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6563F6-C209-4D91-92B0-52154E40D32E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F9552C-B7F3-4ACE-9561-FCE81A817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0"/>
            <a:ext cx="8382000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UNIT II </a:t>
            </a:r>
            <a:r>
              <a:rPr lang="en-US" sz="4000" b="1" dirty="0" smtClean="0"/>
              <a:t>BUSINESS ANALYSIS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WAREHOUSING AND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Reporting and Query tools and Applications</a:t>
            </a:r>
          </a:p>
          <a:p>
            <a:pPr lvl="1"/>
            <a:r>
              <a:rPr lang="en-US" dirty="0" smtClean="0"/>
              <a:t>Tool Categories</a:t>
            </a:r>
          </a:p>
          <a:p>
            <a:pPr lvl="1"/>
            <a:r>
              <a:rPr lang="en-US" dirty="0" smtClean="0"/>
              <a:t>The Need for Applications</a:t>
            </a:r>
          </a:p>
          <a:p>
            <a:pPr lvl="1"/>
            <a:r>
              <a:rPr lang="en-US" dirty="0" err="1" smtClean="0"/>
              <a:t>Cognos</a:t>
            </a:r>
            <a:r>
              <a:rPr lang="en-US" dirty="0" smtClean="0"/>
              <a:t> Impromptu</a:t>
            </a:r>
          </a:p>
          <a:p>
            <a:r>
              <a:rPr lang="en-US" dirty="0" smtClean="0"/>
              <a:t>Online Analytical Processing (OLAP)</a:t>
            </a:r>
          </a:p>
          <a:p>
            <a:r>
              <a:rPr lang="en-US" dirty="0" smtClean="0"/>
              <a:t>Need –Multidimensional Data Model</a:t>
            </a:r>
          </a:p>
          <a:p>
            <a:r>
              <a:rPr lang="en-US" dirty="0" smtClean="0"/>
              <a:t>OLAP Guidelines </a:t>
            </a:r>
          </a:p>
          <a:p>
            <a:r>
              <a:rPr lang="en-US" dirty="0" smtClean="0"/>
              <a:t>Multidimensional versus </a:t>
            </a:r>
            <a:r>
              <a:rPr lang="en-US" dirty="0" err="1" smtClean="0"/>
              <a:t>Multirelational</a:t>
            </a:r>
            <a:r>
              <a:rPr lang="en-US" dirty="0" smtClean="0"/>
              <a:t> OLAP</a:t>
            </a:r>
          </a:p>
          <a:p>
            <a:r>
              <a:rPr lang="en-US" dirty="0" smtClean="0"/>
              <a:t>Categories of Tools</a:t>
            </a:r>
          </a:p>
          <a:p>
            <a:r>
              <a:rPr lang="en-US" dirty="0" smtClean="0"/>
              <a:t>OLAP Tools and the 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Reporting and Query Tools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 Categories</a:t>
            </a:r>
          </a:p>
          <a:p>
            <a:pPr lvl="1"/>
            <a:r>
              <a:rPr lang="en-US" dirty="0" smtClean="0"/>
              <a:t>Reporting Tools</a:t>
            </a:r>
          </a:p>
          <a:p>
            <a:pPr lvl="1"/>
            <a:r>
              <a:rPr lang="en-US" dirty="0" smtClean="0"/>
              <a:t>Managed Query Tools</a:t>
            </a:r>
          </a:p>
          <a:p>
            <a:pPr lvl="1"/>
            <a:r>
              <a:rPr lang="en-US" dirty="0" smtClean="0"/>
              <a:t>Executive Information System Tools</a:t>
            </a:r>
          </a:p>
          <a:p>
            <a:pPr lvl="1"/>
            <a:r>
              <a:rPr lang="en-US" dirty="0" smtClean="0"/>
              <a:t>OLAP Tools</a:t>
            </a:r>
          </a:p>
          <a:p>
            <a:pPr lvl="1"/>
            <a:r>
              <a:rPr lang="en-US" dirty="0" smtClean="0"/>
              <a:t>Data Mining Tools</a:t>
            </a:r>
          </a:p>
          <a:p>
            <a:r>
              <a:rPr lang="en-US" dirty="0" smtClean="0"/>
              <a:t>The Need for Applications</a:t>
            </a:r>
          </a:p>
          <a:p>
            <a:r>
              <a:rPr lang="en-US" dirty="0" err="1" smtClean="0"/>
              <a:t>Cognos</a:t>
            </a:r>
            <a:r>
              <a:rPr lang="en-US" dirty="0" smtClean="0"/>
              <a:t> </a:t>
            </a:r>
            <a:r>
              <a:rPr lang="en-US" dirty="0" err="1" smtClean="0"/>
              <a:t>Impromtu</a:t>
            </a:r>
            <a:endParaRPr lang="en-US" dirty="0" smtClean="0"/>
          </a:p>
          <a:p>
            <a:r>
              <a:rPr lang="en-US" dirty="0" smtClean="0"/>
              <a:t>Applications	</a:t>
            </a:r>
          </a:p>
          <a:p>
            <a:pPr lvl="1"/>
            <a:r>
              <a:rPr lang="en-US" dirty="0" smtClean="0"/>
              <a:t>PowerBuilder</a:t>
            </a:r>
          </a:p>
          <a:p>
            <a:pPr lvl="1"/>
            <a:r>
              <a:rPr lang="en-US" dirty="0" smtClean="0"/>
              <a:t>Forte</a:t>
            </a:r>
          </a:p>
          <a:p>
            <a:pPr lvl="1"/>
            <a:r>
              <a:rPr lang="en-US" dirty="0" smtClean="0"/>
              <a:t>Information Builder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Production Reporting Tools</a:t>
            </a:r>
          </a:p>
          <a:p>
            <a:pPr lvl="1"/>
            <a:r>
              <a:rPr lang="en-US" dirty="0" smtClean="0"/>
              <a:t>Let companies generate regular operational reports</a:t>
            </a:r>
          </a:p>
          <a:p>
            <a:pPr lvl="1"/>
            <a:r>
              <a:rPr lang="en-US" dirty="0" smtClean="0"/>
              <a:t>Support high volume batch jobs</a:t>
            </a:r>
          </a:p>
          <a:p>
            <a:pPr lvl="2"/>
            <a:r>
              <a:rPr lang="en-US" dirty="0" smtClean="0"/>
              <a:t>Calculating and Printing Paychecks(3GL)</a:t>
            </a:r>
          </a:p>
          <a:p>
            <a:pPr lvl="1"/>
            <a:r>
              <a:rPr lang="en-US" dirty="0" smtClean="0"/>
              <a:t>COBOL, Information Builders, Inc.’s Focus(4GL)</a:t>
            </a:r>
          </a:p>
          <a:p>
            <a:pPr lvl="1"/>
            <a:r>
              <a:rPr lang="en-US" dirty="0" smtClean="0"/>
              <a:t>MITI’s SQR(High-end Client/Server Tools)</a:t>
            </a:r>
          </a:p>
          <a:p>
            <a:r>
              <a:rPr lang="en-US" dirty="0" smtClean="0"/>
              <a:t>Desktop Report Writers</a:t>
            </a:r>
          </a:p>
          <a:p>
            <a:pPr lvl="1"/>
            <a:r>
              <a:rPr lang="en-US" dirty="0" smtClean="0"/>
              <a:t>Let users design and run reports</a:t>
            </a:r>
          </a:p>
          <a:p>
            <a:pPr lvl="1"/>
            <a:r>
              <a:rPr lang="en-US" dirty="0" smtClean="0"/>
              <a:t>Graphical Interfaces and Built-in charting functions</a:t>
            </a:r>
          </a:p>
          <a:p>
            <a:pPr lvl="1"/>
            <a:r>
              <a:rPr lang="en-US" dirty="0" smtClean="0"/>
              <a:t>Crystal Reports, Actuate Reporting System, IQ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Query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Shield end users from the complexities of SQL and database structures</a:t>
            </a:r>
          </a:p>
          <a:p>
            <a:r>
              <a:rPr lang="en-US" dirty="0" smtClean="0"/>
              <a:t>Meta layer</a:t>
            </a:r>
          </a:p>
          <a:p>
            <a:r>
              <a:rPr lang="en-US" dirty="0" smtClean="0"/>
              <a:t>Support asynchronous query execution</a:t>
            </a:r>
          </a:p>
          <a:p>
            <a:r>
              <a:rPr lang="en-US" dirty="0" smtClean="0"/>
              <a:t>Integrate with web servers</a:t>
            </a:r>
          </a:p>
          <a:p>
            <a:r>
              <a:rPr lang="en-US" dirty="0" smtClean="0"/>
              <a:t>Embed OLAP and Data Mining Features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Information System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Predate report writers and managed query tools</a:t>
            </a:r>
          </a:p>
          <a:p>
            <a:r>
              <a:rPr lang="en-US" dirty="0" smtClean="0"/>
              <a:t>First deployed on Mainframes</a:t>
            </a:r>
          </a:p>
          <a:p>
            <a:r>
              <a:rPr lang="en-US" dirty="0" smtClean="0"/>
              <a:t>Allow to build customized, graphical decision support applications</a:t>
            </a:r>
          </a:p>
          <a:p>
            <a:r>
              <a:rPr lang="en-US" dirty="0" smtClean="0"/>
              <a:t>Gives managers and executives a high level view of business and access to external sources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Pilot Software, Forest and Trees, </a:t>
            </a:r>
            <a:r>
              <a:rPr lang="en-US" dirty="0" err="1" smtClean="0"/>
              <a:t>Comshare</a:t>
            </a:r>
            <a:r>
              <a:rPr lang="en-US" dirty="0" smtClean="0"/>
              <a:t>, Oracle’s Express Analyzer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 and intuitive way to view corporate data</a:t>
            </a:r>
          </a:p>
          <a:p>
            <a:r>
              <a:rPr lang="en-US" dirty="0" smtClean="0"/>
              <a:t>Aggregate data along common business objects</a:t>
            </a:r>
          </a:p>
          <a:p>
            <a:r>
              <a:rPr lang="en-US" dirty="0" smtClean="0"/>
              <a:t>Users can drill down, across, or up levels in each dimension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variety of statistical and artificial-intelligence algorithms</a:t>
            </a:r>
          </a:p>
          <a:p>
            <a:r>
              <a:rPr lang="en-US" dirty="0" smtClean="0"/>
              <a:t>Analyze the correlation of variables in the data and ferret out interesting patterns and relationships to investigate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IBM’s Intelligent Miner</a:t>
            </a:r>
          </a:p>
          <a:p>
            <a:pPr lvl="1"/>
            <a:r>
              <a:rPr lang="en-US" dirty="0" err="1" smtClean="0"/>
              <a:t>DataMind</a:t>
            </a:r>
            <a:endParaRPr lang="en-US" dirty="0" smtClean="0"/>
          </a:p>
          <a:p>
            <a:pPr lvl="1"/>
            <a:r>
              <a:rPr lang="en-US" dirty="0" smtClean="0"/>
              <a:t>Pilot’s Discovery Server</a:t>
            </a:r>
          </a:p>
          <a:p>
            <a:r>
              <a:rPr lang="en-US" dirty="0" smtClean="0"/>
              <a:t>Offers simple UI’s – plug in directly to existing OLAP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Types to the data</a:t>
            </a:r>
          </a:p>
          <a:p>
            <a:pPr lvl="1"/>
            <a:r>
              <a:rPr lang="en-US" dirty="0" smtClean="0"/>
              <a:t>Simple tabular from reporting</a:t>
            </a:r>
          </a:p>
          <a:p>
            <a:pPr lvl="1"/>
            <a:r>
              <a:rPr lang="en-US" dirty="0" smtClean="0"/>
              <a:t>Ad hoc user-specified queries</a:t>
            </a:r>
          </a:p>
          <a:p>
            <a:pPr lvl="1"/>
            <a:r>
              <a:rPr lang="en-US" dirty="0" smtClean="0"/>
              <a:t>Predefined repeatable queries</a:t>
            </a:r>
          </a:p>
          <a:p>
            <a:pPr lvl="1"/>
            <a:r>
              <a:rPr lang="en-US" dirty="0" smtClean="0"/>
              <a:t>Complex queries</a:t>
            </a:r>
          </a:p>
          <a:p>
            <a:pPr lvl="1"/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Multivariable analysis</a:t>
            </a:r>
          </a:p>
          <a:p>
            <a:pPr lvl="1"/>
            <a:r>
              <a:rPr lang="en-US" dirty="0" smtClean="0"/>
              <a:t>Time series analysis</a:t>
            </a:r>
          </a:p>
          <a:p>
            <a:pPr lvl="1"/>
            <a:r>
              <a:rPr lang="en-US" dirty="0" smtClean="0"/>
              <a:t>Data visualization, graphing, charting, and pivoting</a:t>
            </a:r>
          </a:p>
          <a:p>
            <a:pPr lvl="1"/>
            <a:r>
              <a:rPr lang="en-US" dirty="0" smtClean="0"/>
              <a:t>Complex textual search</a:t>
            </a:r>
          </a:p>
          <a:p>
            <a:pPr lvl="1"/>
            <a:r>
              <a:rPr lang="en-US" dirty="0" smtClean="0"/>
              <a:t>Statistical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247</TotalTime>
  <Words>337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DATA WAREHOUSING AND DATA MINING</vt:lpstr>
      <vt:lpstr>Contents</vt:lpstr>
      <vt:lpstr>Reporting and Query Tools and Applications</vt:lpstr>
      <vt:lpstr>Reporting Tools</vt:lpstr>
      <vt:lpstr>Managed Query Tools</vt:lpstr>
      <vt:lpstr>Executive Information System Tools</vt:lpstr>
      <vt:lpstr>OLAP Tools</vt:lpstr>
      <vt:lpstr>Data Mining Tools</vt:lpstr>
      <vt:lpstr>The Need for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CS2032 DATA WAREHOUSING AND DATA MINING</dc:title>
  <dc:creator>SIVAKUMAR</dc:creator>
  <cp:lastModifiedBy>A SHANTHINI</cp:lastModifiedBy>
  <cp:revision>30</cp:revision>
  <dcterms:created xsi:type="dcterms:W3CDTF">2014-06-19T16:04:46Z</dcterms:created>
  <dcterms:modified xsi:type="dcterms:W3CDTF">2017-02-11T15:49:06Z</dcterms:modified>
</cp:coreProperties>
</file>