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Christiano Ronaldo Shot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solution to the ZS Data Science Challenge 2019.</a:t>
            </a:r>
            <a:endParaRPr lang="en-US"/>
          </a:p>
          <a:p>
            <a:r>
              <a:rPr lang="en-US"/>
              <a:t>Made By: Shreayan Chaudhary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6: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Hence we can predict wheter the shot attempted by Christiano Ronaldo will be a goal or not.</a:t>
            </a:r>
            <a:endParaRPr lang="en-US"/>
          </a:p>
          <a:p>
            <a:r>
              <a:rPr lang="en-US"/>
              <a:t>The best algorithm we selected was Logistic Regression along with parameter optimization.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the data of all the shot attempted by Christiano Ronaldo.</a:t>
            </a:r>
            <a:endParaRPr lang="en-US"/>
          </a:p>
          <a:p>
            <a:r>
              <a:rPr lang="en-US"/>
              <a:t>We have to predict whether the shot will be on target or not.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1: 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step consisted of importing the data and check if there was any inconsistency in the data.</a:t>
            </a:r>
            <a:endParaRPr lang="en-US"/>
          </a:p>
          <a:p>
            <a:r>
              <a:rPr lang="en-US"/>
              <a:t>Quality checks were performed and thee were some missing values in the data. The most important missing value was the 'shot_id_number'. Since the id was in the range of 1 to 30697, filling the missing values was easy and was done in the excel file itself.</a:t>
            </a:r>
            <a:endParaRPr lang="en-US"/>
          </a:p>
          <a:p>
            <a:r>
              <a:rPr lang="en-US"/>
              <a:t>All the other imputation was done in the python script iteslf (filling with mean, mode, median etc.)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Several features had to be extracted from the columns like extracting latitude and longitude from the 'lat/lng' column.</a:t>
            </a:r>
            <a:endParaRPr lang="en-US"/>
          </a:p>
          <a:p>
            <a:r>
              <a:rPr lang="en-US"/>
              <a:t>There were also columns like 'home/away' from which meaningful data had to be extracted like team against and home stadium or away stadium.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2: Exploratory Data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Several graphs were plotted to study the realtion between the parameters of the data and to understand how they were correlated.</a:t>
            </a:r>
            <a:endParaRPr lang="en-US"/>
          </a:p>
          <a:p>
            <a:r>
              <a:rPr lang="en-US"/>
              <a:t>The features were then identified as numerical or categorical. </a:t>
            </a:r>
            <a:endParaRPr lang="en-US"/>
          </a:p>
          <a:p>
            <a:r>
              <a:rPr lang="en-US"/>
              <a:t>All the categorical data was LabelEncoded or OneHotEncoded to prepare the data for our model.</a:t>
            </a:r>
            <a:endParaRPr lang="en-US"/>
          </a:p>
          <a:p>
            <a:r>
              <a:rPr lang="en-US"/>
              <a:t>The plots are depicted in the attached .ipynb file.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3: 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built several models for the problem statement like Logistic Regression, Support Vector Machine, Decision Tree, Random Forest, XGBoost etc. since it was a classification problem.</a:t>
            </a:r>
            <a:endParaRPr lang="en-US"/>
          </a:p>
          <a:p>
            <a:r>
              <a:rPr lang="en-US"/>
              <a:t>I compared the performance of the above models and selected the best model based on the accuracy.</a:t>
            </a:r>
            <a:endParaRPr lang="en-US"/>
          </a:p>
          <a:p>
            <a:r>
              <a:rPr lang="en-US"/>
              <a:t>If test set accuracy was close to train set accuracy, we chose that model, else it would be a case of overfitting.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did not use Artificial Neural Network because:</a:t>
            </a:r>
            <a:endParaRPr lang="en-US"/>
          </a:p>
          <a:p>
            <a:r>
              <a:rPr lang="en-US"/>
              <a:t>Data size was very small (only 30,000 values). Neural networks require large datasets.</a:t>
            </a:r>
            <a:endParaRPr lang="en-US"/>
          </a:p>
          <a:p>
            <a:r>
              <a:rPr lang="en-US"/>
              <a:t>Lack of computational power to build the model in the target time.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4: Selecting the best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Logistic Regression model worked the best for our dataset.</a:t>
            </a:r>
            <a:endParaRPr lang="en-US"/>
          </a:p>
          <a:p>
            <a:r>
              <a:rPr lang="en-US"/>
              <a:t>It gave a better performance than the other models and there was no overfitting in this model.</a:t>
            </a:r>
            <a:endParaRPr lang="en-US"/>
          </a:p>
          <a:p>
            <a:r>
              <a:rPr lang="en-US"/>
              <a:t>I performed parameter optimization using GridSearchCV to find the optimal parameters.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5: Feature Engineeing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most deciding factors were:</a:t>
            </a:r>
            <a:endParaRPr lang="en-US"/>
          </a:p>
          <a:p>
            <a:r>
              <a:rPr lang="en-US"/>
              <a:t>remaining time in seconds</a:t>
            </a:r>
            <a:endParaRPr lang="en-US"/>
          </a:p>
          <a:p>
            <a:r>
              <a:rPr lang="en-US"/>
              <a:t>location x, location y</a:t>
            </a:r>
            <a:endParaRPr lang="en-US"/>
          </a:p>
          <a:p>
            <a:r>
              <a:rPr lang="en-US"/>
              <a:t>distance of shot</a:t>
            </a:r>
            <a:endParaRPr lang="en-US"/>
          </a:p>
          <a:p>
            <a:r>
              <a:rPr lang="en-US"/>
              <a:t>power of shot</a:t>
            </a:r>
            <a:endParaRPr lang="en-US"/>
          </a:p>
          <a:p>
            <a:r>
              <a:rPr lang="en-US"/>
              <a:t>The above factors were plotted as per importance in the attached .ipynb file.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2650</Words>
  <Application>WPS Presentation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Christiano Ronaldo Shot Predictor</vt:lpstr>
      <vt:lpstr>Problem Statement</vt:lpstr>
      <vt:lpstr>Step 1: Data Preprocessing</vt:lpstr>
      <vt:lpstr>PowerPoint 演示文稿</vt:lpstr>
      <vt:lpstr>Step 2: Exploratory Data Analysis</vt:lpstr>
      <vt:lpstr>Step 3: Model Building</vt:lpstr>
      <vt:lpstr>PowerPoint 演示文稿</vt:lpstr>
      <vt:lpstr>Step 4: Selecting the best model</vt:lpstr>
      <vt:lpstr>Step 5: Feature Engineeing</vt:lpstr>
      <vt:lpstr>Step 6: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Christiano Ronaldo Shot Predictor</dc:title>
  <dc:creator/>
  <cp:lastModifiedBy>shrea</cp:lastModifiedBy>
  <cp:revision>6</cp:revision>
  <dcterms:created xsi:type="dcterms:W3CDTF">2019-07-21T09:31:00Z</dcterms:created>
  <dcterms:modified xsi:type="dcterms:W3CDTF">2019-07-21T14:54:45Z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