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9"/>
  </p:notesMasterIdLst>
  <p:handoutMasterIdLst>
    <p:handoutMasterId r:id="rId10"/>
  </p:handoutMasterIdLst>
  <p:sldIdLst>
    <p:sldId id="448" r:id="rId5"/>
    <p:sldId id="451" r:id="rId6"/>
    <p:sldId id="548" r:id="rId7"/>
    <p:sldId id="509" r:id="rId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C8301"/>
    <a:srgbClr val="BB8F01"/>
    <a:srgbClr val="D19F01"/>
    <a:srgbClr val="D3FB79"/>
    <a:srgbClr val="FF7E79"/>
    <a:srgbClr val="76D6FF"/>
    <a:srgbClr val="FFB462"/>
    <a:srgbClr val="FCFCFC"/>
    <a:srgbClr val="1A9CB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6018" autoAdjust="0"/>
  </p:normalViewPr>
  <p:slideViewPr>
    <p:cSldViewPr snapToGrid="0">
      <p:cViewPr>
        <p:scale>
          <a:sx n="126" d="100"/>
          <a:sy n="126" d="100"/>
        </p:scale>
        <p:origin x="856" y="19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7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11" r:id="rId6"/>
    <p:sldLayoutId id="2147483749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arhei_beliakou@epam.co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5" Type="http://schemas.openxmlformats.org/officeDocument/2006/relationships/hyperlink" Target="git@git.epam.com:aleksandr_mazurenko/mntlab-exam.git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353864"/>
            <a:ext cx="8144622" cy="2137508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Automated </a:t>
            </a:r>
            <a:r>
              <a:rPr lang="en-US" sz="3200" dirty="0" smtClean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Environment </a:t>
            </a:r>
          </a:p>
          <a:p>
            <a:pPr algn="ctr"/>
            <a:r>
              <a:rPr lang="en-US" sz="3200" dirty="0" smtClean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Configuration Management</a:t>
            </a:r>
          </a:p>
          <a:p>
            <a:pPr algn="ctr"/>
            <a:endParaRPr lang="en-US" sz="1200" dirty="0" smtClean="0"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pPr algn="ctr"/>
            <a:r>
              <a:rPr lang="en-US" sz="4400" dirty="0" err="1" smtClean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Ansible</a:t>
            </a:r>
            <a:endParaRPr lang="en-US" sz="4400" dirty="0" smtClean="0"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pPr algn="ctr"/>
            <a:endParaRPr lang="ru-RU" sz="2400" dirty="0" smtClean="0"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pPr algn="ctr"/>
            <a:r>
              <a:rPr lang="en-US" sz="2400" dirty="0" smtClean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Exam</a:t>
            </a:r>
            <a:endParaRPr lang="en-US" sz="2400" dirty="0"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566008"/>
            <a:ext cx="6488113" cy="45397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/>
          <a:lstStyle/>
          <a:p>
            <a:r>
              <a:rPr lang="en-US" dirty="0" smtClean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Siarhei Beliakou</a:t>
            </a:r>
          </a:p>
          <a:p>
            <a:r>
              <a:rPr lang="en-US" sz="1100" dirty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 </a:t>
            </a:r>
            <a:r>
              <a:rPr lang="en-US" sz="1100" dirty="0" smtClean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  email: </a:t>
            </a:r>
            <a:r>
              <a:rPr lang="en-US" sz="1100" dirty="0" smtClean="0">
                <a:effectLst>
                  <a:outerShdw blurRad="50800" dist="50800" dir="5400000" algn="ctr" rotWithShape="0">
                    <a:schemeClr val="tx1"/>
                  </a:outerShdw>
                </a:effectLst>
                <a:hlinkClick r:id="rId3"/>
              </a:rPr>
              <a:t>siarhei_beliakou@epam.com</a:t>
            </a:r>
            <a:endParaRPr lang="en-US" sz="1100" dirty="0"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2017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660399" y="431677"/>
            <a:ext cx="7891652" cy="533400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88900" dist="101600" dir="5400000" algn="ctr" rotWithShape="0">
                    <a:schemeClr val="tx1"/>
                  </a:outerShdw>
                </a:effectLst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MTN.*NIX.11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88900" dist="101600" dir="5400000" algn="ctr" rotWithShape="0">
                  <a:schemeClr val="tx1"/>
                </a:outerShdw>
              </a:effectLst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r="6080"/>
          <a:stretch>
            <a:fillRect/>
          </a:stretch>
        </p:blipFill>
        <p:spPr>
          <a:xfrm>
            <a:off x="1614904" y="191032"/>
            <a:ext cx="3247028" cy="1055546"/>
          </a:xfrm>
        </p:spPr>
      </p:pic>
      <p:sp>
        <p:nvSpPr>
          <p:cNvPr id="4" name="TextBox 3"/>
          <p:cNvSpPr txBox="1"/>
          <p:nvPr/>
        </p:nvSpPr>
        <p:spPr>
          <a:xfrm>
            <a:off x="2569612" y="1104604"/>
            <a:ext cx="4199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You should be able to create a delivery pipeline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00" t="16657" r="1555" b="5372"/>
          <a:stretch/>
        </p:blipFill>
        <p:spPr>
          <a:xfrm>
            <a:off x="851400" y="1453342"/>
            <a:ext cx="7636292" cy="28895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92418" y="38404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playbook: 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createvm.yml</a:t>
            </a:r>
            <a:endParaRPr lang="en-US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700026" y="3847315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playbook: 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provisionvm.yml</a:t>
            </a:r>
            <a:endParaRPr lang="en-US" sz="1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056743" y="3840480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playbook: 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deploy.yml</a:t>
            </a:r>
            <a:endParaRPr lang="en-US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261733" y="3840480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playbook: 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application_tests.yml</a:t>
            </a:r>
            <a:endParaRPr lang="en-US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350740" y="4484975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All steps details can be found in </a:t>
            </a:r>
            <a:r>
              <a:rPr lang="en-US" sz="1600" b="1" dirty="0" err="1" smtClean="0"/>
              <a:t>Jenkinsfile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6088" y="422995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5" action="ppaction://hlinkfile"/>
              </a:rPr>
              <a:t>git.epam.com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40" y="212998"/>
            <a:ext cx="5992191" cy="46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all" dirty="0" smtClean="0"/>
              <a:t>Enough for today </a:t>
            </a:r>
            <a:r>
              <a:rPr lang="en-US" cap="all" dirty="0" smtClean="0">
                <a:sym typeface="Wingdings"/>
              </a:rPr>
              <a:t></a:t>
            </a:r>
            <a:endParaRPr lang="en-US" cap="al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QUESTIONS?</a:t>
            </a:r>
            <a:endParaRPr lang="en-US" sz="3600" b="1" dirty="0"/>
          </a:p>
          <a:p>
            <a:pPr marL="0" indent="0">
              <a:buNone/>
            </a:pPr>
            <a:endParaRPr lang="en-US" sz="1000" b="1" dirty="0" smtClean="0"/>
          </a:p>
          <a:p>
            <a:pPr marL="0" indent="0" algn="ctr">
              <a:buNone/>
            </a:pPr>
            <a:r>
              <a:rPr lang="en-US" sz="2100" b="1" dirty="0" smtClean="0"/>
              <a:t>MTN</a:t>
            </a:r>
            <a:r>
              <a:rPr lang="en-US" sz="2100" b="1" dirty="0"/>
              <a:t>.*NIX.11 </a:t>
            </a:r>
            <a:endParaRPr lang="en-US" sz="2100" b="1" dirty="0" smtClean="0"/>
          </a:p>
          <a:p>
            <a:pPr marL="0" indent="0" algn="ctr">
              <a:buNone/>
            </a:pPr>
            <a:r>
              <a:rPr lang="en-US" sz="2100" b="1" dirty="0" smtClean="0"/>
              <a:t>Automated </a:t>
            </a:r>
            <a:r>
              <a:rPr lang="en-US" sz="2100" b="1" dirty="0"/>
              <a:t>E</a:t>
            </a:r>
            <a:r>
              <a:rPr lang="en-US" sz="2100" b="1" dirty="0" smtClean="0"/>
              <a:t>nvironment </a:t>
            </a:r>
            <a:r>
              <a:rPr lang="en-US" sz="2100" b="1" dirty="0"/>
              <a:t>C</a:t>
            </a:r>
            <a:r>
              <a:rPr lang="en-US" sz="2100" b="1" dirty="0" smtClean="0"/>
              <a:t>onfiguration</a:t>
            </a:r>
            <a:r>
              <a:rPr lang="ru-RU" sz="2100" b="1" dirty="0" smtClean="0"/>
              <a:t> </a:t>
            </a:r>
            <a:r>
              <a:rPr lang="en-US" sz="2100" b="1" dirty="0"/>
              <a:t>M</a:t>
            </a:r>
            <a:r>
              <a:rPr lang="en-US" sz="2100" b="1" dirty="0" smtClean="0"/>
              <a:t>anagement </a:t>
            </a:r>
          </a:p>
        </p:txBody>
      </p:sp>
      <p:pic>
        <p:nvPicPr>
          <p:cNvPr id="11" name="Picture Placeholder 10" descr="boy_drawing_sm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" r="12900" b="65"/>
          <a:stretch/>
        </p:blipFill>
        <p:spPr>
          <a:xfrm>
            <a:off x="4482499" y="0"/>
            <a:ext cx="4661501" cy="4861367"/>
          </a:xfrm>
        </p:spPr>
      </p:pic>
    </p:spTree>
    <p:extLst>
      <p:ext uri="{BB962C8B-B14F-4D97-AF65-F5344CB8AC3E}">
        <p14:creationId xmlns:p14="http://schemas.microsoft.com/office/powerpoint/2010/main" val="5574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PAM_PPT_Template_Wide_20151203" id="{DACD275C-B970-A049-A2FC-58248E421B43}" vid="{047704FC-B0D0-3046-9F21-5AB63A02F9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EPAM_PPT_Template_Wide_20151203</Template>
  <TotalTime>1492</TotalTime>
  <Words>64</Words>
  <Application>Microsoft Macintosh PowerPoint</Application>
  <PresentationFormat>On-screen Show (16:9)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 Black</vt:lpstr>
      <vt:lpstr>Calibri</vt:lpstr>
      <vt:lpstr>Lucida Grande</vt:lpstr>
      <vt:lpstr>Tahoma</vt:lpstr>
      <vt:lpstr>Trebuchet MS</vt:lpstr>
      <vt:lpstr>Wingdings</vt:lpstr>
      <vt:lpstr>Arial</vt:lpstr>
      <vt:lpstr>Cover Slides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Siarhei Beliakou</dc:creator>
  <cp:lastModifiedBy>Siarhei Beliakou</cp:lastModifiedBy>
  <cp:revision>123</cp:revision>
  <cp:lastPrinted>2017-03-17T08:28:10Z</cp:lastPrinted>
  <dcterms:created xsi:type="dcterms:W3CDTF">2017-03-15T18:29:51Z</dcterms:created>
  <dcterms:modified xsi:type="dcterms:W3CDTF">2017-03-25T13:56:44Z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