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84-4033-B0FD-4EEB89ECF9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84-4033-B0FD-4EEB89ECF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068560"/>
        <c:axId val="1859069040"/>
      </c:barChart>
      <c:catAx>
        <c:axId val="1859068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9069040"/>
        <c:crosses val="autoZero"/>
        <c:auto val="1"/>
        <c:lblAlgn val="ctr"/>
        <c:lblOffset val="100"/>
        <c:noMultiLvlLbl val="0"/>
      </c:catAx>
      <c:valAx>
        <c:axId val="1859069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5906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37-4EE2-B0C5-EBE6BCB75A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37-4EE2-B0C5-EBE6BCB75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068560"/>
        <c:axId val="1859069040"/>
      </c:barChart>
      <c:catAx>
        <c:axId val="1859068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9069040"/>
        <c:crosses val="autoZero"/>
        <c:auto val="1"/>
        <c:lblAlgn val="ctr"/>
        <c:lblOffset val="100"/>
        <c:noMultiLvlLbl val="0"/>
      </c:catAx>
      <c:valAx>
        <c:axId val="1859069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5906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9C-4DE5-8A66-A5057E6AA5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9C-4DE5-8A66-A5057E6AA59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78-4CB0-A659-492F54166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D93-229B-DD97-0F9C-9D2EC348A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C148-BB46-3451-FAFE-556E0F54F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ABEAA-6EDB-F7AF-D37C-349A6C34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D0BA-7C88-48F2-91B6-D4314FB249F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A6239-E146-DC50-90E2-729F8112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1A2B4-4FB8-AD24-D076-25673880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DA91-A5DC-459E-A4DB-9F0FAE867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3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5DDD-5FB9-4439-78D8-DFC52C34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7992D-6A21-F5F0-B356-6D83F5293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C3E70-3355-9169-5494-BA3857B9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D0BA-7C88-48F2-91B6-D4314FB249F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1180-A3D9-84CA-B173-20856456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9995-EB72-AD30-88D3-011E007B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DA91-A5DC-459E-A4DB-9F0FAE867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0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54F86-F0C0-5903-E462-FD15158F9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3FC14-4F30-E9F6-F9FA-25635ADFD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32E81-8B4E-7948-BA90-D95C8538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D0BA-7C88-48F2-91B6-D4314FB249F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1C3C1-F7C0-82D8-4991-0B9E3A0F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AE44-D3F9-0C02-771D-53FC9C89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DA91-A5DC-459E-A4DB-9F0FAE867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2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7A48-C6CE-1A44-AED5-61AB836C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681C-98AE-B1A5-60D3-6546A911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86A7-949A-DF5C-5FCF-74D84123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D0BA-7C88-48F2-91B6-D4314FB249F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CA62-DDD3-3A2B-95CC-556197A5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E964D-B06C-BC6D-BB80-D4B7A4F5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DA91-A5DC-459E-A4DB-9F0FAE867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50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81DB-A032-1C18-448E-2E7750B7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6B34D-68C3-3C7A-DE56-AE1CBB89D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DDC3D-ED13-F51A-D8A0-F1966269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D0BA-7C88-48F2-91B6-D4314FB249F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6A51-7D5D-83FC-016C-97C05496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0C7D3-5005-E763-BAC4-62BA42F3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DA91-A5DC-459E-A4DB-9F0FAE867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29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34F4-C132-F64B-5B8C-999DEDCE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C7EB-EBD7-1FFF-84CF-8BD6829D7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F19F1-AB08-A592-8EF2-C530E18ED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D3A91-E401-C816-5CCE-E3E61C3E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D0BA-7C88-48F2-91B6-D4314FB249F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D9C45-76B4-9385-41F0-35D44926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B5A0B-06B1-42BE-035D-D07A6869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DA91-A5DC-459E-A4DB-9F0FAE867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5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55FB-F310-CE18-757E-14C0C698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4C7EE-4BB8-A088-1EC5-4DBD287D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450B9-CBE4-137D-99C9-4EE62594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283B2-F0FB-3CAE-9B17-2D025E5A2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DC74E-B72B-EAD1-9678-33A1C8747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8A952-9E95-015A-9108-561A769B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D0BA-7C88-48F2-91B6-D4314FB249F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A1EDA-958A-876D-F856-CBE27898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BFD85-0038-1738-EEFA-A8FF3D08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DA91-A5DC-459E-A4DB-9F0FAE867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3C2E-B679-8D47-1D81-08C0490E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07AA5-60B2-6351-C461-A56A3989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D0BA-7C88-48F2-91B6-D4314FB249F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16C71-E82B-D685-0F33-6CE9BAD0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DCD77-62BB-6D57-B4E9-1B37D430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DA91-A5DC-459E-A4DB-9F0FAE867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96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3CE81-A6B5-2A4D-E486-438562C7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D0BA-7C88-48F2-91B6-D4314FB249F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DE34B-6B02-E395-08E6-A47276AD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45764-5E9F-F16F-4DB7-9BD182A7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DA91-A5DC-459E-A4DB-9F0FAE867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D2F4-3032-80E2-3697-F4CF5672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0A40-37A0-1AA1-EA81-DC1E02140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454C0-B377-07E4-2A93-424D05E4C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266A4-BA34-790D-A979-2DC58F1C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D0BA-7C88-48F2-91B6-D4314FB249F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49D07-2C36-683F-0DE5-2834F723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930DE-66E2-F72C-6BD3-78F1C0FB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DA91-A5DC-459E-A4DB-9F0FAE867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6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2AAA-88AC-68CC-B0E1-C47D98C0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86169-31BB-C019-0881-C5962A413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678AA-68A6-488A-E853-A28DB6FE0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87A38-9D50-8953-6968-E831BAF3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D0BA-7C88-48F2-91B6-D4314FB249F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98CDD-07B5-B4F2-CB65-10DC4EDE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B6198-2B50-0631-2AEB-562691A1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DA91-A5DC-459E-A4DB-9F0FAE867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6024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72CAA-08CD-68FF-CB05-84AC2A11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C09B4-20EF-098A-D857-437E6132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C7041-2C55-2A40-A171-101736CB0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3FD0BA-7C88-48F2-91B6-D4314FB249F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77EB-08EF-6FAC-2531-8B77018FE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1891-4898-8353-567E-70C7CE9E7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EDA91-A5DC-459E-A4DB-9F0FAE867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0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989C8-7432-3ABB-523B-0528D43134B0}"/>
              </a:ext>
            </a:extLst>
          </p:cNvPr>
          <p:cNvSpPr txBox="1"/>
          <p:nvPr/>
        </p:nvSpPr>
        <p:spPr>
          <a:xfrm>
            <a:off x="279000" y="112327"/>
            <a:ext cx="799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COVER PAGE</a:t>
            </a:r>
          </a:p>
        </p:txBody>
      </p:sp>
    </p:spTree>
    <p:extLst>
      <p:ext uri="{BB962C8B-B14F-4D97-AF65-F5344CB8AC3E}">
        <p14:creationId xmlns:p14="http://schemas.microsoft.com/office/powerpoint/2010/main" val="264506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989C8-7432-3ABB-523B-0528D43134B0}"/>
              </a:ext>
            </a:extLst>
          </p:cNvPr>
          <p:cNvSpPr txBox="1"/>
          <p:nvPr/>
        </p:nvSpPr>
        <p:spPr>
          <a:xfrm>
            <a:off x="279000" y="112327"/>
            <a:ext cx="799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EXECUTIVE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D39A4-54F0-BCD6-5A50-5A7F3F0CF3C8}"/>
              </a:ext>
            </a:extLst>
          </p:cNvPr>
          <p:cNvSpPr txBox="1"/>
          <p:nvPr/>
        </p:nvSpPr>
        <p:spPr>
          <a:xfrm>
            <a:off x="279000" y="481659"/>
            <a:ext cx="9651579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total sales units for December 2023 reached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2,844,169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98403-E2FC-6E30-9A2F-88ADBA8D7F67}"/>
              </a:ext>
            </a:extLst>
          </p:cNvPr>
          <p:cNvSpPr txBox="1"/>
          <p:nvPr/>
        </p:nvSpPr>
        <p:spPr>
          <a:xfrm>
            <a:off x="278999" y="1048577"/>
            <a:ext cx="9651579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 Performance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500495-6950-8646-AF73-92DA98125266}"/>
              </a:ext>
            </a:extLst>
          </p:cNvPr>
          <p:cNvSpPr/>
          <p:nvPr/>
        </p:nvSpPr>
        <p:spPr>
          <a:xfrm>
            <a:off x="529321" y="1610550"/>
            <a:ext cx="3257720" cy="349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 target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75116E-A8B1-698F-3B91-4E79497356CB}"/>
              </a:ext>
            </a:extLst>
          </p:cNvPr>
          <p:cNvSpPr/>
          <p:nvPr/>
        </p:nvSpPr>
        <p:spPr>
          <a:xfrm>
            <a:off x="4566300" y="1610550"/>
            <a:ext cx="3257720" cy="349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0E99E-03A1-AD7C-4655-0101381E2C47}"/>
              </a:ext>
            </a:extLst>
          </p:cNvPr>
          <p:cNvSpPr/>
          <p:nvPr/>
        </p:nvSpPr>
        <p:spPr>
          <a:xfrm>
            <a:off x="8603279" y="1610550"/>
            <a:ext cx="3257720" cy="349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YTD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11494C0-F72B-A6B9-34E5-FA30D60659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128136"/>
              </p:ext>
            </p:extLst>
          </p:nvPr>
        </p:nvGraphicFramePr>
        <p:xfrm>
          <a:off x="5112774" y="2010668"/>
          <a:ext cx="1966452" cy="191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DB195531-F765-7E58-03AD-14CB445F5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760394"/>
              </p:ext>
            </p:extLst>
          </p:nvPr>
        </p:nvGraphicFramePr>
        <p:xfrm>
          <a:off x="9248913" y="1959760"/>
          <a:ext cx="1966452" cy="191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F00CDB8-82E7-6294-2D53-BF7609DFE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933875"/>
              </p:ext>
            </p:extLst>
          </p:nvPr>
        </p:nvGraphicFramePr>
        <p:xfrm>
          <a:off x="717755" y="2126560"/>
          <a:ext cx="2880851" cy="191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D748A20-442C-42B2-CFD8-4D38309D081C}"/>
              </a:ext>
            </a:extLst>
          </p:cNvPr>
          <p:cNvSpPr txBox="1"/>
          <p:nvPr/>
        </p:nvSpPr>
        <p:spPr>
          <a:xfrm>
            <a:off x="4566300" y="4055460"/>
            <a:ext cx="3069285" cy="93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sales for December 2023 significantly increased, showing a robust growth of approximately 142.79% when compared to December 2022.</a:t>
            </a:r>
            <a:endParaRPr lang="en-IN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B5B21C-78FE-4409-177B-6DBC0244301D}"/>
              </a:ext>
            </a:extLst>
          </p:cNvPr>
          <p:cNvSpPr txBox="1"/>
          <p:nvPr/>
        </p:nvSpPr>
        <p:spPr>
          <a:xfrm>
            <a:off x="8603279" y="4055460"/>
            <a:ext cx="3069285" cy="93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200" dirty="0">
                <a:latin typeface="Aptos" panose="020B0004020202020204" pitchFamily="34" charset="0"/>
                <a:cs typeface="Times New Roman" panose="02020603050405020304" pitchFamily="18" charset="0"/>
              </a:rPr>
              <a:t>From October 2023 to December 2023, sales improved by approximately 73.72% compared to the same period in 2022, indicating solid growth within the quarter.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586F5F-42BC-ECAE-61F4-638730B34CDB}"/>
              </a:ext>
            </a:extLst>
          </p:cNvPr>
          <p:cNvSpPr txBox="1"/>
          <p:nvPr/>
        </p:nvSpPr>
        <p:spPr>
          <a:xfrm>
            <a:off x="623537" y="4063559"/>
            <a:ext cx="3069285" cy="29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missed the targets by 25 %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BBAFE5-0BC8-9ED6-F1BC-0FF9DA6EE203}"/>
              </a:ext>
            </a:extLst>
          </p:cNvPr>
          <p:cNvSpPr txBox="1"/>
          <p:nvPr/>
        </p:nvSpPr>
        <p:spPr>
          <a:xfrm>
            <a:off x="278999" y="5682009"/>
            <a:ext cx="11582000" cy="29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sales for December 2023 significantly increased, showing a robust growth of approximately 142.79% when compared to December 2022.</a:t>
            </a:r>
            <a:endParaRPr lang="en-IN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6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Philip</dc:creator>
  <cp:lastModifiedBy>Joshua Philip</cp:lastModifiedBy>
  <cp:revision>2</cp:revision>
  <dcterms:created xsi:type="dcterms:W3CDTF">2024-04-20T10:17:53Z</dcterms:created>
  <dcterms:modified xsi:type="dcterms:W3CDTF">2024-05-19T08:23:52Z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2024-04-20T18:21:33Z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90691a3c-50a9-4d71-91d1-c61064f361ea</vt:lpwstr>
  </property>
  <property fmtid="{D5CDD505-2E9C-101B-9397-08002B2CF9AE}" pid="7" name="MSIP_Label_defa4170-0d19-0005-0004-bc88714345d2_ActionId">
    <vt:lpwstr>b73bdbc5-cb59-4eab-adbd-477148928351</vt:lpwstr>
  </property>
  <property fmtid="{D5CDD505-2E9C-101B-9397-08002B2CF9AE}" pid="8" name="MSIP_Label_defa4170-0d19-0005-0004-bc88714345d2_ContentBits">
    <vt:lpwstr>0</vt:lpwstr>
  </property>
</Properties>
</file>