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a87c0f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a87c0f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a87c0f9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a87c0f9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0a87c0f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0a87c0f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a87c0f9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a87c0f9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0a87c0f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0a87c0f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a87c0f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a87c0f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a87c0f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a87c0f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a87c0f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0a87c0f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a87c0f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a87c0f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a87c0f9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a87c0f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a87c0f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a87c0f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a87c0f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a87c0f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0a87c0f9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0a87c0f9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167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2275" y="2323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VERSION CONTROL USING GIT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874900" y="3585675"/>
            <a:ext cx="3720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SHREESHIVAHARRI 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18MER189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MECHANICAL DEPARTMENT KONGU ENGINEERING COLLEGE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1638400" y="429750"/>
            <a:ext cx="58956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CREATING SPEED REPOSITORY</a:t>
            </a:r>
            <a:endParaRPr sz="2700"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28147" l="0" r="0" t="19043"/>
          <a:stretch/>
        </p:blipFill>
        <p:spPr>
          <a:xfrm>
            <a:off x="1240175" y="1316100"/>
            <a:ext cx="7101325" cy="21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665250" y="362600"/>
            <a:ext cx="61239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29" name="Google Shape;129;p23"/>
          <p:cNvSpPr txBox="1"/>
          <p:nvPr/>
        </p:nvSpPr>
        <p:spPr>
          <a:xfrm>
            <a:off x="1141500" y="241725"/>
            <a:ext cx="66609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MIT LICENCE IS ADDED</a:t>
            </a:r>
            <a:endParaRPr sz="3600"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3431" l="0" r="0" t="8119"/>
          <a:stretch/>
        </p:blipFill>
        <p:spPr>
          <a:xfrm>
            <a:off x="992825" y="1114650"/>
            <a:ext cx="6958250" cy="346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974125" y="362600"/>
            <a:ext cx="5291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README FILE IS ADDED</a:t>
            </a:r>
            <a:endParaRPr sz="2800"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6922" l="0" r="0" t="12955"/>
          <a:stretch/>
        </p:blipFill>
        <p:spPr>
          <a:xfrm>
            <a:off x="1069150" y="1490675"/>
            <a:ext cx="7005726" cy="31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3545400" y="29276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1839850" y="214875"/>
            <a:ext cx="5546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GRAPHICAL VIEW OF COMMITS </a:t>
            </a:r>
            <a:endParaRPr sz="27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7383" l="0" r="0" t="13558"/>
          <a:stretch/>
        </p:blipFill>
        <p:spPr>
          <a:xfrm>
            <a:off x="1092475" y="1329525"/>
            <a:ext cx="7221000" cy="32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1812975" y="349175"/>
            <a:ext cx="52509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CREATING GIT IGNORE FILE</a:t>
            </a:r>
            <a:endParaRPr sz="2900"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64043" t="0"/>
          <a:stretch/>
        </p:blipFill>
        <p:spPr>
          <a:xfrm>
            <a:off x="810450" y="971575"/>
            <a:ext cx="2963250" cy="392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11509" l="0" r="68808" t="21533"/>
          <a:stretch/>
        </p:blipFill>
        <p:spPr>
          <a:xfrm>
            <a:off x="4691600" y="1047500"/>
            <a:ext cx="2963250" cy="357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349175" y="282025"/>
            <a:ext cx="83130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CREATING VEHICLE REMOTE REPOSITORY</a:t>
            </a:r>
            <a:endParaRPr b="1" sz="30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10571" l="0" r="0" t="16568"/>
          <a:stretch/>
        </p:blipFill>
        <p:spPr>
          <a:xfrm>
            <a:off x="765475" y="1141500"/>
            <a:ext cx="8017426" cy="32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698325" y="322300"/>
            <a:ext cx="7990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COMMIT 1: BASE PARAM IN MASTER </a:t>
            </a:r>
            <a:endParaRPr sz="40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23803" l="0" r="62935" t="4884"/>
          <a:stretch/>
        </p:blipFill>
        <p:spPr>
          <a:xfrm>
            <a:off x="219525" y="1047475"/>
            <a:ext cx="3652698" cy="3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456600" y="214875"/>
            <a:ext cx="8447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COMMIT 2: FOURTH STAGE IN PS4</a:t>
            </a:r>
            <a:endParaRPr sz="34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40437" l="0" r="64419" t="3802"/>
          <a:stretch/>
        </p:blipFill>
        <p:spPr>
          <a:xfrm>
            <a:off x="152400" y="953500"/>
            <a:ext cx="4563649" cy="3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725200" y="308875"/>
            <a:ext cx="7628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COMMIT 3: THIRD STAGE IN PS3</a:t>
            </a:r>
            <a:endParaRPr sz="32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7308" l="0" r="66033" t="0"/>
          <a:stretch/>
        </p:blipFill>
        <p:spPr>
          <a:xfrm>
            <a:off x="152400" y="864175"/>
            <a:ext cx="4010750" cy="41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047500" y="188025"/>
            <a:ext cx="7346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COMMIT 4: SECOND STAGE IN PS2</a:t>
            </a:r>
            <a:endParaRPr sz="33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26905" l="0" r="66305" t="0"/>
          <a:stretch/>
        </p:blipFill>
        <p:spPr>
          <a:xfrm>
            <a:off x="152400" y="716325"/>
            <a:ext cx="3722934" cy="442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034075" y="335750"/>
            <a:ext cx="7453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COMMIT 5: FIRST STAGE IN PS1</a:t>
            </a:r>
            <a:endParaRPr sz="35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7717" l="0" r="63538" t="9032"/>
          <a:stretch/>
        </p:blipFill>
        <p:spPr>
          <a:xfrm>
            <a:off x="286700" y="1047525"/>
            <a:ext cx="3137825" cy="40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114650" y="349175"/>
            <a:ext cx="7171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SOLVING MERGE CONFLICT MANUALLY</a:t>
            </a:r>
            <a:endParaRPr sz="2700"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1761" l="0" r="60990" t="19249"/>
          <a:stretch/>
        </p:blipFill>
        <p:spPr>
          <a:xfrm>
            <a:off x="846050" y="918175"/>
            <a:ext cx="3475749" cy="395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283025" y="282025"/>
            <a:ext cx="461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Pull request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47052" l="0" r="0" t="27071"/>
          <a:stretch/>
        </p:blipFill>
        <p:spPr>
          <a:xfrm>
            <a:off x="662725" y="2001000"/>
            <a:ext cx="7292575" cy="10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