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E9F30-233D-4EFA-8C64-03E0CF43C44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11A9-4065-4381-BA33-23939D68E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1143000"/>
            <a:ext cx="556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14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Meeting Book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3503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Attendance Book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495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Daily Task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657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Accounts Book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2438400"/>
            <a:ext cx="6477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0255" y="3906982"/>
            <a:ext cx="556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0255" y="5154612"/>
            <a:ext cx="55626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Meeting Book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Book</dc:title>
  <dc:creator>q</dc:creator>
  <cp:lastModifiedBy>q</cp:lastModifiedBy>
  <cp:revision>1</cp:revision>
  <dcterms:created xsi:type="dcterms:W3CDTF">2025-07-21T07:26:37Z</dcterms:created>
  <dcterms:modified xsi:type="dcterms:W3CDTF">2025-07-21T08:06:48Z</dcterms:modified>
</cp:coreProperties>
</file>