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4e4d72c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4e4d72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4e4d72c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4e4d72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4e4d72c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4e4d72c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4e4d72c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4e4d72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74e4d72c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74e4d72c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621172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621172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621172c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621172c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621172c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621172c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082250"/>
            <a:ext cx="8536800" cy="246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/>
              <a:t>Object detection system using OpenCV and ROS</a:t>
            </a:r>
            <a:endParaRPr sz="57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22100" cy="12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40"/>
              <a:t>Team mates: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Kavish Mehta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Prem Sharan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Shree Varshan</a:t>
            </a:r>
            <a:endParaRPr sz="1840"/>
          </a:p>
          <a:p>
            <a:pPr indent="-3454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AutoNum type="arabicPeriod"/>
            </a:pPr>
            <a:r>
              <a:rPr lang="en" sz="1840"/>
              <a:t>Abishek R</a:t>
            </a:r>
            <a:endParaRPr sz="1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dealt with the following things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4 wheeled robot with USB Camera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Spawning the 4 wheel robot in a simulation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the camera feed in rqt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Real-time object detection using Open-CV and Yolo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4 Wheeled-Robot with USB Camera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wheeled robot was created using the Universal Robot description Format(URDF).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make programming of robot easy we use XML Macro Language(XACRO) to program the description of our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xacro files are created, one which describes the collision, visual and inertial properties of robot and other defines the material properties of the robot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Sensor plugin is used to implement a usb camera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Spawning Robot In Gazebo Simulation Environment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an environment to simulate our robot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purpose we use Gazebo simulation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 a world file defining the various necessary parameters of an empty world and also spawn various objects for identification alongside the robot.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launch file is created to launch the robot in the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Camera feed in RQT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robot is spawned, we open launch rqt and view the data received on the particular image topic.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view both RAW and compressed image.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activate the CVBRIDGE workspace to enable communication between ROS and OPENCV.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Real-time Object Detection Using OPENCV and Yolo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YOLO algorithm has been implemented for object detection purpose.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Yolo configuration, weights and txt file define the all the required </a:t>
            </a:r>
            <a:r>
              <a:rPr lang="en"/>
              <a:t>parameters</a:t>
            </a:r>
            <a:r>
              <a:rPr lang="en"/>
              <a:t> for the object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OPENCV libraries main job is to capture the image and compress it into the right form for the purpose of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Teleop node to rotate the robot to identify different objects in Real-time.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50" y="1298375"/>
            <a:ext cx="8259175" cy="37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37572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197" y="328613"/>
            <a:ext cx="29213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657575"/>
            <a:ext cx="5943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