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3" r:id="rId2"/>
    <p:sldId id="44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752600"/>
            <a:ext cx="4791744" cy="2867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Define an E-mail template in bean configuration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3276600"/>
            <a:ext cx="23622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Define the email template ‘</a:t>
            </a:r>
            <a:r>
              <a:rPr lang="en-US" sz="1200" b="1" dirty="0" err="1"/>
              <a:t>customeMailMessage</a:t>
            </a:r>
            <a:r>
              <a:rPr lang="en-US" sz="1200" dirty="0"/>
              <a:t>‘ and </a:t>
            </a:r>
            <a:endParaRPr lang="en-US" sz="1200" dirty="0" smtClean="0"/>
          </a:p>
          <a:p>
            <a:r>
              <a:rPr lang="en-US" sz="1200" dirty="0" smtClean="0"/>
              <a:t>mail </a:t>
            </a:r>
            <a:r>
              <a:rPr lang="en-US" sz="1200" dirty="0"/>
              <a:t>sender details in the bean configuration file.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369209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2895600" y="3311098"/>
            <a:ext cx="152400" cy="7620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Define an E-mail template in bean configuration file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7830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82697</TotalTime>
  <Words>91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9028</cp:revision>
  <dcterms:created xsi:type="dcterms:W3CDTF">2006-08-16T00:00:00Z</dcterms:created>
  <dcterms:modified xsi:type="dcterms:W3CDTF">2019-03-27T03:20:32Z</dcterms:modified>
</cp:coreProperties>
</file>