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e-mail with attachment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74" y="2209800"/>
            <a:ext cx="7553325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to send e-mail that has attachments via Gmail SMTP server. In order to contains the attachment in your e-mail, you have to use Spring’s </a:t>
            </a:r>
            <a:r>
              <a:rPr lang="en-US" sz="1200" b="1" dirty="0"/>
              <a:t>JavaMailSender &amp; MimeMessage</a:t>
            </a:r>
            <a:r>
              <a:rPr lang="en-US" sz="1200" dirty="0"/>
              <a:t> , instead of </a:t>
            </a:r>
            <a:r>
              <a:rPr lang="en-US" sz="1200" b="1" dirty="0"/>
              <a:t>MailSender &amp; SimpleMailMessage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e-mail with attachment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82649</TotalTime>
  <Words>93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9036</cp:revision>
  <dcterms:created xsi:type="dcterms:W3CDTF">2006-08-16T00:00:00Z</dcterms:created>
  <dcterms:modified xsi:type="dcterms:W3CDTF">2019-03-27T03:44:34Z</dcterms:modified>
</cp:coreProperties>
</file>