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Sending E-mail </a:t>
            </a:r>
            <a:r>
              <a:rPr lang="en-US" sz="1200" dirty="0"/>
              <a:t>via Gmail SMTP server with </a:t>
            </a:r>
            <a:r>
              <a:rPr lang="en-US" sz="1200" dirty="0" smtClean="0"/>
              <a:t>MailSender in Spring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82666</TotalTime>
  <Words>67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9018</cp:revision>
  <dcterms:created xsi:type="dcterms:W3CDTF">2006-08-16T00:00:00Z</dcterms:created>
  <dcterms:modified xsi:type="dcterms:W3CDTF">2019-03-25T04:47:24Z</dcterms:modified>
</cp:coreProperties>
</file>