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Sending </a:t>
            </a:r>
            <a:r>
              <a:rPr lang="en-US" sz="1200" dirty="0" smtClean="0"/>
              <a:t>e-mails </a:t>
            </a:r>
            <a:r>
              <a:rPr lang="en-US" sz="1200" dirty="0"/>
              <a:t>to multiple receivers</a:t>
            </a:r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82661</TotalTime>
  <Words>62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9024</cp:revision>
  <dcterms:created xsi:type="dcterms:W3CDTF">2006-08-16T00:00:00Z</dcterms:created>
  <dcterms:modified xsi:type="dcterms:W3CDTF">2019-03-26T03:25:49Z</dcterms:modified>
</cp:coreProperties>
</file>