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200400" y="27801"/>
            <a:ext cx="2838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MimeMessagePreparator Example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82651</TotalTime>
  <Words>60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9025</cp:revision>
  <dcterms:created xsi:type="dcterms:W3CDTF">2006-08-16T00:00:00Z</dcterms:created>
  <dcterms:modified xsi:type="dcterms:W3CDTF">2019-03-26T04:06:50Z</dcterms:modified>
</cp:coreProperties>
</file>