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761bc2b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761bc2b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761bc2b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761bc2b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761bc2b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761bc2b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899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    Concepts Of Physics</a:t>
            </a:r>
            <a:endParaRPr/>
          </a:p>
        </p:txBody>
      </p:sp>
      <p:sp>
        <p:nvSpPr>
          <p:cNvPr id="55" name="Google Shape;55;p13"/>
          <p:cNvSpPr txBox="1"/>
          <p:nvPr>
            <p:ph idx="1" type="subTitle"/>
          </p:nvPr>
        </p:nvSpPr>
        <p:spPr>
          <a:xfrm>
            <a:off x="311700" y="1734375"/>
            <a:ext cx="8520600" cy="2611200"/>
          </a:xfrm>
          <a:prstGeom prst="rect">
            <a:avLst/>
          </a:prstGeom>
        </p:spPr>
        <p:txBody>
          <a:bodyPr anchorCtr="0" anchor="t" bIns="91425" lIns="91425" spcFirstLastPara="1" rIns="91425" wrap="square" tIns="91425">
            <a:normAutofit/>
          </a:bodyPr>
          <a:lstStyle/>
          <a:p>
            <a:pPr indent="-406400" lvl="0" marL="457200" rtl="0" algn="ctr">
              <a:spcBef>
                <a:spcPts val="0"/>
              </a:spcBef>
              <a:spcAft>
                <a:spcPts val="0"/>
              </a:spcAft>
              <a:buSzPts val="2800"/>
              <a:buAutoNum type="arabicPeriod"/>
            </a:pPr>
            <a:r>
              <a:rPr lang="en"/>
              <a:t>Error and Dimension</a:t>
            </a:r>
            <a:endParaRPr/>
          </a:p>
          <a:p>
            <a:pPr indent="-406400" lvl="0" marL="457200" rtl="0" algn="ctr">
              <a:spcBef>
                <a:spcPts val="0"/>
              </a:spcBef>
              <a:spcAft>
                <a:spcPts val="0"/>
              </a:spcAft>
              <a:buSzPts val="2800"/>
              <a:buAutoNum type="arabicPeriod"/>
            </a:pPr>
            <a:r>
              <a:rPr lang="en"/>
              <a:t>Magnetism</a:t>
            </a:r>
            <a:endParaRPr/>
          </a:p>
          <a:p>
            <a:pPr indent="-406400" lvl="0" marL="457200" rtl="0" algn="ctr">
              <a:spcBef>
                <a:spcPts val="0"/>
              </a:spcBef>
              <a:spcAft>
                <a:spcPts val="0"/>
              </a:spcAft>
              <a:buSzPts val="2800"/>
              <a:buAutoNum type="arabicPeriod"/>
            </a:pPr>
            <a:r>
              <a:rPr lang="en"/>
              <a:t>Capacitors</a:t>
            </a:r>
            <a:endParaRPr/>
          </a:p>
          <a:p>
            <a:pPr indent="-406400" lvl="0" marL="457200" rtl="0" algn="ctr">
              <a:spcBef>
                <a:spcPts val="0"/>
              </a:spcBef>
              <a:spcAft>
                <a:spcPts val="0"/>
              </a:spcAft>
              <a:buSzPts val="2800"/>
              <a:buAutoNum type="arabicPeriod"/>
            </a:pPr>
            <a:r>
              <a:rPr lang="en"/>
              <a:t>Semiconductors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ERRORS AND DIMENSIONS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Errors in measurements are a common phenomenon in any method.The result of every </a:t>
            </a:r>
            <a:r>
              <a:rPr lang="en"/>
              <a:t>measurements</a:t>
            </a:r>
            <a:r>
              <a:rPr lang="en"/>
              <a:t> done with the help of any measuring instruments contains some </a:t>
            </a:r>
            <a:r>
              <a:rPr lang="en"/>
              <a:t>uncertainty</a:t>
            </a:r>
            <a:r>
              <a:rPr lang="en"/>
              <a:t>.This </a:t>
            </a:r>
            <a:r>
              <a:rPr lang="en"/>
              <a:t>uncertainty</a:t>
            </a:r>
            <a:r>
              <a:rPr lang="en"/>
              <a:t> is called Error.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MAGNETISM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Magnetism is the force exerted by magnets when they attract or repel each other.Magnetism is caused by the motion of electric charges.Every substance is made up of tiny units called atoms.Each atoms has electrons,parcticles that carry electric charges.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CAPACITORS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capacitor is an electronic device that stores electrical energy in the form of an electric charge.It is made up of two or more parallel plates that are separated by an insulating material called a dielectric.The plates accumulate charges,with one plate having a positive charge and other having a negative charge.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