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44" autoAdjust="0"/>
    <p:restoredTop sz="94660"/>
  </p:normalViewPr>
  <p:slideViewPr>
    <p:cSldViewPr snapToGrid="0">
      <p:cViewPr varScale="1">
        <p:scale>
          <a:sx n="74" d="100"/>
          <a:sy n="74" d="100"/>
        </p:scale>
        <p:origin x="576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97958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70958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9467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608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30784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35927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20779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2705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17121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34868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09648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43A99CA-690A-415D-BB84-D0FB7C6F2D10}" type="datetimeFigureOut">
              <a:rPr lang="en-US" smtClean="0"/>
              <a:t>1/4/2025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2F1466C-0457-4064-A4E5-811AA3EDBD2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8609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Okay</a:t>
            </a:r>
            <a:br>
              <a:rPr lang="en-US" dirty="0" smtClean="0"/>
            </a:b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29968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359306" y="831273"/>
            <a:ext cx="2647778" cy="2272535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client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5029200" y="852054"/>
            <a:ext cx="2597727" cy="2119746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server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624455" y="831273"/>
            <a:ext cx="2680854" cy="2140527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Mongo DB</a:t>
            </a:r>
            <a:endParaRPr lang="en-US" dirty="0"/>
          </a:p>
        </p:txBody>
      </p:sp>
      <p:cxnSp>
        <p:nvCxnSpPr>
          <p:cNvPr id="6" name="Straight Arrow Connector 5"/>
          <p:cNvCxnSpPr/>
          <p:nvPr/>
        </p:nvCxnSpPr>
        <p:spPr>
          <a:xfrm>
            <a:off x="6328063" y="2971800"/>
            <a:ext cx="0" cy="72121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4007084" y="1197735"/>
            <a:ext cx="1022116" cy="3863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5988676" y="4378817"/>
            <a:ext cx="92948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CREATE</a:t>
            </a:r>
          </a:p>
          <a:p>
            <a:r>
              <a:rPr lang="en-US" dirty="0" smtClean="0"/>
              <a:t> READ</a:t>
            </a:r>
          </a:p>
          <a:p>
            <a:r>
              <a:rPr lang="en-US" dirty="0" smtClean="0"/>
              <a:t>UPDATE</a:t>
            </a:r>
          </a:p>
          <a:p>
            <a:r>
              <a:rPr lang="en-US" dirty="0" smtClean="0"/>
              <a:t>DELET</a:t>
            </a:r>
            <a:endParaRPr lang="en-US" dirty="0"/>
          </a:p>
        </p:txBody>
      </p:sp>
      <p:sp>
        <p:nvSpPr>
          <p:cNvPr id="15" name="Rounded Rectangle 14"/>
          <p:cNvSpPr/>
          <p:nvPr/>
        </p:nvSpPr>
        <p:spPr>
          <a:xfrm>
            <a:off x="3700919" y="702191"/>
            <a:ext cx="1609859" cy="60823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RESPONE</a:t>
            </a:r>
            <a:endParaRPr lang="en-US" dirty="0"/>
          </a:p>
        </p:txBody>
      </p:sp>
      <p:sp>
        <p:nvSpPr>
          <p:cNvPr id="17" name="Rounded Rectangle 16"/>
          <p:cNvSpPr/>
          <p:nvPr/>
        </p:nvSpPr>
        <p:spPr>
          <a:xfrm>
            <a:off x="4007084" y="1676889"/>
            <a:ext cx="1022116" cy="499642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API</a:t>
            </a:r>
            <a:endParaRPr lang="en-US" dirty="0"/>
          </a:p>
        </p:txBody>
      </p:sp>
      <p:sp>
        <p:nvSpPr>
          <p:cNvPr id="18" name="Rounded Rectangle 17"/>
          <p:cNvSpPr/>
          <p:nvPr/>
        </p:nvSpPr>
        <p:spPr>
          <a:xfrm>
            <a:off x="3700919" y="2542993"/>
            <a:ext cx="1629616" cy="465833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999976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13</Words>
  <Application>Microsoft Office PowerPoint</Application>
  <PresentationFormat>Widescreen</PresentationFormat>
  <Paragraphs>11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Okay 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Okay</dc:title>
  <dc:creator>Dell</dc:creator>
  <cp:lastModifiedBy>Dell</cp:lastModifiedBy>
  <cp:revision>2</cp:revision>
  <dcterms:created xsi:type="dcterms:W3CDTF">2025-01-04T09:10:42Z</dcterms:created>
  <dcterms:modified xsi:type="dcterms:W3CDTF">2025-01-04T09:17:14Z</dcterms:modified>
</cp:coreProperties>
</file>