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4522-54A0-410E-853E-A8DDE4D71BE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1C14-2FD2-45FE-99F9-DDF902F0D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6670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447800" y="11430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19400" y="11430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11430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38800" y="11430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0" y="40386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95600" y="40386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27432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51816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38800" y="27432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2800" y="2743200"/>
            <a:ext cx="609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4" idx="7"/>
            <a:endCxn id="6" idx="3"/>
          </p:cNvCxnSpPr>
          <p:nvPr/>
        </p:nvCxnSpPr>
        <p:spPr>
          <a:xfrm rot="5400000" flipH="1" flipV="1">
            <a:off x="715449" y="1968126"/>
            <a:ext cx="931302" cy="711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10" idx="2"/>
          </p:cNvCxnSpPr>
          <p:nvPr/>
        </p:nvCxnSpPr>
        <p:spPr>
          <a:xfrm rot="16200000" flipH="1">
            <a:off x="590550" y="3524250"/>
            <a:ext cx="9525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7" idx="2"/>
          </p:cNvCxnSpPr>
          <p:nvPr/>
        </p:nvCxnSpPr>
        <p:spPr>
          <a:xfrm>
            <a:off x="2057400" y="1562100"/>
            <a:ext cx="76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8" idx="2"/>
          </p:cNvCxnSpPr>
          <p:nvPr/>
        </p:nvCxnSpPr>
        <p:spPr>
          <a:xfrm>
            <a:off x="3429000" y="1562100"/>
            <a:ext cx="838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9" idx="2"/>
          </p:cNvCxnSpPr>
          <p:nvPr/>
        </p:nvCxnSpPr>
        <p:spPr>
          <a:xfrm>
            <a:off x="4876800" y="1562100"/>
            <a:ext cx="76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6"/>
            <a:endCxn id="11" idx="2"/>
          </p:cNvCxnSpPr>
          <p:nvPr/>
        </p:nvCxnSpPr>
        <p:spPr>
          <a:xfrm>
            <a:off x="2133600" y="4457700"/>
            <a:ext cx="76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7"/>
            <a:endCxn id="12" idx="2"/>
          </p:cNvCxnSpPr>
          <p:nvPr/>
        </p:nvCxnSpPr>
        <p:spPr>
          <a:xfrm rot="5400000" flipH="1" flipV="1">
            <a:off x="3342038" y="3236189"/>
            <a:ext cx="999051" cy="851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5"/>
            <a:endCxn id="13" idx="2"/>
          </p:cNvCxnSpPr>
          <p:nvPr/>
        </p:nvCxnSpPr>
        <p:spPr>
          <a:xfrm rot="16200000" flipH="1">
            <a:off x="3418238" y="4751737"/>
            <a:ext cx="846651" cy="851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6"/>
            <a:endCxn id="14" idx="2"/>
          </p:cNvCxnSpPr>
          <p:nvPr/>
        </p:nvCxnSpPr>
        <p:spPr>
          <a:xfrm>
            <a:off x="4876800" y="3162300"/>
            <a:ext cx="76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5" idx="2"/>
          </p:cNvCxnSpPr>
          <p:nvPr/>
        </p:nvCxnSpPr>
        <p:spPr>
          <a:xfrm>
            <a:off x="6248400" y="3162300"/>
            <a:ext cx="914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4"/>
            <a:endCxn id="14" idx="0"/>
          </p:cNvCxnSpPr>
          <p:nvPr/>
        </p:nvCxnSpPr>
        <p:spPr>
          <a:xfrm rot="5400000">
            <a:off x="5562600" y="2362200"/>
            <a:ext cx="762000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3" idx="6"/>
            <a:endCxn id="14" idx="4"/>
          </p:cNvCxnSpPr>
          <p:nvPr/>
        </p:nvCxnSpPr>
        <p:spPr>
          <a:xfrm flipV="1">
            <a:off x="4876800" y="3581400"/>
            <a:ext cx="1066800" cy="2019300"/>
          </a:xfrm>
          <a:prstGeom prst="bent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2400" y="1447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Plan and Schedule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48000" y="6096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2000" y="6096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System Testing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48400" y="229766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4600" y="2743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Prepare Documentation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400" y="419100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Analyze System needs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05000" y="4953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H/w , S/w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Installation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0" y="5407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Conversion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28800" y="6096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43400" y="20574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Review Documentation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608806" y="2362200"/>
            <a:ext cx="457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2020094" y="1180306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3505994" y="1218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4991100" y="1181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5715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2248694" y="4685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277394" y="51808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3314700" y="36195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4991894" y="28567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6400800" y="2819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668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15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90600" y="3657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10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33600" y="1676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10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81400" y="1676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15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86000" y="41264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8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86200" y="3581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3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10000" y="48122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53000" y="3276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029200" y="1688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5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00800" y="32736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 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Sia</dc:creator>
  <cp:lastModifiedBy>Sia</cp:lastModifiedBy>
  <cp:revision>15</cp:revision>
  <dcterms:created xsi:type="dcterms:W3CDTF">2012-10-26T07:26:31Z</dcterms:created>
  <dcterms:modified xsi:type="dcterms:W3CDTF">2012-10-26T09:14:21Z</dcterms:modified>
</cp:coreProperties>
</file>