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5147" y="1593703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/>
              <a:t>Decision </a:t>
            </a:r>
            <a:r>
              <a:rPr lang="en-US" sz="7200" dirty="0" smtClean="0"/>
              <a:t>Tree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9458" y="6452877"/>
            <a:ext cx="2852542" cy="40512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Shreenidhi Sudhakar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Decision Tree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7" y="1923068"/>
            <a:ext cx="6615113" cy="4374862"/>
          </a:xfrm>
        </p:spPr>
      </p:pic>
      <p:sp>
        <p:nvSpPr>
          <p:cNvPr id="11" name="TextBox 10"/>
          <p:cNvSpPr txBox="1"/>
          <p:nvPr/>
        </p:nvSpPr>
        <p:spPr>
          <a:xfrm>
            <a:off x="7732101" y="1923068"/>
            <a:ext cx="4046220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 is implemented using ID3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ID3 is also known as Greedy Search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Attributes with highest information gain is placed at top of the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trees are easy to read and hence are preferred when number of data samples is </a:t>
            </a:r>
            <a:r>
              <a:rPr lang="EN-US" dirty="0" smtClean="0"/>
              <a:t>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9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Cross Entropy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445" y="2146776"/>
            <a:ext cx="3714750" cy="8286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445" y="4370070"/>
            <a:ext cx="6610350" cy="1066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03820" y="2057400"/>
            <a:ext cx="4091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</a:t>
            </a:r>
            <a:r>
              <a:rPr lang="en-US" dirty="0"/>
              <a:t> = Number of class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</a:t>
            </a:r>
            <a:r>
              <a:rPr lang="en-US" baseline="-25000" dirty="0" err="1"/>
              <a:t>v</a:t>
            </a:r>
            <a:r>
              <a:rPr lang="en-US" dirty="0"/>
              <a:t> = Entropy of classes having column value v </a:t>
            </a:r>
            <a:r>
              <a:rPr lang="en-US" baseline="-25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033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Results: Tennis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Tree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Accuracy</a:t>
            </a:r>
          </a:p>
          <a:p>
            <a:pPr lvl="1"/>
            <a:r>
              <a:rPr lang="en-US" sz="1700" dirty="0"/>
              <a:t>Pre-Pruning</a:t>
            </a:r>
          </a:p>
          <a:p>
            <a:pPr lvl="2"/>
            <a:r>
              <a:rPr lang="en-US" sz="1500" dirty="0"/>
              <a:t>Test: 33.33</a:t>
            </a:r>
          </a:p>
          <a:p>
            <a:pPr lvl="2"/>
            <a:r>
              <a:rPr lang="en-US" sz="1500" dirty="0"/>
              <a:t>Validation: 100</a:t>
            </a:r>
          </a:p>
          <a:p>
            <a:pPr lvl="1"/>
            <a:r>
              <a:rPr lang="en-US" sz="1700" dirty="0"/>
              <a:t>Post-Pruning</a:t>
            </a:r>
          </a:p>
          <a:p>
            <a:pPr lvl="2"/>
            <a:r>
              <a:rPr lang="en-US" sz="1500" dirty="0"/>
              <a:t>Test: 33.33</a:t>
            </a:r>
          </a:p>
          <a:p>
            <a:pPr lvl="2"/>
            <a:r>
              <a:rPr lang="en-US" sz="1500" dirty="0"/>
              <a:t>Validation: 100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Rule Set</a:t>
            </a:r>
          </a:p>
          <a:p>
            <a:endParaRPr lang="en-US" sz="1700" dirty="0"/>
          </a:p>
          <a:p>
            <a:r>
              <a:rPr lang="en-US" sz="1700" dirty="0"/>
              <a:t>Pre – Pruning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700" dirty="0"/>
              <a:t>Post – Pruning</a:t>
            </a:r>
          </a:p>
          <a:p>
            <a:pPr lvl="1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279" y="2471197"/>
            <a:ext cx="2480522" cy="13278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41" y="2980653"/>
            <a:ext cx="2476500" cy="12290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41" y="5049690"/>
            <a:ext cx="2476500" cy="126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5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89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Results: </a:t>
            </a:r>
            <a:r>
              <a:rPr lang="en-US" dirty="0" smtClean="0"/>
              <a:t>Iris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368724"/>
            <a:ext cx="10515600" cy="5146675"/>
          </a:xfrm>
        </p:spPr>
        <p:txBody>
          <a:bodyPr/>
          <a:lstStyle/>
          <a:p>
            <a:r>
              <a:rPr lang="en-US" dirty="0"/>
              <a:t>Tree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Rule Set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307" y="2026500"/>
            <a:ext cx="4005263" cy="19155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307" y="5023884"/>
            <a:ext cx="7629525" cy="137691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63295" y="1368724"/>
            <a:ext cx="2800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Accuracy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Validation: 83.33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66.66</a:t>
            </a:r>
          </a:p>
        </p:txBody>
      </p:sp>
    </p:spTree>
    <p:extLst>
      <p:ext uri="{BB962C8B-B14F-4D97-AF65-F5344CB8AC3E}">
        <p14:creationId xmlns:p14="http://schemas.microsoft.com/office/powerpoint/2010/main" val="244399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Results: Iris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Post Pruning</a:t>
            </a:r>
          </a:p>
          <a:p>
            <a:endParaRPr lang="en-US" dirty="0"/>
          </a:p>
          <a:p>
            <a:pPr lvl="1"/>
            <a:r>
              <a:rPr lang="en-US" dirty="0"/>
              <a:t>Rule 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Accuracy</a:t>
            </a:r>
          </a:p>
          <a:p>
            <a:pPr lvl="2"/>
            <a:r>
              <a:rPr lang="en-US" dirty="0"/>
              <a:t>Validation: 100</a:t>
            </a:r>
          </a:p>
          <a:p>
            <a:pPr lvl="2"/>
            <a:r>
              <a:rPr lang="en-US" dirty="0"/>
              <a:t>Test: 96.66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2" y="3271679"/>
            <a:ext cx="7610475" cy="145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0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Real Time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endParaRPr lang="EN-US" sz="2800" dirty="0"/>
          </a:p>
          <a:p>
            <a:pPr lvl="1"/>
            <a:r>
              <a:rPr lang="EN-US" sz="2800" dirty="0"/>
              <a:t>Text Processing</a:t>
            </a:r>
          </a:p>
          <a:p>
            <a:pPr lvl="2"/>
            <a:r>
              <a:rPr lang="EN-US" sz="2400" dirty="0"/>
              <a:t>Medical text classification</a:t>
            </a:r>
          </a:p>
          <a:p>
            <a:pPr marL="914400" lvl="2" indent="0">
              <a:buNone/>
            </a:pPr>
            <a:endParaRPr lang="EN-US" sz="2400" dirty="0"/>
          </a:p>
          <a:p>
            <a:pPr lvl="1"/>
            <a:r>
              <a:rPr lang="EN-US" sz="2800" dirty="0"/>
              <a:t>Power Station</a:t>
            </a:r>
          </a:p>
          <a:p>
            <a:pPr lvl="2"/>
            <a:r>
              <a:rPr lang="EN-US" sz="2400" dirty="0"/>
              <a:t>Security assessment</a:t>
            </a:r>
          </a:p>
          <a:p>
            <a:pPr lvl="2"/>
            <a:r>
              <a:rPr lang="EN-US" sz="2400" dirty="0"/>
              <a:t>Stability prediction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Medical Research</a:t>
            </a:r>
          </a:p>
          <a:p>
            <a:pPr lvl="2"/>
            <a:r>
              <a:rPr lang="EN-US" sz="2400" dirty="0"/>
              <a:t>Cardiology, Diagnosis, Psychiatry</a:t>
            </a:r>
          </a:p>
          <a:p>
            <a:pPr lvl="2"/>
            <a:endParaRPr lang="EN-US" sz="2400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67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Thank You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543743" y="6446330"/>
            <a:ext cx="5648257" cy="4116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Check Out : shreenidhi.azurewebsites.net</a:t>
            </a:r>
          </a:p>
        </p:txBody>
      </p:sp>
    </p:spTree>
    <p:extLst>
      <p:ext uri="{BB962C8B-B14F-4D97-AF65-F5344CB8AC3E}">
        <p14:creationId xmlns:p14="http://schemas.microsoft.com/office/powerpoint/2010/main" val="3537511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149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Decision Tree</vt:lpstr>
      <vt:lpstr>Decision Tree</vt:lpstr>
      <vt:lpstr>Cross Entropy</vt:lpstr>
      <vt:lpstr>Results: Tennis</vt:lpstr>
      <vt:lpstr>Results: Iris</vt:lpstr>
      <vt:lpstr>Results: Iris </vt:lpstr>
      <vt:lpstr>Real Time Application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/>
  <cp:lastModifiedBy>Shreenidhi Sudhakar</cp:lastModifiedBy>
  <cp:revision>39</cp:revision>
  <dcterms:created xsi:type="dcterms:W3CDTF">2012-07-27T01:16:44Z</dcterms:created>
  <dcterms:modified xsi:type="dcterms:W3CDTF">2017-01-08T22:09:44Z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