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D728-5A6D-4BC0-8B8E-047BC323EB29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B06B-A20F-42B3-A1C3-6D465966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728" y="2304288"/>
            <a:ext cx="9144000" cy="1344167"/>
          </a:xfrm>
          <a:noFill/>
        </p:spPr>
        <p:txBody>
          <a:bodyPr>
            <a:normAutofit/>
          </a:bodyPr>
          <a:lstStyle/>
          <a:p>
            <a:r>
              <a:rPr lang="en-US" sz="7200" dirty="0"/>
              <a:t>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1977" y="6409944"/>
            <a:ext cx="3240024" cy="420624"/>
          </a:xfrm>
        </p:spPr>
        <p:txBody>
          <a:bodyPr>
            <a:noAutofit/>
          </a:bodyPr>
          <a:lstStyle/>
          <a:p>
            <a:r>
              <a:rPr lang="en-US" dirty="0" smtClean="0"/>
              <a:t>Shreenidhi Sudhakar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0688"/>
            <a:ext cx="3962400" cy="3852672"/>
          </a:xfrm>
        </p:spPr>
      </p:pic>
      <p:sp>
        <p:nvSpPr>
          <p:cNvPr id="5" name="TextBox 4"/>
          <p:cNvSpPr txBox="1"/>
          <p:nvPr/>
        </p:nvSpPr>
        <p:spPr>
          <a:xfrm>
            <a:off x="5824728" y="1690688"/>
            <a:ext cx="5797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Position: </a:t>
            </a:r>
          </a:p>
          <a:p>
            <a:endParaRPr lang="en-US" dirty="0"/>
          </a:p>
          <a:p>
            <a:r>
              <a:rPr lang="en-US" dirty="0"/>
              <a:t> 0 | 1 | 2 		Player uses O </a:t>
            </a:r>
          </a:p>
          <a:p>
            <a:r>
              <a:rPr lang="en-US" dirty="0"/>
              <a:t> 3 | 4 | 5 		Computer uses X </a:t>
            </a:r>
          </a:p>
          <a:p>
            <a:r>
              <a:rPr lang="en-US" dirty="0"/>
              <a:t> 6 | 7 | 8 </a:t>
            </a:r>
          </a:p>
          <a:p>
            <a:endParaRPr lang="en-US" dirty="0"/>
          </a:p>
          <a:p>
            <a:r>
              <a:rPr lang="en-US" dirty="0"/>
              <a:t>Board States:</a:t>
            </a:r>
          </a:p>
          <a:p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Teacher Mode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Pre-defined Board States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Accuracy is good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No Teacher Mode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Random Board States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Accuracy is poor</a:t>
            </a:r>
          </a:p>
        </p:txBody>
      </p:sp>
    </p:spTree>
    <p:extLst>
      <p:ext uri="{BB962C8B-B14F-4D97-AF65-F5344CB8AC3E}">
        <p14:creationId xmlns:p14="http://schemas.microsoft.com/office/powerpoint/2010/main" val="316848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Mean Squares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264"/>
            <a:ext cx="4025397" cy="3100768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863597" y="2452229"/>
            <a:ext cx="2576460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63597" y="4197429"/>
            <a:ext cx="262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32993" y="2278580"/>
            <a:ext cx="34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2993" y="4023780"/>
            <a:ext cx="22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Update</a:t>
            </a:r>
          </a:p>
        </p:txBody>
      </p:sp>
    </p:spTree>
    <p:extLst>
      <p:ext uri="{BB962C8B-B14F-4D97-AF65-F5344CB8AC3E}">
        <p14:creationId xmlns:p14="http://schemas.microsoft.com/office/powerpoint/2010/main" val="11270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961001"/>
            <a:ext cx="5157787" cy="54407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Teacher Mode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54856" y="1961001"/>
            <a:ext cx="4700531" cy="54407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No Teacher Mode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2" y="2613819"/>
            <a:ext cx="3971925" cy="3467100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68" y="2613819"/>
            <a:ext cx="3905250" cy="3467100"/>
          </a:xfrm>
        </p:spPr>
      </p:pic>
    </p:spTree>
    <p:extLst>
      <p:ext uri="{BB962C8B-B14F-4D97-AF65-F5344CB8AC3E}">
        <p14:creationId xmlns:p14="http://schemas.microsoft.com/office/powerpoint/2010/main" val="12376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Time Applications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Gaming</a:t>
            </a:r>
          </a:p>
          <a:p>
            <a:endParaRPr lang="EN-US" dirty="0"/>
          </a:p>
          <a:p>
            <a:r>
              <a:rPr lang="EN-US" dirty="0"/>
              <a:t>Real Estate </a:t>
            </a:r>
          </a:p>
          <a:p>
            <a:endParaRPr lang="EN-US" dirty="0"/>
          </a:p>
          <a:p>
            <a:r>
              <a:rPr lang="EN-US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48540" y="6381373"/>
            <a:ext cx="5743460" cy="476627"/>
          </a:xfrm>
        </p:spPr>
        <p:txBody>
          <a:bodyPr>
            <a:normAutofit/>
          </a:bodyPr>
          <a:lstStyle/>
          <a:p>
            <a:r>
              <a:rPr lang="en-US" dirty="0"/>
              <a:t>Check Out: shreenidhi.azurewebsites.net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87741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Tic Tac Toe</vt:lpstr>
      <vt:lpstr>Game Design</vt:lpstr>
      <vt:lpstr>Least Mean Squares</vt:lpstr>
      <vt:lpstr>Results</vt:lpstr>
      <vt:lpstr>Real Time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Shreenidhi Sudhakar</dc:creator>
  <cp:lastModifiedBy>Shreenidhi Sudhakar</cp:lastModifiedBy>
  <cp:revision>34</cp:revision>
  <dcterms:created xsi:type="dcterms:W3CDTF">2017-01-07T17:21:45Z</dcterms:created>
  <dcterms:modified xsi:type="dcterms:W3CDTF">2017-01-08T21:51:21Z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