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1" r:id="rId4"/>
    <p:sldId id="257" r:id="rId5"/>
    <p:sldId id="258" r:id="rId6"/>
    <p:sldId id="259" r:id="rId7"/>
    <p:sldId id="260" r:id="rId8"/>
    <p:sldId id="266" r:id="rId9"/>
    <p:sldId id="272" r:id="rId10"/>
    <p:sldId id="262" r:id="rId11"/>
    <p:sldId id="267" r:id="rId12"/>
    <p:sldId id="268" r:id="rId13"/>
    <p:sldId id="269" r:id="rId14"/>
    <p:sldId id="263" r:id="rId15"/>
    <p:sldId id="270" r:id="rId16"/>
    <p:sldId id="274" r:id="rId17"/>
    <p:sldId id="281" r:id="rId18"/>
    <p:sldId id="280" r:id="rId19"/>
    <p:sldId id="278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94660"/>
  </p:normalViewPr>
  <p:slideViewPr>
    <p:cSldViewPr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7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7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0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0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87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75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0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8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0A75-CBF7-4F40-8B7B-A7921081A9B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608F-BAEB-4C71-86A1-4E7C3309F9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5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562600"/>
            <a:ext cx="2895600" cy="1066800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Shreenidhi</a:t>
            </a:r>
            <a:r>
              <a:rPr lang="en-US" dirty="0"/>
              <a:t> S</a:t>
            </a:r>
          </a:p>
          <a:p>
            <a:r>
              <a:rPr lang="en-US" dirty="0"/>
              <a:t>   Fall 2016</a:t>
            </a:r>
          </a:p>
        </p:txBody>
      </p:sp>
    </p:spTree>
    <p:extLst>
      <p:ext uri="{BB962C8B-B14F-4D97-AF65-F5344CB8AC3E}">
        <p14:creationId xmlns:p14="http://schemas.microsoft.com/office/powerpoint/2010/main" val="22234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Error &lt; Threshold Error</a:t>
                </a:r>
              </a:p>
              <a:p>
                <a:pPr lvl="1"/>
                <a:r>
                  <a:rPr lang="en-US" dirty="0"/>
                  <a:t>Threshold Error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/>
                          </a:rPr>
                          <m:t>𝑖</m:t>
                        </m:r>
                        <m:r>
                          <a:rPr lang="en-US" i="1" smtClean="0">
                            <a:latin typeface="Cambria Math"/>
                          </a:rPr>
                          <m:t>=0 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 [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/>
                          </a:rPr>
                          <m:t> 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 ]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where</a:t>
                </a:r>
              </a:p>
              <a:p>
                <a:pPr marL="914400" lvl="2" indent="0">
                  <a:buNone/>
                </a:pPr>
                <a:r>
                  <a:rPr lang="en-US" dirty="0"/>
                  <a:t>	# of outputs			n</a:t>
                </a:r>
              </a:p>
              <a:p>
                <a:pPr marL="914400" lvl="2" indent="0">
                  <a:buNone/>
                </a:pPr>
                <a:r>
                  <a:rPr lang="en-US" dirty="0"/>
                  <a:t>	# of training examples		m</a:t>
                </a:r>
              </a:p>
              <a:p>
                <a:pPr marL="914400" lvl="2" indent="0">
                  <a:buNone/>
                </a:pPr>
                <a:r>
                  <a:rPr lang="en-US" dirty="0"/>
                  <a:t>	actual output			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predicted output		 p</a:t>
                </a:r>
                <a:r>
                  <a:rPr lang="en-US" baseline="-25000" dirty="0"/>
                  <a:t>i 		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5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Minima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672125"/>
            <a:ext cx="7802064" cy="4382112"/>
          </a:xfrm>
        </p:spPr>
      </p:pic>
    </p:spTree>
    <p:extLst>
      <p:ext uri="{BB962C8B-B14F-4D97-AF65-F5344CB8AC3E}">
        <p14:creationId xmlns:p14="http://schemas.microsoft.com/office/powerpoint/2010/main" val="7493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Learning Rate Wisely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1672125"/>
            <a:ext cx="7802064" cy="4382112"/>
          </a:xfrm>
        </p:spPr>
      </p:pic>
    </p:spTree>
    <p:extLst>
      <p:ext uri="{BB962C8B-B14F-4D97-AF65-F5344CB8AC3E}">
        <p14:creationId xmlns:p14="http://schemas.microsoft.com/office/powerpoint/2010/main" val="347469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Iris</a:t>
            </a:r>
          </a:p>
          <a:p>
            <a:pPr lvl="1"/>
            <a:r>
              <a:rPr lang="en-US" dirty="0"/>
              <a:t>Features : 4</a:t>
            </a:r>
          </a:p>
          <a:p>
            <a:pPr lvl="1"/>
            <a:r>
              <a:rPr lang="en-US" dirty="0"/>
              <a:t>Class Labels : 3</a:t>
            </a:r>
          </a:p>
          <a:p>
            <a:pPr lvl="1"/>
            <a:r>
              <a:rPr lang="en-US" dirty="0"/>
              <a:t>Data Samples : 150</a:t>
            </a:r>
          </a:p>
          <a:p>
            <a:pPr lvl="1"/>
            <a:endParaRPr lang="en-US" dirty="0"/>
          </a:p>
          <a:p>
            <a:r>
              <a:rPr lang="en-US" dirty="0"/>
              <a:t>Car Evaluation</a:t>
            </a:r>
          </a:p>
          <a:p>
            <a:pPr lvl="1"/>
            <a:r>
              <a:rPr lang="en-US" dirty="0"/>
              <a:t>Features : 6</a:t>
            </a:r>
          </a:p>
          <a:p>
            <a:pPr lvl="1"/>
            <a:r>
              <a:rPr lang="en-US" dirty="0"/>
              <a:t>Class Labels : 4</a:t>
            </a:r>
          </a:p>
          <a:p>
            <a:pPr lvl="1"/>
            <a:r>
              <a:rPr lang="en-US" dirty="0"/>
              <a:t>Data Samples : 1728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Batch 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Iris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Car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Stochastic 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Iris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Car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Learning Rate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5" y="1417637"/>
            <a:ext cx="8050829" cy="4525963"/>
          </a:xfrm>
        </p:spPr>
      </p:pic>
      <p:sp>
        <p:nvSpPr>
          <p:cNvPr id="3" name="TextBox 2"/>
          <p:cNvSpPr txBox="1"/>
          <p:nvPr/>
        </p:nvSpPr>
        <p:spPr>
          <a:xfrm>
            <a:off x="914400" y="601980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(error &lt; 2 * Threshold Error) Learning Rate = 0.5 * Learning Rate;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0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501032"/>
            <a:ext cx="1981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Iris Data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82" y="4234934"/>
            <a:ext cx="251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Car Evaluation Data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07907"/>
              </p:ext>
            </p:extLst>
          </p:nvPr>
        </p:nvGraphicFramePr>
        <p:xfrm>
          <a:off x="457200" y="2133600"/>
          <a:ext cx="8077201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Stochastic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61420"/>
              </p:ext>
            </p:extLst>
          </p:nvPr>
        </p:nvGraphicFramePr>
        <p:xfrm>
          <a:off x="477982" y="4876800"/>
          <a:ext cx="798021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Learning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Stochastic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Conventional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Approach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483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162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Supervised Learning Algorithm</a:t>
            </a:r>
          </a:p>
          <a:p>
            <a:endParaRPr lang="en-US" dirty="0"/>
          </a:p>
          <a:p>
            <a:r>
              <a:rPr lang="en-US" dirty="0"/>
              <a:t>Classification and Regression</a:t>
            </a:r>
          </a:p>
          <a:p>
            <a:endParaRPr lang="en-US" dirty="0"/>
          </a:p>
          <a:p>
            <a:r>
              <a:rPr lang="en-US" dirty="0"/>
              <a:t>High Prediction Accuracy</a:t>
            </a:r>
          </a:p>
          <a:p>
            <a:endParaRPr lang="en-US" dirty="0"/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952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4038600" cy="3429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82312"/>
            <a:ext cx="4038600" cy="3361739"/>
          </a:xfrm>
        </p:spPr>
      </p:pic>
      <p:sp>
        <p:nvSpPr>
          <p:cNvPr id="10" name="TextBox 9"/>
          <p:cNvSpPr txBox="1"/>
          <p:nvPr/>
        </p:nvSpPr>
        <p:spPr>
          <a:xfrm>
            <a:off x="1143000" y="60198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601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Nervous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6031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0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257799" cy="3581400"/>
          </a:xfrm>
        </p:spPr>
      </p:pic>
    </p:spTree>
    <p:extLst>
      <p:ext uri="{BB962C8B-B14F-4D97-AF65-F5344CB8AC3E}">
        <p14:creationId xmlns:p14="http://schemas.microsoft.com/office/powerpoint/2010/main" val="3407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478"/>
            <a:ext cx="8229600" cy="4027406"/>
          </a:xfrm>
        </p:spPr>
      </p:pic>
      <p:sp>
        <p:nvSpPr>
          <p:cNvPr id="5" name="TextBox 4"/>
          <p:cNvSpPr txBox="1"/>
          <p:nvPr/>
        </p:nvSpPr>
        <p:spPr>
          <a:xfrm>
            <a:off x="1662545" y="621157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[1] # of Perceptron Increases as Non-Linearity of Data Increases</a:t>
            </a:r>
          </a:p>
        </p:txBody>
      </p:sp>
    </p:spTree>
    <p:extLst>
      <p:ext uri="{BB962C8B-B14F-4D97-AF65-F5344CB8AC3E}">
        <p14:creationId xmlns:p14="http://schemas.microsoft.com/office/powerpoint/2010/main" val="278494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038600" cy="38862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3886200"/>
          </a:xfrm>
        </p:spPr>
      </p:pic>
      <p:pic>
        <p:nvPicPr>
          <p:cNvPr id="1027" name="Picture 3" descr="C:\FIT\Pattern Recognition\NN\sudhakar_icp\doc\sigmoid_f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685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IT\Pattern Recognition\NN\sudhakar_icp\doc\tanh_for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5648324"/>
            <a:ext cx="22383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1"/>
            <a:ext cx="6858000" cy="4191000"/>
          </a:xfrm>
        </p:spPr>
      </p:pic>
    </p:spTree>
    <p:extLst>
      <p:ext uri="{BB962C8B-B14F-4D97-AF65-F5344CB8AC3E}">
        <p14:creationId xmlns:p14="http://schemas.microsoft.com/office/powerpoint/2010/main" val="194083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1"/>
            <a:ext cx="7239000" cy="4495800"/>
          </a:xfrm>
        </p:spPr>
      </p:pic>
    </p:spTree>
    <p:extLst>
      <p:ext uri="{BB962C8B-B14F-4D97-AF65-F5344CB8AC3E}">
        <p14:creationId xmlns:p14="http://schemas.microsoft.com/office/powerpoint/2010/main" val="11952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  <a:p>
            <a:pPr lvl="1"/>
            <a:r>
              <a:rPr lang="en-US" dirty="0"/>
              <a:t>Ideal for small datasets</a:t>
            </a:r>
          </a:p>
          <a:p>
            <a:pPr lvl="1"/>
            <a:r>
              <a:rPr lang="en-US" dirty="0"/>
              <a:t>Weight values are updated after 1 epoch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Ideal </a:t>
            </a:r>
            <a:r>
              <a:rPr lang="en-US"/>
              <a:t>for large </a:t>
            </a:r>
            <a:r>
              <a:rPr lang="en-US" dirty="0"/>
              <a:t>datasets</a:t>
            </a:r>
          </a:p>
          <a:p>
            <a:pPr lvl="1"/>
            <a:r>
              <a:rPr lang="en-US" dirty="0"/>
              <a:t>Weight values are update after 1 data sample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217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1_Office Theme</vt:lpstr>
      <vt:lpstr>Neural Network</vt:lpstr>
      <vt:lpstr>Introduction</vt:lpstr>
      <vt:lpstr>Neural Network</vt:lpstr>
      <vt:lpstr>Perceptron</vt:lpstr>
      <vt:lpstr>Failed Attempt</vt:lpstr>
      <vt:lpstr>Activation Function</vt:lpstr>
      <vt:lpstr>Model of Neural Network</vt:lpstr>
      <vt:lpstr>Back Propagation Algorithm</vt:lpstr>
      <vt:lpstr>Gradient Descent</vt:lpstr>
      <vt:lpstr>Stopping Criterion</vt:lpstr>
      <vt:lpstr>Local Minima</vt:lpstr>
      <vt:lpstr>Choose Learning Rate Wisely</vt:lpstr>
      <vt:lpstr>Chosen Dataset</vt:lpstr>
      <vt:lpstr>Results – Batch Gradient Descent</vt:lpstr>
      <vt:lpstr>Results - Stochastic Gradient Descent</vt:lpstr>
      <vt:lpstr>Variable Learning Rate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Shreenidhi S</dc:creator>
  <cp:lastModifiedBy>Shreenidhi Sudhakar</cp:lastModifiedBy>
  <cp:revision>36</cp:revision>
  <dcterms:created xsi:type="dcterms:W3CDTF">2006-08-16T00:00:00Z</dcterms:created>
  <dcterms:modified xsi:type="dcterms:W3CDTF">2017-01-08T22:45:16Z</dcterms:modified>
</cp:coreProperties>
</file>