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Face Recognition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3070" y="6469380"/>
            <a:ext cx="2868930" cy="3886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Shreenidhi Sudhakar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 Component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82" y="1850549"/>
            <a:ext cx="5324475" cy="3981450"/>
          </a:xfrm>
        </p:spPr>
      </p:pic>
      <p:sp>
        <p:nvSpPr>
          <p:cNvPr id="7" name="TextBox 6"/>
          <p:cNvSpPr txBox="1"/>
          <p:nvPr/>
        </p:nvSpPr>
        <p:spPr>
          <a:xfrm>
            <a:off x="7202904" y="2935573"/>
            <a:ext cx="4617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 Processing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96281"/>
            <a:ext cx="5334000" cy="4010025"/>
          </a:xfrm>
        </p:spPr>
      </p:pic>
    </p:spTree>
    <p:extLst>
      <p:ext uri="{BB962C8B-B14F-4D97-AF65-F5344CB8AC3E}">
        <p14:creationId xmlns:p14="http://schemas.microsoft.com/office/powerpoint/2010/main" val="3649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024856"/>
            <a:ext cx="5295900" cy="3952875"/>
          </a:xfrm>
        </p:spPr>
      </p:pic>
      <p:sp>
        <p:nvSpPr>
          <p:cNvPr id="9" name="TextBox 8"/>
          <p:cNvSpPr txBox="1"/>
          <p:nvPr/>
        </p:nvSpPr>
        <p:spPr>
          <a:xfrm>
            <a:off x="9059159" y="5023624"/>
            <a:ext cx="2846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Reconstructed Input </a:t>
            </a:r>
            <a:r>
              <a:rPr lang="en-US" sz="1400" dirty="0"/>
              <a:t>=  M</a:t>
            </a:r>
            <a:r>
              <a:rPr lang="en-US" sz="1400" dirty="0" smtClean="0"/>
              <a:t>ean Face </a:t>
            </a:r>
            <a:r>
              <a:rPr lang="en-US" sz="1400" dirty="0"/>
              <a:t>+  </a:t>
            </a:r>
            <a:r>
              <a:rPr lang="en-US" sz="1400" dirty="0" smtClean="0"/>
              <a:t>Projected Input </a:t>
            </a:r>
            <a:r>
              <a:rPr lang="en-US" sz="1400" dirty="0"/>
              <a:t>* </a:t>
            </a:r>
            <a:r>
              <a:rPr lang="en-US" sz="1400" dirty="0" smtClean="0"/>
              <a:t>Eigen Vector(1:M)‘</a:t>
            </a:r>
          </a:p>
          <a:p>
            <a:endParaRPr lang="en-US" sz="1400" dirty="0"/>
          </a:p>
          <a:p>
            <a:r>
              <a:rPr lang="en-US" sz="1400" dirty="0" smtClean="0"/>
              <a:t>M = # of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11894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Time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 </a:t>
            </a:r>
            <a:r>
              <a:rPr lang="en-US" dirty="0" smtClean="0"/>
              <a:t>Neuroscience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Interest </a:t>
            </a:r>
            <a:r>
              <a:rPr lang="en-US" dirty="0"/>
              <a:t>R</a:t>
            </a:r>
            <a:r>
              <a:rPr lang="en-US" dirty="0" smtClean="0"/>
              <a:t>ate </a:t>
            </a:r>
            <a:r>
              <a:rPr lang="en-US" dirty="0"/>
              <a:t>D</a:t>
            </a:r>
            <a:r>
              <a:rPr lang="en-US" dirty="0" smtClean="0"/>
              <a:t>erivatives Portfolios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83129"/>
            <a:ext cx="9144000" cy="1326833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3287" y="6469380"/>
            <a:ext cx="5338714" cy="388620"/>
          </a:xfrm>
        </p:spPr>
        <p:txBody>
          <a:bodyPr>
            <a:noAutofit/>
          </a:bodyPr>
          <a:lstStyle/>
          <a:p>
            <a:r>
              <a:rPr lang="en-US" dirty="0" smtClean="0"/>
              <a:t>Check Out: shreenidhi.azurewebsites.net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Face Recognition</vt:lpstr>
      <vt:lpstr>Principle Component Analysis</vt:lpstr>
      <vt:lpstr>Results</vt:lpstr>
      <vt:lpstr>Results</vt:lpstr>
      <vt:lpstr>Real Time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/>
  <cp:lastModifiedBy>Shreenidhi Sudhakar</cp:lastModifiedBy>
  <cp:revision>10</cp:revision>
  <dcterms:created xsi:type="dcterms:W3CDTF">2012-07-27T01:16:44Z</dcterms:created>
  <dcterms:modified xsi:type="dcterms:W3CDTF">2017-01-08T21:11:07Z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