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5400" b="1" dirty="0"/>
              <a:t>Learning From Non-Parametric ML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8012" y="6481337"/>
            <a:ext cx="3099295" cy="3766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Shreenidhi Sudhakar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Non-Parametric </a:t>
            </a:r>
            <a:r>
              <a:rPr lang="en-US" dirty="0"/>
              <a:t>Models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7802880" cy="3857625"/>
          </a:xfrm>
        </p:spPr>
      </p:pic>
      <p:sp>
        <p:nvSpPr>
          <p:cNvPr id="7" name="TextBox 6"/>
          <p:cNvSpPr txBox="1"/>
          <p:nvPr/>
        </p:nvSpPr>
        <p:spPr>
          <a:xfrm>
            <a:off x="9139843" y="1885950"/>
            <a:ext cx="278892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Prone to over-fitting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Undefined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chances of accurate </a:t>
            </a:r>
            <a:r>
              <a:rPr lang="EN-US" dirty="0" smtClean="0"/>
              <a:t>predictions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Commonly </a:t>
            </a:r>
            <a:r>
              <a:rPr lang="EN-US" dirty="0"/>
              <a:t>used models are K-Nearest Neighbor, Parzen Window, Non-Linear Support Vector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 Nearest Neighbors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0" y="1825625"/>
            <a:ext cx="9258299" cy="4541924"/>
          </a:xfrm>
        </p:spPr>
      </p:pic>
    </p:spTree>
    <p:extLst>
      <p:ext uri="{BB962C8B-B14F-4D97-AF65-F5344CB8AC3E}">
        <p14:creationId xmlns:p14="http://schemas.microsoft.com/office/powerpoint/2010/main" val="20409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 Nearest Neighbors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0260"/>
            <a:ext cx="10515600" cy="3509010"/>
          </a:xfrm>
        </p:spPr>
      </p:pic>
    </p:spTree>
    <p:extLst>
      <p:ext uri="{BB962C8B-B14F-4D97-AF65-F5344CB8AC3E}">
        <p14:creationId xmlns:p14="http://schemas.microsoft.com/office/powerpoint/2010/main" val="23973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 Nearest Neighbors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830"/>
            <a:ext cx="10515600" cy="3234690"/>
          </a:xfrm>
        </p:spPr>
      </p:pic>
    </p:spTree>
    <p:extLst>
      <p:ext uri="{BB962C8B-B14F-4D97-AF65-F5344CB8AC3E}">
        <p14:creationId xmlns:p14="http://schemas.microsoft.com/office/powerpoint/2010/main" val="33341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Parzen</a:t>
            </a:r>
            <a:r>
              <a:rPr lang="en-US" dirty="0"/>
              <a:t>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90688"/>
            <a:ext cx="10325099" cy="4486275"/>
          </a:xfrm>
        </p:spPr>
      </p:pic>
    </p:spTree>
    <p:extLst>
      <p:ext uri="{BB962C8B-B14F-4D97-AF65-F5344CB8AC3E}">
        <p14:creationId xmlns:p14="http://schemas.microsoft.com/office/powerpoint/2010/main" val="2197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Parzen</a:t>
            </a:r>
            <a:r>
              <a:rPr lang="en-US" dirty="0"/>
              <a:t>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1690688"/>
            <a:ext cx="10313670" cy="4641532"/>
          </a:xfrm>
        </p:spPr>
      </p:pic>
    </p:spTree>
    <p:extLst>
      <p:ext uri="{BB962C8B-B14F-4D97-AF65-F5344CB8AC3E}">
        <p14:creationId xmlns:p14="http://schemas.microsoft.com/office/powerpoint/2010/main" val="24265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Time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  <a:p>
            <a:endParaRPr lang="en-US" dirty="0"/>
          </a:p>
          <a:p>
            <a:r>
              <a:rPr lang="en-US" dirty="0"/>
              <a:t>Image Classification</a:t>
            </a:r>
          </a:p>
          <a:p>
            <a:endParaRPr lang="en-US"/>
          </a:p>
          <a:p>
            <a:r>
              <a:rPr lang="en-US"/>
              <a:t>Text </a:t>
            </a:r>
            <a:r>
              <a:rPr lang="en-US" dirty="0"/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62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271859"/>
            <a:ext cx="9144000" cy="1238103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98763" y="6474328"/>
            <a:ext cx="5593237" cy="383672"/>
          </a:xfrm>
        </p:spPr>
        <p:txBody>
          <a:bodyPr>
            <a:noAutofit/>
          </a:bodyPr>
          <a:lstStyle/>
          <a:p>
            <a:r>
              <a:rPr lang="en-US" dirty="0"/>
              <a:t>Check Out: shreenidhi.azurewebsites.net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7665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Learning From Non-Parametric ML Algorithms</vt:lpstr>
      <vt:lpstr>Non-Parametric Models</vt:lpstr>
      <vt:lpstr>K- Nearest Neighbors</vt:lpstr>
      <vt:lpstr>K- Nearest Neighbors</vt:lpstr>
      <vt:lpstr>K- Nearest Neighbors</vt:lpstr>
      <vt:lpstr>Parzen Window</vt:lpstr>
      <vt:lpstr>Parzen Window</vt:lpstr>
      <vt:lpstr>Real Time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– Parametric Models</dc:title>
  <dc:creator/>
  <cp:lastModifiedBy>Shreenidhi Sudhakar</cp:lastModifiedBy>
  <cp:revision>16</cp:revision>
  <dcterms:created xsi:type="dcterms:W3CDTF">2012-07-27T01:16:44Z</dcterms:created>
  <dcterms:modified xsi:type="dcterms:W3CDTF">2017-01-08T22:01:31Z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