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0E0B-DC74-4DCA-8DEC-B1D48304D694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C9F6-2627-41E9-8458-226330A6C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01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0E0B-DC74-4DCA-8DEC-B1D48304D694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C9F6-2627-41E9-8458-226330A6C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86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0E0B-DC74-4DCA-8DEC-B1D48304D694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C9F6-2627-41E9-8458-226330A6C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69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0E0B-DC74-4DCA-8DEC-B1D48304D694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C9F6-2627-41E9-8458-226330A6C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37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0E0B-DC74-4DCA-8DEC-B1D48304D694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C9F6-2627-41E9-8458-226330A6C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35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0E0B-DC74-4DCA-8DEC-B1D48304D694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C9F6-2627-41E9-8458-226330A6C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28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0E0B-DC74-4DCA-8DEC-B1D48304D694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C9F6-2627-41E9-8458-226330A6C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31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0E0B-DC74-4DCA-8DEC-B1D48304D694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C9F6-2627-41E9-8458-226330A6C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21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0E0B-DC74-4DCA-8DEC-B1D48304D694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C9F6-2627-41E9-8458-226330A6C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54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0E0B-DC74-4DCA-8DEC-B1D48304D694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C9F6-2627-41E9-8458-226330A6C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82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0E0B-DC74-4DCA-8DEC-B1D48304D694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C9F6-2627-41E9-8458-226330A6C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89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20E0B-DC74-4DCA-8DEC-B1D48304D694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0C9F6-2627-41E9-8458-226330A6C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9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029" y="766354"/>
            <a:ext cx="9622971" cy="368372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IN" sz="100" dirty="0"/>
              <a:t>.</a:t>
            </a:r>
            <a:endParaRPr lang="en-IN" sz="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74971" y="1584959"/>
            <a:ext cx="4014652" cy="2178231"/>
          </a:xfrm>
        </p:spPr>
        <p:txBody>
          <a:bodyPr>
            <a:noAutofit/>
          </a:bodyPr>
          <a:lstStyle/>
          <a:p>
            <a:r>
              <a:rPr lang="en-IN" sz="3600" dirty="0" smtClean="0">
                <a:solidFill>
                  <a:schemeClr val="tx2">
                    <a:lumMod val="50000"/>
                  </a:schemeClr>
                </a:solidFill>
                <a:latin typeface="Bahnschrift Condensed" panose="020B0502040204020203" pitchFamily="34" charset="0"/>
              </a:rPr>
              <a:t>Get this </a:t>
            </a:r>
          </a:p>
          <a:p>
            <a:r>
              <a:rPr lang="en-IN" sz="4400" dirty="0" smtClean="0">
                <a:solidFill>
                  <a:schemeClr val="tx2">
                    <a:lumMod val="50000"/>
                  </a:schemeClr>
                </a:solidFill>
                <a:latin typeface="Bahnschrift Condensed" panose="020B0502040204020203" pitchFamily="34" charset="0"/>
              </a:rPr>
              <a:t>Amazing Couch </a:t>
            </a:r>
          </a:p>
          <a:p>
            <a:r>
              <a:rPr lang="en-IN" sz="3200" dirty="0" smtClean="0">
                <a:solidFill>
                  <a:schemeClr val="tx2">
                    <a:lumMod val="50000"/>
                  </a:schemeClr>
                </a:solidFill>
                <a:latin typeface="Bahnschrift Condensed" panose="020B0502040204020203" pitchFamily="34" charset="0"/>
              </a:rPr>
              <a:t>@ just Rs.30,000</a:t>
            </a:r>
            <a:endParaRPr lang="en-IN" sz="3200" dirty="0">
              <a:solidFill>
                <a:schemeClr val="tx2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1081117"/>
            <a:ext cx="4631056" cy="305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43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Condensed</vt:lpstr>
      <vt:lpstr>Calibri</vt:lpstr>
      <vt:lpstr>Calibri Light</vt:lpstr>
      <vt:lpstr>Office Theme</vt:lpstr>
      <vt:lpstr>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</dc:title>
  <dc:creator>Sameeksha Mohan</dc:creator>
  <cp:lastModifiedBy>Sameeksha Mohan</cp:lastModifiedBy>
  <cp:revision>2</cp:revision>
  <dcterms:created xsi:type="dcterms:W3CDTF">2019-11-15T11:19:40Z</dcterms:created>
  <dcterms:modified xsi:type="dcterms:W3CDTF">2019-11-15T11:29:33Z</dcterms:modified>
</cp:coreProperties>
</file>