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6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0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7BBC-C508-40AA-ACAE-141E6CFAD3E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118B-678C-42EB-BB1B-23133145E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2514" y="374469"/>
            <a:ext cx="10171612" cy="3683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50" y="1436914"/>
            <a:ext cx="3709850" cy="1310639"/>
          </a:xfrm>
        </p:spPr>
        <p:txBody>
          <a:bodyPr>
            <a:normAutofit/>
          </a:bodyPr>
          <a:lstStyle/>
          <a:p>
            <a:r>
              <a:rPr lang="en-IN" sz="4300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Get Fossil Watch</a:t>
            </a:r>
          </a:p>
          <a:p>
            <a:r>
              <a:rPr lang="en-IN" sz="3500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@ just Rs.17,000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775475"/>
            <a:ext cx="4580709" cy="28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Sameeksha Mohan</dc:creator>
  <cp:lastModifiedBy>Sameeksha Mohan</cp:lastModifiedBy>
  <cp:revision>2</cp:revision>
  <dcterms:created xsi:type="dcterms:W3CDTF">2019-11-11T16:03:37Z</dcterms:created>
  <dcterms:modified xsi:type="dcterms:W3CDTF">2019-11-11T16:07:12Z</dcterms:modified>
</cp:coreProperties>
</file>