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etflix_17131259535810/Netflix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C03A514-427E-4122-81DA-464F70DFE5D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Netflix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C2EC844-F291-4D62-A53D-C89B3565BB7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4/14/2024 8:20:21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" id="2" name="slide2">
            <a:extLst>
              <a:ext uri="{FF2B5EF4-FFF2-40B4-BE49-F238E27FC236}">
                <a16:creationId xmlns:a16="http://schemas.microsoft.com/office/drawing/2014/main" id="{3129CF81-0056-4C48-B038-34CA9C12C6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4515"/>
            <a:ext cx="12192000" cy="52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2024-04-14T20:20:22Z</dcterms:created>
  <dcterms:modified xsi:type="dcterms:W3CDTF">2024-04-14T20:20:22Z</dcterms:modified>
</cp:coreProperties>
</file>