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4/25/2025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241</TotalTime>
  <Words>787</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shreedhi gupta</cp:lastModifiedBy>
  <cp:revision>2</cp:revision>
  <dcterms:created xsi:type="dcterms:W3CDTF">2024-09-03T15:16:05Z</dcterms:created>
  <dcterms:modified xsi:type="dcterms:W3CDTF">2025-04-25T08:02:22Z</dcterms:modified>
</cp:coreProperties>
</file>