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9"/>
  </p:notesMasterIdLst>
  <p:sldIdLst>
    <p:sldId id="256" r:id="rId2"/>
    <p:sldId id="258" r:id="rId3"/>
    <p:sldId id="273" r:id="rId4"/>
    <p:sldId id="259" r:id="rId5"/>
    <p:sldId id="264" r:id="rId6"/>
    <p:sldId id="263" r:id="rId7"/>
    <p:sldId id="275" r:id="rId8"/>
    <p:sldId id="276" r:id="rId9"/>
    <p:sldId id="278" r:id="rId10"/>
    <p:sldId id="257" r:id="rId11"/>
    <p:sldId id="277" r:id="rId12"/>
    <p:sldId id="271" r:id="rId13"/>
    <p:sldId id="269" r:id="rId14"/>
    <p:sldId id="270" r:id="rId15"/>
    <p:sldId id="272" r:id="rId16"/>
    <p:sldId id="274" r:id="rId17"/>
    <p:sldId id="260" r:id="rId18"/>
  </p:sldIdLst>
  <p:sldSz cx="9144000" cy="5143500" type="screen16x9"/>
  <p:notesSz cx="6858000" cy="9144000"/>
  <p:embeddedFontLst>
    <p:embeddedFont>
      <p:font typeface="Aptos Narrow" panose="020B0004020202020204" pitchFamily="34" charset="0"/>
      <p:regular r:id="rId20"/>
      <p:bold r:id="rId21"/>
      <p:italic r:id="rId22"/>
      <p:boldItalic r:id="rId23"/>
    </p:embeddedFont>
    <p:embeddedFont>
      <p:font typeface="Bebas Neue" panose="020B0606020202050201" pitchFamily="34" charset="0"/>
      <p:regular r:id="rId24"/>
    </p:embeddedFon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Questrial" pitchFamily="2" charset="0"/>
      <p:regular r:id="rId29"/>
    </p:embeddedFont>
    <p:embeddedFont>
      <p:font typeface="Roboto Condensed Light" panose="02000000000000000000" pitchFamily="2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024437-520F-469F-BFF2-B411D3A5B5E6}">
  <a:tblStyle styleId="{19024437-520F-469F-BFF2-B411D3A5B5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7" name="Google Shape;5387;ge7848c57cb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8" name="Google Shape;5388;ge7848c57cb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9" name="Google Shape;5429;ge764a517e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0" name="Google Shape;5430;ge764a517e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0" name="Google Shape;5450;ge764a517e0_0_16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1" name="Google Shape;5451;ge764a517e0_0_16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2" name="Google Shape;5692;ge764a517e0_0_1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3" name="Google Shape;5693;ge764a517e0_0_1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6" name="Google Shape;5636;ge7848c57cb_0_3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7" name="Google Shape;5637;ge7848c57cb_0_3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5">
          <a:extLst>
            <a:ext uri="{FF2B5EF4-FFF2-40B4-BE49-F238E27FC236}">
              <a16:creationId xmlns:a16="http://schemas.microsoft.com/office/drawing/2014/main" id="{6035D71B-455F-FDE9-4A3F-C2529E061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6" name="Google Shape;5636;ge7848c57cb_0_3393:notes">
            <a:extLst>
              <a:ext uri="{FF2B5EF4-FFF2-40B4-BE49-F238E27FC236}">
                <a16:creationId xmlns:a16="http://schemas.microsoft.com/office/drawing/2014/main" id="{619B96AA-C2EE-E26C-1AE3-58FC58EE3F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7" name="Google Shape;5637;ge7848c57cb_0_3393:notes">
            <a:extLst>
              <a:ext uri="{FF2B5EF4-FFF2-40B4-BE49-F238E27FC236}">
                <a16:creationId xmlns:a16="http://schemas.microsoft.com/office/drawing/2014/main" id="{BD8EC3C3-5169-0B53-38CA-6C5CAD740F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365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5">
          <a:extLst>
            <a:ext uri="{FF2B5EF4-FFF2-40B4-BE49-F238E27FC236}">
              <a16:creationId xmlns:a16="http://schemas.microsoft.com/office/drawing/2014/main" id="{99DA55EA-8E34-D96B-3B93-4F9BBFB20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6" name="Google Shape;5636;ge7848c57cb_0_3393:notes">
            <a:extLst>
              <a:ext uri="{FF2B5EF4-FFF2-40B4-BE49-F238E27FC236}">
                <a16:creationId xmlns:a16="http://schemas.microsoft.com/office/drawing/2014/main" id="{FF6B742D-69E2-9FC8-2941-7856FCA934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7" name="Google Shape;5637;ge7848c57cb_0_3393:notes">
            <a:extLst>
              <a:ext uri="{FF2B5EF4-FFF2-40B4-BE49-F238E27FC236}">
                <a16:creationId xmlns:a16="http://schemas.microsoft.com/office/drawing/2014/main" id="{99BE888C-3E5E-BB18-D77B-78D72B9E9D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5327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3" name="Google Shape;5423;ge764a517e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4" name="Google Shape;5424;ge764a517e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1" name="Google Shape;5461;ge764a517e0_0_17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2" name="Google Shape;5462;ge764a517e0_0_17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85878" y="-87179"/>
            <a:ext cx="9915708" cy="5390232"/>
            <a:chOff x="-385878" y="-87179"/>
            <a:chExt cx="9915708" cy="5390232"/>
          </a:xfrm>
        </p:grpSpPr>
        <p:grpSp>
          <p:nvGrpSpPr>
            <p:cNvPr id="10" name="Google Shape;10;p2"/>
            <p:cNvGrpSpPr/>
            <p:nvPr/>
          </p:nvGrpSpPr>
          <p:grpSpPr>
            <a:xfrm rot="10800000" flipH="1">
              <a:off x="213838" y="3776396"/>
              <a:ext cx="8716305" cy="1526657"/>
              <a:chOff x="86988" y="3260559"/>
              <a:chExt cx="8716305" cy="1526657"/>
            </a:xfrm>
          </p:grpSpPr>
          <p:sp>
            <p:nvSpPr>
              <p:cNvPr id="11" name="Google Shape;11;p2"/>
              <p:cNvSpPr/>
              <p:nvPr/>
            </p:nvSpPr>
            <p:spPr>
              <a:xfrm>
                <a:off x="2540374" y="4202150"/>
                <a:ext cx="36519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628" extrusionOk="0">
                    <a:moveTo>
                      <a:pt x="429" y="1"/>
                    </a:moveTo>
                    <a:cubicBezTo>
                      <a:pt x="336" y="1"/>
                      <a:pt x="244" y="49"/>
                      <a:pt x="193" y="145"/>
                    </a:cubicBezTo>
                    <a:lnTo>
                      <a:pt x="154" y="196"/>
                    </a:lnTo>
                    <a:cubicBezTo>
                      <a:pt x="1" y="483"/>
                      <a:pt x="215" y="627"/>
                      <a:pt x="428" y="627"/>
                    </a:cubicBezTo>
                    <a:cubicBezTo>
                      <a:pt x="640" y="627"/>
                      <a:pt x="851" y="483"/>
                      <a:pt x="691" y="196"/>
                    </a:cubicBezTo>
                    <a:lnTo>
                      <a:pt x="704" y="196"/>
                    </a:lnTo>
                    <a:cubicBezTo>
                      <a:pt x="691" y="170"/>
                      <a:pt x="678" y="157"/>
                      <a:pt x="666" y="145"/>
                    </a:cubicBezTo>
                    <a:cubicBezTo>
                      <a:pt x="615" y="49"/>
                      <a:pt x="522" y="1"/>
                      <a:pt x="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>
                <a:off x="2227444" y="4429744"/>
                <a:ext cx="52078" cy="40076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35" extrusionOk="0">
                    <a:moveTo>
                      <a:pt x="614" y="1"/>
                    </a:moveTo>
                    <a:cubicBezTo>
                      <a:pt x="205" y="1"/>
                      <a:pt x="0" y="487"/>
                      <a:pt x="294" y="781"/>
                    </a:cubicBezTo>
                    <a:lnTo>
                      <a:pt x="333" y="819"/>
                    </a:lnTo>
                    <a:cubicBezTo>
                      <a:pt x="409" y="896"/>
                      <a:pt x="508" y="934"/>
                      <a:pt x="609" y="934"/>
                    </a:cubicBezTo>
                    <a:cubicBezTo>
                      <a:pt x="710" y="934"/>
                      <a:pt x="812" y="896"/>
                      <a:pt x="895" y="819"/>
                    </a:cubicBezTo>
                    <a:lnTo>
                      <a:pt x="934" y="781"/>
                    </a:lnTo>
                    <a:cubicBezTo>
                      <a:pt x="1215" y="487"/>
                      <a:pt x="1010" y="1"/>
                      <a:pt x="6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2669173" y="3702429"/>
                <a:ext cx="46892" cy="33518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782" extrusionOk="0">
                    <a:moveTo>
                      <a:pt x="624" y="0"/>
                    </a:moveTo>
                    <a:cubicBezTo>
                      <a:pt x="617" y="0"/>
                      <a:pt x="609" y="0"/>
                      <a:pt x="602" y="1"/>
                    </a:cubicBezTo>
                    <a:cubicBezTo>
                      <a:pt x="474" y="1"/>
                      <a:pt x="346" y="26"/>
                      <a:pt x="231" y="77"/>
                    </a:cubicBezTo>
                    <a:cubicBezTo>
                      <a:pt x="1" y="218"/>
                      <a:pt x="1" y="563"/>
                      <a:pt x="231" y="704"/>
                    </a:cubicBezTo>
                    <a:cubicBezTo>
                      <a:pt x="346" y="755"/>
                      <a:pt x="474" y="781"/>
                      <a:pt x="602" y="781"/>
                    </a:cubicBezTo>
                    <a:cubicBezTo>
                      <a:pt x="609" y="781"/>
                      <a:pt x="617" y="781"/>
                      <a:pt x="624" y="781"/>
                    </a:cubicBezTo>
                    <a:cubicBezTo>
                      <a:pt x="1093" y="781"/>
                      <a:pt x="1093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973491" y="3292375"/>
                <a:ext cx="44063" cy="35619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831" extrusionOk="0">
                    <a:moveTo>
                      <a:pt x="121" y="551"/>
                    </a:moveTo>
                    <a:cubicBezTo>
                      <a:pt x="121" y="551"/>
                      <a:pt x="124" y="557"/>
                      <a:pt x="127" y="569"/>
                    </a:cubicBezTo>
                    <a:lnTo>
                      <a:pt x="127" y="569"/>
                    </a:lnTo>
                    <a:cubicBezTo>
                      <a:pt x="122" y="557"/>
                      <a:pt x="120" y="551"/>
                      <a:pt x="121" y="551"/>
                    </a:cubicBezTo>
                    <a:close/>
                    <a:moveTo>
                      <a:pt x="527" y="0"/>
                    </a:moveTo>
                    <a:cubicBezTo>
                      <a:pt x="252" y="0"/>
                      <a:pt x="1" y="298"/>
                      <a:pt x="129" y="577"/>
                    </a:cubicBezTo>
                    <a:lnTo>
                      <a:pt x="129" y="577"/>
                    </a:lnTo>
                    <a:cubicBezTo>
                      <a:pt x="130" y="581"/>
                      <a:pt x="131" y="586"/>
                      <a:pt x="132" y="591"/>
                    </a:cubicBezTo>
                    <a:cubicBezTo>
                      <a:pt x="158" y="706"/>
                      <a:pt x="247" y="783"/>
                      <a:pt x="350" y="821"/>
                    </a:cubicBezTo>
                    <a:cubicBezTo>
                      <a:pt x="394" y="828"/>
                      <a:pt x="439" y="831"/>
                      <a:pt x="484" y="831"/>
                    </a:cubicBezTo>
                    <a:cubicBezTo>
                      <a:pt x="529" y="831"/>
                      <a:pt x="573" y="828"/>
                      <a:pt x="618" y="821"/>
                    </a:cubicBezTo>
                    <a:cubicBezTo>
                      <a:pt x="976" y="719"/>
                      <a:pt x="1027" y="246"/>
                      <a:pt x="721" y="54"/>
                    </a:cubicBezTo>
                    <a:cubicBezTo>
                      <a:pt x="658" y="17"/>
                      <a:pt x="592" y="0"/>
                      <a:pt x="5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568622" y="3734790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387190" y="3489237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3116156" y="3260559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3075052" y="3305307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092111" y="3279375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3094211" y="3280276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33891" y="3766550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1792787" y="3809883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809889" y="3785623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811989" y="3786309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50871" y="4083210"/>
                <a:ext cx="36476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28" extrusionOk="0">
                    <a:moveTo>
                      <a:pt x="418" y="1"/>
                    </a:moveTo>
                    <a:cubicBezTo>
                      <a:pt x="323" y="1"/>
                      <a:pt x="231" y="49"/>
                      <a:pt x="180" y="145"/>
                    </a:cubicBezTo>
                    <a:cubicBezTo>
                      <a:pt x="167" y="157"/>
                      <a:pt x="167" y="183"/>
                      <a:pt x="154" y="196"/>
                    </a:cubicBezTo>
                    <a:cubicBezTo>
                      <a:pt x="0" y="484"/>
                      <a:pt x="215" y="627"/>
                      <a:pt x="427" y="627"/>
                    </a:cubicBezTo>
                    <a:cubicBezTo>
                      <a:pt x="640" y="627"/>
                      <a:pt x="851" y="484"/>
                      <a:pt x="691" y="196"/>
                    </a:cubicBezTo>
                    <a:cubicBezTo>
                      <a:pt x="678" y="183"/>
                      <a:pt x="678" y="157"/>
                      <a:pt x="665" y="145"/>
                    </a:cubicBezTo>
                    <a:cubicBezTo>
                      <a:pt x="608" y="49"/>
                      <a:pt x="512" y="1"/>
                      <a:pt x="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693866" y="4635778"/>
                <a:ext cx="61422" cy="52164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217" extrusionOk="0">
                    <a:moveTo>
                      <a:pt x="815" y="0"/>
                    </a:moveTo>
                    <a:cubicBezTo>
                      <a:pt x="663" y="0"/>
                      <a:pt x="509" y="56"/>
                      <a:pt x="384" y="181"/>
                    </a:cubicBezTo>
                    <a:cubicBezTo>
                      <a:pt x="1" y="564"/>
                      <a:pt x="269" y="1217"/>
                      <a:pt x="819" y="1217"/>
                    </a:cubicBezTo>
                    <a:cubicBezTo>
                      <a:pt x="1151" y="1217"/>
                      <a:pt x="1420" y="935"/>
                      <a:pt x="1433" y="603"/>
                    </a:cubicBezTo>
                    <a:cubicBezTo>
                      <a:pt x="1433" y="240"/>
                      <a:pt x="1130" y="0"/>
                      <a:pt x="8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1176741" y="4180933"/>
                <a:ext cx="52635" cy="4003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934" extrusionOk="0">
                    <a:moveTo>
                      <a:pt x="614" y="0"/>
                    </a:moveTo>
                    <a:cubicBezTo>
                      <a:pt x="205" y="0"/>
                      <a:pt x="0" y="486"/>
                      <a:pt x="295" y="780"/>
                    </a:cubicBezTo>
                    <a:lnTo>
                      <a:pt x="333" y="819"/>
                    </a:lnTo>
                    <a:cubicBezTo>
                      <a:pt x="410" y="895"/>
                      <a:pt x="512" y="934"/>
                      <a:pt x="614" y="934"/>
                    </a:cubicBezTo>
                    <a:cubicBezTo>
                      <a:pt x="716" y="934"/>
                      <a:pt x="819" y="895"/>
                      <a:pt x="896" y="819"/>
                    </a:cubicBezTo>
                    <a:lnTo>
                      <a:pt x="934" y="780"/>
                    </a:lnTo>
                    <a:cubicBezTo>
                      <a:pt x="1228" y="486"/>
                      <a:pt x="1023" y="0"/>
                      <a:pt x="6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704067" y="3487480"/>
                <a:ext cx="46849" cy="3309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772" extrusionOk="0">
                    <a:moveTo>
                      <a:pt x="542" y="1"/>
                    </a:moveTo>
                    <a:cubicBezTo>
                      <a:pt x="525" y="1"/>
                      <a:pt x="508" y="1"/>
                      <a:pt x="491" y="3"/>
                    </a:cubicBezTo>
                    <a:cubicBezTo>
                      <a:pt x="484" y="3"/>
                      <a:pt x="476" y="3"/>
                      <a:pt x="469" y="3"/>
                    </a:cubicBezTo>
                    <a:cubicBezTo>
                      <a:pt x="4" y="3"/>
                      <a:pt x="0" y="772"/>
                      <a:pt x="458" y="772"/>
                    </a:cubicBezTo>
                    <a:cubicBezTo>
                      <a:pt x="469" y="772"/>
                      <a:pt x="480" y="771"/>
                      <a:pt x="491" y="770"/>
                    </a:cubicBezTo>
                    <a:cubicBezTo>
                      <a:pt x="619" y="770"/>
                      <a:pt x="747" y="745"/>
                      <a:pt x="862" y="694"/>
                    </a:cubicBezTo>
                    <a:cubicBezTo>
                      <a:pt x="1092" y="553"/>
                      <a:pt x="1092" y="220"/>
                      <a:pt x="862" y="80"/>
                    </a:cubicBezTo>
                    <a:cubicBezTo>
                      <a:pt x="762" y="35"/>
                      <a:pt x="653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45107" y="4126177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86988" y="4206585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118491" y="4160166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2447" y="4162052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160707" y="3454611"/>
                <a:ext cx="21431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16" extrusionOk="0">
                    <a:moveTo>
                      <a:pt x="263" y="1"/>
                    </a:moveTo>
                    <a:cubicBezTo>
                      <a:pt x="244" y="1"/>
                      <a:pt x="224" y="13"/>
                      <a:pt x="218" y="39"/>
                    </a:cubicBezTo>
                    <a:cubicBezTo>
                      <a:pt x="1" y="717"/>
                      <a:pt x="192" y="1586"/>
                      <a:pt x="269" y="2277"/>
                    </a:cubicBezTo>
                    <a:cubicBezTo>
                      <a:pt x="276" y="2302"/>
                      <a:pt x="298" y="2315"/>
                      <a:pt x="320" y="2315"/>
                    </a:cubicBezTo>
                    <a:cubicBezTo>
                      <a:pt x="343" y="2315"/>
                      <a:pt x="365" y="2302"/>
                      <a:pt x="371" y="2277"/>
                    </a:cubicBezTo>
                    <a:cubicBezTo>
                      <a:pt x="448" y="1574"/>
                      <a:pt x="499" y="717"/>
                      <a:pt x="308" y="39"/>
                    </a:cubicBezTo>
                    <a:cubicBezTo>
                      <a:pt x="301" y="13"/>
                      <a:pt x="282" y="1"/>
                      <a:pt x="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128904" y="3499358"/>
                <a:ext cx="93783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266" extrusionOk="0">
                    <a:moveTo>
                      <a:pt x="798" y="1"/>
                    </a:moveTo>
                    <a:cubicBezTo>
                      <a:pt x="553" y="1"/>
                      <a:pt x="309" y="17"/>
                      <a:pt x="65" y="56"/>
                    </a:cubicBezTo>
                    <a:cubicBezTo>
                      <a:pt x="1" y="69"/>
                      <a:pt x="1" y="146"/>
                      <a:pt x="65" y="159"/>
                    </a:cubicBezTo>
                    <a:cubicBezTo>
                      <a:pt x="436" y="210"/>
                      <a:pt x="807" y="248"/>
                      <a:pt x="1177" y="248"/>
                    </a:cubicBezTo>
                    <a:cubicBezTo>
                      <a:pt x="1328" y="254"/>
                      <a:pt x="1481" y="266"/>
                      <a:pt x="1634" y="266"/>
                    </a:cubicBezTo>
                    <a:cubicBezTo>
                      <a:pt x="1805" y="266"/>
                      <a:pt x="1974" y="251"/>
                      <a:pt x="2136" y="197"/>
                    </a:cubicBezTo>
                    <a:cubicBezTo>
                      <a:pt x="2188" y="184"/>
                      <a:pt x="2188" y="108"/>
                      <a:pt x="2136" y="95"/>
                    </a:cubicBezTo>
                    <a:cubicBezTo>
                      <a:pt x="1897" y="15"/>
                      <a:pt x="1634" y="3"/>
                      <a:pt x="1371" y="3"/>
                    </a:cubicBezTo>
                    <a:cubicBezTo>
                      <a:pt x="1255" y="3"/>
                      <a:pt x="1138" y="5"/>
                      <a:pt x="1024" y="5"/>
                    </a:cubicBezTo>
                    <a:cubicBezTo>
                      <a:pt x="948" y="2"/>
                      <a:pt x="873" y="1"/>
                      <a:pt x="7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146048" y="3473127"/>
                <a:ext cx="59536" cy="6665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555" extrusionOk="0">
                    <a:moveTo>
                      <a:pt x="50" y="1"/>
                    </a:moveTo>
                    <a:cubicBezTo>
                      <a:pt x="26" y="1"/>
                      <a:pt x="1" y="33"/>
                      <a:pt x="23" y="55"/>
                    </a:cubicBezTo>
                    <a:cubicBezTo>
                      <a:pt x="215" y="349"/>
                      <a:pt x="432" y="630"/>
                      <a:pt x="650" y="911"/>
                    </a:cubicBezTo>
                    <a:cubicBezTo>
                      <a:pt x="829" y="1167"/>
                      <a:pt x="1046" y="1384"/>
                      <a:pt x="1314" y="1551"/>
                    </a:cubicBezTo>
                    <a:cubicBezTo>
                      <a:pt x="1319" y="1553"/>
                      <a:pt x="1324" y="1554"/>
                      <a:pt x="1330" y="1554"/>
                    </a:cubicBezTo>
                    <a:cubicBezTo>
                      <a:pt x="1356" y="1554"/>
                      <a:pt x="1389" y="1531"/>
                      <a:pt x="1378" y="1500"/>
                    </a:cubicBezTo>
                    <a:cubicBezTo>
                      <a:pt x="1225" y="1193"/>
                      <a:pt x="1020" y="911"/>
                      <a:pt x="777" y="681"/>
                    </a:cubicBezTo>
                    <a:cubicBezTo>
                      <a:pt x="573" y="425"/>
                      <a:pt x="330" y="208"/>
                      <a:pt x="74" y="16"/>
                    </a:cubicBezTo>
                    <a:lnTo>
                      <a:pt x="61" y="3"/>
                    </a:lnTo>
                    <a:cubicBezTo>
                      <a:pt x="58" y="2"/>
                      <a:pt x="54" y="1"/>
                      <a:pt x="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142877" y="3474370"/>
                <a:ext cx="61165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41" extrusionOk="0">
                    <a:moveTo>
                      <a:pt x="1401" y="0"/>
                    </a:moveTo>
                    <a:cubicBezTo>
                      <a:pt x="1299" y="0"/>
                      <a:pt x="1209" y="38"/>
                      <a:pt x="1146" y="102"/>
                    </a:cubicBezTo>
                    <a:cubicBezTo>
                      <a:pt x="979" y="269"/>
                      <a:pt x="800" y="422"/>
                      <a:pt x="647" y="588"/>
                    </a:cubicBezTo>
                    <a:cubicBezTo>
                      <a:pt x="404" y="831"/>
                      <a:pt x="186" y="1100"/>
                      <a:pt x="20" y="1381"/>
                    </a:cubicBezTo>
                    <a:cubicBezTo>
                      <a:pt x="0" y="1411"/>
                      <a:pt x="19" y="1440"/>
                      <a:pt x="40" y="1440"/>
                    </a:cubicBezTo>
                    <a:cubicBezTo>
                      <a:pt x="46" y="1440"/>
                      <a:pt x="53" y="1438"/>
                      <a:pt x="59" y="1432"/>
                    </a:cubicBezTo>
                    <a:cubicBezTo>
                      <a:pt x="365" y="1253"/>
                      <a:pt x="647" y="1023"/>
                      <a:pt x="877" y="754"/>
                    </a:cubicBezTo>
                    <a:cubicBezTo>
                      <a:pt x="1043" y="563"/>
                      <a:pt x="1427" y="294"/>
                      <a:pt x="1414" y="13"/>
                    </a:cubicBezTo>
                    <a:cubicBezTo>
                      <a:pt x="1414" y="0"/>
                      <a:pt x="1401" y="0"/>
                      <a:pt x="14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 flipH="1">
                <a:off x="6313387" y="4301425"/>
                <a:ext cx="36519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628" extrusionOk="0">
                    <a:moveTo>
                      <a:pt x="429" y="1"/>
                    </a:moveTo>
                    <a:cubicBezTo>
                      <a:pt x="336" y="1"/>
                      <a:pt x="244" y="49"/>
                      <a:pt x="193" y="145"/>
                    </a:cubicBezTo>
                    <a:lnTo>
                      <a:pt x="154" y="196"/>
                    </a:lnTo>
                    <a:cubicBezTo>
                      <a:pt x="1" y="483"/>
                      <a:pt x="215" y="627"/>
                      <a:pt x="428" y="627"/>
                    </a:cubicBezTo>
                    <a:cubicBezTo>
                      <a:pt x="640" y="627"/>
                      <a:pt x="851" y="483"/>
                      <a:pt x="691" y="196"/>
                    </a:cubicBezTo>
                    <a:lnTo>
                      <a:pt x="704" y="196"/>
                    </a:lnTo>
                    <a:cubicBezTo>
                      <a:pt x="691" y="170"/>
                      <a:pt x="678" y="157"/>
                      <a:pt x="666" y="145"/>
                    </a:cubicBezTo>
                    <a:cubicBezTo>
                      <a:pt x="615" y="49"/>
                      <a:pt x="522" y="1"/>
                      <a:pt x="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 flipH="1">
                <a:off x="6610758" y="4529019"/>
                <a:ext cx="52078" cy="40076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35" extrusionOk="0">
                    <a:moveTo>
                      <a:pt x="614" y="1"/>
                    </a:moveTo>
                    <a:cubicBezTo>
                      <a:pt x="205" y="1"/>
                      <a:pt x="0" y="487"/>
                      <a:pt x="294" y="781"/>
                    </a:cubicBezTo>
                    <a:lnTo>
                      <a:pt x="333" y="819"/>
                    </a:lnTo>
                    <a:cubicBezTo>
                      <a:pt x="409" y="896"/>
                      <a:pt x="508" y="934"/>
                      <a:pt x="609" y="934"/>
                    </a:cubicBezTo>
                    <a:cubicBezTo>
                      <a:pt x="710" y="934"/>
                      <a:pt x="812" y="896"/>
                      <a:pt x="895" y="819"/>
                    </a:cubicBezTo>
                    <a:lnTo>
                      <a:pt x="934" y="781"/>
                    </a:lnTo>
                    <a:cubicBezTo>
                      <a:pt x="1215" y="487"/>
                      <a:pt x="1010" y="1"/>
                      <a:pt x="6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flipH="1">
                <a:off x="6174216" y="3801704"/>
                <a:ext cx="46892" cy="33518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782" extrusionOk="0">
                    <a:moveTo>
                      <a:pt x="624" y="0"/>
                    </a:moveTo>
                    <a:cubicBezTo>
                      <a:pt x="617" y="0"/>
                      <a:pt x="609" y="0"/>
                      <a:pt x="602" y="1"/>
                    </a:cubicBezTo>
                    <a:cubicBezTo>
                      <a:pt x="474" y="1"/>
                      <a:pt x="346" y="26"/>
                      <a:pt x="231" y="77"/>
                    </a:cubicBezTo>
                    <a:cubicBezTo>
                      <a:pt x="1" y="218"/>
                      <a:pt x="1" y="563"/>
                      <a:pt x="231" y="704"/>
                    </a:cubicBezTo>
                    <a:cubicBezTo>
                      <a:pt x="346" y="755"/>
                      <a:pt x="474" y="781"/>
                      <a:pt x="602" y="781"/>
                    </a:cubicBezTo>
                    <a:cubicBezTo>
                      <a:pt x="609" y="781"/>
                      <a:pt x="617" y="781"/>
                      <a:pt x="624" y="781"/>
                    </a:cubicBezTo>
                    <a:cubicBezTo>
                      <a:pt x="1093" y="781"/>
                      <a:pt x="1093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 flipH="1">
                <a:off x="6872727" y="3391650"/>
                <a:ext cx="44063" cy="35619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831" extrusionOk="0">
                    <a:moveTo>
                      <a:pt x="121" y="551"/>
                    </a:moveTo>
                    <a:cubicBezTo>
                      <a:pt x="121" y="551"/>
                      <a:pt x="124" y="557"/>
                      <a:pt x="127" y="569"/>
                    </a:cubicBezTo>
                    <a:lnTo>
                      <a:pt x="127" y="569"/>
                    </a:lnTo>
                    <a:cubicBezTo>
                      <a:pt x="122" y="557"/>
                      <a:pt x="120" y="551"/>
                      <a:pt x="121" y="551"/>
                    </a:cubicBezTo>
                    <a:close/>
                    <a:moveTo>
                      <a:pt x="527" y="0"/>
                    </a:moveTo>
                    <a:cubicBezTo>
                      <a:pt x="252" y="0"/>
                      <a:pt x="1" y="298"/>
                      <a:pt x="129" y="577"/>
                    </a:cubicBezTo>
                    <a:lnTo>
                      <a:pt x="129" y="577"/>
                    </a:lnTo>
                    <a:cubicBezTo>
                      <a:pt x="130" y="581"/>
                      <a:pt x="131" y="586"/>
                      <a:pt x="132" y="591"/>
                    </a:cubicBezTo>
                    <a:cubicBezTo>
                      <a:pt x="158" y="706"/>
                      <a:pt x="247" y="783"/>
                      <a:pt x="350" y="821"/>
                    </a:cubicBezTo>
                    <a:cubicBezTo>
                      <a:pt x="394" y="828"/>
                      <a:pt x="439" y="831"/>
                      <a:pt x="484" y="831"/>
                    </a:cubicBezTo>
                    <a:cubicBezTo>
                      <a:pt x="529" y="831"/>
                      <a:pt x="573" y="828"/>
                      <a:pt x="618" y="821"/>
                    </a:cubicBezTo>
                    <a:cubicBezTo>
                      <a:pt x="976" y="719"/>
                      <a:pt x="1027" y="246"/>
                      <a:pt x="721" y="54"/>
                    </a:cubicBezTo>
                    <a:cubicBezTo>
                      <a:pt x="658" y="17"/>
                      <a:pt x="592" y="0"/>
                      <a:pt x="5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 flipH="1">
                <a:off x="7287068" y="3834065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 flipH="1">
                <a:off x="7465199" y="3588512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 flipH="1">
                <a:off x="5753250" y="3359834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 flipH="1">
                <a:off x="5721488" y="3404582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 flipH="1">
                <a:off x="5738719" y="3378650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 flipH="1">
                <a:off x="5735290" y="3379551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flipH="1">
                <a:off x="7035515" y="3865825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flipH="1">
                <a:off x="7003710" y="3909158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flipH="1">
                <a:off x="7021370" y="3884898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flipH="1">
                <a:off x="7017555" y="3885584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flipH="1">
                <a:off x="8102933" y="4182485"/>
                <a:ext cx="36476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28" extrusionOk="0">
                    <a:moveTo>
                      <a:pt x="418" y="1"/>
                    </a:moveTo>
                    <a:cubicBezTo>
                      <a:pt x="323" y="1"/>
                      <a:pt x="231" y="49"/>
                      <a:pt x="180" y="145"/>
                    </a:cubicBezTo>
                    <a:cubicBezTo>
                      <a:pt x="167" y="157"/>
                      <a:pt x="167" y="183"/>
                      <a:pt x="154" y="196"/>
                    </a:cubicBezTo>
                    <a:cubicBezTo>
                      <a:pt x="0" y="484"/>
                      <a:pt x="215" y="627"/>
                      <a:pt x="427" y="627"/>
                    </a:cubicBezTo>
                    <a:cubicBezTo>
                      <a:pt x="640" y="627"/>
                      <a:pt x="851" y="484"/>
                      <a:pt x="691" y="196"/>
                    </a:cubicBezTo>
                    <a:cubicBezTo>
                      <a:pt x="678" y="183"/>
                      <a:pt x="678" y="157"/>
                      <a:pt x="665" y="145"/>
                    </a:cubicBezTo>
                    <a:cubicBezTo>
                      <a:pt x="608" y="49"/>
                      <a:pt x="512" y="1"/>
                      <a:pt x="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flipH="1">
                <a:off x="8134993" y="4735053"/>
                <a:ext cx="61422" cy="52164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217" extrusionOk="0">
                    <a:moveTo>
                      <a:pt x="815" y="0"/>
                    </a:moveTo>
                    <a:cubicBezTo>
                      <a:pt x="663" y="0"/>
                      <a:pt x="509" y="56"/>
                      <a:pt x="384" y="181"/>
                    </a:cubicBezTo>
                    <a:cubicBezTo>
                      <a:pt x="1" y="564"/>
                      <a:pt x="269" y="1217"/>
                      <a:pt x="819" y="1217"/>
                    </a:cubicBezTo>
                    <a:cubicBezTo>
                      <a:pt x="1151" y="1217"/>
                      <a:pt x="1420" y="935"/>
                      <a:pt x="1433" y="603"/>
                    </a:cubicBezTo>
                    <a:cubicBezTo>
                      <a:pt x="1433" y="240"/>
                      <a:pt x="1130" y="0"/>
                      <a:pt x="8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flipH="1">
                <a:off x="7660904" y="4280208"/>
                <a:ext cx="52635" cy="4003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934" extrusionOk="0">
                    <a:moveTo>
                      <a:pt x="614" y="0"/>
                    </a:moveTo>
                    <a:cubicBezTo>
                      <a:pt x="205" y="0"/>
                      <a:pt x="0" y="486"/>
                      <a:pt x="295" y="780"/>
                    </a:cubicBezTo>
                    <a:lnTo>
                      <a:pt x="333" y="819"/>
                    </a:lnTo>
                    <a:cubicBezTo>
                      <a:pt x="410" y="895"/>
                      <a:pt x="512" y="934"/>
                      <a:pt x="614" y="934"/>
                    </a:cubicBezTo>
                    <a:cubicBezTo>
                      <a:pt x="716" y="934"/>
                      <a:pt x="819" y="895"/>
                      <a:pt x="896" y="819"/>
                    </a:cubicBezTo>
                    <a:lnTo>
                      <a:pt x="934" y="780"/>
                    </a:lnTo>
                    <a:cubicBezTo>
                      <a:pt x="1228" y="486"/>
                      <a:pt x="1023" y="0"/>
                      <a:pt x="6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 flipH="1">
                <a:off x="8139365" y="3586755"/>
                <a:ext cx="46849" cy="3309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772" extrusionOk="0">
                    <a:moveTo>
                      <a:pt x="542" y="1"/>
                    </a:moveTo>
                    <a:cubicBezTo>
                      <a:pt x="525" y="1"/>
                      <a:pt x="508" y="1"/>
                      <a:pt x="491" y="3"/>
                    </a:cubicBezTo>
                    <a:cubicBezTo>
                      <a:pt x="484" y="3"/>
                      <a:pt x="476" y="3"/>
                      <a:pt x="469" y="3"/>
                    </a:cubicBezTo>
                    <a:cubicBezTo>
                      <a:pt x="4" y="3"/>
                      <a:pt x="0" y="772"/>
                      <a:pt x="458" y="772"/>
                    </a:cubicBezTo>
                    <a:cubicBezTo>
                      <a:pt x="469" y="772"/>
                      <a:pt x="480" y="771"/>
                      <a:pt x="491" y="770"/>
                    </a:cubicBezTo>
                    <a:cubicBezTo>
                      <a:pt x="619" y="770"/>
                      <a:pt x="747" y="745"/>
                      <a:pt x="862" y="694"/>
                    </a:cubicBezTo>
                    <a:cubicBezTo>
                      <a:pt x="1092" y="553"/>
                      <a:pt x="1092" y="220"/>
                      <a:pt x="862" y="80"/>
                    </a:cubicBezTo>
                    <a:cubicBezTo>
                      <a:pt x="762" y="35"/>
                      <a:pt x="653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 flipH="1">
                <a:off x="8707882" y="4225452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 flipH="1">
                <a:off x="8634414" y="4305860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 flipH="1">
                <a:off x="8664848" y="4259441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 flipH="1">
                <a:off x="8667848" y="4261327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flipH="1">
                <a:off x="8708142" y="3553886"/>
                <a:ext cx="21431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16" extrusionOk="0">
                    <a:moveTo>
                      <a:pt x="263" y="1"/>
                    </a:moveTo>
                    <a:cubicBezTo>
                      <a:pt x="244" y="1"/>
                      <a:pt x="224" y="13"/>
                      <a:pt x="218" y="39"/>
                    </a:cubicBezTo>
                    <a:cubicBezTo>
                      <a:pt x="1" y="717"/>
                      <a:pt x="192" y="1586"/>
                      <a:pt x="269" y="2277"/>
                    </a:cubicBezTo>
                    <a:cubicBezTo>
                      <a:pt x="276" y="2302"/>
                      <a:pt x="298" y="2315"/>
                      <a:pt x="320" y="2315"/>
                    </a:cubicBezTo>
                    <a:cubicBezTo>
                      <a:pt x="343" y="2315"/>
                      <a:pt x="365" y="2302"/>
                      <a:pt x="371" y="2277"/>
                    </a:cubicBezTo>
                    <a:cubicBezTo>
                      <a:pt x="448" y="1574"/>
                      <a:pt x="499" y="717"/>
                      <a:pt x="308" y="39"/>
                    </a:cubicBezTo>
                    <a:cubicBezTo>
                      <a:pt x="301" y="13"/>
                      <a:pt x="282" y="1"/>
                      <a:pt x="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 flipH="1">
                <a:off x="8667593" y="3598633"/>
                <a:ext cx="93783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266" extrusionOk="0">
                    <a:moveTo>
                      <a:pt x="798" y="1"/>
                    </a:moveTo>
                    <a:cubicBezTo>
                      <a:pt x="553" y="1"/>
                      <a:pt x="309" y="17"/>
                      <a:pt x="65" y="56"/>
                    </a:cubicBezTo>
                    <a:cubicBezTo>
                      <a:pt x="1" y="69"/>
                      <a:pt x="1" y="146"/>
                      <a:pt x="65" y="159"/>
                    </a:cubicBezTo>
                    <a:cubicBezTo>
                      <a:pt x="436" y="210"/>
                      <a:pt x="807" y="248"/>
                      <a:pt x="1177" y="248"/>
                    </a:cubicBezTo>
                    <a:cubicBezTo>
                      <a:pt x="1328" y="254"/>
                      <a:pt x="1481" y="266"/>
                      <a:pt x="1634" y="266"/>
                    </a:cubicBezTo>
                    <a:cubicBezTo>
                      <a:pt x="1805" y="266"/>
                      <a:pt x="1974" y="251"/>
                      <a:pt x="2136" y="197"/>
                    </a:cubicBezTo>
                    <a:cubicBezTo>
                      <a:pt x="2188" y="184"/>
                      <a:pt x="2188" y="108"/>
                      <a:pt x="2136" y="95"/>
                    </a:cubicBezTo>
                    <a:cubicBezTo>
                      <a:pt x="1897" y="15"/>
                      <a:pt x="1634" y="3"/>
                      <a:pt x="1371" y="3"/>
                    </a:cubicBezTo>
                    <a:cubicBezTo>
                      <a:pt x="1255" y="3"/>
                      <a:pt x="1138" y="5"/>
                      <a:pt x="1024" y="5"/>
                    </a:cubicBezTo>
                    <a:cubicBezTo>
                      <a:pt x="948" y="2"/>
                      <a:pt x="873" y="1"/>
                      <a:pt x="7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 flipH="1">
                <a:off x="8684696" y="3572402"/>
                <a:ext cx="59536" cy="6665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555" extrusionOk="0">
                    <a:moveTo>
                      <a:pt x="50" y="1"/>
                    </a:moveTo>
                    <a:cubicBezTo>
                      <a:pt x="26" y="1"/>
                      <a:pt x="1" y="33"/>
                      <a:pt x="23" y="55"/>
                    </a:cubicBezTo>
                    <a:cubicBezTo>
                      <a:pt x="215" y="349"/>
                      <a:pt x="432" y="630"/>
                      <a:pt x="650" y="911"/>
                    </a:cubicBezTo>
                    <a:cubicBezTo>
                      <a:pt x="829" y="1167"/>
                      <a:pt x="1046" y="1384"/>
                      <a:pt x="1314" y="1551"/>
                    </a:cubicBezTo>
                    <a:cubicBezTo>
                      <a:pt x="1319" y="1553"/>
                      <a:pt x="1324" y="1554"/>
                      <a:pt x="1330" y="1554"/>
                    </a:cubicBezTo>
                    <a:cubicBezTo>
                      <a:pt x="1356" y="1554"/>
                      <a:pt x="1389" y="1531"/>
                      <a:pt x="1378" y="1500"/>
                    </a:cubicBezTo>
                    <a:cubicBezTo>
                      <a:pt x="1225" y="1193"/>
                      <a:pt x="1020" y="911"/>
                      <a:pt x="777" y="681"/>
                    </a:cubicBezTo>
                    <a:cubicBezTo>
                      <a:pt x="573" y="425"/>
                      <a:pt x="330" y="208"/>
                      <a:pt x="74" y="16"/>
                    </a:cubicBezTo>
                    <a:lnTo>
                      <a:pt x="61" y="3"/>
                    </a:lnTo>
                    <a:cubicBezTo>
                      <a:pt x="58" y="2"/>
                      <a:pt x="54" y="1"/>
                      <a:pt x="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 flipH="1">
                <a:off x="8686239" y="3573645"/>
                <a:ext cx="61165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41" extrusionOk="0">
                    <a:moveTo>
                      <a:pt x="1401" y="0"/>
                    </a:moveTo>
                    <a:cubicBezTo>
                      <a:pt x="1299" y="0"/>
                      <a:pt x="1209" y="38"/>
                      <a:pt x="1146" y="102"/>
                    </a:cubicBezTo>
                    <a:cubicBezTo>
                      <a:pt x="979" y="269"/>
                      <a:pt x="800" y="422"/>
                      <a:pt x="647" y="588"/>
                    </a:cubicBezTo>
                    <a:cubicBezTo>
                      <a:pt x="404" y="831"/>
                      <a:pt x="186" y="1100"/>
                      <a:pt x="20" y="1381"/>
                    </a:cubicBezTo>
                    <a:cubicBezTo>
                      <a:pt x="0" y="1411"/>
                      <a:pt x="19" y="1440"/>
                      <a:pt x="40" y="1440"/>
                    </a:cubicBezTo>
                    <a:cubicBezTo>
                      <a:pt x="46" y="1440"/>
                      <a:pt x="53" y="1438"/>
                      <a:pt x="59" y="1432"/>
                    </a:cubicBezTo>
                    <a:cubicBezTo>
                      <a:pt x="365" y="1253"/>
                      <a:pt x="647" y="1023"/>
                      <a:pt x="877" y="754"/>
                    </a:cubicBezTo>
                    <a:cubicBezTo>
                      <a:pt x="1043" y="563"/>
                      <a:pt x="1427" y="294"/>
                      <a:pt x="1414" y="13"/>
                    </a:cubicBezTo>
                    <a:cubicBezTo>
                      <a:pt x="1414" y="0"/>
                      <a:pt x="1401" y="0"/>
                      <a:pt x="14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 flipH="1">
                <a:off x="4305107" y="3320027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 flipH="1">
                <a:off x="4231639" y="3400435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 flipH="1">
                <a:off x="4262073" y="3354016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 flipH="1">
                <a:off x="4265073" y="3355902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 flipH="1">
                <a:off x="3577336" y="4055440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 flipH="1">
                <a:off x="3755467" y="3809887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 flipH="1">
                <a:off x="3325783" y="4087200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 flipH="1">
                <a:off x="3293978" y="4130533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 flipH="1">
                <a:off x="3311638" y="4106273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flipH="1">
                <a:off x="3307823" y="4106959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10800000" flipH="1">
                <a:off x="4824817" y="3866271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10800000" flipH="1">
                <a:off x="4643385" y="4108652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 rot="10800000" flipH="1">
                <a:off x="5090086" y="3761687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 rot="10800000" flipH="1">
                <a:off x="5048982" y="3805194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2"/>
              <p:cNvSpPr/>
              <p:nvPr/>
            </p:nvSpPr>
            <p:spPr>
              <a:xfrm rot="10800000" flipH="1">
                <a:off x="5066083" y="3776218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2"/>
              <p:cNvSpPr/>
              <p:nvPr/>
            </p:nvSpPr>
            <p:spPr>
              <a:xfrm rot="10800000" flipH="1">
                <a:off x="5068184" y="3779861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" name="Google Shape;79;p2"/>
            <p:cNvGrpSpPr/>
            <p:nvPr/>
          </p:nvGrpSpPr>
          <p:grpSpPr>
            <a:xfrm>
              <a:off x="213838" y="-87179"/>
              <a:ext cx="8716305" cy="1526657"/>
              <a:chOff x="86988" y="3260559"/>
              <a:chExt cx="8716305" cy="1526657"/>
            </a:xfrm>
          </p:grpSpPr>
          <p:sp>
            <p:nvSpPr>
              <p:cNvPr id="80" name="Google Shape;80;p2"/>
              <p:cNvSpPr/>
              <p:nvPr/>
            </p:nvSpPr>
            <p:spPr>
              <a:xfrm>
                <a:off x="2540374" y="4202150"/>
                <a:ext cx="36519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628" extrusionOk="0">
                    <a:moveTo>
                      <a:pt x="429" y="1"/>
                    </a:moveTo>
                    <a:cubicBezTo>
                      <a:pt x="336" y="1"/>
                      <a:pt x="244" y="49"/>
                      <a:pt x="193" y="145"/>
                    </a:cubicBezTo>
                    <a:lnTo>
                      <a:pt x="154" y="196"/>
                    </a:lnTo>
                    <a:cubicBezTo>
                      <a:pt x="1" y="483"/>
                      <a:pt x="215" y="627"/>
                      <a:pt x="428" y="627"/>
                    </a:cubicBezTo>
                    <a:cubicBezTo>
                      <a:pt x="640" y="627"/>
                      <a:pt x="851" y="483"/>
                      <a:pt x="691" y="196"/>
                    </a:cubicBezTo>
                    <a:lnTo>
                      <a:pt x="704" y="196"/>
                    </a:lnTo>
                    <a:cubicBezTo>
                      <a:pt x="691" y="170"/>
                      <a:pt x="678" y="157"/>
                      <a:pt x="666" y="145"/>
                    </a:cubicBezTo>
                    <a:cubicBezTo>
                      <a:pt x="615" y="49"/>
                      <a:pt x="522" y="1"/>
                      <a:pt x="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2227444" y="4429744"/>
                <a:ext cx="52078" cy="40076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35" extrusionOk="0">
                    <a:moveTo>
                      <a:pt x="614" y="1"/>
                    </a:moveTo>
                    <a:cubicBezTo>
                      <a:pt x="205" y="1"/>
                      <a:pt x="0" y="487"/>
                      <a:pt x="294" y="781"/>
                    </a:cubicBezTo>
                    <a:lnTo>
                      <a:pt x="333" y="819"/>
                    </a:lnTo>
                    <a:cubicBezTo>
                      <a:pt x="409" y="896"/>
                      <a:pt x="508" y="934"/>
                      <a:pt x="609" y="934"/>
                    </a:cubicBezTo>
                    <a:cubicBezTo>
                      <a:pt x="710" y="934"/>
                      <a:pt x="812" y="896"/>
                      <a:pt x="895" y="819"/>
                    </a:cubicBezTo>
                    <a:lnTo>
                      <a:pt x="934" y="781"/>
                    </a:lnTo>
                    <a:cubicBezTo>
                      <a:pt x="1215" y="487"/>
                      <a:pt x="1010" y="1"/>
                      <a:pt x="6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2669173" y="3702429"/>
                <a:ext cx="46892" cy="33518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782" extrusionOk="0">
                    <a:moveTo>
                      <a:pt x="624" y="0"/>
                    </a:moveTo>
                    <a:cubicBezTo>
                      <a:pt x="617" y="0"/>
                      <a:pt x="609" y="0"/>
                      <a:pt x="602" y="1"/>
                    </a:cubicBezTo>
                    <a:cubicBezTo>
                      <a:pt x="474" y="1"/>
                      <a:pt x="346" y="26"/>
                      <a:pt x="231" y="77"/>
                    </a:cubicBezTo>
                    <a:cubicBezTo>
                      <a:pt x="1" y="218"/>
                      <a:pt x="1" y="563"/>
                      <a:pt x="231" y="704"/>
                    </a:cubicBezTo>
                    <a:cubicBezTo>
                      <a:pt x="346" y="755"/>
                      <a:pt x="474" y="781"/>
                      <a:pt x="602" y="781"/>
                    </a:cubicBezTo>
                    <a:cubicBezTo>
                      <a:pt x="609" y="781"/>
                      <a:pt x="617" y="781"/>
                      <a:pt x="624" y="781"/>
                    </a:cubicBezTo>
                    <a:cubicBezTo>
                      <a:pt x="1093" y="781"/>
                      <a:pt x="1093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973491" y="3292375"/>
                <a:ext cx="44063" cy="35619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831" extrusionOk="0">
                    <a:moveTo>
                      <a:pt x="121" y="551"/>
                    </a:moveTo>
                    <a:cubicBezTo>
                      <a:pt x="121" y="551"/>
                      <a:pt x="124" y="557"/>
                      <a:pt x="127" y="569"/>
                    </a:cubicBezTo>
                    <a:lnTo>
                      <a:pt x="127" y="569"/>
                    </a:lnTo>
                    <a:cubicBezTo>
                      <a:pt x="122" y="557"/>
                      <a:pt x="120" y="551"/>
                      <a:pt x="121" y="551"/>
                    </a:cubicBezTo>
                    <a:close/>
                    <a:moveTo>
                      <a:pt x="527" y="0"/>
                    </a:moveTo>
                    <a:cubicBezTo>
                      <a:pt x="252" y="0"/>
                      <a:pt x="1" y="298"/>
                      <a:pt x="129" y="577"/>
                    </a:cubicBezTo>
                    <a:lnTo>
                      <a:pt x="129" y="577"/>
                    </a:lnTo>
                    <a:cubicBezTo>
                      <a:pt x="130" y="581"/>
                      <a:pt x="131" y="586"/>
                      <a:pt x="132" y="591"/>
                    </a:cubicBezTo>
                    <a:cubicBezTo>
                      <a:pt x="158" y="706"/>
                      <a:pt x="247" y="783"/>
                      <a:pt x="350" y="821"/>
                    </a:cubicBezTo>
                    <a:cubicBezTo>
                      <a:pt x="394" y="828"/>
                      <a:pt x="439" y="831"/>
                      <a:pt x="484" y="831"/>
                    </a:cubicBezTo>
                    <a:cubicBezTo>
                      <a:pt x="529" y="831"/>
                      <a:pt x="573" y="828"/>
                      <a:pt x="618" y="821"/>
                    </a:cubicBezTo>
                    <a:cubicBezTo>
                      <a:pt x="976" y="719"/>
                      <a:pt x="1027" y="246"/>
                      <a:pt x="721" y="54"/>
                    </a:cubicBezTo>
                    <a:cubicBezTo>
                      <a:pt x="658" y="17"/>
                      <a:pt x="592" y="0"/>
                      <a:pt x="5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2"/>
              <p:cNvSpPr/>
              <p:nvPr/>
            </p:nvSpPr>
            <p:spPr>
              <a:xfrm>
                <a:off x="1568622" y="3734790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2"/>
              <p:cNvSpPr/>
              <p:nvPr/>
            </p:nvSpPr>
            <p:spPr>
              <a:xfrm>
                <a:off x="1387190" y="3489237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2"/>
              <p:cNvSpPr/>
              <p:nvPr/>
            </p:nvSpPr>
            <p:spPr>
              <a:xfrm>
                <a:off x="3116156" y="3260559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3075052" y="3305307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3092111" y="3279375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3094211" y="3280276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1833891" y="3766550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1792787" y="3809883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1809889" y="3785623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1811989" y="3786309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750871" y="4083210"/>
                <a:ext cx="36476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28" extrusionOk="0">
                    <a:moveTo>
                      <a:pt x="418" y="1"/>
                    </a:moveTo>
                    <a:cubicBezTo>
                      <a:pt x="323" y="1"/>
                      <a:pt x="231" y="49"/>
                      <a:pt x="180" y="145"/>
                    </a:cubicBezTo>
                    <a:cubicBezTo>
                      <a:pt x="167" y="157"/>
                      <a:pt x="167" y="183"/>
                      <a:pt x="154" y="196"/>
                    </a:cubicBezTo>
                    <a:cubicBezTo>
                      <a:pt x="0" y="484"/>
                      <a:pt x="215" y="627"/>
                      <a:pt x="427" y="627"/>
                    </a:cubicBezTo>
                    <a:cubicBezTo>
                      <a:pt x="640" y="627"/>
                      <a:pt x="851" y="484"/>
                      <a:pt x="691" y="196"/>
                    </a:cubicBezTo>
                    <a:cubicBezTo>
                      <a:pt x="678" y="183"/>
                      <a:pt x="678" y="157"/>
                      <a:pt x="665" y="145"/>
                    </a:cubicBezTo>
                    <a:cubicBezTo>
                      <a:pt x="608" y="49"/>
                      <a:pt x="512" y="1"/>
                      <a:pt x="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693866" y="4635778"/>
                <a:ext cx="61422" cy="52164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217" extrusionOk="0">
                    <a:moveTo>
                      <a:pt x="815" y="0"/>
                    </a:moveTo>
                    <a:cubicBezTo>
                      <a:pt x="663" y="0"/>
                      <a:pt x="509" y="56"/>
                      <a:pt x="384" y="181"/>
                    </a:cubicBezTo>
                    <a:cubicBezTo>
                      <a:pt x="1" y="564"/>
                      <a:pt x="269" y="1217"/>
                      <a:pt x="819" y="1217"/>
                    </a:cubicBezTo>
                    <a:cubicBezTo>
                      <a:pt x="1151" y="1217"/>
                      <a:pt x="1420" y="935"/>
                      <a:pt x="1433" y="603"/>
                    </a:cubicBezTo>
                    <a:cubicBezTo>
                      <a:pt x="1433" y="240"/>
                      <a:pt x="1130" y="0"/>
                      <a:pt x="8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1176741" y="4180933"/>
                <a:ext cx="52635" cy="4003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934" extrusionOk="0">
                    <a:moveTo>
                      <a:pt x="614" y="0"/>
                    </a:moveTo>
                    <a:cubicBezTo>
                      <a:pt x="205" y="0"/>
                      <a:pt x="0" y="486"/>
                      <a:pt x="295" y="780"/>
                    </a:cubicBezTo>
                    <a:lnTo>
                      <a:pt x="333" y="819"/>
                    </a:lnTo>
                    <a:cubicBezTo>
                      <a:pt x="410" y="895"/>
                      <a:pt x="512" y="934"/>
                      <a:pt x="614" y="934"/>
                    </a:cubicBezTo>
                    <a:cubicBezTo>
                      <a:pt x="716" y="934"/>
                      <a:pt x="819" y="895"/>
                      <a:pt x="896" y="819"/>
                    </a:cubicBezTo>
                    <a:lnTo>
                      <a:pt x="934" y="780"/>
                    </a:lnTo>
                    <a:cubicBezTo>
                      <a:pt x="1228" y="486"/>
                      <a:pt x="1023" y="0"/>
                      <a:pt x="6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704067" y="3487480"/>
                <a:ext cx="46849" cy="3309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772" extrusionOk="0">
                    <a:moveTo>
                      <a:pt x="542" y="1"/>
                    </a:moveTo>
                    <a:cubicBezTo>
                      <a:pt x="525" y="1"/>
                      <a:pt x="508" y="1"/>
                      <a:pt x="491" y="3"/>
                    </a:cubicBezTo>
                    <a:cubicBezTo>
                      <a:pt x="484" y="3"/>
                      <a:pt x="476" y="3"/>
                      <a:pt x="469" y="3"/>
                    </a:cubicBezTo>
                    <a:cubicBezTo>
                      <a:pt x="4" y="3"/>
                      <a:pt x="0" y="772"/>
                      <a:pt x="458" y="772"/>
                    </a:cubicBezTo>
                    <a:cubicBezTo>
                      <a:pt x="469" y="772"/>
                      <a:pt x="480" y="771"/>
                      <a:pt x="491" y="770"/>
                    </a:cubicBezTo>
                    <a:cubicBezTo>
                      <a:pt x="619" y="770"/>
                      <a:pt x="747" y="745"/>
                      <a:pt x="862" y="694"/>
                    </a:cubicBezTo>
                    <a:cubicBezTo>
                      <a:pt x="1092" y="553"/>
                      <a:pt x="1092" y="220"/>
                      <a:pt x="862" y="80"/>
                    </a:cubicBezTo>
                    <a:cubicBezTo>
                      <a:pt x="762" y="35"/>
                      <a:pt x="653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145107" y="4126177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86988" y="4206585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2"/>
              <p:cNvSpPr/>
              <p:nvPr/>
            </p:nvSpPr>
            <p:spPr>
              <a:xfrm>
                <a:off x="118491" y="4160166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112447" y="4162052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160707" y="3454611"/>
                <a:ext cx="21431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16" extrusionOk="0">
                    <a:moveTo>
                      <a:pt x="263" y="1"/>
                    </a:moveTo>
                    <a:cubicBezTo>
                      <a:pt x="244" y="1"/>
                      <a:pt x="224" y="13"/>
                      <a:pt x="218" y="39"/>
                    </a:cubicBezTo>
                    <a:cubicBezTo>
                      <a:pt x="1" y="717"/>
                      <a:pt x="192" y="1586"/>
                      <a:pt x="269" y="2277"/>
                    </a:cubicBezTo>
                    <a:cubicBezTo>
                      <a:pt x="276" y="2302"/>
                      <a:pt x="298" y="2315"/>
                      <a:pt x="320" y="2315"/>
                    </a:cubicBezTo>
                    <a:cubicBezTo>
                      <a:pt x="343" y="2315"/>
                      <a:pt x="365" y="2302"/>
                      <a:pt x="371" y="2277"/>
                    </a:cubicBezTo>
                    <a:cubicBezTo>
                      <a:pt x="448" y="1574"/>
                      <a:pt x="499" y="717"/>
                      <a:pt x="308" y="39"/>
                    </a:cubicBezTo>
                    <a:cubicBezTo>
                      <a:pt x="301" y="13"/>
                      <a:pt x="282" y="1"/>
                      <a:pt x="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128904" y="3499358"/>
                <a:ext cx="93783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266" extrusionOk="0">
                    <a:moveTo>
                      <a:pt x="798" y="1"/>
                    </a:moveTo>
                    <a:cubicBezTo>
                      <a:pt x="553" y="1"/>
                      <a:pt x="309" y="17"/>
                      <a:pt x="65" y="56"/>
                    </a:cubicBezTo>
                    <a:cubicBezTo>
                      <a:pt x="1" y="69"/>
                      <a:pt x="1" y="146"/>
                      <a:pt x="65" y="159"/>
                    </a:cubicBezTo>
                    <a:cubicBezTo>
                      <a:pt x="436" y="210"/>
                      <a:pt x="807" y="248"/>
                      <a:pt x="1177" y="248"/>
                    </a:cubicBezTo>
                    <a:cubicBezTo>
                      <a:pt x="1328" y="254"/>
                      <a:pt x="1481" y="266"/>
                      <a:pt x="1634" y="266"/>
                    </a:cubicBezTo>
                    <a:cubicBezTo>
                      <a:pt x="1805" y="266"/>
                      <a:pt x="1974" y="251"/>
                      <a:pt x="2136" y="197"/>
                    </a:cubicBezTo>
                    <a:cubicBezTo>
                      <a:pt x="2188" y="184"/>
                      <a:pt x="2188" y="108"/>
                      <a:pt x="2136" y="95"/>
                    </a:cubicBezTo>
                    <a:cubicBezTo>
                      <a:pt x="1897" y="15"/>
                      <a:pt x="1634" y="3"/>
                      <a:pt x="1371" y="3"/>
                    </a:cubicBezTo>
                    <a:cubicBezTo>
                      <a:pt x="1255" y="3"/>
                      <a:pt x="1138" y="5"/>
                      <a:pt x="1024" y="5"/>
                    </a:cubicBezTo>
                    <a:cubicBezTo>
                      <a:pt x="948" y="2"/>
                      <a:pt x="873" y="1"/>
                      <a:pt x="7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146048" y="3473127"/>
                <a:ext cx="59536" cy="6665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555" extrusionOk="0">
                    <a:moveTo>
                      <a:pt x="50" y="1"/>
                    </a:moveTo>
                    <a:cubicBezTo>
                      <a:pt x="26" y="1"/>
                      <a:pt x="1" y="33"/>
                      <a:pt x="23" y="55"/>
                    </a:cubicBezTo>
                    <a:cubicBezTo>
                      <a:pt x="215" y="349"/>
                      <a:pt x="432" y="630"/>
                      <a:pt x="650" y="911"/>
                    </a:cubicBezTo>
                    <a:cubicBezTo>
                      <a:pt x="829" y="1167"/>
                      <a:pt x="1046" y="1384"/>
                      <a:pt x="1314" y="1551"/>
                    </a:cubicBezTo>
                    <a:cubicBezTo>
                      <a:pt x="1319" y="1553"/>
                      <a:pt x="1324" y="1554"/>
                      <a:pt x="1330" y="1554"/>
                    </a:cubicBezTo>
                    <a:cubicBezTo>
                      <a:pt x="1356" y="1554"/>
                      <a:pt x="1389" y="1531"/>
                      <a:pt x="1378" y="1500"/>
                    </a:cubicBezTo>
                    <a:cubicBezTo>
                      <a:pt x="1225" y="1193"/>
                      <a:pt x="1020" y="911"/>
                      <a:pt x="777" y="681"/>
                    </a:cubicBezTo>
                    <a:cubicBezTo>
                      <a:pt x="573" y="425"/>
                      <a:pt x="330" y="208"/>
                      <a:pt x="74" y="16"/>
                    </a:cubicBezTo>
                    <a:lnTo>
                      <a:pt x="61" y="3"/>
                    </a:lnTo>
                    <a:cubicBezTo>
                      <a:pt x="58" y="2"/>
                      <a:pt x="54" y="1"/>
                      <a:pt x="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142877" y="3474370"/>
                <a:ext cx="61165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41" extrusionOk="0">
                    <a:moveTo>
                      <a:pt x="1401" y="0"/>
                    </a:moveTo>
                    <a:cubicBezTo>
                      <a:pt x="1299" y="0"/>
                      <a:pt x="1209" y="38"/>
                      <a:pt x="1146" y="102"/>
                    </a:cubicBezTo>
                    <a:cubicBezTo>
                      <a:pt x="979" y="269"/>
                      <a:pt x="800" y="422"/>
                      <a:pt x="647" y="588"/>
                    </a:cubicBezTo>
                    <a:cubicBezTo>
                      <a:pt x="404" y="831"/>
                      <a:pt x="186" y="1100"/>
                      <a:pt x="20" y="1381"/>
                    </a:cubicBezTo>
                    <a:cubicBezTo>
                      <a:pt x="0" y="1411"/>
                      <a:pt x="19" y="1440"/>
                      <a:pt x="40" y="1440"/>
                    </a:cubicBezTo>
                    <a:cubicBezTo>
                      <a:pt x="46" y="1440"/>
                      <a:pt x="53" y="1438"/>
                      <a:pt x="59" y="1432"/>
                    </a:cubicBezTo>
                    <a:cubicBezTo>
                      <a:pt x="365" y="1253"/>
                      <a:pt x="647" y="1023"/>
                      <a:pt x="877" y="754"/>
                    </a:cubicBezTo>
                    <a:cubicBezTo>
                      <a:pt x="1043" y="563"/>
                      <a:pt x="1427" y="294"/>
                      <a:pt x="1414" y="13"/>
                    </a:cubicBezTo>
                    <a:cubicBezTo>
                      <a:pt x="1414" y="0"/>
                      <a:pt x="1401" y="0"/>
                      <a:pt x="14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 flipH="1">
                <a:off x="6313387" y="4301425"/>
                <a:ext cx="36519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628" extrusionOk="0">
                    <a:moveTo>
                      <a:pt x="429" y="1"/>
                    </a:moveTo>
                    <a:cubicBezTo>
                      <a:pt x="336" y="1"/>
                      <a:pt x="244" y="49"/>
                      <a:pt x="193" y="145"/>
                    </a:cubicBezTo>
                    <a:lnTo>
                      <a:pt x="154" y="196"/>
                    </a:lnTo>
                    <a:cubicBezTo>
                      <a:pt x="1" y="483"/>
                      <a:pt x="215" y="627"/>
                      <a:pt x="428" y="627"/>
                    </a:cubicBezTo>
                    <a:cubicBezTo>
                      <a:pt x="640" y="627"/>
                      <a:pt x="851" y="483"/>
                      <a:pt x="691" y="196"/>
                    </a:cubicBezTo>
                    <a:lnTo>
                      <a:pt x="704" y="196"/>
                    </a:lnTo>
                    <a:cubicBezTo>
                      <a:pt x="691" y="170"/>
                      <a:pt x="678" y="157"/>
                      <a:pt x="666" y="145"/>
                    </a:cubicBezTo>
                    <a:cubicBezTo>
                      <a:pt x="615" y="49"/>
                      <a:pt x="522" y="1"/>
                      <a:pt x="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 flipH="1">
                <a:off x="6610758" y="4529019"/>
                <a:ext cx="52078" cy="40076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35" extrusionOk="0">
                    <a:moveTo>
                      <a:pt x="614" y="1"/>
                    </a:moveTo>
                    <a:cubicBezTo>
                      <a:pt x="205" y="1"/>
                      <a:pt x="0" y="487"/>
                      <a:pt x="294" y="781"/>
                    </a:cubicBezTo>
                    <a:lnTo>
                      <a:pt x="333" y="819"/>
                    </a:lnTo>
                    <a:cubicBezTo>
                      <a:pt x="409" y="896"/>
                      <a:pt x="508" y="934"/>
                      <a:pt x="609" y="934"/>
                    </a:cubicBezTo>
                    <a:cubicBezTo>
                      <a:pt x="710" y="934"/>
                      <a:pt x="812" y="896"/>
                      <a:pt x="895" y="819"/>
                    </a:cubicBezTo>
                    <a:lnTo>
                      <a:pt x="934" y="781"/>
                    </a:lnTo>
                    <a:cubicBezTo>
                      <a:pt x="1215" y="487"/>
                      <a:pt x="1010" y="1"/>
                      <a:pt x="6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 flipH="1">
                <a:off x="6174216" y="3801704"/>
                <a:ext cx="46892" cy="33518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782" extrusionOk="0">
                    <a:moveTo>
                      <a:pt x="624" y="0"/>
                    </a:moveTo>
                    <a:cubicBezTo>
                      <a:pt x="617" y="0"/>
                      <a:pt x="609" y="0"/>
                      <a:pt x="602" y="1"/>
                    </a:cubicBezTo>
                    <a:cubicBezTo>
                      <a:pt x="474" y="1"/>
                      <a:pt x="346" y="26"/>
                      <a:pt x="231" y="77"/>
                    </a:cubicBezTo>
                    <a:cubicBezTo>
                      <a:pt x="1" y="218"/>
                      <a:pt x="1" y="563"/>
                      <a:pt x="231" y="704"/>
                    </a:cubicBezTo>
                    <a:cubicBezTo>
                      <a:pt x="346" y="755"/>
                      <a:pt x="474" y="781"/>
                      <a:pt x="602" y="781"/>
                    </a:cubicBezTo>
                    <a:cubicBezTo>
                      <a:pt x="609" y="781"/>
                      <a:pt x="617" y="781"/>
                      <a:pt x="624" y="781"/>
                    </a:cubicBezTo>
                    <a:cubicBezTo>
                      <a:pt x="1093" y="781"/>
                      <a:pt x="1093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 flipH="1">
                <a:off x="6872727" y="3391650"/>
                <a:ext cx="44063" cy="35619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831" extrusionOk="0">
                    <a:moveTo>
                      <a:pt x="121" y="551"/>
                    </a:moveTo>
                    <a:cubicBezTo>
                      <a:pt x="121" y="551"/>
                      <a:pt x="124" y="557"/>
                      <a:pt x="127" y="569"/>
                    </a:cubicBezTo>
                    <a:lnTo>
                      <a:pt x="127" y="569"/>
                    </a:lnTo>
                    <a:cubicBezTo>
                      <a:pt x="122" y="557"/>
                      <a:pt x="120" y="551"/>
                      <a:pt x="121" y="551"/>
                    </a:cubicBezTo>
                    <a:close/>
                    <a:moveTo>
                      <a:pt x="527" y="0"/>
                    </a:moveTo>
                    <a:cubicBezTo>
                      <a:pt x="252" y="0"/>
                      <a:pt x="1" y="298"/>
                      <a:pt x="129" y="577"/>
                    </a:cubicBezTo>
                    <a:lnTo>
                      <a:pt x="129" y="577"/>
                    </a:lnTo>
                    <a:cubicBezTo>
                      <a:pt x="130" y="581"/>
                      <a:pt x="131" y="586"/>
                      <a:pt x="132" y="591"/>
                    </a:cubicBezTo>
                    <a:cubicBezTo>
                      <a:pt x="158" y="706"/>
                      <a:pt x="247" y="783"/>
                      <a:pt x="350" y="821"/>
                    </a:cubicBezTo>
                    <a:cubicBezTo>
                      <a:pt x="394" y="828"/>
                      <a:pt x="439" y="831"/>
                      <a:pt x="484" y="831"/>
                    </a:cubicBezTo>
                    <a:cubicBezTo>
                      <a:pt x="529" y="831"/>
                      <a:pt x="573" y="828"/>
                      <a:pt x="618" y="821"/>
                    </a:cubicBezTo>
                    <a:cubicBezTo>
                      <a:pt x="976" y="719"/>
                      <a:pt x="1027" y="246"/>
                      <a:pt x="721" y="54"/>
                    </a:cubicBezTo>
                    <a:cubicBezTo>
                      <a:pt x="658" y="17"/>
                      <a:pt x="592" y="0"/>
                      <a:pt x="5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 flipH="1">
                <a:off x="7287068" y="3834065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 flipH="1">
                <a:off x="7465199" y="3588512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 flipH="1">
                <a:off x="5753250" y="3359834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 flipH="1">
                <a:off x="5721488" y="3404582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 flipH="1">
                <a:off x="5738719" y="3378650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 flipH="1">
                <a:off x="5735290" y="3379551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 flipH="1">
                <a:off x="7035515" y="3865825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 flipH="1">
                <a:off x="7003710" y="3909158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 flipH="1">
                <a:off x="7021370" y="3884898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 flipH="1">
                <a:off x="7017555" y="3885584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 flipH="1">
                <a:off x="8102933" y="4182485"/>
                <a:ext cx="36476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28" extrusionOk="0">
                    <a:moveTo>
                      <a:pt x="418" y="1"/>
                    </a:moveTo>
                    <a:cubicBezTo>
                      <a:pt x="323" y="1"/>
                      <a:pt x="231" y="49"/>
                      <a:pt x="180" y="145"/>
                    </a:cubicBezTo>
                    <a:cubicBezTo>
                      <a:pt x="167" y="157"/>
                      <a:pt x="167" y="183"/>
                      <a:pt x="154" y="196"/>
                    </a:cubicBezTo>
                    <a:cubicBezTo>
                      <a:pt x="0" y="484"/>
                      <a:pt x="215" y="627"/>
                      <a:pt x="427" y="627"/>
                    </a:cubicBezTo>
                    <a:cubicBezTo>
                      <a:pt x="640" y="627"/>
                      <a:pt x="851" y="484"/>
                      <a:pt x="691" y="196"/>
                    </a:cubicBezTo>
                    <a:cubicBezTo>
                      <a:pt x="678" y="183"/>
                      <a:pt x="678" y="157"/>
                      <a:pt x="665" y="145"/>
                    </a:cubicBezTo>
                    <a:cubicBezTo>
                      <a:pt x="608" y="49"/>
                      <a:pt x="512" y="1"/>
                      <a:pt x="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 flipH="1">
                <a:off x="8134993" y="4735053"/>
                <a:ext cx="61422" cy="52164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217" extrusionOk="0">
                    <a:moveTo>
                      <a:pt x="815" y="0"/>
                    </a:moveTo>
                    <a:cubicBezTo>
                      <a:pt x="663" y="0"/>
                      <a:pt x="509" y="56"/>
                      <a:pt x="384" y="181"/>
                    </a:cubicBezTo>
                    <a:cubicBezTo>
                      <a:pt x="1" y="564"/>
                      <a:pt x="269" y="1217"/>
                      <a:pt x="819" y="1217"/>
                    </a:cubicBezTo>
                    <a:cubicBezTo>
                      <a:pt x="1151" y="1217"/>
                      <a:pt x="1420" y="935"/>
                      <a:pt x="1433" y="603"/>
                    </a:cubicBezTo>
                    <a:cubicBezTo>
                      <a:pt x="1433" y="240"/>
                      <a:pt x="1130" y="0"/>
                      <a:pt x="8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 flipH="1">
                <a:off x="7660904" y="4280208"/>
                <a:ext cx="52635" cy="4003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934" extrusionOk="0">
                    <a:moveTo>
                      <a:pt x="614" y="0"/>
                    </a:moveTo>
                    <a:cubicBezTo>
                      <a:pt x="205" y="0"/>
                      <a:pt x="0" y="486"/>
                      <a:pt x="295" y="780"/>
                    </a:cubicBezTo>
                    <a:lnTo>
                      <a:pt x="333" y="819"/>
                    </a:lnTo>
                    <a:cubicBezTo>
                      <a:pt x="410" y="895"/>
                      <a:pt x="512" y="934"/>
                      <a:pt x="614" y="934"/>
                    </a:cubicBezTo>
                    <a:cubicBezTo>
                      <a:pt x="716" y="934"/>
                      <a:pt x="819" y="895"/>
                      <a:pt x="896" y="819"/>
                    </a:cubicBezTo>
                    <a:lnTo>
                      <a:pt x="934" y="780"/>
                    </a:lnTo>
                    <a:cubicBezTo>
                      <a:pt x="1228" y="486"/>
                      <a:pt x="1023" y="0"/>
                      <a:pt x="6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 flipH="1">
                <a:off x="8139365" y="3586755"/>
                <a:ext cx="46849" cy="3309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772" extrusionOk="0">
                    <a:moveTo>
                      <a:pt x="542" y="1"/>
                    </a:moveTo>
                    <a:cubicBezTo>
                      <a:pt x="525" y="1"/>
                      <a:pt x="508" y="1"/>
                      <a:pt x="491" y="3"/>
                    </a:cubicBezTo>
                    <a:cubicBezTo>
                      <a:pt x="484" y="3"/>
                      <a:pt x="476" y="3"/>
                      <a:pt x="469" y="3"/>
                    </a:cubicBezTo>
                    <a:cubicBezTo>
                      <a:pt x="4" y="3"/>
                      <a:pt x="0" y="772"/>
                      <a:pt x="458" y="772"/>
                    </a:cubicBezTo>
                    <a:cubicBezTo>
                      <a:pt x="469" y="772"/>
                      <a:pt x="480" y="771"/>
                      <a:pt x="491" y="770"/>
                    </a:cubicBezTo>
                    <a:cubicBezTo>
                      <a:pt x="619" y="770"/>
                      <a:pt x="747" y="745"/>
                      <a:pt x="862" y="694"/>
                    </a:cubicBezTo>
                    <a:cubicBezTo>
                      <a:pt x="1092" y="553"/>
                      <a:pt x="1092" y="220"/>
                      <a:pt x="862" y="80"/>
                    </a:cubicBezTo>
                    <a:cubicBezTo>
                      <a:pt x="762" y="35"/>
                      <a:pt x="653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 flipH="1">
                <a:off x="8707882" y="4225452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 flipH="1">
                <a:off x="8634414" y="4305860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 flipH="1">
                <a:off x="8664848" y="4259441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 flipH="1">
                <a:off x="8667848" y="4261327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 flipH="1">
                <a:off x="8708142" y="3553886"/>
                <a:ext cx="21431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16" extrusionOk="0">
                    <a:moveTo>
                      <a:pt x="263" y="1"/>
                    </a:moveTo>
                    <a:cubicBezTo>
                      <a:pt x="244" y="1"/>
                      <a:pt x="224" y="13"/>
                      <a:pt x="218" y="39"/>
                    </a:cubicBezTo>
                    <a:cubicBezTo>
                      <a:pt x="1" y="717"/>
                      <a:pt x="192" y="1586"/>
                      <a:pt x="269" y="2277"/>
                    </a:cubicBezTo>
                    <a:cubicBezTo>
                      <a:pt x="276" y="2302"/>
                      <a:pt x="298" y="2315"/>
                      <a:pt x="320" y="2315"/>
                    </a:cubicBezTo>
                    <a:cubicBezTo>
                      <a:pt x="343" y="2315"/>
                      <a:pt x="365" y="2302"/>
                      <a:pt x="371" y="2277"/>
                    </a:cubicBezTo>
                    <a:cubicBezTo>
                      <a:pt x="448" y="1574"/>
                      <a:pt x="499" y="717"/>
                      <a:pt x="308" y="39"/>
                    </a:cubicBezTo>
                    <a:cubicBezTo>
                      <a:pt x="301" y="13"/>
                      <a:pt x="282" y="1"/>
                      <a:pt x="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 flipH="1">
                <a:off x="8667593" y="3598633"/>
                <a:ext cx="93783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266" extrusionOk="0">
                    <a:moveTo>
                      <a:pt x="798" y="1"/>
                    </a:moveTo>
                    <a:cubicBezTo>
                      <a:pt x="553" y="1"/>
                      <a:pt x="309" y="17"/>
                      <a:pt x="65" y="56"/>
                    </a:cubicBezTo>
                    <a:cubicBezTo>
                      <a:pt x="1" y="69"/>
                      <a:pt x="1" y="146"/>
                      <a:pt x="65" y="159"/>
                    </a:cubicBezTo>
                    <a:cubicBezTo>
                      <a:pt x="436" y="210"/>
                      <a:pt x="807" y="248"/>
                      <a:pt x="1177" y="248"/>
                    </a:cubicBezTo>
                    <a:cubicBezTo>
                      <a:pt x="1328" y="254"/>
                      <a:pt x="1481" y="266"/>
                      <a:pt x="1634" y="266"/>
                    </a:cubicBezTo>
                    <a:cubicBezTo>
                      <a:pt x="1805" y="266"/>
                      <a:pt x="1974" y="251"/>
                      <a:pt x="2136" y="197"/>
                    </a:cubicBezTo>
                    <a:cubicBezTo>
                      <a:pt x="2188" y="184"/>
                      <a:pt x="2188" y="108"/>
                      <a:pt x="2136" y="95"/>
                    </a:cubicBezTo>
                    <a:cubicBezTo>
                      <a:pt x="1897" y="15"/>
                      <a:pt x="1634" y="3"/>
                      <a:pt x="1371" y="3"/>
                    </a:cubicBezTo>
                    <a:cubicBezTo>
                      <a:pt x="1255" y="3"/>
                      <a:pt x="1138" y="5"/>
                      <a:pt x="1024" y="5"/>
                    </a:cubicBezTo>
                    <a:cubicBezTo>
                      <a:pt x="948" y="2"/>
                      <a:pt x="873" y="1"/>
                      <a:pt x="7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 flipH="1">
                <a:off x="8684696" y="3572402"/>
                <a:ext cx="59536" cy="6665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555" extrusionOk="0">
                    <a:moveTo>
                      <a:pt x="50" y="1"/>
                    </a:moveTo>
                    <a:cubicBezTo>
                      <a:pt x="26" y="1"/>
                      <a:pt x="1" y="33"/>
                      <a:pt x="23" y="55"/>
                    </a:cubicBezTo>
                    <a:cubicBezTo>
                      <a:pt x="215" y="349"/>
                      <a:pt x="432" y="630"/>
                      <a:pt x="650" y="911"/>
                    </a:cubicBezTo>
                    <a:cubicBezTo>
                      <a:pt x="829" y="1167"/>
                      <a:pt x="1046" y="1384"/>
                      <a:pt x="1314" y="1551"/>
                    </a:cubicBezTo>
                    <a:cubicBezTo>
                      <a:pt x="1319" y="1553"/>
                      <a:pt x="1324" y="1554"/>
                      <a:pt x="1330" y="1554"/>
                    </a:cubicBezTo>
                    <a:cubicBezTo>
                      <a:pt x="1356" y="1554"/>
                      <a:pt x="1389" y="1531"/>
                      <a:pt x="1378" y="1500"/>
                    </a:cubicBezTo>
                    <a:cubicBezTo>
                      <a:pt x="1225" y="1193"/>
                      <a:pt x="1020" y="911"/>
                      <a:pt x="777" y="681"/>
                    </a:cubicBezTo>
                    <a:cubicBezTo>
                      <a:pt x="573" y="425"/>
                      <a:pt x="330" y="208"/>
                      <a:pt x="74" y="16"/>
                    </a:cubicBezTo>
                    <a:lnTo>
                      <a:pt x="61" y="3"/>
                    </a:lnTo>
                    <a:cubicBezTo>
                      <a:pt x="58" y="2"/>
                      <a:pt x="54" y="1"/>
                      <a:pt x="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 flipH="1">
                <a:off x="8686239" y="3573645"/>
                <a:ext cx="61165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41" extrusionOk="0">
                    <a:moveTo>
                      <a:pt x="1401" y="0"/>
                    </a:moveTo>
                    <a:cubicBezTo>
                      <a:pt x="1299" y="0"/>
                      <a:pt x="1209" y="38"/>
                      <a:pt x="1146" y="102"/>
                    </a:cubicBezTo>
                    <a:cubicBezTo>
                      <a:pt x="979" y="269"/>
                      <a:pt x="800" y="422"/>
                      <a:pt x="647" y="588"/>
                    </a:cubicBezTo>
                    <a:cubicBezTo>
                      <a:pt x="404" y="831"/>
                      <a:pt x="186" y="1100"/>
                      <a:pt x="20" y="1381"/>
                    </a:cubicBezTo>
                    <a:cubicBezTo>
                      <a:pt x="0" y="1411"/>
                      <a:pt x="19" y="1440"/>
                      <a:pt x="40" y="1440"/>
                    </a:cubicBezTo>
                    <a:cubicBezTo>
                      <a:pt x="46" y="1440"/>
                      <a:pt x="53" y="1438"/>
                      <a:pt x="59" y="1432"/>
                    </a:cubicBezTo>
                    <a:cubicBezTo>
                      <a:pt x="365" y="1253"/>
                      <a:pt x="647" y="1023"/>
                      <a:pt x="877" y="754"/>
                    </a:cubicBezTo>
                    <a:cubicBezTo>
                      <a:pt x="1043" y="563"/>
                      <a:pt x="1427" y="294"/>
                      <a:pt x="1414" y="13"/>
                    </a:cubicBezTo>
                    <a:cubicBezTo>
                      <a:pt x="1414" y="0"/>
                      <a:pt x="1401" y="0"/>
                      <a:pt x="14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 flipH="1">
                <a:off x="4305107" y="3320027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 flipH="1">
                <a:off x="4231639" y="3400435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 flipH="1">
                <a:off x="4262073" y="3354016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 flipH="1">
                <a:off x="4265073" y="3355902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 flipH="1">
                <a:off x="3577336" y="4055440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 flipH="1">
                <a:off x="3755467" y="3809887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 flipH="1">
                <a:off x="3325783" y="4087200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 flipH="1">
                <a:off x="3293978" y="4130533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 flipH="1">
                <a:off x="3311638" y="4106273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 flipH="1">
                <a:off x="3307823" y="4106959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 rot="10800000" flipH="1">
                <a:off x="4824817" y="3866271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 rot="10800000" flipH="1">
                <a:off x="4643385" y="4108652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 rot="10800000" flipH="1">
                <a:off x="5090086" y="3761687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 rot="10800000" flipH="1">
                <a:off x="5048982" y="3805194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 rot="10800000" flipH="1">
                <a:off x="5066083" y="3776218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 rot="10800000" flipH="1">
                <a:off x="5068184" y="3779861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2"/>
            <p:cNvGrpSpPr/>
            <p:nvPr/>
          </p:nvGrpSpPr>
          <p:grpSpPr>
            <a:xfrm rot="-5400000" flipH="1">
              <a:off x="-1539051" y="2258596"/>
              <a:ext cx="3274853" cy="968508"/>
              <a:chOff x="2589274" y="1674071"/>
              <a:chExt cx="3274853" cy="968508"/>
            </a:xfrm>
          </p:grpSpPr>
          <p:sp>
            <p:nvSpPr>
              <p:cNvPr id="149" name="Google Shape;149;p2"/>
              <p:cNvSpPr/>
              <p:nvPr/>
            </p:nvSpPr>
            <p:spPr>
              <a:xfrm>
                <a:off x="2589274" y="2615661"/>
                <a:ext cx="36519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628" extrusionOk="0">
                    <a:moveTo>
                      <a:pt x="429" y="1"/>
                    </a:moveTo>
                    <a:cubicBezTo>
                      <a:pt x="336" y="1"/>
                      <a:pt x="244" y="49"/>
                      <a:pt x="193" y="145"/>
                    </a:cubicBezTo>
                    <a:lnTo>
                      <a:pt x="154" y="196"/>
                    </a:lnTo>
                    <a:cubicBezTo>
                      <a:pt x="1" y="483"/>
                      <a:pt x="215" y="627"/>
                      <a:pt x="428" y="627"/>
                    </a:cubicBezTo>
                    <a:cubicBezTo>
                      <a:pt x="640" y="627"/>
                      <a:pt x="851" y="483"/>
                      <a:pt x="691" y="196"/>
                    </a:cubicBezTo>
                    <a:lnTo>
                      <a:pt x="704" y="196"/>
                    </a:lnTo>
                    <a:cubicBezTo>
                      <a:pt x="691" y="170"/>
                      <a:pt x="678" y="157"/>
                      <a:pt x="666" y="145"/>
                    </a:cubicBezTo>
                    <a:cubicBezTo>
                      <a:pt x="615" y="49"/>
                      <a:pt x="522" y="1"/>
                      <a:pt x="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2718073" y="2115941"/>
                <a:ext cx="46892" cy="33518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782" extrusionOk="0">
                    <a:moveTo>
                      <a:pt x="624" y="0"/>
                    </a:moveTo>
                    <a:cubicBezTo>
                      <a:pt x="617" y="0"/>
                      <a:pt x="609" y="0"/>
                      <a:pt x="602" y="1"/>
                    </a:cubicBezTo>
                    <a:cubicBezTo>
                      <a:pt x="474" y="1"/>
                      <a:pt x="346" y="26"/>
                      <a:pt x="231" y="77"/>
                    </a:cubicBezTo>
                    <a:cubicBezTo>
                      <a:pt x="1" y="218"/>
                      <a:pt x="1" y="563"/>
                      <a:pt x="231" y="704"/>
                    </a:cubicBezTo>
                    <a:cubicBezTo>
                      <a:pt x="346" y="755"/>
                      <a:pt x="474" y="781"/>
                      <a:pt x="602" y="781"/>
                    </a:cubicBezTo>
                    <a:cubicBezTo>
                      <a:pt x="609" y="781"/>
                      <a:pt x="617" y="781"/>
                      <a:pt x="624" y="781"/>
                    </a:cubicBezTo>
                    <a:cubicBezTo>
                      <a:pt x="1093" y="781"/>
                      <a:pt x="1093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3165056" y="1674071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3123952" y="1718818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3141011" y="1692887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3143111" y="1693787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 flipH="1">
                <a:off x="5802150" y="1773346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 flipH="1">
                <a:off x="5770388" y="1818093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 flipH="1">
                <a:off x="5787619" y="1792162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 flipH="1">
                <a:off x="5784190" y="1793062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 flipH="1">
                <a:off x="4354007" y="1733539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 flipH="1">
                <a:off x="4280539" y="1813947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 flipH="1">
                <a:off x="4310973" y="1767528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 flipH="1">
                <a:off x="4313973" y="1769414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 flipH="1">
                <a:off x="3626236" y="2468951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 flipH="1">
                <a:off x="3804367" y="2223399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 flipH="1">
                <a:off x="3374683" y="2500712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 flipH="1">
                <a:off x="3342878" y="2544044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 flipH="1">
                <a:off x="3360538" y="2519785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 flipH="1">
                <a:off x="3356723" y="2520471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 rot="10800000" flipH="1">
                <a:off x="4873717" y="2279782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 rot="10800000" flipH="1">
                <a:off x="4692285" y="2522163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 rot="10800000" flipH="1">
                <a:off x="5138986" y="2175199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 rot="10800000" flipH="1">
                <a:off x="5097882" y="2218705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 rot="10800000" flipH="1">
                <a:off x="5114983" y="2189730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 rot="10800000" flipH="1">
                <a:off x="5117084" y="2193373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5" name="Google Shape;175;p2"/>
            <p:cNvGrpSpPr/>
            <p:nvPr/>
          </p:nvGrpSpPr>
          <p:grpSpPr>
            <a:xfrm rot="5400000" flipH="1">
              <a:off x="7408149" y="2258596"/>
              <a:ext cx="3274853" cy="968508"/>
              <a:chOff x="2589274" y="1674071"/>
              <a:chExt cx="3274853" cy="968508"/>
            </a:xfrm>
          </p:grpSpPr>
          <p:sp>
            <p:nvSpPr>
              <p:cNvPr id="176" name="Google Shape;176;p2"/>
              <p:cNvSpPr/>
              <p:nvPr/>
            </p:nvSpPr>
            <p:spPr>
              <a:xfrm>
                <a:off x="2589274" y="2615661"/>
                <a:ext cx="36519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628" extrusionOk="0">
                    <a:moveTo>
                      <a:pt x="429" y="1"/>
                    </a:moveTo>
                    <a:cubicBezTo>
                      <a:pt x="336" y="1"/>
                      <a:pt x="244" y="49"/>
                      <a:pt x="193" y="145"/>
                    </a:cubicBezTo>
                    <a:lnTo>
                      <a:pt x="154" y="196"/>
                    </a:lnTo>
                    <a:cubicBezTo>
                      <a:pt x="1" y="483"/>
                      <a:pt x="215" y="627"/>
                      <a:pt x="428" y="627"/>
                    </a:cubicBezTo>
                    <a:cubicBezTo>
                      <a:pt x="640" y="627"/>
                      <a:pt x="851" y="483"/>
                      <a:pt x="691" y="196"/>
                    </a:cubicBezTo>
                    <a:lnTo>
                      <a:pt x="704" y="196"/>
                    </a:lnTo>
                    <a:cubicBezTo>
                      <a:pt x="691" y="170"/>
                      <a:pt x="678" y="157"/>
                      <a:pt x="666" y="145"/>
                    </a:cubicBezTo>
                    <a:cubicBezTo>
                      <a:pt x="615" y="49"/>
                      <a:pt x="522" y="1"/>
                      <a:pt x="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2"/>
              <p:cNvSpPr/>
              <p:nvPr/>
            </p:nvSpPr>
            <p:spPr>
              <a:xfrm>
                <a:off x="2718073" y="2115941"/>
                <a:ext cx="46892" cy="33518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782" extrusionOk="0">
                    <a:moveTo>
                      <a:pt x="624" y="0"/>
                    </a:moveTo>
                    <a:cubicBezTo>
                      <a:pt x="617" y="0"/>
                      <a:pt x="609" y="0"/>
                      <a:pt x="602" y="1"/>
                    </a:cubicBezTo>
                    <a:cubicBezTo>
                      <a:pt x="474" y="1"/>
                      <a:pt x="346" y="26"/>
                      <a:pt x="231" y="77"/>
                    </a:cubicBezTo>
                    <a:cubicBezTo>
                      <a:pt x="1" y="218"/>
                      <a:pt x="1" y="563"/>
                      <a:pt x="231" y="704"/>
                    </a:cubicBezTo>
                    <a:cubicBezTo>
                      <a:pt x="346" y="755"/>
                      <a:pt x="474" y="781"/>
                      <a:pt x="602" y="781"/>
                    </a:cubicBezTo>
                    <a:cubicBezTo>
                      <a:pt x="609" y="781"/>
                      <a:pt x="617" y="781"/>
                      <a:pt x="624" y="781"/>
                    </a:cubicBezTo>
                    <a:cubicBezTo>
                      <a:pt x="1093" y="781"/>
                      <a:pt x="1093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2"/>
              <p:cNvSpPr/>
              <p:nvPr/>
            </p:nvSpPr>
            <p:spPr>
              <a:xfrm>
                <a:off x="3165056" y="1674071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2"/>
              <p:cNvSpPr/>
              <p:nvPr/>
            </p:nvSpPr>
            <p:spPr>
              <a:xfrm>
                <a:off x="3123952" y="1718818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2"/>
              <p:cNvSpPr/>
              <p:nvPr/>
            </p:nvSpPr>
            <p:spPr>
              <a:xfrm>
                <a:off x="3141011" y="1692887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2"/>
              <p:cNvSpPr/>
              <p:nvPr/>
            </p:nvSpPr>
            <p:spPr>
              <a:xfrm>
                <a:off x="3143111" y="1693787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2"/>
              <p:cNvSpPr/>
              <p:nvPr/>
            </p:nvSpPr>
            <p:spPr>
              <a:xfrm flipH="1">
                <a:off x="5802150" y="1773346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2"/>
              <p:cNvSpPr/>
              <p:nvPr/>
            </p:nvSpPr>
            <p:spPr>
              <a:xfrm flipH="1">
                <a:off x="5770388" y="1818093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2"/>
              <p:cNvSpPr/>
              <p:nvPr/>
            </p:nvSpPr>
            <p:spPr>
              <a:xfrm flipH="1">
                <a:off x="5787619" y="1792162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2"/>
              <p:cNvSpPr/>
              <p:nvPr/>
            </p:nvSpPr>
            <p:spPr>
              <a:xfrm flipH="1">
                <a:off x="5784190" y="1793062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2"/>
              <p:cNvSpPr/>
              <p:nvPr/>
            </p:nvSpPr>
            <p:spPr>
              <a:xfrm flipH="1">
                <a:off x="4354007" y="1733539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2"/>
              <p:cNvSpPr/>
              <p:nvPr/>
            </p:nvSpPr>
            <p:spPr>
              <a:xfrm flipH="1">
                <a:off x="4280539" y="1813947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2"/>
              <p:cNvSpPr/>
              <p:nvPr/>
            </p:nvSpPr>
            <p:spPr>
              <a:xfrm flipH="1">
                <a:off x="4310973" y="1767528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2"/>
              <p:cNvSpPr/>
              <p:nvPr/>
            </p:nvSpPr>
            <p:spPr>
              <a:xfrm flipH="1">
                <a:off x="4313973" y="1769414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2"/>
              <p:cNvSpPr/>
              <p:nvPr/>
            </p:nvSpPr>
            <p:spPr>
              <a:xfrm flipH="1">
                <a:off x="3626236" y="2468951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2"/>
              <p:cNvSpPr/>
              <p:nvPr/>
            </p:nvSpPr>
            <p:spPr>
              <a:xfrm flipH="1">
                <a:off x="3804367" y="2223399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2"/>
              <p:cNvSpPr/>
              <p:nvPr/>
            </p:nvSpPr>
            <p:spPr>
              <a:xfrm flipH="1">
                <a:off x="3374683" y="2500712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2"/>
              <p:cNvSpPr/>
              <p:nvPr/>
            </p:nvSpPr>
            <p:spPr>
              <a:xfrm flipH="1">
                <a:off x="3342878" y="2544044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2"/>
              <p:cNvSpPr/>
              <p:nvPr/>
            </p:nvSpPr>
            <p:spPr>
              <a:xfrm flipH="1">
                <a:off x="3360538" y="2519785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2"/>
              <p:cNvSpPr/>
              <p:nvPr/>
            </p:nvSpPr>
            <p:spPr>
              <a:xfrm flipH="1">
                <a:off x="3356723" y="2520471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2"/>
              <p:cNvSpPr/>
              <p:nvPr/>
            </p:nvSpPr>
            <p:spPr>
              <a:xfrm rot="10800000" flipH="1">
                <a:off x="4873717" y="2279782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2"/>
              <p:cNvSpPr/>
              <p:nvPr/>
            </p:nvSpPr>
            <p:spPr>
              <a:xfrm rot="10800000" flipH="1">
                <a:off x="4692285" y="2522163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2"/>
              <p:cNvSpPr/>
              <p:nvPr/>
            </p:nvSpPr>
            <p:spPr>
              <a:xfrm rot="10800000" flipH="1">
                <a:off x="5138986" y="2175199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2"/>
              <p:cNvSpPr/>
              <p:nvPr/>
            </p:nvSpPr>
            <p:spPr>
              <a:xfrm rot="10800000" flipH="1">
                <a:off x="5097882" y="2218705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2"/>
              <p:cNvSpPr/>
              <p:nvPr/>
            </p:nvSpPr>
            <p:spPr>
              <a:xfrm rot="10800000" flipH="1">
                <a:off x="5114983" y="2189730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2"/>
              <p:cNvSpPr/>
              <p:nvPr/>
            </p:nvSpPr>
            <p:spPr>
              <a:xfrm rot="10800000" flipH="1">
                <a:off x="5117084" y="2193373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2" name="Google Shape;202;p2"/>
            <p:cNvGrpSpPr/>
            <p:nvPr/>
          </p:nvGrpSpPr>
          <p:grpSpPr>
            <a:xfrm rot="-5400000" flipH="1">
              <a:off x="278408" y="2653407"/>
              <a:ext cx="168878" cy="178865"/>
              <a:chOff x="4280539" y="1733539"/>
              <a:chExt cx="168878" cy="178865"/>
            </a:xfrm>
          </p:grpSpPr>
          <p:sp>
            <p:nvSpPr>
              <p:cNvPr id="203" name="Google Shape;203;p2"/>
              <p:cNvSpPr/>
              <p:nvPr/>
            </p:nvSpPr>
            <p:spPr>
              <a:xfrm flipH="1">
                <a:off x="4354007" y="1733539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2"/>
              <p:cNvSpPr/>
              <p:nvPr/>
            </p:nvSpPr>
            <p:spPr>
              <a:xfrm flipH="1">
                <a:off x="4280539" y="1813947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2"/>
              <p:cNvSpPr/>
              <p:nvPr/>
            </p:nvSpPr>
            <p:spPr>
              <a:xfrm flipH="1">
                <a:off x="4310973" y="1767528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2"/>
              <p:cNvSpPr/>
              <p:nvPr/>
            </p:nvSpPr>
            <p:spPr>
              <a:xfrm flipH="1">
                <a:off x="4313973" y="1769414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" name="Google Shape;207;p2"/>
            <p:cNvGrpSpPr/>
            <p:nvPr/>
          </p:nvGrpSpPr>
          <p:grpSpPr>
            <a:xfrm rot="-5400000" flipH="1">
              <a:off x="8756283" y="2653407"/>
              <a:ext cx="168878" cy="178865"/>
              <a:chOff x="4280539" y="1733539"/>
              <a:chExt cx="168878" cy="178865"/>
            </a:xfrm>
          </p:grpSpPr>
          <p:sp>
            <p:nvSpPr>
              <p:cNvPr id="208" name="Google Shape;208;p2"/>
              <p:cNvSpPr/>
              <p:nvPr/>
            </p:nvSpPr>
            <p:spPr>
              <a:xfrm flipH="1">
                <a:off x="4354007" y="1733539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2"/>
              <p:cNvSpPr/>
              <p:nvPr/>
            </p:nvSpPr>
            <p:spPr>
              <a:xfrm flipH="1">
                <a:off x="4280539" y="1813947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2"/>
              <p:cNvSpPr/>
              <p:nvPr/>
            </p:nvSpPr>
            <p:spPr>
              <a:xfrm flipH="1">
                <a:off x="4310973" y="1767528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2"/>
              <p:cNvSpPr/>
              <p:nvPr/>
            </p:nvSpPr>
            <p:spPr>
              <a:xfrm flipH="1">
                <a:off x="4313973" y="1769414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2" name="Google Shape;212;p2"/>
          <p:cNvSpPr txBox="1">
            <a:spLocks noGrp="1"/>
          </p:cNvSpPr>
          <p:nvPr>
            <p:ph type="ctrTitle"/>
          </p:nvPr>
        </p:nvSpPr>
        <p:spPr>
          <a:xfrm>
            <a:off x="1693775" y="1544225"/>
            <a:ext cx="5756400" cy="16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13" name="Google Shape;213;p2"/>
          <p:cNvSpPr txBox="1">
            <a:spLocks noGrp="1"/>
          </p:cNvSpPr>
          <p:nvPr>
            <p:ph type="subTitle" idx="1"/>
          </p:nvPr>
        </p:nvSpPr>
        <p:spPr>
          <a:xfrm>
            <a:off x="2392475" y="312502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14" name="Google Shape;214;p2"/>
          <p:cNvGrpSpPr/>
          <p:nvPr/>
        </p:nvGrpSpPr>
        <p:grpSpPr>
          <a:xfrm>
            <a:off x="394322" y="1018249"/>
            <a:ext cx="1453263" cy="3107007"/>
            <a:chOff x="389550" y="862500"/>
            <a:chExt cx="1340525" cy="2865978"/>
          </a:xfrm>
        </p:grpSpPr>
        <p:sp>
          <p:nvSpPr>
            <p:cNvPr id="215" name="Google Shape;215;p2"/>
            <p:cNvSpPr/>
            <p:nvPr/>
          </p:nvSpPr>
          <p:spPr>
            <a:xfrm>
              <a:off x="913974" y="989432"/>
              <a:ext cx="608116" cy="794202"/>
            </a:xfrm>
            <a:custGeom>
              <a:avLst/>
              <a:gdLst/>
              <a:ahLst/>
              <a:cxnLst/>
              <a:rect l="l" t="t" r="r" b="b"/>
              <a:pathLst>
                <a:path w="16356" h="21361" extrusionOk="0">
                  <a:moveTo>
                    <a:pt x="16343" y="0"/>
                  </a:moveTo>
                  <a:cubicBezTo>
                    <a:pt x="12212" y="1918"/>
                    <a:pt x="8274" y="4348"/>
                    <a:pt x="5217" y="7775"/>
                  </a:cubicBezTo>
                  <a:cubicBezTo>
                    <a:pt x="3683" y="9501"/>
                    <a:pt x="2506" y="11509"/>
                    <a:pt x="1739" y="13683"/>
                  </a:cubicBezTo>
                  <a:cubicBezTo>
                    <a:pt x="1266" y="15000"/>
                    <a:pt x="870" y="16368"/>
                    <a:pt x="486" y="17724"/>
                  </a:cubicBezTo>
                  <a:cubicBezTo>
                    <a:pt x="166" y="18823"/>
                    <a:pt x="0" y="20077"/>
                    <a:pt x="320" y="21202"/>
                  </a:cubicBezTo>
                  <a:cubicBezTo>
                    <a:pt x="346" y="21302"/>
                    <a:pt x="447" y="21361"/>
                    <a:pt x="538" y="21361"/>
                  </a:cubicBezTo>
                  <a:cubicBezTo>
                    <a:pt x="621" y="21361"/>
                    <a:pt x="697" y="21312"/>
                    <a:pt x="703" y="21202"/>
                  </a:cubicBezTo>
                  <a:cubicBezTo>
                    <a:pt x="716" y="19923"/>
                    <a:pt x="703" y="18772"/>
                    <a:pt x="1036" y="17532"/>
                  </a:cubicBezTo>
                  <a:cubicBezTo>
                    <a:pt x="1368" y="16279"/>
                    <a:pt x="1714" y="15051"/>
                    <a:pt x="2110" y="13836"/>
                  </a:cubicBezTo>
                  <a:cubicBezTo>
                    <a:pt x="2826" y="11675"/>
                    <a:pt x="3951" y="9668"/>
                    <a:pt x="5435" y="7941"/>
                  </a:cubicBezTo>
                  <a:cubicBezTo>
                    <a:pt x="8350" y="4489"/>
                    <a:pt x="12353" y="2021"/>
                    <a:pt x="16355" y="39"/>
                  </a:cubicBezTo>
                  <a:lnTo>
                    <a:pt x="16355" y="13"/>
                  </a:lnTo>
                  <a:lnTo>
                    <a:pt x="163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033656" y="1259470"/>
              <a:ext cx="386672" cy="122843"/>
            </a:xfrm>
            <a:custGeom>
              <a:avLst/>
              <a:gdLst/>
              <a:ahLst/>
              <a:cxnLst/>
              <a:rect l="l" t="t" r="r" b="b"/>
              <a:pathLst>
                <a:path w="10400" h="3304" extrusionOk="0">
                  <a:moveTo>
                    <a:pt x="10361" y="1"/>
                  </a:moveTo>
                  <a:cubicBezTo>
                    <a:pt x="8405" y="129"/>
                    <a:pt x="6474" y="461"/>
                    <a:pt x="4594" y="998"/>
                  </a:cubicBezTo>
                  <a:cubicBezTo>
                    <a:pt x="3111" y="1446"/>
                    <a:pt x="1257" y="2021"/>
                    <a:pt x="93" y="3082"/>
                  </a:cubicBezTo>
                  <a:cubicBezTo>
                    <a:pt x="1" y="3164"/>
                    <a:pt x="73" y="3303"/>
                    <a:pt x="170" y="3303"/>
                  </a:cubicBezTo>
                  <a:cubicBezTo>
                    <a:pt x="195" y="3303"/>
                    <a:pt x="221" y="3295"/>
                    <a:pt x="246" y="3274"/>
                  </a:cubicBezTo>
                  <a:cubicBezTo>
                    <a:pt x="1410" y="2277"/>
                    <a:pt x="3277" y="1753"/>
                    <a:pt x="4709" y="1267"/>
                  </a:cubicBezTo>
                  <a:cubicBezTo>
                    <a:pt x="6538" y="666"/>
                    <a:pt x="8482" y="346"/>
                    <a:pt x="10361" y="39"/>
                  </a:cubicBezTo>
                  <a:cubicBezTo>
                    <a:pt x="10400" y="39"/>
                    <a:pt x="10400" y="1"/>
                    <a:pt x="103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160403" y="1014008"/>
              <a:ext cx="117675" cy="214380"/>
            </a:xfrm>
            <a:custGeom>
              <a:avLst/>
              <a:gdLst/>
              <a:ahLst/>
              <a:cxnLst/>
              <a:rect l="l" t="t" r="r" b="b"/>
              <a:pathLst>
                <a:path w="3165" h="5766" extrusionOk="0">
                  <a:moveTo>
                    <a:pt x="3131" y="1"/>
                  </a:moveTo>
                  <a:cubicBezTo>
                    <a:pt x="3126" y="1"/>
                    <a:pt x="3121" y="2"/>
                    <a:pt x="3116" y="4"/>
                  </a:cubicBezTo>
                  <a:cubicBezTo>
                    <a:pt x="1658" y="1577"/>
                    <a:pt x="290" y="3457"/>
                    <a:pt x="9" y="5644"/>
                  </a:cubicBezTo>
                  <a:cubicBezTo>
                    <a:pt x="1" y="5714"/>
                    <a:pt x="65" y="5765"/>
                    <a:pt x="124" y="5765"/>
                  </a:cubicBezTo>
                  <a:cubicBezTo>
                    <a:pt x="162" y="5765"/>
                    <a:pt x="198" y="5744"/>
                    <a:pt x="213" y="5695"/>
                  </a:cubicBezTo>
                  <a:cubicBezTo>
                    <a:pt x="840" y="3572"/>
                    <a:pt x="1850" y="1820"/>
                    <a:pt x="3155" y="30"/>
                  </a:cubicBezTo>
                  <a:cubicBezTo>
                    <a:pt x="3165" y="20"/>
                    <a:pt x="3150" y="1"/>
                    <a:pt x="3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964353" y="1215374"/>
              <a:ext cx="50416" cy="300861"/>
            </a:xfrm>
            <a:custGeom>
              <a:avLst/>
              <a:gdLst/>
              <a:ahLst/>
              <a:cxnLst/>
              <a:rect l="l" t="t" r="r" b="b"/>
              <a:pathLst>
                <a:path w="1356" h="8092" extrusionOk="0">
                  <a:moveTo>
                    <a:pt x="1350" y="1"/>
                  </a:moveTo>
                  <a:cubicBezTo>
                    <a:pt x="1346" y="1"/>
                    <a:pt x="1343" y="4"/>
                    <a:pt x="1343" y="10"/>
                  </a:cubicBezTo>
                  <a:cubicBezTo>
                    <a:pt x="640" y="2632"/>
                    <a:pt x="1" y="5253"/>
                    <a:pt x="244" y="7990"/>
                  </a:cubicBezTo>
                  <a:cubicBezTo>
                    <a:pt x="249" y="8060"/>
                    <a:pt x="298" y="8092"/>
                    <a:pt x="352" y="8092"/>
                  </a:cubicBezTo>
                  <a:cubicBezTo>
                    <a:pt x="425" y="8092"/>
                    <a:pt x="507" y="8034"/>
                    <a:pt x="499" y="7938"/>
                  </a:cubicBezTo>
                  <a:cubicBezTo>
                    <a:pt x="256" y="5240"/>
                    <a:pt x="755" y="2644"/>
                    <a:pt x="1356" y="10"/>
                  </a:cubicBezTo>
                  <a:cubicBezTo>
                    <a:pt x="1356" y="4"/>
                    <a:pt x="1353" y="1"/>
                    <a:pt x="13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211117" y="1217605"/>
              <a:ext cx="380872" cy="90868"/>
            </a:xfrm>
            <a:custGeom>
              <a:avLst/>
              <a:gdLst/>
              <a:ahLst/>
              <a:cxnLst/>
              <a:rect l="l" t="t" r="r" b="b"/>
              <a:pathLst>
                <a:path w="10244" h="2444" extrusionOk="0">
                  <a:moveTo>
                    <a:pt x="7155" y="1"/>
                  </a:moveTo>
                  <a:cubicBezTo>
                    <a:pt x="7136" y="1"/>
                    <a:pt x="7117" y="1"/>
                    <a:pt x="7097" y="1"/>
                  </a:cubicBezTo>
                  <a:cubicBezTo>
                    <a:pt x="6164" y="1"/>
                    <a:pt x="5218" y="116"/>
                    <a:pt x="4310" y="347"/>
                  </a:cubicBezTo>
                  <a:cubicBezTo>
                    <a:pt x="2762" y="730"/>
                    <a:pt x="1228" y="1178"/>
                    <a:pt x="26" y="2265"/>
                  </a:cubicBezTo>
                  <a:cubicBezTo>
                    <a:pt x="0" y="2278"/>
                    <a:pt x="26" y="2303"/>
                    <a:pt x="39" y="2303"/>
                  </a:cubicBezTo>
                  <a:cubicBezTo>
                    <a:pt x="487" y="2194"/>
                    <a:pt x="931" y="2155"/>
                    <a:pt x="1374" y="2155"/>
                  </a:cubicBezTo>
                  <a:cubicBezTo>
                    <a:pt x="2528" y="2155"/>
                    <a:pt x="3672" y="2421"/>
                    <a:pt x="4844" y="2421"/>
                  </a:cubicBezTo>
                  <a:cubicBezTo>
                    <a:pt x="4917" y="2421"/>
                    <a:pt x="4991" y="2420"/>
                    <a:pt x="5064" y="2418"/>
                  </a:cubicBezTo>
                  <a:cubicBezTo>
                    <a:pt x="5959" y="2393"/>
                    <a:pt x="6982" y="2444"/>
                    <a:pt x="7839" y="2111"/>
                  </a:cubicBezTo>
                  <a:cubicBezTo>
                    <a:pt x="8606" y="1779"/>
                    <a:pt x="9348" y="1370"/>
                    <a:pt x="10038" y="909"/>
                  </a:cubicBezTo>
                  <a:cubicBezTo>
                    <a:pt x="10243" y="781"/>
                    <a:pt x="10102" y="487"/>
                    <a:pt x="9911" y="462"/>
                  </a:cubicBezTo>
                  <a:cubicBezTo>
                    <a:pt x="8996" y="299"/>
                    <a:pt x="8082" y="1"/>
                    <a:pt x="7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303732" y="862500"/>
              <a:ext cx="426343" cy="248176"/>
            </a:xfrm>
            <a:custGeom>
              <a:avLst/>
              <a:gdLst/>
              <a:ahLst/>
              <a:cxnLst/>
              <a:rect l="l" t="t" r="r" b="b"/>
              <a:pathLst>
                <a:path w="11467" h="6675" extrusionOk="0">
                  <a:moveTo>
                    <a:pt x="11307" y="0"/>
                  </a:moveTo>
                  <a:cubicBezTo>
                    <a:pt x="9466" y="767"/>
                    <a:pt x="7496" y="1100"/>
                    <a:pt x="5680" y="1944"/>
                  </a:cubicBezTo>
                  <a:cubicBezTo>
                    <a:pt x="4504" y="2481"/>
                    <a:pt x="3200" y="2877"/>
                    <a:pt x="2177" y="3683"/>
                  </a:cubicBezTo>
                  <a:cubicBezTo>
                    <a:pt x="1704" y="4079"/>
                    <a:pt x="1384" y="4680"/>
                    <a:pt x="1064" y="5205"/>
                  </a:cubicBezTo>
                  <a:cubicBezTo>
                    <a:pt x="783" y="5665"/>
                    <a:pt x="399" y="6074"/>
                    <a:pt x="54" y="6496"/>
                  </a:cubicBezTo>
                  <a:cubicBezTo>
                    <a:pt x="0" y="6572"/>
                    <a:pt x="64" y="6674"/>
                    <a:pt x="147" y="6674"/>
                  </a:cubicBezTo>
                  <a:cubicBezTo>
                    <a:pt x="162" y="6674"/>
                    <a:pt x="178" y="6670"/>
                    <a:pt x="195" y="6662"/>
                  </a:cubicBezTo>
                  <a:cubicBezTo>
                    <a:pt x="668" y="6445"/>
                    <a:pt x="1154" y="6279"/>
                    <a:pt x="1652" y="6164"/>
                  </a:cubicBezTo>
                  <a:cubicBezTo>
                    <a:pt x="2266" y="6010"/>
                    <a:pt x="2906" y="6074"/>
                    <a:pt x="3507" y="5831"/>
                  </a:cubicBezTo>
                  <a:cubicBezTo>
                    <a:pt x="4696" y="5332"/>
                    <a:pt x="5719" y="4412"/>
                    <a:pt x="6819" y="3734"/>
                  </a:cubicBezTo>
                  <a:cubicBezTo>
                    <a:pt x="8455" y="2711"/>
                    <a:pt x="10003" y="1509"/>
                    <a:pt x="11409" y="166"/>
                  </a:cubicBezTo>
                  <a:cubicBezTo>
                    <a:pt x="11466" y="98"/>
                    <a:pt x="11411" y="9"/>
                    <a:pt x="11335" y="9"/>
                  </a:cubicBezTo>
                  <a:cubicBezTo>
                    <a:pt x="11326" y="9"/>
                    <a:pt x="11317" y="10"/>
                    <a:pt x="11307" y="13"/>
                  </a:cubicBezTo>
                  <a:lnTo>
                    <a:pt x="113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195873" y="915407"/>
              <a:ext cx="203263" cy="222745"/>
            </a:xfrm>
            <a:custGeom>
              <a:avLst/>
              <a:gdLst/>
              <a:ahLst/>
              <a:cxnLst/>
              <a:rect l="l" t="t" r="r" b="b"/>
              <a:pathLst>
                <a:path w="5467" h="5991" extrusionOk="0">
                  <a:moveTo>
                    <a:pt x="5351" y="1"/>
                  </a:moveTo>
                  <a:cubicBezTo>
                    <a:pt x="5341" y="1"/>
                    <a:pt x="5330" y="4"/>
                    <a:pt x="5321" y="9"/>
                  </a:cubicBezTo>
                  <a:lnTo>
                    <a:pt x="5308" y="9"/>
                  </a:lnTo>
                  <a:cubicBezTo>
                    <a:pt x="4042" y="598"/>
                    <a:pt x="2674" y="866"/>
                    <a:pt x="1561" y="1736"/>
                  </a:cubicBezTo>
                  <a:cubicBezTo>
                    <a:pt x="308" y="2707"/>
                    <a:pt x="525" y="4536"/>
                    <a:pt x="27" y="5892"/>
                  </a:cubicBezTo>
                  <a:cubicBezTo>
                    <a:pt x="1" y="5944"/>
                    <a:pt x="46" y="5990"/>
                    <a:pt x="93" y="5990"/>
                  </a:cubicBezTo>
                  <a:cubicBezTo>
                    <a:pt x="115" y="5990"/>
                    <a:pt x="138" y="5980"/>
                    <a:pt x="155" y="5955"/>
                  </a:cubicBezTo>
                  <a:cubicBezTo>
                    <a:pt x="1101" y="4894"/>
                    <a:pt x="2431" y="4498"/>
                    <a:pt x="3339" y="3411"/>
                  </a:cubicBezTo>
                  <a:cubicBezTo>
                    <a:pt x="4183" y="2413"/>
                    <a:pt x="4528" y="1135"/>
                    <a:pt x="5423" y="137"/>
                  </a:cubicBezTo>
                  <a:cubicBezTo>
                    <a:pt x="5466" y="83"/>
                    <a:pt x="5408" y="1"/>
                    <a:pt x="5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937249" y="1087587"/>
              <a:ext cx="154185" cy="334471"/>
            </a:xfrm>
            <a:custGeom>
              <a:avLst/>
              <a:gdLst/>
              <a:ahLst/>
              <a:cxnLst/>
              <a:rect l="l" t="t" r="r" b="b"/>
              <a:pathLst>
                <a:path w="4147" h="8996" extrusionOk="0">
                  <a:moveTo>
                    <a:pt x="4006" y="1"/>
                  </a:moveTo>
                  <a:cubicBezTo>
                    <a:pt x="3982" y="1"/>
                    <a:pt x="3959" y="10"/>
                    <a:pt x="3939" y="33"/>
                  </a:cubicBezTo>
                  <a:lnTo>
                    <a:pt x="3926" y="33"/>
                  </a:lnTo>
                  <a:cubicBezTo>
                    <a:pt x="3287" y="660"/>
                    <a:pt x="2545" y="1043"/>
                    <a:pt x="1829" y="1567"/>
                  </a:cubicBezTo>
                  <a:cubicBezTo>
                    <a:pt x="1088" y="2117"/>
                    <a:pt x="678" y="2948"/>
                    <a:pt x="333" y="3792"/>
                  </a:cubicBezTo>
                  <a:cubicBezTo>
                    <a:pt x="1" y="4636"/>
                    <a:pt x="154" y="5570"/>
                    <a:pt x="410" y="6401"/>
                  </a:cubicBezTo>
                  <a:cubicBezTo>
                    <a:pt x="640" y="7194"/>
                    <a:pt x="563" y="8051"/>
                    <a:pt x="819" y="8843"/>
                  </a:cubicBezTo>
                  <a:cubicBezTo>
                    <a:pt x="850" y="8947"/>
                    <a:pt x="944" y="8996"/>
                    <a:pt x="1042" y="8996"/>
                  </a:cubicBezTo>
                  <a:cubicBezTo>
                    <a:pt x="1149" y="8996"/>
                    <a:pt x="1259" y="8938"/>
                    <a:pt x="1292" y="8831"/>
                  </a:cubicBezTo>
                  <a:cubicBezTo>
                    <a:pt x="1510" y="8191"/>
                    <a:pt x="1637" y="7539"/>
                    <a:pt x="1932" y="6925"/>
                  </a:cubicBezTo>
                  <a:cubicBezTo>
                    <a:pt x="2072" y="6644"/>
                    <a:pt x="2392" y="6363"/>
                    <a:pt x="2584" y="6120"/>
                  </a:cubicBezTo>
                  <a:cubicBezTo>
                    <a:pt x="2852" y="5749"/>
                    <a:pt x="3082" y="5353"/>
                    <a:pt x="3274" y="4943"/>
                  </a:cubicBezTo>
                  <a:cubicBezTo>
                    <a:pt x="4093" y="3434"/>
                    <a:pt x="3543" y="1708"/>
                    <a:pt x="4118" y="161"/>
                  </a:cubicBezTo>
                  <a:cubicBezTo>
                    <a:pt x="4147" y="84"/>
                    <a:pt x="4076" y="1"/>
                    <a:pt x="4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772430" y="2455992"/>
              <a:ext cx="248400" cy="229698"/>
            </a:xfrm>
            <a:custGeom>
              <a:avLst/>
              <a:gdLst/>
              <a:ahLst/>
              <a:cxnLst/>
              <a:rect l="l" t="t" r="r" b="b"/>
              <a:pathLst>
                <a:path w="6681" h="6178" extrusionOk="0">
                  <a:moveTo>
                    <a:pt x="6601" y="1"/>
                  </a:moveTo>
                  <a:cubicBezTo>
                    <a:pt x="6581" y="1"/>
                    <a:pt x="6560" y="9"/>
                    <a:pt x="6544" y="30"/>
                  </a:cubicBezTo>
                  <a:cubicBezTo>
                    <a:pt x="4766" y="2575"/>
                    <a:pt x="623" y="2498"/>
                    <a:pt x="22" y="6028"/>
                  </a:cubicBezTo>
                  <a:cubicBezTo>
                    <a:pt x="1" y="6102"/>
                    <a:pt x="60" y="6177"/>
                    <a:pt x="132" y="6177"/>
                  </a:cubicBezTo>
                  <a:cubicBezTo>
                    <a:pt x="146" y="6177"/>
                    <a:pt x="161" y="6174"/>
                    <a:pt x="175" y="6168"/>
                  </a:cubicBezTo>
                  <a:lnTo>
                    <a:pt x="163" y="6168"/>
                  </a:lnTo>
                  <a:cubicBezTo>
                    <a:pt x="1646" y="5542"/>
                    <a:pt x="3065" y="4787"/>
                    <a:pt x="4408" y="3930"/>
                  </a:cubicBezTo>
                  <a:cubicBezTo>
                    <a:pt x="5802" y="3048"/>
                    <a:pt x="6288" y="1590"/>
                    <a:pt x="6671" y="81"/>
                  </a:cubicBezTo>
                  <a:cubicBezTo>
                    <a:pt x="6680" y="38"/>
                    <a:pt x="6642" y="1"/>
                    <a:pt x="6601" y="1"/>
                  </a:cubicBezTo>
                  <a:close/>
                </a:path>
              </a:pathLst>
            </a:custGeom>
            <a:solidFill>
              <a:srgbClr val="625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664347" y="1844123"/>
              <a:ext cx="111280" cy="266618"/>
            </a:xfrm>
            <a:custGeom>
              <a:avLst/>
              <a:gdLst/>
              <a:ahLst/>
              <a:cxnLst/>
              <a:rect l="l" t="t" r="r" b="b"/>
              <a:pathLst>
                <a:path w="2993" h="7171" extrusionOk="0">
                  <a:moveTo>
                    <a:pt x="1056" y="1"/>
                  </a:moveTo>
                  <a:cubicBezTo>
                    <a:pt x="1005" y="1"/>
                    <a:pt x="952" y="27"/>
                    <a:pt x="921" y="81"/>
                  </a:cubicBezTo>
                  <a:cubicBezTo>
                    <a:pt x="384" y="1206"/>
                    <a:pt x="90" y="2447"/>
                    <a:pt x="52" y="3700"/>
                  </a:cubicBezTo>
                  <a:cubicBezTo>
                    <a:pt x="1" y="5362"/>
                    <a:pt x="1561" y="6296"/>
                    <a:pt x="2724" y="7140"/>
                  </a:cubicBezTo>
                  <a:cubicBezTo>
                    <a:pt x="2750" y="7161"/>
                    <a:pt x="2778" y="7171"/>
                    <a:pt x="2806" y="7171"/>
                  </a:cubicBezTo>
                  <a:cubicBezTo>
                    <a:pt x="2876" y="7171"/>
                    <a:pt x="2942" y="7111"/>
                    <a:pt x="2942" y="7037"/>
                  </a:cubicBezTo>
                  <a:cubicBezTo>
                    <a:pt x="2993" y="5886"/>
                    <a:pt x="2942" y="4799"/>
                    <a:pt x="2545" y="3700"/>
                  </a:cubicBezTo>
                  <a:cubicBezTo>
                    <a:pt x="2341" y="3150"/>
                    <a:pt x="1919" y="2651"/>
                    <a:pt x="1663" y="2101"/>
                  </a:cubicBezTo>
                  <a:cubicBezTo>
                    <a:pt x="1369" y="1500"/>
                    <a:pt x="1343" y="746"/>
                    <a:pt x="1190" y="94"/>
                  </a:cubicBezTo>
                  <a:cubicBezTo>
                    <a:pt x="1170" y="33"/>
                    <a:pt x="1114" y="1"/>
                    <a:pt x="1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746999" y="2100590"/>
              <a:ext cx="152587" cy="134406"/>
            </a:xfrm>
            <a:custGeom>
              <a:avLst/>
              <a:gdLst/>
              <a:ahLst/>
              <a:cxnLst/>
              <a:rect l="l" t="t" r="r" b="b"/>
              <a:pathLst>
                <a:path w="4104" h="3615" extrusionOk="0">
                  <a:moveTo>
                    <a:pt x="4022" y="1"/>
                  </a:moveTo>
                  <a:cubicBezTo>
                    <a:pt x="4003" y="1"/>
                    <a:pt x="3983" y="8"/>
                    <a:pt x="3967" y="24"/>
                  </a:cubicBezTo>
                  <a:cubicBezTo>
                    <a:pt x="3263" y="728"/>
                    <a:pt x="2292" y="715"/>
                    <a:pt x="1537" y="1354"/>
                  </a:cubicBezTo>
                  <a:cubicBezTo>
                    <a:pt x="898" y="1891"/>
                    <a:pt x="437" y="2607"/>
                    <a:pt x="67" y="3362"/>
                  </a:cubicBezTo>
                  <a:cubicBezTo>
                    <a:pt x="0" y="3483"/>
                    <a:pt x="97" y="3615"/>
                    <a:pt x="223" y="3615"/>
                  </a:cubicBezTo>
                  <a:cubicBezTo>
                    <a:pt x="243" y="3615"/>
                    <a:pt x="263" y="3612"/>
                    <a:pt x="284" y="3605"/>
                  </a:cubicBezTo>
                  <a:cubicBezTo>
                    <a:pt x="1192" y="3247"/>
                    <a:pt x="2215" y="3170"/>
                    <a:pt x="2969" y="2492"/>
                  </a:cubicBezTo>
                  <a:cubicBezTo>
                    <a:pt x="3647" y="1904"/>
                    <a:pt x="3890" y="945"/>
                    <a:pt x="4095" y="88"/>
                  </a:cubicBezTo>
                  <a:cubicBezTo>
                    <a:pt x="4103" y="36"/>
                    <a:pt x="4064" y="1"/>
                    <a:pt x="4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728223" y="2329544"/>
              <a:ext cx="252341" cy="82949"/>
            </a:xfrm>
            <a:custGeom>
              <a:avLst/>
              <a:gdLst/>
              <a:ahLst/>
              <a:cxnLst/>
              <a:rect l="l" t="t" r="r" b="b"/>
              <a:pathLst>
                <a:path w="6787" h="2231" extrusionOk="0">
                  <a:moveTo>
                    <a:pt x="2606" y="0"/>
                  </a:moveTo>
                  <a:cubicBezTo>
                    <a:pt x="1764" y="0"/>
                    <a:pt x="936" y="202"/>
                    <a:pt x="150" y="746"/>
                  </a:cubicBezTo>
                  <a:cubicBezTo>
                    <a:pt x="0" y="845"/>
                    <a:pt x="69" y="1066"/>
                    <a:pt x="238" y="1066"/>
                  </a:cubicBezTo>
                  <a:cubicBezTo>
                    <a:pt x="242" y="1066"/>
                    <a:pt x="247" y="1066"/>
                    <a:pt x="252" y="1066"/>
                  </a:cubicBezTo>
                  <a:cubicBezTo>
                    <a:pt x="1339" y="1117"/>
                    <a:pt x="2119" y="1973"/>
                    <a:pt x="3193" y="2191"/>
                  </a:cubicBezTo>
                  <a:cubicBezTo>
                    <a:pt x="3340" y="2218"/>
                    <a:pt x="3489" y="2230"/>
                    <a:pt x="3641" y="2230"/>
                  </a:cubicBezTo>
                  <a:cubicBezTo>
                    <a:pt x="4644" y="2230"/>
                    <a:pt x="5740" y="1695"/>
                    <a:pt x="6595" y="1296"/>
                  </a:cubicBezTo>
                  <a:cubicBezTo>
                    <a:pt x="6710" y="1245"/>
                    <a:pt x="6786" y="1027"/>
                    <a:pt x="6607" y="963"/>
                  </a:cubicBezTo>
                  <a:cubicBezTo>
                    <a:pt x="5313" y="508"/>
                    <a:pt x="3942" y="0"/>
                    <a:pt x="2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738038" y="2443240"/>
              <a:ext cx="188540" cy="110462"/>
            </a:xfrm>
            <a:custGeom>
              <a:avLst/>
              <a:gdLst/>
              <a:ahLst/>
              <a:cxnLst/>
              <a:rect l="l" t="t" r="r" b="b"/>
              <a:pathLst>
                <a:path w="5071" h="2971" extrusionOk="0">
                  <a:moveTo>
                    <a:pt x="4849" y="0"/>
                  </a:moveTo>
                  <a:cubicBezTo>
                    <a:pt x="4840" y="0"/>
                    <a:pt x="4831" y="1"/>
                    <a:pt x="4822" y="2"/>
                  </a:cubicBezTo>
                  <a:cubicBezTo>
                    <a:pt x="3901" y="194"/>
                    <a:pt x="2993" y="424"/>
                    <a:pt x="2072" y="655"/>
                  </a:cubicBezTo>
                  <a:cubicBezTo>
                    <a:pt x="1727" y="744"/>
                    <a:pt x="1369" y="1051"/>
                    <a:pt x="1113" y="1294"/>
                  </a:cubicBezTo>
                  <a:cubicBezTo>
                    <a:pt x="781" y="1626"/>
                    <a:pt x="602" y="2215"/>
                    <a:pt x="129" y="2381"/>
                  </a:cubicBezTo>
                  <a:cubicBezTo>
                    <a:pt x="1" y="2432"/>
                    <a:pt x="13" y="2611"/>
                    <a:pt x="141" y="2637"/>
                  </a:cubicBezTo>
                  <a:cubicBezTo>
                    <a:pt x="719" y="2785"/>
                    <a:pt x="1131" y="2971"/>
                    <a:pt x="1594" y="2971"/>
                  </a:cubicBezTo>
                  <a:cubicBezTo>
                    <a:pt x="1850" y="2971"/>
                    <a:pt x="2121" y="2914"/>
                    <a:pt x="2443" y="2764"/>
                  </a:cubicBezTo>
                  <a:cubicBezTo>
                    <a:pt x="3504" y="2266"/>
                    <a:pt x="4080" y="1025"/>
                    <a:pt x="4962" y="271"/>
                  </a:cubicBezTo>
                  <a:cubicBezTo>
                    <a:pt x="5070" y="175"/>
                    <a:pt x="4987" y="0"/>
                    <a:pt x="4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493208" y="2254886"/>
              <a:ext cx="223675" cy="202594"/>
            </a:xfrm>
            <a:custGeom>
              <a:avLst/>
              <a:gdLst/>
              <a:ahLst/>
              <a:cxnLst/>
              <a:rect l="l" t="t" r="r" b="b"/>
              <a:pathLst>
                <a:path w="6016" h="5449" extrusionOk="0">
                  <a:moveTo>
                    <a:pt x="272" y="0"/>
                  </a:moveTo>
                  <a:cubicBezTo>
                    <a:pt x="133" y="0"/>
                    <a:pt x="0" y="146"/>
                    <a:pt x="38" y="299"/>
                  </a:cubicBezTo>
                  <a:cubicBezTo>
                    <a:pt x="358" y="1501"/>
                    <a:pt x="895" y="3201"/>
                    <a:pt x="2046" y="3854"/>
                  </a:cubicBezTo>
                  <a:cubicBezTo>
                    <a:pt x="3235" y="4519"/>
                    <a:pt x="4629" y="4723"/>
                    <a:pt x="5793" y="5426"/>
                  </a:cubicBezTo>
                  <a:cubicBezTo>
                    <a:pt x="5816" y="5442"/>
                    <a:pt x="5839" y="5448"/>
                    <a:pt x="5861" y="5448"/>
                  </a:cubicBezTo>
                  <a:cubicBezTo>
                    <a:pt x="5948" y="5448"/>
                    <a:pt x="6015" y="5342"/>
                    <a:pt x="5985" y="5260"/>
                  </a:cubicBezTo>
                  <a:lnTo>
                    <a:pt x="5997" y="5260"/>
                  </a:lnTo>
                  <a:cubicBezTo>
                    <a:pt x="5742" y="4276"/>
                    <a:pt x="5064" y="3764"/>
                    <a:pt x="4233" y="3240"/>
                  </a:cubicBezTo>
                  <a:cubicBezTo>
                    <a:pt x="2826" y="2345"/>
                    <a:pt x="1611" y="1207"/>
                    <a:pt x="409" y="56"/>
                  </a:cubicBezTo>
                  <a:cubicBezTo>
                    <a:pt x="367" y="17"/>
                    <a:pt x="319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672415" y="2108546"/>
              <a:ext cx="83246" cy="130836"/>
            </a:xfrm>
            <a:custGeom>
              <a:avLst/>
              <a:gdLst/>
              <a:ahLst/>
              <a:cxnLst/>
              <a:rect l="l" t="t" r="r" b="b"/>
              <a:pathLst>
                <a:path w="2239" h="3519" extrusionOk="0">
                  <a:moveTo>
                    <a:pt x="2074" y="0"/>
                  </a:moveTo>
                  <a:cubicBezTo>
                    <a:pt x="2055" y="0"/>
                    <a:pt x="2036" y="9"/>
                    <a:pt x="2021" y="28"/>
                  </a:cubicBezTo>
                  <a:cubicBezTo>
                    <a:pt x="1881" y="232"/>
                    <a:pt x="1740" y="450"/>
                    <a:pt x="1625" y="667"/>
                  </a:cubicBezTo>
                  <a:cubicBezTo>
                    <a:pt x="1408" y="1038"/>
                    <a:pt x="1037" y="1319"/>
                    <a:pt x="781" y="1677"/>
                  </a:cubicBezTo>
                  <a:cubicBezTo>
                    <a:pt x="487" y="2086"/>
                    <a:pt x="1" y="2918"/>
                    <a:pt x="167" y="3416"/>
                  </a:cubicBezTo>
                  <a:cubicBezTo>
                    <a:pt x="187" y="3477"/>
                    <a:pt x="240" y="3514"/>
                    <a:pt x="299" y="3514"/>
                  </a:cubicBezTo>
                  <a:cubicBezTo>
                    <a:pt x="314" y="3514"/>
                    <a:pt x="330" y="3511"/>
                    <a:pt x="346" y="3506"/>
                  </a:cubicBezTo>
                  <a:lnTo>
                    <a:pt x="346" y="3519"/>
                  </a:lnTo>
                  <a:cubicBezTo>
                    <a:pt x="653" y="3403"/>
                    <a:pt x="845" y="3135"/>
                    <a:pt x="1088" y="2930"/>
                  </a:cubicBezTo>
                  <a:cubicBezTo>
                    <a:pt x="1382" y="2726"/>
                    <a:pt x="1638" y="2457"/>
                    <a:pt x="1830" y="2150"/>
                  </a:cubicBezTo>
                  <a:cubicBezTo>
                    <a:pt x="2239" y="1460"/>
                    <a:pt x="2111" y="820"/>
                    <a:pt x="2149" y="66"/>
                  </a:cubicBezTo>
                  <a:cubicBezTo>
                    <a:pt x="2141" y="25"/>
                    <a:pt x="2107" y="0"/>
                    <a:pt x="2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463836" y="2066236"/>
              <a:ext cx="172961" cy="74732"/>
            </a:xfrm>
            <a:custGeom>
              <a:avLst/>
              <a:gdLst/>
              <a:ahLst/>
              <a:cxnLst/>
              <a:rect l="l" t="t" r="r" b="b"/>
              <a:pathLst>
                <a:path w="4652" h="2010" extrusionOk="0">
                  <a:moveTo>
                    <a:pt x="233" y="1"/>
                  </a:moveTo>
                  <a:cubicBezTo>
                    <a:pt x="123" y="1"/>
                    <a:pt x="1" y="99"/>
                    <a:pt x="61" y="219"/>
                  </a:cubicBezTo>
                  <a:cubicBezTo>
                    <a:pt x="406" y="987"/>
                    <a:pt x="1046" y="1575"/>
                    <a:pt x="1839" y="1869"/>
                  </a:cubicBezTo>
                  <a:cubicBezTo>
                    <a:pt x="2126" y="1972"/>
                    <a:pt x="2390" y="2009"/>
                    <a:pt x="2643" y="2009"/>
                  </a:cubicBezTo>
                  <a:cubicBezTo>
                    <a:pt x="3270" y="2009"/>
                    <a:pt x="3832" y="1781"/>
                    <a:pt x="4524" y="1754"/>
                  </a:cubicBezTo>
                  <a:cubicBezTo>
                    <a:pt x="4601" y="1754"/>
                    <a:pt x="4652" y="1664"/>
                    <a:pt x="4614" y="1600"/>
                  </a:cubicBezTo>
                  <a:lnTo>
                    <a:pt x="4614" y="1588"/>
                  </a:lnTo>
                  <a:cubicBezTo>
                    <a:pt x="3591" y="296"/>
                    <a:pt x="1762" y="219"/>
                    <a:pt x="253" y="2"/>
                  </a:cubicBezTo>
                  <a:cubicBezTo>
                    <a:pt x="246" y="1"/>
                    <a:pt x="240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526298" y="2466589"/>
              <a:ext cx="215421" cy="179170"/>
            </a:xfrm>
            <a:custGeom>
              <a:avLst/>
              <a:gdLst/>
              <a:ahLst/>
              <a:cxnLst/>
              <a:rect l="l" t="t" r="r" b="b"/>
              <a:pathLst>
                <a:path w="5794" h="4819" extrusionOk="0">
                  <a:moveTo>
                    <a:pt x="184" y="0"/>
                  </a:moveTo>
                  <a:cubicBezTo>
                    <a:pt x="92" y="0"/>
                    <a:pt x="0" y="78"/>
                    <a:pt x="18" y="193"/>
                  </a:cubicBezTo>
                  <a:cubicBezTo>
                    <a:pt x="261" y="1408"/>
                    <a:pt x="657" y="3070"/>
                    <a:pt x="1732" y="3863"/>
                  </a:cubicBezTo>
                  <a:cubicBezTo>
                    <a:pt x="2934" y="4771"/>
                    <a:pt x="4174" y="4259"/>
                    <a:pt x="5466" y="4796"/>
                  </a:cubicBezTo>
                  <a:cubicBezTo>
                    <a:pt x="5496" y="4811"/>
                    <a:pt x="5526" y="4818"/>
                    <a:pt x="5554" y="4818"/>
                  </a:cubicBezTo>
                  <a:cubicBezTo>
                    <a:pt x="5693" y="4818"/>
                    <a:pt x="5793" y="4655"/>
                    <a:pt x="5708" y="4528"/>
                  </a:cubicBezTo>
                  <a:cubicBezTo>
                    <a:pt x="5274" y="3735"/>
                    <a:pt x="4545" y="3185"/>
                    <a:pt x="3765" y="2712"/>
                  </a:cubicBezTo>
                  <a:cubicBezTo>
                    <a:pt x="2460" y="1932"/>
                    <a:pt x="1258" y="1280"/>
                    <a:pt x="299" y="52"/>
                  </a:cubicBezTo>
                  <a:cubicBezTo>
                    <a:pt x="267" y="16"/>
                    <a:pt x="226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568683" y="2689631"/>
              <a:ext cx="221853" cy="107896"/>
            </a:xfrm>
            <a:custGeom>
              <a:avLst/>
              <a:gdLst/>
              <a:ahLst/>
              <a:cxnLst/>
              <a:rect l="l" t="t" r="r" b="b"/>
              <a:pathLst>
                <a:path w="5967" h="2902" extrusionOk="0">
                  <a:moveTo>
                    <a:pt x="184" y="1"/>
                  </a:moveTo>
                  <a:cubicBezTo>
                    <a:pt x="86" y="1"/>
                    <a:pt x="0" y="99"/>
                    <a:pt x="29" y="204"/>
                  </a:cubicBezTo>
                  <a:cubicBezTo>
                    <a:pt x="272" y="1252"/>
                    <a:pt x="975" y="2135"/>
                    <a:pt x="1934" y="2621"/>
                  </a:cubicBezTo>
                  <a:cubicBezTo>
                    <a:pt x="2345" y="2837"/>
                    <a:pt x="2768" y="2901"/>
                    <a:pt x="3196" y="2901"/>
                  </a:cubicBezTo>
                  <a:cubicBezTo>
                    <a:pt x="3817" y="2901"/>
                    <a:pt x="4449" y="2766"/>
                    <a:pt x="5069" y="2766"/>
                  </a:cubicBezTo>
                  <a:cubicBezTo>
                    <a:pt x="5283" y="2766"/>
                    <a:pt x="5496" y="2782"/>
                    <a:pt x="5707" y="2825"/>
                  </a:cubicBezTo>
                  <a:cubicBezTo>
                    <a:pt x="5719" y="2829"/>
                    <a:pt x="5731" y="2831"/>
                    <a:pt x="5743" y="2831"/>
                  </a:cubicBezTo>
                  <a:cubicBezTo>
                    <a:pt x="5859" y="2831"/>
                    <a:pt x="5967" y="2674"/>
                    <a:pt x="5886" y="2570"/>
                  </a:cubicBezTo>
                  <a:lnTo>
                    <a:pt x="5886" y="2570"/>
                  </a:lnTo>
                  <a:lnTo>
                    <a:pt x="5873" y="2582"/>
                  </a:lnTo>
                  <a:cubicBezTo>
                    <a:pt x="4466" y="882"/>
                    <a:pt x="1883" y="1547"/>
                    <a:pt x="285" y="38"/>
                  </a:cubicBezTo>
                  <a:cubicBezTo>
                    <a:pt x="252" y="12"/>
                    <a:pt x="218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818867" y="2666133"/>
              <a:ext cx="153293" cy="151062"/>
            </a:xfrm>
            <a:custGeom>
              <a:avLst/>
              <a:gdLst/>
              <a:ahLst/>
              <a:cxnLst/>
              <a:rect l="l" t="t" r="r" b="b"/>
              <a:pathLst>
                <a:path w="4123" h="4063" extrusionOk="0">
                  <a:moveTo>
                    <a:pt x="4023" y="1"/>
                  </a:moveTo>
                  <a:cubicBezTo>
                    <a:pt x="4008" y="1"/>
                    <a:pt x="3992" y="6"/>
                    <a:pt x="3977" y="18"/>
                  </a:cubicBezTo>
                  <a:cubicBezTo>
                    <a:pt x="2341" y="1117"/>
                    <a:pt x="244" y="1731"/>
                    <a:pt x="1" y="3982"/>
                  </a:cubicBezTo>
                  <a:cubicBezTo>
                    <a:pt x="1" y="4025"/>
                    <a:pt x="36" y="4062"/>
                    <a:pt x="74" y="4062"/>
                  </a:cubicBezTo>
                  <a:cubicBezTo>
                    <a:pt x="93" y="4062"/>
                    <a:pt x="112" y="4054"/>
                    <a:pt x="128" y="4033"/>
                  </a:cubicBezTo>
                  <a:cubicBezTo>
                    <a:pt x="678" y="3266"/>
                    <a:pt x="1727" y="2882"/>
                    <a:pt x="2456" y="2294"/>
                  </a:cubicBezTo>
                  <a:cubicBezTo>
                    <a:pt x="3159" y="1705"/>
                    <a:pt x="3722" y="964"/>
                    <a:pt x="4093" y="120"/>
                  </a:cubicBezTo>
                  <a:cubicBezTo>
                    <a:pt x="4122" y="60"/>
                    <a:pt x="4075" y="1"/>
                    <a:pt x="4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770385" y="1627773"/>
              <a:ext cx="106521" cy="312238"/>
            </a:xfrm>
            <a:custGeom>
              <a:avLst/>
              <a:gdLst/>
              <a:ahLst/>
              <a:cxnLst/>
              <a:rect l="l" t="t" r="r" b="b"/>
              <a:pathLst>
                <a:path w="2865" h="8398" extrusionOk="0">
                  <a:moveTo>
                    <a:pt x="1570" y="1"/>
                  </a:moveTo>
                  <a:cubicBezTo>
                    <a:pt x="1503" y="1"/>
                    <a:pt x="1435" y="11"/>
                    <a:pt x="1368" y="30"/>
                  </a:cubicBezTo>
                  <a:cubicBezTo>
                    <a:pt x="0" y="427"/>
                    <a:pt x="218" y="2588"/>
                    <a:pt x="358" y="3675"/>
                  </a:cubicBezTo>
                  <a:cubicBezTo>
                    <a:pt x="563" y="5248"/>
                    <a:pt x="1177" y="6706"/>
                    <a:pt x="1663" y="8202"/>
                  </a:cubicBezTo>
                  <a:cubicBezTo>
                    <a:pt x="1705" y="8339"/>
                    <a:pt x="1802" y="8398"/>
                    <a:pt x="1903" y="8398"/>
                  </a:cubicBezTo>
                  <a:cubicBezTo>
                    <a:pt x="2046" y="8398"/>
                    <a:pt x="2197" y="8279"/>
                    <a:pt x="2212" y="8099"/>
                  </a:cubicBezTo>
                  <a:cubicBezTo>
                    <a:pt x="2315" y="6731"/>
                    <a:pt x="2353" y="5337"/>
                    <a:pt x="2328" y="3943"/>
                  </a:cubicBezTo>
                  <a:cubicBezTo>
                    <a:pt x="2302" y="2831"/>
                    <a:pt x="2865" y="1015"/>
                    <a:pt x="1982" y="158"/>
                  </a:cubicBezTo>
                  <a:cubicBezTo>
                    <a:pt x="1867" y="52"/>
                    <a:pt x="1721" y="1"/>
                    <a:pt x="1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855415" y="1610782"/>
              <a:ext cx="196942" cy="306252"/>
            </a:xfrm>
            <a:custGeom>
              <a:avLst/>
              <a:gdLst/>
              <a:ahLst/>
              <a:cxnLst/>
              <a:rect l="l" t="t" r="r" b="b"/>
              <a:pathLst>
                <a:path w="5297" h="8237" extrusionOk="0">
                  <a:moveTo>
                    <a:pt x="4028" y="0"/>
                  </a:moveTo>
                  <a:cubicBezTo>
                    <a:pt x="4016" y="0"/>
                    <a:pt x="4004" y="1"/>
                    <a:pt x="3992" y="2"/>
                  </a:cubicBezTo>
                  <a:cubicBezTo>
                    <a:pt x="2598" y="2"/>
                    <a:pt x="1601" y="2214"/>
                    <a:pt x="1000" y="3275"/>
                  </a:cubicBezTo>
                  <a:cubicBezTo>
                    <a:pt x="220" y="4669"/>
                    <a:pt x="347" y="6459"/>
                    <a:pt x="28" y="7968"/>
                  </a:cubicBezTo>
                  <a:cubicBezTo>
                    <a:pt x="1" y="8112"/>
                    <a:pt x="131" y="8236"/>
                    <a:pt x="255" y="8236"/>
                  </a:cubicBezTo>
                  <a:cubicBezTo>
                    <a:pt x="308" y="8236"/>
                    <a:pt x="360" y="8213"/>
                    <a:pt x="399" y="8160"/>
                  </a:cubicBezTo>
                  <a:cubicBezTo>
                    <a:pt x="1307" y="6881"/>
                    <a:pt x="2023" y="5500"/>
                    <a:pt x="2854" y="4183"/>
                  </a:cubicBezTo>
                  <a:cubicBezTo>
                    <a:pt x="3544" y="3083"/>
                    <a:pt x="5296" y="1664"/>
                    <a:pt x="4529" y="270"/>
                  </a:cubicBezTo>
                  <a:cubicBezTo>
                    <a:pt x="4420" y="101"/>
                    <a:pt x="4232" y="0"/>
                    <a:pt x="40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880884" y="1661867"/>
              <a:ext cx="267213" cy="242897"/>
            </a:xfrm>
            <a:custGeom>
              <a:avLst/>
              <a:gdLst/>
              <a:ahLst/>
              <a:cxnLst/>
              <a:rect l="l" t="t" r="r" b="b"/>
              <a:pathLst>
                <a:path w="7187" h="6533" extrusionOk="0">
                  <a:moveTo>
                    <a:pt x="6500" y="1"/>
                  </a:moveTo>
                  <a:cubicBezTo>
                    <a:pt x="6471" y="1"/>
                    <a:pt x="6442" y="3"/>
                    <a:pt x="6414" y="9"/>
                  </a:cubicBezTo>
                  <a:cubicBezTo>
                    <a:pt x="3256" y="674"/>
                    <a:pt x="1900" y="4011"/>
                    <a:pt x="72" y="6274"/>
                  </a:cubicBezTo>
                  <a:cubicBezTo>
                    <a:pt x="0" y="6382"/>
                    <a:pt x="84" y="6533"/>
                    <a:pt x="209" y="6533"/>
                  </a:cubicBezTo>
                  <a:cubicBezTo>
                    <a:pt x="218" y="6533"/>
                    <a:pt x="228" y="6532"/>
                    <a:pt x="238" y="6530"/>
                  </a:cubicBezTo>
                  <a:lnTo>
                    <a:pt x="251" y="6517"/>
                  </a:lnTo>
                  <a:cubicBezTo>
                    <a:pt x="1645" y="6095"/>
                    <a:pt x="2527" y="5200"/>
                    <a:pt x="3537" y="4190"/>
                  </a:cubicBezTo>
                  <a:cubicBezTo>
                    <a:pt x="4701" y="3052"/>
                    <a:pt x="6082" y="2016"/>
                    <a:pt x="6964" y="648"/>
                  </a:cubicBezTo>
                  <a:cubicBezTo>
                    <a:pt x="7187" y="308"/>
                    <a:pt x="6819" y="1"/>
                    <a:pt x="6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874972" y="1833899"/>
              <a:ext cx="304318" cy="95478"/>
            </a:xfrm>
            <a:custGeom>
              <a:avLst/>
              <a:gdLst/>
              <a:ahLst/>
              <a:cxnLst/>
              <a:rect l="l" t="t" r="r" b="b"/>
              <a:pathLst>
                <a:path w="8185" h="2568" extrusionOk="0">
                  <a:moveTo>
                    <a:pt x="7077" y="0"/>
                  </a:moveTo>
                  <a:cubicBezTo>
                    <a:pt x="4592" y="0"/>
                    <a:pt x="2474" y="1394"/>
                    <a:pt x="141" y="2121"/>
                  </a:cubicBezTo>
                  <a:cubicBezTo>
                    <a:pt x="0" y="2159"/>
                    <a:pt x="0" y="2402"/>
                    <a:pt x="154" y="2415"/>
                  </a:cubicBezTo>
                  <a:lnTo>
                    <a:pt x="167" y="2415"/>
                  </a:lnTo>
                  <a:cubicBezTo>
                    <a:pt x="1093" y="2479"/>
                    <a:pt x="2049" y="2567"/>
                    <a:pt x="2988" y="2567"/>
                  </a:cubicBezTo>
                  <a:cubicBezTo>
                    <a:pt x="4836" y="2567"/>
                    <a:pt x="6619" y="2227"/>
                    <a:pt x="7993" y="701"/>
                  </a:cubicBezTo>
                  <a:cubicBezTo>
                    <a:pt x="8184" y="497"/>
                    <a:pt x="8082" y="62"/>
                    <a:pt x="7763" y="36"/>
                  </a:cubicBezTo>
                  <a:cubicBezTo>
                    <a:pt x="7531" y="12"/>
                    <a:pt x="7302" y="0"/>
                    <a:pt x="7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851660" y="1926105"/>
              <a:ext cx="283906" cy="124367"/>
            </a:xfrm>
            <a:custGeom>
              <a:avLst/>
              <a:gdLst/>
              <a:ahLst/>
              <a:cxnLst/>
              <a:rect l="l" t="t" r="r" b="b"/>
              <a:pathLst>
                <a:path w="7636" h="3345" extrusionOk="0">
                  <a:moveTo>
                    <a:pt x="1026" y="0"/>
                  </a:moveTo>
                  <a:cubicBezTo>
                    <a:pt x="723" y="0"/>
                    <a:pt x="422" y="52"/>
                    <a:pt x="129" y="178"/>
                  </a:cubicBezTo>
                  <a:cubicBezTo>
                    <a:pt x="26" y="216"/>
                    <a:pt x="1" y="344"/>
                    <a:pt x="78" y="421"/>
                  </a:cubicBezTo>
                  <a:cubicBezTo>
                    <a:pt x="1139" y="1380"/>
                    <a:pt x="2315" y="2211"/>
                    <a:pt x="3594" y="2876"/>
                  </a:cubicBezTo>
                  <a:cubicBezTo>
                    <a:pt x="4197" y="3174"/>
                    <a:pt x="4867" y="3344"/>
                    <a:pt x="5530" y="3344"/>
                  </a:cubicBezTo>
                  <a:cubicBezTo>
                    <a:pt x="6174" y="3344"/>
                    <a:pt x="6812" y="3184"/>
                    <a:pt x="7379" y="2825"/>
                  </a:cubicBezTo>
                  <a:cubicBezTo>
                    <a:pt x="7635" y="2646"/>
                    <a:pt x="7609" y="2262"/>
                    <a:pt x="7328" y="2109"/>
                  </a:cubicBezTo>
                  <a:cubicBezTo>
                    <a:pt x="6203" y="1584"/>
                    <a:pt x="4950" y="1431"/>
                    <a:pt x="3812" y="919"/>
                  </a:cubicBezTo>
                  <a:cubicBezTo>
                    <a:pt x="2975" y="530"/>
                    <a:pt x="1990" y="0"/>
                    <a:pt x="1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901965" y="2224845"/>
              <a:ext cx="156082" cy="112841"/>
            </a:xfrm>
            <a:custGeom>
              <a:avLst/>
              <a:gdLst/>
              <a:ahLst/>
              <a:cxnLst/>
              <a:rect l="l" t="t" r="r" b="b"/>
              <a:pathLst>
                <a:path w="4198" h="3035" extrusionOk="0">
                  <a:moveTo>
                    <a:pt x="241" y="0"/>
                  </a:moveTo>
                  <a:cubicBezTo>
                    <a:pt x="113" y="0"/>
                    <a:pt x="0" y="136"/>
                    <a:pt x="106" y="263"/>
                  </a:cubicBezTo>
                  <a:cubicBezTo>
                    <a:pt x="707" y="940"/>
                    <a:pt x="1244" y="1682"/>
                    <a:pt x="1960" y="2258"/>
                  </a:cubicBezTo>
                  <a:cubicBezTo>
                    <a:pt x="2331" y="2543"/>
                    <a:pt x="2979" y="3034"/>
                    <a:pt x="3534" y="3034"/>
                  </a:cubicBezTo>
                  <a:cubicBezTo>
                    <a:pt x="3724" y="3034"/>
                    <a:pt x="3904" y="2977"/>
                    <a:pt x="4057" y="2833"/>
                  </a:cubicBezTo>
                  <a:cubicBezTo>
                    <a:pt x="4147" y="2743"/>
                    <a:pt x="4198" y="2616"/>
                    <a:pt x="4172" y="2501"/>
                  </a:cubicBezTo>
                  <a:cubicBezTo>
                    <a:pt x="4019" y="1810"/>
                    <a:pt x="2957" y="1541"/>
                    <a:pt x="2407" y="1196"/>
                  </a:cubicBezTo>
                  <a:cubicBezTo>
                    <a:pt x="1742" y="774"/>
                    <a:pt x="1039" y="378"/>
                    <a:pt x="323" y="20"/>
                  </a:cubicBezTo>
                  <a:cubicBezTo>
                    <a:pt x="296" y="6"/>
                    <a:pt x="269" y="0"/>
                    <a:pt x="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922042" y="2215216"/>
              <a:ext cx="196868" cy="50230"/>
            </a:xfrm>
            <a:custGeom>
              <a:avLst/>
              <a:gdLst/>
              <a:ahLst/>
              <a:cxnLst/>
              <a:rect l="l" t="t" r="r" b="b"/>
              <a:pathLst>
                <a:path w="5295" h="1351" extrusionOk="0">
                  <a:moveTo>
                    <a:pt x="4230" y="1"/>
                  </a:moveTo>
                  <a:cubicBezTo>
                    <a:pt x="3750" y="1"/>
                    <a:pt x="3216" y="131"/>
                    <a:pt x="2814" y="138"/>
                  </a:cubicBezTo>
                  <a:cubicBezTo>
                    <a:pt x="2706" y="140"/>
                    <a:pt x="2598" y="140"/>
                    <a:pt x="2491" y="140"/>
                  </a:cubicBezTo>
                  <a:cubicBezTo>
                    <a:pt x="2067" y="140"/>
                    <a:pt x="1643" y="131"/>
                    <a:pt x="1218" y="131"/>
                  </a:cubicBezTo>
                  <a:cubicBezTo>
                    <a:pt x="855" y="131"/>
                    <a:pt x="492" y="138"/>
                    <a:pt x="128" y="164"/>
                  </a:cubicBezTo>
                  <a:cubicBezTo>
                    <a:pt x="0" y="176"/>
                    <a:pt x="0" y="368"/>
                    <a:pt x="103" y="407"/>
                  </a:cubicBezTo>
                  <a:cubicBezTo>
                    <a:pt x="960" y="688"/>
                    <a:pt x="1803" y="1289"/>
                    <a:pt x="2711" y="1315"/>
                  </a:cubicBezTo>
                  <a:cubicBezTo>
                    <a:pt x="2961" y="1324"/>
                    <a:pt x="3297" y="1350"/>
                    <a:pt x="3645" y="1350"/>
                  </a:cubicBezTo>
                  <a:cubicBezTo>
                    <a:pt x="4279" y="1350"/>
                    <a:pt x="4954" y="1262"/>
                    <a:pt x="5218" y="816"/>
                  </a:cubicBezTo>
                  <a:cubicBezTo>
                    <a:pt x="5282" y="714"/>
                    <a:pt x="5294" y="586"/>
                    <a:pt x="5243" y="471"/>
                  </a:cubicBezTo>
                  <a:cubicBezTo>
                    <a:pt x="5029" y="101"/>
                    <a:pt x="4649" y="1"/>
                    <a:pt x="4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935018" y="2156137"/>
              <a:ext cx="194749" cy="67556"/>
            </a:xfrm>
            <a:custGeom>
              <a:avLst/>
              <a:gdLst/>
              <a:ahLst/>
              <a:cxnLst/>
              <a:rect l="l" t="t" r="r" b="b"/>
              <a:pathLst>
                <a:path w="5238" h="1817" extrusionOk="0">
                  <a:moveTo>
                    <a:pt x="4972" y="0"/>
                  </a:moveTo>
                  <a:cubicBezTo>
                    <a:pt x="4968" y="0"/>
                    <a:pt x="4963" y="1"/>
                    <a:pt x="4958" y="1"/>
                  </a:cubicBezTo>
                  <a:cubicBezTo>
                    <a:pt x="4025" y="39"/>
                    <a:pt x="3104" y="410"/>
                    <a:pt x="2196" y="640"/>
                  </a:cubicBezTo>
                  <a:cubicBezTo>
                    <a:pt x="1391" y="845"/>
                    <a:pt x="687" y="1011"/>
                    <a:pt x="61" y="1574"/>
                  </a:cubicBezTo>
                  <a:lnTo>
                    <a:pt x="61" y="1561"/>
                  </a:lnTo>
                  <a:lnTo>
                    <a:pt x="61" y="1561"/>
                  </a:lnTo>
                  <a:cubicBezTo>
                    <a:pt x="0" y="1621"/>
                    <a:pt x="43" y="1728"/>
                    <a:pt x="124" y="1728"/>
                  </a:cubicBezTo>
                  <a:cubicBezTo>
                    <a:pt x="128" y="1728"/>
                    <a:pt x="133" y="1728"/>
                    <a:pt x="137" y="1727"/>
                  </a:cubicBezTo>
                  <a:cubicBezTo>
                    <a:pt x="1800" y="1497"/>
                    <a:pt x="3846" y="1817"/>
                    <a:pt x="5112" y="461"/>
                  </a:cubicBezTo>
                  <a:cubicBezTo>
                    <a:pt x="5237" y="323"/>
                    <a:pt x="5215" y="0"/>
                    <a:pt x="4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924310" y="2088432"/>
              <a:ext cx="130688" cy="129275"/>
            </a:xfrm>
            <a:custGeom>
              <a:avLst/>
              <a:gdLst/>
              <a:ahLst/>
              <a:cxnLst/>
              <a:rect l="l" t="t" r="r" b="b"/>
              <a:pathLst>
                <a:path w="3515" h="3477" extrusionOk="0">
                  <a:moveTo>
                    <a:pt x="3249" y="1"/>
                  </a:moveTo>
                  <a:cubicBezTo>
                    <a:pt x="3233" y="1"/>
                    <a:pt x="3217" y="2"/>
                    <a:pt x="3200" y="6"/>
                  </a:cubicBezTo>
                  <a:cubicBezTo>
                    <a:pt x="1448" y="338"/>
                    <a:pt x="745" y="1937"/>
                    <a:pt x="29" y="3356"/>
                  </a:cubicBezTo>
                  <a:cubicBezTo>
                    <a:pt x="0" y="3424"/>
                    <a:pt x="58" y="3477"/>
                    <a:pt x="116" y="3477"/>
                  </a:cubicBezTo>
                  <a:cubicBezTo>
                    <a:pt x="135" y="3477"/>
                    <a:pt x="154" y="3471"/>
                    <a:pt x="170" y="3459"/>
                  </a:cubicBezTo>
                  <a:cubicBezTo>
                    <a:pt x="1308" y="2436"/>
                    <a:pt x="2778" y="1771"/>
                    <a:pt x="3456" y="313"/>
                  </a:cubicBezTo>
                  <a:cubicBezTo>
                    <a:pt x="3514" y="162"/>
                    <a:pt x="3404" y="1"/>
                    <a:pt x="3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900663" y="2059729"/>
              <a:ext cx="57443" cy="163704"/>
            </a:xfrm>
            <a:custGeom>
              <a:avLst/>
              <a:gdLst/>
              <a:ahLst/>
              <a:cxnLst/>
              <a:rect l="l" t="t" r="r" b="b"/>
              <a:pathLst>
                <a:path w="1545" h="4403" extrusionOk="0">
                  <a:moveTo>
                    <a:pt x="1303" y="1"/>
                  </a:moveTo>
                  <a:cubicBezTo>
                    <a:pt x="1270" y="1"/>
                    <a:pt x="1236" y="8"/>
                    <a:pt x="1202" y="23"/>
                  </a:cubicBezTo>
                  <a:cubicBezTo>
                    <a:pt x="499" y="369"/>
                    <a:pt x="102" y="1110"/>
                    <a:pt x="51" y="1878"/>
                  </a:cubicBezTo>
                  <a:cubicBezTo>
                    <a:pt x="0" y="2696"/>
                    <a:pt x="51" y="3527"/>
                    <a:pt x="205" y="4333"/>
                  </a:cubicBezTo>
                  <a:lnTo>
                    <a:pt x="217" y="4333"/>
                  </a:lnTo>
                  <a:cubicBezTo>
                    <a:pt x="226" y="4376"/>
                    <a:pt x="258" y="4402"/>
                    <a:pt x="294" y="4402"/>
                  </a:cubicBezTo>
                  <a:cubicBezTo>
                    <a:pt x="311" y="4402"/>
                    <a:pt x="329" y="4396"/>
                    <a:pt x="345" y="4384"/>
                  </a:cubicBezTo>
                  <a:cubicBezTo>
                    <a:pt x="972" y="3924"/>
                    <a:pt x="997" y="3054"/>
                    <a:pt x="1074" y="2351"/>
                  </a:cubicBezTo>
                  <a:cubicBezTo>
                    <a:pt x="1164" y="1635"/>
                    <a:pt x="1458" y="970"/>
                    <a:pt x="1535" y="254"/>
                  </a:cubicBezTo>
                  <a:cubicBezTo>
                    <a:pt x="1545" y="111"/>
                    <a:pt x="1433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560169" y="1819361"/>
              <a:ext cx="94697" cy="170470"/>
            </a:xfrm>
            <a:custGeom>
              <a:avLst/>
              <a:gdLst/>
              <a:ahLst/>
              <a:cxnLst/>
              <a:rect l="l" t="t" r="r" b="b"/>
              <a:pathLst>
                <a:path w="2547" h="4585" extrusionOk="0">
                  <a:moveTo>
                    <a:pt x="1645" y="0"/>
                  </a:moveTo>
                  <a:cubicBezTo>
                    <a:pt x="1594" y="0"/>
                    <a:pt x="1544" y="10"/>
                    <a:pt x="1498" y="31"/>
                  </a:cubicBezTo>
                  <a:cubicBezTo>
                    <a:pt x="872" y="351"/>
                    <a:pt x="872" y="1437"/>
                    <a:pt x="667" y="2064"/>
                  </a:cubicBezTo>
                  <a:cubicBezTo>
                    <a:pt x="424" y="2806"/>
                    <a:pt x="207" y="3586"/>
                    <a:pt x="28" y="4366"/>
                  </a:cubicBezTo>
                  <a:lnTo>
                    <a:pt x="28" y="4353"/>
                  </a:lnTo>
                  <a:lnTo>
                    <a:pt x="28" y="4353"/>
                  </a:lnTo>
                  <a:cubicBezTo>
                    <a:pt x="1" y="4478"/>
                    <a:pt x="93" y="4585"/>
                    <a:pt x="190" y="4585"/>
                  </a:cubicBezTo>
                  <a:cubicBezTo>
                    <a:pt x="232" y="4585"/>
                    <a:pt x="275" y="4565"/>
                    <a:pt x="309" y="4519"/>
                  </a:cubicBezTo>
                  <a:cubicBezTo>
                    <a:pt x="833" y="3765"/>
                    <a:pt x="1422" y="3074"/>
                    <a:pt x="1792" y="2243"/>
                  </a:cubicBezTo>
                  <a:cubicBezTo>
                    <a:pt x="2061" y="1668"/>
                    <a:pt x="2547" y="517"/>
                    <a:pt x="1856" y="69"/>
                  </a:cubicBezTo>
                  <a:cubicBezTo>
                    <a:pt x="1795" y="23"/>
                    <a:pt x="1720" y="0"/>
                    <a:pt x="1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495104" y="1779914"/>
              <a:ext cx="84659" cy="192964"/>
            </a:xfrm>
            <a:custGeom>
              <a:avLst/>
              <a:gdLst/>
              <a:ahLst/>
              <a:cxnLst/>
              <a:rect l="l" t="t" r="r" b="b"/>
              <a:pathLst>
                <a:path w="2277" h="5190" extrusionOk="0">
                  <a:moveTo>
                    <a:pt x="889" y="0"/>
                  </a:moveTo>
                  <a:cubicBezTo>
                    <a:pt x="807" y="0"/>
                    <a:pt x="727" y="29"/>
                    <a:pt x="665" y="82"/>
                  </a:cubicBezTo>
                  <a:cubicBezTo>
                    <a:pt x="0" y="708"/>
                    <a:pt x="716" y="1795"/>
                    <a:pt x="921" y="2524"/>
                  </a:cubicBezTo>
                  <a:cubicBezTo>
                    <a:pt x="1151" y="3381"/>
                    <a:pt x="1305" y="4263"/>
                    <a:pt x="1586" y="5120"/>
                  </a:cubicBezTo>
                  <a:cubicBezTo>
                    <a:pt x="1602" y="5168"/>
                    <a:pt x="1645" y="5189"/>
                    <a:pt x="1690" y="5189"/>
                  </a:cubicBezTo>
                  <a:cubicBezTo>
                    <a:pt x="1754" y="5189"/>
                    <a:pt x="1821" y="5148"/>
                    <a:pt x="1829" y="5082"/>
                  </a:cubicBezTo>
                  <a:cubicBezTo>
                    <a:pt x="1906" y="4199"/>
                    <a:pt x="2276" y="3227"/>
                    <a:pt x="2085" y="2332"/>
                  </a:cubicBezTo>
                  <a:cubicBezTo>
                    <a:pt x="1944" y="1642"/>
                    <a:pt x="1765" y="261"/>
                    <a:pt x="998" y="18"/>
                  </a:cubicBezTo>
                  <a:cubicBezTo>
                    <a:pt x="962" y="6"/>
                    <a:pt x="925" y="0"/>
                    <a:pt x="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442903" y="1787907"/>
              <a:ext cx="108491" cy="174449"/>
            </a:xfrm>
            <a:custGeom>
              <a:avLst/>
              <a:gdLst/>
              <a:ahLst/>
              <a:cxnLst/>
              <a:rect l="l" t="t" r="r" b="b"/>
              <a:pathLst>
                <a:path w="2918" h="4692" extrusionOk="0">
                  <a:moveTo>
                    <a:pt x="320" y="1"/>
                  </a:moveTo>
                  <a:cubicBezTo>
                    <a:pt x="165" y="1"/>
                    <a:pt x="0" y="104"/>
                    <a:pt x="49" y="289"/>
                  </a:cubicBezTo>
                  <a:cubicBezTo>
                    <a:pt x="305" y="1197"/>
                    <a:pt x="880" y="2002"/>
                    <a:pt x="1328" y="2833"/>
                  </a:cubicBezTo>
                  <a:cubicBezTo>
                    <a:pt x="1724" y="3549"/>
                    <a:pt x="2056" y="4189"/>
                    <a:pt x="2747" y="4675"/>
                  </a:cubicBezTo>
                  <a:cubicBezTo>
                    <a:pt x="2764" y="4686"/>
                    <a:pt x="2782" y="4691"/>
                    <a:pt x="2800" y="4691"/>
                  </a:cubicBezTo>
                  <a:cubicBezTo>
                    <a:pt x="2862" y="4691"/>
                    <a:pt x="2917" y="4629"/>
                    <a:pt x="2888" y="4560"/>
                  </a:cubicBezTo>
                  <a:cubicBezTo>
                    <a:pt x="2274" y="3000"/>
                    <a:pt x="2095" y="941"/>
                    <a:pt x="458" y="33"/>
                  </a:cubicBezTo>
                  <a:cubicBezTo>
                    <a:pt x="418" y="11"/>
                    <a:pt x="370" y="1"/>
                    <a:pt x="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394941" y="1876990"/>
              <a:ext cx="156528" cy="96742"/>
            </a:xfrm>
            <a:custGeom>
              <a:avLst/>
              <a:gdLst/>
              <a:ahLst/>
              <a:cxnLst/>
              <a:rect l="l" t="t" r="r" b="b"/>
              <a:pathLst>
                <a:path w="4210" h="2602" extrusionOk="0">
                  <a:moveTo>
                    <a:pt x="269" y="0"/>
                  </a:moveTo>
                  <a:cubicBezTo>
                    <a:pt x="108" y="0"/>
                    <a:pt x="0" y="167"/>
                    <a:pt x="60" y="322"/>
                  </a:cubicBezTo>
                  <a:cubicBezTo>
                    <a:pt x="814" y="1946"/>
                    <a:pt x="2541" y="2240"/>
                    <a:pt x="4088" y="2598"/>
                  </a:cubicBezTo>
                  <a:lnTo>
                    <a:pt x="4075" y="2598"/>
                  </a:lnTo>
                  <a:cubicBezTo>
                    <a:pt x="4083" y="2600"/>
                    <a:pt x="4090" y="2601"/>
                    <a:pt x="4097" y="2601"/>
                  </a:cubicBezTo>
                  <a:cubicBezTo>
                    <a:pt x="4172" y="2601"/>
                    <a:pt x="4210" y="2479"/>
                    <a:pt x="4139" y="2432"/>
                  </a:cubicBezTo>
                  <a:cubicBezTo>
                    <a:pt x="2886" y="1575"/>
                    <a:pt x="1889" y="322"/>
                    <a:pt x="303" y="3"/>
                  </a:cubicBezTo>
                  <a:cubicBezTo>
                    <a:pt x="291" y="1"/>
                    <a:pt x="280" y="0"/>
                    <a:pt x="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389550" y="1970609"/>
              <a:ext cx="170731" cy="46921"/>
            </a:xfrm>
            <a:custGeom>
              <a:avLst/>
              <a:gdLst/>
              <a:ahLst/>
              <a:cxnLst/>
              <a:rect l="l" t="t" r="r" b="b"/>
              <a:pathLst>
                <a:path w="4592" h="1262" extrusionOk="0">
                  <a:moveTo>
                    <a:pt x="3463" y="0"/>
                  </a:moveTo>
                  <a:cubicBezTo>
                    <a:pt x="3105" y="0"/>
                    <a:pt x="2734" y="63"/>
                    <a:pt x="2392" y="106"/>
                  </a:cubicBezTo>
                  <a:cubicBezTo>
                    <a:pt x="2180" y="137"/>
                    <a:pt x="1966" y="146"/>
                    <a:pt x="1750" y="146"/>
                  </a:cubicBezTo>
                  <a:cubicBezTo>
                    <a:pt x="1467" y="146"/>
                    <a:pt x="1181" y="130"/>
                    <a:pt x="898" y="130"/>
                  </a:cubicBezTo>
                  <a:cubicBezTo>
                    <a:pt x="682" y="130"/>
                    <a:pt x="468" y="139"/>
                    <a:pt x="256" y="170"/>
                  </a:cubicBezTo>
                  <a:cubicBezTo>
                    <a:pt x="77" y="195"/>
                    <a:pt x="0" y="413"/>
                    <a:pt x="116" y="554"/>
                  </a:cubicBezTo>
                  <a:cubicBezTo>
                    <a:pt x="537" y="1038"/>
                    <a:pt x="1157" y="1262"/>
                    <a:pt x="1784" y="1262"/>
                  </a:cubicBezTo>
                  <a:cubicBezTo>
                    <a:pt x="1919" y="1262"/>
                    <a:pt x="2054" y="1252"/>
                    <a:pt x="2187" y="1231"/>
                  </a:cubicBezTo>
                  <a:cubicBezTo>
                    <a:pt x="2993" y="1078"/>
                    <a:pt x="3786" y="822"/>
                    <a:pt x="4540" y="477"/>
                  </a:cubicBezTo>
                  <a:lnTo>
                    <a:pt x="4527" y="477"/>
                  </a:lnTo>
                  <a:cubicBezTo>
                    <a:pt x="4591" y="451"/>
                    <a:pt x="4591" y="362"/>
                    <a:pt x="4540" y="336"/>
                  </a:cubicBezTo>
                  <a:cubicBezTo>
                    <a:pt x="4233" y="76"/>
                    <a:pt x="3856" y="0"/>
                    <a:pt x="3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663864" y="1967151"/>
              <a:ext cx="195381" cy="952031"/>
            </a:xfrm>
            <a:custGeom>
              <a:avLst/>
              <a:gdLst/>
              <a:ahLst/>
              <a:cxnLst/>
              <a:rect l="l" t="t" r="r" b="b"/>
              <a:pathLst>
                <a:path w="5255" h="25606" extrusionOk="0">
                  <a:moveTo>
                    <a:pt x="4764" y="1"/>
                  </a:moveTo>
                  <a:cubicBezTo>
                    <a:pt x="4753" y="1"/>
                    <a:pt x="4741" y="7"/>
                    <a:pt x="4732" y="20"/>
                  </a:cubicBezTo>
                  <a:cubicBezTo>
                    <a:pt x="1" y="7616"/>
                    <a:pt x="448" y="17756"/>
                    <a:pt x="4617" y="25467"/>
                  </a:cubicBezTo>
                  <a:cubicBezTo>
                    <a:pt x="4670" y="25564"/>
                    <a:pt x="4757" y="25605"/>
                    <a:pt x="4848" y="25605"/>
                  </a:cubicBezTo>
                  <a:cubicBezTo>
                    <a:pt x="5044" y="25605"/>
                    <a:pt x="5254" y="25417"/>
                    <a:pt x="5167" y="25198"/>
                  </a:cubicBezTo>
                  <a:cubicBezTo>
                    <a:pt x="3709" y="21285"/>
                    <a:pt x="2175" y="17564"/>
                    <a:pt x="2008" y="13332"/>
                  </a:cubicBezTo>
                  <a:cubicBezTo>
                    <a:pt x="1829" y="8856"/>
                    <a:pt x="2699" y="4022"/>
                    <a:pt x="4796" y="46"/>
                  </a:cubicBezTo>
                  <a:cubicBezTo>
                    <a:pt x="4804" y="21"/>
                    <a:pt x="4786" y="1"/>
                    <a:pt x="4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560057" y="1994181"/>
              <a:ext cx="178687" cy="529778"/>
            </a:xfrm>
            <a:custGeom>
              <a:avLst/>
              <a:gdLst/>
              <a:ahLst/>
              <a:cxnLst/>
              <a:rect l="l" t="t" r="r" b="b"/>
              <a:pathLst>
                <a:path w="4806" h="14249" extrusionOk="0">
                  <a:moveTo>
                    <a:pt x="52" y="0"/>
                  </a:moveTo>
                  <a:cubicBezTo>
                    <a:pt x="26" y="0"/>
                    <a:pt x="0" y="33"/>
                    <a:pt x="18" y="60"/>
                  </a:cubicBezTo>
                  <a:cubicBezTo>
                    <a:pt x="1297" y="2298"/>
                    <a:pt x="2575" y="4574"/>
                    <a:pt x="3253" y="7068"/>
                  </a:cubicBezTo>
                  <a:cubicBezTo>
                    <a:pt x="3905" y="9497"/>
                    <a:pt x="3483" y="11850"/>
                    <a:pt x="4596" y="14190"/>
                  </a:cubicBezTo>
                  <a:cubicBezTo>
                    <a:pt x="4616" y="14230"/>
                    <a:pt x="4656" y="14249"/>
                    <a:pt x="4693" y="14249"/>
                  </a:cubicBezTo>
                  <a:cubicBezTo>
                    <a:pt x="4752" y="14249"/>
                    <a:pt x="4806" y="14204"/>
                    <a:pt x="4775" y="14126"/>
                  </a:cubicBezTo>
                  <a:cubicBezTo>
                    <a:pt x="3841" y="11633"/>
                    <a:pt x="4148" y="8973"/>
                    <a:pt x="3445" y="6428"/>
                  </a:cubicBezTo>
                  <a:cubicBezTo>
                    <a:pt x="2806" y="4075"/>
                    <a:pt x="1450" y="2004"/>
                    <a:pt x="82" y="22"/>
                  </a:cubicBezTo>
                  <a:cubicBezTo>
                    <a:pt x="74" y="6"/>
                    <a:pt x="63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720787" y="2230682"/>
              <a:ext cx="182219" cy="144296"/>
            </a:xfrm>
            <a:custGeom>
              <a:avLst/>
              <a:gdLst/>
              <a:ahLst/>
              <a:cxnLst/>
              <a:rect l="l" t="t" r="r" b="b"/>
              <a:pathLst>
                <a:path w="4901" h="3881" extrusionOk="0">
                  <a:moveTo>
                    <a:pt x="4874" y="1"/>
                  </a:moveTo>
                  <a:cubicBezTo>
                    <a:pt x="4871" y="1"/>
                    <a:pt x="4867" y="2"/>
                    <a:pt x="4864" y="3"/>
                  </a:cubicBezTo>
                  <a:cubicBezTo>
                    <a:pt x="2984" y="911"/>
                    <a:pt x="1309" y="1973"/>
                    <a:pt x="68" y="3673"/>
                  </a:cubicBezTo>
                  <a:cubicBezTo>
                    <a:pt x="1" y="3770"/>
                    <a:pt x="86" y="3880"/>
                    <a:pt x="170" y="3880"/>
                  </a:cubicBezTo>
                  <a:cubicBezTo>
                    <a:pt x="197" y="3880"/>
                    <a:pt x="225" y="3868"/>
                    <a:pt x="247" y="3840"/>
                  </a:cubicBezTo>
                  <a:cubicBezTo>
                    <a:pt x="1462" y="2203"/>
                    <a:pt x="3124" y="1014"/>
                    <a:pt x="4889" y="29"/>
                  </a:cubicBezTo>
                  <a:cubicBezTo>
                    <a:pt x="4900" y="29"/>
                    <a:pt x="4892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2" name="Google Shape;252;p2"/>
            <p:cNvGrpSpPr/>
            <p:nvPr/>
          </p:nvGrpSpPr>
          <p:grpSpPr>
            <a:xfrm>
              <a:off x="519149" y="2584450"/>
              <a:ext cx="1026503" cy="1144028"/>
              <a:chOff x="698962" y="2819500"/>
              <a:chExt cx="1026503" cy="1144028"/>
            </a:xfrm>
          </p:grpSpPr>
          <p:sp>
            <p:nvSpPr>
              <p:cNvPr id="253" name="Google Shape;253;p2"/>
              <p:cNvSpPr/>
              <p:nvPr/>
            </p:nvSpPr>
            <p:spPr>
              <a:xfrm>
                <a:off x="698962" y="3325741"/>
                <a:ext cx="480812" cy="322462"/>
              </a:xfrm>
              <a:custGeom>
                <a:avLst/>
                <a:gdLst/>
                <a:ahLst/>
                <a:cxnLst/>
                <a:rect l="l" t="t" r="r" b="b"/>
                <a:pathLst>
                  <a:path w="12932" h="8673" extrusionOk="0">
                    <a:moveTo>
                      <a:pt x="221" y="1"/>
                    </a:moveTo>
                    <a:cubicBezTo>
                      <a:pt x="105" y="1"/>
                      <a:pt x="0" y="134"/>
                      <a:pt x="67" y="268"/>
                    </a:cubicBezTo>
                    <a:cubicBezTo>
                      <a:pt x="642" y="1483"/>
                      <a:pt x="1371" y="2621"/>
                      <a:pt x="2241" y="3644"/>
                    </a:cubicBezTo>
                    <a:cubicBezTo>
                      <a:pt x="3136" y="4744"/>
                      <a:pt x="4095" y="5946"/>
                      <a:pt x="5335" y="6675"/>
                    </a:cubicBezTo>
                    <a:cubicBezTo>
                      <a:pt x="7079" y="7704"/>
                      <a:pt x="8958" y="8672"/>
                      <a:pt x="10955" y="8672"/>
                    </a:cubicBezTo>
                    <a:cubicBezTo>
                      <a:pt x="11565" y="8672"/>
                      <a:pt x="12185" y="8582"/>
                      <a:pt x="12816" y="8376"/>
                    </a:cubicBezTo>
                    <a:cubicBezTo>
                      <a:pt x="12880" y="8363"/>
                      <a:pt x="12931" y="8261"/>
                      <a:pt x="12867" y="8209"/>
                    </a:cubicBezTo>
                    <a:cubicBezTo>
                      <a:pt x="11959" y="7493"/>
                      <a:pt x="11115" y="6688"/>
                      <a:pt x="10348" y="5818"/>
                    </a:cubicBezTo>
                    <a:cubicBezTo>
                      <a:pt x="9568" y="4949"/>
                      <a:pt x="8098" y="4284"/>
                      <a:pt x="7062" y="3734"/>
                    </a:cubicBezTo>
                    <a:cubicBezTo>
                      <a:pt x="5937" y="3133"/>
                      <a:pt x="4722" y="2698"/>
                      <a:pt x="3532" y="2225"/>
                    </a:cubicBezTo>
                    <a:cubicBezTo>
                      <a:pt x="2254" y="1701"/>
                      <a:pt x="1346" y="972"/>
                      <a:pt x="336" y="51"/>
                    </a:cubicBezTo>
                    <a:cubicBezTo>
                      <a:pt x="300" y="16"/>
                      <a:pt x="260" y="1"/>
                      <a:pt x="2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"/>
              <p:cNvSpPr/>
              <p:nvPr/>
            </p:nvSpPr>
            <p:spPr>
              <a:xfrm>
                <a:off x="981009" y="2819500"/>
                <a:ext cx="167384" cy="598301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16092" extrusionOk="0">
                    <a:moveTo>
                      <a:pt x="2362" y="1"/>
                    </a:moveTo>
                    <a:cubicBezTo>
                      <a:pt x="2313" y="1"/>
                      <a:pt x="2263" y="23"/>
                      <a:pt x="2238" y="74"/>
                    </a:cubicBezTo>
                    <a:cubicBezTo>
                      <a:pt x="1586" y="1442"/>
                      <a:pt x="1023" y="2836"/>
                      <a:pt x="537" y="4268"/>
                    </a:cubicBezTo>
                    <a:cubicBezTo>
                      <a:pt x="26" y="5726"/>
                      <a:pt x="0" y="6954"/>
                      <a:pt x="243" y="8463"/>
                    </a:cubicBezTo>
                    <a:cubicBezTo>
                      <a:pt x="460" y="9895"/>
                      <a:pt x="831" y="11289"/>
                      <a:pt x="1356" y="12618"/>
                    </a:cubicBezTo>
                    <a:cubicBezTo>
                      <a:pt x="1905" y="13974"/>
                      <a:pt x="2852" y="14844"/>
                      <a:pt x="3645" y="16033"/>
                    </a:cubicBezTo>
                    <a:lnTo>
                      <a:pt x="3657" y="16033"/>
                    </a:lnTo>
                    <a:cubicBezTo>
                      <a:pt x="3682" y="16073"/>
                      <a:pt x="3723" y="16091"/>
                      <a:pt x="3763" y="16091"/>
                    </a:cubicBezTo>
                    <a:cubicBezTo>
                      <a:pt x="3826" y="16091"/>
                      <a:pt x="3888" y="16047"/>
                      <a:pt x="3888" y="15969"/>
                    </a:cubicBezTo>
                    <a:cubicBezTo>
                      <a:pt x="3900" y="14524"/>
                      <a:pt x="4501" y="13245"/>
                      <a:pt x="4361" y="11775"/>
                    </a:cubicBezTo>
                    <a:cubicBezTo>
                      <a:pt x="4220" y="10483"/>
                      <a:pt x="3939" y="9230"/>
                      <a:pt x="3734" y="7951"/>
                    </a:cubicBezTo>
                    <a:cubicBezTo>
                      <a:pt x="3529" y="6698"/>
                      <a:pt x="3210" y="5458"/>
                      <a:pt x="2775" y="4268"/>
                    </a:cubicBezTo>
                    <a:cubicBezTo>
                      <a:pt x="2263" y="2874"/>
                      <a:pt x="2340" y="1583"/>
                      <a:pt x="2506" y="138"/>
                    </a:cubicBezTo>
                    <a:cubicBezTo>
                      <a:pt x="2514" y="53"/>
                      <a:pt x="2438" y="1"/>
                      <a:pt x="23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"/>
              <p:cNvSpPr/>
              <p:nvPr/>
            </p:nvSpPr>
            <p:spPr>
              <a:xfrm>
                <a:off x="1226323" y="3062248"/>
                <a:ext cx="139388" cy="476313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12811" extrusionOk="0">
                    <a:moveTo>
                      <a:pt x="3516" y="0"/>
                    </a:moveTo>
                    <a:cubicBezTo>
                      <a:pt x="3482" y="0"/>
                      <a:pt x="3448" y="9"/>
                      <a:pt x="3415" y="28"/>
                    </a:cubicBezTo>
                    <a:cubicBezTo>
                      <a:pt x="1688" y="1154"/>
                      <a:pt x="435" y="3826"/>
                      <a:pt x="218" y="5821"/>
                    </a:cubicBezTo>
                    <a:cubicBezTo>
                      <a:pt x="77" y="7151"/>
                      <a:pt x="0" y="8302"/>
                      <a:pt x="320" y="9606"/>
                    </a:cubicBezTo>
                    <a:cubicBezTo>
                      <a:pt x="576" y="10655"/>
                      <a:pt x="768" y="11690"/>
                      <a:pt x="960" y="12752"/>
                    </a:cubicBezTo>
                    <a:lnTo>
                      <a:pt x="960" y="12739"/>
                    </a:lnTo>
                    <a:cubicBezTo>
                      <a:pt x="966" y="12788"/>
                      <a:pt x="1005" y="12811"/>
                      <a:pt x="1046" y="12811"/>
                    </a:cubicBezTo>
                    <a:cubicBezTo>
                      <a:pt x="1091" y="12811"/>
                      <a:pt x="1138" y="12785"/>
                      <a:pt x="1151" y="12739"/>
                    </a:cubicBezTo>
                    <a:cubicBezTo>
                      <a:pt x="1471" y="11614"/>
                      <a:pt x="1944" y="10527"/>
                      <a:pt x="2571" y="9529"/>
                    </a:cubicBezTo>
                    <a:cubicBezTo>
                      <a:pt x="3095" y="8647"/>
                      <a:pt x="3261" y="7675"/>
                      <a:pt x="3402" y="6678"/>
                    </a:cubicBezTo>
                    <a:cubicBezTo>
                      <a:pt x="3581" y="5437"/>
                      <a:pt x="3440" y="4325"/>
                      <a:pt x="3300" y="3097"/>
                    </a:cubicBezTo>
                    <a:cubicBezTo>
                      <a:pt x="3185" y="2023"/>
                      <a:pt x="3389" y="1243"/>
                      <a:pt x="3709" y="246"/>
                    </a:cubicBezTo>
                    <a:cubicBezTo>
                      <a:pt x="3749" y="115"/>
                      <a:pt x="3639" y="0"/>
                      <a:pt x="3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"/>
              <p:cNvSpPr/>
              <p:nvPr/>
            </p:nvSpPr>
            <p:spPr>
              <a:xfrm>
                <a:off x="1363257" y="3314030"/>
                <a:ext cx="99865" cy="456124"/>
              </a:xfrm>
              <a:custGeom>
                <a:avLst/>
                <a:gdLst/>
                <a:ahLst/>
                <a:cxnLst/>
                <a:rect l="l" t="t" r="r" b="b"/>
                <a:pathLst>
                  <a:path w="2686" h="12268" extrusionOk="0">
                    <a:moveTo>
                      <a:pt x="2024" y="1"/>
                    </a:moveTo>
                    <a:cubicBezTo>
                      <a:pt x="1984" y="1"/>
                      <a:pt x="1943" y="19"/>
                      <a:pt x="1918" y="59"/>
                    </a:cubicBezTo>
                    <a:cubicBezTo>
                      <a:pt x="857" y="2156"/>
                      <a:pt x="0" y="3998"/>
                      <a:pt x="243" y="6389"/>
                    </a:cubicBezTo>
                    <a:cubicBezTo>
                      <a:pt x="448" y="8448"/>
                      <a:pt x="1138" y="10609"/>
                      <a:pt x="2468" y="12233"/>
                    </a:cubicBezTo>
                    <a:cubicBezTo>
                      <a:pt x="2485" y="12257"/>
                      <a:pt x="2506" y="12267"/>
                      <a:pt x="2528" y="12267"/>
                    </a:cubicBezTo>
                    <a:cubicBezTo>
                      <a:pt x="2574" y="12267"/>
                      <a:pt x="2622" y="12221"/>
                      <a:pt x="2622" y="12169"/>
                    </a:cubicBezTo>
                    <a:cubicBezTo>
                      <a:pt x="2686" y="10136"/>
                      <a:pt x="2494" y="8026"/>
                      <a:pt x="2404" y="5980"/>
                    </a:cubicBezTo>
                    <a:cubicBezTo>
                      <a:pt x="2353" y="4995"/>
                      <a:pt x="2430" y="4010"/>
                      <a:pt x="2276" y="3026"/>
                    </a:cubicBezTo>
                    <a:cubicBezTo>
                      <a:pt x="2123" y="2067"/>
                      <a:pt x="2072" y="1095"/>
                      <a:pt x="2149" y="123"/>
                    </a:cubicBezTo>
                    <a:cubicBezTo>
                      <a:pt x="2149" y="45"/>
                      <a:pt x="2087" y="1"/>
                      <a:pt x="202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"/>
              <p:cNvSpPr/>
              <p:nvPr/>
            </p:nvSpPr>
            <p:spPr>
              <a:xfrm>
                <a:off x="989933" y="3680698"/>
                <a:ext cx="382880" cy="188465"/>
              </a:xfrm>
              <a:custGeom>
                <a:avLst/>
                <a:gdLst/>
                <a:ahLst/>
                <a:cxnLst/>
                <a:rect l="l" t="t" r="r" b="b"/>
                <a:pathLst>
                  <a:path w="10298" h="5069" extrusionOk="0">
                    <a:moveTo>
                      <a:pt x="219" y="0"/>
                    </a:moveTo>
                    <a:cubicBezTo>
                      <a:pt x="87" y="0"/>
                      <a:pt x="0" y="169"/>
                      <a:pt x="105" y="274"/>
                    </a:cubicBezTo>
                    <a:cubicBezTo>
                      <a:pt x="860" y="1054"/>
                      <a:pt x="1742" y="1693"/>
                      <a:pt x="2484" y="2499"/>
                    </a:cubicBezTo>
                    <a:cubicBezTo>
                      <a:pt x="3162" y="3215"/>
                      <a:pt x="3814" y="3790"/>
                      <a:pt x="4722" y="4199"/>
                    </a:cubicBezTo>
                    <a:cubicBezTo>
                      <a:pt x="6051" y="4820"/>
                      <a:pt x="7410" y="5068"/>
                      <a:pt x="8823" y="5068"/>
                    </a:cubicBezTo>
                    <a:cubicBezTo>
                      <a:pt x="9245" y="5068"/>
                      <a:pt x="9673" y="5046"/>
                      <a:pt x="10105" y="5005"/>
                    </a:cubicBezTo>
                    <a:lnTo>
                      <a:pt x="10118" y="4992"/>
                    </a:lnTo>
                    <a:cubicBezTo>
                      <a:pt x="10246" y="4992"/>
                      <a:pt x="10297" y="4813"/>
                      <a:pt x="10182" y="4749"/>
                    </a:cubicBezTo>
                    <a:cubicBezTo>
                      <a:pt x="8558" y="3598"/>
                      <a:pt x="7062" y="2448"/>
                      <a:pt x="5284" y="1552"/>
                    </a:cubicBezTo>
                    <a:cubicBezTo>
                      <a:pt x="4428" y="1130"/>
                      <a:pt x="3443" y="1105"/>
                      <a:pt x="2535" y="811"/>
                    </a:cubicBezTo>
                    <a:cubicBezTo>
                      <a:pt x="1781" y="568"/>
                      <a:pt x="1026" y="248"/>
                      <a:pt x="259" y="5"/>
                    </a:cubicBezTo>
                    <a:cubicBezTo>
                      <a:pt x="245" y="2"/>
                      <a:pt x="232" y="0"/>
                      <a:pt x="2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"/>
              <p:cNvSpPr/>
              <p:nvPr/>
            </p:nvSpPr>
            <p:spPr>
              <a:xfrm>
                <a:off x="1053250" y="3000232"/>
                <a:ext cx="672214" cy="963297"/>
              </a:xfrm>
              <a:custGeom>
                <a:avLst/>
                <a:gdLst/>
                <a:ahLst/>
                <a:cxnLst/>
                <a:rect l="l" t="t" r="r" b="b"/>
                <a:pathLst>
                  <a:path w="18080" h="25909" extrusionOk="0">
                    <a:moveTo>
                      <a:pt x="471" y="0"/>
                    </a:moveTo>
                    <a:cubicBezTo>
                      <a:pt x="454" y="0"/>
                      <a:pt x="436" y="13"/>
                      <a:pt x="436" y="34"/>
                    </a:cubicBezTo>
                    <a:cubicBezTo>
                      <a:pt x="1" y="4804"/>
                      <a:pt x="806" y="9599"/>
                      <a:pt x="2788" y="13959"/>
                    </a:cubicBezTo>
                    <a:cubicBezTo>
                      <a:pt x="4106" y="16811"/>
                      <a:pt x="5973" y="19445"/>
                      <a:pt x="8402" y="21453"/>
                    </a:cubicBezTo>
                    <a:cubicBezTo>
                      <a:pt x="9732" y="22578"/>
                      <a:pt x="11203" y="23524"/>
                      <a:pt x="12776" y="24279"/>
                    </a:cubicBezTo>
                    <a:cubicBezTo>
                      <a:pt x="14310" y="25008"/>
                      <a:pt x="16113" y="25839"/>
                      <a:pt x="17827" y="25903"/>
                    </a:cubicBezTo>
                    <a:cubicBezTo>
                      <a:pt x="17842" y="25907"/>
                      <a:pt x="17856" y="25909"/>
                      <a:pt x="17870" y="25909"/>
                    </a:cubicBezTo>
                    <a:cubicBezTo>
                      <a:pt x="18029" y="25909"/>
                      <a:pt x="18080" y="25655"/>
                      <a:pt x="17903" y="25596"/>
                    </a:cubicBezTo>
                    <a:cubicBezTo>
                      <a:pt x="16151" y="24803"/>
                      <a:pt x="14233" y="24458"/>
                      <a:pt x="12481" y="23576"/>
                    </a:cubicBezTo>
                    <a:cubicBezTo>
                      <a:pt x="10973" y="22834"/>
                      <a:pt x="9566" y="21900"/>
                      <a:pt x="8287" y="20801"/>
                    </a:cubicBezTo>
                    <a:cubicBezTo>
                      <a:pt x="6024" y="18806"/>
                      <a:pt x="4208" y="16338"/>
                      <a:pt x="2968" y="13589"/>
                    </a:cubicBezTo>
                    <a:cubicBezTo>
                      <a:pt x="1062" y="9330"/>
                      <a:pt x="218" y="4689"/>
                      <a:pt x="500" y="34"/>
                    </a:cubicBezTo>
                    <a:cubicBezTo>
                      <a:pt x="500" y="10"/>
                      <a:pt x="486" y="0"/>
                      <a:pt x="4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"/>
              <p:cNvSpPr/>
              <p:nvPr/>
            </p:nvSpPr>
            <p:spPr>
              <a:xfrm>
                <a:off x="936319" y="3524468"/>
                <a:ext cx="304616" cy="126040"/>
              </a:xfrm>
              <a:custGeom>
                <a:avLst/>
                <a:gdLst/>
                <a:ahLst/>
                <a:cxnLst/>
                <a:rect l="l" t="t" r="r" b="b"/>
                <a:pathLst>
                  <a:path w="8193" h="3390" extrusionOk="0">
                    <a:moveTo>
                      <a:pt x="51" y="0"/>
                    </a:moveTo>
                    <a:cubicBezTo>
                      <a:pt x="26" y="0"/>
                      <a:pt x="0" y="26"/>
                      <a:pt x="26" y="51"/>
                    </a:cubicBezTo>
                    <a:cubicBezTo>
                      <a:pt x="2417" y="1752"/>
                      <a:pt x="5115" y="2928"/>
                      <a:pt x="8031" y="3389"/>
                    </a:cubicBezTo>
                    <a:cubicBezTo>
                      <a:pt x="8035" y="3389"/>
                      <a:pt x="8038" y="3389"/>
                      <a:pt x="8042" y="3389"/>
                    </a:cubicBezTo>
                    <a:cubicBezTo>
                      <a:pt x="8149" y="3389"/>
                      <a:pt x="8193" y="3222"/>
                      <a:pt x="8082" y="3210"/>
                    </a:cubicBezTo>
                    <a:cubicBezTo>
                      <a:pt x="5141" y="2749"/>
                      <a:pt x="2596" y="1496"/>
                      <a:pt x="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"/>
              <p:cNvSpPr/>
              <p:nvPr/>
            </p:nvSpPr>
            <p:spPr>
              <a:xfrm>
                <a:off x="1255807" y="3235543"/>
                <a:ext cx="61161" cy="47516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12780" extrusionOk="0">
                    <a:moveTo>
                      <a:pt x="1625" y="1"/>
                    </a:moveTo>
                    <a:cubicBezTo>
                      <a:pt x="1618" y="1"/>
                      <a:pt x="1612" y="4"/>
                      <a:pt x="1612" y="9"/>
                    </a:cubicBezTo>
                    <a:cubicBezTo>
                      <a:pt x="1023" y="2119"/>
                      <a:pt x="384" y="4255"/>
                      <a:pt x="192" y="6428"/>
                    </a:cubicBezTo>
                    <a:cubicBezTo>
                      <a:pt x="0" y="8615"/>
                      <a:pt x="282" y="10610"/>
                      <a:pt x="793" y="12720"/>
                    </a:cubicBezTo>
                    <a:cubicBezTo>
                      <a:pt x="804" y="12762"/>
                      <a:pt x="833" y="12780"/>
                      <a:pt x="863" y="12780"/>
                    </a:cubicBezTo>
                    <a:cubicBezTo>
                      <a:pt x="906" y="12780"/>
                      <a:pt x="949" y="12742"/>
                      <a:pt x="934" y="12681"/>
                    </a:cubicBezTo>
                    <a:cubicBezTo>
                      <a:pt x="486" y="10597"/>
                      <a:pt x="154" y="8564"/>
                      <a:pt x="397" y="6428"/>
                    </a:cubicBezTo>
                    <a:cubicBezTo>
                      <a:pt x="640" y="4267"/>
                      <a:pt x="1151" y="2145"/>
                      <a:pt x="1637" y="22"/>
                    </a:cubicBezTo>
                    <a:cubicBezTo>
                      <a:pt x="1645" y="7"/>
                      <a:pt x="1635" y="1"/>
                      <a:pt x="16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"/>
              <p:cNvSpPr/>
              <p:nvPr/>
            </p:nvSpPr>
            <p:spPr>
              <a:xfrm>
                <a:off x="1415086" y="3473383"/>
                <a:ext cx="128717" cy="427719"/>
              </a:xfrm>
              <a:custGeom>
                <a:avLst/>
                <a:gdLst/>
                <a:ahLst/>
                <a:cxnLst/>
                <a:rect l="l" t="t" r="r" b="b"/>
                <a:pathLst>
                  <a:path w="3462" h="11504" extrusionOk="0">
                    <a:moveTo>
                      <a:pt x="656" y="0"/>
                    </a:moveTo>
                    <a:cubicBezTo>
                      <a:pt x="654" y="0"/>
                      <a:pt x="652" y="2"/>
                      <a:pt x="652" y="6"/>
                    </a:cubicBezTo>
                    <a:cubicBezTo>
                      <a:pt x="371" y="2001"/>
                      <a:pt x="0" y="4059"/>
                      <a:pt x="384" y="6067"/>
                    </a:cubicBezTo>
                    <a:cubicBezTo>
                      <a:pt x="780" y="8164"/>
                      <a:pt x="1893" y="9763"/>
                      <a:pt x="3159" y="11451"/>
                    </a:cubicBezTo>
                    <a:cubicBezTo>
                      <a:pt x="3189" y="11488"/>
                      <a:pt x="3230" y="11504"/>
                      <a:pt x="3270" y="11504"/>
                    </a:cubicBezTo>
                    <a:cubicBezTo>
                      <a:pt x="3367" y="11504"/>
                      <a:pt x="3461" y="11413"/>
                      <a:pt x="3389" y="11323"/>
                    </a:cubicBezTo>
                    <a:cubicBezTo>
                      <a:pt x="2187" y="9686"/>
                      <a:pt x="959" y="8049"/>
                      <a:pt x="639" y="5990"/>
                    </a:cubicBezTo>
                    <a:cubicBezTo>
                      <a:pt x="345" y="4008"/>
                      <a:pt x="512" y="2001"/>
                      <a:pt x="665" y="6"/>
                    </a:cubicBezTo>
                    <a:cubicBezTo>
                      <a:pt x="665" y="6"/>
                      <a:pt x="659" y="0"/>
                      <a:pt x="6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1180331" y="3785285"/>
                <a:ext cx="337000" cy="101167"/>
              </a:xfrm>
              <a:custGeom>
                <a:avLst/>
                <a:gdLst/>
                <a:ahLst/>
                <a:cxnLst/>
                <a:rect l="l" t="t" r="r" b="b"/>
                <a:pathLst>
                  <a:path w="9064" h="2721" extrusionOk="0">
                    <a:moveTo>
                      <a:pt x="12" y="0"/>
                    </a:moveTo>
                    <a:cubicBezTo>
                      <a:pt x="5" y="0"/>
                      <a:pt x="1" y="9"/>
                      <a:pt x="10" y="18"/>
                    </a:cubicBezTo>
                    <a:cubicBezTo>
                      <a:pt x="2614" y="1536"/>
                      <a:pt x="5576" y="2721"/>
                      <a:pt x="8619" y="2721"/>
                    </a:cubicBezTo>
                    <a:cubicBezTo>
                      <a:pt x="8729" y="2721"/>
                      <a:pt x="8839" y="2719"/>
                      <a:pt x="8948" y="2716"/>
                    </a:cubicBezTo>
                    <a:cubicBezTo>
                      <a:pt x="9063" y="2716"/>
                      <a:pt x="9063" y="2537"/>
                      <a:pt x="8948" y="2537"/>
                    </a:cubicBezTo>
                    <a:cubicBezTo>
                      <a:pt x="5777" y="2499"/>
                      <a:pt x="2836" y="1386"/>
                      <a:pt x="23" y="5"/>
                    </a:cubicBezTo>
                    <a:cubicBezTo>
                      <a:pt x="19" y="2"/>
                      <a:pt x="15" y="0"/>
                      <a:pt x="1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1514914" y="3762568"/>
                <a:ext cx="100646" cy="154892"/>
              </a:xfrm>
              <a:custGeom>
                <a:avLst/>
                <a:gdLst/>
                <a:ahLst/>
                <a:cxnLst/>
                <a:rect l="l" t="t" r="r" b="b"/>
                <a:pathLst>
                  <a:path w="2707" h="4166" extrusionOk="0">
                    <a:moveTo>
                      <a:pt x="19" y="1"/>
                    </a:moveTo>
                    <a:cubicBezTo>
                      <a:pt x="9" y="1"/>
                      <a:pt x="0" y="8"/>
                      <a:pt x="0" y="15"/>
                    </a:cubicBezTo>
                    <a:cubicBezTo>
                      <a:pt x="563" y="1588"/>
                      <a:pt x="1305" y="3110"/>
                      <a:pt x="2635" y="4159"/>
                    </a:cubicBezTo>
                    <a:cubicBezTo>
                      <a:pt x="2642" y="4163"/>
                      <a:pt x="2649" y="4165"/>
                      <a:pt x="2656" y="4165"/>
                    </a:cubicBezTo>
                    <a:cubicBezTo>
                      <a:pt x="2685" y="4165"/>
                      <a:pt x="2707" y="4128"/>
                      <a:pt x="2686" y="4107"/>
                    </a:cubicBezTo>
                    <a:cubicBezTo>
                      <a:pt x="1471" y="3008"/>
                      <a:pt x="627" y="1524"/>
                      <a:pt x="39" y="15"/>
                    </a:cubicBezTo>
                    <a:cubicBezTo>
                      <a:pt x="33" y="5"/>
                      <a:pt x="26" y="1"/>
                      <a:pt x="1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957437" y="3331095"/>
                <a:ext cx="223192" cy="219213"/>
              </a:xfrm>
              <a:custGeom>
                <a:avLst/>
                <a:gdLst/>
                <a:ahLst/>
                <a:cxnLst/>
                <a:rect l="l" t="t" r="r" b="b"/>
                <a:pathLst>
                  <a:path w="6003" h="5896" extrusionOk="0">
                    <a:moveTo>
                      <a:pt x="40" y="1"/>
                    </a:moveTo>
                    <a:cubicBezTo>
                      <a:pt x="19" y="1"/>
                      <a:pt x="1" y="28"/>
                      <a:pt x="20" y="48"/>
                    </a:cubicBezTo>
                    <a:cubicBezTo>
                      <a:pt x="1798" y="2158"/>
                      <a:pt x="3754" y="4114"/>
                      <a:pt x="5877" y="5879"/>
                    </a:cubicBezTo>
                    <a:cubicBezTo>
                      <a:pt x="5889" y="5891"/>
                      <a:pt x="5903" y="5896"/>
                      <a:pt x="5916" y="5896"/>
                    </a:cubicBezTo>
                    <a:cubicBezTo>
                      <a:pt x="5961" y="5896"/>
                      <a:pt x="6003" y="5841"/>
                      <a:pt x="5954" y="5802"/>
                    </a:cubicBezTo>
                    <a:cubicBezTo>
                      <a:pt x="3959" y="3871"/>
                      <a:pt x="1862" y="2107"/>
                      <a:pt x="46" y="9"/>
                    </a:cubicBezTo>
                    <a:lnTo>
                      <a:pt x="59" y="9"/>
                    </a:lnTo>
                    <a:cubicBezTo>
                      <a:pt x="53" y="3"/>
                      <a:pt x="46" y="1"/>
                      <a:pt x="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5" name="Google Shape;265;p2"/>
          <p:cNvGrpSpPr/>
          <p:nvPr/>
        </p:nvGrpSpPr>
        <p:grpSpPr>
          <a:xfrm rot="10800000">
            <a:off x="7445181" y="1018151"/>
            <a:ext cx="709836" cy="1029053"/>
            <a:chOff x="936319" y="2819500"/>
            <a:chExt cx="789146" cy="1144028"/>
          </a:xfrm>
        </p:grpSpPr>
        <p:sp>
          <p:nvSpPr>
            <p:cNvPr id="266" name="Google Shape;266;p2"/>
            <p:cNvSpPr/>
            <p:nvPr/>
          </p:nvSpPr>
          <p:spPr>
            <a:xfrm>
              <a:off x="981009" y="2819500"/>
              <a:ext cx="167384" cy="598301"/>
            </a:xfrm>
            <a:custGeom>
              <a:avLst/>
              <a:gdLst/>
              <a:ahLst/>
              <a:cxnLst/>
              <a:rect l="l" t="t" r="r" b="b"/>
              <a:pathLst>
                <a:path w="4502" h="16092" extrusionOk="0">
                  <a:moveTo>
                    <a:pt x="2362" y="1"/>
                  </a:moveTo>
                  <a:cubicBezTo>
                    <a:pt x="2313" y="1"/>
                    <a:pt x="2263" y="23"/>
                    <a:pt x="2238" y="74"/>
                  </a:cubicBezTo>
                  <a:cubicBezTo>
                    <a:pt x="1586" y="1442"/>
                    <a:pt x="1023" y="2836"/>
                    <a:pt x="537" y="4268"/>
                  </a:cubicBezTo>
                  <a:cubicBezTo>
                    <a:pt x="26" y="5726"/>
                    <a:pt x="0" y="6954"/>
                    <a:pt x="243" y="8463"/>
                  </a:cubicBezTo>
                  <a:cubicBezTo>
                    <a:pt x="460" y="9895"/>
                    <a:pt x="831" y="11289"/>
                    <a:pt x="1356" y="12618"/>
                  </a:cubicBezTo>
                  <a:cubicBezTo>
                    <a:pt x="1905" y="13974"/>
                    <a:pt x="2852" y="14844"/>
                    <a:pt x="3645" y="16033"/>
                  </a:cubicBezTo>
                  <a:lnTo>
                    <a:pt x="3657" y="16033"/>
                  </a:lnTo>
                  <a:cubicBezTo>
                    <a:pt x="3682" y="16073"/>
                    <a:pt x="3723" y="16091"/>
                    <a:pt x="3763" y="16091"/>
                  </a:cubicBezTo>
                  <a:cubicBezTo>
                    <a:pt x="3826" y="16091"/>
                    <a:pt x="3888" y="16047"/>
                    <a:pt x="3888" y="15969"/>
                  </a:cubicBezTo>
                  <a:cubicBezTo>
                    <a:pt x="3900" y="14524"/>
                    <a:pt x="4501" y="13245"/>
                    <a:pt x="4361" y="11775"/>
                  </a:cubicBezTo>
                  <a:cubicBezTo>
                    <a:pt x="4220" y="10483"/>
                    <a:pt x="3939" y="9230"/>
                    <a:pt x="3734" y="7951"/>
                  </a:cubicBezTo>
                  <a:cubicBezTo>
                    <a:pt x="3529" y="6698"/>
                    <a:pt x="3210" y="5458"/>
                    <a:pt x="2775" y="4268"/>
                  </a:cubicBezTo>
                  <a:cubicBezTo>
                    <a:pt x="2263" y="2874"/>
                    <a:pt x="2340" y="1583"/>
                    <a:pt x="2506" y="138"/>
                  </a:cubicBezTo>
                  <a:cubicBezTo>
                    <a:pt x="2514" y="53"/>
                    <a:pt x="2438" y="1"/>
                    <a:pt x="2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1226323" y="3062248"/>
              <a:ext cx="139388" cy="476313"/>
            </a:xfrm>
            <a:custGeom>
              <a:avLst/>
              <a:gdLst/>
              <a:ahLst/>
              <a:cxnLst/>
              <a:rect l="l" t="t" r="r" b="b"/>
              <a:pathLst>
                <a:path w="3749" h="12811" extrusionOk="0">
                  <a:moveTo>
                    <a:pt x="3516" y="0"/>
                  </a:moveTo>
                  <a:cubicBezTo>
                    <a:pt x="3482" y="0"/>
                    <a:pt x="3448" y="9"/>
                    <a:pt x="3415" y="28"/>
                  </a:cubicBezTo>
                  <a:cubicBezTo>
                    <a:pt x="1688" y="1154"/>
                    <a:pt x="435" y="3826"/>
                    <a:pt x="218" y="5821"/>
                  </a:cubicBezTo>
                  <a:cubicBezTo>
                    <a:pt x="77" y="7151"/>
                    <a:pt x="0" y="8302"/>
                    <a:pt x="320" y="9606"/>
                  </a:cubicBezTo>
                  <a:cubicBezTo>
                    <a:pt x="576" y="10655"/>
                    <a:pt x="768" y="11690"/>
                    <a:pt x="960" y="12752"/>
                  </a:cubicBezTo>
                  <a:lnTo>
                    <a:pt x="960" y="12739"/>
                  </a:lnTo>
                  <a:cubicBezTo>
                    <a:pt x="966" y="12788"/>
                    <a:pt x="1005" y="12811"/>
                    <a:pt x="1046" y="12811"/>
                  </a:cubicBezTo>
                  <a:cubicBezTo>
                    <a:pt x="1091" y="12811"/>
                    <a:pt x="1138" y="12785"/>
                    <a:pt x="1151" y="12739"/>
                  </a:cubicBezTo>
                  <a:cubicBezTo>
                    <a:pt x="1471" y="11614"/>
                    <a:pt x="1944" y="10527"/>
                    <a:pt x="2571" y="9529"/>
                  </a:cubicBezTo>
                  <a:cubicBezTo>
                    <a:pt x="3095" y="8647"/>
                    <a:pt x="3261" y="7675"/>
                    <a:pt x="3402" y="6678"/>
                  </a:cubicBezTo>
                  <a:cubicBezTo>
                    <a:pt x="3581" y="5437"/>
                    <a:pt x="3440" y="4325"/>
                    <a:pt x="3300" y="3097"/>
                  </a:cubicBezTo>
                  <a:cubicBezTo>
                    <a:pt x="3185" y="2023"/>
                    <a:pt x="3389" y="1243"/>
                    <a:pt x="3709" y="246"/>
                  </a:cubicBezTo>
                  <a:cubicBezTo>
                    <a:pt x="3749" y="115"/>
                    <a:pt x="3639" y="0"/>
                    <a:pt x="35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1363257" y="3314030"/>
              <a:ext cx="99865" cy="456124"/>
            </a:xfrm>
            <a:custGeom>
              <a:avLst/>
              <a:gdLst/>
              <a:ahLst/>
              <a:cxnLst/>
              <a:rect l="l" t="t" r="r" b="b"/>
              <a:pathLst>
                <a:path w="2686" h="12268" extrusionOk="0">
                  <a:moveTo>
                    <a:pt x="2024" y="1"/>
                  </a:moveTo>
                  <a:cubicBezTo>
                    <a:pt x="1984" y="1"/>
                    <a:pt x="1943" y="19"/>
                    <a:pt x="1918" y="59"/>
                  </a:cubicBezTo>
                  <a:cubicBezTo>
                    <a:pt x="857" y="2156"/>
                    <a:pt x="0" y="3998"/>
                    <a:pt x="243" y="6389"/>
                  </a:cubicBezTo>
                  <a:cubicBezTo>
                    <a:pt x="448" y="8448"/>
                    <a:pt x="1138" y="10609"/>
                    <a:pt x="2468" y="12233"/>
                  </a:cubicBezTo>
                  <a:cubicBezTo>
                    <a:pt x="2485" y="12257"/>
                    <a:pt x="2506" y="12267"/>
                    <a:pt x="2528" y="12267"/>
                  </a:cubicBezTo>
                  <a:cubicBezTo>
                    <a:pt x="2574" y="12267"/>
                    <a:pt x="2622" y="12221"/>
                    <a:pt x="2622" y="12169"/>
                  </a:cubicBezTo>
                  <a:cubicBezTo>
                    <a:pt x="2686" y="10136"/>
                    <a:pt x="2494" y="8026"/>
                    <a:pt x="2404" y="5980"/>
                  </a:cubicBezTo>
                  <a:cubicBezTo>
                    <a:pt x="2353" y="4995"/>
                    <a:pt x="2430" y="4010"/>
                    <a:pt x="2276" y="3026"/>
                  </a:cubicBezTo>
                  <a:cubicBezTo>
                    <a:pt x="2123" y="2067"/>
                    <a:pt x="2072" y="1095"/>
                    <a:pt x="2149" y="123"/>
                  </a:cubicBezTo>
                  <a:cubicBezTo>
                    <a:pt x="2149" y="45"/>
                    <a:pt x="2087" y="1"/>
                    <a:pt x="20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989933" y="3680698"/>
              <a:ext cx="382880" cy="188465"/>
            </a:xfrm>
            <a:custGeom>
              <a:avLst/>
              <a:gdLst/>
              <a:ahLst/>
              <a:cxnLst/>
              <a:rect l="l" t="t" r="r" b="b"/>
              <a:pathLst>
                <a:path w="10298" h="5069" extrusionOk="0">
                  <a:moveTo>
                    <a:pt x="219" y="0"/>
                  </a:moveTo>
                  <a:cubicBezTo>
                    <a:pt x="87" y="0"/>
                    <a:pt x="0" y="169"/>
                    <a:pt x="105" y="274"/>
                  </a:cubicBezTo>
                  <a:cubicBezTo>
                    <a:pt x="860" y="1054"/>
                    <a:pt x="1742" y="1693"/>
                    <a:pt x="2484" y="2499"/>
                  </a:cubicBezTo>
                  <a:cubicBezTo>
                    <a:pt x="3162" y="3215"/>
                    <a:pt x="3814" y="3790"/>
                    <a:pt x="4722" y="4199"/>
                  </a:cubicBezTo>
                  <a:cubicBezTo>
                    <a:pt x="6051" y="4820"/>
                    <a:pt x="7410" y="5068"/>
                    <a:pt x="8823" y="5068"/>
                  </a:cubicBezTo>
                  <a:cubicBezTo>
                    <a:pt x="9245" y="5068"/>
                    <a:pt x="9673" y="5046"/>
                    <a:pt x="10105" y="5005"/>
                  </a:cubicBezTo>
                  <a:lnTo>
                    <a:pt x="10118" y="4992"/>
                  </a:lnTo>
                  <a:cubicBezTo>
                    <a:pt x="10246" y="4992"/>
                    <a:pt x="10297" y="4813"/>
                    <a:pt x="10182" y="4749"/>
                  </a:cubicBezTo>
                  <a:cubicBezTo>
                    <a:pt x="8558" y="3598"/>
                    <a:pt x="7062" y="2448"/>
                    <a:pt x="5284" y="1552"/>
                  </a:cubicBezTo>
                  <a:cubicBezTo>
                    <a:pt x="4428" y="1130"/>
                    <a:pt x="3443" y="1105"/>
                    <a:pt x="2535" y="811"/>
                  </a:cubicBezTo>
                  <a:cubicBezTo>
                    <a:pt x="1781" y="568"/>
                    <a:pt x="1026" y="248"/>
                    <a:pt x="259" y="5"/>
                  </a:cubicBezTo>
                  <a:cubicBezTo>
                    <a:pt x="245" y="2"/>
                    <a:pt x="232" y="0"/>
                    <a:pt x="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1053250" y="3000232"/>
              <a:ext cx="672214" cy="963297"/>
            </a:xfrm>
            <a:custGeom>
              <a:avLst/>
              <a:gdLst/>
              <a:ahLst/>
              <a:cxnLst/>
              <a:rect l="l" t="t" r="r" b="b"/>
              <a:pathLst>
                <a:path w="18080" h="25909" extrusionOk="0">
                  <a:moveTo>
                    <a:pt x="471" y="0"/>
                  </a:moveTo>
                  <a:cubicBezTo>
                    <a:pt x="454" y="0"/>
                    <a:pt x="436" y="13"/>
                    <a:pt x="436" y="34"/>
                  </a:cubicBezTo>
                  <a:cubicBezTo>
                    <a:pt x="1" y="4804"/>
                    <a:pt x="806" y="9599"/>
                    <a:pt x="2788" y="13959"/>
                  </a:cubicBezTo>
                  <a:cubicBezTo>
                    <a:pt x="4106" y="16811"/>
                    <a:pt x="5973" y="19445"/>
                    <a:pt x="8402" y="21453"/>
                  </a:cubicBezTo>
                  <a:cubicBezTo>
                    <a:pt x="9732" y="22578"/>
                    <a:pt x="11203" y="23524"/>
                    <a:pt x="12776" y="24279"/>
                  </a:cubicBezTo>
                  <a:cubicBezTo>
                    <a:pt x="14310" y="25008"/>
                    <a:pt x="16113" y="25839"/>
                    <a:pt x="17827" y="25903"/>
                  </a:cubicBezTo>
                  <a:cubicBezTo>
                    <a:pt x="17842" y="25907"/>
                    <a:pt x="17856" y="25909"/>
                    <a:pt x="17870" y="25909"/>
                  </a:cubicBezTo>
                  <a:cubicBezTo>
                    <a:pt x="18029" y="25909"/>
                    <a:pt x="18080" y="25655"/>
                    <a:pt x="17903" y="25596"/>
                  </a:cubicBezTo>
                  <a:cubicBezTo>
                    <a:pt x="16151" y="24803"/>
                    <a:pt x="14233" y="24458"/>
                    <a:pt x="12481" y="23576"/>
                  </a:cubicBezTo>
                  <a:cubicBezTo>
                    <a:pt x="10973" y="22834"/>
                    <a:pt x="9566" y="21900"/>
                    <a:pt x="8287" y="20801"/>
                  </a:cubicBezTo>
                  <a:cubicBezTo>
                    <a:pt x="6024" y="18806"/>
                    <a:pt x="4208" y="16338"/>
                    <a:pt x="2968" y="13589"/>
                  </a:cubicBezTo>
                  <a:cubicBezTo>
                    <a:pt x="1062" y="9330"/>
                    <a:pt x="218" y="4689"/>
                    <a:pt x="500" y="34"/>
                  </a:cubicBezTo>
                  <a:cubicBezTo>
                    <a:pt x="500" y="10"/>
                    <a:pt x="486" y="0"/>
                    <a:pt x="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936319" y="3524468"/>
              <a:ext cx="304616" cy="126040"/>
            </a:xfrm>
            <a:custGeom>
              <a:avLst/>
              <a:gdLst/>
              <a:ahLst/>
              <a:cxnLst/>
              <a:rect l="l" t="t" r="r" b="b"/>
              <a:pathLst>
                <a:path w="8193" h="3390" extrusionOk="0">
                  <a:moveTo>
                    <a:pt x="51" y="0"/>
                  </a:moveTo>
                  <a:cubicBezTo>
                    <a:pt x="26" y="0"/>
                    <a:pt x="0" y="26"/>
                    <a:pt x="26" y="51"/>
                  </a:cubicBezTo>
                  <a:cubicBezTo>
                    <a:pt x="2417" y="1752"/>
                    <a:pt x="5115" y="2928"/>
                    <a:pt x="8031" y="3389"/>
                  </a:cubicBezTo>
                  <a:cubicBezTo>
                    <a:pt x="8035" y="3389"/>
                    <a:pt x="8038" y="3389"/>
                    <a:pt x="8042" y="3389"/>
                  </a:cubicBezTo>
                  <a:cubicBezTo>
                    <a:pt x="8149" y="3389"/>
                    <a:pt x="8193" y="3222"/>
                    <a:pt x="8082" y="3210"/>
                  </a:cubicBezTo>
                  <a:cubicBezTo>
                    <a:pt x="5141" y="2749"/>
                    <a:pt x="2596" y="1496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1255807" y="3235543"/>
              <a:ext cx="61161" cy="475160"/>
            </a:xfrm>
            <a:custGeom>
              <a:avLst/>
              <a:gdLst/>
              <a:ahLst/>
              <a:cxnLst/>
              <a:rect l="l" t="t" r="r" b="b"/>
              <a:pathLst>
                <a:path w="1645" h="12780" extrusionOk="0">
                  <a:moveTo>
                    <a:pt x="1625" y="1"/>
                  </a:moveTo>
                  <a:cubicBezTo>
                    <a:pt x="1618" y="1"/>
                    <a:pt x="1612" y="4"/>
                    <a:pt x="1612" y="9"/>
                  </a:cubicBezTo>
                  <a:cubicBezTo>
                    <a:pt x="1023" y="2119"/>
                    <a:pt x="384" y="4255"/>
                    <a:pt x="192" y="6428"/>
                  </a:cubicBezTo>
                  <a:cubicBezTo>
                    <a:pt x="0" y="8615"/>
                    <a:pt x="282" y="10610"/>
                    <a:pt x="793" y="12720"/>
                  </a:cubicBezTo>
                  <a:cubicBezTo>
                    <a:pt x="804" y="12762"/>
                    <a:pt x="833" y="12780"/>
                    <a:pt x="863" y="12780"/>
                  </a:cubicBezTo>
                  <a:cubicBezTo>
                    <a:pt x="906" y="12780"/>
                    <a:pt x="949" y="12742"/>
                    <a:pt x="934" y="12681"/>
                  </a:cubicBezTo>
                  <a:cubicBezTo>
                    <a:pt x="486" y="10597"/>
                    <a:pt x="154" y="8564"/>
                    <a:pt x="397" y="6428"/>
                  </a:cubicBezTo>
                  <a:cubicBezTo>
                    <a:pt x="640" y="4267"/>
                    <a:pt x="1151" y="2145"/>
                    <a:pt x="1637" y="22"/>
                  </a:cubicBezTo>
                  <a:cubicBezTo>
                    <a:pt x="1645" y="7"/>
                    <a:pt x="1635" y="1"/>
                    <a:pt x="16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1415086" y="3473383"/>
              <a:ext cx="128717" cy="427719"/>
            </a:xfrm>
            <a:custGeom>
              <a:avLst/>
              <a:gdLst/>
              <a:ahLst/>
              <a:cxnLst/>
              <a:rect l="l" t="t" r="r" b="b"/>
              <a:pathLst>
                <a:path w="3462" h="11504" extrusionOk="0">
                  <a:moveTo>
                    <a:pt x="656" y="0"/>
                  </a:moveTo>
                  <a:cubicBezTo>
                    <a:pt x="654" y="0"/>
                    <a:pt x="652" y="2"/>
                    <a:pt x="652" y="6"/>
                  </a:cubicBezTo>
                  <a:cubicBezTo>
                    <a:pt x="371" y="2001"/>
                    <a:pt x="0" y="4059"/>
                    <a:pt x="384" y="6067"/>
                  </a:cubicBezTo>
                  <a:cubicBezTo>
                    <a:pt x="780" y="8164"/>
                    <a:pt x="1893" y="9763"/>
                    <a:pt x="3159" y="11451"/>
                  </a:cubicBezTo>
                  <a:cubicBezTo>
                    <a:pt x="3189" y="11488"/>
                    <a:pt x="3230" y="11504"/>
                    <a:pt x="3270" y="11504"/>
                  </a:cubicBezTo>
                  <a:cubicBezTo>
                    <a:pt x="3367" y="11504"/>
                    <a:pt x="3461" y="11413"/>
                    <a:pt x="3389" y="11323"/>
                  </a:cubicBezTo>
                  <a:cubicBezTo>
                    <a:pt x="2187" y="9686"/>
                    <a:pt x="959" y="8049"/>
                    <a:pt x="639" y="5990"/>
                  </a:cubicBezTo>
                  <a:cubicBezTo>
                    <a:pt x="345" y="4008"/>
                    <a:pt x="512" y="2001"/>
                    <a:pt x="665" y="6"/>
                  </a:cubicBezTo>
                  <a:cubicBezTo>
                    <a:pt x="665" y="6"/>
                    <a:pt x="659" y="0"/>
                    <a:pt x="6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1180331" y="3785285"/>
              <a:ext cx="337000" cy="101167"/>
            </a:xfrm>
            <a:custGeom>
              <a:avLst/>
              <a:gdLst/>
              <a:ahLst/>
              <a:cxnLst/>
              <a:rect l="l" t="t" r="r" b="b"/>
              <a:pathLst>
                <a:path w="9064" h="2721" extrusionOk="0">
                  <a:moveTo>
                    <a:pt x="12" y="0"/>
                  </a:moveTo>
                  <a:cubicBezTo>
                    <a:pt x="5" y="0"/>
                    <a:pt x="1" y="9"/>
                    <a:pt x="10" y="18"/>
                  </a:cubicBezTo>
                  <a:cubicBezTo>
                    <a:pt x="2614" y="1536"/>
                    <a:pt x="5576" y="2721"/>
                    <a:pt x="8619" y="2721"/>
                  </a:cubicBezTo>
                  <a:cubicBezTo>
                    <a:pt x="8729" y="2721"/>
                    <a:pt x="8839" y="2719"/>
                    <a:pt x="8948" y="2716"/>
                  </a:cubicBezTo>
                  <a:cubicBezTo>
                    <a:pt x="9063" y="2716"/>
                    <a:pt x="9063" y="2537"/>
                    <a:pt x="8948" y="2537"/>
                  </a:cubicBezTo>
                  <a:cubicBezTo>
                    <a:pt x="5777" y="2499"/>
                    <a:pt x="2836" y="1386"/>
                    <a:pt x="23" y="5"/>
                  </a:cubicBezTo>
                  <a:cubicBezTo>
                    <a:pt x="19" y="2"/>
                    <a:pt x="15" y="0"/>
                    <a:pt x="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1514914" y="3762568"/>
              <a:ext cx="100646" cy="154892"/>
            </a:xfrm>
            <a:custGeom>
              <a:avLst/>
              <a:gdLst/>
              <a:ahLst/>
              <a:cxnLst/>
              <a:rect l="l" t="t" r="r" b="b"/>
              <a:pathLst>
                <a:path w="2707" h="4166" extrusionOk="0">
                  <a:moveTo>
                    <a:pt x="19" y="1"/>
                  </a:moveTo>
                  <a:cubicBezTo>
                    <a:pt x="9" y="1"/>
                    <a:pt x="0" y="8"/>
                    <a:pt x="0" y="15"/>
                  </a:cubicBezTo>
                  <a:cubicBezTo>
                    <a:pt x="563" y="1588"/>
                    <a:pt x="1305" y="3110"/>
                    <a:pt x="2635" y="4159"/>
                  </a:cubicBezTo>
                  <a:cubicBezTo>
                    <a:pt x="2642" y="4163"/>
                    <a:pt x="2649" y="4165"/>
                    <a:pt x="2656" y="4165"/>
                  </a:cubicBezTo>
                  <a:cubicBezTo>
                    <a:pt x="2685" y="4165"/>
                    <a:pt x="2707" y="4128"/>
                    <a:pt x="2686" y="4107"/>
                  </a:cubicBezTo>
                  <a:cubicBezTo>
                    <a:pt x="1471" y="3008"/>
                    <a:pt x="627" y="1524"/>
                    <a:pt x="39" y="15"/>
                  </a:cubicBezTo>
                  <a:cubicBezTo>
                    <a:pt x="33" y="5"/>
                    <a:pt x="26" y="1"/>
                    <a:pt x="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957437" y="3331095"/>
              <a:ext cx="223192" cy="219213"/>
            </a:xfrm>
            <a:custGeom>
              <a:avLst/>
              <a:gdLst/>
              <a:ahLst/>
              <a:cxnLst/>
              <a:rect l="l" t="t" r="r" b="b"/>
              <a:pathLst>
                <a:path w="6003" h="5896" extrusionOk="0">
                  <a:moveTo>
                    <a:pt x="40" y="1"/>
                  </a:moveTo>
                  <a:cubicBezTo>
                    <a:pt x="19" y="1"/>
                    <a:pt x="1" y="28"/>
                    <a:pt x="20" y="48"/>
                  </a:cubicBezTo>
                  <a:cubicBezTo>
                    <a:pt x="1798" y="2158"/>
                    <a:pt x="3754" y="4114"/>
                    <a:pt x="5877" y="5879"/>
                  </a:cubicBezTo>
                  <a:cubicBezTo>
                    <a:pt x="5889" y="5891"/>
                    <a:pt x="5903" y="5896"/>
                    <a:pt x="5916" y="5896"/>
                  </a:cubicBezTo>
                  <a:cubicBezTo>
                    <a:pt x="5961" y="5896"/>
                    <a:pt x="6003" y="5841"/>
                    <a:pt x="5954" y="5802"/>
                  </a:cubicBezTo>
                  <a:cubicBezTo>
                    <a:pt x="3959" y="3871"/>
                    <a:pt x="1862" y="2107"/>
                    <a:pt x="46" y="9"/>
                  </a:cubicBezTo>
                  <a:lnTo>
                    <a:pt x="59" y="9"/>
                  </a:lnTo>
                  <a:cubicBezTo>
                    <a:pt x="53" y="3"/>
                    <a:pt x="46" y="1"/>
                    <a:pt x="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6" name="Google Shape;486;p4"/>
          <p:cNvGrpSpPr/>
          <p:nvPr/>
        </p:nvGrpSpPr>
        <p:grpSpPr>
          <a:xfrm>
            <a:off x="-385878" y="-87179"/>
            <a:ext cx="9915708" cy="4467456"/>
            <a:chOff x="-385878" y="-87179"/>
            <a:chExt cx="9915708" cy="4467456"/>
          </a:xfrm>
        </p:grpSpPr>
        <p:grpSp>
          <p:nvGrpSpPr>
            <p:cNvPr id="487" name="Google Shape;487;p4"/>
            <p:cNvGrpSpPr/>
            <p:nvPr/>
          </p:nvGrpSpPr>
          <p:grpSpPr>
            <a:xfrm>
              <a:off x="213838" y="-87179"/>
              <a:ext cx="8716305" cy="1526657"/>
              <a:chOff x="86988" y="3260559"/>
              <a:chExt cx="8716305" cy="1526657"/>
            </a:xfrm>
          </p:grpSpPr>
          <p:sp>
            <p:nvSpPr>
              <p:cNvPr id="488" name="Google Shape;488;p4"/>
              <p:cNvSpPr/>
              <p:nvPr/>
            </p:nvSpPr>
            <p:spPr>
              <a:xfrm>
                <a:off x="2540374" y="4202150"/>
                <a:ext cx="36519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628" extrusionOk="0">
                    <a:moveTo>
                      <a:pt x="429" y="1"/>
                    </a:moveTo>
                    <a:cubicBezTo>
                      <a:pt x="336" y="1"/>
                      <a:pt x="244" y="49"/>
                      <a:pt x="193" y="145"/>
                    </a:cubicBezTo>
                    <a:lnTo>
                      <a:pt x="154" y="196"/>
                    </a:lnTo>
                    <a:cubicBezTo>
                      <a:pt x="1" y="483"/>
                      <a:pt x="215" y="627"/>
                      <a:pt x="428" y="627"/>
                    </a:cubicBezTo>
                    <a:cubicBezTo>
                      <a:pt x="640" y="627"/>
                      <a:pt x="851" y="483"/>
                      <a:pt x="691" y="196"/>
                    </a:cubicBezTo>
                    <a:lnTo>
                      <a:pt x="704" y="196"/>
                    </a:lnTo>
                    <a:cubicBezTo>
                      <a:pt x="691" y="170"/>
                      <a:pt x="678" y="157"/>
                      <a:pt x="666" y="145"/>
                    </a:cubicBezTo>
                    <a:cubicBezTo>
                      <a:pt x="615" y="49"/>
                      <a:pt x="522" y="1"/>
                      <a:pt x="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>
                <a:off x="2227444" y="4429744"/>
                <a:ext cx="52078" cy="40076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35" extrusionOk="0">
                    <a:moveTo>
                      <a:pt x="614" y="1"/>
                    </a:moveTo>
                    <a:cubicBezTo>
                      <a:pt x="205" y="1"/>
                      <a:pt x="0" y="487"/>
                      <a:pt x="294" y="781"/>
                    </a:cubicBezTo>
                    <a:lnTo>
                      <a:pt x="333" y="819"/>
                    </a:lnTo>
                    <a:cubicBezTo>
                      <a:pt x="409" y="896"/>
                      <a:pt x="508" y="934"/>
                      <a:pt x="609" y="934"/>
                    </a:cubicBezTo>
                    <a:cubicBezTo>
                      <a:pt x="710" y="934"/>
                      <a:pt x="812" y="896"/>
                      <a:pt x="895" y="819"/>
                    </a:cubicBezTo>
                    <a:lnTo>
                      <a:pt x="934" y="781"/>
                    </a:lnTo>
                    <a:cubicBezTo>
                      <a:pt x="1215" y="487"/>
                      <a:pt x="1010" y="1"/>
                      <a:pt x="6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>
                <a:off x="2669173" y="3702429"/>
                <a:ext cx="46892" cy="33518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782" extrusionOk="0">
                    <a:moveTo>
                      <a:pt x="624" y="0"/>
                    </a:moveTo>
                    <a:cubicBezTo>
                      <a:pt x="617" y="0"/>
                      <a:pt x="609" y="0"/>
                      <a:pt x="602" y="1"/>
                    </a:cubicBezTo>
                    <a:cubicBezTo>
                      <a:pt x="474" y="1"/>
                      <a:pt x="346" y="26"/>
                      <a:pt x="231" y="77"/>
                    </a:cubicBezTo>
                    <a:cubicBezTo>
                      <a:pt x="1" y="218"/>
                      <a:pt x="1" y="563"/>
                      <a:pt x="231" y="704"/>
                    </a:cubicBezTo>
                    <a:cubicBezTo>
                      <a:pt x="346" y="755"/>
                      <a:pt x="474" y="781"/>
                      <a:pt x="602" y="781"/>
                    </a:cubicBezTo>
                    <a:cubicBezTo>
                      <a:pt x="609" y="781"/>
                      <a:pt x="617" y="781"/>
                      <a:pt x="624" y="781"/>
                    </a:cubicBezTo>
                    <a:cubicBezTo>
                      <a:pt x="1093" y="781"/>
                      <a:pt x="1093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>
                <a:off x="1973491" y="3292375"/>
                <a:ext cx="44063" cy="35619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831" extrusionOk="0">
                    <a:moveTo>
                      <a:pt x="121" y="551"/>
                    </a:moveTo>
                    <a:cubicBezTo>
                      <a:pt x="121" y="551"/>
                      <a:pt x="124" y="557"/>
                      <a:pt x="127" y="569"/>
                    </a:cubicBezTo>
                    <a:lnTo>
                      <a:pt x="127" y="569"/>
                    </a:lnTo>
                    <a:cubicBezTo>
                      <a:pt x="122" y="557"/>
                      <a:pt x="120" y="551"/>
                      <a:pt x="121" y="551"/>
                    </a:cubicBezTo>
                    <a:close/>
                    <a:moveTo>
                      <a:pt x="527" y="0"/>
                    </a:moveTo>
                    <a:cubicBezTo>
                      <a:pt x="252" y="0"/>
                      <a:pt x="1" y="298"/>
                      <a:pt x="129" y="577"/>
                    </a:cubicBezTo>
                    <a:lnTo>
                      <a:pt x="129" y="577"/>
                    </a:lnTo>
                    <a:cubicBezTo>
                      <a:pt x="130" y="581"/>
                      <a:pt x="131" y="586"/>
                      <a:pt x="132" y="591"/>
                    </a:cubicBezTo>
                    <a:cubicBezTo>
                      <a:pt x="158" y="706"/>
                      <a:pt x="247" y="783"/>
                      <a:pt x="350" y="821"/>
                    </a:cubicBezTo>
                    <a:cubicBezTo>
                      <a:pt x="394" y="828"/>
                      <a:pt x="439" y="831"/>
                      <a:pt x="484" y="831"/>
                    </a:cubicBezTo>
                    <a:cubicBezTo>
                      <a:pt x="529" y="831"/>
                      <a:pt x="573" y="828"/>
                      <a:pt x="618" y="821"/>
                    </a:cubicBezTo>
                    <a:cubicBezTo>
                      <a:pt x="976" y="719"/>
                      <a:pt x="1027" y="246"/>
                      <a:pt x="721" y="54"/>
                    </a:cubicBezTo>
                    <a:cubicBezTo>
                      <a:pt x="658" y="17"/>
                      <a:pt x="592" y="0"/>
                      <a:pt x="5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>
                <a:off x="1568622" y="3734790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1387190" y="3489237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3116156" y="3260559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3075052" y="3305307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3092111" y="3279375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3094211" y="3280276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1833891" y="3766550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1792787" y="3809883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4"/>
              <p:cNvSpPr/>
              <p:nvPr/>
            </p:nvSpPr>
            <p:spPr>
              <a:xfrm>
                <a:off x="1809889" y="3785623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4"/>
              <p:cNvSpPr/>
              <p:nvPr/>
            </p:nvSpPr>
            <p:spPr>
              <a:xfrm>
                <a:off x="1811989" y="3786309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4"/>
              <p:cNvSpPr/>
              <p:nvPr/>
            </p:nvSpPr>
            <p:spPr>
              <a:xfrm>
                <a:off x="750871" y="4083210"/>
                <a:ext cx="36476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28" extrusionOk="0">
                    <a:moveTo>
                      <a:pt x="418" y="1"/>
                    </a:moveTo>
                    <a:cubicBezTo>
                      <a:pt x="323" y="1"/>
                      <a:pt x="231" y="49"/>
                      <a:pt x="180" y="145"/>
                    </a:cubicBezTo>
                    <a:cubicBezTo>
                      <a:pt x="167" y="157"/>
                      <a:pt x="167" y="183"/>
                      <a:pt x="154" y="196"/>
                    </a:cubicBezTo>
                    <a:cubicBezTo>
                      <a:pt x="0" y="484"/>
                      <a:pt x="215" y="627"/>
                      <a:pt x="427" y="627"/>
                    </a:cubicBezTo>
                    <a:cubicBezTo>
                      <a:pt x="640" y="627"/>
                      <a:pt x="851" y="484"/>
                      <a:pt x="691" y="196"/>
                    </a:cubicBezTo>
                    <a:cubicBezTo>
                      <a:pt x="678" y="183"/>
                      <a:pt x="678" y="157"/>
                      <a:pt x="665" y="145"/>
                    </a:cubicBezTo>
                    <a:cubicBezTo>
                      <a:pt x="608" y="49"/>
                      <a:pt x="512" y="1"/>
                      <a:pt x="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4"/>
              <p:cNvSpPr/>
              <p:nvPr/>
            </p:nvSpPr>
            <p:spPr>
              <a:xfrm>
                <a:off x="693866" y="4635778"/>
                <a:ext cx="61422" cy="52164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217" extrusionOk="0">
                    <a:moveTo>
                      <a:pt x="815" y="0"/>
                    </a:moveTo>
                    <a:cubicBezTo>
                      <a:pt x="663" y="0"/>
                      <a:pt x="509" y="56"/>
                      <a:pt x="384" y="181"/>
                    </a:cubicBezTo>
                    <a:cubicBezTo>
                      <a:pt x="1" y="564"/>
                      <a:pt x="269" y="1217"/>
                      <a:pt x="819" y="1217"/>
                    </a:cubicBezTo>
                    <a:cubicBezTo>
                      <a:pt x="1151" y="1217"/>
                      <a:pt x="1420" y="935"/>
                      <a:pt x="1433" y="603"/>
                    </a:cubicBezTo>
                    <a:cubicBezTo>
                      <a:pt x="1433" y="240"/>
                      <a:pt x="1130" y="0"/>
                      <a:pt x="8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4"/>
              <p:cNvSpPr/>
              <p:nvPr/>
            </p:nvSpPr>
            <p:spPr>
              <a:xfrm>
                <a:off x="1176741" y="4180933"/>
                <a:ext cx="52635" cy="4003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934" extrusionOk="0">
                    <a:moveTo>
                      <a:pt x="614" y="0"/>
                    </a:moveTo>
                    <a:cubicBezTo>
                      <a:pt x="205" y="0"/>
                      <a:pt x="0" y="486"/>
                      <a:pt x="295" y="780"/>
                    </a:cubicBezTo>
                    <a:lnTo>
                      <a:pt x="333" y="819"/>
                    </a:lnTo>
                    <a:cubicBezTo>
                      <a:pt x="410" y="895"/>
                      <a:pt x="512" y="934"/>
                      <a:pt x="614" y="934"/>
                    </a:cubicBezTo>
                    <a:cubicBezTo>
                      <a:pt x="716" y="934"/>
                      <a:pt x="819" y="895"/>
                      <a:pt x="896" y="819"/>
                    </a:cubicBezTo>
                    <a:lnTo>
                      <a:pt x="934" y="780"/>
                    </a:lnTo>
                    <a:cubicBezTo>
                      <a:pt x="1228" y="486"/>
                      <a:pt x="1023" y="0"/>
                      <a:pt x="6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4"/>
              <p:cNvSpPr/>
              <p:nvPr/>
            </p:nvSpPr>
            <p:spPr>
              <a:xfrm>
                <a:off x="704067" y="3487480"/>
                <a:ext cx="46849" cy="3309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772" extrusionOk="0">
                    <a:moveTo>
                      <a:pt x="542" y="1"/>
                    </a:moveTo>
                    <a:cubicBezTo>
                      <a:pt x="525" y="1"/>
                      <a:pt x="508" y="1"/>
                      <a:pt x="491" y="3"/>
                    </a:cubicBezTo>
                    <a:cubicBezTo>
                      <a:pt x="484" y="3"/>
                      <a:pt x="476" y="3"/>
                      <a:pt x="469" y="3"/>
                    </a:cubicBezTo>
                    <a:cubicBezTo>
                      <a:pt x="4" y="3"/>
                      <a:pt x="0" y="772"/>
                      <a:pt x="458" y="772"/>
                    </a:cubicBezTo>
                    <a:cubicBezTo>
                      <a:pt x="469" y="772"/>
                      <a:pt x="480" y="771"/>
                      <a:pt x="491" y="770"/>
                    </a:cubicBezTo>
                    <a:cubicBezTo>
                      <a:pt x="619" y="770"/>
                      <a:pt x="747" y="745"/>
                      <a:pt x="862" y="694"/>
                    </a:cubicBezTo>
                    <a:cubicBezTo>
                      <a:pt x="1092" y="553"/>
                      <a:pt x="1092" y="220"/>
                      <a:pt x="862" y="80"/>
                    </a:cubicBezTo>
                    <a:cubicBezTo>
                      <a:pt x="762" y="35"/>
                      <a:pt x="653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4"/>
              <p:cNvSpPr/>
              <p:nvPr/>
            </p:nvSpPr>
            <p:spPr>
              <a:xfrm>
                <a:off x="145107" y="4126177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4"/>
              <p:cNvSpPr/>
              <p:nvPr/>
            </p:nvSpPr>
            <p:spPr>
              <a:xfrm>
                <a:off x="86988" y="4206585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4"/>
              <p:cNvSpPr/>
              <p:nvPr/>
            </p:nvSpPr>
            <p:spPr>
              <a:xfrm>
                <a:off x="118491" y="4160166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4"/>
              <p:cNvSpPr/>
              <p:nvPr/>
            </p:nvSpPr>
            <p:spPr>
              <a:xfrm>
                <a:off x="112447" y="4162052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4"/>
              <p:cNvSpPr/>
              <p:nvPr/>
            </p:nvSpPr>
            <p:spPr>
              <a:xfrm>
                <a:off x="160707" y="3454611"/>
                <a:ext cx="21431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16" extrusionOk="0">
                    <a:moveTo>
                      <a:pt x="263" y="1"/>
                    </a:moveTo>
                    <a:cubicBezTo>
                      <a:pt x="244" y="1"/>
                      <a:pt x="224" y="13"/>
                      <a:pt x="218" y="39"/>
                    </a:cubicBezTo>
                    <a:cubicBezTo>
                      <a:pt x="1" y="717"/>
                      <a:pt x="192" y="1586"/>
                      <a:pt x="269" y="2277"/>
                    </a:cubicBezTo>
                    <a:cubicBezTo>
                      <a:pt x="276" y="2302"/>
                      <a:pt x="298" y="2315"/>
                      <a:pt x="320" y="2315"/>
                    </a:cubicBezTo>
                    <a:cubicBezTo>
                      <a:pt x="343" y="2315"/>
                      <a:pt x="365" y="2302"/>
                      <a:pt x="371" y="2277"/>
                    </a:cubicBezTo>
                    <a:cubicBezTo>
                      <a:pt x="448" y="1574"/>
                      <a:pt x="499" y="717"/>
                      <a:pt x="308" y="39"/>
                    </a:cubicBezTo>
                    <a:cubicBezTo>
                      <a:pt x="301" y="13"/>
                      <a:pt x="282" y="1"/>
                      <a:pt x="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4"/>
              <p:cNvSpPr/>
              <p:nvPr/>
            </p:nvSpPr>
            <p:spPr>
              <a:xfrm>
                <a:off x="128904" y="3499358"/>
                <a:ext cx="93783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266" extrusionOk="0">
                    <a:moveTo>
                      <a:pt x="798" y="1"/>
                    </a:moveTo>
                    <a:cubicBezTo>
                      <a:pt x="553" y="1"/>
                      <a:pt x="309" y="17"/>
                      <a:pt x="65" y="56"/>
                    </a:cubicBezTo>
                    <a:cubicBezTo>
                      <a:pt x="1" y="69"/>
                      <a:pt x="1" y="146"/>
                      <a:pt x="65" y="159"/>
                    </a:cubicBezTo>
                    <a:cubicBezTo>
                      <a:pt x="436" y="210"/>
                      <a:pt x="807" y="248"/>
                      <a:pt x="1177" y="248"/>
                    </a:cubicBezTo>
                    <a:cubicBezTo>
                      <a:pt x="1328" y="254"/>
                      <a:pt x="1481" y="266"/>
                      <a:pt x="1634" y="266"/>
                    </a:cubicBezTo>
                    <a:cubicBezTo>
                      <a:pt x="1805" y="266"/>
                      <a:pt x="1974" y="251"/>
                      <a:pt x="2136" y="197"/>
                    </a:cubicBezTo>
                    <a:cubicBezTo>
                      <a:pt x="2188" y="184"/>
                      <a:pt x="2188" y="108"/>
                      <a:pt x="2136" y="95"/>
                    </a:cubicBezTo>
                    <a:cubicBezTo>
                      <a:pt x="1897" y="15"/>
                      <a:pt x="1634" y="3"/>
                      <a:pt x="1371" y="3"/>
                    </a:cubicBezTo>
                    <a:cubicBezTo>
                      <a:pt x="1255" y="3"/>
                      <a:pt x="1138" y="5"/>
                      <a:pt x="1024" y="5"/>
                    </a:cubicBezTo>
                    <a:cubicBezTo>
                      <a:pt x="948" y="2"/>
                      <a:pt x="873" y="1"/>
                      <a:pt x="7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4"/>
              <p:cNvSpPr/>
              <p:nvPr/>
            </p:nvSpPr>
            <p:spPr>
              <a:xfrm>
                <a:off x="146048" y="3473127"/>
                <a:ext cx="59536" cy="6665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555" extrusionOk="0">
                    <a:moveTo>
                      <a:pt x="50" y="1"/>
                    </a:moveTo>
                    <a:cubicBezTo>
                      <a:pt x="26" y="1"/>
                      <a:pt x="1" y="33"/>
                      <a:pt x="23" y="55"/>
                    </a:cubicBezTo>
                    <a:cubicBezTo>
                      <a:pt x="215" y="349"/>
                      <a:pt x="432" y="630"/>
                      <a:pt x="650" y="911"/>
                    </a:cubicBezTo>
                    <a:cubicBezTo>
                      <a:pt x="829" y="1167"/>
                      <a:pt x="1046" y="1384"/>
                      <a:pt x="1314" y="1551"/>
                    </a:cubicBezTo>
                    <a:cubicBezTo>
                      <a:pt x="1319" y="1553"/>
                      <a:pt x="1324" y="1554"/>
                      <a:pt x="1330" y="1554"/>
                    </a:cubicBezTo>
                    <a:cubicBezTo>
                      <a:pt x="1356" y="1554"/>
                      <a:pt x="1389" y="1531"/>
                      <a:pt x="1378" y="1500"/>
                    </a:cubicBezTo>
                    <a:cubicBezTo>
                      <a:pt x="1225" y="1193"/>
                      <a:pt x="1020" y="911"/>
                      <a:pt x="777" y="681"/>
                    </a:cubicBezTo>
                    <a:cubicBezTo>
                      <a:pt x="573" y="425"/>
                      <a:pt x="330" y="208"/>
                      <a:pt x="74" y="16"/>
                    </a:cubicBezTo>
                    <a:lnTo>
                      <a:pt x="61" y="3"/>
                    </a:lnTo>
                    <a:cubicBezTo>
                      <a:pt x="58" y="2"/>
                      <a:pt x="54" y="1"/>
                      <a:pt x="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4"/>
              <p:cNvSpPr/>
              <p:nvPr/>
            </p:nvSpPr>
            <p:spPr>
              <a:xfrm>
                <a:off x="142877" y="3474370"/>
                <a:ext cx="61165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41" extrusionOk="0">
                    <a:moveTo>
                      <a:pt x="1401" y="0"/>
                    </a:moveTo>
                    <a:cubicBezTo>
                      <a:pt x="1299" y="0"/>
                      <a:pt x="1209" y="38"/>
                      <a:pt x="1146" y="102"/>
                    </a:cubicBezTo>
                    <a:cubicBezTo>
                      <a:pt x="979" y="269"/>
                      <a:pt x="800" y="422"/>
                      <a:pt x="647" y="588"/>
                    </a:cubicBezTo>
                    <a:cubicBezTo>
                      <a:pt x="404" y="831"/>
                      <a:pt x="186" y="1100"/>
                      <a:pt x="20" y="1381"/>
                    </a:cubicBezTo>
                    <a:cubicBezTo>
                      <a:pt x="0" y="1411"/>
                      <a:pt x="19" y="1440"/>
                      <a:pt x="40" y="1440"/>
                    </a:cubicBezTo>
                    <a:cubicBezTo>
                      <a:pt x="46" y="1440"/>
                      <a:pt x="53" y="1438"/>
                      <a:pt x="59" y="1432"/>
                    </a:cubicBezTo>
                    <a:cubicBezTo>
                      <a:pt x="365" y="1253"/>
                      <a:pt x="647" y="1023"/>
                      <a:pt x="877" y="754"/>
                    </a:cubicBezTo>
                    <a:cubicBezTo>
                      <a:pt x="1043" y="563"/>
                      <a:pt x="1427" y="294"/>
                      <a:pt x="1414" y="13"/>
                    </a:cubicBezTo>
                    <a:cubicBezTo>
                      <a:pt x="1414" y="0"/>
                      <a:pt x="1401" y="0"/>
                      <a:pt x="14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4"/>
              <p:cNvSpPr/>
              <p:nvPr/>
            </p:nvSpPr>
            <p:spPr>
              <a:xfrm flipH="1">
                <a:off x="6313387" y="4301425"/>
                <a:ext cx="36519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628" extrusionOk="0">
                    <a:moveTo>
                      <a:pt x="429" y="1"/>
                    </a:moveTo>
                    <a:cubicBezTo>
                      <a:pt x="336" y="1"/>
                      <a:pt x="244" y="49"/>
                      <a:pt x="193" y="145"/>
                    </a:cubicBezTo>
                    <a:lnTo>
                      <a:pt x="154" y="196"/>
                    </a:lnTo>
                    <a:cubicBezTo>
                      <a:pt x="1" y="483"/>
                      <a:pt x="215" y="627"/>
                      <a:pt x="428" y="627"/>
                    </a:cubicBezTo>
                    <a:cubicBezTo>
                      <a:pt x="640" y="627"/>
                      <a:pt x="851" y="483"/>
                      <a:pt x="691" y="196"/>
                    </a:cubicBezTo>
                    <a:lnTo>
                      <a:pt x="704" y="196"/>
                    </a:lnTo>
                    <a:cubicBezTo>
                      <a:pt x="691" y="170"/>
                      <a:pt x="678" y="157"/>
                      <a:pt x="666" y="145"/>
                    </a:cubicBezTo>
                    <a:cubicBezTo>
                      <a:pt x="615" y="49"/>
                      <a:pt x="522" y="1"/>
                      <a:pt x="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4"/>
              <p:cNvSpPr/>
              <p:nvPr/>
            </p:nvSpPr>
            <p:spPr>
              <a:xfrm flipH="1">
                <a:off x="6610758" y="4529019"/>
                <a:ext cx="52078" cy="40076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35" extrusionOk="0">
                    <a:moveTo>
                      <a:pt x="614" y="1"/>
                    </a:moveTo>
                    <a:cubicBezTo>
                      <a:pt x="205" y="1"/>
                      <a:pt x="0" y="487"/>
                      <a:pt x="294" y="781"/>
                    </a:cubicBezTo>
                    <a:lnTo>
                      <a:pt x="333" y="819"/>
                    </a:lnTo>
                    <a:cubicBezTo>
                      <a:pt x="409" y="896"/>
                      <a:pt x="508" y="934"/>
                      <a:pt x="609" y="934"/>
                    </a:cubicBezTo>
                    <a:cubicBezTo>
                      <a:pt x="710" y="934"/>
                      <a:pt x="812" y="896"/>
                      <a:pt x="895" y="819"/>
                    </a:cubicBezTo>
                    <a:lnTo>
                      <a:pt x="934" y="781"/>
                    </a:lnTo>
                    <a:cubicBezTo>
                      <a:pt x="1215" y="487"/>
                      <a:pt x="1010" y="1"/>
                      <a:pt x="6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4"/>
              <p:cNvSpPr/>
              <p:nvPr/>
            </p:nvSpPr>
            <p:spPr>
              <a:xfrm flipH="1">
                <a:off x="6174216" y="3801704"/>
                <a:ext cx="46892" cy="33518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782" extrusionOk="0">
                    <a:moveTo>
                      <a:pt x="624" y="0"/>
                    </a:moveTo>
                    <a:cubicBezTo>
                      <a:pt x="617" y="0"/>
                      <a:pt x="609" y="0"/>
                      <a:pt x="602" y="1"/>
                    </a:cubicBezTo>
                    <a:cubicBezTo>
                      <a:pt x="474" y="1"/>
                      <a:pt x="346" y="26"/>
                      <a:pt x="231" y="77"/>
                    </a:cubicBezTo>
                    <a:cubicBezTo>
                      <a:pt x="1" y="218"/>
                      <a:pt x="1" y="563"/>
                      <a:pt x="231" y="704"/>
                    </a:cubicBezTo>
                    <a:cubicBezTo>
                      <a:pt x="346" y="755"/>
                      <a:pt x="474" y="781"/>
                      <a:pt x="602" y="781"/>
                    </a:cubicBezTo>
                    <a:cubicBezTo>
                      <a:pt x="609" y="781"/>
                      <a:pt x="617" y="781"/>
                      <a:pt x="624" y="781"/>
                    </a:cubicBezTo>
                    <a:cubicBezTo>
                      <a:pt x="1093" y="781"/>
                      <a:pt x="1093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4"/>
              <p:cNvSpPr/>
              <p:nvPr/>
            </p:nvSpPr>
            <p:spPr>
              <a:xfrm flipH="1">
                <a:off x="6872727" y="3391650"/>
                <a:ext cx="44063" cy="35619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831" extrusionOk="0">
                    <a:moveTo>
                      <a:pt x="121" y="551"/>
                    </a:moveTo>
                    <a:cubicBezTo>
                      <a:pt x="121" y="551"/>
                      <a:pt x="124" y="557"/>
                      <a:pt x="127" y="569"/>
                    </a:cubicBezTo>
                    <a:lnTo>
                      <a:pt x="127" y="569"/>
                    </a:lnTo>
                    <a:cubicBezTo>
                      <a:pt x="122" y="557"/>
                      <a:pt x="120" y="551"/>
                      <a:pt x="121" y="551"/>
                    </a:cubicBezTo>
                    <a:close/>
                    <a:moveTo>
                      <a:pt x="527" y="0"/>
                    </a:moveTo>
                    <a:cubicBezTo>
                      <a:pt x="252" y="0"/>
                      <a:pt x="1" y="298"/>
                      <a:pt x="129" y="577"/>
                    </a:cubicBezTo>
                    <a:lnTo>
                      <a:pt x="129" y="577"/>
                    </a:lnTo>
                    <a:cubicBezTo>
                      <a:pt x="130" y="581"/>
                      <a:pt x="131" y="586"/>
                      <a:pt x="132" y="591"/>
                    </a:cubicBezTo>
                    <a:cubicBezTo>
                      <a:pt x="158" y="706"/>
                      <a:pt x="247" y="783"/>
                      <a:pt x="350" y="821"/>
                    </a:cubicBezTo>
                    <a:cubicBezTo>
                      <a:pt x="394" y="828"/>
                      <a:pt x="439" y="831"/>
                      <a:pt x="484" y="831"/>
                    </a:cubicBezTo>
                    <a:cubicBezTo>
                      <a:pt x="529" y="831"/>
                      <a:pt x="573" y="828"/>
                      <a:pt x="618" y="821"/>
                    </a:cubicBezTo>
                    <a:cubicBezTo>
                      <a:pt x="976" y="719"/>
                      <a:pt x="1027" y="246"/>
                      <a:pt x="721" y="54"/>
                    </a:cubicBezTo>
                    <a:cubicBezTo>
                      <a:pt x="658" y="17"/>
                      <a:pt x="592" y="0"/>
                      <a:pt x="5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4"/>
              <p:cNvSpPr/>
              <p:nvPr/>
            </p:nvSpPr>
            <p:spPr>
              <a:xfrm flipH="1">
                <a:off x="7287068" y="3834065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4"/>
              <p:cNvSpPr/>
              <p:nvPr/>
            </p:nvSpPr>
            <p:spPr>
              <a:xfrm flipH="1">
                <a:off x="7465199" y="3588512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4"/>
              <p:cNvSpPr/>
              <p:nvPr/>
            </p:nvSpPr>
            <p:spPr>
              <a:xfrm flipH="1">
                <a:off x="5753250" y="3359834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4"/>
              <p:cNvSpPr/>
              <p:nvPr/>
            </p:nvSpPr>
            <p:spPr>
              <a:xfrm flipH="1">
                <a:off x="5721488" y="3404582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4"/>
              <p:cNvSpPr/>
              <p:nvPr/>
            </p:nvSpPr>
            <p:spPr>
              <a:xfrm flipH="1">
                <a:off x="5738719" y="3378650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4"/>
              <p:cNvSpPr/>
              <p:nvPr/>
            </p:nvSpPr>
            <p:spPr>
              <a:xfrm flipH="1">
                <a:off x="5735290" y="3379551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4"/>
              <p:cNvSpPr/>
              <p:nvPr/>
            </p:nvSpPr>
            <p:spPr>
              <a:xfrm flipH="1">
                <a:off x="7035515" y="3865825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4"/>
              <p:cNvSpPr/>
              <p:nvPr/>
            </p:nvSpPr>
            <p:spPr>
              <a:xfrm flipH="1">
                <a:off x="7003710" y="3909158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4"/>
              <p:cNvSpPr/>
              <p:nvPr/>
            </p:nvSpPr>
            <p:spPr>
              <a:xfrm flipH="1">
                <a:off x="7021370" y="3884898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4"/>
              <p:cNvSpPr/>
              <p:nvPr/>
            </p:nvSpPr>
            <p:spPr>
              <a:xfrm flipH="1">
                <a:off x="7017555" y="3885584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4"/>
              <p:cNvSpPr/>
              <p:nvPr/>
            </p:nvSpPr>
            <p:spPr>
              <a:xfrm flipH="1">
                <a:off x="8102933" y="4182485"/>
                <a:ext cx="36476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28" extrusionOk="0">
                    <a:moveTo>
                      <a:pt x="418" y="1"/>
                    </a:moveTo>
                    <a:cubicBezTo>
                      <a:pt x="323" y="1"/>
                      <a:pt x="231" y="49"/>
                      <a:pt x="180" y="145"/>
                    </a:cubicBezTo>
                    <a:cubicBezTo>
                      <a:pt x="167" y="157"/>
                      <a:pt x="167" y="183"/>
                      <a:pt x="154" y="196"/>
                    </a:cubicBezTo>
                    <a:cubicBezTo>
                      <a:pt x="0" y="484"/>
                      <a:pt x="215" y="627"/>
                      <a:pt x="427" y="627"/>
                    </a:cubicBezTo>
                    <a:cubicBezTo>
                      <a:pt x="640" y="627"/>
                      <a:pt x="851" y="484"/>
                      <a:pt x="691" y="196"/>
                    </a:cubicBezTo>
                    <a:cubicBezTo>
                      <a:pt x="678" y="183"/>
                      <a:pt x="678" y="157"/>
                      <a:pt x="665" y="145"/>
                    </a:cubicBezTo>
                    <a:cubicBezTo>
                      <a:pt x="608" y="49"/>
                      <a:pt x="512" y="1"/>
                      <a:pt x="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4"/>
              <p:cNvSpPr/>
              <p:nvPr/>
            </p:nvSpPr>
            <p:spPr>
              <a:xfrm flipH="1">
                <a:off x="8134993" y="4735053"/>
                <a:ext cx="61422" cy="52164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217" extrusionOk="0">
                    <a:moveTo>
                      <a:pt x="815" y="0"/>
                    </a:moveTo>
                    <a:cubicBezTo>
                      <a:pt x="663" y="0"/>
                      <a:pt x="509" y="56"/>
                      <a:pt x="384" y="181"/>
                    </a:cubicBezTo>
                    <a:cubicBezTo>
                      <a:pt x="1" y="564"/>
                      <a:pt x="269" y="1217"/>
                      <a:pt x="819" y="1217"/>
                    </a:cubicBezTo>
                    <a:cubicBezTo>
                      <a:pt x="1151" y="1217"/>
                      <a:pt x="1420" y="935"/>
                      <a:pt x="1433" y="603"/>
                    </a:cubicBezTo>
                    <a:cubicBezTo>
                      <a:pt x="1433" y="240"/>
                      <a:pt x="1130" y="0"/>
                      <a:pt x="8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4"/>
              <p:cNvSpPr/>
              <p:nvPr/>
            </p:nvSpPr>
            <p:spPr>
              <a:xfrm flipH="1">
                <a:off x="7660904" y="4280208"/>
                <a:ext cx="52635" cy="4003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934" extrusionOk="0">
                    <a:moveTo>
                      <a:pt x="614" y="0"/>
                    </a:moveTo>
                    <a:cubicBezTo>
                      <a:pt x="205" y="0"/>
                      <a:pt x="0" y="486"/>
                      <a:pt x="295" y="780"/>
                    </a:cubicBezTo>
                    <a:lnTo>
                      <a:pt x="333" y="819"/>
                    </a:lnTo>
                    <a:cubicBezTo>
                      <a:pt x="410" y="895"/>
                      <a:pt x="512" y="934"/>
                      <a:pt x="614" y="934"/>
                    </a:cubicBezTo>
                    <a:cubicBezTo>
                      <a:pt x="716" y="934"/>
                      <a:pt x="819" y="895"/>
                      <a:pt x="896" y="819"/>
                    </a:cubicBezTo>
                    <a:lnTo>
                      <a:pt x="934" y="780"/>
                    </a:lnTo>
                    <a:cubicBezTo>
                      <a:pt x="1228" y="486"/>
                      <a:pt x="1023" y="0"/>
                      <a:pt x="6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4"/>
              <p:cNvSpPr/>
              <p:nvPr/>
            </p:nvSpPr>
            <p:spPr>
              <a:xfrm flipH="1">
                <a:off x="8139365" y="3586755"/>
                <a:ext cx="46849" cy="3309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772" extrusionOk="0">
                    <a:moveTo>
                      <a:pt x="542" y="1"/>
                    </a:moveTo>
                    <a:cubicBezTo>
                      <a:pt x="525" y="1"/>
                      <a:pt x="508" y="1"/>
                      <a:pt x="491" y="3"/>
                    </a:cubicBezTo>
                    <a:cubicBezTo>
                      <a:pt x="484" y="3"/>
                      <a:pt x="476" y="3"/>
                      <a:pt x="469" y="3"/>
                    </a:cubicBezTo>
                    <a:cubicBezTo>
                      <a:pt x="4" y="3"/>
                      <a:pt x="0" y="772"/>
                      <a:pt x="458" y="772"/>
                    </a:cubicBezTo>
                    <a:cubicBezTo>
                      <a:pt x="469" y="772"/>
                      <a:pt x="480" y="771"/>
                      <a:pt x="491" y="770"/>
                    </a:cubicBezTo>
                    <a:cubicBezTo>
                      <a:pt x="619" y="770"/>
                      <a:pt x="747" y="745"/>
                      <a:pt x="862" y="694"/>
                    </a:cubicBezTo>
                    <a:cubicBezTo>
                      <a:pt x="1092" y="553"/>
                      <a:pt x="1092" y="220"/>
                      <a:pt x="862" y="80"/>
                    </a:cubicBezTo>
                    <a:cubicBezTo>
                      <a:pt x="762" y="35"/>
                      <a:pt x="653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4"/>
              <p:cNvSpPr/>
              <p:nvPr/>
            </p:nvSpPr>
            <p:spPr>
              <a:xfrm flipH="1">
                <a:off x="8707882" y="4225452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4"/>
              <p:cNvSpPr/>
              <p:nvPr/>
            </p:nvSpPr>
            <p:spPr>
              <a:xfrm flipH="1">
                <a:off x="8634414" y="4305860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4"/>
              <p:cNvSpPr/>
              <p:nvPr/>
            </p:nvSpPr>
            <p:spPr>
              <a:xfrm flipH="1">
                <a:off x="8664848" y="4259441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4"/>
              <p:cNvSpPr/>
              <p:nvPr/>
            </p:nvSpPr>
            <p:spPr>
              <a:xfrm flipH="1">
                <a:off x="8667848" y="4261327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4"/>
              <p:cNvSpPr/>
              <p:nvPr/>
            </p:nvSpPr>
            <p:spPr>
              <a:xfrm flipH="1">
                <a:off x="8708142" y="3553886"/>
                <a:ext cx="21431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16" extrusionOk="0">
                    <a:moveTo>
                      <a:pt x="263" y="1"/>
                    </a:moveTo>
                    <a:cubicBezTo>
                      <a:pt x="244" y="1"/>
                      <a:pt x="224" y="13"/>
                      <a:pt x="218" y="39"/>
                    </a:cubicBezTo>
                    <a:cubicBezTo>
                      <a:pt x="1" y="717"/>
                      <a:pt x="192" y="1586"/>
                      <a:pt x="269" y="2277"/>
                    </a:cubicBezTo>
                    <a:cubicBezTo>
                      <a:pt x="276" y="2302"/>
                      <a:pt x="298" y="2315"/>
                      <a:pt x="320" y="2315"/>
                    </a:cubicBezTo>
                    <a:cubicBezTo>
                      <a:pt x="343" y="2315"/>
                      <a:pt x="365" y="2302"/>
                      <a:pt x="371" y="2277"/>
                    </a:cubicBezTo>
                    <a:cubicBezTo>
                      <a:pt x="448" y="1574"/>
                      <a:pt x="499" y="717"/>
                      <a:pt x="308" y="39"/>
                    </a:cubicBezTo>
                    <a:cubicBezTo>
                      <a:pt x="301" y="13"/>
                      <a:pt x="282" y="1"/>
                      <a:pt x="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4"/>
              <p:cNvSpPr/>
              <p:nvPr/>
            </p:nvSpPr>
            <p:spPr>
              <a:xfrm flipH="1">
                <a:off x="8667593" y="3598633"/>
                <a:ext cx="93783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266" extrusionOk="0">
                    <a:moveTo>
                      <a:pt x="798" y="1"/>
                    </a:moveTo>
                    <a:cubicBezTo>
                      <a:pt x="553" y="1"/>
                      <a:pt x="309" y="17"/>
                      <a:pt x="65" y="56"/>
                    </a:cubicBezTo>
                    <a:cubicBezTo>
                      <a:pt x="1" y="69"/>
                      <a:pt x="1" y="146"/>
                      <a:pt x="65" y="159"/>
                    </a:cubicBezTo>
                    <a:cubicBezTo>
                      <a:pt x="436" y="210"/>
                      <a:pt x="807" y="248"/>
                      <a:pt x="1177" y="248"/>
                    </a:cubicBezTo>
                    <a:cubicBezTo>
                      <a:pt x="1328" y="254"/>
                      <a:pt x="1481" y="266"/>
                      <a:pt x="1634" y="266"/>
                    </a:cubicBezTo>
                    <a:cubicBezTo>
                      <a:pt x="1805" y="266"/>
                      <a:pt x="1974" y="251"/>
                      <a:pt x="2136" y="197"/>
                    </a:cubicBezTo>
                    <a:cubicBezTo>
                      <a:pt x="2188" y="184"/>
                      <a:pt x="2188" y="108"/>
                      <a:pt x="2136" y="95"/>
                    </a:cubicBezTo>
                    <a:cubicBezTo>
                      <a:pt x="1897" y="15"/>
                      <a:pt x="1634" y="3"/>
                      <a:pt x="1371" y="3"/>
                    </a:cubicBezTo>
                    <a:cubicBezTo>
                      <a:pt x="1255" y="3"/>
                      <a:pt x="1138" y="5"/>
                      <a:pt x="1024" y="5"/>
                    </a:cubicBezTo>
                    <a:cubicBezTo>
                      <a:pt x="948" y="2"/>
                      <a:pt x="873" y="1"/>
                      <a:pt x="7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4"/>
              <p:cNvSpPr/>
              <p:nvPr/>
            </p:nvSpPr>
            <p:spPr>
              <a:xfrm flipH="1">
                <a:off x="8684696" y="3572402"/>
                <a:ext cx="59536" cy="6665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555" extrusionOk="0">
                    <a:moveTo>
                      <a:pt x="50" y="1"/>
                    </a:moveTo>
                    <a:cubicBezTo>
                      <a:pt x="26" y="1"/>
                      <a:pt x="1" y="33"/>
                      <a:pt x="23" y="55"/>
                    </a:cubicBezTo>
                    <a:cubicBezTo>
                      <a:pt x="215" y="349"/>
                      <a:pt x="432" y="630"/>
                      <a:pt x="650" y="911"/>
                    </a:cubicBezTo>
                    <a:cubicBezTo>
                      <a:pt x="829" y="1167"/>
                      <a:pt x="1046" y="1384"/>
                      <a:pt x="1314" y="1551"/>
                    </a:cubicBezTo>
                    <a:cubicBezTo>
                      <a:pt x="1319" y="1553"/>
                      <a:pt x="1324" y="1554"/>
                      <a:pt x="1330" y="1554"/>
                    </a:cubicBezTo>
                    <a:cubicBezTo>
                      <a:pt x="1356" y="1554"/>
                      <a:pt x="1389" y="1531"/>
                      <a:pt x="1378" y="1500"/>
                    </a:cubicBezTo>
                    <a:cubicBezTo>
                      <a:pt x="1225" y="1193"/>
                      <a:pt x="1020" y="911"/>
                      <a:pt x="777" y="681"/>
                    </a:cubicBezTo>
                    <a:cubicBezTo>
                      <a:pt x="573" y="425"/>
                      <a:pt x="330" y="208"/>
                      <a:pt x="74" y="16"/>
                    </a:cubicBezTo>
                    <a:lnTo>
                      <a:pt x="61" y="3"/>
                    </a:lnTo>
                    <a:cubicBezTo>
                      <a:pt x="58" y="2"/>
                      <a:pt x="54" y="1"/>
                      <a:pt x="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4"/>
              <p:cNvSpPr/>
              <p:nvPr/>
            </p:nvSpPr>
            <p:spPr>
              <a:xfrm flipH="1">
                <a:off x="8686239" y="3573645"/>
                <a:ext cx="61165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41" extrusionOk="0">
                    <a:moveTo>
                      <a:pt x="1401" y="0"/>
                    </a:moveTo>
                    <a:cubicBezTo>
                      <a:pt x="1299" y="0"/>
                      <a:pt x="1209" y="38"/>
                      <a:pt x="1146" y="102"/>
                    </a:cubicBezTo>
                    <a:cubicBezTo>
                      <a:pt x="979" y="269"/>
                      <a:pt x="800" y="422"/>
                      <a:pt x="647" y="588"/>
                    </a:cubicBezTo>
                    <a:cubicBezTo>
                      <a:pt x="404" y="831"/>
                      <a:pt x="186" y="1100"/>
                      <a:pt x="20" y="1381"/>
                    </a:cubicBezTo>
                    <a:cubicBezTo>
                      <a:pt x="0" y="1411"/>
                      <a:pt x="19" y="1440"/>
                      <a:pt x="40" y="1440"/>
                    </a:cubicBezTo>
                    <a:cubicBezTo>
                      <a:pt x="46" y="1440"/>
                      <a:pt x="53" y="1438"/>
                      <a:pt x="59" y="1432"/>
                    </a:cubicBezTo>
                    <a:cubicBezTo>
                      <a:pt x="365" y="1253"/>
                      <a:pt x="647" y="1023"/>
                      <a:pt x="877" y="754"/>
                    </a:cubicBezTo>
                    <a:cubicBezTo>
                      <a:pt x="1043" y="563"/>
                      <a:pt x="1427" y="294"/>
                      <a:pt x="1414" y="13"/>
                    </a:cubicBezTo>
                    <a:cubicBezTo>
                      <a:pt x="1414" y="0"/>
                      <a:pt x="1401" y="0"/>
                      <a:pt x="14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4"/>
              <p:cNvSpPr/>
              <p:nvPr/>
            </p:nvSpPr>
            <p:spPr>
              <a:xfrm flipH="1">
                <a:off x="4305107" y="3320027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4"/>
              <p:cNvSpPr/>
              <p:nvPr/>
            </p:nvSpPr>
            <p:spPr>
              <a:xfrm flipH="1">
                <a:off x="4231639" y="3400435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4"/>
              <p:cNvSpPr/>
              <p:nvPr/>
            </p:nvSpPr>
            <p:spPr>
              <a:xfrm flipH="1">
                <a:off x="4262073" y="3354016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4"/>
              <p:cNvSpPr/>
              <p:nvPr/>
            </p:nvSpPr>
            <p:spPr>
              <a:xfrm flipH="1">
                <a:off x="4265073" y="3355902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4"/>
              <p:cNvSpPr/>
              <p:nvPr/>
            </p:nvSpPr>
            <p:spPr>
              <a:xfrm flipH="1">
                <a:off x="3577336" y="4055440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4"/>
              <p:cNvSpPr/>
              <p:nvPr/>
            </p:nvSpPr>
            <p:spPr>
              <a:xfrm flipH="1">
                <a:off x="3755467" y="3809887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4"/>
              <p:cNvSpPr/>
              <p:nvPr/>
            </p:nvSpPr>
            <p:spPr>
              <a:xfrm flipH="1">
                <a:off x="3325783" y="4087200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4"/>
              <p:cNvSpPr/>
              <p:nvPr/>
            </p:nvSpPr>
            <p:spPr>
              <a:xfrm flipH="1">
                <a:off x="3293978" y="4130533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4"/>
              <p:cNvSpPr/>
              <p:nvPr/>
            </p:nvSpPr>
            <p:spPr>
              <a:xfrm flipH="1">
                <a:off x="3311638" y="4106273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4"/>
              <p:cNvSpPr/>
              <p:nvPr/>
            </p:nvSpPr>
            <p:spPr>
              <a:xfrm flipH="1">
                <a:off x="3307823" y="4106959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4"/>
              <p:cNvSpPr/>
              <p:nvPr/>
            </p:nvSpPr>
            <p:spPr>
              <a:xfrm rot="10800000" flipH="1">
                <a:off x="4824817" y="3866271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4"/>
              <p:cNvSpPr/>
              <p:nvPr/>
            </p:nvSpPr>
            <p:spPr>
              <a:xfrm rot="10800000" flipH="1">
                <a:off x="4643385" y="4108652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4"/>
              <p:cNvSpPr/>
              <p:nvPr/>
            </p:nvSpPr>
            <p:spPr>
              <a:xfrm rot="10800000" flipH="1">
                <a:off x="5090086" y="3761687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4"/>
              <p:cNvSpPr/>
              <p:nvPr/>
            </p:nvSpPr>
            <p:spPr>
              <a:xfrm rot="10800000" flipH="1">
                <a:off x="5048982" y="3805194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4"/>
              <p:cNvSpPr/>
              <p:nvPr/>
            </p:nvSpPr>
            <p:spPr>
              <a:xfrm rot="10800000" flipH="1">
                <a:off x="5066083" y="3776218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4"/>
              <p:cNvSpPr/>
              <p:nvPr/>
            </p:nvSpPr>
            <p:spPr>
              <a:xfrm rot="10800000" flipH="1">
                <a:off x="5068184" y="3779861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6" name="Google Shape;556;p4"/>
            <p:cNvGrpSpPr/>
            <p:nvPr/>
          </p:nvGrpSpPr>
          <p:grpSpPr>
            <a:xfrm rot="-5400000" flipH="1">
              <a:off x="-1539051" y="2258596"/>
              <a:ext cx="3274853" cy="968508"/>
              <a:chOff x="2589274" y="1674071"/>
              <a:chExt cx="3274853" cy="968508"/>
            </a:xfrm>
          </p:grpSpPr>
          <p:sp>
            <p:nvSpPr>
              <p:cNvPr id="557" name="Google Shape;557;p4"/>
              <p:cNvSpPr/>
              <p:nvPr/>
            </p:nvSpPr>
            <p:spPr>
              <a:xfrm>
                <a:off x="2589274" y="2615661"/>
                <a:ext cx="36519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628" extrusionOk="0">
                    <a:moveTo>
                      <a:pt x="429" y="1"/>
                    </a:moveTo>
                    <a:cubicBezTo>
                      <a:pt x="336" y="1"/>
                      <a:pt x="244" y="49"/>
                      <a:pt x="193" y="145"/>
                    </a:cubicBezTo>
                    <a:lnTo>
                      <a:pt x="154" y="196"/>
                    </a:lnTo>
                    <a:cubicBezTo>
                      <a:pt x="1" y="483"/>
                      <a:pt x="215" y="627"/>
                      <a:pt x="428" y="627"/>
                    </a:cubicBezTo>
                    <a:cubicBezTo>
                      <a:pt x="640" y="627"/>
                      <a:pt x="851" y="483"/>
                      <a:pt x="691" y="196"/>
                    </a:cubicBezTo>
                    <a:lnTo>
                      <a:pt x="704" y="196"/>
                    </a:lnTo>
                    <a:cubicBezTo>
                      <a:pt x="691" y="170"/>
                      <a:pt x="678" y="157"/>
                      <a:pt x="666" y="145"/>
                    </a:cubicBezTo>
                    <a:cubicBezTo>
                      <a:pt x="615" y="49"/>
                      <a:pt x="522" y="1"/>
                      <a:pt x="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4"/>
              <p:cNvSpPr/>
              <p:nvPr/>
            </p:nvSpPr>
            <p:spPr>
              <a:xfrm>
                <a:off x="2718073" y="2115941"/>
                <a:ext cx="46892" cy="33518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782" extrusionOk="0">
                    <a:moveTo>
                      <a:pt x="624" y="0"/>
                    </a:moveTo>
                    <a:cubicBezTo>
                      <a:pt x="617" y="0"/>
                      <a:pt x="609" y="0"/>
                      <a:pt x="602" y="1"/>
                    </a:cubicBezTo>
                    <a:cubicBezTo>
                      <a:pt x="474" y="1"/>
                      <a:pt x="346" y="26"/>
                      <a:pt x="231" y="77"/>
                    </a:cubicBezTo>
                    <a:cubicBezTo>
                      <a:pt x="1" y="218"/>
                      <a:pt x="1" y="563"/>
                      <a:pt x="231" y="704"/>
                    </a:cubicBezTo>
                    <a:cubicBezTo>
                      <a:pt x="346" y="755"/>
                      <a:pt x="474" y="781"/>
                      <a:pt x="602" y="781"/>
                    </a:cubicBezTo>
                    <a:cubicBezTo>
                      <a:pt x="609" y="781"/>
                      <a:pt x="617" y="781"/>
                      <a:pt x="624" y="781"/>
                    </a:cubicBezTo>
                    <a:cubicBezTo>
                      <a:pt x="1093" y="781"/>
                      <a:pt x="1093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4"/>
              <p:cNvSpPr/>
              <p:nvPr/>
            </p:nvSpPr>
            <p:spPr>
              <a:xfrm>
                <a:off x="3165056" y="1674071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4"/>
              <p:cNvSpPr/>
              <p:nvPr/>
            </p:nvSpPr>
            <p:spPr>
              <a:xfrm>
                <a:off x="3123952" y="1718818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4"/>
              <p:cNvSpPr/>
              <p:nvPr/>
            </p:nvSpPr>
            <p:spPr>
              <a:xfrm>
                <a:off x="3141011" y="1692887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4"/>
              <p:cNvSpPr/>
              <p:nvPr/>
            </p:nvSpPr>
            <p:spPr>
              <a:xfrm>
                <a:off x="3143111" y="1693787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4"/>
              <p:cNvSpPr/>
              <p:nvPr/>
            </p:nvSpPr>
            <p:spPr>
              <a:xfrm flipH="1">
                <a:off x="5802150" y="1773346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4"/>
              <p:cNvSpPr/>
              <p:nvPr/>
            </p:nvSpPr>
            <p:spPr>
              <a:xfrm flipH="1">
                <a:off x="5770388" y="1818093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4"/>
              <p:cNvSpPr/>
              <p:nvPr/>
            </p:nvSpPr>
            <p:spPr>
              <a:xfrm flipH="1">
                <a:off x="5787619" y="1792162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4"/>
              <p:cNvSpPr/>
              <p:nvPr/>
            </p:nvSpPr>
            <p:spPr>
              <a:xfrm flipH="1">
                <a:off x="5784190" y="1793062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4"/>
              <p:cNvSpPr/>
              <p:nvPr/>
            </p:nvSpPr>
            <p:spPr>
              <a:xfrm flipH="1">
                <a:off x="4354007" y="1733539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4"/>
              <p:cNvSpPr/>
              <p:nvPr/>
            </p:nvSpPr>
            <p:spPr>
              <a:xfrm flipH="1">
                <a:off x="4280539" y="1813947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4"/>
              <p:cNvSpPr/>
              <p:nvPr/>
            </p:nvSpPr>
            <p:spPr>
              <a:xfrm flipH="1">
                <a:off x="4310973" y="1767528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4"/>
              <p:cNvSpPr/>
              <p:nvPr/>
            </p:nvSpPr>
            <p:spPr>
              <a:xfrm flipH="1">
                <a:off x="4313973" y="1769414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4"/>
              <p:cNvSpPr/>
              <p:nvPr/>
            </p:nvSpPr>
            <p:spPr>
              <a:xfrm flipH="1">
                <a:off x="3626236" y="2468951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4"/>
              <p:cNvSpPr/>
              <p:nvPr/>
            </p:nvSpPr>
            <p:spPr>
              <a:xfrm flipH="1">
                <a:off x="3804367" y="2223399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4"/>
              <p:cNvSpPr/>
              <p:nvPr/>
            </p:nvSpPr>
            <p:spPr>
              <a:xfrm flipH="1">
                <a:off x="3374683" y="2500712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4"/>
              <p:cNvSpPr/>
              <p:nvPr/>
            </p:nvSpPr>
            <p:spPr>
              <a:xfrm flipH="1">
                <a:off x="3342878" y="2544044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4"/>
              <p:cNvSpPr/>
              <p:nvPr/>
            </p:nvSpPr>
            <p:spPr>
              <a:xfrm flipH="1">
                <a:off x="3360538" y="2519785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4"/>
              <p:cNvSpPr/>
              <p:nvPr/>
            </p:nvSpPr>
            <p:spPr>
              <a:xfrm flipH="1">
                <a:off x="3356723" y="2520471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7" name="Google Shape;577;p4"/>
            <p:cNvGrpSpPr/>
            <p:nvPr/>
          </p:nvGrpSpPr>
          <p:grpSpPr>
            <a:xfrm rot="5400000" flipH="1">
              <a:off x="7720673" y="2036441"/>
              <a:ext cx="2740175" cy="878139"/>
              <a:chOff x="3123952" y="1674071"/>
              <a:chExt cx="2740175" cy="878139"/>
            </a:xfrm>
          </p:grpSpPr>
          <p:sp>
            <p:nvSpPr>
              <p:cNvPr id="578" name="Google Shape;578;p4"/>
              <p:cNvSpPr/>
              <p:nvPr/>
            </p:nvSpPr>
            <p:spPr>
              <a:xfrm>
                <a:off x="3165056" y="1674071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4"/>
              <p:cNvSpPr/>
              <p:nvPr/>
            </p:nvSpPr>
            <p:spPr>
              <a:xfrm>
                <a:off x="3123952" y="1718818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4"/>
              <p:cNvSpPr/>
              <p:nvPr/>
            </p:nvSpPr>
            <p:spPr>
              <a:xfrm>
                <a:off x="3141011" y="1692887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4"/>
              <p:cNvSpPr/>
              <p:nvPr/>
            </p:nvSpPr>
            <p:spPr>
              <a:xfrm>
                <a:off x="3143111" y="1693787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4"/>
              <p:cNvSpPr/>
              <p:nvPr/>
            </p:nvSpPr>
            <p:spPr>
              <a:xfrm flipH="1">
                <a:off x="5802150" y="1773346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4"/>
              <p:cNvSpPr/>
              <p:nvPr/>
            </p:nvSpPr>
            <p:spPr>
              <a:xfrm flipH="1">
                <a:off x="5770388" y="1818093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4"/>
              <p:cNvSpPr/>
              <p:nvPr/>
            </p:nvSpPr>
            <p:spPr>
              <a:xfrm flipH="1">
                <a:off x="5787619" y="1792162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4"/>
              <p:cNvSpPr/>
              <p:nvPr/>
            </p:nvSpPr>
            <p:spPr>
              <a:xfrm flipH="1">
                <a:off x="5784190" y="1793062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4"/>
              <p:cNvSpPr/>
              <p:nvPr/>
            </p:nvSpPr>
            <p:spPr>
              <a:xfrm flipH="1">
                <a:off x="4354007" y="1733539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4"/>
              <p:cNvSpPr/>
              <p:nvPr/>
            </p:nvSpPr>
            <p:spPr>
              <a:xfrm flipH="1">
                <a:off x="4280539" y="1813947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4"/>
              <p:cNvSpPr/>
              <p:nvPr/>
            </p:nvSpPr>
            <p:spPr>
              <a:xfrm flipH="1">
                <a:off x="4310973" y="1767528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4"/>
              <p:cNvSpPr/>
              <p:nvPr/>
            </p:nvSpPr>
            <p:spPr>
              <a:xfrm flipH="1">
                <a:off x="4313973" y="1769414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4"/>
              <p:cNvSpPr/>
              <p:nvPr/>
            </p:nvSpPr>
            <p:spPr>
              <a:xfrm rot="10800000" flipH="1">
                <a:off x="4873717" y="2279782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4"/>
              <p:cNvSpPr/>
              <p:nvPr/>
            </p:nvSpPr>
            <p:spPr>
              <a:xfrm rot="10800000" flipH="1">
                <a:off x="4692285" y="2522163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4"/>
              <p:cNvSpPr/>
              <p:nvPr/>
            </p:nvSpPr>
            <p:spPr>
              <a:xfrm rot="10800000" flipH="1">
                <a:off x="5138986" y="2175199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4"/>
              <p:cNvSpPr/>
              <p:nvPr/>
            </p:nvSpPr>
            <p:spPr>
              <a:xfrm rot="10800000" flipH="1">
                <a:off x="5097882" y="2218705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4"/>
              <p:cNvSpPr/>
              <p:nvPr/>
            </p:nvSpPr>
            <p:spPr>
              <a:xfrm rot="10800000" flipH="1">
                <a:off x="5114983" y="2189730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4"/>
              <p:cNvSpPr/>
              <p:nvPr/>
            </p:nvSpPr>
            <p:spPr>
              <a:xfrm rot="10800000" flipH="1">
                <a:off x="5117084" y="2193373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6" name="Google Shape;596;p4"/>
          <p:cNvGrpSpPr/>
          <p:nvPr/>
        </p:nvGrpSpPr>
        <p:grpSpPr>
          <a:xfrm rot="-9877623">
            <a:off x="8111718" y="101783"/>
            <a:ext cx="912189" cy="1139692"/>
            <a:chOff x="5445825" y="2825825"/>
            <a:chExt cx="660175" cy="824825"/>
          </a:xfrm>
        </p:grpSpPr>
        <p:sp>
          <p:nvSpPr>
            <p:cNvPr id="597" name="Google Shape;597;p4"/>
            <p:cNvSpPr/>
            <p:nvPr/>
          </p:nvSpPr>
          <p:spPr>
            <a:xfrm>
              <a:off x="5780400" y="2825825"/>
              <a:ext cx="129800" cy="335425"/>
            </a:xfrm>
            <a:custGeom>
              <a:avLst/>
              <a:gdLst/>
              <a:ahLst/>
              <a:cxnLst/>
              <a:rect l="l" t="t" r="r" b="b"/>
              <a:pathLst>
                <a:path w="5192" h="13417" extrusionOk="0">
                  <a:moveTo>
                    <a:pt x="5159" y="1"/>
                  </a:moveTo>
                  <a:cubicBezTo>
                    <a:pt x="5153" y="1"/>
                    <a:pt x="5147" y="3"/>
                    <a:pt x="5144" y="10"/>
                  </a:cubicBezTo>
                  <a:cubicBezTo>
                    <a:pt x="3822" y="2189"/>
                    <a:pt x="2334" y="4106"/>
                    <a:pt x="1286" y="6440"/>
                  </a:cubicBezTo>
                  <a:cubicBezTo>
                    <a:pt x="869" y="7392"/>
                    <a:pt x="488" y="8273"/>
                    <a:pt x="667" y="9321"/>
                  </a:cubicBezTo>
                  <a:cubicBezTo>
                    <a:pt x="905" y="10726"/>
                    <a:pt x="369" y="11952"/>
                    <a:pt x="24" y="13286"/>
                  </a:cubicBezTo>
                  <a:cubicBezTo>
                    <a:pt x="1" y="13364"/>
                    <a:pt x="59" y="13416"/>
                    <a:pt x="119" y="13416"/>
                  </a:cubicBezTo>
                  <a:cubicBezTo>
                    <a:pt x="150" y="13416"/>
                    <a:pt x="182" y="13402"/>
                    <a:pt x="203" y="13369"/>
                  </a:cubicBezTo>
                  <a:cubicBezTo>
                    <a:pt x="869" y="12512"/>
                    <a:pt x="1334" y="11571"/>
                    <a:pt x="1870" y="10619"/>
                  </a:cubicBezTo>
                  <a:cubicBezTo>
                    <a:pt x="2441" y="9607"/>
                    <a:pt x="3060" y="8916"/>
                    <a:pt x="3417" y="7773"/>
                  </a:cubicBezTo>
                  <a:cubicBezTo>
                    <a:pt x="3751" y="6690"/>
                    <a:pt x="4322" y="5630"/>
                    <a:pt x="4489" y="4499"/>
                  </a:cubicBezTo>
                  <a:cubicBezTo>
                    <a:pt x="4727" y="2999"/>
                    <a:pt x="4846" y="1522"/>
                    <a:pt x="5191" y="34"/>
                  </a:cubicBezTo>
                  <a:cubicBezTo>
                    <a:pt x="5191" y="17"/>
                    <a:pt x="5174" y="1"/>
                    <a:pt x="5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>
              <a:off x="5764150" y="2979625"/>
              <a:ext cx="341850" cy="212700"/>
            </a:xfrm>
            <a:custGeom>
              <a:avLst/>
              <a:gdLst/>
              <a:ahLst/>
              <a:cxnLst/>
              <a:rect l="l" t="t" r="r" b="b"/>
              <a:pathLst>
                <a:path w="13674" h="8508" extrusionOk="0">
                  <a:moveTo>
                    <a:pt x="13619" y="0"/>
                  </a:moveTo>
                  <a:cubicBezTo>
                    <a:pt x="13614" y="0"/>
                    <a:pt x="13609" y="1"/>
                    <a:pt x="13604" y="2"/>
                  </a:cubicBezTo>
                  <a:cubicBezTo>
                    <a:pt x="11163" y="1252"/>
                    <a:pt x="8413" y="1455"/>
                    <a:pt x="6139" y="3038"/>
                  </a:cubicBezTo>
                  <a:cubicBezTo>
                    <a:pt x="5115" y="3741"/>
                    <a:pt x="4317" y="4753"/>
                    <a:pt x="3305" y="5491"/>
                  </a:cubicBezTo>
                  <a:cubicBezTo>
                    <a:pt x="2150" y="6384"/>
                    <a:pt x="1055" y="7360"/>
                    <a:pt x="31" y="8420"/>
                  </a:cubicBezTo>
                  <a:cubicBezTo>
                    <a:pt x="0" y="8450"/>
                    <a:pt x="31" y="8508"/>
                    <a:pt x="71" y="8508"/>
                  </a:cubicBezTo>
                  <a:cubicBezTo>
                    <a:pt x="78" y="8508"/>
                    <a:pt x="84" y="8506"/>
                    <a:pt x="91" y="8503"/>
                  </a:cubicBezTo>
                  <a:cubicBezTo>
                    <a:pt x="2627" y="7372"/>
                    <a:pt x="5603" y="7265"/>
                    <a:pt x="8044" y="5955"/>
                  </a:cubicBezTo>
                  <a:cubicBezTo>
                    <a:pt x="10449" y="4669"/>
                    <a:pt x="11640" y="1836"/>
                    <a:pt x="13652" y="62"/>
                  </a:cubicBezTo>
                  <a:cubicBezTo>
                    <a:pt x="13673" y="40"/>
                    <a:pt x="13656" y="0"/>
                    <a:pt x="13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>
              <a:off x="5650325" y="2834150"/>
              <a:ext cx="119975" cy="421875"/>
            </a:xfrm>
            <a:custGeom>
              <a:avLst/>
              <a:gdLst/>
              <a:ahLst/>
              <a:cxnLst/>
              <a:rect l="l" t="t" r="r" b="b"/>
              <a:pathLst>
                <a:path w="4799" h="16875" extrusionOk="0">
                  <a:moveTo>
                    <a:pt x="1439" y="1"/>
                  </a:moveTo>
                  <a:cubicBezTo>
                    <a:pt x="1403" y="1"/>
                    <a:pt x="1373" y="30"/>
                    <a:pt x="1381" y="70"/>
                  </a:cubicBezTo>
                  <a:lnTo>
                    <a:pt x="1381" y="58"/>
                  </a:lnTo>
                  <a:lnTo>
                    <a:pt x="1381" y="58"/>
                  </a:lnTo>
                  <a:cubicBezTo>
                    <a:pt x="1965" y="2999"/>
                    <a:pt x="0" y="5476"/>
                    <a:pt x="226" y="8452"/>
                  </a:cubicBezTo>
                  <a:cubicBezTo>
                    <a:pt x="334" y="9822"/>
                    <a:pt x="607" y="10834"/>
                    <a:pt x="1322" y="12012"/>
                  </a:cubicBezTo>
                  <a:cubicBezTo>
                    <a:pt x="2227" y="13524"/>
                    <a:pt x="2632" y="14965"/>
                    <a:pt x="3143" y="16632"/>
                  </a:cubicBezTo>
                  <a:cubicBezTo>
                    <a:pt x="3191" y="16774"/>
                    <a:pt x="3343" y="16874"/>
                    <a:pt x="3480" y="16874"/>
                  </a:cubicBezTo>
                  <a:cubicBezTo>
                    <a:pt x="3584" y="16874"/>
                    <a:pt x="3679" y="16818"/>
                    <a:pt x="3715" y="16679"/>
                  </a:cubicBezTo>
                  <a:cubicBezTo>
                    <a:pt x="4108" y="15275"/>
                    <a:pt x="3858" y="13846"/>
                    <a:pt x="4215" y="12429"/>
                  </a:cubicBezTo>
                  <a:cubicBezTo>
                    <a:pt x="4644" y="10738"/>
                    <a:pt x="4798" y="9417"/>
                    <a:pt x="4667" y="7666"/>
                  </a:cubicBezTo>
                  <a:cubicBezTo>
                    <a:pt x="4453" y="4940"/>
                    <a:pt x="3155" y="2166"/>
                    <a:pt x="1489" y="23"/>
                  </a:cubicBezTo>
                  <a:cubicBezTo>
                    <a:pt x="1473" y="7"/>
                    <a:pt x="1455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5691700" y="3202225"/>
              <a:ext cx="317450" cy="149350"/>
            </a:xfrm>
            <a:custGeom>
              <a:avLst/>
              <a:gdLst/>
              <a:ahLst/>
              <a:cxnLst/>
              <a:rect l="l" t="t" r="r" b="b"/>
              <a:pathLst>
                <a:path w="12698" h="5974" extrusionOk="0">
                  <a:moveTo>
                    <a:pt x="12550" y="0"/>
                  </a:moveTo>
                  <a:cubicBezTo>
                    <a:pt x="12542" y="0"/>
                    <a:pt x="12534" y="2"/>
                    <a:pt x="12526" y="4"/>
                  </a:cubicBezTo>
                  <a:cubicBezTo>
                    <a:pt x="10442" y="516"/>
                    <a:pt x="8096" y="421"/>
                    <a:pt x="6096" y="1206"/>
                  </a:cubicBezTo>
                  <a:cubicBezTo>
                    <a:pt x="5025" y="1635"/>
                    <a:pt x="4167" y="2302"/>
                    <a:pt x="3298" y="3040"/>
                  </a:cubicBezTo>
                  <a:cubicBezTo>
                    <a:pt x="2346" y="3850"/>
                    <a:pt x="1250" y="4362"/>
                    <a:pt x="274" y="5112"/>
                  </a:cubicBezTo>
                  <a:cubicBezTo>
                    <a:pt x="0" y="5314"/>
                    <a:pt x="12" y="5862"/>
                    <a:pt x="429" y="5909"/>
                  </a:cubicBezTo>
                  <a:cubicBezTo>
                    <a:pt x="780" y="5953"/>
                    <a:pt x="1169" y="5974"/>
                    <a:pt x="1581" y="5974"/>
                  </a:cubicBezTo>
                  <a:cubicBezTo>
                    <a:pt x="3439" y="5974"/>
                    <a:pt x="5754" y="5540"/>
                    <a:pt x="7168" y="4731"/>
                  </a:cubicBezTo>
                  <a:cubicBezTo>
                    <a:pt x="8204" y="4123"/>
                    <a:pt x="8978" y="3278"/>
                    <a:pt x="9882" y="2492"/>
                  </a:cubicBezTo>
                  <a:cubicBezTo>
                    <a:pt x="10787" y="1718"/>
                    <a:pt x="11764" y="1004"/>
                    <a:pt x="12633" y="159"/>
                  </a:cubicBezTo>
                  <a:cubicBezTo>
                    <a:pt x="12697" y="94"/>
                    <a:pt x="12626" y="0"/>
                    <a:pt x="12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5643475" y="3378775"/>
              <a:ext cx="371500" cy="119950"/>
            </a:xfrm>
            <a:custGeom>
              <a:avLst/>
              <a:gdLst/>
              <a:ahLst/>
              <a:cxnLst/>
              <a:rect l="l" t="t" r="r" b="b"/>
              <a:pathLst>
                <a:path w="14860" h="4798" extrusionOk="0">
                  <a:moveTo>
                    <a:pt x="12600" y="0"/>
                  </a:moveTo>
                  <a:cubicBezTo>
                    <a:pt x="10861" y="0"/>
                    <a:pt x="9118" y="265"/>
                    <a:pt x="7382" y="419"/>
                  </a:cubicBezTo>
                  <a:cubicBezTo>
                    <a:pt x="6120" y="514"/>
                    <a:pt x="4894" y="788"/>
                    <a:pt x="3727" y="1241"/>
                  </a:cubicBezTo>
                  <a:cubicBezTo>
                    <a:pt x="3001" y="1526"/>
                    <a:pt x="2715" y="1979"/>
                    <a:pt x="1858" y="2098"/>
                  </a:cubicBezTo>
                  <a:cubicBezTo>
                    <a:pt x="1286" y="2169"/>
                    <a:pt x="739" y="2312"/>
                    <a:pt x="203" y="2526"/>
                  </a:cubicBezTo>
                  <a:cubicBezTo>
                    <a:pt x="24" y="2610"/>
                    <a:pt x="0" y="2860"/>
                    <a:pt x="167" y="2967"/>
                  </a:cubicBezTo>
                  <a:cubicBezTo>
                    <a:pt x="1832" y="3906"/>
                    <a:pt x="3623" y="4798"/>
                    <a:pt x="5507" y="4798"/>
                  </a:cubicBezTo>
                  <a:cubicBezTo>
                    <a:pt x="5941" y="4798"/>
                    <a:pt x="6380" y="4750"/>
                    <a:pt x="6823" y="4646"/>
                  </a:cubicBezTo>
                  <a:cubicBezTo>
                    <a:pt x="8263" y="4300"/>
                    <a:pt x="9478" y="3372"/>
                    <a:pt x="10787" y="2705"/>
                  </a:cubicBezTo>
                  <a:cubicBezTo>
                    <a:pt x="12121" y="2038"/>
                    <a:pt x="13407" y="1217"/>
                    <a:pt x="14705" y="479"/>
                  </a:cubicBezTo>
                  <a:cubicBezTo>
                    <a:pt x="14859" y="395"/>
                    <a:pt x="14812" y="169"/>
                    <a:pt x="14645" y="145"/>
                  </a:cubicBezTo>
                  <a:cubicBezTo>
                    <a:pt x="13964" y="41"/>
                    <a:pt x="13283" y="0"/>
                    <a:pt x="12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5565875" y="3539525"/>
              <a:ext cx="307475" cy="111125"/>
            </a:xfrm>
            <a:custGeom>
              <a:avLst/>
              <a:gdLst/>
              <a:ahLst/>
              <a:cxnLst/>
              <a:rect l="l" t="t" r="r" b="b"/>
              <a:pathLst>
                <a:path w="12299" h="4445" extrusionOk="0">
                  <a:moveTo>
                    <a:pt x="3220" y="1"/>
                  </a:moveTo>
                  <a:cubicBezTo>
                    <a:pt x="2484" y="1"/>
                    <a:pt x="1782" y="75"/>
                    <a:pt x="1044" y="75"/>
                  </a:cubicBezTo>
                  <a:cubicBezTo>
                    <a:pt x="814" y="75"/>
                    <a:pt x="581" y="68"/>
                    <a:pt x="342" y="49"/>
                  </a:cubicBezTo>
                  <a:cubicBezTo>
                    <a:pt x="337" y="49"/>
                    <a:pt x="332" y="49"/>
                    <a:pt x="327" y="49"/>
                  </a:cubicBezTo>
                  <a:cubicBezTo>
                    <a:pt x="122" y="49"/>
                    <a:pt x="0" y="291"/>
                    <a:pt x="140" y="454"/>
                  </a:cubicBezTo>
                  <a:cubicBezTo>
                    <a:pt x="1842" y="2276"/>
                    <a:pt x="3152" y="4026"/>
                    <a:pt x="5807" y="4395"/>
                  </a:cubicBezTo>
                  <a:cubicBezTo>
                    <a:pt x="6039" y="4429"/>
                    <a:pt x="6266" y="4444"/>
                    <a:pt x="6489" y="4444"/>
                  </a:cubicBezTo>
                  <a:cubicBezTo>
                    <a:pt x="8639" y="4444"/>
                    <a:pt x="10410" y="2977"/>
                    <a:pt x="12201" y="1823"/>
                  </a:cubicBezTo>
                  <a:cubicBezTo>
                    <a:pt x="12299" y="1758"/>
                    <a:pt x="12277" y="1593"/>
                    <a:pt x="12163" y="1593"/>
                  </a:cubicBezTo>
                  <a:cubicBezTo>
                    <a:pt x="12153" y="1593"/>
                    <a:pt x="12141" y="1594"/>
                    <a:pt x="12129" y="1597"/>
                  </a:cubicBezTo>
                  <a:lnTo>
                    <a:pt x="12117" y="1597"/>
                  </a:lnTo>
                  <a:cubicBezTo>
                    <a:pt x="11388" y="1776"/>
                    <a:pt x="10696" y="1922"/>
                    <a:pt x="9991" y="1922"/>
                  </a:cubicBezTo>
                  <a:cubicBezTo>
                    <a:pt x="9569" y="1922"/>
                    <a:pt x="9142" y="1869"/>
                    <a:pt x="8700" y="1740"/>
                  </a:cubicBezTo>
                  <a:cubicBezTo>
                    <a:pt x="7807" y="1478"/>
                    <a:pt x="6914" y="1037"/>
                    <a:pt x="6045" y="704"/>
                  </a:cubicBezTo>
                  <a:cubicBezTo>
                    <a:pt x="5140" y="359"/>
                    <a:pt x="4319" y="14"/>
                    <a:pt x="3343" y="2"/>
                  </a:cubicBezTo>
                  <a:cubicBezTo>
                    <a:pt x="3302" y="1"/>
                    <a:pt x="3261" y="1"/>
                    <a:pt x="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5532750" y="3266400"/>
              <a:ext cx="71150" cy="256025"/>
            </a:xfrm>
            <a:custGeom>
              <a:avLst/>
              <a:gdLst/>
              <a:ahLst/>
              <a:cxnLst/>
              <a:rect l="l" t="t" r="r" b="b"/>
              <a:pathLst>
                <a:path w="2846" h="10241" extrusionOk="0">
                  <a:moveTo>
                    <a:pt x="902" y="1"/>
                  </a:moveTo>
                  <a:cubicBezTo>
                    <a:pt x="859" y="1"/>
                    <a:pt x="814" y="39"/>
                    <a:pt x="822" y="92"/>
                  </a:cubicBezTo>
                  <a:cubicBezTo>
                    <a:pt x="1024" y="2021"/>
                    <a:pt x="131" y="3700"/>
                    <a:pt x="60" y="5593"/>
                  </a:cubicBezTo>
                  <a:cubicBezTo>
                    <a:pt x="0" y="7355"/>
                    <a:pt x="1096" y="8724"/>
                    <a:pt x="1977" y="10129"/>
                  </a:cubicBezTo>
                  <a:cubicBezTo>
                    <a:pt x="2018" y="10205"/>
                    <a:pt x="2089" y="10240"/>
                    <a:pt x="2159" y="10240"/>
                  </a:cubicBezTo>
                  <a:cubicBezTo>
                    <a:pt x="2253" y="10240"/>
                    <a:pt x="2344" y="10178"/>
                    <a:pt x="2358" y="10069"/>
                  </a:cubicBezTo>
                  <a:cubicBezTo>
                    <a:pt x="2846" y="6914"/>
                    <a:pt x="2393" y="2938"/>
                    <a:pt x="965" y="44"/>
                  </a:cubicBezTo>
                  <a:cubicBezTo>
                    <a:pt x="952" y="14"/>
                    <a:pt x="927" y="1"/>
                    <a:pt x="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5606850" y="3116500"/>
              <a:ext cx="77725" cy="274825"/>
            </a:xfrm>
            <a:custGeom>
              <a:avLst/>
              <a:gdLst/>
              <a:ahLst/>
              <a:cxnLst/>
              <a:rect l="l" t="t" r="r" b="b"/>
              <a:pathLst>
                <a:path w="3109" h="10993" extrusionOk="0">
                  <a:moveTo>
                    <a:pt x="606" y="1"/>
                  </a:moveTo>
                  <a:cubicBezTo>
                    <a:pt x="585" y="1"/>
                    <a:pt x="564" y="23"/>
                    <a:pt x="572" y="40"/>
                  </a:cubicBezTo>
                  <a:cubicBezTo>
                    <a:pt x="1001" y="2123"/>
                    <a:pt x="227" y="3790"/>
                    <a:pt x="108" y="5802"/>
                  </a:cubicBezTo>
                  <a:cubicBezTo>
                    <a:pt x="60" y="6552"/>
                    <a:pt x="1" y="7695"/>
                    <a:pt x="418" y="8350"/>
                  </a:cubicBezTo>
                  <a:cubicBezTo>
                    <a:pt x="965" y="9207"/>
                    <a:pt x="1620" y="9993"/>
                    <a:pt x="2085" y="10898"/>
                  </a:cubicBezTo>
                  <a:cubicBezTo>
                    <a:pt x="2114" y="10963"/>
                    <a:pt x="2171" y="10992"/>
                    <a:pt x="2229" y="10992"/>
                  </a:cubicBezTo>
                  <a:cubicBezTo>
                    <a:pt x="2310" y="10992"/>
                    <a:pt x="2392" y="10935"/>
                    <a:pt x="2406" y="10839"/>
                  </a:cubicBezTo>
                  <a:cubicBezTo>
                    <a:pt x="2489" y="9838"/>
                    <a:pt x="2751" y="8886"/>
                    <a:pt x="2942" y="7898"/>
                  </a:cubicBezTo>
                  <a:cubicBezTo>
                    <a:pt x="3108" y="7064"/>
                    <a:pt x="2716" y="5945"/>
                    <a:pt x="2585" y="5112"/>
                  </a:cubicBezTo>
                  <a:cubicBezTo>
                    <a:pt x="2263" y="3302"/>
                    <a:pt x="1608" y="1575"/>
                    <a:pt x="632" y="16"/>
                  </a:cubicBezTo>
                  <a:cubicBezTo>
                    <a:pt x="625" y="5"/>
                    <a:pt x="615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5445825" y="3121225"/>
              <a:ext cx="358100" cy="529075"/>
            </a:xfrm>
            <a:custGeom>
              <a:avLst/>
              <a:gdLst/>
              <a:ahLst/>
              <a:cxnLst/>
              <a:rect l="l" t="t" r="r" b="b"/>
              <a:pathLst>
                <a:path w="14324" h="21163" extrusionOk="0">
                  <a:moveTo>
                    <a:pt x="14310" y="0"/>
                  </a:moveTo>
                  <a:cubicBezTo>
                    <a:pt x="14307" y="0"/>
                    <a:pt x="14304" y="2"/>
                    <a:pt x="14300" y="5"/>
                  </a:cubicBezTo>
                  <a:cubicBezTo>
                    <a:pt x="12002" y="3637"/>
                    <a:pt x="10264" y="7590"/>
                    <a:pt x="8264" y="11388"/>
                  </a:cubicBezTo>
                  <a:cubicBezTo>
                    <a:pt x="7037" y="13745"/>
                    <a:pt x="5347" y="15841"/>
                    <a:pt x="3311" y="17543"/>
                  </a:cubicBezTo>
                  <a:cubicBezTo>
                    <a:pt x="3311" y="17543"/>
                    <a:pt x="2120" y="18912"/>
                    <a:pt x="1679" y="19401"/>
                  </a:cubicBezTo>
                  <a:cubicBezTo>
                    <a:pt x="1298" y="19829"/>
                    <a:pt x="1" y="21163"/>
                    <a:pt x="1" y="21163"/>
                  </a:cubicBezTo>
                  <a:cubicBezTo>
                    <a:pt x="8145" y="17210"/>
                    <a:pt x="10728" y="7637"/>
                    <a:pt x="14324" y="17"/>
                  </a:cubicBezTo>
                  <a:cubicBezTo>
                    <a:pt x="14324" y="9"/>
                    <a:pt x="14318" y="0"/>
                    <a:pt x="14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6" name="Google Shape;606;p4"/>
          <p:cNvGrpSpPr/>
          <p:nvPr/>
        </p:nvGrpSpPr>
        <p:grpSpPr>
          <a:xfrm rot="1300404">
            <a:off x="8134485" y="3182357"/>
            <a:ext cx="1235810" cy="2672118"/>
            <a:chOff x="5218725" y="1196400"/>
            <a:chExt cx="1135050" cy="2454250"/>
          </a:xfrm>
        </p:grpSpPr>
        <p:grpSp>
          <p:nvGrpSpPr>
            <p:cNvPr id="607" name="Google Shape;607;p4"/>
            <p:cNvGrpSpPr/>
            <p:nvPr/>
          </p:nvGrpSpPr>
          <p:grpSpPr>
            <a:xfrm>
              <a:off x="5218725" y="1196400"/>
              <a:ext cx="271175" cy="291125"/>
              <a:chOff x="5218725" y="1196400"/>
              <a:chExt cx="271175" cy="291125"/>
            </a:xfrm>
          </p:grpSpPr>
          <p:sp>
            <p:nvSpPr>
              <p:cNvPr id="608" name="Google Shape;608;p4"/>
              <p:cNvSpPr/>
              <p:nvPr/>
            </p:nvSpPr>
            <p:spPr>
              <a:xfrm>
                <a:off x="5402975" y="1196400"/>
                <a:ext cx="86925" cy="221675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8867" extrusionOk="0">
                    <a:moveTo>
                      <a:pt x="1545" y="0"/>
                    </a:moveTo>
                    <a:cubicBezTo>
                      <a:pt x="1164" y="0"/>
                      <a:pt x="854" y="225"/>
                      <a:pt x="655" y="560"/>
                    </a:cubicBezTo>
                    <a:cubicBezTo>
                      <a:pt x="0" y="1680"/>
                      <a:pt x="857" y="3596"/>
                      <a:pt x="1036" y="4775"/>
                    </a:cubicBezTo>
                    <a:cubicBezTo>
                      <a:pt x="1262" y="6168"/>
                      <a:pt x="1715" y="7526"/>
                      <a:pt x="2381" y="8776"/>
                    </a:cubicBezTo>
                    <a:cubicBezTo>
                      <a:pt x="2413" y="8839"/>
                      <a:pt x="2473" y="8867"/>
                      <a:pt x="2536" y="8867"/>
                    </a:cubicBezTo>
                    <a:cubicBezTo>
                      <a:pt x="2637" y="8867"/>
                      <a:pt x="2748" y="8795"/>
                      <a:pt x="2762" y="8692"/>
                    </a:cubicBezTo>
                    <a:lnTo>
                      <a:pt x="2774" y="8692"/>
                    </a:lnTo>
                    <a:cubicBezTo>
                      <a:pt x="2941" y="7478"/>
                      <a:pt x="3477" y="6240"/>
                      <a:pt x="3477" y="5013"/>
                    </a:cubicBezTo>
                    <a:cubicBezTo>
                      <a:pt x="3453" y="3608"/>
                      <a:pt x="3262" y="2215"/>
                      <a:pt x="2881" y="870"/>
                    </a:cubicBezTo>
                    <a:cubicBezTo>
                      <a:pt x="2762" y="441"/>
                      <a:pt x="2322" y="120"/>
                      <a:pt x="1905" y="48"/>
                    </a:cubicBezTo>
                    <a:lnTo>
                      <a:pt x="1703" y="13"/>
                    </a:lnTo>
                    <a:cubicBezTo>
                      <a:pt x="1649" y="4"/>
                      <a:pt x="1596" y="0"/>
                      <a:pt x="15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4"/>
              <p:cNvSpPr/>
              <p:nvPr/>
            </p:nvSpPr>
            <p:spPr>
              <a:xfrm>
                <a:off x="5306550" y="1210575"/>
                <a:ext cx="159725" cy="203400"/>
              </a:xfrm>
              <a:custGeom>
                <a:avLst/>
                <a:gdLst/>
                <a:ahLst/>
                <a:cxnLst/>
                <a:rect l="l" t="t" r="r" b="b"/>
                <a:pathLst>
                  <a:path w="6389" h="8136" extrusionOk="0">
                    <a:moveTo>
                      <a:pt x="2121" y="0"/>
                    </a:moveTo>
                    <a:cubicBezTo>
                      <a:pt x="1031" y="0"/>
                      <a:pt x="0" y="1158"/>
                      <a:pt x="833" y="2291"/>
                    </a:cubicBezTo>
                    <a:cubicBezTo>
                      <a:pt x="1595" y="3327"/>
                      <a:pt x="2202" y="4482"/>
                      <a:pt x="3095" y="5411"/>
                    </a:cubicBezTo>
                    <a:cubicBezTo>
                      <a:pt x="4012" y="6387"/>
                      <a:pt x="5024" y="7280"/>
                      <a:pt x="6096" y="8090"/>
                    </a:cubicBezTo>
                    <a:cubicBezTo>
                      <a:pt x="6128" y="8122"/>
                      <a:pt x="6165" y="8136"/>
                      <a:pt x="6202" y="8136"/>
                    </a:cubicBezTo>
                    <a:cubicBezTo>
                      <a:pt x="6300" y="8136"/>
                      <a:pt x="6389" y="8036"/>
                      <a:pt x="6346" y="7923"/>
                    </a:cubicBezTo>
                    <a:lnTo>
                      <a:pt x="6346" y="7923"/>
                    </a:lnTo>
                    <a:lnTo>
                      <a:pt x="6346" y="7935"/>
                    </a:lnTo>
                    <a:cubicBezTo>
                      <a:pt x="5453" y="5530"/>
                      <a:pt x="4953" y="2625"/>
                      <a:pt x="3309" y="589"/>
                    </a:cubicBezTo>
                    <a:cubicBezTo>
                      <a:pt x="2974" y="174"/>
                      <a:pt x="2543" y="0"/>
                      <a:pt x="212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4"/>
              <p:cNvSpPr/>
              <p:nvPr/>
            </p:nvSpPr>
            <p:spPr>
              <a:xfrm>
                <a:off x="5259500" y="1289175"/>
                <a:ext cx="200950" cy="1281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5125" extrusionOk="0">
                    <a:moveTo>
                      <a:pt x="1367" y="0"/>
                    </a:moveTo>
                    <a:cubicBezTo>
                      <a:pt x="1100" y="0"/>
                      <a:pt x="838" y="52"/>
                      <a:pt x="584" y="171"/>
                    </a:cubicBezTo>
                    <a:cubicBezTo>
                      <a:pt x="227" y="314"/>
                      <a:pt x="0" y="659"/>
                      <a:pt x="36" y="1052"/>
                    </a:cubicBezTo>
                    <a:cubicBezTo>
                      <a:pt x="119" y="2719"/>
                      <a:pt x="2251" y="3398"/>
                      <a:pt x="3536" y="4088"/>
                    </a:cubicBezTo>
                    <a:cubicBezTo>
                      <a:pt x="4835" y="4790"/>
                      <a:pt x="6433" y="5125"/>
                      <a:pt x="7900" y="5125"/>
                    </a:cubicBezTo>
                    <a:cubicBezTo>
                      <a:pt x="7926" y="5125"/>
                      <a:pt x="7952" y="5124"/>
                      <a:pt x="7978" y="5124"/>
                    </a:cubicBezTo>
                    <a:cubicBezTo>
                      <a:pt x="8013" y="5124"/>
                      <a:pt x="8037" y="5089"/>
                      <a:pt x="8037" y="5065"/>
                    </a:cubicBezTo>
                    <a:lnTo>
                      <a:pt x="8037" y="5053"/>
                    </a:lnTo>
                    <a:cubicBezTo>
                      <a:pt x="7787" y="3886"/>
                      <a:pt x="6644" y="2791"/>
                      <a:pt x="5620" y="2231"/>
                    </a:cubicBezTo>
                    <a:cubicBezTo>
                      <a:pt x="4431" y="1576"/>
                      <a:pt x="2833" y="0"/>
                      <a:pt x="13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4"/>
              <p:cNvSpPr/>
              <p:nvPr/>
            </p:nvSpPr>
            <p:spPr>
              <a:xfrm>
                <a:off x="5218725" y="1370200"/>
                <a:ext cx="236050" cy="72750"/>
              </a:xfrm>
              <a:custGeom>
                <a:avLst/>
                <a:gdLst/>
                <a:ahLst/>
                <a:cxnLst/>
                <a:rect l="l" t="t" r="r" b="b"/>
                <a:pathLst>
                  <a:path w="9442" h="2910" extrusionOk="0">
                    <a:moveTo>
                      <a:pt x="2019" y="0"/>
                    </a:moveTo>
                    <a:cubicBezTo>
                      <a:pt x="1743" y="0"/>
                      <a:pt x="1457" y="35"/>
                      <a:pt x="1155" y="121"/>
                    </a:cubicBezTo>
                    <a:cubicBezTo>
                      <a:pt x="119" y="407"/>
                      <a:pt x="0" y="2109"/>
                      <a:pt x="1048" y="2479"/>
                    </a:cubicBezTo>
                    <a:cubicBezTo>
                      <a:pt x="1905" y="2783"/>
                      <a:pt x="2851" y="2909"/>
                      <a:pt x="3824" y="2909"/>
                    </a:cubicBezTo>
                    <a:cubicBezTo>
                      <a:pt x="5701" y="2909"/>
                      <a:pt x="7675" y="2440"/>
                      <a:pt x="9299" y="1883"/>
                    </a:cubicBezTo>
                    <a:cubicBezTo>
                      <a:pt x="9442" y="1824"/>
                      <a:pt x="9430" y="1597"/>
                      <a:pt x="9263" y="1562"/>
                    </a:cubicBezTo>
                    <a:lnTo>
                      <a:pt x="9263" y="1574"/>
                    </a:lnTo>
                    <a:cubicBezTo>
                      <a:pt x="7763" y="1359"/>
                      <a:pt x="6299" y="919"/>
                      <a:pt x="4822" y="621"/>
                    </a:cubicBezTo>
                    <a:cubicBezTo>
                      <a:pt x="3807" y="418"/>
                      <a:pt x="2970" y="0"/>
                      <a:pt x="20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4"/>
              <p:cNvSpPr/>
              <p:nvPr/>
            </p:nvSpPr>
            <p:spPr>
              <a:xfrm>
                <a:off x="5253850" y="1410700"/>
                <a:ext cx="205325" cy="76825"/>
              </a:xfrm>
              <a:custGeom>
                <a:avLst/>
                <a:gdLst/>
                <a:ahLst/>
                <a:cxnLst/>
                <a:rect l="l" t="t" r="r" b="b"/>
                <a:pathLst>
                  <a:path w="8213" h="3073" extrusionOk="0">
                    <a:moveTo>
                      <a:pt x="8053" y="0"/>
                    </a:moveTo>
                    <a:cubicBezTo>
                      <a:pt x="8048" y="0"/>
                      <a:pt x="8042" y="1"/>
                      <a:pt x="8037" y="1"/>
                    </a:cubicBezTo>
                    <a:cubicBezTo>
                      <a:pt x="5798" y="418"/>
                      <a:pt x="3512" y="728"/>
                      <a:pt x="1250" y="1025"/>
                    </a:cubicBezTo>
                    <a:cubicBezTo>
                      <a:pt x="155" y="1180"/>
                      <a:pt x="0" y="2883"/>
                      <a:pt x="1179" y="3025"/>
                    </a:cubicBezTo>
                    <a:cubicBezTo>
                      <a:pt x="1438" y="3056"/>
                      <a:pt x="1720" y="3072"/>
                      <a:pt x="2016" y="3072"/>
                    </a:cubicBezTo>
                    <a:cubicBezTo>
                      <a:pt x="4225" y="3072"/>
                      <a:pt x="7265" y="2195"/>
                      <a:pt x="8168" y="180"/>
                    </a:cubicBezTo>
                    <a:cubicBezTo>
                      <a:pt x="8213" y="101"/>
                      <a:pt x="8151" y="0"/>
                      <a:pt x="80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3" name="Google Shape;613;p4"/>
            <p:cNvSpPr/>
            <p:nvPr/>
          </p:nvSpPr>
          <p:spPr>
            <a:xfrm>
              <a:off x="5665200" y="1442500"/>
              <a:ext cx="87175" cy="226400"/>
            </a:xfrm>
            <a:custGeom>
              <a:avLst/>
              <a:gdLst/>
              <a:ahLst/>
              <a:cxnLst/>
              <a:rect l="l" t="t" r="r" b="b"/>
              <a:pathLst>
                <a:path w="3487" h="9056" extrusionOk="0">
                  <a:moveTo>
                    <a:pt x="3454" y="0"/>
                  </a:moveTo>
                  <a:cubicBezTo>
                    <a:pt x="3450" y="0"/>
                    <a:pt x="3446" y="1"/>
                    <a:pt x="3441" y="3"/>
                  </a:cubicBezTo>
                  <a:lnTo>
                    <a:pt x="3453" y="3"/>
                  </a:lnTo>
                  <a:cubicBezTo>
                    <a:pt x="2394" y="765"/>
                    <a:pt x="703" y="1658"/>
                    <a:pt x="417" y="3051"/>
                  </a:cubicBezTo>
                  <a:cubicBezTo>
                    <a:pt x="1" y="5123"/>
                    <a:pt x="1786" y="6933"/>
                    <a:pt x="870" y="8957"/>
                  </a:cubicBezTo>
                  <a:cubicBezTo>
                    <a:pt x="851" y="9003"/>
                    <a:pt x="890" y="9056"/>
                    <a:pt x="935" y="9056"/>
                  </a:cubicBezTo>
                  <a:cubicBezTo>
                    <a:pt x="949" y="9056"/>
                    <a:pt x="963" y="9051"/>
                    <a:pt x="977" y="9040"/>
                  </a:cubicBezTo>
                  <a:cubicBezTo>
                    <a:pt x="2013" y="8207"/>
                    <a:pt x="2572" y="7147"/>
                    <a:pt x="2953" y="5897"/>
                  </a:cubicBezTo>
                  <a:cubicBezTo>
                    <a:pt x="3168" y="5230"/>
                    <a:pt x="3084" y="4301"/>
                    <a:pt x="3060" y="3611"/>
                  </a:cubicBezTo>
                  <a:cubicBezTo>
                    <a:pt x="3025" y="3206"/>
                    <a:pt x="2941" y="2813"/>
                    <a:pt x="2822" y="2420"/>
                  </a:cubicBezTo>
                  <a:cubicBezTo>
                    <a:pt x="2632" y="1742"/>
                    <a:pt x="3251" y="694"/>
                    <a:pt x="3477" y="39"/>
                  </a:cubicBezTo>
                  <a:cubicBezTo>
                    <a:pt x="3487" y="20"/>
                    <a:pt x="3473" y="0"/>
                    <a:pt x="3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5594650" y="1325250"/>
              <a:ext cx="88125" cy="233250"/>
            </a:xfrm>
            <a:custGeom>
              <a:avLst/>
              <a:gdLst/>
              <a:ahLst/>
              <a:cxnLst/>
              <a:rect l="l" t="t" r="r" b="b"/>
              <a:pathLst>
                <a:path w="3525" h="9330" extrusionOk="0">
                  <a:moveTo>
                    <a:pt x="847" y="1"/>
                  </a:moveTo>
                  <a:cubicBezTo>
                    <a:pt x="811" y="1"/>
                    <a:pt x="774" y="21"/>
                    <a:pt x="763" y="62"/>
                  </a:cubicBezTo>
                  <a:cubicBezTo>
                    <a:pt x="382" y="1538"/>
                    <a:pt x="1" y="3038"/>
                    <a:pt x="156" y="4562"/>
                  </a:cubicBezTo>
                  <a:cubicBezTo>
                    <a:pt x="310" y="6241"/>
                    <a:pt x="1572" y="7408"/>
                    <a:pt x="1441" y="9110"/>
                  </a:cubicBezTo>
                  <a:cubicBezTo>
                    <a:pt x="1419" y="9242"/>
                    <a:pt x="1524" y="9329"/>
                    <a:pt x="1630" y="9329"/>
                  </a:cubicBezTo>
                  <a:cubicBezTo>
                    <a:pt x="1695" y="9329"/>
                    <a:pt x="1762" y="9295"/>
                    <a:pt x="1799" y="9218"/>
                  </a:cubicBezTo>
                  <a:cubicBezTo>
                    <a:pt x="3525" y="6289"/>
                    <a:pt x="1501" y="3074"/>
                    <a:pt x="929" y="74"/>
                  </a:cubicBezTo>
                  <a:cubicBezTo>
                    <a:pt x="923" y="24"/>
                    <a:pt x="885" y="1"/>
                    <a:pt x="8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5501800" y="1270750"/>
              <a:ext cx="87225" cy="206825"/>
            </a:xfrm>
            <a:custGeom>
              <a:avLst/>
              <a:gdLst/>
              <a:ahLst/>
              <a:cxnLst/>
              <a:rect l="l" t="t" r="r" b="b"/>
              <a:pathLst>
                <a:path w="3489" h="8273" extrusionOk="0">
                  <a:moveTo>
                    <a:pt x="1197" y="0"/>
                  </a:moveTo>
                  <a:cubicBezTo>
                    <a:pt x="1176" y="0"/>
                    <a:pt x="1155" y="9"/>
                    <a:pt x="1143" y="27"/>
                  </a:cubicBezTo>
                  <a:cubicBezTo>
                    <a:pt x="0" y="2694"/>
                    <a:pt x="726" y="6123"/>
                    <a:pt x="2655" y="8231"/>
                  </a:cubicBezTo>
                  <a:cubicBezTo>
                    <a:pt x="2693" y="8258"/>
                    <a:pt x="2739" y="8273"/>
                    <a:pt x="2784" y="8273"/>
                  </a:cubicBezTo>
                  <a:cubicBezTo>
                    <a:pt x="2838" y="8273"/>
                    <a:pt x="2890" y="8252"/>
                    <a:pt x="2929" y="8207"/>
                  </a:cubicBezTo>
                  <a:cubicBezTo>
                    <a:pt x="3489" y="7350"/>
                    <a:pt x="3262" y="5921"/>
                    <a:pt x="3036" y="4968"/>
                  </a:cubicBezTo>
                  <a:cubicBezTo>
                    <a:pt x="2619" y="3266"/>
                    <a:pt x="1810" y="1694"/>
                    <a:pt x="1250" y="27"/>
                  </a:cubicBezTo>
                  <a:cubicBezTo>
                    <a:pt x="1238" y="9"/>
                    <a:pt x="1217" y="0"/>
                    <a:pt x="1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5360400" y="1480075"/>
              <a:ext cx="213150" cy="69625"/>
            </a:xfrm>
            <a:custGeom>
              <a:avLst/>
              <a:gdLst/>
              <a:ahLst/>
              <a:cxnLst/>
              <a:rect l="l" t="t" r="r" b="b"/>
              <a:pathLst>
                <a:path w="8526" h="2785" extrusionOk="0">
                  <a:moveTo>
                    <a:pt x="203" y="0"/>
                  </a:moveTo>
                  <a:cubicBezTo>
                    <a:pt x="84" y="0"/>
                    <a:pt x="1" y="120"/>
                    <a:pt x="60" y="227"/>
                  </a:cubicBezTo>
                  <a:cubicBezTo>
                    <a:pt x="1060" y="1346"/>
                    <a:pt x="2096" y="2394"/>
                    <a:pt x="3608" y="2727"/>
                  </a:cubicBezTo>
                  <a:cubicBezTo>
                    <a:pt x="3794" y="2767"/>
                    <a:pt x="3978" y="2785"/>
                    <a:pt x="4160" y="2785"/>
                  </a:cubicBezTo>
                  <a:cubicBezTo>
                    <a:pt x="5671" y="2785"/>
                    <a:pt x="7061" y="1532"/>
                    <a:pt x="8347" y="905"/>
                  </a:cubicBezTo>
                  <a:cubicBezTo>
                    <a:pt x="8478" y="834"/>
                    <a:pt x="8525" y="620"/>
                    <a:pt x="8359" y="560"/>
                  </a:cubicBezTo>
                  <a:cubicBezTo>
                    <a:pt x="7728" y="310"/>
                    <a:pt x="7065" y="228"/>
                    <a:pt x="6395" y="228"/>
                  </a:cubicBezTo>
                  <a:cubicBezTo>
                    <a:pt x="5787" y="228"/>
                    <a:pt x="5173" y="296"/>
                    <a:pt x="4573" y="370"/>
                  </a:cubicBezTo>
                  <a:cubicBezTo>
                    <a:pt x="4134" y="427"/>
                    <a:pt x="3693" y="455"/>
                    <a:pt x="3252" y="455"/>
                  </a:cubicBezTo>
                  <a:cubicBezTo>
                    <a:pt x="2223" y="455"/>
                    <a:pt x="1195" y="301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5448500" y="1567300"/>
              <a:ext cx="216425" cy="74725"/>
            </a:xfrm>
            <a:custGeom>
              <a:avLst/>
              <a:gdLst/>
              <a:ahLst/>
              <a:cxnLst/>
              <a:rect l="l" t="t" r="r" b="b"/>
              <a:pathLst>
                <a:path w="8657" h="2989" extrusionOk="0">
                  <a:moveTo>
                    <a:pt x="4748" y="0"/>
                  </a:moveTo>
                  <a:cubicBezTo>
                    <a:pt x="4675" y="0"/>
                    <a:pt x="4601" y="4"/>
                    <a:pt x="4525" y="12"/>
                  </a:cubicBezTo>
                  <a:cubicBezTo>
                    <a:pt x="3037" y="167"/>
                    <a:pt x="1537" y="643"/>
                    <a:pt x="120" y="1131"/>
                  </a:cubicBezTo>
                  <a:cubicBezTo>
                    <a:pt x="1" y="1167"/>
                    <a:pt x="13" y="1369"/>
                    <a:pt x="144" y="1381"/>
                  </a:cubicBezTo>
                  <a:lnTo>
                    <a:pt x="144" y="1369"/>
                  </a:lnTo>
                  <a:cubicBezTo>
                    <a:pt x="799" y="1405"/>
                    <a:pt x="1465" y="1464"/>
                    <a:pt x="2120" y="1548"/>
                  </a:cubicBezTo>
                  <a:cubicBezTo>
                    <a:pt x="2918" y="1643"/>
                    <a:pt x="3418" y="2131"/>
                    <a:pt x="4097" y="2465"/>
                  </a:cubicBezTo>
                  <a:cubicBezTo>
                    <a:pt x="4889" y="2867"/>
                    <a:pt x="5513" y="2989"/>
                    <a:pt x="6146" y="2989"/>
                  </a:cubicBezTo>
                  <a:cubicBezTo>
                    <a:pt x="6824" y="2989"/>
                    <a:pt x="7512" y="2848"/>
                    <a:pt x="8430" y="2762"/>
                  </a:cubicBezTo>
                  <a:cubicBezTo>
                    <a:pt x="8621" y="2738"/>
                    <a:pt x="8657" y="2500"/>
                    <a:pt x="8490" y="2417"/>
                  </a:cubicBezTo>
                  <a:cubicBezTo>
                    <a:pt x="7192" y="1813"/>
                    <a:pt x="6351" y="0"/>
                    <a:pt x="4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5432425" y="1401700"/>
              <a:ext cx="267925" cy="319050"/>
            </a:xfrm>
            <a:custGeom>
              <a:avLst/>
              <a:gdLst/>
              <a:ahLst/>
              <a:cxnLst/>
              <a:rect l="l" t="t" r="r" b="b"/>
              <a:pathLst>
                <a:path w="10717" h="12762" extrusionOk="0">
                  <a:moveTo>
                    <a:pt x="539" y="1"/>
                  </a:moveTo>
                  <a:cubicBezTo>
                    <a:pt x="159" y="1"/>
                    <a:pt x="1" y="638"/>
                    <a:pt x="406" y="802"/>
                  </a:cubicBezTo>
                  <a:cubicBezTo>
                    <a:pt x="5775" y="3016"/>
                    <a:pt x="8776" y="7398"/>
                    <a:pt x="10633" y="12732"/>
                  </a:cubicBezTo>
                  <a:cubicBezTo>
                    <a:pt x="10638" y="12752"/>
                    <a:pt x="10653" y="12761"/>
                    <a:pt x="10670" y="12761"/>
                  </a:cubicBezTo>
                  <a:cubicBezTo>
                    <a:pt x="10692" y="12761"/>
                    <a:pt x="10716" y="12743"/>
                    <a:pt x="10716" y="12708"/>
                  </a:cubicBezTo>
                  <a:cubicBezTo>
                    <a:pt x="10300" y="7529"/>
                    <a:pt x="5716" y="1409"/>
                    <a:pt x="644" y="16"/>
                  </a:cubicBezTo>
                  <a:cubicBezTo>
                    <a:pt x="607" y="5"/>
                    <a:pt x="572" y="1"/>
                    <a:pt x="5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6140850" y="2107900"/>
              <a:ext cx="58675" cy="165725"/>
            </a:xfrm>
            <a:custGeom>
              <a:avLst/>
              <a:gdLst/>
              <a:ahLst/>
              <a:cxnLst/>
              <a:rect l="l" t="t" r="r" b="b"/>
              <a:pathLst>
                <a:path w="2347" h="6629" extrusionOk="0">
                  <a:moveTo>
                    <a:pt x="1300" y="1"/>
                  </a:moveTo>
                  <a:cubicBezTo>
                    <a:pt x="817" y="1"/>
                    <a:pt x="399" y="363"/>
                    <a:pt x="322" y="855"/>
                  </a:cubicBezTo>
                  <a:cubicBezTo>
                    <a:pt x="84" y="1950"/>
                    <a:pt x="1" y="3069"/>
                    <a:pt x="72" y="4189"/>
                  </a:cubicBezTo>
                  <a:cubicBezTo>
                    <a:pt x="120" y="4915"/>
                    <a:pt x="48" y="5951"/>
                    <a:pt x="572" y="6522"/>
                  </a:cubicBezTo>
                  <a:cubicBezTo>
                    <a:pt x="629" y="6595"/>
                    <a:pt x="708" y="6629"/>
                    <a:pt x="788" y="6629"/>
                  </a:cubicBezTo>
                  <a:cubicBezTo>
                    <a:pt x="891" y="6629"/>
                    <a:pt x="995" y="6571"/>
                    <a:pt x="1048" y="6463"/>
                  </a:cubicBezTo>
                  <a:cubicBezTo>
                    <a:pt x="1299" y="5725"/>
                    <a:pt x="1477" y="4939"/>
                    <a:pt x="1668" y="4189"/>
                  </a:cubicBezTo>
                  <a:cubicBezTo>
                    <a:pt x="1930" y="3200"/>
                    <a:pt x="2227" y="2105"/>
                    <a:pt x="2299" y="1105"/>
                  </a:cubicBezTo>
                  <a:cubicBezTo>
                    <a:pt x="2346" y="557"/>
                    <a:pt x="1965" y="81"/>
                    <a:pt x="1429" y="10"/>
                  </a:cubicBezTo>
                  <a:cubicBezTo>
                    <a:pt x="1386" y="4"/>
                    <a:pt x="1343" y="1"/>
                    <a:pt x="13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0" name="Google Shape;620;p4"/>
            <p:cNvGrpSpPr/>
            <p:nvPr/>
          </p:nvGrpSpPr>
          <p:grpSpPr>
            <a:xfrm>
              <a:off x="6154550" y="2106625"/>
              <a:ext cx="199225" cy="208850"/>
              <a:chOff x="6154550" y="2106625"/>
              <a:chExt cx="199225" cy="208850"/>
            </a:xfrm>
          </p:grpSpPr>
          <p:sp>
            <p:nvSpPr>
              <p:cNvPr id="621" name="Google Shape;621;p4"/>
              <p:cNvSpPr/>
              <p:nvPr/>
            </p:nvSpPr>
            <p:spPr>
              <a:xfrm>
                <a:off x="6154850" y="2106625"/>
                <a:ext cx="113625" cy="162375"/>
              </a:xfrm>
              <a:custGeom>
                <a:avLst/>
                <a:gdLst/>
                <a:ahLst/>
                <a:cxnLst/>
                <a:rect l="l" t="t" r="r" b="b"/>
                <a:pathLst>
                  <a:path w="4545" h="6495" extrusionOk="0">
                    <a:moveTo>
                      <a:pt x="3303" y="1"/>
                    </a:moveTo>
                    <a:cubicBezTo>
                      <a:pt x="3202" y="1"/>
                      <a:pt x="3100" y="16"/>
                      <a:pt x="3001" y="49"/>
                    </a:cubicBezTo>
                    <a:cubicBezTo>
                      <a:pt x="1917" y="430"/>
                      <a:pt x="1501" y="1847"/>
                      <a:pt x="1143" y="2823"/>
                    </a:cubicBezTo>
                    <a:cubicBezTo>
                      <a:pt x="739" y="3906"/>
                      <a:pt x="0" y="5299"/>
                      <a:pt x="322" y="6466"/>
                    </a:cubicBezTo>
                    <a:cubicBezTo>
                      <a:pt x="331" y="6484"/>
                      <a:pt x="352" y="6495"/>
                      <a:pt x="372" y="6495"/>
                    </a:cubicBezTo>
                    <a:cubicBezTo>
                      <a:pt x="380" y="6495"/>
                      <a:pt x="387" y="6493"/>
                      <a:pt x="393" y="6490"/>
                    </a:cubicBezTo>
                    <a:cubicBezTo>
                      <a:pt x="1286" y="6014"/>
                      <a:pt x="2060" y="4954"/>
                      <a:pt x="2548" y="4097"/>
                    </a:cubicBezTo>
                    <a:cubicBezTo>
                      <a:pt x="3096" y="3168"/>
                      <a:pt x="3751" y="2239"/>
                      <a:pt x="4215" y="1287"/>
                    </a:cubicBezTo>
                    <a:cubicBezTo>
                      <a:pt x="4544" y="608"/>
                      <a:pt x="3941" y="1"/>
                      <a:pt x="330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4"/>
              <p:cNvSpPr/>
              <p:nvPr/>
            </p:nvSpPr>
            <p:spPr>
              <a:xfrm>
                <a:off x="6158425" y="2140825"/>
                <a:ext cx="169075" cy="127175"/>
              </a:xfrm>
              <a:custGeom>
                <a:avLst/>
                <a:gdLst/>
                <a:ahLst/>
                <a:cxnLst/>
                <a:rect l="l" t="t" r="r" b="b"/>
                <a:pathLst>
                  <a:path w="6763" h="5087" extrusionOk="0">
                    <a:moveTo>
                      <a:pt x="5671" y="1"/>
                    </a:moveTo>
                    <a:cubicBezTo>
                      <a:pt x="4555" y="1"/>
                      <a:pt x="3614" y="1133"/>
                      <a:pt x="2751" y="1824"/>
                    </a:cubicBezTo>
                    <a:cubicBezTo>
                      <a:pt x="1739" y="2622"/>
                      <a:pt x="798" y="3824"/>
                      <a:pt x="60" y="4872"/>
                    </a:cubicBezTo>
                    <a:cubicBezTo>
                      <a:pt x="0" y="4943"/>
                      <a:pt x="48" y="5051"/>
                      <a:pt x="131" y="5062"/>
                    </a:cubicBezTo>
                    <a:cubicBezTo>
                      <a:pt x="238" y="5079"/>
                      <a:pt x="342" y="5086"/>
                      <a:pt x="445" y="5086"/>
                    </a:cubicBezTo>
                    <a:cubicBezTo>
                      <a:pt x="1484" y="5086"/>
                      <a:pt x="2358" y="4316"/>
                      <a:pt x="3203" y="3753"/>
                    </a:cubicBezTo>
                    <a:cubicBezTo>
                      <a:pt x="4239" y="3038"/>
                      <a:pt x="6180" y="2229"/>
                      <a:pt x="6620" y="1002"/>
                    </a:cubicBezTo>
                    <a:cubicBezTo>
                      <a:pt x="6763" y="657"/>
                      <a:pt x="6608" y="264"/>
                      <a:pt x="6263" y="109"/>
                    </a:cubicBezTo>
                    <a:cubicBezTo>
                      <a:pt x="6060" y="34"/>
                      <a:pt x="5863" y="1"/>
                      <a:pt x="567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4"/>
              <p:cNvSpPr/>
              <p:nvPr/>
            </p:nvSpPr>
            <p:spPr>
              <a:xfrm>
                <a:off x="6156025" y="2199175"/>
                <a:ext cx="197750" cy="76950"/>
              </a:xfrm>
              <a:custGeom>
                <a:avLst/>
                <a:gdLst/>
                <a:ahLst/>
                <a:cxnLst/>
                <a:rect l="l" t="t" r="r" b="b"/>
                <a:pathLst>
                  <a:path w="7910" h="3078" extrusionOk="0">
                    <a:moveTo>
                      <a:pt x="6406" y="0"/>
                    </a:moveTo>
                    <a:cubicBezTo>
                      <a:pt x="6386" y="0"/>
                      <a:pt x="6367" y="1"/>
                      <a:pt x="6347" y="2"/>
                    </a:cubicBezTo>
                    <a:cubicBezTo>
                      <a:pt x="5180" y="73"/>
                      <a:pt x="4049" y="573"/>
                      <a:pt x="2954" y="1002"/>
                    </a:cubicBezTo>
                    <a:cubicBezTo>
                      <a:pt x="1977" y="1395"/>
                      <a:pt x="799" y="1871"/>
                      <a:pt x="49" y="2645"/>
                    </a:cubicBezTo>
                    <a:cubicBezTo>
                      <a:pt x="1" y="2693"/>
                      <a:pt x="37" y="2764"/>
                      <a:pt x="84" y="2788"/>
                    </a:cubicBezTo>
                    <a:cubicBezTo>
                      <a:pt x="493" y="3004"/>
                      <a:pt x="956" y="3078"/>
                      <a:pt x="1430" y="3078"/>
                    </a:cubicBezTo>
                    <a:cubicBezTo>
                      <a:pt x="1977" y="3078"/>
                      <a:pt x="2539" y="2979"/>
                      <a:pt x="3049" y="2883"/>
                    </a:cubicBezTo>
                    <a:cubicBezTo>
                      <a:pt x="4323" y="2633"/>
                      <a:pt x="5585" y="2300"/>
                      <a:pt x="6823" y="1883"/>
                    </a:cubicBezTo>
                    <a:cubicBezTo>
                      <a:pt x="7910" y="1509"/>
                      <a:pt x="7426" y="0"/>
                      <a:pt x="640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4"/>
              <p:cNvSpPr/>
              <p:nvPr/>
            </p:nvSpPr>
            <p:spPr>
              <a:xfrm>
                <a:off x="6154550" y="2264425"/>
                <a:ext cx="188450" cy="51050"/>
              </a:xfrm>
              <a:custGeom>
                <a:avLst/>
                <a:gdLst/>
                <a:ahLst/>
                <a:cxnLst/>
                <a:rect l="l" t="t" r="r" b="b"/>
                <a:pathLst>
                  <a:path w="7538" h="2042" extrusionOk="0">
                    <a:moveTo>
                      <a:pt x="1085" y="1"/>
                    </a:moveTo>
                    <a:cubicBezTo>
                      <a:pt x="817" y="1"/>
                      <a:pt x="551" y="10"/>
                      <a:pt x="286" y="35"/>
                    </a:cubicBezTo>
                    <a:cubicBezTo>
                      <a:pt x="96" y="59"/>
                      <a:pt x="0" y="285"/>
                      <a:pt x="108" y="452"/>
                    </a:cubicBezTo>
                    <a:cubicBezTo>
                      <a:pt x="679" y="1095"/>
                      <a:pt x="1632" y="1214"/>
                      <a:pt x="2441" y="1380"/>
                    </a:cubicBezTo>
                    <a:cubicBezTo>
                      <a:pt x="3615" y="1615"/>
                      <a:pt x="4789" y="2041"/>
                      <a:pt x="5998" y="2041"/>
                    </a:cubicBezTo>
                    <a:cubicBezTo>
                      <a:pt x="6137" y="2041"/>
                      <a:pt x="6277" y="2036"/>
                      <a:pt x="6418" y="2023"/>
                    </a:cubicBezTo>
                    <a:cubicBezTo>
                      <a:pt x="7537" y="1916"/>
                      <a:pt x="7501" y="273"/>
                      <a:pt x="6442" y="118"/>
                    </a:cubicBezTo>
                    <a:cubicBezTo>
                      <a:pt x="5928" y="37"/>
                      <a:pt x="5389" y="15"/>
                      <a:pt x="4846" y="15"/>
                    </a:cubicBezTo>
                    <a:cubicBezTo>
                      <a:pt x="4194" y="15"/>
                      <a:pt x="3535" y="47"/>
                      <a:pt x="2906" y="47"/>
                    </a:cubicBezTo>
                    <a:cubicBezTo>
                      <a:pt x="2309" y="47"/>
                      <a:pt x="1696" y="1"/>
                      <a:pt x="10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5" name="Google Shape;625;p4"/>
            <p:cNvGrpSpPr/>
            <p:nvPr/>
          </p:nvGrpSpPr>
          <p:grpSpPr>
            <a:xfrm>
              <a:off x="5493875" y="1659575"/>
              <a:ext cx="498900" cy="349950"/>
              <a:chOff x="5493875" y="1659575"/>
              <a:chExt cx="498900" cy="349950"/>
            </a:xfrm>
          </p:grpSpPr>
          <p:sp>
            <p:nvSpPr>
              <p:cNvPr id="626" name="Google Shape;626;p4"/>
              <p:cNvSpPr/>
              <p:nvPr/>
            </p:nvSpPr>
            <p:spPr>
              <a:xfrm>
                <a:off x="5800400" y="1712900"/>
                <a:ext cx="192375" cy="294500"/>
              </a:xfrm>
              <a:custGeom>
                <a:avLst/>
                <a:gdLst/>
                <a:ahLst/>
                <a:cxnLst/>
                <a:rect l="l" t="t" r="r" b="b"/>
                <a:pathLst>
                  <a:path w="7695" h="11780" extrusionOk="0">
                    <a:moveTo>
                      <a:pt x="5940" y="1"/>
                    </a:moveTo>
                    <a:cubicBezTo>
                      <a:pt x="5323" y="1"/>
                      <a:pt x="4694" y="276"/>
                      <a:pt x="4368" y="855"/>
                    </a:cubicBezTo>
                    <a:cubicBezTo>
                      <a:pt x="3534" y="2391"/>
                      <a:pt x="2820" y="3987"/>
                      <a:pt x="2236" y="5642"/>
                    </a:cubicBezTo>
                    <a:cubicBezTo>
                      <a:pt x="1951" y="6439"/>
                      <a:pt x="1570" y="7189"/>
                      <a:pt x="1260" y="7975"/>
                    </a:cubicBezTo>
                    <a:cubicBezTo>
                      <a:pt x="796" y="9142"/>
                      <a:pt x="593" y="10392"/>
                      <a:pt x="58" y="11523"/>
                    </a:cubicBezTo>
                    <a:cubicBezTo>
                      <a:pt x="0" y="11629"/>
                      <a:pt x="89" y="11780"/>
                      <a:pt x="206" y="11780"/>
                    </a:cubicBezTo>
                    <a:cubicBezTo>
                      <a:pt x="235" y="11780"/>
                      <a:pt x="265" y="11771"/>
                      <a:pt x="296" y="11750"/>
                    </a:cubicBezTo>
                    <a:cubicBezTo>
                      <a:pt x="3832" y="9702"/>
                      <a:pt x="7368" y="3665"/>
                      <a:pt x="7582" y="1629"/>
                    </a:cubicBezTo>
                    <a:cubicBezTo>
                      <a:pt x="7695" y="574"/>
                      <a:pt x="6831" y="1"/>
                      <a:pt x="59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4"/>
              <p:cNvSpPr/>
              <p:nvPr/>
            </p:nvSpPr>
            <p:spPr>
              <a:xfrm>
                <a:off x="5765500" y="1659575"/>
                <a:ext cx="124150" cy="347425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13897" extrusionOk="0">
                    <a:moveTo>
                      <a:pt x="2080" y="0"/>
                    </a:moveTo>
                    <a:cubicBezTo>
                      <a:pt x="1265" y="0"/>
                      <a:pt x="495" y="520"/>
                      <a:pt x="322" y="1548"/>
                    </a:cubicBezTo>
                    <a:cubicBezTo>
                      <a:pt x="1" y="3441"/>
                      <a:pt x="811" y="5632"/>
                      <a:pt x="894" y="7560"/>
                    </a:cubicBezTo>
                    <a:cubicBezTo>
                      <a:pt x="989" y="9715"/>
                      <a:pt x="834" y="11716"/>
                      <a:pt x="1418" y="13811"/>
                    </a:cubicBezTo>
                    <a:cubicBezTo>
                      <a:pt x="1434" y="13872"/>
                      <a:pt x="1479" y="13896"/>
                      <a:pt x="1526" y="13896"/>
                    </a:cubicBezTo>
                    <a:cubicBezTo>
                      <a:pt x="1582" y="13896"/>
                      <a:pt x="1642" y="13862"/>
                      <a:pt x="1668" y="13811"/>
                    </a:cubicBezTo>
                    <a:lnTo>
                      <a:pt x="1668" y="13823"/>
                    </a:lnTo>
                    <a:cubicBezTo>
                      <a:pt x="2275" y="12692"/>
                      <a:pt x="2537" y="11418"/>
                      <a:pt x="3085" y="10251"/>
                    </a:cubicBezTo>
                    <a:cubicBezTo>
                      <a:pt x="3597" y="9144"/>
                      <a:pt x="4001" y="8179"/>
                      <a:pt x="4275" y="6989"/>
                    </a:cubicBezTo>
                    <a:cubicBezTo>
                      <a:pt x="4704" y="5096"/>
                      <a:pt x="4966" y="2179"/>
                      <a:pt x="3585" y="679"/>
                    </a:cubicBezTo>
                    <a:cubicBezTo>
                      <a:pt x="3169" y="225"/>
                      <a:pt x="2615" y="0"/>
                      <a:pt x="20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4"/>
              <p:cNvSpPr/>
              <p:nvPr/>
            </p:nvSpPr>
            <p:spPr>
              <a:xfrm>
                <a:off x="5631125" y="1672075"/>
                <a:ext cx="173000" cy="328700"/>
              </a:xfrm>
              <a:custGeom>
                <a:avLst/>
                <a:gdLst/>
                <a:ahLst/>
                <a:cxnLst/>
                <a:rect l="l" t="t" r="r" b="b"/>
                <a:pathLst>
                  <a:path w="6920" h="13148" extrusionOk="0">
                    <a:moveTo>
                      <a:pt x="2546" y="0"/>
                    </a:moveTo>
                    <a:cubicBezTo>
                      <a:pt x="1305" y="0"/>
                      <a:pt x="1" y="937"/>
                      <a:pt x="304" y="2381"/>
                    </a:cubicBezTo>
                    <a:cubicBezTo>
                      <a:pt x="792" y="4739"/>
                      <a:pt x="2137" y="6144"/>
                      <a:pt x="3507" y="8025"/>
                    </a:cubicBezTo>
                    <a:cubicBezTo>
                      <a:pt x="4590" y="9537"/>
                      <a:pt x="4947" y="12085"/>
                      <a:pt x="6578" y="13121"/>
                    </a:cubicBezTo>
                    <a:cubicBezTo>
                      <a:pt x="6608" y="13139"/>
                      <a:pt x="6642" y="13148"/>
                      <a:pt x="6676" y="13148"/>
                    </a:cubicBezTo>
                    <a:cubicBezTo>
                      <a:pt x="6796" y="13148"/>
                      <a:pt x="6920" y="13045"/>
                      <a:pt x="6864" y="12906"/>
                    </a:cubicBezTo>
                    <a:cubicBezTo>
                      <a:pt x="6483" y="12073"/>
                      <a:pt x="6638" y="11025"/>
                      <a:pt x="6626" y="10132"/>
                    </a:cubicBezTo>
                    <a:cubicBezTo>
                      <a:pt x="6602" y="9168"/>
                      <a:pt x="6340" y="8203"/>
                      <a:pt x="6078" y="7287"/>
                    </a:cubicBezTo>
                    <a:cubicBezTo>
                      <a:pt x="5519" y="5310"/>
                      <a:pt x="5054" y="3250"/>
                      <a:pt x="4423" y="1298"/>
                    </a:cubicBezTo>
                    <a:cubicBezTo>
                      <a:pt x="4128" y="394"/>
                      <a:pt x="3351" y="0"/>
                      <a:pt x="25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4"/>
              <p:cNvSpPr/>
              <p:nvPr/>
            </p:nvSpPr>
            <p:spPr>
              <a:xfrm>
                <a:off x="5543850" y="1746875"/>
                <a:ext cx="262700" cy="252650"/>
              </a:xfrm>
              <a:custGeom>
                <a:avLst/>
                <a:gdLst/>
                <a:ahLst/>
                <a:cxnLst/>
                <a:rect l="l" t="t" r="r" b="b"/>
                <a:pathLst>
                  <a:path w="10508" h="10106" extrusionOk="0">
                    <a:moveTo>
                      <a:pt x="2325" y="1"/>
                    </a:moveTo>
                    <a:cubicBezTo>
                      <a:pt x="1158" y="1"/>
                      <a:pt x="1" y="1430"/>
                      <a:pt x="830" y="2735"/>
                    </a:cubicBezTo>
                    <a:cubicBezTo>
                      <a:pt x="1938" y="4497"/>
                      <a:pt x="3426" y="6009"/>
                      <a:pt x="5176" y="7164"/>
                    </a:cubicBezTo>
                    <a:cubicBezTo>
                      <a:pt x="6783" y="8236"/>
                      <a:pt x="8224" y="10010"/>
                      <a:pt x="10296" y="10105"/>
                    </a:cubicBezTo>
                    <a:cubicBezTo>
                      <a:pt x="10301" y="10105"/>
                      <a:pt x="10306" y="10106"/>
                      <a:pt x="10311" y="10106"/>
                    </a:cubicBezTo>
                    <a:cubicBezTo>
                      <a:pt x="10433" y="10106"/>
                      <a:pt x="10507" y="9970"/>
                      <a:pt x="10439" y="9879"/>
                    </a:cubicBezTo>
                    <a:cubicBezTo>
                      <a:pt x="9343" y="8343"/>
                      <a:pt x="8367" y="6652"/>
                      <a:pt x="7069" y="5295"/>
                    </a:cubicBezTo>
                    <a:cubicBezTo>
                      <a:pt x="5700" y="3830"/>
                      <a:pt x="4676" y="2354"/>
                      <a:pt x="3545" y="699"/>
                    </a:cubicBezTo>
                    <a:cubicBezTo>
                      <a:pt x="3208" y="205"/>
                      <a:pt x="2766" y="1"/>
                      <a:pt x="23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4"/>
              <p:cNvSpPr/>
              <p:nvPr/>
            </p:nvSpPr>
            <p:spPr>
              <a:xfrm>
                <a:off x="5493875" y="1843775"/>
                <a:ext cx="312450" cy="165750"/>
              </a:xfrm>
              <a:custGeom>
                <a:avLst/>
                <a:gdLst/>
                <a:ahLst/>
                <a:cxnLst/>
                <a:rect l="l" t="t" r="r" b="b"/>
                <a:pathLst>
                  <a:path w="12498" h="6630" extrusionOk="0">
                    <a:moveTo>
                      <a:pt x="1951" y="1"/>
                    </a:moveTo>
                    <a:cubicBezTo>
                      <a:pt x="865" y="1"/>
                      <a:pt x="1" y="1561"/>
                      <a:pt x="1067" y="2455"/>
                    </a:cubicBezTo>
                    <a:cubicBezTo>
                      <a:pt x="3445" y="4455"/>
                      <a:pt x="7046" y="6629"/>
                      <a:pt x="10424" y="6629"/>
                    </a:cubicBezTo>
                    <a:cubicBezTo>
                      <a:pt x="11088" y="6629"/>
                      <a:pt x="11743" y="6546"/>
                      <a:pt x="12378" y="6360"/>
                    </a:cubicBezTo>
                    <a:cubicBezTo>
                      <a:pt x="12473" y="6312"/>
                      <a:pt x="12497" y="6181"/>
                      <a:pt x="12414" y="6110"/>
                    </a:cubicBezTo>
                    <a:lnTo>
                      <a:pt x="12426" y="6110"/>
                    </a:lnTo>
                    <a:cubicBezTo>
                      <a:pt x="9342" y="3967"/>
                      <a:pt x="5663" y="2633"/>
                      <a:pt x="2746" y="300"/>
                    </a:cubicBezTo>
                    <a:cubicBezTo>
                      <a:pt x="2484" y="90"/>
                      <a:pt x="2211" y="1"/>
                      <a:pt x="19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1" name="Google Shape;631;p4"/>
            <p:cNvGrpSpPr/>
            <p:nvPr/>
          </p:nvGrpSpPr>
          <p:grpSpPr>
            <a:xfrm>
              <a:off x="5268425" y="2009300"/>
              <a:ext cx="300650" cy="382275"/>
              <a:chOff x="5268425" y="2009300"/>
              <a:chExt cx="300650" cy="382275"/>
            </a:xfrm>
          </p:grpSpPr>
          <p:sp>
            <p:nvSpPr>
              <p:cNvPr id="632" name="Google Shape;632;p4"/>
              <p:cNvSpPr/>
              <p:nvPr/>
            </p:nvSpPr>
            <p:spPr>
              <a:xfrm>
                <a:off x="5499100" y="2016575"/>
                <a:ext cx="69975" cy="260400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10416" extrusionOk="0">
                    <a:moveTo>
                      <a:pt x="1140" y="1"/>
                    </a:moveTo>
                    <a:cubicBezTo>
                      <a:pt x="886" y="1"/>
                      <a:pt x="646" y="139"/>
                      <a:pt x="537" y="472"/>
                    </a:cubicBezTo>
                    <a:cubicBezTo>
                      <a:pt x="1" y="2067"/>
                      <a:pt x="525" y="4044"/>
                      <a:pt x="1168" y="5532"/>
                    </a:cubicBezTo>
                    <a:cubicBezTo>
                      <a:pt x="1799" y="6961"/>
                      <a:pt x="1263" y="9163"/>
                      <a:pt x="2346" y="10354"/>
                    </a:cubicBezTo>
                    <a:cubicBezTo>
                      <a:pt x="2384" y="10396"/>
                      <a:pt x="2440" y="10415"/>
                      <a:pt x="2496" y="10415"/>
                    </a:cubicBezTo>
                    <a:cubicBezTo>
                      <a:pt x="2600" y="10415"/>
                      <a:pt x="2703" y="10347"/>
                      <a:pt x="2680" y="10223"/>
                    </a:cubicBezTo>
                    <a:cubicBezTo>
                      <a:pt x="2370" y="8735"/>
                      <a:pt x="2799" y="7330"/>
                      <a:pt x="2775" y="5830"/>
                    </a:cubicBezTo>
                    <a:cubicBezTo>
                      <a:pt x="2751" y="4151"/>
                      <a:pt x="2334" y="2281"/>
                      <a:pt x="1965" y="650"/>
                    </a:cubicBezTo>
                    <a:cubicBezTo>
                      <a:pt x="1875" y="269"/>
                      <a:pt x="1494" y="1"/>
                      <a:pt x="1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4"/>
              <p:cNvSpPr/>
              <p:nvPr/>
            </p:nvSpPr>
            <p:spPr>
              <a:xfrm>
                <a:off x="5408025" y="2009300"/>
                <a:ext cx="151225" cy="264900"/>
              </a:xfrm>
              <a:custGeom>
                <a:avLst/>
                <a:gdLst/>
                <a:ahLst/>
                <a:cxnLst/>
                <a:rect l="l" t="t" r="r" b="b"/>
                <a:pathLst>
                  <a:path w="6049" h="10596" extrusionOk="0">
                    <a:moveTo>
                      <a:pt x="752" y="1"/>
                    </a:moveTo>
                    <a:cubicBezTo>
                      <a:pt x="324" y="1"/>
                      <a:pt x="12" y="387"/>
                      <a:pt x="12" y="846"/>
                    </a:cubicBezTo>
                    <a:cubicBezTo>
                      <a:pt x="1" y="2299"/>
                      <a:pt x="1346" y="3406"/>
                      <a:pt x="2025" y="4656"/>
                    </a:cubicBezTo>
                    <a:cubicBezTo>
                      <a:pt x="2620" y="5775"/>
                      <a:pt x="3120" y="6894"/>
                      <a:pt x="3858" y="7930"/>
                    </a:cubicBezTo>
                    <a:cubicBezTo>
                      <a:pt x="4215" y="8417"/>
                      <a:pt x="4828" y="10596"/>
                      <a:pt x="5732" y="10596"/>
                    </a:cubicBezTo>
                    <a:cubicBezTo>
                      <a:pt x="5823" y="10596"/>
                      <a:pt x="5917" y="10574"/>
                      <a:pt x="6013" y="10526"/>
                    </a:cubicBezTo>
                    <a:cubicBezTo>
                      <a:pt x="6037" y="10526"/>
                      <a:pt x="6049" y="10490"/>
                      <a:pt x="6037" y="10466"/>
                    </a:cubicBezTo>
                    <a:cubicBezTo>
                      <a:pt x="5513" y="8764"/>
                      <a:pt x="5406" y="7287"/>
                      <a:pt x="4525" y="5668"/>
                    </a:cubicBezTo>
                    <a:cubicBezTo>
                      <a:pt x="3584" y="3942"/>
                      <a:pt x="2989" y="798"/>
                      <a:pt x="1048" y="60"/>
                    </a:cubicBezTo>
                    <a:cubicBezTo>
                      <a:pt x="945" y="19"/>
                      <a:pt x="846" y="1"/>
                      <a:pt x="7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4"/>
              <p:cNvSpPr/>
              <p:nvPr/>
            </p:nvSpPr>
            <p:spPr>
              <a:xfrm>
                <a:off x="5309500" y="2045275"/>
                <a:ext cx="251250" cy="232850"/>
              </a:xfrm>
              <a:custGeom>
                <a:avLst/>
                <a:gdLst/>
                <a:ahLst/>
                <a:cxnLst/>
                <a:rect l="l" t="t" r="r" b="b"/>
                <a:pathLst>
                  <a:path w="10050" h="9314" extrusionOk="0">
                    <a:moveTo>
                      <a:pt x="2179" y="1"/>
                    </a:moveTo>
                    <a:cubicBezTo>
                      <a:pt x="970" y="1"/>
                      <a:pt x="0" y="1795"/>
                      <a:pt x="1179" y="2860"/>
                    </a:cubicBezTo>
                    <a:cubicBezTo>
                      <a:pt x="2644" y="4193"/>
                      <a:pt x="4311" y="5289"/>
                      <a:pt x="5787" y="6646"/>
                    </a:cubicBezTo>
                    <a:cubicBezTo>
                      <a:pt x="6882" y="7646"/>
                      <a:pt x="8168" y="9313"/>
                      <a:pt x="9776" y="9313"/>
                    </a:cubicBezTo>
                    <a:cubicBezTo>
                      <a:pt x="9895" y="9313"/>
                      <a:pt x="10049" y="9194"/>
                      <a:pt x="9978" y="9063"/>
                    </a:cubicBezTo>
                    <a:cubicBezTo>
                      <a:pt x="9216" y="7682"/>
                      <a:pt x="8311" y="6372"/>
                      <a:pt x="7263" y="5193"/>
                    </a:cubicBezTo>
                    <a:cubicBezTo>
                      <a:pt x="5906" y="3622"/>
                      <a:pt x="4656" y="1741"/>
                      <a:pt x="3108" y="383"/>
                    </a:cubicBezTo>
                    <a:cubicBezTo>
                      <a:pt x="2804" y="115"/>
                      <a:pt x="2484" y="1"/>
                      <a:pt x="217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4"/>
              <p:cNvSpPr/>
              <p:nvPr/>
            </p:nvSpPr>
            <p:spPr>
              <a:xfrm>
                <a:off x="5297900" y="2136825"/>
                <a:ext cx="256200" cy="138625"/>
              </a:xfrm>
              <a:custGeom>
                <a:avLst/>
                <a:gdLst/>
                <a:ahLst/>
                <a:cxnLst/>
                <a:rect l="l" t="t" r="r" b="b"/>
                <a:pathLst>
                  <a:path w="10248" h="5545" extrusionOk="0">
                    <a:moveTo>
                      <a:pt x="1300" y="1"/>
                    </a:moveTo>
                    <a:cubicBezTo>
                      <a:pt x="1023" y="1"/>
                      <a:pt x="751" y="50"/>
                      <a:pt x="488" y="162"/>
                    </a:cubicBezTo>
                    <a:cubicBezTo>
                      <a:pt x="262" y="258"/>
                      <a:pt x="36" y="496"/>
                      <a:pt x="36" y="746"/>
                    </a:cubicBezTo>
                    <a:cubicBezTo>
                      <a:pt x="0" y="2663"/>
                      <a:pt x="2072" y="3222"/>
                      <a:pt x="3608" y="3746"/>
                    </a:cubicBezTo>
                    <a:cubicBezTo>
                      <a:pt x="5763" y="4484"/>
                      <a:pt x="7680" y="5413"/>
                      <a:pt x="10013" y="5544"/>
                    </a:cubicBezTo>
                    <a:cubicBezTo>
                      <a:pt x="10017" y="5544"/>
                      <a:pt x="10021" y="5544"/>
                      <a:pt x="10024" y="5544"/>
                    </a:cubicBezTo>
                    <a:cubicBezTo>
                      <a:pt x="10139" y="5544"/>
                      <a:pt x="10248" y="5363"/>
                      <a:pt x="10121" y="5282"/>
                    </a:cubicBezTo>
                    <a:lnTo>
                      <a:pt x="10109" y="5282"/>
                    </a:lnTo>
                    <a:cubicBezTo>
                      <a:pt x="8394" y="4187"/>
                      <a:pt x="6953" y="2722"/>
                      <a:pt x="5156" y="1722"/>
                    </a:cubicBezTo>
                    <a:cubicBezTo>
                      <a:pt x="4081" y="1131"/>
                      <a:pt x="2632" y="1"/>
                      <a:pt x="130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4"/>
              <p:cNvSpPr/>
              <p:nvPr/>
            </p:nvSpPr>
            <p:spPr>
              <a:xfrm>
                <a:off x="5268425" y="2233350"/>
                <a:ext cx="288450" cy="81125"/>
              </a:xfrm>
              <a:custGeom>
                <a:avLst/>
                <a:gdLst/>
                <a:ahLst/>
                <a:cxnLst/>
                <a:rect l="l" t="t" r="r" b="b"/>
                <a:pathLst>
                  <a:path w="11538" h="3245" extrusionOk="0">
                    <a:moveTo>
                      <a:pt x="1939" y="1"/>
                    </a:moveTo>
                    <a:cubicBezTo>
                      <a:pt x="1832" y="1"/>
                      <a:pt x="1726" y="2"/>
                      <a:pt x="1620" y="4"/>
                    </a:cubicBezTo>
                    <a:cubicBezTo>
                      <a:pt x="167" y="28"/>
                      <a:pt x="1" y="2231"/>
                      <a:pt x="1239" y="2719"/>
                    </a:cubicBezTo>
                    <a:cubicBezTo>
                      <a:pt x="2191" y="3094"/>
                      <a:pt x="3195" y="3244"/>
                      <a:pt x="4220" y="3244"/>
                    </a:cubicBezTo>
                    <a:cubicBezTo>
                      <a:pt x="6604" y="3244"/>
                      <a:pt x="9097" y="2432"/>
                      <a:pt x="11288" y="1766"/>
                    </a:cubicBezTo>
                    <a:cubicBezTo>
                      <a:pt x="11538" y="1695"/>
                      <a:pt x="11466" y="1314"/>
                      <a:pt x="11228" y="1290"/>
                    </a:cubicBezTo>
                    <a:cubicBezTo>
                      <a:pt x="8166" y="979"/>
                      <a:pt x="5037" y="1"/>
                      <a:pt x="19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4"/>
              <p:cNvSpPr/>
              <p:nvPr/>
            </p:nvSpPr>
            <p:spPr>
              <a:xfrm>
                <a:off x="5302050" y="2268600"/>
                <a:ext cx="254500" cy="122975"/>
              </a:xfrm>
              <a:custGeom>
                <a:avLst/>
                <a:gdLst/>
                <a:ahLst/>
                <a:cxnLst/>
                <a:rect l="l" t="t" r="r" b="b"/>
                <a:pathLst>
                  <a:path w="10180" h="4919" extrusionOk="0">
                    <a:moveTo>
                      <a:pt x="9923" y="0"/>
                    </a:moveTo>
                    <a:cubicBezTo>
                      <a:pt x="9903" y="0"/>
                      <a:pt x="9881" y="4"/>
                      <a:pt x="9859" y="11"/>
                    </a:cubicBezTo>
                    <a:cubicBezTo>
                      <a:pt x="8347" y="428"/>
                      <a:pt x="6776" y="475"/>
                      <a:pt x="5263" y="880"/>
                    </a:cubicBezTo>
                    <a:cubicBezTo>
                      <a:pt x="3823" y="1249"/>
                      <a:pt x="2632" y="2035"/>
                      <a:pt x="1227" y="2499"/>
                    </a:cubicBezTo>
                    <a:cubicBezTo>
                      <a:pt x="1" y="2919"/>
                      <a:pt x="394" y="4918"/>
                      <a:pt x="1542" y="4918"/>
                    </a:cubicBezTo>
                    <a:cubicBezTo>
                      <a:pt x="1631" y="4918"/>
                      <a:pt x="1725" y="4906"/>
                      <a:pt x="1823" y="4881"/>
                    </a:cubicBezTo>
                    <a:cubicBezTo>
                      <a:pt x="3394" y="4464"/>
                      <a:pt x="4775" y="3583"/>
                      <a:pt x="6311" y="3047"/>
                    </a:cubicBezTo>
                    <a:cubicBezTo>
                      <a:pt x="7811" y="2535"/>
                      <a:pt x="9121" y="1583"/>
                      <a:pt x="10086" y="309"/>
                    </a:cubicBezTo>
                    <a:cubicBezTo>
                      <a:pt x="10180" y="173"/>
                      <a:pt x="10072" y="0"/>
                      <a:pt x="99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8" name="Google Shape;638;p4"/>
            <p:cNvSpPr/>
            <p:nvPr/>
          </p:nvSpPr>
          <p:spPr>
            <a:xfrm>
              <a:off x="5888275" y="2424300"/>
              <a:ext cx="267200" cy="310375"/>
            </a:xfrm>
            <a:custGeom>
              <a:avLst/>
              <a:gdLst/>
              <a:ahLst/>
              <a:cxnLst/>
              <a:rect l="l" t="t" r="r" b="b"/>
              <a:pathLst>
                <a:path w="10688" h="12415" extrusionOk="0">
                  <a:moveTo>
                    <a:pt x="10655" y="0"/>
                  </a:moveTo>
                  <a:cubicBezTo>
                    <a:pt x="10649" y="0"/>
                    <a:pt x="10643" y="3"/>
                    <a:pt x="10640" y="10"/>
                  </a:cubicBezTo>
                  <a:cubicBezTo>
                    <a:pt x="9961" y="1141"/>
                    <a:pt x="9294" y="2248"/>
                    <a:pt x="8449" y="3272"/>
                  </a:cubicBezTo>
                  <a:cubicBezTo>
                    <a:pt x="7413" y="4534"/>
                    <a:pt x="5651" y="4677"/>
                    <a:pt x="4377" y="5570"/>
                  </a:cubicBezTo>
                  <a:cubicBezTo>
                    <a:pt x="3448" y="6213"/>
                    <a:pt x="2758" y="6856"/>
                    <a:pt x="2317" y="7904"/>
                  </a:cubicBezTo>
                  <a:cubicBezTo>
                    <a:pt x="1674" y="9368"/>
                    <a:pt x="936" y="10785"/>
                    <a:pt x="79" y="12142"/>
                  </a:cubicBezTo>
                  <a:cubicBezTo>
                    <a:pt x="1" y="12272"/>
                    <a:pt x="105" y="12414"/>
                    <a:pt x="222" y="12414"/>
                  </a:cubicBezTo>
                  <a:cubicBezTo>
                    <a:pt x="267" y="12414"/>
                    <a:pt x="313" y="12394"/>
                    <a:pt x="353" y="12345"/>
                  </a:cubicBezTo>
                  <a:cubicBezTo>
                    <a:pt x="2162" y="10142"/>
                    <a:pt x="4520" y="8523"/>
                    <a:pt x="6830" y="6904"/>
                  </a:cubicBezTo>
                  <a:cubicBezTo>
                    <a:pt x="9151" y="5272"/>
                    <a:pt x="9925" y="2617"/>
                    <a:pt x="10687" y="34"/>
                  </a:cubicBezTo>
                  <a:cubicBezTo>
                    <a:pt x="10687" y="17"/>
                    <a:pt x="10669" y="0"/>
                    <a:pt x="106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5857675" y="2618650"/>
              <a:ext cx="332675" cy="328500"/>
            </a:xfrm>
            <a:custGeom>
              <a:avLst/>
              <a:gdLst/>
              <a:ahLst/>
              <a:cxnLst/>
              <a:rect l="l" t="t" r="r" b="b"/>
              <a:pathLst>
                <a:path w="13307" h="13140" extrusionOk="0">
                  <a:moveTo>
                    <a:pt x="13134" y="0"/>
                  </a:moveTo>
                  <a:cubicBezTo>
                    <a:pt x="13097" y="0"/>
                    <a:pt x="13059" y="14"/>
                    <a:pt x="13030" y="46"/>
                  </a:cubicBezTo>
                  <a:cubicBezTo>
                    <a:pt x="10685" y="2547"/>
                    <a:pt x="8018" y="4523"/>
                    <a:pt x="5125" y="6345"/>
                  </a:cubicBezTo>
                  <a:cubicBezTo>
                    <a:pt x="2708" y="7881"/>
                    <a:pt x="1493" y="10595"/>
                    <a:pt x="53" y="13012"/>
                  </a:cubicBezTo>
                  <a:cubicBezTo>
                    <a:pt x="1" y="13073"/>
                    <a:pt x="56" y="13140"/>
                    <a:pt x="112" y="13140"/>
                  </a:cubicBezTo>
                  <a:cubicBezTo>
                    <a:pt x="134" y="13140"/>
                    <a:pt x="155" y="13130"/>
                    <a:pt x="172" y="13108"/>
                  </a:cubicBezTo>
                  <a:cubicBezTo>
                    <a:pt x="1136" y="12084"/>
                    <a:pt x="2458" y="9726"/>
                    <a:pt x="3982" y="9667"/>
                  </a:cubicBezTo>
                  <a:cubicBezTo>
                    <a:pt x="5339" y="9619"/>
                    <a:pt x="6803" y="8643"/>
                    <a:pt x="7899" y="7916"/>
                  </a:cubicBezTo>
                  <a:cubicBezTo>
                    <a:pt x="10459" y="6214"/>
                    <a:pt x="11780" y="2737"/>
                    <a:pt x="13257" y="177"/>
                  </a:cubicBezTo>
                  <a:cubicBezTo>
                    <a:pt x="13307" y="77"/>
                    <a:pt x="13222" y="0"/>
                    <a:pt x="131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5539900" y="2533050"/>
              <a:ext cx="350325" cy="129750"/>
            </a:xfrm>
            <a:custGeom>
              <a:avLst/>
              <a:gdLst/>
              <a:ahLst/>
              <a:cxnLst/>
              <a:rect l="l" t="t" r="r" b="b"/>
              <a:pathLst>
                <a:path w="14013" h="5190" extrusionOk="0">
                  <a:moveTo>
                    <a:pt x="6067" y="0"/>
                  </a:moveTo>
                  <a:cubicBezTo>
                    <a:pt x="4113" y="0"/>
                    <a:pt x="2055" y="293"/>
                    <a:pt x="155" y="470"/>
                  </a:cubicBezTo>
                  <a:cubicBezTo>
                    <a:pt x="0" y="482"/>
                    <a:pt x="24" y="672"/>
                    <a:pt x="155" y="708"/>
                  </a:cubicBezTo>
                  <a:lnTo>
                    <a:pt x="143" y="708"/>
                  </a:lnTo>
                  <a:cubicBezTo>
                    <a:pt x="2500" y="1315"/>
                    <a:pt x="4905" y="1780"/>
                    <a:pt x="7203" y="2601"/>
                  </a:cubicBezTo>
                  <a:cubicBezTo>
                    <a:pt x="9358" y="3363"/>
                    <a:pt x="11418" y="4590"/>
                    <a:pt x="13645" y="5173"/>
                  </a:cubicBezTo>
                  <a:cubicBezTo>
                    <a:pt x="13674" y="5184"/>
                    <a:pt x="13703" y="5189"/>
                    <a:pt x="13732" y="5189"/>
                  </a:cubicBezTo>
                  <a:cubicBezTo>
                    <a:pt x="13887" y="5189"/>
                    <a:pt x="14013" y="5036"/>
                    <a:pt x="13942" y="4875"/>
                  </a:cubicBezTo>
                  <a:cubicBezTo>
                    <a:pt x="12586" y="897"/>
                    <a:pt x="9488" y="0"/>
                    <a:pt x="6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6030125" y="2343700"/>
              <a:ext cx="275950" cy="65050"/>
            </a:xfrm>
            <a:custGeom>
              <a:avLst/>
              <a:gdLst/>
              <a:ahLst/>
              <a:cxnLst/>
              <a:rect l="l" t="t" r="r" b="b"/>
              <a:pathLst>
                <a:path w="11038" h="2602" extrusionOk="0">
                  <a:moveTo>
                    <a:pt x="7240" y="1"/>
                  </a:moveTo>
                  <a:cubicBezTo>
                    <a:pt x="6718" y="1"/>
                    <a:pt x="6205" y="32"/>
                    <a:pt x="5716" y="91"/>
                  </a:cubicBezTo>
                  <a:cubicBezTo>
                    <a:pt x="4846" y="186"/>
                    <a:pt x="4001" y="448"/>
                    <a:pt x="3180" y="710"/>
                  </a:cubicBezTo>
                  <a:cubicBezTo>
                    <a:pt x="2751" y="853"/>
                    <a:pt x="2322" y="1031"/>
                    <a:pt x="1929" y="1269"/>
                  </a:cubicBezTo>
                  <a:cubicBezTo>
                    <a:pt x="1417" y="1555"/>
                    <a:pt x="655" y="1531"/>
                    <a:pt x="84" y="1781"/>
                  </a:cubicBezTo>
                  <a:cubicBezTo>
                    <a:pt x="1" y="1817"/>
                    <a:pt x="1" y="1936"/>
                    <a:pt x="84" y="1972"/>
                  </a:cubicBezTo>
                  <a:cubicBezTo>
                    <a:pt x="1156" y="2340"/>
                    <a:pt x="2334" y="2601"/>
                    <a:pt x="3492" y="2601"/>
                  </a:cubicBezTo>
                  <a:cubicBezTo>
                    <a:pt x="4019" y="2601"/>
                    <a:pt x="4542" y="2547"/>
                    <a:pt x="5049" y="2424"/>
                  </a:cubicBezTo>
                  <a:cubicBezTo>
                    <a:pt x="7061" y="1948"/>
                    <a:pt x="8859" y="1055"/>
                    <a:pt x="10931" y="745"/>
                  </a:cubicBezTo>
                  <a:cubicBezTo>
                    <a:pt x="11014" y="734"/>
                    <a:pt x="11038" y="615"/>
                    <a:pt x="10954" y="567"/>
                  </a:cubicBezTo>
                  <a:lnTo>
                    <a:pt x="10954" y="567"/>
                  </a:lnTo>
                  <a:lnTo>
                    <a:pt x="10942" y="579"/>
                  </a:lnTo>
                  <a:cubicBezTo>
                    <a:pt x="9820" y="182"/>
                    <a:pt x="8507" y="1"/>
                    <a:pt x="72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>
              <a:off x="5890625" y="2155900"/>
              <a:ext cx="202675" cy="346050"/>
            </a:xfrm>
            <a:custGeom>
              <a:avLst/>
              <a:gdLst/>
              <a:ahLst/>
              <a:cxnLst/>
              <a:rect l="l" t="t" r="r" b="b"/>
              <a:pathLst>
                <a:path w="8107" h="13842" extrusionOk="0">
                  <a:moveTo>
                    <a:pt x="8009" y="1"/>
                  </a:moveTo>
                  <a:cubicBezTo>
                    <a:pt x="7988" y="1"/>
                    <a:pt x="7967" y="10"/>
                    <a:pt x="7950" y="30"/>
                  </a:cubicBezTo>
                  <a:cubicBezTo>
                    <a:pt x="6271" y="2245"/>
                    <a:pt x="4045" y="3995"/>
                    <a:pt x="2485" y="6281"/>
                  </a:cubicBezTo>
                  <a:cubicBezTo>
                    <a:pt x="1818" y="7245"/>
                    <a:pt x="1092" y="8269"/>
                    <a:pt x="937" y="9460"/>
                  </a:cubicBezTo>
                  <a:cubicBezTo>
                    <a:pt x="735" y="10948"/>
                    <a:pt x="318" y="12306"/>
                    <a:pt x="8" y="13758"/>
                  </a:cubicBezTo>
                  <a:cubicBezTo>
                    <a:pt x="1" y="13813"/>
                    <a:pt x="44" y="13842"/>
                    <a:pt x="89" y="13842"/>
                  </a:cubicBezTo>
                  <a:cubicBezTo>
                    <a:pt x="112" y="13842"/>
                    <a:pt x="135" y="13834"/>
                    <a:pt x="151" y="13818"/>
                  </a:cubicBezTo>
                  <a:cubicBezTo>
                    <a:pt x="1163" y="12782"/>
                    <a:pt x="1937" y="11651"/>
                    <a:pt x="3080" y="10722"/>
                  </a:cubicBezTo>
                  <a:cubicBezTo>
                    <a:pt x="4021" y="9960"/>
                    <a:pt x="4569" y="8865"/>
                    <a:pt x="5152" y="7829"/>
                  </a:cubicBezTo>
                  <a:cubicBezTo>
                    <a:pt x="6485" y="5424"/>
                    <a:pt x="7188" y="2697"/>
                    <a:pt x="8081" y="114"/>
                  </a:cubicBezTo>
                  <a:cubicBezTo>
                    <a:pt x="8106" y="54"/>
                    <a:pt x="8059" y="1"/>
                    <a:pt x="8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>
              <a:off x="5602000" y="2000000"/>
              <a:ext cx="262150" cy="247550"/>
            </a:xfrm>
            <a:custGeom>
              <a:avLst/>
              <a:gdLst/>
              <a:ahLst/>
              <a:cxnLst/>
              <a:rect l="l" t="t" r="r" b="b"/>
              <a:pathLst>
                <a:path w="10486" h="9902" extrusionOk="0">
                  <a:moveTo>
                    <a:pt x="108" y="0"/>
                  </a:moveTo>
                  <a:cubicBezTo>
                    <a:pt x="59" y="0"/>
                    <a:pt x="1" y="55"/>
                    <a:pt x="28" y="111"/>
                  </a:cubicBezTo>
                  <a:cubicBezTo>
                    <a:pt x="1076" y="2063"/>
                    <a:pt x="1957" y="4480"/>
                    <a:pt x="3564" y="6040"/>
                  </a:cubicBezTo>
                  <a:cubicBezTo>
                    <a:pt x="5565" y="8005"/>
                    <a:pt x="7648" y="9183"/>
                    <a:pt x="10315" y="9898"/>
                  </a:cubicBezTo>
                  <a:cubicBezTo>
                    <a:pt x="10324" y="9901"/>
                    <a:pt x="10333" y="9902"/>
                    <a:pt x="10342" y="9902"/>
                  </a:cubicBezTo>
                  <a:cubicBezTo>
                    <a:pt x="10409" y="9902"/>
                    <a:pt x="10485" y="9828"/>
                    <a:pt x="10422" y="9755"/>
                  </a:cubicBezTo>
                  <a:cubicBezTo>
                    <a:pt x="9696" y="9005"/>
                    <a:pt x="9279" y="8088"/>
                    <a:pt x="8648" y="7266"/>
                  </a:cubicBezTo>
                  <a:cubicBezTo>
                    <a:pt x="7970" y="6350"/>
                    <a:pt x="7053" y="5552"/>
                    <a:pt x="6184" y="4814"/>
                  </a:cubicBezTo>
                  <a:cubicBezTo>
                    <a:pt x="4207" y="3135"/>
                    <a:pt x="2028" y="1837"/>
                    <a:pt x="147" y="16"/>
                  </a:cubicBezTo>
                  <a:cubicBezTo>
                    <a:pt x="137" y="5"/>
                    <a:pt x="123" y="0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5863075" y="1891025"/>
              <a:ext cx="166775" cy="371650"/>
            </a:xfrm>
            <a:custGeom>
              <a:avLst/>
              <a:gdLst/>
              <a:ahLst/>
              <a:cxnLst/>
              <a:rect l="l" t="t" r="r" b="b"/>
              <a:pathLst>
                <a:path w="6671" h="14866" extrusionOk="0">
                  <a:moveTo>
                    <a:pt x="6406" y="0"/>
                  </a:moveTo>
                  <a:cubicBezTo>
                    <a:pt x="6353" y="0"/>
                    <a:pt x="6300" y="32"/>
                    <a:pt x="6290" y="100"/>
                  </a:cubicBezTo>
                  <a:cubicBezTo>
                    <a:pt x="5611" y="2910"/>
                    <a:pt x="4504" y="5291"/>
                    <a:pt x="2968" y="7744"/>
                  </a:cubicBezTo>
                  <a:cubicBezTo>
                    <a:pt x="2289" y="8768"/>
                    <a:pt x="1694" y="9839"/>
                    <a:pt x="1170" y="10959"/>
                  </a:cubicBezTo>
                  <a:cubicBezTo>
                    <a:pt x="622" y="12161"/>
                    <a:pt x="575" y="13519"/>
                    <a:pt x="27" y="14733"/>
                  </a:cubicBezTo>
                  <a:cubicBezTo>
                    <a:pt x="0" y="14796"/>
                    <a:pt x="54" y="14865"/>
                    <a:pt x="113" y="14865"/>
                  </a:cubicBezTo>
                  <a:cubicBezTo>
                    <a:pt x="132" y="14865"/>
                    <a:pt x="152" y="14858"/>
                    <a:pt x="170" y="14840"/>
                  </a:cubicBezTo>
                  <a:cubicBezTo>
                    <a:pt x="2218" y="13042"/>
                    <a:pt x="4135" y="10840"/>
                    <a:pt x="5397" y="8423"/>
                  </a:cubicBezTo>
                  <a:cubicBezTo>
                    <a:pt x="6671" y="5994"/>
                    <a:pt x="6361" y="2767"/>
                    <a:pt x="6528" y="136"/>
                  </a:cubicBezTo>
                  <a:cubicBezTo>
                    <a:pt x="6541" y="50"/>
                    <a:pt x="6473" y="0"/>
                    <a:pt x="64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5684925" y="2180975"/>
              <a:ext cx="122275" cy="248400"/>
            </a:xfrm>
            <a:custGeom>
              <a:avLst/>
              <a:gdLst/>
              <a:ahLst/>
              <a:cxnLst/>
              <a:rect l="l" t="t" r="r" b="b"/>
              <a:pathLst>
                <a:path w="4891" h="9936" extrusionOk="0">
                  <a:moveTo>
                    <a:pt x="141" y="1"/>
                  </a:moveTo>
                  <a:cubicBezTo>
                    <a:pt x="69" y="1"/>
                    <a:pt x="0" y="49"/>
                    <a:pt x="21" y="146"/>
                  </a:cubicBezTo>
                  <a:cubicBezTo>
                    <a:pt x="724" y="3468"/>
                    <a:pt x="771" y="7243"/>
                    <a:pt x="3069" y="9898"/>
                  </a:cubicBezTo>
                  <a:cubicBezTo>
                    <a:pt x="3090" y="9923"/>
                    <a:pt x="3117" y="9936"/>
                    <a:pt x="3143" y="9936"/>
                  </a:cubicBezTo>
                  <a:cubicBezTo>
                    <a:pt x="3178" y="9936"/>
                    <a:pt x="3210" y="9914"/>
                    <a:pt x="3224" y="9874"/>
                  </a:cubicBezTo>
                  <a:cubicBezTo>
                    <a:pt x="4891" y="6326"/>
                    <a:pt x="1819" y="3016"/>
                    <a:pt x="271" y="75"/>
                  </a:cubicBezTo>
                  <a:cubicBezTo>
                    <a:pt x="246" y="25"/>
                    <a:pt x="193" y="1"/>
                    <a:pt x="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5447725" y="2404325"/>
              <a:ext cx="300475" cy="89350"/>
            </a:xfrm>
            <a:custGeom>
              <a:avLst/>
              <a:gdLst/>
              <a:ahLst/>
              <a:cxnLst/>
              <a:rect l="l" t="t" r="r" b="b"/>
              <a:pathLst>
                <a:path w="12019" h="3574" extrusionOk="0">
                  <a:moveTo>
                    <a:pt x="7546" y="0"/>
                  </a:moveTo>
                  <a:cubicBezTo>
                    <a:pt x="6931" y="0"/>
                    <a:pt x="6290" y="132"/>
                    <a:pt x="5723" y="202"/>
                  </a:cubicBezTo>
                  <a:cubicBezTo>
                    <a:pt x="3604" y="476"/>
                    <a:pt x="1556" y="1940"/>
                    <a:pt x="56" y="3381"/>
                  </a:cubicBezTo>
                  <a:cubicBezTo>
                    <a:pt x="0" y="3436"/>
                    <a:pt x="17" y="3574"/>
                    <a:pt x="115" y="3574"/>
                  </a:cubicBezTo>
                  <a:cubicBezTo>
                    <a:pt x="123" y="3574"/>
                    <a:pt x="131" y="3573"/>
                    <a:pt x="139" y="3571"/>
                  </a:cubicBezTo>
                  <a:lnTo>
                    <a:pt x="139" y="3559"/>
                  </a:lnTo>
                  <a:cubicBezTo>
                    <a:pt x="2508" y="3012"/>
                    <a:pt x="4878" y="3262"/>
                    <a:pt x="7271" y="3119"/>
                  </a:cubicBezTo>
                  <a:cubicBezTo>
                    <a:pt x="8414" y="3047"/>
                    <a:pt x="8973" y="2476"/>
                    <a:pt x="9878" y="1869"/>
                  </a:cubicBezTo>
                  <a:cubicBezTo>
                    <a:pt x="10605" y="1380"/>
                    <a:pt x="11367" y="1166"/>
                    <a:pt x="11962" y="523"/>
                  </a:cubicBezTo>
                  <a:cubicBezTo>
                    <a:pt x="12018" y="455"/>
                    <a:pt x="11957" y="356"/>
                    <a:pt x="11879" y="356"/>
                  </a:cubicBezTo>
                  <a:cubicBezTo>
                    <a:pt x="11875" y="356"/>
                    <a:pt x="11871" y="356"/>
                    <a:pt x="11867" y="356"/>
                  </a:cubicBezTo>
                  <a:cubicBezTo>
                    <a:pt x="11282" y="430"/>
                    <a:pt x="10682" y="550"/>
                    <a:pt x="10094" y="550"/>
                  </a:cubicBezTo>
                  <a:cubicBezTo>
                    <a:pt x="9641" y="550"/>
                    <a:pt x="9196" y="479"/>
                    <a:pt x="8771" y="261"/>
                  </a:cubicBezTo>
                  <a:cubicBezTo>
                    <a:pt x="8398" y="65"/>
                    <a:pt x="7978" y="0"/>
                    <a:pt x="7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5613375" y="2701825"/>
              <a:ext cx="255000" cy="207150"/>
            </a:xfrm>
            <a:custGeom>
              <a:avLst/>
              <a:gdLst/>
              <a:ahLst/>
              <a:cxnLst/>
              <a:rect l="l" t="t" r="r" b="b"/>
              <a:pathLst>
                <a:path w="10200" h="8286" extrusionOk="0">
                  <a:moveTo>
                    <a:pt x="172" y="0"/>
                  </a:moveTo>
                  <a:cubicBezTo>
                    <a:pt x="78" y="0"/>
                    <a:pt x="1" y="131"/>
                    <a:pt x="97" y="184"/>
                  </a:cubicBezTo>
                  <a:cubicBezTo>
                    <a:pt x="2109" y="1518"/>
                    <a:pt x="3526" y="2970"/>
                    <a:pt x="5062" y="4816"/>
                  </a:cubicBezTo>
                  <a:cubicBezTo>
                    <a:pt x="5717" y="5625"/>
                    <a:pt x="6205" y="6292"/>
                    <a:pt x="7038" y="6935"/>
                  </a:cubicBezTo>
                  <a:cubicBezTo>
                    <a:pt x="7872" y="7566"/>
                    <a:pt x="8991" y="7828"/>
                    <a:pt x="9932" y="8268"/>
                  </a:cubicBezTo>
                  <a:cubicBezTo>
                    <a:pt x="9957" y="8280"/>
                    <a:pt x="9982" y="8286"/>
                    <a:pt x="10005" y="8286"/>
                  </a:cubicBezTo>
                  <a:cubicBezTo>
                    <a:pt x="10122" y="8286"/>
                    <a:pt x="10200" y="8150"/>
                    <a:pt x="10170" y="8030"/>
                  </a:cubicBezTo>
                  <a:cubicBezTo>
                    <a:pt x="9729" y="6292"/>
                    <a:pt x="8241" y="4185"/>
                    <a:pt x="6967" y="2958"/>
                  </a:cubicBezTo>
                  <a:cubicBezTo>
                    <a:pt x="5217" y="1256"/>
                    <a:pt x="2455" y="767"/>
                    <a:pt x="204" y="6"/>
                  </a:cubicBezTo>
                  <a:cubicBezTo>
                    <a:pt x="193" y="2"/>
                    <a:pt x="183" y="0"/>
                    <a:pt x="1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5793775" y="1993400"/>
              <a:ext cx="107500" cy="964125"/>
            </a:xfrm>
            <a:custGeom>
              <a:avLst/>
              <a:gdLst/>
              <a:ahLst/>
              <a:cxnLst/>
              <a:rect l="l" t="t" r="r" b="b"/>
              <a:pathLst>
                <a:path w="4300" h="38565" extrusionOk="0">
                  <a:moveTo>
                    <a:pt x="471" y="0"/>
                  </a:moveTo>
                  <a:cubicBezTo>
                    <a:pt x="248" y="0"/>
                    <a:pt x="1" y="216"/>
                    <a:pt x="84" y="506"/>
                  </a:cubicBezTo>
                  <a:cubicBezTo>
                    <a:pt x="2466" y="8507"/>
                    <a:pt x="3668" y="16817"/>
                    <a:pt x="3644" y="25175"/>
                  </a:cubicBezTo>
                  <a:cubicBezTo>
                    <a:pt x="3632" y="29450"/>
                    <a:pt x="3573" y="34272"/>
                    <a:pt x="2275" y="38415"/>
                  </a:cubicBezTo>
                  <a:cubicBezTo>
                    <a:pt x="2244" y="38500"/>
                    <a:pt x="2313" y="38564"/>
                    <a:pt x="2378" y="38564"/>
                  </a:cubicBezTo>
                  <a:cubicBezTo>
                    <a:pt x="2414" y="38564"/>
                    <a:pt x="2449" y="38545"/>
                    <a:pt x="2466" y="38499"/>
                  </a:cubicBezTo>
                  <a:cubicBezTo>
                    <a:pt x="3942" y="34319"/>
                    <a:pt x="4085" y="29521"/>
                    <a:pt x="4156" y="25164"/>
                  </a:cubicBezTo>
                  <a:cubicBezTo>
                    <a:pt x="4299" y="16722"/>
                    <a:pt x="3073" y="8304"/>
                    <a:pt x="763" y="232"/>
                  </a:cubicBezTo>
                  <a:cubicBezTo>
                    <a:pt x="716" y="69"/>
                    <a:pt x="597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5884975" y="2262025"/>
              <a:ext cx="292400" cy="419450"/>
            </a:xfrm>
            <a:custGeom>
              <a:avLst/>
              <a:gdLst/>
              <a:ahLst/>
              <a:cxnLst/>
              <a:rect l="l" t="t" r="r" b="b"/>
              <a:pathLst>
                <a:path w="11696" h="16778" extrusionOk="0">
                  <a:moveTo>
                    <a:pt x="11364" y="1"/>
                  </a:moveTo>
                  <a:cubicBezTo>
                    <a:pt x="11326" y="1"/>
                    <a:pt x="11286" y="11"/>
                    <a:pt x="11248" y="36"/>
                  </a:cubicBezTo>
                  <a:cubicBezTo>
                    <a:pt x="5592" y="3417"/>
                    <a:pt x="1294" y="10275"/>
                    <a:pt x="20" y="16681"/>
                  </a:cubicBezTo>
                  <a:cubicBezTo>
                    <a:pt x="1" y="16745"/>
                    <a:pt x="44" y="16778"/>
                    <a:pt x="93" y="16778"/>
                  </a:cubicBezTo>
                  <a:cubicBezTo>
                    <a:pt x="136" y="16778"/>
                    <a:pt x="182" y="16754"/>
                    <a:pt x="199" y="16705"/>
                  </a:cubicBezTo>
                  <a:cubicBezTo>
                    <a:pt x="1711" y="10430"/>
                    <a:pt x="5938" y="3762"/>
                    <a:pt x="11498" y="369"/>
                  </a:cubicBezTo>
                  <a:cubicBezTo>
                    <a:pt x="11695" y="251"/>
                    <a:pt x="11549" y="1"/>
                    <a:pt x="11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5546950" y="2267250"/>
              <a:ext cx="343300" cy="317775"/>
            </a:xfrm>
            <a:custGeom>
              <a:avLst/>
              <a:gdLst/>
              <a:ahLst/>
              <a:cxnLst/>
              <a:rect l="l" t="t" r="r" b="b"/>
              <a:pathLst>
                <a:path w="13732" h="12711" extrusionOk="0">
                  <a:moveTo>
                    <a:pt x="394" y="1"/>
                  </a:moveTo>
                  <a:cubicBezTo>
                    <a:pt x="178" y="1"/>
                    <a:pt x="0" y="297"/>
                    <a:pt x="218" y="446"/>
                  </a:cubicBezTo>
                  <a:cubicBezTo>
                    <a:pt x="3230" y="2351"/>
                    <a:pt x="6088" y="4518"/>
                    <a:pt x="8731" y="6911"/>
                  </a:cubicBezTo>
                  <a:cubicBezTo>
                    <a:pt x="10517" y="8530"/>
                    <a:pt x="12636" y="10459"/>
                    <a:pt x="13684" y="12697"/>
                  </a:cubicBezTo>
                  <a:cubicBezTo>
                    <a:pt x="13689" y="12707"/>
                    <a:pt x="13697" y="12710"/>
                    <a:pt x="13705" y="12710"/>
                  </a:cubicBezTo>
                  <a:cubicBezTo>
                    <a:pt x="13718" y="12710"/>
                    <a:pt x="13732" y="12700"/>
                    <a:pt x="13732" y="12686"/>
                  </a:cubicBezTo>
                  <a:cubicBezTo>
                    <a:pt x="12993" y="10614"/>
                    <a:pt x="11255" y="8971"/>
                    <a:pt x="9755" y="7459"/>
                  </a:cubicBezTo>
                  <a:cubicBezTo>
                    <a:pt x="6981" y="4649"/>
                    <a:pt x="3826" y="2208"/>
                    <a:pt x="528" y="41"/>
                  </a:cubicBezTo>
                  <a:cubicBezTo>
                    <a:pt x="483" y="13"/>
                    <a:pt x="438" y="1"/>
                    <a:pt x="3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5780400" y="2825825"/>
              <a:ext cx="129800" cy="335425"/>
            </a:xfrm>
            <a:custGeom>
              <a:avLst/>
              <a:gdLst/>
              <a:ahLst/>
              <a:cxnLst/>
              <a:rect l="l" t="t" r="r" b="b"/>
              <a:pathLst>
                <a:path w="5192" h="13417" extrusionOk="0">
                  <a:moveTo>
                    <a:pt x="5159" y="1"/>
                  </a:moveTo>
                  <a:cubicBezTo>
                    <a:pt x="5153" y="1"/>
                    <a:pt x="5147" y="3"/>
                    <a:pt x="5144" y="10"/>
                  </a:cubicBezTo>
                  <a:cubicBezTo>
                    <a:pt x="3822" y="2189"/>
                    <a:pt x="2334" y="4106"/>
                    <a:pt x="1286" y="6440"/>
                  </a:cubicBezTo>
                  <a:cubicBezTo>
                    <a:pt x="869" y="7392"/>
                    <a:pt x="488" y="8273"/>
                    <a:pt x="667" y="9321"/>
                  </a:cubicBezTo>
                  <a:cubicBezTo>
                    <a:pt x="905" y="10726"/>
                    <a:pt x="369" y="11952"/>
                    <a:pt x="24" y="13286"/>
                  </a:cubicBezTo>
                  <a:cubicBezTo>
                    <a:pt x="1" y="13364"/>
                    <a:pt x="59" y="13416"/>
                    <a:pt x="119" y="13416"/>
                  </a:cubicBezTo>
                  <a:cubicBezTo>
                    <a:pt x="150" y="13416"/>
                    <a:pt x="182" y="13402"/>
                    <a:pt x="203" y="13369"/>
                  </a:cubicBezTo>
                  <a:cubicBezTo>
                    <a:pt x="869" y="12512"/>
                    <a:pt x="1334" y="11571"/>
                    <a:pt x="1870" y="10619"/>
                  </a:cubicBezTo>
                  <a:cubicBezTo>
                    <a:pt x="2441" y="9607"/>
                    <a:pt x="3060" y="8916"/>
                    <a:pt x="3417" y="7773"/>
                  </a:cubicBezTo>
                  <a:cubicBezTo>
                    <a:pt x="3751" y="6690"/>
                    <a:pt x="4322" y="5630"/>
                    <a:pt x="4489" y="4499"/>
                  </a:cubicBezTo>
                  <a:cubicBezTo>
                    <a:pt x="4727" y="2999"/>
                    <a:pt x="4846" y="1522"/>
                    <a:pt x="5191" y="34"/>
                  </a:cubicBezTo>
                  <a:cubicBezTo>
                    <a:pt x="5191" y="17"/>
                    <a:pt x="5174" y="1"/>
                    <a:pt x="5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5764150" y="2979625"/>
              <a:ext cx="341850" cy="212700"/>
            </a:xfrm>
            <a:custGeom>
              <a:avLst/>
              <a:gdLst/>
              <a:ahLst/>
              <a:cxnLst/>
              <a:rect l="l" t="t" r="r" b="b"/>
              <a:pathLst>
                <a:path w="13674" h="8508" extrusionOk="0">
                  <a:moveTo>
                    <a:pt x="13619" y="0"/>
                  </a:moveTo>
                  <a:cubicBezTo>
                    <a:pt x="13614" y="0"/>
                    <a:pt x="13609" y="1"/>
                    <a:pt x="13604" y="2"/>
                  </a:cubicBezTo>
                  <a:cubicBezTo>
                    <a:pt x="11163" y="1252"/>
                    <a:pt x="8413" y="1455"/>
                    <a:pt x="6139" y="3038"/>
                  </a:cubicBezTo>
                  <a:cubicBezTo>
                    <a:pt x="5115" y="3741"/>
                    <a:pt x="4317" y="4753"/>
                    <a:pt x="3305" y="5491"/>
                  </a:cubicBezTo>
                  <a:cubicBezTo>
                    <a:pt x="2150" y="6384"/>
                    <a:pt x="1055" y="7360"/>
                    <a:pt x="31" y="8420"/>
                  </a:cubicBezTo>
                  <a:cubicBezTo>
                    <a:pt x="0" y="8450"/>
                    <a:pt x="31" y="8508"/>
                    <a:pt x="71" y="8508"/>
                  </a:cubicBezTo>
                  <a:cubicBezTo>
                    <a:pt x="78" y="8508"/>
                    <a:pt x="84" y="8506"/>
                    <a:pt x="91" y="8503"/>
                  </a:cubicBezTo>
                  <a:cubicBezTo>
                    <a:pt x="2627" y="7372"/>
                    <a:pt x="5603" y="7265"/>
                    <a:pt x="8044" y="5955"/>
                  </a:cubicBezTo>
                  <a:cubicBezTo>
                    <a:pt x="10449" y="4669"/>
                    <a:pt x="11640" y="1836"/>
                    <a:pt x="13652" y="62"/>
                  </a:cubicBezTo>
                  <a:cubicBezTo>
                    <a:pt x="13673" y="40"/>
                    <a:pt x="13656" y="0"/>
                    <a:pt x="13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5650325" y="2834150"/>
              <a:ext cx="119975" cy="421875"/>
            </a:xfrm>
            <a:custGeom>
              <a:avLst/>
              <a:gdLst/>
              <a:ahLst/>
              <a:cxnLst/>
              <a:rect l="l" t="t" r="r" b="b"/>
              <a:pathLst>
                <a:path w="4799" h="16875" extrusionOk="0">
                  <a:moveTo>
                    <a:pt x="1439" y="1"/>
                  </a:moveTo>
                  <a:cubicBezTo>
                    <a:pt x="1403" y="1"/>
                    <a:pt x="1373" y="30"/>
                    <a:pt x="1381" y="70"/>
                  </a:cubicBezTo>
                  <a:lnTo>
                    <a:pt x="1381" y="58"/>
                  </a:lnTo>
                  <a:lnTo>
                    <a:pt x="1381" y="58"/>
                  </a:lnTo>
                  <a:cubicBezTo>
                    <a:pt x="1965" y="2999"/>
                    <a:pt x="0" y="5476"/>
                    <a:pt x="226" y="8452"/>
                  </a:cubicBezTo>
                  <a:cubicBezTo>
                    <a:pt x="334" y="9822"/>
                    <a:pt x="607" y="10834"/>
                    <a:pt x="1322" y="12012"/>
                  </a:cubicBezTo>
                  <a:cubicBezTo>
                    <a:pt x="2227" y="13524"/>
                    <a:pt x="2632" y="14965"/>
                    <a:pt x="3143" y="16632"/>
                  </a:cubicBezTo>
                  <a:cubicBezTo>
                    <a:pt x="3191" y="16774"/>
                    <a:pt x="3343" y="16874"/>
                    <a:pt x="3480" y="16874"/>
                  </a:cubicBezTo>
                  <a:cubicBezTo>
                    <a:pt x="3584" y="16874"/>
                    <a:pt x="3679" y="16818"/>
                    <a:pt x="3715" y="16679"/>
                  </a:cubicBezTo>
                  <a:cubicBezTo>
                    <a:pt x="4108" y="15275"/>
                    <a:pt x="3858" y="13846"/>
                    <a:pt x="4215" y="12429"/>
                  </a:cubicBezTo>
                  <a:cubicBezTo>
                    <a:pt x="4644" y="10738"/>
                    <a:pt x="4798" y="9417"/>
                    <a:pt x="4667" y="7666"/>
                  </a:cubicBezTo>
                  <a:cubicBezTo>
                    <a:pt x="4453" y="4940"/>
                    <a:pt x="3155" y="2166"/>
                    <a:pt x="1489" y="23"/>
                  </a:cubicBezTo>
                  <a:cubicBezTo>
                    <a:pt x="1473" y="7"/>
                    <a:pt x="1455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5691700" y="3202225"/>
              <a:ext cx="317450" cy="149350"/>
            </a:xfrm>
            <a:custGeom>
              <a:avLst/>
              <a:gdLst/>
              <a:ahLst/>
              <a:cxnLst/>
              <a:rect l="l" t="t" r="r" b="b"/>
              <a:pathLst>
                <a:path w="12698" h="5974" extrusionOk="0">
                  <a:moveTo>
                    <a:pt x="12550" y="0"/>
                  </a:moveTo>
                  <a:cubicBezTo>
                    <a:pt x="12542" y="0"/>
                    <a:pt x="12534" y="2"/>
                    <a:pt x="12526" y="4"/>
                  </a:cubicBezTo>
                  <a:cubicBezTo>
                    <a:pt x="10442" y="516"/>
                    <a:pt x="8096" y="421"/>
                    <a:pt x="6096" y="1206"/>
                  </a:cubicBezTo>
                  <a:cubicBezTo>
                    <a:pt x="5025" y="1635"/>
                    <a:pt x="4167" y="2302"/>
                    <a:pt x="3298" y="3040"/>
                  </a:cubicBezTo>
                  <a:cubicBezTo>
                    <a:pt x="2346" y="3850"/>
                    <a:pt x="1250" y="4362"/>
                    <a:pt x="274" y="5112"/>
                  </a:cubicBezTo>
                  <a:cubicBezTo>
                    <a:pt x="0" y="5314"/>
                    <a:pt x="12" y="5862"/>
                    <a:pt x="429" y="5909"/>
                  </a:cubicBezTo>
                  <a:cubicBezTo>
                    <a:pt x="780" y="5953"/>
                    <a:pt x="1169" y="5974"/>
                    <a:pt x="1581" y="5974"/>
                  </a:cubicBezTo>
                  <a:cubicBezTo>
                    <a:pt x="3439" y="5974"/>
                    <a:pt x="5754" y="5540"/>
                    <a:pt x="7168" y="4731"/>
                  </a:cubicBezTo>
                  <a:cubicBezTo>
                    <a:pt x="8204" y="4123"/>
                    <a:pt x="8978" y="3278"/>
                    <a:pt x="9882" y="2492"/>
                  </a:cubicBezTo>
                  <a:cubicBezTo>
                    <a:pt x="10787" y="1718"/>
                    <a:pt x="11764" y="1004"/>
                    <a:pt x="12633" y="159"/>
                  </a:cubicBezTo>
                  <a:cubicBezTo>
                    <a:pt x="12697" y="94"/>
                    <a:pt x="12626" y="0"/>
                    <a:pt x="12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5643475" y="3378775"/>
              <a:ext cx="371500" cy="119950"/>
            </a:xfrm>
            <a:custGeom>
              <a:avLst/>
              <a:gdLst/>
              <a:ahLst/>
              <a:cxnLst/>
              <a:rect l="l" t="t" r="r" b="b"/>
              <a:pathLst>
                <a:path w="14860" h="4798" extrusionOk="0">
                  <a:moveTo>
                    <a:pt x="12600" y="0"/>
                  </a:moveTo>
                  <a:cubicBezTo>
                    <a:pt x="10861" y="0"/>
                    <a:pt x="9118" y="265"/>
                    <a:pt x="7382" y="419"/>
                  </a:cubicBezTo>
                  <a:cubicBezTo>
                    <a:pt x="6120" y="514"/>
                    <a:pt x="4894" y="788"/>
                    <a:pt x="3727" y="1241"/>
                  </a:cubicBezTo>
                  <a:cubicBezTo>
                    <a:pt x="3001" y="1526"/>
                    <a:pt x="2715" y="1979"/>
                    <a:pt x="1858" y="2098"/>
                  </a:cubicBezTo>
                  <a:cubicBezTo>
                    <a:pt x="1286" y="2169"/>
                    <a:pt x="739" y="2312"/>
                    <a:pt x="203" y="2526"/>
                  </a:cubicBezTo>
                  <a:cubicBezTo>
                    <a:pt x="24" y="2610"/>
                    <a:pt x="0" y="2860"/>
                    <a:pt x="167" y="2967"/>
                  </a:cubicBezTo>
                  <a:cubicBezTo>
                    <a:pt x="1832" y="3906"/>
                    <a:pt x="3623" y="4798"/>
                    <a:pt x="5507" y="4798"/>
                  </a:cubicBezTo>
                  <a:cubicBezTo>
                    <a:pt x="5941" y="4798"/>
                    <a:pt x="6380" y="4750"/>
                    <a:pt x="6823" y="4646"/>
                  </a:cubicBezTo>
                  <a:cubicBezTo>
                    <a:pt x="8263" y="4300"/>
                    <a:pt x="9478" y="3372"/>
                    <a:pt x="10787" y="2705"/>
                  </a:cubicBezTo>
                  <a:cubicBezTo>
                    <a:pt x="12121" y="2038"/>
                    <a:pt x="13407" y="1217"/>
                    <a:pt x="14705" y="479"/>
                  </a:cubicBezTo>
                  <a:cubicBezTo>
                    <a:pt x="14859" y="395"/>
                    <a:pt x="14812" y="169"/>
                    <a:pt x="14645" y="145"/>
                  </a:cubicBezTo>
                  <a:cubicBezTo>
                    <a:pt x="13964" y="41"/>
                    <a:pt x="13283" y="0"/>
                    <a:pt x="12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5565875" y="3539525"/>
              <a:ext cx="307475" cy="111125"/>
            </a:xfrm>
            <a:custGeom>
              <a:avLst/>
              <a:gdLst/>
              <a:ahLst/>
              <a:cxnLst/>
              <a:rect l="l" t="t" r="r" b="b"/>
              <a:pathLst>
                <a:path w="12299" h="4445" extrusionOk="0">
                  <a:moveTo>
                    <a:pt x="3220" y="1"/>
                  </a:moveTo>
                  <a:cubicBezTo>
                    <a:pt x="2484" y="1"/>
                    <a:pt x="1782" y="75"/>
                    <a:pt x="1044" y="75"/>
                  </a:cubicBezTo>
                  <a:cubicBezTo>
                    <a:pt x="814" y="75"/>
                    <a:pt x="581" y="68"/>
                    <a:pt x="342" y="49"/>
                  </a:cubicBezTo>
                  <a:cubicBezTo>
                    <a:pt x="337" y="49"/>
                    <a:pt x="332" y="49"/>
                    <a:pt x="327" y="49"/>
                  </a:cubicBezTo>
                  <a:cubicBezTo>
                    <a:pt x="122" y="49"/>
                    <a:pt x="0" y="291"/>
                    <a:pt x="140" y="454"/>
                  </a:cubicBezTo>
                  <a:cubicBezTo>
                    <a:pt x="1842" y="2276"/>
                    <a:pt x="3152" y="4026"/>
                    <a:pt x="5807" y="4395"/>
                  </a:cubicBezTo>
                  <a:cubicBezTo>
                    <a:pt x="6039" y="4429"/>
                    <a:pt x="6266" y="4444"/>
                    <a:pt x="6489" y="4444"/>
                  </a:cubicBezTo>
                  <a:cubicBezTo>
                    <a:pt x="8639" y="4444"/>
                    <a:pt x="10410" y="2977"/>
                    <a:pt x="12201" y="1823"/>
                  </a:cubicBezTo>
                  <a:cubicBezTo>
                    <a:pt x="12299" y="1758"/>
                    <a:pt x="12277" y="1593"/>
                    <a:pt x="12163" y="1593"/>
                  </a:cubicBezTo>
                  <a:cubicBezTo>
                    <a:pt x="12153" y="1593"/>
                    <a:pt x="12141" y="1594"/>
                    <a:pt x="12129" y="1597"/>
                  </a:cubicBezTo>
                  <a:lnTo>
                    <a:pt x="12117" y="1597"/>
                  </a:lnTo>
                  <a:cubicBezTo>
                    <a:pt x="11388" y="1776"/>
                    <a:pt x="10696" y="1922"/>
                    <a:pt x="9991" y="1922"/>
                  </a:cubicBezTo>
                  <a:cubicBezTo>
                    <a:pt x="9569" y="1922"/>
                    <a:pt x="9142" y="1869"/>
                    <a:pt x="8700" y="1740"/>
                  </a:cubicBezTo>
                  <a:cubicBezTo>
                    <a:pt x="7807" y="1478"/>
                    <a:pt x="6914" y="1037"/>
                    <a:pt x="6045" y="704"/>
                  </a:cubicBezTo>
                  <a:cubicBezTo>
                    <a:pt x="5140" y="359"/>
                    <a:pt x="4319" y="14"/>
                    <a:pt x="3343" y="2"/>
                  </a:cubicBezTo>
                  <a:cubicBezTo>
                    <a:pt x="3302" y="1"/>
                    <a:pt x="3261" y="1"/>
                    <a:pt x="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5532750" y="3266400"/>
              <a:ext cx="71150" cy="256025"/>
            </a:xfrm>
            <a:custGeom>
              <a:avLst/>
              <a:gdLst/>
              <a:ahLst/>
              <a:cxnLst/>
              <a:rect l="l" t="t" r="r" b="b"/>
              <a:pathLst>
                <a:path w="2846" h="10241" extrusionOk="0">
                  <a:moveTo>
                    <a:pt x="902" y="1"/>
                  </a:moveTo>
                  <a:cubicBezTo>
                    <a:pt x="859" y="1"/>
                    <a:pt x="814" y="39"/>
                    <a:pt x="822" y="92"/>
                  </a:cubicBezTo>
                  <a:cubicBezTo>
                    <a:pt x="1024" y="2021"/>
                    <a:pt x="131" y="3700"/>
                    <a:pt x="60" y="5593"/>
                  </a:cubicBezTo>
                  <a:cubicBezTo>
                    <a:pt x="0" y="7355"/>
                    <a:pt x="1096" y="8724"/>
                    <a:pt x="1977" y="10129"/>
                  </a:cubicBezTo>
                  <a:cubicBezTo>
                    <a:pt x="2018" y="10205"/>
                    <a:pt x="2089" y="10240"/>
                    <a:pt x="2159" y="10240"/>
                  </a:cubicBezTo>
                  <a:cubicBezTo>
                    <a:pt x="2253" y="10240"/>
                    <a:pt x="2344" y="10178"/>
                    <a:pt x="2358" y="10069"/>
                  </a:cubicBezTo>
                  <a:cubicBezTo>
                    <a:pt x="2846" y="6914"/>
                    <a:pt x="2393" y="2938"/>
                    <a:pt x="965" y="44"/>
                  </a:cubicBezTo>
                  <a:cubicBezTo>
                    <a:pt x="952" y="14"/>
                    <a:pt x="927" y="1"/>
                    <a:pt x="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5606850" y="3116500"/>
              <a:ext cx="77725" cy="274825"/>
            </a:xfrm>
            <a:custGeom>
              <a:avLst/>
              <a:gdLst/>
              <a:ahLst/>
              <a:cxnLst/>
              <a:rect l="l" t="t" r="r" b="b"/>
              <a:pathLst>
                <a:path w="3109" h="10993" extrusionOk="0">
                  <a:moveTo>
                    <a:pt x="606" y="1"/>
                  </a:moveTo>
                  <a:cubicBezTo>
                    <a:pt x="585" y="1"/>
                    <a:pt x="564" y="23"/>
                    <a:pt x="572" y="40"/>
                  </a:cubicBezTo>
                  <a:cubicBezTo>
                    <a:pt x="1001" y="2123"/>
                    <a:pt x="227" y="3790"/>
                    <a:pt x="108" y="5802"/>
                  </a:cubicBezTo>
                  <a:cubicBezTo>
                    <a:pt x="60" y="6552"/>
                    <a:pt x="1" y="7695"/>
                    <a:pt x="418" y="8350"/>
                  </a:cubicBezTo>
                  <a:cubicBezTo>
                    <a:pt x="965" y="9207"/>
                    <a:pt x="1620" y="9993"/>
                    <a:pt x="2085" y="10898"/>
                  </a:cubicBezTo>
                  <a:cubicBezTo>
                    <a:pt x="2114" y="10963"/>
                    <a:pt x="2171" y="10992"/>
                    <a:pt x="2229" y="10992"/>
                  </a:cubicBezTo>
                  <a:cubicBezTo>
                    <a:pt x="2310" y="10992"/>
                    <a:pt x="2392" y="10935"/>
                    <a:pt x="2406" y="10839"/>
                  </a:cubicBezTo>
                  <a:cubicBezTo>
                    <a:pt x="2489" y="9838"/>
                    <a:pt x="2751" y="8886"/>
                    <a:pt x="2942" y="7898"/>
                  </a:cubicBezTo>
                  <a:cubicBezTo>
                    <a:pt x="3108" y="7064"/>
                    <a:pt x="2716" y="5945"/>
                    <a:pt x="2585" y="5112"/>
                  </a:cubicBezTo>
                  <a:cubicBezTo>
                    <a:pt x="2263" y="3302"/>
                    <a:pt x="1608" y="1575"/>
                    <a:pt x="632" y="16"/>
                  </a:cubicBezTo>
                  <a:cubicBezTo>
                    <a:pt x="625" y="5"/>
                    <a:pt x="615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5445825" y="3121225"/>
              <a:ext cx="358100" cy="529075"/>
            </a:xfrm>
            <a:custGeom>
              <a:avLst/>
              <a:gdLst/>
              <a:ahLst/>
              <a:cxnLst/>
              <a:rect l="l" t="t" r="r" b="b"/>
              <a:pathLst>
                <a:path w="14324" h="21163" extrusionOk="0">
                  <a:moveTo>
                    <a:pt x="14310" y="0"/>
                  </a:moveTo>
                  <a:cubicBezTo>
                    <a:pt x="14307" y="0"/>
                    <a:pt x="14304" y="2"/>
                    <a:pt x="14300" y="5"/>
                  </a:cubicBezTo>
                  <a:cubicBezTo>
                    <a:pt x="12002" y="3637"/>
                    <a:pt x="10264" y="7590"/>
                    <a:pt x="8264" y="11388"/>
                  </a:cubicBezTo>
                  <a:cubicBezTo>
                    <a:pt x="7037" y="13745"/>
                    <a:pt x="5347" y="15841"/>
                    <a:pt x="3311" y="17543"/>
                  </a:cubicBezTo>
                  <a:cubicBezTo>
                    <a:pt x="3311" y="17543"/>
                    <a:pt x="2120" y="18912"/>
                    <a:pt x="1679" y="19401"/>
                  </a:cubicBezTo>
                  <a:cubicBezTo>
                    <a:pt x="1298" y="19829"/>
                    <a:pt x="1" y="21163"/>
                    <a:pt x="1" y="21163"/>
                  </a:cubicBezTo>
                  <a:cubicBezTo>
                    <a:pt x="8145" y="17210"/>
                    <a:pt x="10728" y="7637"/>
                    <a:pt x="14324" y="17"/>
                  </a:cubicBezTo>
                  <a:cubicBezTo>
                    <a:pt x="14324" y="9"/>
                    <a:pt x="14318" y="0"/>
                    <a:pt x="14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0" name="Google Shape;66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1" name="Google Shape;661;p4"/>
          <p:cNvSpPr txBox="1">
            <a:spLocks noGrp="1"/>
          </p:cNvSpPr>
          <p:nvPr>
            <p:ph type="body" idx="1"/>
          </p:nvPr>
        </p:nvSpPr>
        <p:spPr>
          <a:xfrm>
            <a:off x="720000" y="1083250"/>
            <a:ext cx="7603200" cy="35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3" name="Google Shape;663;p5"/>
          <p:cNvGrpSpPr/>
          <p:nvPr/>
        </p:nvGrpSpPr>
        <p:grpSpPr>
          <a:xfrm>
            <a:off x="-385878" y="-87179"/>
            <a:ext cx="9915708" cy="5330765"/>
            <a:chOff x="-385878" y="-87179"/>
            <a:chExt cx="9915708" cy="5330765"/>
          </a:xfrm>
        </p:grpSpPr>
        <p:sp>
          <p:nvSpPr>
            <p:cNvPr id="664" name="Google Shape;664;p5"/>
            <p:cNvSpPr/>
            <p:nvPr/>
          </p:nvSpPr>
          <p:spPr>
            <a:xfrm rot="10800000" flipH="1">
              <a:off x="2667224" y="4334545"/>
              <a:ext cx="36519" cy="26918"/>
            </a:xfrm>
            <a:custGeom>
              <a:avLst/>
              <a:gdLst/>
              <a:ahLst/>
              <a:cxnLst/>
              <a:rect l="l" t="t" r="r" b="b"/>
              <a:pathLst>
                <a:path w="852" h="628" extrusionOk="0">
                  <a:moveTo>
                    <a:pt x="429" y="1"/>
                  </a:moveTo>
                  <a:cubicBezTo>
                    <a:pt x="336" y="1"/>
                    <a:pt x="244" y="49"/>
                    <a:pt x="193" y="145"/>
                  </a:cubicBezTo>
                  <a:lnTo>
                    <a:pt x="154" y="196"/>
                  </a:lnTo>
                  <a:cubicBezTo>
                    <a:pt x="1" y="483"/>
                    <a:pt x="215" y="627"/>
                    <a:pt x="428" y="627"/>
                  </a:cubicBezTo>
                  <a:cubicBezTo>
                    <a:pt x="640" y="627"/>
                    <a:pt x="851" y="483"/>
                    <a:pt x="691" y="196"/>
                  </a:cubicBezTo>
                  <a:lnTo>
                    <a:pt x="704" y="196"/>
                  </a:lnTo>
                  <a:cubicBezTo>
                    <a:pt x="691" y="170"/>
                    <a:pt x="678" y="157"/>
                    <a:pt x="666" y="145"/>
                  </a:cubicBezTo>
                  <a:cubicBezTo>
                    <a:pt x="615" y="49"/>
                    <a:pt x="522" y="1"/>
                    <a:pt x="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 rot="10800000" flipH="1">
              <a:off x="2354294" y="4093793"/>
              <a:ext cx="52078" cy="40076"/>
            </a:xfrm>
            <a:custGeom>
              <a:avLst/>
              <a:gdLst/>
              <a:ahLst/>
              <a:cxnLst/>
              <a:rect l="l" t="t" r="r" b="b"/>
              <a:pathLst>
                <a:path w="1215" h="935" extrusionOk="0">
                  <a:moveTo>
                    <a:pt x="614" y="1"/>
                  </a:moveTo>
                  <a:cubicBezTo>
                    <a:pt x="205" y="1"/>
                    <a:pt x="0" y="487"/>
                    <a:pt x="294" y="781"/>
                  </a:cubicBezTo>
                  <a:lnTo>
                    <a:pt x="333" y="819"/>
                  </a:lnTo>
                  <a:cubicBezTo>
                    <a:pt x="409" y="896"/>
                    <a:pt x="508" y="934"/>
                    <a:pt x="609" y="934"/>
                  </a:cubicBezTo>
                  <a:cubicBezTo>
                    <a:pt x="710" y="934"/>
                    <a:pt x="812" y="896"/>
                    <a:pt x="895" y="819"/>
                  </a:cubicBezTo>
                  <a:lnTo>
                    <a:pt x="934" y="781"/>
                  </a:lnTo>
                  <a:cubicBezTo>
                    <a:pt x="1215" y="487"/>
                    <a:pt x="1010" y="1"/>
                    <a:pt x="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 rot="10800000" flipH="1">
              <a:off x="2796023" y="4827665"/>
              <a:ext cx="46892" cy="33518"/>
            </a:xfrm>
            <a:custGeom>
              <a:avLst/>
              <a:gdLst/>
              <a:ahLst/>
              <a:cxnLst/>
              <a:rect l="l" t="t" r="r" b="b"/>
              <a:pathLst>
                <a:path w="1094" h="782" extrusionOk="0">
                  <a:moveTo>
                    <a:pt x="624" y="0"/>
                  </a:moveTo>
                  <a:cubicBezTo>
                    <a:pt x="617" y="0"/>
                    <a:pt x="609" y="0"/>
                    <a:pt x="602" y="1"/>
                  </a:cubicBezTo>
                  <a:cubicBezTo>
                    <a:pt x="474" y="1"/>
                    <a:pt x="346" y="26"/>
                    <a:pt x="231" y="77"/>
                  </a:cubicBezTo>
                  <a:cubicBezTo>
                    <a:pt x="1" y="218"/>
                    <a:pt x="1" y="563"/>
                    <a:pt x="231" y="704"/>
                  </a:cubicBezTo>
                  <a:cubicBezTo>
                    <a:pt x="346" y="755"/>
                    <a:pt x="474" y="781"/>
                    <a:pt x="602" y="781"/>
                  </a:cubicBezTo>
                  <a:cubicBezTo>
                    <a:pt x="609" y="781"/>
                    <a:pt x="617" y="781"/>
                    <a:pt x="624" y="781"/>
                  </a:cubicBezTo>
                  <a:cubicBezTo>
                    <a:pt x="1093" y="781"/>
                    <a:pt x="1093" y="0"/>
                    <a:pt x="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 rot="10800000" flipH="1">
              <a:off x="1695472" y="4801948"/>
              <a:ext cx="34590" cy="26875"/>
            </a:xfrm>
            <a:custGeom>
              <a:avLst/>
              <a:gdLst/>
              <a:ahLst/>
              <a:cxnLst/>
              <a:rect l="l" t="t" r="r" b="b"/>
              <a:pathLst>
                <a:path w="807" h="627" extrusionOk="0">
                  <a:moveTo>
                    <a:pt x="397" y="0"/>
                  </a:moveTo>
                  <a:cubicBezTo>
                    <a:pt x="0" y="0"/>
                    <a:pt x="0" y="627"/>
                    <a:pt x="397" y="627"/>
                  </a:cubicBezTo>
                  <a:cubicBezTo>
                    <a:pt x="806" y="627"/>
                    <a:pt x="806" y="0"/>
                    <a:pt x="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 rot="10800000" flipH="1">
              <a:off x="1514040" y="5044329"/>
              <a:ext cx="37890" cy="30047"/>
            </a:xfrm>
            <a:custGeom>
              <a:avLst/>
              <a:gdLst/>
              <a:ahLst/>
              <a:cxnLst/>
              <a:rect l="l" t="t" r="r" b="b"/>
              <a:pathLst>
                <a:path w="884" h="701" extrusionOk="0">
                  <a:moveTo>
                    <a:pt x="436" y="0"/>
                  </a:moveTo>
                  <a:cubicBezTo>
                    <a:pt x="141" y="0"/>
                    <a:pt x="1" y="346"/>
                    <a:pt x="205" y="563"/>
                  </a:cubicBezTo>
                  <a:lnTo>
                    <a:pt x="257" y="614"/>
                  </a:lnTo>
                  <a:cubicBezTo>
                    <a:pt x="308" y="672"/>
                    <a:pt x="375" y="701"/>
                    <a:pt x="444" y="701"/>
                  </a:cubicBezTo>
                  <a:cubicBezTo>
                    <a:pt x="512" y="701"/>
                    <a:pt x="583" y="672"/>
                    <a:pt x="640" y="614"/>
                  </a:cubicBezTo>
                  <a:lnTo>
                    <a:pt x="679" y="563"/>
                  </a:lnTo>
                  <a:cubicBezTo>
                    <a:pt x="883" y="346"/>
                    <a:pt x="730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 rot="10800000" flipH="1">
              <a:off x="1960741" y="4697364"/>
              <a:ext cx="20874" cy="99698"/>
            </a:xfrm>
            <a:custGeom>
              <a:avLst/>
              <a:gdLst/>
              <a:ahLst/>
              <a:cxnLst/>
              <a:rect l="l" t="t" r="r" b="b"/>
              <a:pathLst>
                <a:path w="487" h="2326" extrusionOk="0">
                  <a:moveTo>
                    <a:pt x="226" y="1"/>
                  </a:moveTo>
                  <a:cubicBezTo>
                    <a:pt x="208" y="1"/>
                    <a:pt x="192" y="14"/>
                    <a:pt x="192" y="39"/>
                  </a:cubicBezTo>
                  <a:cubicBezTo>
                    <a:pt x="1" y="717"/>
                    <a:pt x="39" y="1574"/>
                    <a:pt x="116" y="2277"/>
                  </a:cubicBezTo>
                  <a:cubicBezTo>
                    <a:pt x="116" y="2309"/>
                    <a:pt x="141" y="2325"/>
                    <a:pt x="167" y="2325"/>
                  </a:cubicBezTo>
                  <a:cubicBezTo>
                    <a:pt x="192" y="2325"/>
                    <a:pt x="218" y="2309"/>
                    <a:pt x="218" y="2277"/>
                  </a:cubicBezTo>
                  <a:cubicBezTo>
                    <a:pt x="308" y="1574"/>
                    <a:pt x="487" y="717"/>
                    <a:pt x="269" y="39"/>
                  </a:cubicBezTo>
                  <a:cubicBezTo>
                    <a:pt x="263" y="14"/>
                    <a:pt x="244" y="1"/>
                    <a:pt x="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 rot="10800000" flipH="1">
              <a:off x="1919637" y="4740871"/>
              <a:ext cx="93783" cy="12859"/>
            </a:xfrm>
            <a:custGeom>
              <a:avLst/>
              <a:gdLst/>
              <a:ahLst/>
              <a:cxnLst/>
              <a:rect l="l" t="t" r="r" b="b"/>
              <a:pathLst>
                <a:path w="2188" h="300" extrusionOk="0">
                  <a:moveTo>
                    <a:pt x="1177" y="26"/>
                  </a:moveTo>
                  <a:cubicBezTo>
                    <a:pt x="806" y="38"/>
                    <a:pt x="397" y="0"/>
                    <a:pt x="52" y="128"/>
                  </a:cubicBezTo>
                  <a:cubicBezTo>
                    <a:pt x="1" y="141"/>
                    <a:pt x="1" y="217"/>
                    <a:pt x="52" y="230"/>
                  </a:cubicBezTo>
                  <a:cubicBezTo>
                    <a:pt x="214" y="284"/>
                    <a:pt x="384" y="299"/>
                    <a:pt x="555" y="299"/>
                  </a:cubicBezTo>
                  <a:cubicBezTo>
                    <a:pt x="707" y="299"/>
                    <a:pt x="860" y="287"/>
                    <a:pt x="1011" y="281"/>
                  </a:cubicBezTo>
                  <a:cubicBezTo>
                    <a:pt x="1382" y="281"/>
                    <a:pt x="1765" y="243"/>
                    <a:pt x="2136" y="192"/>
                  </a:cubicBezTo>
                  <a:cubicBezTo>
                    <a:pt x="2187" y="179"/>
                    <a:pt x="2187" y="102"/>
                    <a:pt x="2136" y="90"/>
                  </a:cubicBezTo>
                  <a:cubicBezTo>
                    <a:pt x="1816" y="38"/>
                    <a:pt x="1497" y="26"/>
                    <a:pt x="1177" y="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 rot="10800000" flipH="1">
              <a:off x="1936739" y="4711895"/>
              <a:ext cx="59022" cy="66094"/>
            </a:xfrm>
            <a:custGeom>
              <a:avLst/>
              <a:gdLst/>
              <a:ahLst/>
              <a:cxnLst/>
              <a:rect l="l" t="t" r="r" b="b"/>
              <a:pathLst>
                <a:path w="1377" h="1542" extrusionOk="0">
                  <a:moveTo>
                    <a:pt x="1341" y="0"/>
                  </a:moveTo>
                  <a:cubicBezTo>
                    <a:pt x="1337" y="0"/>
                    <a:pt x="1332" y="1"/>
                    <a:pt x="1328" y="3"/>
                  </a:cubicBezTo>
                  <a:cubicBezTo>
                    <a:pt x="1059" y="195"/>
                    <a:pt x="829" y="413"/>
                    <a:pt x="612" y="656"/>
                  </a:cubicBezTo>
                  <a:cubicBezTo>
                    <a:pt x="369" y="899"/>
                    <a:pt x="164" y="1180"/>
                    <a:pt x="11" y="1487"/>
                  </a:cubicBezTo>
                  <a:cubicBezTo>
                    <a:pt x="0" y="1518"/>
                    <a:pt x="33" y="1541"/>
                    <a:pt x="59" y="1541"/>
                  </a:cubicBezTo>
                  <a:cubicBezTo>
                    <a:pt x="65" y="1541"/>
                    <a:pt x="70" y="1540"/>
                    <a:pt x="75" y="1538"/>
                  </a:cubicBezTo>
                  <a:cubicBezTo>
                    <a:pt x="343" y="1372"/>
                    <a:pt x="561" y="1154"/>
                    <a:pt x="740" y="899"/>
                  </a:cubicBezTo>
                  <a:cubicBezTo>
                    <a:pt x="957" y="617"/>
                    <a:pt x="1174" y="349"/>
                    <a:pt x="1366" y="55"/>
                  </a:cubicBezTo>
                  <a:cubicBezTo>
                    <a:pt x="1377" y="23"/>
                    <a:pt x="1361" y="0"/>
                    <a:pt x="1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 rot="10800000" flipH="1">
              <a:off x="1938839" y="4715539"/>
              <a:ext cx="60736" cy="61765"/>
            </a:xfrm>
            <a:custGeom>
              <a:avLst/>
              <a:gdLst/>
              <a:ahLst/>
              <a:cxnLst/>
              <a:rect l="l" t="t" r="r" b="b"/>
              <a:pathLst>
                <a:path w="1417" h="1441" extrusionOk="0">
                  <a:moveTo>
                    <a:pt x="13" y="0"/>
                  </a:moveTo>
                  <a:cubicBezTo>
                    <a:pt x="13" y="0"/>
                    <a:pt x="0" y="0"/>
                    <a:pt x="0" y="13"/>
                  </a:cubicBezTo>
                  <a:cubicBezTo>
                    <a:pt x="0" y="294"/>
                    <a:pt x="371" y="563"/>
                    <a:pt x="537" y="755"/>
                  </a:cubicBezTo>
                  <a:cubicBezTo>
                    <a:pt x="780" y="1023"/>
                    <a:pt x="1049" y="1253"/>
                    <a:pt x="1356" y="1432"/>
                  </a:cubicBezTo>
                  <a:cubicBezTo>
                    <a:pt x="1361" y="1438"/>
                    <a:pt x="1368" y="1441"/>
                    <a:pt x="1374" y="1441"/>
                  </a:cubicBezTo>
                  <a:cubicBezTo>
                    <a:pt x="1396" y="1441"/>
                    <a:pt x="1417" y="1411"/>
                    <a:pt x="1407" y="1381"/>
                  </a:cubicBezTo>
                  <a:cubicBezTo>
                    <a:pt x="1228" y="1100"/>
                    <a:pt x="1010" y="831"/>
                    <a:pt x="780" y="588"/>
                  </a:cubicBezTo>
                  <a:cubicBezTo>
                    <a:pt x="614" y="422"/>
                    <a:pt x="448" y="269"/>
                    <a:pt x="281" y="103"/>
                  </a:cubicBezTo>
                  <a:cubicBezTo>
                    <a:pt x="205" y="39"/>
                    <a:pt x="115" y="0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 rot="10800000" flipH="1">
              <a:off x="877721" y="4453485"/>
              <a:ext cx="36476" cy="26918"/>
            </a:xfrm>
            <a:custGeom>
              <a:avLst/>
              <a:gdLst/>
              <a:ahLst/>
              <a:cxnLst/>
              <a:rect l="l" t="t" r="r" b="b"/>
              <a:pathLst>
                <a:path w="851" h="628" extrusionOk="0">
                  <a:moveTo>
                    <a:pt x="418" y="1"/>
                  </a:moveTo>
                  <a:cubicBezTo>
                    <a:pt x="323" y="1"/>
                    <a:pt x="231" y="49"/>
                    <a:pt x="180" y="145"/>
                  </a:cubicBezTo>
                  <a:cubicBezTo>
                    <a:pt x="167" y="157"/>
                    <a:pt x="167" y="183"/>
                    <a:pt x="154" y="196"/>
                  </a:cubicBezTo>
                  <a:cubicBezTo>
                    <a:pt x="0" y="484"/>
                    <a:pt x="215" y="627"/>
                    <a:pt x="427" y="627"/>
                  </a:cubicBezTo>
                  <a:cubicBezTo>
                    <a:pt x="640" y="627"/>
                    <a:pt x="851" y="484"/>
                    <a:pt x="691" y="196"/>
                  </a:cubicBezTo>
                  <a:cubicBezTo>
                    <a:pt x="678" y="183"/>
                    <a:pt x="678" y="157"/>
                    <a:pt x="665" y="145"/>
                  </a:cubicBezTo>
                  <a:cubicBezTo>
                    <a:pt x="608" y="49"/>
                    <a:pt x="512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 rot="10800000" flipH="1">
              <a:off x="820716" y="3875671"/>
              <a:ext cx="61422" cy="52164"/>
            </a:xfrm>
            <a:custGeom>
              <a:avLst/>
              <a:gdLst/>
              <a:ahLst/>
              <a:cxnLst/>
              <a:rect l="l" t="t" r="r" b="b"/>
              <a:pathLst>
                <a:path w="1433" h="1217" extrusionOk="0">
                  <a:moveTo>
                    <a:pt x="815" y="0"/>
                  </a:moveTo>
                  <a:cubicBezTo>
                    <a:pt x="663" y="0"/>
                    <a:pt x="509" y="56"/>
                    <a:pt x="384" y="181"/>
                  </a:cubicBezTo>
                  <a:cubicBezTo>
                    <a:pt x="1" y="564"/>
                    <a:pt x="269" y="1217"/>
                    <a:pt x="819" y="1217"/>
                  </a:cubicBezTo>
                  <a:cubicBezTo>
                    <a:pt x="1151" y="1217"/>
                    <a:pt x="1420" y="935"/>
                    <a:pt x="1433" y="603"/>
                  </a:cubicBezTo>
                  <a:cubicBezTo>
                    <a:pt x="1433" y="240"/>
                    <a:pt x="1130" y="0"/>
                    <a:pt x="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 rot="10800000" flipH="1">
              <a:off x="1303591" y="4342645"/>
              <a:ext cx="52635" cy="40034"/>
            </a:xfrm>
            <a:custGeom>
              <a:avLst/>
              <a:gdLst/>
              <a:ahLst/>
              <a:cxnLst/>
              <a:rect l="l" t="t" r="r" b="b"/>
              <a:pathLst>
                <a:path w="1228" h="934" extrusionOk="0">
                  <a:moveTo>
                    <a:pt x="614" y="0"/>
                  </a:moveTo>
                  <a:cubicBezTo>
                    <a:pt x="205" y="0"/>
                    <a:pt x="0" y="486"/>
                    <a:pt x="295" y="780"/>
                  </a:cubicBezTo>
                  <a:lnTo>
                    <a:pt x="333" y="819"/>
                  </a:lnTo>
                  <a:cubicBezTo>
                    <a:pt x="410" y="895"/>
                    <a:pt x="512" y="934"/>
                    <a:pt x="614" y="934"/>
                  </a:cubicBezTo>
                  <a:cubicBezTo>
                    <a:pt x="716" y="934"/>
                    <a:pt x="819" y="895"/>
                    <a:pt x="896" y="819"/>
                  </a:cubicBezTo>
                  <a:lnTo>
                    <a:pt x="934" y="780"/>
                  </a:lnTo>
                  <a:cubicBezTo>
                    <a:pt x="1228" y="486"/>
                    <a:pt x="1023" y="0"/>
                    <a:pt x="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 rot="10800000" flipH="1">
              <a:off x="830917" y="5043043"/>
              <a:ext cx="46849" cy="33090"/>
            </a:xfrm>
            <a:custGeom>
              <a:avLst/>
              <a:gdLst/>
              <a:ahLst/>
              <a:cxnLst/>
              <a:rect l="l" t="t" r="r" b="b"/>
              <a:pathLst>
                <a:path w="1093" h="772" extrusionOk="0">
                  <a:moveTo>
                    <a:pt x="542" y="1"/>
                  </a:moveTo>
                  <a:cubicBezTo>
                    <a:pt x="525" y="1"/>
                    <a:pt x="508" y="1"/>
                    <a:pt x="491" y="3"/>
                  </a:cubicBezTo>
                  <a:cubicBezTo>
                    <a:pt x="484" y="3"/>
                    <a:pt x="476" y="3"/>
                    <a:pt x="469" y="3"/>
                  </a:cubicBezTo>
                  <a:cubicBezTo>
                    <a:pt x="4" y="3"/>
                    <a:pt x="0" y="772"/>
                    <a:pt x="458" y="772"/>
                  </a:cubicBezTo>
                  <a:cubicBezTo>
                    <a:pt x="469" y="772"/>
                    <a:pt x="480" y="771"/>
                    <a:pt x="491" y="770"/>
                  </a:cubicBezTo>
                  <a:cubicBezTo>
                    <a:pt x="619" y="770"/>
                    <a:pt x="747" y="745"/>
                    <a:pt x="862" y="694"/>
                  </a:cubicBezTo>
                  <a:cubicBezTo>
                    <a:pt x="1092" y="553"/>
                    <a:pt x="1092" y="220"/>
                    <a:pt x="862" y="80"/>
                  </a:cubicBezTo>
                  <a:cubicBezTo>
                    <a:pt x="762" y="35"/>
                    <a:pt x="653" y="1"/>
                    <a:pt x="5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 rot="10800000" flipH="1">
              <a:off x="271957" y="4258570"/>
              <a:ext cx="37290" cy="178865"/>
            </a:xfrm>
            <a:custGeom>
              <a:avLst/>
              <a:gdLst/>
              <a:ahLst/>
              <a:cxnLst/>
              <a:rect l="l" t="t" r="r" b="b"/>
              <a:pathLst>
                <a:path w="870" h="4173" extrusionOk="0">
                  <a:moveTo>
                    <a:pt x="460" y="0"/>
                  </a:moveTo>
                  <a:cubicBezTo>
                    <a:pt x="425" y="0"/>
                    <a:pt x="390" y="19"/>
                    <a:pt x="384" y="58"/>
                  </a:cubicBezTo>
                  <a:cubicBezTo>
                    <a:pt x="0" y="1285"/>
                    <a:pt x="320" y="2833"/>
                    <a:pt x="473" y="4086"/>
                  </a:cubicBezTo>
                  <a:cubicBezTo>
                    <a:pt x="473" y="4143"/>
                    <a:pt x="518" y="4172"/>
                    <a:pt x="563" y="4172"/>
                  </a:cubicBezTo>
                  <a:cubicBezTo>
                    <a:pt x="607" y="4172"/>
                    <a:pt x="652" y="4143"/>
                    <a:pt x="652" y="4086"/>
                  </a:cubicBezTo>
                  <a:cubicBezTo>
                    <a:pt x="793" y="2833"/>
                    <a:pt x="870" y="1285"/>
                    <a:pt x="537" y="58"/>
                  </a:cubicBezTo>
                  <a:cubicBezTo>
                    <a:pt x="531" y="19"/>
                    <a:pt x="496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 rot="10800000" flipH="1">
              <a:off x="213838" y="4336282"/>
              <a:ext cx="168878" cy="20745"/>
            </a:xfrm>
            <a:custGeom>
              <a:avLst/>
              <a:gdLst/>
              <a:ahLst/>
              <a:cxnLst/>
              <a:rect l="l" t="t" r="r" b="b"/>
              <a:pathLst>
                <a:path w="3940" h="484" extrusionOk="0">
                  <a:moveTo>
                    <a:pt x="1409" y="1"/>
                  </a:moveTo>
                  <a:cubicBezTo>
                    <a:pt x="970" y="1"/>
                    <a:pt x="529" y="32"/>
                    <a:pt x="103" y="100"/>
                  </a:cubicBezTo>
                  <a:cubicBezTo>
                    <a:pt x="1" y="125"/>
                    <a:pt x="1" y="266"/>
                    <a:pt x="103" y="292"/>
                  </a:cubicBezTo>
                  <a:cubicBezTo>
                    <a:pt x="768" y="394"/>
                    <a:pt x="1446" y="445"/>
                    <a:pt x="2123" y="458"/>
                  </a:cubicBezTo>
                  <a:cubicBezTo>
                    <a:pt x="2392" y="464"/>
                    <a:pt x="2666" y="484"/>
                    <a:pt x="2938" y="484"/>
                  </a:cubicBezTo>
                  <a:cubicBezTo>
                    <a:pt x="3249" y="484"/>
                    <a:pt x="3557" y="458"/>
                    <a:pt x="3850" y="356"/>
                  </a:cubicBezTo>
                  <a:cubicBezTo>
                    <a:pt x="3939" y="330"/>
                    <a:pt x="3939" y="202"/>
                    <a:pt x="3850" y="177"/>
                  </a:cubicBezTo>
                  <a:cubicBezTo>
                    <a:pt x="3421" y="28"/>
                    <a:pt x="2944" y="11"/>
                    <a:pt x="2472" y="11"/>
                  </a:cubicBezTo>
                  <a:cubicBezTo>
                    <a:pt x="2333" y="11"/>
                    <a:pt x="2194" y="12"/>
                    <a:pt x="2057" y="12"/>
                  </a:cubicBezTo>
                  <a:cubicBezTo>
                    <a:pt x="1981" y="12"/>
                    <a:pt x="1905" y="12"/>
                    <a:pt x="1829" y="10"/>
                  </a:cubicBezTo>
                  <a:cubicBezTo>
                    <a:pt x="1690" y="4"/>
                    <a:pt x="1549" y="1"/>
                    <a:pt x="1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 rot="10800000" flipH="1">
              <a:off x="245341" y="4284203"/>
              <a:ext cx="106942" cy="119243"/>
            </a:xfrm>
            <a:custGeom>
              <a:avLst/>
              <a:gdLst/>
              <a:ahLst/>
              <a:cxnLst/>
              <a:rect l="l" t="t" r="r" b="b"/>
              <a:pathLst>
                <a:path w="2495" h="2782" extrusionOk="0">
                  <a:moveTo>
                    <a:pt x="85" y="1"/>
                  </a:moveTo>
                  <a:cubicBezTo>
                    <a:pt x="41" y="1"/>
                    <a:pt x="1" y="53"/>
                    <a:pt x="33" y="96"/>
                  </a:cubicBezTo>
                  <a:cubicBezTo>
                    <a:pt x="391" y="620"/>
                    <a:pt x="775" y="1119"/>
                    <a:pt x="1158" y="1618"/>
                  </a:cubicBezTo>
                  <a:cubicBezTo>
                    <a:pt x="1465" y="2027"/>
                    <a:pt x="1900" y="2538"/>
                    <a:pt x="2347" y="2768"/>
                  </a:cubicBezTo>
                  <a:cubicBezTo>
                    <a:pt x="2362" y="2777"/>
                    <a:pt x="2379" y="2782"/>
                    <a:pt x="2395" y="2782"/>
                  </a:cubicBezTo>
                  <a:cubicBezTo>
                    <a:pt x="2447" y="2782"/>
                    <a:pt x="2495" y="2738"/>
                    <a:pt x="2475" y="2679"/>
                  </a:cubicBezTo>
                  <a:cubicBezTo>
                    <a:pt x="2258" y="2142"/>
                    <a:pt x="1785" y="1618"/>
                    <a:pt x="1401" y="1196"/>
                  </a:cubicBezTo>
                  <a:cubicBezTo>
                    <a:pt x="1017" y="761"/>
                    <a:pt x="583" y="364"/>
                    <a:pt x="122" y="6"/>
                  </a:cubicBezTo>
                  <a:lnTo>
                    <a:pt x="110" y="6"/>
                  </a:lnTo>
                  <a:cubicBezTo>
                    <a:pt x="102" y="2"/>
                    <a:pt x="93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 rot="10800000" flipH="1">
              <a:off x="239297" y="4291104"/>
              <a:ext cx="109985" cy="110457"/>
            </a:xfrm>
            <a:custGeom>
              <a:avLst/>
              <a:gdLst/>
              <a:ahLst/>
              <a:cxnLst/>
              <a:rect l="l" t="t" r="r" b="b"/>
              <a:pathLst>
                <a:path w="2566" h="2577" extrusionOk="0">
                  <a:moveTo>
                    <a:pt x="2527" y="1"/>
                  </a:moveTo>
                  <a:cubicBezTo>
                    <a:pt x="2348" y="1"/>
                    <a:pt x="2182" y="77"/>
                    <a:pt x="2054" y="193"/>
                  </a:cubicBezTo>
                  <a:cubicBezTo>
                    <a:pt x="1760" y="474"/>
                    <a:pt x="1440" y="755"/>
                    <a:pt x="1158" y="1049"/>
                  </a:cubicBezTo>
                  <a:cubicBezTo>
                    <a:pt x="737" y="1510"/>
                    <a:pt x="327" y="1932"/>
                    <a:pt x="33" y="2482"/>
                  </a:cubicBezTo>
                  <a:cubicBezTo>
                    <a:pt x="1" y="2525"/>
                    <a:pt x="41" y="2577"/>
                    <a:pt x="85" y="2577"/>
                  </a:cubicBezTo>
                  <a:cubicBezTo>
                    <a:pt x="94" y="2577"/>
                    <a:pt x="102" y="2575"/>
                    <a:pt x="110" y="2571"/>
                  </a:cubicBezTo>
                  <a:cubicBezTo>
                    <a:pt x="660" y="2239"/>
                    <a:pt x="1158" y="1817"/>
                    <a:pt x="1580" y="1343"/>
                  </a:cubicBezTo>
                  <a:cubicBezTo>
                    <a:pt x="1875" y="1011"/>
                    <a:pt x="2565" y="512"/>
                    <a:pt x="2540" y="14"/>
                  </a:cubicBezTo>
                  <a:cubicBezTo>
                    <a:pt x="2540" y="14"/>
                    <a:pt x="2527" y="1"/>
                    <a:pt x="2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 rot="10800000" flipH="1">
              <a:off x="287557" y="5009732"/>
              <a:ext cx="21431" cy="99270"/>
            </a:xfrm>
            <a:custGeom>
              <a:avLst/>
              <a:gdLst/>
              <a:ahLst/>
              <a:cxnLst/>
              <a:rect l="l" t="t" r="r" b="b"/>
              <a:pathLst>
                <a:path w="500" h="2316" extrusionOk="0">
                  <a:moveTo>
                    <a:pt x="263" y="1"/>
                  </a:moveTo>
                  <a:cubicBezTo>
                    <a:pt x="244" y="1"/>
                    <a:pt x="224" y="13"/>
                    <a:pt x="218" y="39"/>
                  </a:cubicBezTo>
                  <a:cubicBezTo>
                    <a:pt x="1" y="717"/>
                    <a:pt x="192" y="1586"/>
                    <a:pt x="269" y="2277"/>
                  </a:cubicBezTo>
                  <a:cubicBezTo>
                    <a:pt x="276" y="2302"/>
                    <a:pt x="298" y="2315"/>
                    <a:pt x="320" y="2315"/>
                  </a:cubicBezTo>
                  <a:cubicBezTo>
                    <a:pt x="343" y="2315"/>
                    <a:pt x="365" y="2302"/>
                    <a:pt x="371" y="2277"/>
                  </a:cubicBezTo>
                  <a:cubicBezTo>
                    <a:pt x="448" y="1574"/>
                    <a:pt x="499" y="717"/>
                    <a:pt x="308" y="39"/>
                  </a:cubicBezTo>
                  <a:cubicBezTo>
                    <a:pt x="301" y="13"/>
                    <a:pt x="282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 rot="10800000" flipH="1">
              <a:off x="255754" y="5052853"/>
              <a:ext cx="93783" cy="11401"/>
            </a:xfrm>
            <a:custGeom>
              <a:avLst/>
              <a:gdLst/>
              <a:ahLst/>
              <a:cxnLst/>
              <a:rect l="l" t="t" r="r" b="b"/>
              <a:pathLst>
                <a:path w="2188" h="266" extrusionOk="0">
                  <a:moveTo>
                    <a:pt x="798" y="1"/>
                  </a:moveTo>
                  <a:cubicBezTo>
                    <a:pt x="553" y="1"/>
                    <a:pt x="309" y="17"/>
                    <a:pt x="65" y="56"/>
                  </a:cubicBezTo>
                  <a:cubicBezTo>
                    <a:pt x="1" y="69"/>
                    <a:pt x="1" y="146"/>
                    <a:pt x="65" y="159"/>
                  </a:cubicBezTo>
                  <a:cubicBezTo>
                    <a:pt x="436" y="210"/>
                    <a:pt x="807" y="248"/>
                    <a:pt x="1177" y="248"/>
                  </a:cubicBezTo>
                  <a:cubicBezTo>
                    <a:pt x="1328" y="254"/>
                    <a:pt x="1481" y="266"/>
                    <a:pt x="1634" y="266"/>
                  </a:cubicBezTo>
                  <a:cubicBezTo>
                    <a:pt x="1805" y="266"/>
                    <a:pt x="1974" y="251"/>
                    <a:pt x="2136" y="197"/>
                  </a:cubicBezTo>
                  <a:cubicBezTo>
                    <a:pt x="2188" y="184"/>
                    <a:pt x="2188" y="108"/>
                    <a:pt x="2136" y="95"/>
                  </a:cubicBezTo>
                  <a:cubicBezTo>
                    <a:pt x="1897" y="15"/>
                    <a:pt x="1634" y="3"/>
                    <a:pt x="1371" y="3"/>
                  </a:cubicBezTo>
                  <a:cubicBezTo>
                    <a:pt x="1255" y="3"/>
                    <a:pt x="1138" y="5"/>
                    <a:pt x="1024" y="5"/>
                  </a:cubicBezTo>
                  <a:cubicBezTo>
                    <a:pt x="948" y="2"/>
                    <a:pt x="873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 rot="10800000" flipH="1">
              <a:off x="272898" y="5023835"/>
              <a:ext cx="59536" cy="66651"/>
            </a:xfrm>
            <a:custGeom>
              <a:avLst/>
              <a:gdLst/>
              <a:ahLst/>
              <a:cxnLst/>
              <a:rect l="l" t="t" r="r" b="b"/>
              <a:pathLst>
                <a:path w="1389" h="1555" extrusionOk="0">
                  <a:moveTo>
                    <a:pt x="50" y="1"/>
                  </a:moveTo>
                  <a:cubicBezTo>
                    <a:pt x="26" y="1"/>
                    <a:pt x="1" y="33"/>
                    <a:pt x="23" y="55"/>
                  </a:cubicBezTo>
                  <a:cubicBezTo>
                    <a:pt x="215" y="349"/>
                    <a:pt x="432" y="630"/>
                    <a:pt x="650" y="911"/>
                  </a:cubicBezTo>
                  <a:cubicBezTo>
                    <a:pt x="829" y="1167"/>
                    <a:pt x="1046" y="1384"/>
                    <a:pt x="1314" y="1551"/>
                  </a:cubicBezTo>
                  <a:cubicBezTo>
                    <a:pt x="1319" y="1553"/>
                    <a:pt x="1324" y="1554"/>
                    <a:pt x="1330" y="1554"/>
                  </a:cubicBezTo>
                  <a:cubicBezTo>
                    <a:pt x="1356" y="1554"/>
                    <a:pt x="1389" y="1531"/>
                    <a:pt x="1378" y="1500"/>
                  </a:cubicBezTo>
                  <a:cubicBezTo>
                    <a:pt x="1225" y="1193"/>
                    <a:pt x="1020" y="911"/>
                    <a:pt x="777" y="681"/>
                  </a:cubicBezTo>
                  <a:cubicBezTo>
                    <a:pt x="573" y="425"/>
                    <a:pt x="330" y="208"/>
                    <a:pt x="74" y="16"/>
                  </a:cubicBezTo>
                  <a:lnTo>
                    <a:pt x="61" y="3"/>
                  </a:lnTo>
                  <a:cubicBezTo>
                    <a:pt x="58" y="2"/>
                    <a:pt x="54" y="1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 rot="10800000" flipH="1">
              <a:off x="269727" y="5027478"/>
              <a:ext cx="61165" cy="61765"/>
            </a:xfrm>
            <a:custGeom>
              <a:avLst/>
              <a:gdLst/>
              <a:ahLst/>
              <a:cxnLst/>
              <a:rect l="l" t="t" r="r" b="b"/>
              <a:pathLst>
                <a:path w="1427" h="1441" extrusionOk="0">
                  <a:moveTo>
                    <a:pt x="1401" y="0"/>
                  </a:moveTo>
                  <a:cubicBezTo>
                    <a:pt x="1299" y="0"/>
                    <a:pt x="1209" y="38"/>
                    <a:pt x="1146" y="102"/>
                  </a:cubicBezTo>
                  <a:cubicBezTo>
                    <a:pt x="979" y="269"/>
                    <a:pt x="800" y="422"/>
                    <a:pt x="647" y="588"/>
                  </a:cubicBezTo>
                  <a:cubicBezTo>
                    <a:pt x="404" y="831"/>
                    <a:pt x="186" y="1100"/>
                    <a:pt x="20" y="1381"/>
                  </a:cubicBezTo>
                  <a:cubicBezTo>
                    <a:pt x="0" y="1411"/>
                    <a:pt x="19" y="1440"/>
                    <a:pt x="40" y="1440"/>
                  </a:cubicBezTo>
                  <a:cubicBezTo>
                    <a:pt x="46" y="1440"/>
                    <a:pt x="53" y="1438"/>
                    <a:pt x="59" y="1432"/>
                  </a:cubicBezTo>
                  <a:cubicBezTo>
                    <a:pt x="365" y="1253"/>
                    <a:pt x="647" y="1023"/>
                    <a:pt x="877" y="754"/>
                  </a:cubicBezTo>
                  <a:cubicBezTo>
                    <a:pt x="1043" y="563"/>
                    <a:pt x="1427" y="294"/>
                    <a:pt x="1414" y="13"/>
                  </a:cubicBezTo>
                  <a:cubicBezTo>
                    <a:pt x="1414" y="0"/>
                    <a:pt x="1401" y="0"/>
                    <a:pt x="1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 rot="10800000">
              <a:off x="6440237" y="4235270"/>
              <a:ext cx="36519" cy="26918"/>
            </a:xfrm>
            <a:custGeom>
              <a:avLst/>
              <a:gdLst/>
              <a:ahLst/>
              <a:cxnLst/>
              <a:rect l="l" t="t" r="r" b="b"/>
              <a:pathLst>
                <a:path w="852" h="628" extrusionOk="0">
                  <a:moveTo>
                    <a:pt x="429" y="1"/>
                  </a:moveTo>
                  <a:cubicBezTo>
                    <a:pt x="336" y="1"/>
                    <a:pt x="244" y="49"/>
                    <a:pt x="193" y="145"/>
                  </a:cubicBezTo>
                  <a:lnTo>
                    <a:pt x="154" y="196"/>
                  </a:lnTo>
                  <a:cubicBezTo>
                    <a:pt x="1" y="483"/>
                    <a:pt x="215" y="627"/>
                    <a:pt x="428" y="627"/>
                  </a:cubicBezTo>
                  <a:cubicBezTo>
                    <a:pt x="640" y="627"/>
                    <a:pt x="851" y="483"/>
                    <a:pt x="691" y="196"/>
                  </a:cubicBezTo>
                  <a:lnTo>
                    <a:pt x="704" y="196"/>
                  </a:lnTo>
                  <a:cubicBezTo>
                    <a:pt x="691" y="170"/>
                    <a:pt x="678" y="157"/>
                    <a:pt x="666" y="145"/>
                  </a:cubicBezTo>
                  <a:cubicBezTo>
                    <a:pt x="615" y="49"/>
                    <a:pt x="522" y="1"/>
                    <a:pt x="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 rot="10800000">
              <a:off x="6737608" y="3994518"/>
              <a:ext cx="52078" cy="40076"/>
            </a:xfrm>
            <a:custGeom>
              <a:avLst/>
              <a:gdLst/>
              <a:ahLst/>
              <a:cxnLst/>
              <a:rect l="l" t="t" r="r" b="b"/>
              <a:pathLst>
                <a:path w="1215" h="935" extrusionOk="0">
                  <a:moveTo>
                    <a:pt x="614" y="1"/>
                  </a:moveTo>
                  <a:cubicBezTo>
                    <a:pt x="205" y="1"/>
                    <a:pt x="0" y="487"/>
                    <a:pt x="294" y="781"/>
                  </a:cubicBezTo>
                  <a:lnTo>
                    <a:pt x="333" y="819"/>
                  </a:lnTo>
                  <a:cubicBezTo>
                    <a:pt x="409" y="896"/>
                    <a:pt x="508" y="934"/>
                    <a:pt x="609" y="934"/>
                  </a:cubicBezTo>
                  <a:cubicBezTo>
                    <a:pt x="710" y="934"/>
                    <a:pt x="812" y="896"/>
                    <a:pt x="895" y="819"/>
                  </a:cubicBezTo>
                  <a:lnTo>
                    <a:pt x="934" y="781"/>
                  </a:lnTo>
                  <a:cubicBezTo>
                    <a:pt x="1215" y="487"/>
                    <a:pt x="1010" y="1"/>
                    <a:pt x="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 rot="10800000">
              <a:off x="6301066" y="4728390"/>
              <a:ext cx="46892" cy="33518"/>
            </a:xfrm>
            <a:custGeom>
              <a:avLst/>
              <a:gdLst/>
              <a:ahLst/>
              <a:cxnLst/>
              <a:rect l="l" t="t" r="r" b="b"/>
              <a:pathLst>
                <a:path w="1094" h="782" extrusionOk="0">
                  <a:moveTo>
                    <a:pt x="624" y="0"/>
                  </a:moveTo>
                  <a:cubicBezTo>
                    <a:pt x="617" y="0"/>
                    <a:pt x="609" y="0"/>
                    <a:pt x="602" y="1"/>
                  </a:cubicBezTo>
                  <a:cubicBezTo>
                    <a:pt x="474" y="1"/>
                    <a:pt x="346" y="26"/>
                    <a:pt x="231" y="77"/>
                  </a:cubicBezTo>
                  <a:cubicBezTo>
                    <a:pt x="1" y="218"/>
                    <a:pt x="1" y="563"/>
                    <a:pt x="231" y="704"/>
                  </a:cubicBezTo>
                  <a:cubicBezTo>
                    <a:pt x="346" y="755"/>
                    <a:pt x="474" y="781"/>
                    <a:pt x="602" y="781"/>
                  </a:cubicBezTo>
                  <a:cubicBezTo>
                    <a:pt x="609" y="781"/>
                    <a:pt x="617" y="781"/>
                    <a:pt x="624" y="781"/>
                  </a:cubicBezTo>
                  <a:cubicBezTo>
                    <a:pt x="1093" y="781"/>
                    <a:pt x="1093" y="0"/>
                    <a:pt x="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 rot="10800000">
              <a:off x="7413918" y="4702673"/>
              <a:ext cx="34590" cy="26875"/>
            </a:xfrm>
            <a:custGeom>
              <a:avLst/>
              <a:gdLst/>
              <a:ahLst/>
              <a:cxnLst/>
              <a:rect l="l" t="t" r="r" b="b"/>
              <a:pathLst>
                <a:path w="807" h="627" extrusionOk="0">
                  <a:moveTo>
                    <a:pt x="397" y="0"/>
                  </a:moveTo>
                  <a:cubicBezTo>
                    <a:pt x="0" y="0"/>
                    <a:pt x="0" y="627"/>
                    <a:pt x="397" y="627"/>
                  </a:cubicBezTo>
                  <a:cubicBezTo>
                    <a:pt x="806" y="627"/>
                    <a:pt x="806" y="0"/>
                    <a:pt x="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 rot="10800000">
              <a:off x="7592049" y="4945054"/>
              <a:ext cx="37890" cy="30047"/>
            </a:xfrm>
            <a:custGeom>
              <a:avLst/>
              <a:gdLst/>
              <a:ahLst/>
              <a:cxnLst/>
              <a:rect l="l" t="t" r="r" b="b"/>
              <a:pathLst>
                <a:path w="884" h="701" extrusionOk="0">
                  <a:moveTo>
                    <a:pt x="436" y="0"/>
                  </a:moveTo>
                  <a:cubicBezTo>
                    <a:pt x="141" y="0"/>
                    <a:pt x="1" y="346"/>
                    <a:pt x="205" y="563"/>
                  </a:cubicBezTo>
                  <a:lnTo>
                    <a:pt x="257" y="614"/>
                  </a:lnTo>
                  <a:cubicBezTo>
                    <a:pt x="308" y="672"/>
                    <a:pt x="375" y="701"/>
                    <a:pt x="444" y="701"/>
                  </a:cubicBezTo>
                  <a:cubicBezTo>
                    <a:pt x="512" y="701"/>
                    <a:pt x="583" y="672"/>
                    <a:pt x="640" y="614"/>
                  </a:cubicBezTo>
                  <a:lnTo>
                    <a:pt x="679" y="563"/>
                  </a:lnTo>
                  <a:cubicBezTo>
                    <a:pt x="883" y="346"/>
                    <a:pt x="730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 rot="10800000">
              <a:off x="7162365" y="4598089"/>
              <a:ext cx="20874" cy="99698"/>
            </a:xfrm>
            <a:custGeom>
              <a:avLst/>
              <a:gdLst/>
              <a:ahLst/>
              <a:cxnLst/>
              <a:rect l="l" t="t" r="r" b="b"/>
              <a:pathLst>
                <a:path w="487" h="2326" extrusionOk="0">
                  <a:moveTo>
                    <a:pt x="226" y="1"/>
                  </a:moveTo>
                  <a:cubicBezTo>
                    <a:pt x="208" y="1"/>
                    <a:pt x="192" y="14"/>
                    <a:pt x="192" y="39"/>
                  </a:cubicBezTo>
                  <a:cubicBezTo>
                    <a:pt x="1" y="717"/>
                    <a:pt x="39" y="1574"/>
                    <a:pt x="116" y="2277"/>
                  </a:cubicBezTo>
                  <a:cubicBezTo>
                    <a:pt x="116" y="2309"/>
                    <a:pt x="141" y="2325"/>
                    <a:pt x="167" y="2325"/>
                  </a:cubicBezTo>
                  <a:cubicBezTo>
                    <a:pt x="192" y="2325"/>
                    <a:pt x="218" y="2309"/>
                    <a:pt x="218" y="2277"/>
                  </a:cubicBezTo>
                  <a:cubicBezTo>
                    <a:pt x="308" y="1574"/>
                    <a:pt x="487" y="717"/>
                    <a:pt x="269" y="39"/>
                  </a:cubicBezTo>
                  <a:cubicBezTo>
                    <a:pt x="263" y="14"/>
                    <a:pt x="244" y="1"/>
                    <a:pt x="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 rot="10800000">
              <a:off x="7130560" y="4641596"/>
              <a:ext cx="93783" cy="12859"/>
            </a:xfrm>
            <a:custGeom>
              <a:avLst/>
              <a:gdLst/>
              <a:ahLst/>
              <a:cxnLst/>
              <a:rect l="l" t="t" r="r" b="b"/>
              <a:pathLst>
                <a:path w="2188" h="300" extrusionOk="0">
                  <a:moveTo>
                    <a:pt x="1177" y="26"/>
                  </a:moveTo>
                  <a:cubicBezTo>
                    <a:pt x="806" y="38"/>
                    <a:pt x="397" y="0"/>
                    <a:pt x="52" y="128"/>
                  </a:cubicBezTo>
                  <a:cubicBezTo>
                    <a:pt x="1" y="141"/>
                    <a:pt x="1" y="217"/>
                    <a:pt x="52" y="230"/>
                  </a:cubicBezTo>
                  <a:cubicBezTo>
                    <a:pt x="214" y="284"/>
                    <a:pt x="384" y="299"/>
                    <a:pt x="555" y="299"/>
                  </a:cubicBezTo>
                  <a:cubicBezTo>
                    <a:pt x="707" y="299"/>
                    <a:pt x="860" y="287"/>
                    <a:pt x="1011" y="281"/>
                  </a:cubicBezTo>
                  <a:cubicBezTo>
                    <a:pt x="1382" y="281"/>
                    <a:pt x="1765" y="243"/>
                    <a:pt x="2136" y="192"/>
                  </a:cubicBezTo>
                  <a:cubicBezTo>
                    <a:pt x="2187" y="179"/>
                    <a:pt x="2187" y="102"/>
                    <a:pt x="2136" y="90"/>
                  </a:cubicBezTo>
                  <a:cubicBezTo>
                    <a:pt x="1816" y="38"/>
                    <a:pt x="1497" y="26"/>
                    <a:pt x="1177" y="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 rot="10800000">
              <a:off x="7148220" y="4612620"/>
              <a:ext cx="59022" cy="66094"/>
            </a:xfrm>
            <a:custGeom>
              <a:avLst/>
              <a:gdLst/>
              <a:ahLst/>
              <a:cxnLst/>
              <a:rect l="l" t="t" r="r" b="b"/>
              <a:pathLst>
                <a:path w="1377" h="1542" extrusionOk="0">
                  <a:moveTo>
                    <a:pt x="1341" y="0"/>
                  </a:moveTo>
                  <a:cubicBezTo>
                    <a:pt x="1337" y="0"/>
                    <a:pt x="1332" y="1"/>
                    <a:pt x="1328" y="3"/>
                  </a:cubicBezTo>
                  <a:cubicBezTo>
                    <a:pt x="1059" y="195"/>
                    <a:pt x="829" y="413"/>
                    <a:pt x="612" y="656"/>
                  </a:cubicBezTo>
                  <a:cubicBezTo>
                    <a:pt x="369" y="899"/>
                    <a:pt x="164" y="1180"/>
                    <a:pt x="11" y="1487"/>
                  </a:cubicBezTo>
                  <a:cubicBezTo>
                    <a:pt x="0" y="1518"/>
                    <a:pt x="33" y="1541"/>
                    <a:pt x="59" y="1541"/>
                  </a:cubicBezTo>
                  <a:cubicBezTo>
                    <a:pt x="65" y="1541"/>
                    <a:pt x="70" y="1540"/>
                    <a:pt x="75" y="1538"/>
                  </a:cubicBezTo>
                  <a:cubicBezTo>
                    <a:pt x="343" y="1372"/>
                    <a:pt x="561" y="1154"/>
                    <a:pt x="740" y="899"/>
                  </a:cubicBezTo>
                  <a:cubicBezTo>
                    <a:pt x="957" y="617"/>
                    <a:pt x="1174" y="349"/>
                    <a:pt x="1366" y="55"/>
                  </a:cubicBezTo>
                  <a:cubicBezTo>
                    <a:pt x="1377" y="23"/>
                    <a:pt x="1361" y="0"/>
                    <a:pt x="1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 rot="10800000">
              <a:off x="7144405" y="4616264"/>
              <a:ext cx="60736" cy="61765"/>
            </a:xfrm>
            <a:custGeom>
              <a:avLst/>
              <a:gdLst/>
              <a:ahLst/>
              <a:cxnLst/>
              <a:rect l="l" t="t" r="r" b="b"/>
              <a:pathLst>
                <a:path w="1417" h="1441" extrusionOk="0">
                  <a:moveTo>
                    <a:pt x="13" y="0"/>
                  </a:moveTo>
                  <a:cubicBezTo>
                    <a:pt x="13" y="0"/>
                    <a:pt x="0" y="0"/>
                    <a:pt x="0" y="13"/>
                  </a:cubicBezTo>
                  <a:cubicBezTo>
                    <a:pt x="0" y="294"/>
                    <a:pt x="371" y="563"/>
                    <a:pt x="537" y="755"/>
                  </a:cubicBezTo>
                  <a:cubicBezTo>
                    <a:pt x="780" y="1023"/>
                    <a:pt x="1049" y="1253"/>
                    <a:pt x="1356" y="1432"/>
                  </a:cubicBezTo>
                  <a:cubicBezTo>
                    <a:pt x="1361" y="1438"/>
                    <a:pt x="1368" y="1441"/>
                    <a:pt x="1374" y="1441"/>
                  </a:cubicBezTo>
                  <a:cubicBezTo>
                    <a:pt x="1396" y="1441"/>
                    <a:pt x="1417" y="1411"/>
                    <a:pt x="1407" y="1381"/>
                  </a:cubicBezTo>
                  <a:cubicBezTo>
                    <a:pt x="1228" y="1100"/>
                    <a:pt x="1010" y="831"/>
                    <a:pt x="780" y="588"/>
                  </a:cubicBezTo>
                  <a:cubicBezTo>
                    <a:pt x="614" y="422"/>
                    <a:pt x="448" y="269"/>
                    <a:pt x="281" y="103"/>
                  </a:cubicBezTo>
                  <a:cubicBezTo>
                    <a:pt x="205" y="39"/>
                    <a:pt x="115" y="0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 rot="10800000">
              <a:off x="8229783" y="4354210"/>
              <a:ext cx="36476" cy="26918"/>
            </a:xfrm>
            <a:custGeom>
              <a:avLst/>
              <a:gdLst/>
              <a:ahLst/>
              <a:cxnLst/>
              <a:rect l="l" t="t" r="r" b="b"/>
              <a:pathLst>
                <a:path w="851" h="628" extrusionOk="0">
                  <a:moveTo>
                    <a:pt x="418" y="1"/>
                  </a:moveTo>
                  <a:cubicBezTo>
                    <a:pt x="323" y="1"/>
                    <a:pt x="231" y="49"/>
                    <a:pt x="180" y="145"/>
                  </a:cubicBezTo>
                  <a:cubicBezTo>
                    <a:pt x="167" y="157"/>
                    <a:pt x="167" y="183"/>
                    <a:pt x="154" y="196"/>
                  </a:cubicBezTo>
                  <a:cubicBezTo>
                    <a:pt x="0" y="484"/>
                    <a:pt x="215" y="627"/>
                    <a:pt x="427" y="627"/>
                  </a:cubicBezTo>
                  <a:cubicBezTo>
                    <a:pt x="640" y="627"/>
                    <a:pt x="851" y="484"/>
                    <a:pt x="691" y="196"/>
                  </a:cubicBezTo>
                  <a:cubicBezTo>
                    <a:pt x="678" y="183"/>
                    <a:pt x="678" y="157"/>
                    <a:pt x="665" y="145"/>
                  </a:cubicBezTo>
                  <a:cubicBezTo>
                    <a:pt x="608" y="49"/>
                    <a:pt x="512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 rot="10800000">
              <a:off x="8261843" y="3776396"/>
              <a:ext cx="61422" cy="52164"/>
            </a:xfrm>
            <a:custGeom>
              <a:avLst/>
              <a:gdLst/>
              <a:ahLst/>
              <a:cxnLst/>
              <a:rect l="l" t="t" r="r" b="b"/>
              <a:pathLst>
                <a:path w="1433" h="1217" extrusionOk="0">
                  <a:moveTo>
                    <a:pt x="815" y="0"/>
                  </a:moveTo>
                  <a:cubicBezTo>
                    <a:pt x="663" y="0"/>
                    <a:pt x="509" y="56"/>
                    <a:pt x="384" y="181"/>
                  </a:cubicBezTo>
                  <a:cubicBezTo>
                    <a:pt x="1" y="564"/>
                    <a:pt x="269" y="1217"/>
                    <a:pt x="819" y="1217"/>
                  </a:cubicBezTo>
                  <a:cubicBezTo>
                    <a:pt x="1151" y="1217"/>
                    <a:pt x="1420" y="935"/>
                    <a:pt x="1433" y="603"/>
                  </a:cubicBezTo>
                  <a:cubicBezTo>
                    <a:pt x="1433" y="240"/>
                    <a:pt x="1130" y="0"/>
                    <a:pt x="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 rot="10800000">
              <a:off x="7787754" y="4243370"/>
              <a:ext cx="52635" cy="40034"/>
            </a:xfrm>
            <a:custGeom>
              <a:avLst/>
              <a:gdLst/>
              <a:ahLst/>
              <a:cxnLst/>
              <a:rect l="l" t="t" r="r" b="b"/>
              <a:pathLst>
                <a:path w="1228" h="934" extrusionOk="0">
                  <a:moveTo>
                    <a:pt x="614" y="0"/>
                  </a:moveTo>
                  <a:cubicBezTo>
                    <a:pt x="205" y="0"/>
                    <a:pt x="0" y="486"/>
                    <a:pt x="295" y="780"/>
                  </a:cubicBezTo>
                  <a:lnTo>
                    <a:pt x="333" y="819"/>
                  </a:lnTo>
                  <a:cubicBezTo>
                    <a:pt x="410" y="895"/>
                    <a:pt x="512" y="934"/>
                    <a:pt x="614" y="934"/>
                  </a:cubicBezTo>
                  <a:cubicBezTo>
                    <a:pt x="716" y="934"/>
                    <a:pt x="819" y="895"/>
                    <a:pt x="896" y="819"/>
                  </a:cubicBezTo>
                  <a:lnTo>
                    <a:pt x="934" y="780"/>
                  </a:lnTo>
                  <a:cubicBezTo>
                    <a:pt x="1228" y="486"/>
                    <a:pt x="1023" y="0"/>
                    <a:pt x="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 rot="10800000">
              <a:off x="8266215" y="4943768"/>
              <a:ext cx="46849" cy="33090"/>
            </a:xfrm>
            <a:custGeom>
              <a:avLst/>
              <a:gdLst/>
              <a:ahLst/>
              <a:cxnLst/>
              <a:rect l="l" t="t" r="r" b="b"/>
              <a:pathLst>
                <a:path w="1093" h="772" extrusionOk="0">
                  <a:moveTo>
                    <a:pt x="542" y="1"/>
                  </a:moveTo>
                  <a:cubicBezTo>
                    <a:pt x="525" y="1"/>
                    <a:pt x="508" y="1"/>
                    <a:pt x="491" y="3"/>
                  </a:cubicBezTo>
                  <a:cubicBezTo>
                    <a:pt x="484" y="3"/>
                    <a:pt x="476" y="3"/>
                    <a:pt x="469" y="3"/>
                  </a:cubicBezTo>
                  <a:cubicBezTo>
                    <a:pt x="4" y="3"/>
                    <a:pt x="0" y="772"/>
                    <a:pt x="458" y="772"/>
                  </a:cubicBezTo>
                  <a:cubicBezTo>
                    <a:pt x="469" y="772"/>
                    <a:pt x="480" y="771"/>
                    <a:pt x="491" y="770"/>
                  </a:cubicBezTo>
                  <a:cubicBezTo>
                    <a:pt x="619" y="770"/>
                    <a:pt x="747" y="745"/>
                    <a:pt x="862" y="694"/>
                  </a:cubicBezTo>
                  <a:cubicBezTo>
                    <a:pt x="1092" y="553"/>
                    <a:pt x="1092" y="220"/>
                    <a:pt x="862" y="80"/>
                  </a:cubicBezTo>
                  <a:cubicBezTo>
                    <a:pt x="762" y="35"/>
                    <a:pt x="653" y="1"/>
                    <a:pt x="5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 rot="10800000">
              <a:off x="8834732" y="4159295"/>
              <a:ext cx="37290" cy="178865"/>
            </a:xfrm>
            <a:custGeom>
              <a:avLst/>
              <a:gdLst/>
              <a:ahLst/>
              <a:cxnLst/>
              <a:rect l="l" t="t" r="r" b="b"/>
              <a:pathLst>
                <a:path w="870" h="4173" extrusionOk="0">
                  <a:moveTo>
                    <a:pt x="460" y="0"/>
                  </a:moveTo>
                  <a:cubicBezTo>
                    <a:pt x="425" y="0"/>
                    <a:pt x="390" y="19"/>
                    <a:pt x="384" y="58"/>
                  </a:cubicBezTo>
                  <a:cubicBezTo>
                    <a:pt x="0" y="1285"/>
                    <a:pt x="320" y="2833"/>
                    <a:pt x="473" y="4086"/>
                  </a:cubicBezTo>
                  <a:cubicBezTo>
                    <a:pt x="473" y="4143"/>
                    <a:pt x="518" y="4172"/>
                    <a:pt x="563" y="4172"/>
                  </a:cubicBezTo>
                  <a:cubicBezTo>
                    <a:pt x="607" y="4172"/>
                    <a:pt x="652" y="4143"/>
                    <a:pt x="652" y="4086"/>
                  </a:cubicBezTo>
                  <a:cubicBezTo>
                    <a:pt x="793" y="2833"/>
                    <a:pt x="870" y="1285"/>
                    <a:pt x="537" y="58"/>
                  </a:cubicBezTo>
                  <a:cubicBezTo>
                    <a:pt x="531" y="19"/>
                    <a:pt x="496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 rot="10800000">
              <a:off x="8761264" y="4237007"/>
              <a:ext cx="168878" cy="20745"/>
            </a:xfrm>
            <a:custGeom>
              <a:avLst/>
              <a:gdLst/>
              <a:ahLst/>
              <a:cxnLst/>
              <a:rect l="l" t="t" r="r" b="b"/>
              <a:pathLst>
                <a:path w="3940" h="484" extrusionOk="0">
                  <a:moveTo>
                    <a:pt x="1409" y="1"/>
                  </a:moveTo>
                  <a:cubicBezTo>
                    <a:pt x="970" y="1"/>
                    <a:pt x="529" y="32"/>
                    <a:pt x="103" y="100"/>
                  </a:cubicBezTo>
                  <a:cubicBezTo>
                    <a:pt x="1" y="125"/>
                    <a:pt x="1" y="266"/>
                    <a:pt x="103" y="292"/>
                  </a:cubicBezTo>
                  <a:cubicBezTo>
                    <a:pt x="768" y="394"/>
                    <a:pt x="1446" y="445"/>
                    <a:pt x="2123" y="458"/>
                  </a:cubicBezTo>
                  <a:cubicBezTo>
                    <a:pt x="2392" y="464"/>
                    <a:pt x="2666" y="484"/>
                    <a:pt x="2938" y="484"/>
                  </a:cubicBezTo>
                  <a:cubicBezTo>
                    <a:pt x="3249" y="484"/>
                    <a:pt x="3557" y="458"/>
                    <a:pt x="3850" y="356"/>
                  </a:cubicBezTo>
                  <a:cubicBezTo>
                    <a:pt x="3939" y="330"/>
                    <a:pt x="3939" y="202"/>
                    <a:pt x="3850" y="177"/>
                  </a:cubicBezTo>
                  <a:cubicBezTo>
                    <a:pt x="3421" y="28"/>
                    <a:pt x="2944" y="11"/>
                    <a:pt x="2472" y="11"/>
                  </a:cubicBezTo>
                  <a:cubicBezTo>
                    <a:pt x="2333" y="11"/>
                    <a:pt x="2194" y="12"/>
                    <a:pt x="2057" y="12"/>
                  </a:cubicBezTo>
                  <a:cubicBezTo>
                    <a:pt x="1981" y="12"/>
                    <a:pt x="1905" y="12"/>
                    <a:pt x="1829" y="10"/>
                  </a:cubicBezTo>
                  <a:cubicBezTo>
                    <a:pt x="1690" y="4"/>
                    <a:pt x="1549" y="1"/>
                    <a:pt x="1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 rot="10800000">
              <a:off x="8791698" y="4184928"/>
              <a:ext cx="106942" cy="119243"/>
            </a:xfrm>
            <a:custGeom>
              <a:avLst/>
              <a:gdLst/>
              <a:ahLst/>
              <a:cxnLst/>
              <a:rect l="l" t="t" r="r" b="b"/>
              <a:pathLst>
                <a:path w="2495" h="2782" extrusionOk="0">
                  <a:moveTo>
                    <a:pt x="85" y="1"/>
                  </a:moveTo>
                  <a:cubicBezTo>
                    <a:pt x="41" y="1"/>
                    <a:pt x="1" y="53"/>
                    <a:pt x="33" y="96"/>
                  </a:cubicBezTo>
                  <a:cubicBezTo>
                    <a:pt x="391" y="620"/>
                    <a:pt x="775" y="1119"/>
                    <a:pt x="1158" y="1618"/>
                  </a:cubicBezTo>
                  <a:cubicBezTo>
                    <a:pt x="1465" y="2027"/>
                    <a:pt x="1900" y="2538"/>
                    <a:pt x="2347" y="2768"/>
                  </a:cubicBezTo>
                  <a:cubicBezTo>
                    <a:pt x="2362" y="2777"/>
                    <a:pt x="2379" y="2782"/>
                    <a:pt x="2395" y="2782"/>
                  </a:cubicBezTo>
                  <a:cubicBezTo>
                    <a:pt x="2447" y="2782"/>
                    <a:pt x="2495" y="2738"/>
                    <a:pt x="2475" y="2679"/>
                  </a:cubicBezTo>
                  <a:cubicBezTo>
                    <a:pt x="2258" y="2142"/>
                    <a:pt x="1785" y="1618"/>
                    <a:pt x="1401" y="1196"/>
                  </a:cubicBezTo>
                  <a:cubicBezTo>
                    <a:pt x="1017" y="761"/>
                    <a:pt x="583" y="364"/>
                    <a:pt x="122" y="6"/>
                  </a:cubicBezTo>
                  <a:lnTo>
                    <a:pt x="110" y="6"/>
                  </a:lnTo>
                  <a:cubicBezTo>
                    <a:pt x="102" y="2"/>
                    <a:pt x="93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 rot="10800000">
              <a:off x="8794698" y="4191829"/>
              <a:ext cx="109985" cy="110457"/>
            </a:xfrm>
            <a:custGeom>
              <a:avLst/>
              <a:gdLst/>
              <a:ahLst/>
              <a:cxnLst/>
              <a:rect l="l" t="t" r="r" b="b"/>
              <a:pathLst>
                <a:path w="2566" h="2577" extrusionOk="0">
                  <a:moveTo>
                    <a:pt x="2527" y="1"/>
                  </a:moveTo>
                  <a:cubicBezTo>
                    <a:pt x="2348" y="1"/>
                    <a:pt x="2182" y="77"/>
                    <a:pt x="2054" y="193"/>
                  </a:cubicBezTo>
                  <a:cubicBezTo>
                    <a:pt x="1760" y="474"/>
                    <a:pt x="1440" y="755"/>
                    <a:pt x="1158" y="1049"/>
                  </a:cubicBezTo>
                  <a:cubicBezTo>
                    <a:pt x="737" y="1510"/>
                    <a:pt x="327" y="1932"/>
                    <a:pt x="33" y="2482"/>
                  </a:cubicBezTo>
                  <a:cubicBezTo>
                    <a:pt x="1" y="2525"/>
                    <a:pt x="41" y="2577"/>
                    <a:pt x="85" y="2577"/>
                  </a:cubicBezTo>
                  <a:cubicBezTo>
                    <a:pt x="94" y="2577"/>
                    <a:pt x="102" y="2575"/>
                    <a:pt x="110" y="2571"/>
                  </a:cubicBezTo>
                  <a:cubicBezTo>
                    <a:pt x="660" y="2239"/>
                    <a:pt x="1158" y="1817"/>
                    <a:pt x="1580" y="1343"/>
                  </a:cubicBezTo>
                  <a:cubicBezTo>
                    <a:pt x="1875" y="1011"/>
                    <a:pt x="2565" y="512"/>
                    <a:pt x="2540" y="14"/>
                  </a:cubicBezTo>
                  <a:cubicBezTo>
                    <a:pt x="2540" y="14"/>
                    <a:pt x="2527" y="1"/>
                    <a:pt x="2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 rot="10800000">
              <a:off x="8834992" y="4910457"/>
              <a:ext cx="21431" cy="99270"/>
            </a:xfrm>
            <a:custGeom>
              <a:avLst/>
              <a:gdLst/>
              <a:ahLst/>
              <a:cxnLst/>
              <a:rect l="l" t="t" r="r" b="b"/>
              <a:pathLst>
                <a:path w="500" h="2316" extrusionOk="0">
                  <a:moveTo>
                    <a:pt x="263" y="1"/>
                  </a:moveTo>
                  <a:cubicBezTo>
                    <a:pt x="244" y="1"/>
                    <a:pt x="224" y="13"/>
                    <a:pt x="218" y="39"/>
                  </a:cubicBezTo>
                  <a:cubicBezTo>
                    <a:pt x="1" y="717"/>
                    <a:pt x="192" y="1586"/>
                    <a:pt x="269" y="2277"/>
                  </a:cubicBezTo>
                  <a:cubicBezTo>
                    <a:pt x="276" y="2302"/>
                    <a:pt x="298" y="2315"/>
                    <a:pt x="320" y="2315"/>
                  </a:cubicBezTo>
                  <a:cubicBezTo>
                    <a:pt x="343" y="2315"/>
                    <a:pt x="365" y="2302"/>
                    <a:pt x="371" y="2277"/>
                  </a:cubicBezTo>
                  <a:cubicBezTo>
                    <a:pt x="448" y="1574"/>
                    <a:pt x="499" y="717"/>
                    <a:pt x="308" y="39"/>
                  </a:cubicBezTo>
                  <a:cubicBezTo>
                    <a:pt x="301" y="13"/>
                    <a:pt x="282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 rot="10800000">
              <a:off x="8794443" y="4953578"/>
              <a:ext cx="93783" cy="11401"/>
            </a:xfrm>
            <a:custGeom>
              <a:avLst/>
              <a:gdLst/>
              <a:ahLst/>
              <a:cxnLst/>
              <a:rect l="l" t="t" r="r" b="b"/>
              <a:pathLst>
                <a:path w="2188" h="266" extrusionOk="0">
                  <a:moveTo>
                    <a:pt x="798" y="1"/>
                  </a:moveTo>
                  <a:cubicBezTo>
                    <a:pt x="553" y="1"/>
                    <a:pt x="309" y="17"/>
                    <a:pt x="65" y="56"/>
                  </a:cubicBezTo>
                  <a:cubicBezTo>
                    <a:pt x="1" y="69"/>
                    <a:pt x="1" y="146"/>
                    <a:pt x="65" y="159"/>
                  </a:cubicBezTo>
                  <a:cubicBezTo>
                    <a:pt x="436" y="210"/>
                    <a:pt x="807" y="248"/>
                    <a:pt x="1177" y="248"/>
                  </a:cubicBezTo>
                  <a:cubicBezTo>
                    <a:pt x="1328" y="254"/>
                    <a:pt x="1481" y="266"/>
                    <a:pt x="1634" y="266"/>
                  </a:cubicBezTo>
                  <a:cubicBezTo>
                    <a:pt x="1805" y="266"/>
                    <a:pt x="1974" y="251"/>
                    <a:pt x="2136" y="197"/>
                  </a:cubicBezTo>
                  <a:cubicBezTo>
                    <a:pt x="2188" y="184"/>
                    <a:pt x="2188" y="108"/>
                    <a:pt x="2136" y="95"/>
                  </a:cubicBezTo>
                  <a:cubicBezTo>
                    <a:pt x="1897" y="15"/>
                    <a:pt x="1634" y="3"/>
                    <a:pt x="1371" y="3"/>
                  </a:cubicBezTo>
                  <a:cubicBezTo>
                    <a:pt x="1255" y="3"/>
                    <a:pt x="1138" y="5"/>
                    <a:pt x="1024" y="5"/>
                  </a:cubicBezTo>
                  <a:cubicBezTo>
                    <a:pt x="948" y="2"/>
                    <a:pt x="873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 rot="10800000">
              <a:off x="8811546" y="4924560"/>
              <a:ext cx="59536" cy="66651"/>
            </a:xfrm>
            <a:custGeom>
              <a:avLst/>
              <a:gdLst/>
              <a:ahLst/>
              <a:cxnLst/>
              <a:rect l="l" t="t" r="r" b="b"/>
              <a:pathLst>
                <a:path w="1389" h="1555" extrusionOk="0">
                  <a:moveTo>
                    <a:pt x="50" y="1"/>
                  </a:moveTo>
                  <a:cubicBezTo>
                    <a:pt x="26" y="1"/>
                    <a:pt x="1" y="33"/>
                    <a:pt x="23" y="55"/>
                  </a:cubicBezTo>
                  <a:cubicBezTo>
                    <a:pt x="215" y="349"/>
                    <a:pt x="432" y="630"/>
                    <a:pt x="650" y="911"/>
                  </a:cubicBezTo>
                  <a:cubicBezTo>
                    <a:pt x="829" y="1167"/>
                    <a:pt x="1046" y="1384"/>
                    <a:pt x="1314" y="1551"/>
                  </a:cubicBezTo>
                  <a:cubicBezTo>
                    <a:pt x="1319" y="1553"/>
                    <a:pt x="1324" y="1554"/>
                    <a:pt x="1330" y="1554"/>
                  </a:cubicBezTo>
                  <a:cubicBezTo>
                    <a:pt x="1356" y="1554"/>
                    <a:pt x="1389" y="1531"/>
                    <a:pt x="1378" y="1500"/>
                  </a:cubicBezTo>
                  <a:cubicBezTo>
                    <a:pt x="1225" y="1193"/>
                    <a:pt x="1020" y="911"/>
                    <a:pt x="777" y="681"/>
                  </a:cubicBezTo>
                  <a:cubicBezTo>
                    <a:pt x="573" y="425"/>
                    <a:pt x="330" y="208"/>
                    <a:pt x="74" y="16"/>
                  </a:cubicBezTo>
                  <a:lnTo>
                    <a:pt x="61" y="3"/>
                  </a:lnTo>
                  <a:cubicBezTo>
                    <a:pt x="58" y="2"/>
                    <a:pt x="54" y="1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 rot="10800000">
              <a:off x="8813089" y="4928203"/>
              <a:ext cx="61165" cy="61765"/>
            </a:xfrm>
            <a:custGeom>
              <a:avLst/>
              <a:gdLst/>
              <a:ahLst/>
              <a:cxnLst/>
              <a:rect l="l" t="t" r="r" b="b"/>
              <a:pathLst>
                <a:path w="1427" h="1441" extrusionOk="0">
                  <a:moveTo>
                    <a:pt x="1401" y="0"/>
                  </a:moveTo>
                  <a:cubicBezTo>
                    <a:pt x="1299" y="0"/>
                    <a:pt x="1209" y="38"/>
                    <a:pt x="1146" y="102"/>
                  </a:cubicBezTo>
                  <a:cubicBezTo>
                    <a:pt x="979" y="269"/>
                    <a:pt x="800" y="422"/>
                    <a:pt x="647" y="588"/>
                  </a:cubicBezTo>
                  <a:cubicBezTo>
                    <a:pt x="404" y="831"/>
                    <a:pt x="186" y="1100"/>
                    <a:pt x="20" y="1381"/>
                  </a:cubicBezTo>
                  <a:cubicBezTo>
                    <a:pt x="0" y="1411"/>
                    <a:pt x="19" y="1440"/>
                    <a:pt x="40" y="1440"/>
                  </a:cubicBezTo>
                  <a:cubicBezTo>
                    <a:pt x="46" y="1440"/>
                    <a:pt x="53" y="1438"/>
                    <a:pt x="59" y="1432"/>
                  </a:cubicBezTo>
                  <a:cubicBezTo>
                    <a:pt x="365" y="1253"/>
                    <a:pt x="647" y="1023"/>
                    <a:pt x="877" y="754"/>
                  </a:cubicBezTo>
                  <a:cubicBezTo>
                    <a:pt x="1043" y="563"/>
                    <a:pt x="1427" y="294"/>
                    <a:pt x="1414" y="13"/>
                  </a:cubicBezTo>
                  <a:cubicBezTo>
                    <a:pt x="1414" y="0"/>
                    <a:pt x="1401" y="0"/>
                    <a:pt x="1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 rot="10800000">
              <a:off x="4431957" y="5064720"/>
              <a:ext cx="37290" cy="178865"/>
            </a:xfrm>
            <a:custGeom>
              <a:avLst/>
              <a:gdLst/>
              <a:ahLst/>
              <a:cxnLst/>
              <a:rect l="l" t="t" r="r" b="b"/>
              <a:pathLst>
                <a:path w="870" h="4173" extrusionOk="0">
                  <a:moveTo>
                    <a:pt x="460" y="0"/>
                  </a:moveTo>
                  <a:cubicBezTo>
                    <a:pt x="425" y="0"/>
                    <a:pt x="390" y="19"/>
                    <a:pt x="384" y="58"/>
                  </a:cubicBezTo>
                  <a:cubicBezTo>
                    <a:pt x="0" y="1285"/>
                    <a:pt x="320" y="2833"/>
                    <a:pt x="473" y="4086"/>
                  </a:cubicBezTo>
                  <a:cubicBezTo>
                    <a:pt x="473" y="4143"/>
                    <a:pt x="518" y="4172"/>
                    <a:pt x="563" y="4172"/>
                  </a:cubicBezTo>
                  <a:cubicBezTo>
                    <a:pt x="607" y="4172"/>
                    <a:pt x="652" y="4143"/>
                    <a:pt x="652" y="4086"/>
                  </a:cubicBezTo>
                  <a:cubicBezTo>
                    <a:pt x="793" y="2833"/>
                    <a:pt x="870" y="1285"/>
                    <a:pt x="537" y="58"/>
                  </a:cubicBezTo>
                  <a:cubicBezTo>
                    <a:pt x="531" y="19"/>
                    <a:pt x="496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 rot="10800000">
              <a:off x="4388923" y="5090353"/>
              <a:ext cx="106942" cy="119243"/>
            </a:xfrm>
            <a:custGeom>
              <a:avLst/>
              <a:gdLst/>
              <a:ahLst/>
              <a:cxnLst/>
              <a:rect l="l" t="t" r="r" b="b"/>
              <a:pathLst>
                <a:path w="2495" h="2782" extrusionOk="0">
                  <a:moveTo>
                    <a:pt x="85" y="1"/>
                  </a:moveTo>
                  <a:cubicBezTo>
                    <a:pt x="41" y="1"/>
                    <a:pt x="1" y="53"/>
                    <a:pt x="33" y="96"/>
                  </a:cubicBezTo>
                  <a:cubicBezTo>
                    <a:pt x="391" y="620"/>
                    <a:pt x="775" y="1119"/>
                    <a:pt x="1158" y="1618"/>
                  </a:cubicBezTo>
                  <a:cubicBezTo>
                    <a:pt x="1465" y="2027"/>
                    <a:pt x="1900" y="2538"/>
                    <a:pt x="2347" y="2768"/>
                  </a:cubicBezTo>
                  <a:cubicBezTo>
                    <a:pt x="2362" y="2777"/>
                    <a:pt x="2379" y="2782"/>
                    <a:pt x="2395" y="2782"/>
                  </a:cubicBezTo>
                  <a:cubicBezTo>
                    <a:pt x="2447" y="2782"/>
                    <a:pt x="2495" y="2738"/>
                    <a:pt x="2475" y="2679"/>
                  </a:cubicBezTo>
                  <a:cubicBezTo>
                    <a:pt x="2258" y="2142"/>
                    <a:pt x="1785" y="1618"/>
                    <a:pt x="1401" y="1196"/>
                  </a:cubicBezTo>
                  <a:cubicBezTo>
                    <a:pt x="1017" y="761"/>
                    <a:pt x="583" y="364"/>
                    <a:pt x="122" y="6"/>
                  </a:cubicBezTo>
                  <a:lnTo>
                    <a:pt x="110" y="6"/>
                  </a:lnTo>
                  <a:cubicBezTo>
                    <a:pt x="102" y="2"/>
                    <a:pt x="93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 rot="10800000">
              <a:off x="3704186" y="4481298"/>
              <a:ext cx="34590" cy="26875"/>
            </a:xfrm>
            <a:custGeom>
              <a:avLst/>
              <a:gdLst/>
              <a:ahLst/>
              <a:cxnLst/>
              <a:rect l="l" t="t" r="r" b="b"/>
              <a:pathLst>
                <a:path w="807" h="627" extrusionOk="0">
                  <a:moveTo>
                    <a:pt x="397" y="0"/>
                  </a:moveTo>
                  <a:cubicBezTo>
                    <a:pt x="0" y="0"/>
                    <a:pt x="0" y="627"/>
                    <a:pt x="397" y="627"/>
                  </a:cubicBezTo>
                  <a:cubicBezTo>
                    <a:pt x="806" y="627"/>
                    <a:pt x="806" y="0"/>
                    <a:pt x="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 rot="10800000">
              <a:off x="3882317" y="4723679"/>
              <a:ext cx="37890" cy="30047"/>
            </a:xfrm>
            <a:custGeom>
              <a:avLst/>
              <a:gdLst/>
              <a:ahLst/>
              <a:cxnLst/>
              <a:rect l="l" t="t" r="r" b="b"/>
              <a:pathLst>
                <a:path w="884" h="701" extrusionOk="0">
                  <a:moveTo>
                    <a:pt x="436" y="0"/>
                  </a:moveTo>
                  <a:cubicBezTo>
                    <a:pt x="141" y="0"/>
                    <a:pt x="1" y="346"/>
                    <a:pt x="205" y="563"/>
                  </a:cubicBezTo>
                  <a:lnTo>
                    <a:pt x="257" y="614"/>
                  </a:lnTo>
                  <a:cubicBezTo>
                    <a:pt x="308" y="672"/>
                    <a:pt x="375" y="701"/>
                    <a:pt x="444" y="701"/>
                  </a:cubicBezTo>
                  <a:cubicBezTo>
                    <a:pt x="512" y="701"/>
                    <a:pt x="583" y="672"/>
                    <a:pt x="640" y="614"/>
                  </a:cubicBezTo>
                  <a:lnTo>
                    <a:pt x="679" y="563"/>
                  </a:lnTo>
                  <a:cubicBezTo>
                    <a:pt x="883" y="346"/>
                    <a:pt x="730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 rot="10800000">
              <a:off x="3452633" y="4376714"/>
              <a:ext cx="20874" cy="99698"/>
            </a:xfrm>
            <a:custGeom>
              <a:avLst/>
              <a:gdLst/>
              <a:ahLst/>
              <a:cxnLst/>
              <a:rect l="l" t="t" r="r" b="b"/>
              <a:pathLst>
                <a:path w="487" h="2326" extrusionOk="0">
                  <a:moveTo>
                    <a:pt x="226" y="1"/>
                  </a:moveTo>
                  <a:cubicBezTo>
                    <a:pt x="208" y="1"/>
                    <a:pt x="192" y="14"/>
                    <a:pt x="192" y="39"/>
                  </a:cubicBezTo>
                  <a:cubicBezTo>
                    <a:pt x="1" y="717"/>
                    <a:pt x="39" y="1574"/>
                    <a:pt x="116" y="2277"/>
                  </a:cubicBezTo>
                  <a:cubicBezTo>
                    <a:pt x="116" y="2309"/>
                    <a:pt x="141" y="2325"/>
                    <a:pt x="167" y="2325"/>
                  </a:cubicBezTo>
                  <a:cubicBezTo>
                    <a:pt x="192" y="2325"/>
                    <a:pt x="218" y="2309"/>
                    <a:pt x="218" y="2277"/>
                  </a:cubicBezTo>
                  <a:cubicBezTo>
                    <a:pt x="308" y="1574"/>
                    <a:pt x="487" y="717"/>
                    <a:pt x="269" y="39"/>
                  </a:cubicBezTo>
                  <a:cubicBezTo>
                    <a:pt x="263" y="14"/>
                    <a:pt x="244" y="1"/>
                    <a:pt x="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 rot="10800000">
              <a:off x="3420828" y="4420221"/>
              <a:ext cx="93783" cy="12859"/>
            </a:xfrm>
            <a:custGeom>
              <a:avLst/>
              <a:gdLst/>
              <a:ahLst/>
              <a:cxnLst/>
              <a:rect l="l" t="t" r="r" b="b"/>
              <a:pathLst>
                <a:path w="2188" h="300" extrusionOk="0">
                  <a:moveTo>
                    <a:pt x="1177" y="26"/>
                  </a:moveTo>
                  <a:cubicBezTo>
                    <a:pt x="806" y="38"/>
                    <a:pt x="397" y="0"/>
                    <a:pt x="52" y="128"/>
                  </a:cubicBezTo>
                  <a:cubicBezTo>
                    <a:pt x="1" y="141"/>
                    <a:pt x="1" y="217"/>
                    <a:pt x="52" y="230"/>
                  </a:cubicBezTo>
                  <a:cubicBezTo>
                    <a:pt x="214" y="284"/>
                    <a:pt x="384" y="299"/>
                    <a:pt x="555" y="299"/>
                  </a:cubicBezTo>
                  <a:cubicBezTo>
                    <a:pt x="707" y="299"/>
                    <a:pt x="860" y="287"/>
                    <a:pt x="1011" y="281"/>
                  </a:cubicBezTo>
                  <a:cubicBezTo>
                    <a:pt x="1382" y="281"/>
                    <a:pt x="1765" y="243"/>
                    <a:pt x="2136" y="192"/>
                  </a:cubicBezTo>
                  <a:cubicBezTo>
                    <a:pt x="2187" y="179"/>
                    <a:pt x="2187" y="102"/>
                    <a:pt x="2136" y="90"/>
                  </a:cubicBezTo>
                  <a:cubicBezTo>
                    <a:pt x="1816" y="38"/>
                    <a:pt x="1497" y="26"/>
                    <a:pt x="1177" y="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 rot="10800000">
              <a:off x="3438488" y="4391245"/>
              <a:ext cx="59022" cy="66094"/>
            </a:xfrm>
            <a:custGeom>
              <a:avLst/>
              <a:gdLst/>
              <a:ahLst/>
              <a:cxnLst/>
              <a:rect l="l" t="t" r="r" b="b"/>
              <a:pathLst>
                <a:path w="1377" h="1542" extrusionOk="0">
                  <a:moveTo>
                    <a:pt x="1341" y="0"/>
                  </a:moveTo>
                  <a:cubicBezTo>
                    <a:pt x="1337" y="0"/>
                    <a:pt x="1332" y="1"/>
                    <a:pt x="1328" y="3"/>
                  </a:cubicBezTo>
                  <a:cubicBezTo>
                    <a:pt x="1059" y="195"/>
                    <a:pt x="829" y="413"/>
                    <a:pt x="612" y="656"/>
                  </a:cubicBezTo>
                  <a:cubicBezTo>
                    <a:pt x="369" y="899"/>
                    <a:pt x="164" y="1180"/>
                    <a:pt x="11" y="1487"/>
                  </a:cubicBezTo>
                  <a:cubicBezTo>
                    <a:pt x="0" y="1518"/>
                    <a:pt x="33" y="1541"/>
                    <a:pt x="59" y="1541"/>
                  </a:cubicBezTo>
                  <a:cubicBezTo>
                    <a:pt x="65" y="1541"/>
                    <a:pt x="70" y="1540"/>
                    <a:pt x="75" y="1538"/>
                  </a:cubicBezTo>
                  <a:cubicBezTo>
                    <a:pt x="343" y="1372"/>
                    <a:pt x="561" y="1154"/>
                    <a:pt x="740" y="899"/>
                  </a:cubicBezTo>
                  <a:cubicBezTo>
                    <a:pt x="957" y="617"/>
                    <a:pt x="1174" y="349"/>
                    <a:pt x="1366" y="55"/>
                  </a:cubicBezTo>
                  <a:cubicBezTo>
                    <a:pt x="1377" y="23"/>
                    <a:pt x="1361" y="0"/>
                    <a:pt x="1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 rot="10800000">
              <a:off x="3434673" y="4394889"/>
              <a:ext cx="60736" cy="61765"/>
            </a:xfrm>
            <a:custGeom>
              <a:avLst/>
              <a:gdLst/>
              <a:ahLst/>
              <a:cxnLst/>
              <a:rect l="l" t="t" r="r" b="b"/>
              <a:pathLst>
                <a:path w="1417" h="1441" extrusionOk="0">
                  <a:moveTo>
                    <a:pt x="13" y="0"/>
                  </a:moveTo>
                  <a:cubicBezTo>
                    <a:pt x="13" y="0"/>
                    <a:pt x="0" y="0"/>
                    <a:pt x="0" y="13"/>
                  </a:cubicBezTo>
                  <a:cubicBezTo>
                    <a:pt x="0" y="294"/>
                    <a:pt x="371" y="563"/>
                    <a:pt x="537" y="755"/>
                  </a:cubicBezTo>
                  <a:cubicBezTo>
                    <a:pt x="780" y="1023"/>
                    <a:pt x="1049" y="1253"/>
                    <a:pt x="1356" y="1432"/>
                  </a:cubicBezTo>
                  <a:cubicBezTo>
                    <a:pt x="1361" y="1438"/>
                    <a:pt x="1368" y="1441"/>
                    <a:pt x="1374" y="1441"/>
                  </a:cubicBezTo>
                  <a:cubicBezTo>
                    <a:pt x="1396" y="1441"/>
                    <a:pt x="1417" y="1411"/>
                    <a:pt x="1407" y="1381"/>
                  </a:cubicBezTo>
                  <a:cubicBezTo>
                    <a:pt x="1228" y="1100"/>
                    <a:pt x="1010" y="831"/>
                    <a:pt x="780" y="588"/>
                  </a:cubicBezTo>
                  <a:cubicBezTo>
                    <a:pt x="614" y="422"/>
                    <a:pt x="448" y="269"/>
                    <a:pt x="281" y="103"/>
                  </a:cubicBezTo>
                  <a:cubicBezTo>
                    <a:pt x="205" y="39"/>
                    <a:pt x="115" y="0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4951667" y="4670467"/>
              <a:ext cx="34590" cy="26875"/>
            </a:xfrm>
            <a:custGeom>
              <a:avLst/>
              <a:gdLst/>
              <a:ahLst/>
              <a:cxnLst/>
              <a:rect l="l" t="t" r="r" b="b"/>
              <a:pathLst>
                <a:path w="807" h="627" extrusionOk="0">
                  <a:moveTo>
                    <a:pt x="397" y="0"/>
                  </a:moveTo>
                  <a:cubicBezTo>
                    <a:pt x="0" y="0"/>
                    <a:pt x="0" y="627"/>
                    <a:pt x="397" y="627"/>
                  </a:cubicBezTo>
                  <a:cubicBezTo>
                    <a:pt x="806" y="627"/>
                    <a:pt x="806" y="0"/>
                    <a:pt x="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4770235" y="4424914"/>
              <a:ext cx="37890" cy="30047"/>
            </a:xfrm>
            <a:custGeom>
              <a:avLst/>
              <a:gdLst/>
              <a:ahLst/>
              <a:cxnLst/>
              <a:rect l="l" t="t" r="r" b="b"/>
              <a:pathLst>
                <a:path w="884" h="701" extrusionOk="0">
                  <a:moveTo>
                    <a:pt x="436" y="0"/>
                  </a:moveTo>
                  <a:cubicBezTo>
                    <a:pt x="141" y="0"/>
                    <a:pt x="1" y="346"/>
                    <a:pt x="205" y="563"/>
                  </a:cubicBezTo>
                  <a:lnTo>
                    <a:pt x="257" y="614"/>
                  </a:lnTo>
                  <a:cubicBezTo>
                    <a:pt x="308" y="672"/>
                    <a:pt x="375" y="701"/>
                    <a:pt x="444" y="701"/>
                  </a:cubicBezTo>
                  <a:cubicBezTo>
                    <a:pt x="512" y="701"/>
                    <a:pt x="583" y="672"/>
                    <a:pt x="640" y="614"/>
                  </a:cubicBezTo>
                  <a:lnTo>
                    <a:pt x="679" y="563"/>
                  </a:lnTo>
                  <a:cubicBezTo>
                    <a:pt x="883" y="346"/>
                    <a:pt x="730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5216936" y="4702227"/>
              <a:ext cx="20874" cy="99698"/>
            </a:xfrm>
            <a:custGeom>
              <a:avLst/>
              <a:gdLst/>
              <a:ahLst/>
              <a:cxnLst/>
              <a:rect l="l" t="t" r="r" b="b"/>
              <a:pathLst>
                <a:path w="487" h="2326" extrusionOk="0">
                  <a:moveTo>
                    <a:pt x="226" y="1"/>
                  </a:moveTo>
                  <a:cubicBezTo>
                    <a:pt x="208" y="1"/>
                    <a:pt x="192" y="14"/>
                    <a:pt x="192" y="39"/>
                  </a:cubicBezTo>
                  <a:cubicBezTo>
                    <a:pt x="1" y="717"/>
                    <a:pt x="39" y="1574"/>
                    <a:pt x="116" y="2277"/>
                  </a:cubicBezTo>
                  <a:cubicBezTo>
                    <a:pt x="116" y="2309"/>
                    <a:pt x="141" y="2325"/>
                    <a:pt x="167" y="2325"/>
                  </a:cubicBezTo>
                  <a:cubicBezTo>
                    <a:pt x="192" y="2325"/>
                    <a:pt x="218" y="2309"/>
                    <a:pt x="218" y="2277"/>
                  </a:cubicBezTo>
                  <a:cubicBezTo>
                    <a:pt x="308" y="1574"/>
                    <a:pt x="487" y="717"/>
                    <a:pt x="269" y="39"/>
                  </a:cubicBezTo>
                  <a:cubicBezTo>
                    <a:pt x="263" y="14"/>
                    <a:pt x="244" y="1"/>
                    <a:pt x="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5175832" y="4745560"/>
              <a:ext cx="93783" cy="12859"/>
            </a:xfrm>
            <a:custGeom>
              <a:avLst/>
              <a:gdLst/>
              <a:ahLst/>
              <a:cxnLst/>
              <a:rect l="l" t="t" r="r" b="b"/>
              <a:pathLst>
                <a:path w="2188" h="300" extrusionOk="0">
                  <a:moveTo>
                    <a:pt x="1177" y="26"/>
                  </a:moveTo>
                  <a:cubicBezTo>
                    <a:pt x="806" y="38"/>
                    <a:pt x="397" y="0"/>
                    <a:pt x="52" y="128"/>
                  </a:cubicBezTo>
                  <a:cubicBezTo>
                    <a:pt x="1" y="141"/>
                    <a:pt x="1" y="217"/>
                    <a:pt x="52" y="230"/>
                  </a:cubicBezTo>
                  <a:cubicBezTo>
                    <a:pt x="214" y="284"/>
                    <a:pt x="384" y="299"/>
                    <a:pt x="555" y="299"/>
                  </a:cubicBezTo>
                  <a:cubicBezTo>
                    <a:pt x="707" y="299"/>
                    <a:pt x="860" y="287"/>
                    <a:pt x="1011" y="281"/>
                  </a:cubicBezTo>
                  <a:cubicBezTo>
                    <a:pt x="1382" y="281"/>
                    <a:pt x="1765" y="243"/>
                    <a:pt x="2136" y="192"/>
                  </a:cubicBezTo>
                  <a:cubicBezTo>
                    <a:pt x="2187" y="179"/>
                    <a:pt x="2187" y="102"/>
                    <a:pt x="2136" y="90"/>
                  </a:cubicBezTo>
                  <a:cubicBezTo>
                    <a:pt x="1816" y="38"/>
                    <a:pt x="1497" y="26"/>
                    <a:pt x="1177" y="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5192933" y="4721301"/>
              <a:ext cx="59022" cy="66094"/>
            </a:xfrm>
            <a:custGeom>
              <a:avLst/>
              <a:gdLst/>
              <a:ahLst/>
              <a:cxnLst/>
              <a:rect l="l" t="t" r="r" b="b"/>
              <a:pathLst>
                <a:path w="1377" h="1542" extrusionOk="0">
                  <a:moveTo>
                    <a:pt x="1341" y="0"/>
                  </a:moveTo>
                  <a:cubicBezTo>
                    <a:pt x="1337" y="0"/>
                    <a:pt x="1332" y="1"/>
                    <a:pt x="1328" y="3"/>
                  </a:cubicBezTo>
                  <a:cubicBezTo>
                    <a:pt x="1059" y="195"/>
                    <a:pt x="829" y="413"/>
                    <a:pt x="612" y="656"/>
                  </a:cubicBezTo>
                  <a:cubicBezTo>
                    <a:pt x="369" y="899"/>
                    <a:pt x="164" y="1180"/>
                    <a:pt x="11" y="1487"/>
                  </a:cubicBezTo>
                  <a:cubicBezTo>
                    <a:pt x="0" y="1518"/>
                    <a:pt x="33" y="1541"/>
                    <a:pt x="59" y="1541"/>
                  </a:cubicBezTo>
                  <a:cubicBezTo>
                    <a:pt x="65" y="1541"/>
                    <a:pt x="70" y="1540"/>
                    <a:pt x="75" y="1538"/>
                  </a:cubicBezTo>
                  <a:cubicBezTo>
                    <a:pt x="343" y="1372"/>
                    <a:pt x="561" y="1154"/>
                    <a:pt x="740" y="899"/>
                  </a:cubicBezTo>
                  <a:cubicBezTo>
                    <a:pt x="957" y="617"/>
                    <a:pt x="1174" y="349"/>
                    <a:pt x="1366" y="55"/>
                  </a:cubicBezTo>
                  <a:cubicBezTo>
                    <a:pt x="1377" y="23"/>
                    <a:pt x="1361" y="0"/>
                    <a:pt x="1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5195034" y="4721986"/>
              <a:ext cx="60736" cy="61765"/>
            </a:xfrm>
            <a:custGeom>
              <a:avLst/>
              <a:gdLst/>
              <a:ahLst/>
              <a:cxnLst/>
              <a:rect l="l" t="t" r="r" b="b"/>
              <a:pathLst>
                <a:path w="1417" h="1441" extrusionOk="0">
                  <a:moveTo>
                    <a:pt x="13" y="0"/>
                  </a:moveTo>
                  <a:cubicBezTo>
                    <a:pt x="13" y="0"/>
                    <a:pt x="0" y="0"/>
                    <a:pt x="0" y="13"/>
                  </a:cubicBezTo>
                  <a:cubicBezTo>
                    <a:pt x="0" y="294"/>
                    <a:pt x="371" y="563"/>
                    <a:pt x="537" y="755"/>
                  </a:cubicBezTo>
                  <a:cubicBezTo>
                    <a:pt x="780" y="1023"/>
                    <a:pt x="1049" y="1253"/>
                    <a:pt x="1356" y="1432"/>
                  </a:cubicBezTo>
                  <a:cubicBezTo>
                    <a:pt x="1361" y="1438"/>
                    <a:pt x="1368" y="1441"/>
                    <a:pt x="1374" y="1441"/>
                  </a:cubicBezTo>
                  <a:cubicBezTo>
                    <a:pt x="1396" y="1441"/>
                    <a:pt x="1417" y="1411"/>
                    <a:pt x="1407" y="1381"/>
                  </a:cubicBezTo>
                  <a:cubicBezTo>
                    <a:pt x="1228" y="1100"/>
                    <a:pt x="1010" y="831"/>
                    <a:pt x="780" y="588"/>
                  </a:cubicBezTo>
                  <a:cubicBezTo>
                    <a:pt x="614" y="422"/>
                    <a:pt x="448" y="269"/>
                    <a:pt x="281" y="103"/>
                  </a:cubicBezTo>
                  <a:cubicBezTo>
                    <a:pt x="205" y="39"/>
                    <a:pt x="115" y="0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0" name="Google Shape;720;p5"/>
            <p:cNvGrpSpPr/>
            <p:nvPr/>
          </p:nvGrpSpPr>
          <p:grpSpPr>
            <a:xfrm>
              <a:off x="213838" y="-87179"/>
              <a:ext cx="8716305" cy="1526657"/>
              <a:chOff x="86988" y="3260559"/>
              <a:chExt cx="8716305" cy="1526657"/>
            </a:xfrm>
          </p:grpSpPr>
          <p:sp>
            <p:nvSpPr>
              <p:cNvPr id="721" name="Google Shape;721;p5"/>
              <p:cNvSpPr/>
              <p:nvPr/>
            </p:nvSpPr>
            <p:spPr>
              <a:xfrm>
                <a:off x="2540374" y="4202150"/>
                <a:ext cx="36519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628" extrusionOk="0">
                    <a:moveTo>
                      <a:pt x="429" y="1"/>
                    </a:moveTo>
                    <a:cubicBezTo>
                      <a:pt x="336" y="1"/>
                      <a:pt x="244" y="49"/>
                      <a:pt x="193" y="145"/>
                    </a:cubicBezTo>
                    <a:lnTo>
                      <a:pt x="154" y="196"/>
                    </a:lnTo>
                    <a:cubicBezTo>
                      <a:pt x="1" y="483"/>
                      <a:pt x="215" y="627"/>
                      <a:pt x="428" y="627"/>
                    </a:cubicBezTo>
                    <a:cubicBezTo>
                      <a:pt x="640" y="627"/>
                      <a:pt x="851" y="483"/>
                      <a:pt x="691" y="196"/>
                    </a:cubicBezTo>
                    <a:lnTo>
                      <a:pt x="704" y="196"/>
                    </a:lnTo>
                    <a:cubicBezTo>
                      <a:pt x="691" y="170"/>
                      <a:pt x="678" y="157"/>
                      <a:pt x="666" y="145"/>
                    </a:cubicBezTo>
                    <a:cubicBezTo>
                      <a:pt x="615" y="49"/>
                      <a:pt x="522" y="1"/>
                      <a:pt x="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5"/>
              <p:cNvSpPr/>
              <p:nvPr/>
            </p:nvSpPr>
            <p:spPr>
              <a:xfrm>
                <a:off x="2227444" y="4429744"/>
                <a:ext cx="52078" cy="40076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35" extrusionOk="0">
                    <a:moveTo>
                      <a:pt x="614" y="1"/>
                    </a:moveTo>
                    <a:cubicBezTo>
                      <a:pt x="205" y="1"/>
                      <a:pt x="0" y="487"/>
                      <a:pt x="294" y="781"/>
                    </a:cubicBezTo>
                    <a:lnTo>
                      <a:pt x="333" y="819"/>
                    </a:lnTo>
                    <a:cubicBezTo>
                      <a:pt x="409" y="896"/>
                      <a:pt x="508" y="934"/>
                      <a:pt x="609" y="934"/>
                    </a:cubicBezTo>
                    <a:cubicBezTo>
                      <a:pt x="710" y="934"/>
                      <a:pt x="812" y="896"/>
                      <a:pt x="895" y="819"/>
                    </a:cubicBezTo>
                    <a:lnTo>
                      <a:pt x="934" y="781"/>
                    </a:lnTo>
                    <a:cubicBezTo>
                      <a:pt x="1215" y="487"/>
                      <a:pt x="1010" y="1"/>
                      <a:pt x="6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5"/>
              <p:cNvSpPr/>
              <p:nvPr/>
            </p:nvSpPr>
            <p:spPr>
              <a:xfrm>
                <a:off x="2669173" y="3702429"/>
                <a:ext cx="46892" cy="33518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782" extrusionOk="0">
                    <a:moveTo>
                      <a:pt x="624" y="0"/>
                    </a:moveTo>
                    <a:cubicBezTo>
                      <a:pt x="617" y="0"/>
                      <a:pt x="609" y="0"/>
                      <a:pt x="602" y="1"/>
                    </a:cubicBezTo>
                    <a:cubicBezTo>
                      <a:pt x="474" y="1"/>
                      <a:pt x="346" y="26"/>
                      <a:pt x="231" y="77"/>
                    </a:cubicBezTo>
                    <a:cubicBezTo>
                      <a:pt x="1" y="218"/>
                      <a:pt x="1" y="563"/>
                      <a:pt x="231" y="704"/>
                    </a:cubicBezTo>
                    <a:cubicBezTo>
                      <a:pt x="346" y="755"/>
                      <a:pt x="474" y="781"/>
                      <a:pt x="602" y="781"/>
                    </a:cubicBezTo>
                    <a:cubicBezTo>
                      <a:pt x="609" y="781"/>
                      <a:pt x="617" y="781"/>
                      <a:pt x="624" y="781"/>
                    </a:cubicBezTo>
                    <a:cubicBezTo>
                      <a:pt x="1093" y="781"/>
                      <a:pt x="1093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5"/>
              <p:cNvSpPr/>
              <p:nvPr/>
            </p:nvSpPr>
            <p:spPr>
              <a:xfrm>
                <a:off x="1973491" y="3292375"/>
                <a:ext cx="44063" cy="35619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831" extrusionOk="0">
                    <a:moveTo>
                      <a:pt x="121" y="551"/>
                    </a:moveTo>
                    <a:cubicBezTo>
                      <a:pt x="121" y="551"/>
                      <a:pt x="124" y="557"/>
                      <a:pt x="127" y="569"/>
                    </a:cubicBezTo>
                    <a:lnTo>
                      <a:pt x="127" y="569"/>
                    </a:lnTo>
                    <a:cubicBezTo>
                      <a:pt x="122" y="557"/>
                      <a:pt x="120" y="551"/>
                      <a:pt x="121" y="551"/>
                    </a:cubicBezTo>
                    <a:close/>
                    <a:moveTo>
                      <a:pt x="527" y="0"/>
                    </a:moveTo>
                    <a:cubicBezTo>
                      <a:pt x="252" y="0"/>
                      <a:pt x="1" y="298"/>
                      <a:pt x="129" y="577"/>
                    </a:cubicBezTo>
                    <a:lnTo>
                      <a:pt x="129" y="577"/>
                    </a:lnTo>
                    <a:cubicBezTo>
                      <a:pt x="130" y="581"/>
                      <a:pt x="131" y="586"/>
                      <a:pt x="132" y="591"/>
                    </a:cubicBezTo>
                    <a:cubicBezTo>
                      <a:pt x="158" y="706"/>
                      <a:pt x="247" y="783"/>
                      <a:pt x="350" y="821"/>
                    </a:cubicBezTo>
                    <a:cubicBezTo>
                      <a:pt x="394" y="828"/>
                      <a:pt x="439" y="831"/>
                      <a:pt x="484" y="831"/>
                    </a:cubicBezTo>
                    <a:cubicBezTo>
                      <a:pt x="529" y="831"/>
                      <a:pt x="573" y="828"/>
                      <a:pt x="618" y="821"/>
                    </a:cubicBezTo>
                    <a:cubicBezTo>
                      <a:pt x="976" y="719"/>
                      <a:pt x="1027" y="246"/>
                      <a:pt x="721" y="54"/>
                    </a:cubicBezTo>
                    <a:cubicBezTo>
                      <a:pt x="658" y="17"/>
                      <a:pt x="592" y="0"/>
                      <a:pt x="5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5"/>
              <p:cNvSpPr/>
              <p:nvPr/>
            </p:nvSpPr>
            <p:spPr>
              <a:xfrm>
                <a:off x="1568622" y="3734790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5"/>
              <p:cNvSpPr/>
              <p:nvPr/>
            </p:nvSpPr>
            <p:spPr>
              <a:xfrm>
                <a:off x="1387190" y="3489237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5"/>
              <p:cNvSpPr/>
              <p:nvPr/>
            </p:nvSpPr>
            <p:spPr>
              <a:xfrm>
                <a:off x="3116156" y="3260559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5"/>
              <p:cNvSpPr/>
              <p:nvPr/>
            </p:nvSpPr>
            <p:spPr>
              <a:xfrm>
                <a:off x="3075052" y="3305307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5"/>
              <p:cNvSpPr/>
              <p:nvPr/>
            </p:nvSpPr>
            <p:spPr>
              <a:xfrm>
                <a:off x="3092111" y="3279375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5"/>
              <p:cNvSpPr/>
              <p:nvPr/>
            </p:nvSpPr>
            <p:spPr>
              <a:xfrm>
                <a:off x="3094211" y="3280276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5"/>
              <p:cNvSpPr/>
              <p:nvPr/>
            </p:nvSpPr>
            <p:spPr>
              <a:xfrm>
                <a:off x="1833891" y="3766550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5"/>
              <p:cNvSpPr/>
              <p:nvPr/>
            </p:nvSpPr>
            <p:spPr>
              <a:xfrm>
                <a:off x="1792787" y="3809883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5"/>
              <p:cNvSpPr/>
              <p:nvPr/>
            </p:nvSpPr>
            <p:spPr>
              <a:xfrm>
                <a:off x="1809889" y="3785623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5"/>
              <p:cNvSpPr/>
              <p:nvPr/>
            </p:nvSpPr>
            <p:spPr>
              <a:xfrm>
                <a:off x="1811989" y="3786309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5"/>
              <p:cNvSpPr/>
              <p:nvPr/>
            </p:nvSpPr>
            <p:spPr>
              <a:xfrm>
                <a:off x="750871" y="4083210"/>
                <a:ext cx="36476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28" extrusionOk="0">
                    <a:moveTo>
                      <a:pt x="418" y="1"/>
                    </a:moveTo>
                    <a:cubicBezTo>
                      <a:pt x="323" y="1"/>
                      <a:pt x="231" y="49"/>
                      <a:pt x="180" y="145"/>
                    </a:cubicBezTo>
                    <a:cubicBezTo>
                      <a:pt x="167" y="157"/>
                      <a:pt x="167" y="183"/>
                      <a:pt x="154" y="196"/>
                    </a:cubicBezTo>
                    <a:cubicBezTo>
                      <a:pt x="0" y="484"/>
                      <a:pt x="215" y="627"/>
                      <a:pt x="427" y="627"/>
                    </a:cubicBezTo>
                    <a:cubicBezTo>
                      <a:pt x="640" y="627"/>
                      <a:pt x="851" y="484"/>
                      <a:pt x="691" y="196"/>
                    </a:cubicBezTo>
                    <a:cubicBezTo>
                      <a:pt x="678" y="183"/>
                      <a:pt x="678" y="157"/>
                      <a:pt x="665" y="145"/>
                    </a:cubicBezTo>
                    <a:cubicBezTo>
                      <a:pt x="608" y="49"/>
                      <a:pt x="512" y="1"/>
                      <a:pt x="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5"/>
              <p:cNvSpPr/>
              <p:nvPr/>
            </p:nvSpPr>
            <p:spPr>
              <a:xfrm>
                <a:off x="693866" y="4635778"/>
                <a:ext cx="61422" cy="52164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217" extrusionOk="0">
                    <a:moveTo>
                      <a:pt x="815" y="0"/>
                    </a:moveTo>
                    <a:cubicBezTo>
                      <a:pt x="663" y="0"/>
                      <a:pt x="509" y="56"/>
                      <a:pt x="384" y="181"/>
                    </a:cubicBezTo>
                    <a:cubicBezTo>
                      <a:pt x="1" y="564"/>
                      <a:pt x="269" y="1217"/>
                      <a:pt x="819" y="1217"/>
                    </a:cubicBezTo>
                    <a:cubicBezTo>
                      <a:pt x="1151" y="1217"/>
                      <a:pt x="1420" y="935"/>
                      <a:pt x="1433" y="603"/>
                    </a:cubicBezTo>
                    <a:cubicBezTo>
                      <a:pt x="1433" y="240"/>
                      <a:pt x="1130" y="0"/>
                      <a:pt x="8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5"/>
              <p:cNvSpPr/>
              <p:nvPr/>
            </p:nvSpPr>
            <p:spPr>
              <a:xfrm>
                <a:off x="1176741" y="4180933"/>
                <a:ext cx="52635" cy="4003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934" extrusionOk="0">
                    <a:moveTo>
                      <a:pt x="614" y="0"/>
                    </a:moveTo>
                    <a:cubicBezTo>
                      <a:pt x="205" y="0"/>
                      <a:pt x="0" y="486"/>
                      <a:pt x="295" y="780"/>
                    </a:cubicBezTo>
                    <a:lnTo>
                      <a:pt x="333" y="819"/>
                    </a:lnTo>
                    <a:cubicBezTo>
                      <a:pt x="410" y="895"/>
                      <a:pt x="512" y="934"/>
                      <a:pt x="614" y="934"/>
                    </a:cubicBezTo>
                    <a:cubicBezTo>
                      <a:pt x="716" y="934"/>
                      <a:pt x="819" y="895"/>
                      <a:pt x="896" y="819"/>
                    </a:cubicBezTo>
                    <a:lnTo>
                      <a:pt x="934" y="780"/>
                    </a:lnTo>
                    <a:cubicBezTo>
                      <a:pt x="1228" y="486"/>
                      <a:pt x="1023" y="0"/>
                      <a:pt x="6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5"/>
              <p:cNvSpPr/>
              <p:nvPr/>
            </p:nvSpPr>
            <p:spPr>
              <a:xfrm>
                <a:off x="704067" y="3487480"/>
                <a:ext cx="46849" cy="3309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772" extrusionOk="0">
                    <a:moveTo>
                      <a:pt x="542" y="1"/>
                    </a:moveTo>
                    <a:cubicBezTo>
                      <a:pt x="525" y="1"/>
                      <a:pt x="508" y="1"/>
                      <a:pt x="491" y="3"/>
                    </a:cubicBezTo>
                    <a:cubicBezTo>
                      <a:pt x="484" y="3"/>
                      <a:pt x="476" y="3"/>
                      <a:pt x="469" y="3"/>
                    </a:cubicBezTo>
                    <a:cubicBezTo>
                      <a:pt x="4" y="3"/>
                      <a:pt x="0" y="772"/>
                      <a:pt x="458" y="772"/>
                    </a:cubicBezTo>
                    <a:cubicBezTo>
                      <a:pt x="469" y="772"/>
                      <a:pt x="480" y="771"/>
                      <a:pt x="491" y="770"/>
                    </a:cubicBezTo>
                    <a:cubicBezTo>
                      <a:pt x="619" y="770"/>
                      <a:pt x="747" y="745"/>
                      <a:pt x="862" y="694"/>
                    </a:cubicBezTo>
                    <a:cubicBezTo>
                      <a:pt x="1092" y="553"/>
                      <a:pt x="1092" y="220"/>
                      <a:pt x="862" y="80"/>
                    </a:cubicBezTo>
                    <a:cubicBezTo>
                      <a:pt x="762" y="35"/>
                      <a:pt x="653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5"/>
              <p:cNvSpPr/>
              <p:nvPr/>
            </p:nvSpPr>
            <p:spPr>
              <a:xfrm>
                <a:off x="145107" y="4126177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5"/>
              <p:cNvSpPr/>
              <p:nvPr/>
            </p:nvSpPr>
            <p:spPr>
              <a:xfrm>
                <a:off x="86988" y="4206585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5"/>
              <p:cNvSpPr/>
              <p:nvPr/>
            </p:nvSpPr>
            <p:spPr>
              <a:xfrm>
                <a:off x="118491" y="4160166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5"/>
              <p:cNvSpPr/>
              <p:nvPr/>
            </p:nvSpPr>
            <p:spPr>
              <a:xfrm>
                <a:off x="112447" y="4162052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5"/>
              <p:cNvSpPr/>
              <p:nvPr/>
            </p:nvSpPr>
            <p:spPr>
              <a:xfrm>
                <a:off x="160707" y="3454611"/>
                <a:ext cx="21431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16" extrusionOk="0">
                    <a:moveTo>
                      <a:pt x="263" y="1"/>
                    </a:moveTo>
                    <a:cubicBezTo>
                      <a:pt x="244" y="1"/>
                      <a:pt x="224" y="13"/>
                      <a:pt x="218" y="39"/>
                    </a:cubicBezTo>
                    <a:cubicBezTo>
                      <a:pt x="1" y="717"/>
                      <a:pt x="192" y="1586"/>
                      <a:pt x="269" y="2277"/>
                    </a:cubicBezTo>
                    <a:cubicBezTo>
                      <a:pt x="276" y="2302"/>
                      <a:pt x="298" y="2315"/>
                      <a:pt x="320" y="2315"/>
                    </a:cubicBezTo>
                    <a:cubicBezTo>
                      <a:pt x="343" y="2315"/>
                      <a:pt x="365" y="2302"/>
                      <a:pt x="371" y="2277"/>
                    </a:cubicBezTo>
                    <a:cubicBezTo>
                      <a:pt x="448" y="1574"/>
                      <a:pt x="499" y="717"/>
                      <a:pt x="308" y="39"/>
                    </a:cubicBezTo>
                    <a:cubicBezTo>
                      <a:pt x="301" y="13"/>
                      <a:pt x="282" y="1"/>
                      <a:pt x="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5"/>
              <p:cNvSpPr/>
              <p:nvPr/>
            </p:nvSpPr>
            <p:spPr>
              <a:xfrm>
                <a:off x="128904" y="3499358"/>
                <a:ext cx="93783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266" extrusionOk="0">
                    <a:moveTo>
                      <a:pt x="798" y="1"/>
                    </a:moveTo>
                    <a:cubicBezTo>
                      <a:pt x="553" y="1"/>
                      <a:pt x="309" y="17"/>
                      <a:pt x="65" y="56"/>
                    </a:cubicBezTo>
                    <a:cubicBezTo>
                      <a:pt x="1" y="69"/>
                      <a:pt x="1" y="146"/>
                      <a:pt x="65" y="159"/>
                    </a:cubicBezTo>
                    <a:cubicBezTo>
                      <a:pt x="436" y="210"/>
                      <a:pt x="807" y="248"/>
                      <a:pt x="1177" y="248"/>
                    </a:cubicBezTo>
                    <a:cubicBezTo>
                      <a:pt x="1328" y="254"/>
                      <a:pt x="1481" y="266"/>
                      <a:pt x="1634" y="266"/>
                    </a:cubicBezTo>
                    <a:cubicBezTo>
                      <a:pt x="1805" y="266"/>
                      <a:pt x="1974" y="251"/>
                      <a:pt x="2136" y="197"/>
                    </a:cubicBezTo>
                    <a:cubicBezTo>
                      <a:pt x="2188" y="184"/>
                      <a:pt x="2188" y="108"/>
                      <a:pt x="2136" y="95"/>
                    </a:cubicBezTo>
                    <a:cubicBezTo>
                      <a:pt x="1897" y="15"/>
                      <a:pt x="1634" y="3"/>
                      <a:pt x="1371" y="3"/>
                    </a:cubicBezTo>
                    <a:cubicBezTo>
                      <a:pt x="1255" y="3"/>
                      <a:pt x="1138" y="5"/>
                      <a:pt x="1024" y="5"/>
                    </a:cubicBezTo>
                    <a:cubicBezTo>
                      <a:pt x="948" y="2"/>
                      <a:pt x="873" y="1"/>
                      <a:pt x="7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5"/>
              <p:cNvSpPr/>
              <p:nvPr/>
            </p:nvSpPr>
            <p:spPr>
              <a:xfrm>
                <a:off x="146048" y="3473127"/>
                <a:ext cx="59536" cy="6665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555" extrusionOk="0">
                    <a:moveTo>
                      <a:pt x="50" y="1"/>
                    </a:moveTo>
                    <a:cubicBezTo>
                      <a:pt x="26" y="1"/>
                      <a:pt x="1" y="33"/>
                      <a:pt x="23" y="55"/>
                    </a:cubicBezTo>
                    <a:cubicBezTo>
                      <a:pt x="215" y="349"/>
                      <a:pt x="432" y="630"/>
                      <a:pt x="650" y="911"/>
                    </a:cubicBezTo>
                    <a:cubicBezTo>
                      <a:pt x="829" y="1167"/>
                      <a:pt x="1046" y="1384"/>
                      <a:pt x="1314" y="1551"/>
                    </a:cubicBezTo>
                    <a:cubicBezTo>
                      <a:pt x="1319" y="1553"/>
                      <a:pt x="1324" y="1554"/>
                      <a:pt x="1330" y="1554"/>
                    </a:cubicBezTo>
                    <a:cubicBezTo>
                      <a:pt x="1356" y="1554"/>
                      <a:pt x="1389" y="1531"/>
                      <a:pt x="1378" y="1500"/>
                    </a:cubicBezTo>
                    <a:cubicBezTo>
                      <a:pt x="1225" y="1193"/>
                      <a:pt x="1020" y="911"/>
                      <a:pt x="777" y="681"/>
                    </a:cubicBezTo>
                    <a:cubicBezTo>
                      <a:pt x="573" y="425"/>
                      <a:pt x="330" y="208"/>
                      <a:pt x="74" y="16"/>
                    </a:cubicBezTo>
                    <a:lnTo>
                      <a:pt x="61" y="3"/>
                    </a:lnTo>
                    <a:cubicBezTo>
                      <a:pt x="58" y="2"/>
                      <a:pt x="54" y="1"/>
                      <a:pt x="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5"/>
              <p:cNvSpPr/>
              <p:nvPr/>
            </p:nvSpPr>
            <p:spPr>
              <a:xfrm>
                <a:off x="142877" y="3474370"/>
                <a:ext cx="61165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41" extrusionOk="0">
                    <a:moveTo>
                      <a:pt x="1401" y="0"/>
                    </a:moveTo>
                    <a:cubicBezTo>
                      <a:pt x="1299" y="0"/>
                      <a:pt x="1209" y="38"/>
                      <a:pt x="1146" y="102"/>
                    </a:cubicBezTo>
                    <a:cubicBezTo>
                      <a:pt x="979" y="269"/>
                      <a:pt x="800" y="422"/>
                      <a:pt x="647" y="588"/>
                    </a:cubicBezTo>
                    <a:cubicBezTo>
                      <a:pt x="404" y="831"/>
                      <a:pt x="186" y="1100"/>
                      <a:pt x="20" y="1381"/>
                    </a:cubicBezTo>
                    <a:cubicBezTo>
                      <a:pt x="0" y="1411"/>
                      <a:pt x="19" y="1440"/>
                      <a:pt x="40" y="1440"/>
                    </a:cubicBezTo>
                    <a:cubicBezTo>
                      <a:pt x="46" y="1440"/>
                      <a:pt x="53" y="1438"/>
                      <a:pt x="59" y="1432"/>
                    </a:cubicBezTo>
                    <a:cubicBezTo>
                      <a:pt x="365" y="1253"/>
                      <a:pt x="647" y="1023"/>
                      <a:pt x="877" y="754"/>
                    </a:cubicBezTo>
                    <a:cubicBezTo>
                      <a:pt x="1043" y="563"/>
                      <a:pt x="1427" y="294"/>
                      <a:pt x="1414" y="13"/>
                    </a:cubicBezTo>
                    <a:cubicBezTo>
                      <a:pt x="1414" y="0"/>
                      <a:pt x="1401" y="0"/>
                      <a:pt x="14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5"/>
              <p:cNvSpPr/>
              <p:nvPr/>
            </p:nvSpPr>
            <p:spPr>
              <a:xfrm flipH="1">
                <a:off x="6313387" y="4301425"/>
                <a:ext cx="36519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628" extrusionOk="0">
                    <a:moveTo>
                      <a:pt x="429" y="1"/>
                    </a:moveTo>
                    <a:cubicBezTo>
                      <a:pt x="336" y="1"/>
                      <a:pt x="244" y="49"/>
                      <a:pt x="193" y="145"/>
                    </a:cubicBezTo>
                    <a:lnTo>
                      <a:pt x="154" y="196"/>
                    </a:lnTo>
                    <a:cubicBezTo>
                      <a:pt x="1" y="483"/>
                      <a:pt x="215" y="627"/>
                      <a:pt x="428" y="627"/>
                    </a:cubicBezTo>
                    <a:cubicBezTo>
                      <a:pt x="640" y="627"/>
                      <a:pt x="851" y="483"/>
                      <a:pt x="691" y="196"/>
                    </a:cubicBezTo>
                    <a:lnTo>
                      <a:pt x="704" y="196"/>
                    </a:lnTo>
                    <a:cubicBezTo>
                      <a:pt x="691" y="170"/>
                      <a:pt x="678" y="157"/>
                      <a:pt x="666" y="145"/>
                    </a:cubicBezTo>
                    <a:cubicBezTo>
                      <a:pt x="615" y="49"/>
                      <a:pt x="522" y="1"/>
                      <a:pt x="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5"/>
              <p:cNvSpPr/>
              <p:nvPr/>
            </p:nvSpPr>
            <p:spPr>
              <a:xfrm flipH="1">
                <a:off x="6610758" y="4529019"/>
                <a:ext cx="52078" cy="40076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35" extrusionOk="0">
                    <a:moveTo>
                      <a:pt x="614" y="1"/>
                    </a:moveTo>
                    <a:cubicBezTo>
                      <a:pt x="205" y="1"/>
                      <a:pt x="0" y="487"/>
                      <a:pt x="294" y="781"/>
                    </a:cubicBezTo>
                    <a:lnTo>
                      <a:pt x="333" y="819"/>
                    </a:lnTo>
                    <a:cubicBezTo>
                      <a:pt x="409" y="896"/>
                      <a:pt x="508" y="934"/>
                      <a:pt x="609" y="934"/>
                    </a:cubicBezTo>
                    <a:cubicBezTo>
                      <a:pt x="710" y="934"/>
                      <a:pt x="812" y="896"/>
                      <a:pt x="895" y="819"/>
                    </a:cubicBezTo>
                    <a:lnTo>
                      <a:pt x="934" y="781"/>
                    </a:lnTo>
                    <a:cubicBezTo>
                      <a:pt x="1215" y="487"/>
                      <a:pt x="1010" y="1"/>
                      <a:pt x="6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5"/>
              <p:cNvSpPr/>
              <p:nvPr/>
            </p:nvSpPr>
            <p:spPr>
              <a:xfrm flipH="1">
                <a:off x="6174216" y="3801704"/>
                <a:ext cx="46892" cy="33518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782" extrusionOk="0">
                    <a:moveTo>
                      <a:pt x="624" y="0"/>
                    </a:moveTo>
                    <a:cubicBezTo>
                      <a:pt x="617" y="0"/>
                      <a:pt x="609" y="0"/>
                      <a:pt x="602" y="1"/>
                    </a:cubicBezTo>
                    <a:cubicBezTo>
                      <a:pt x="474" y="1"/>
                      <a:pt x="346" y="26"/>
                      <a:pt x="231" y="77"/>
                    </a:cubicBezTo>
                    <a:cubicBezTo>
                      <a:pt x="1" y="218"/>
                      <a:pt x="1" y="563"/>
                      <a:pt x="231" y="704"/>
                    </a:cubicBezTo>
                    <a:cubicBezTo>
                      <a:pt x="346" y="755"/>
                      <a:pt x="474" y="781"/>
                      <a:pt x="602" y="781"/>
                    </a:cubicBezTo>
                    <a:cubicBezTo>
                      <a:pt x="609" y="781"/>
                      <a:pt x="617" y="781"/>
                      <a:pt x="624" y="781"/>
                    </a:cubicBezTo>
                    <a:cubicBezTo>
                      <a:pt x="1093" y="781"/>
                      <a:pt x="1093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5"/>
              <p:cNvSpPr/>
              <p:nvPr/>
            </p:nvSpPr>
            <p:spPr>
              <a:xfrm flipH="1">
                <a:off x="6872727" y="3391650"/>
                <a:ext cx="44063" cy="35619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831" extrusionOk="0">
                    <a:moveTo>
                      <a:pt x="121" y="551"/>
                    </a:moveTo>
                    <a:cubicBezTo>
                      <a:pt x="121" y="551"/>
                      <a:pt x="124" y="557"/>
                      <a:pt x="127" y="569"/>
                    </a:cubicBezTo>
                    <a:lnTo>
                      <a:pt x="127" y="569"/>
                    </a:lnTo>
                    <a:cubicBezTo>
                      <a:pt x="122" y="557"/>
                      <a:pt x="120" y="551"/>
                      <a:pt x="121" y="551"/>
                    </a:cubicBezTo>
                    <a:close/>
                    <a:moveTo>
                      <a:pt x="527" y="0"/>
                    </a:moveTo>
                    <a:cubicBezTo>
                      <a:pt x="252" y="0"/>
                      <a:pt x="1" y="298"/>
                      <a:pt x="129" y="577"/>
                    </a:cubicBezTo>
                    <a:lnTo>
                      <a:pt x="129" y="577"/>
                    </a:lnTo>
                    <a:cubicBezTo>
                      <a:pt x="130" y="581"/>
                      <a:pt x="131" y="586"/>
                      <a:pt x="132" y="591"/>
                    </a:cubicBezTo>
                    <a:cubicBezTo>
                      <a:pt x="158" y="706"/>
                      <a:pt x="247" y="783"/>
                      <a:pt x="350" y="821"/>
                    </a:cubicBezTo>
                    <a:cubicBezTo>
                      <a:pt x="394" y="828"/>
                      <a:pt x="439" y="831"/>
                      <a:pt x="484" y="831"/>
                    </a:cubicBezTo>
                    <a:cubicBezTo>
                      <a:pt x="529" y="831"/>
                      <a:pt x="573" y="828"/>
                      <a:pt x="618" y="821"/>
                    </a:cubicBezTo>
                    <a:cubicBezTo>
                      <a:pt x="976" y="719"/>
                      <a:pt x="1027" y="246"/>
                      <a:pt x="721" y="54"/>
                    </a:cubicBezTo>
                    <a:cubicBezTo>
                      <a:pt x="658" y="17"/>
                      <a:pt x="592" y="0"/>
                      <a:pt x="5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5"/>
              <p:cNvSpPr/>
              <p:nvPr/>
            </p:nvSpPr>
            <p:spPr>
              <a:xfrm flipH="1">
                <a:off x="7287068" y="3834065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5"/>
              <p:cNvSpPr/>
              <p:nvPr/>
            </p:nvSpPr>
            <p:spPr>
              <a:xfrm flipH="1">
                <a:off x="7465199" y="3588512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5"/>
              <p:cNvSpPr/>
              <p:nvPr/>
            </p:nvSpPr>
            <p:spPr>
              <a:xfrm flipH="1">
                <a:off x="5753250" y="3359834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5"/>
              <p:cNvSpPr/>
              <p:nvPr/>
            </p:nvSpPr>
            <p:spPr>
              <a:xfrm flipH="1">
                <a:off x="5721488" y="3404582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5"/>
              <p:cNvSpPr/>
              <p:nvPr/>
            </p:nvSpPr>
            <p:spPr>
              <a:xfrm flipH="1">
                <a:off x="5738719" y="3378650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5"/>
              <p:cNvSpPr/>
              <p:nvPr/>
            </p:nvSpPr>
            <p:spPr>
              <a:xfrm flipH="1">
                <a:off x="5735290" y="3379551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5"/>
              <p:cNvSpPr/>
              <p:nvPr/>
            </p:nvSpPr>
            <p:spPr>
              <a:xfrm flipH="1">
                <a:off x="7035515" y="3865825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5"/>
              <p:cNvSpPr/>
              <p:nvPr/>
            </p:nvSpPr>
            <p:spPr>
              <a:xfrm flipH="1">
                <a:off x="7003710" y="3909158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5"/>
              <p:cNvSpPr/>
              <p:nvPr/>
            </p:nvSpPr>
            <p:spPr>
              <a:xfrm flipH="1">
                <a:off x="7021370" y="3884898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5"/>
              <p:cNvSpPr/>
              <p:nvPr/>
            </p:nvSpPr>
            <p:spPr>
              <a:xfrm flipH="1">
                <a:off x="7017555" y="3885584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5"/>
              <p:cNvSpPr/>
              <p:nvPr/>
            </p:nvSpPr>
            <p:spPr>
              <a:xfrm flipH="1">
                <a:off x="8102933" y="4182485"/>
                <a:ext cx="36476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28" extrusionOk="0">
                    <a:moveTo>
                      <a:pt x="418" y="1"/>
                    </a:moveTo>
                    <a:cubicBezTo>
                      <a:pt x="323" y="1"/>
                      <a:pt x="231" y="49"/>
                      <a:pt x="180" y="145"/>
                    </a:cubicBezTo>
                    <a:cubicBezTo>
                      <a:pt x="167" y="157"/>
                      <a:pt x="167" y="183"/>
                      <a:pt x="154" y="196"/>
                    </a:cubicBezTo>
                    <a:cubicBezTo>
                      <a:pt x="0" y="484"/>
                      <a:pt x="215" y="627"/>
                      <a:pt x="427" y="627"/>
                    </a:cubicBezTo>
                    <a:cubicBezTo>
                      <a:pt x="640" y="627"/>
                      <a:pt x="851" y="484"/>
                      <a:pt x="691" y="196"/>
                    </a:cubicBezTo>
                    <a:cubicBezTo>
                      <a:pt x="678" y="183"/>
                      <a:pt x="678" y="157"/>
                      <a:pt x="665" y="145"/>
                    </a:cubicBezTo>
                    <a:cubicBezTo>
                      <a:pt x="608" y="49"/>
                      <a:pt x="512" y="1"/>
                      <a:pt x="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5"/>
              <p:cNvSpPr/>
              <p:nvPr/>
            </p:nvSpPr>
            <p:spPr>
              <a:xfrm flipH="1">
                <a:off x="8134993" y="4735053"/>
                <a:ext cx="61422" cy="52164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217" extrusionOk="0">
                    <a:moveTo>
                      <a:pt x="815" y="0"/>
                    </a:moveTo>
                    <a:cubicBezTo>
                      <a:pt x="663" y="0"/>
                      <a:pt x="509" y="56"/>
                      <a:pt x="384" y="181"/>
                    </a:cubicBezTo>
                    <a:cubicBezTo>
                      <a:pt x="1" y="564"/>
                      <a:pt x="269" y="1217"/>
                      <a:pt x="819" y="1217"/>
                    </a:cubicBezTo>
                    <a:cubicBezTo>
                      <a:pt x="1151" y="1217"/>
                      <a:pt x="1420" y="935"/>
                      <a:pt x="1433" y="603"/>
                    </a:cubicBezTo>
                    <a:cubicBezTo>
                      <a:pt x="1433" y="240"/>
                      <a:pt x="1130" y="0"/>
                      <a:pt x="8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5"/>
              <p:cNvSpPr/>
              <p:nvPr/>
            </p:nvSpPr>
            <p:spPr>
              <a:xfrm flipH="1">
                <a:off x="7660904" y="4280208"/>
                <a:ext cx="52635" cy="4003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934" extrusionOk="0">
                    <a:moveTo>
                      <a:pt x="614" y="0"/>
                    </a:moveTo>
                    <a:cubicBezTo>
                      <a:pt x="205" y="0"/>
                      <a:pt x="0" y="486"/>
                      <a:pt x="295" y="780"/>
                    </a:cubicBezTo>
                    <a:lnTo>
                      <a:pt x="333" y="819"/>
                    </a:lnTo>
                    <a:cubicBezTo>
                      <a:pt x="410" y="895"/>
                      <a:pt x="512" y="934"/>
                      <a:pt x="614" y="934"/>
                    </a:cubicBezTo>
                    <a:cubicBezTo>
                      <a:pt x="716" y="934"/>
                      <a:pt x="819" y="895"/>
                      <a:pt x="896" y="819"/>
                    </a:cubicBezTo>
                    <a:lnTo>
                      <a:pt x="934" y="780"/>
                    </a:lnTo>
                    <a:cubicBezTo>
                      <a:pt x="1228" y="486"/>
                      <a:pt x="1023" y="0"/>
                      <a:pt x="6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5"/>
              <p:cNvSpPr/>
              <p:nvPr/>
            </p:nvSpPr>
            <p:spPr>
              <a:xfrm flipH="1">
                <a:off x="8139365" y="3586755"/>
                <a:ext cx="46849" cy="3309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772" extrusionOk="0">
                    <a:moveTo>
                      <a:pt x="542" y="1"/>
                    </a:moveTo>
                    <a:cubicBezTo>
                      <a:pt x="525" y="1"/>
                      <a:pt x="508" y="1"/>
                      <a:pt x="491" y="3"/>
                    </a:cubicBezTo>
                    <a:cubicBezTo>
                      <a:pt x="484" y="3"/>
                      <a:pt x="476" y="3"/>
                      <a:pt x="469" y="3"/>
                    </a:cubicBezTo>
                    <a:cubicBezTo>
                      <a:pt x="4" y="3"/>
                      <a:pt x="0" y="772"/>
                      <a:pt x="458" y="772"/>
                    </a:cubicBezTo>
                    <a:cubicBezTo>
                      <a:pt x="469" y="772"/>
                      <a:pt x="480" y="771"/>
                      <a:pt x="491" y="770"/>
                    </a:cubicBezTo>
                    <a:cubicBezTo>
                      <a:pt x="619" y="770"/>
                      <a:pt x="747" y="745"/>
                      <a:pt x="862" y="694"/>
                    </a:cubicBezTo>
                    <a:cubicBezTo>
                      <a:pt x="1092" y="553"/>
                      <a:pt x="1092" y="220"/>
                      <a:pt x="862" y="80"/>
                    </a:cubicBezTo>
                    <a:cubicBezTo>
                      <a:pt x="762" y="35"/>
                      <a:pt x="653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5"/>
              <p:cNvSpPr/>
              <p:nvPr/>
            </p:nvSpPr>
            <p:spPr>
              <a:xfrm flipH="1">
                <a:off x="8707882" y="4225452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5"/>
              <p:cNvSpPr/>
              <p:nvPr/>
            </p:nvSpPr>
            <p:spPr>
              <a:xfrm flipH="1">
                <a:off x="8634414" y="4305860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5"/>
              <p:cNvSpPr/>
              <p:nvPr/>
            </p:nvSpPr>
            <p:spPr>
              <a:xfrm flipH="1">
                <a:off x="8664848" y="4259441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5"/>
              <p:cNvSpPr/>
              <p:nvPr/>
            </p:nvSpPr>
            <p:spPr>
              <a:xfrm flipH="1">
                <a:off x="8667848" y="4261327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5"/>
              <p:cNvSpPr/>
              <p:nvPr/>
            </p:nvSpPr>
            <p:spPr>
              <a:xfrm flipH="1">
                <a:off x="8708142" y="3553886"/>
                <a:ext cx="21431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16" extrusionOk="0">
                    <a:moveTo>
                      <a:pt x="263" y="1"/>
                    </a:moveTo>
                    <a:cubicBezTo>
                      <a:pt x="244" y="1"/>
                      <a:pt x="224" y="13"/>
                      <a:pt x="218" y="39"/>
                    </a:cubicBezTo>
                    <a:cubicBezTo>
                      <a:pt x="1" y="717"/>
                      <a:pt x="192" y="1586"/>
                      <a:pt x="269" y="2277"/>
                    </a:cubicBezTo>
                    <a:cubicBezTo>
                      <a:pt x="276" y="2302"/>
                      <a:pt x="298" y="2315"/>
                      <a:pt x="320" y="2315"/>
                    </a:cubicBezTo>
                    <a:cubicBezTo>
                      <a:pt x="343" y="2315"/>
                      <a:pt x="365" y="2302"/>
                      <a:pt x="371" y="2277"/>
                    </a:cubicBezTo>
                    <a:cubicBezTo>
                      <a:pt x="448" y="1574"/>
                      <a:pt x="499" y="717"/>
                      <a:pt x="308" y="39"/>
                    </a:cubicBezTo>
                    <a:cubicBezTo>
                      <a:pt x="301" y="13"/>
                      <a:pt x="282" y="1"/>
                      <a:pt x="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5"/>
              <p:cNvSpPr/>
              <p:nvPr/>
            </p:nvSpPr>
            <p:spPr>
              <a:xfrm flipH="1">
                <a:off x="8667593" y="3598633"/>
                <a:ext cx="93783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266" extrusionOk="0">
                    <a:moveTo>
                      <a:pt x="798" y="1"/>
                    </a:moveTo>
                    <a:cubicBezTo>
                      <a:pt x="553" y="1"/>
                      <a:pt x="309" y="17"/>
                      <a:pt x="65" y="56"/>
                    </a:cubicBezTo>
                    <a:cubicBezTo>
                      <a:pt x="1" y="69"/>
                      <a:pt x="1" y="146"/>
                      <a:pt x="65" y="159"/>
                    </a:cubicBezTo>
                    <a:cubicBezTo>
                      <a:pt x="436" y="210"/>
                      <a:pt x="807" y="248"/>
                      <a:pt x="1177" y="248"/>
                    </a:cubicBezTo>
                    <a:cubicBezTo>
                      <a:pt x="1328" y="254"/>
                      <a:pt x="1481" y="266"/>
                      <a:pt x="1634" y="266"/>
                    </a:cubicBezTo>
                    <a:cubicBezTo>
                      <a:pt x="1805" y="266"/>
                      <a:pt x="1974" y="251"/>
                      <a:pt x="2136" y="197"/>
                    </a:cubicBezTo>
                    <a:cubicBezTo>
                      <a:pt x="2188" y="184"/>
                      <a:pt x="2188" y="108"/>
                      <a:pt x="2136" y="95"/>
                    </a:cubicBezTo>
                    <a:cubicBezTo>
                      <a:pt x="1897" y="15"/>
                      <a:pt x="1634" y="3"/>
                      <a:pt x="1371" y="3"/>
                    </a:cubicBezTo>
                    <a:cubicBezTo>
                      <a:pt x="1255" y="3"/>
                      <a:pt x="1138" y="5"/>
                      <a:pt x="1024" y="5"/>
                    </a:cubicBezTo>
                    <a:cubicBezTo>
                      <a:pt x="948" y="2"/>
                      <a:pt x="873" y="1"/>
                      <a:pt x="7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5"/>
              <p:cNvSpPr/>
              <p:nvPr/>
            </p:nvSpPr>
            <p:spPr>
              <a:xfrm flipH="1">
                <a:off x="8684696" y="3572402"/>
                <a:ext cx="59536" cy="6665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555" extrusionOk="0">
                    <a:moveTo>
                      <a:pt x="50" y="1"/>
                    </a:moveTo>
                    <a:cubicBezTo>
                      <a:pt x="26" y="1"/>
                      <a:pt x="1" y="33"/>
                      <a:pt x="23" y="55"/>
                    </a:cubicBezTo>
                    <a:cubicBezTo>
                      <a:pt x="215" y="349"/>
                      <a:pt x="432" y="630"/>
                      <a:pt x="650" y="911"/>
                    </a:cubicBezTo>
                    <a:cubicBezTo>
                      <a:pt x="829" y="1167"/>
                      <a:pt x="1046" y="1384"/>
                      <a:pt x="1314" y="1551"/>
                    </a:cubicBezTo>
                    <a:cubicBezTo>
                      <a:pt x="1319" y="1553"/>
                      <a:pt x="1324" y="1554"/>
                      <a:pt x="1330" y="1554"/>
                    </a:cubicBezTo>
                    <a:cubicBezTo>
                      <a:pt x="1356" y="1554"/>
                      <a:pt x="1389" y="1531"/>
                      <a:pt x="1378" y="1500"/>
                    </a:cubicBezTo>
                    <a:cubicBezTo>
                      <a:pt x="1225" y="1193"/>
                      <a:pt x="1020" y="911"/>
                      <a:pt x="777" y="681"/>
                    </a:cubicBezTo>
                    <a:cubicBezTo>
                      <a:pt x="573" y="425"/>
                      <a:pt x="330" y="208"/>
                      <a:pt x="74" y="16"/>
                    </a:cubicBezTo>
                    <a:lnTo>
                      <a:pt x="61" y="3"/>
                    </a:lnTo>
                    <a:cubicBezTo>
                      <a:pt x="58" y="2"/>
                      <a:pt x="54" y="1"/>
                      <a:pt x="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5"/>
              <p:cNvSpPr/>
              <p:nvPr/>
            </p:nvSpPr>
            <p:spPr>
              <a:xfrm flipH="1">
                <a:off x="8686239" y="3573645"/>
                <a:ext cx="61165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41" extrusionOk="0">
                    <a:moveTo>
                      <a:pt x="1401" y="0"/>
                    </a:moveTo>
                    <a:cubicBezTo>
                      <a:pt x="1299" y="0"/>
                      <a:pt x="1209" y="38"/>
                      <a:pt x="1146" y="102"/>
                    </a:cubicBezTo>
                    <a:cubicBezTo>
                      <a:pt x="979" y="269"/>
                      <a:pt x="800" y="422"/>
                      <a:pt x="647" y="588"/>
                    </a:cubicBezTo>
                    <a:cubicBezTo>
                      <a:pt x="404" y="831"/>
                      <a:pt x="186" y="1100"/>
                      <a:pt x="20" y="1381"/>
                    </a:cubicBezTo>
                    <a:cubicBezTo>
                      <a:pt x="0" y="1411"/>
                      <a:pt x="19" y="1440"/>
                      <a:pt x="40" y="1440"/>
                    </a:cubicBezTo>
                    <a:cubicBezTo>
                      <a:pt x="46" y="1440"/>
                      <a:pt x="53" y="1438"/>
                      <a:pt x="59" y="1432"/>
                    </a:cubicBezTo>
                    <a:cubicBezTo>
                      <a:pt x="365" y="1253"/>
                      <a:pt x="647" y="1023"/>
                      <a:pt x="877" y="754"/>
                    </a:cubicBezTo>
                    <a:cubicBezTo>
                      <a:pt x="1043" y="563"/>
                      <a:pt x="1427" y="294"/>
                      <a:pt x="1414" y="13"/>
                    </a:cubicBezTo>
                    <a:cubicBezTo>
                      <a:pt x="1414" y="0"/>
                      <a:pt x="1401" y="0"/>
                      <a:pt x="14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5"/>
              <p:cNvSpPr/>
              <p:nvPr/>
            </p:nvSpPr>
            <p:spPr>
              <a:xfrm flipH="1">
                <a:off x="4305107" y="3320027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5"/>
              <p:cNvSpPr/>
              <p:nvPr/>
            </p:nvSpPr>
            <p:spPr>
              <a:xfrm flipH="1">
                <a:off x="4231639" y="3400435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5"/>
              <p:cNvSpPr/>
              <p:nvPr/>
            </p:nvSpPr>
            <p:spPr>
              <a:xfrm flipH="1">
                <a:off x="4262073" y="3354016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5"/>
              <p:cNvSpPr/>
              <p:nvPr/>
            </p:nvSpPr>
            <p:spPr>
              <a:xfrm flipH="1">
                <a:off x="4265073" y="3355902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5"/>
              <p:cNvSpPr/>
              <p:nvPr/>
            </p:nvSpPr>
            <p:spPr>
              <a:xfrm flipH="1">
                <a:off x="3577336" y="4055440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5"/>
              <p:cNvSpPr/>
              <p:nvPr/>
            </p:nvSpPr>
            <p:spPr>
              <a:xfrm flipH="1">
                <a:off x="3755467" y="3809887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5"/>
              <p:cNvSpPr/>
              <p:nvPr/>
            </p:nvSpPr>
            <p:spPr>
              <a:xfrm flipH="1">
                <a:off x="3325783" y="4087200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5"/>
              <p:cNvSpPr/>
              <p:nvPr/>
            </p:nvSpPr>
            <p:spPr>
              <a:xfrm flipH="1">
                <a:off x="3293978" y="4130533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5"/>
              <p:cNvSpPr/>
              <p:nvPr/>
            </p:nvSpPr>
            <p:spPr>
              <a:xfrm flipH="1">
                <a:off x="3311638" y="4106273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5"/>
              <p:cNvSpPr/>
              <p:nvPr/>
            </p:nvSpPr>
            <p:spPr>
              <a:xfrm flipH="1">
                <a:off x="3307823" y="4106959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5"/>
              <p:cNvSpPr/>
              <p:nvPr/>
            </p:nvSpPr>
            <p:spPr>
              <a:xfrm rot="10800000" flipH="1">
                <a:off x="4824817" y="3866271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5"/>
              <p:cNvSpPr/>
              <p:nvPr/>
            </p:nvSpPr>
            <p:spPr>
              <a:xfrm rot="10800000" flipH="1">
                <a:off x="4643385" y="4108652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5"/>
              <p:cNvSpPr/>
              <p:nvPr/>
            </p:nvSpPr>
            <p:spPr>
              <a:xfrm rot="10800000" flipH="1">
                <a:off x="5090086" y="3761687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5"/>
              <p:cNvSpPr/>
              <p:nvPr/>
            </p:nvSpPr>
            <p:spPr>
              <a:xfrm rot="10800000" flipH="1">
                <a:off x="5048982" y="3805194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5"/>
              <p:cNvSpPr/>
              <p:nvPr/>
            </p:nvSpPr>
            <p:spPr>
              <a:xfrm rot="10800000" flipH="1">
                <a:off x="5066083" y="3776218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5"/>
              <p:cNvSpPr/>
              <p:nvPr/>
            </p:nvSpPr>
            <p:spPr>
              <a:xfrm rot="10800000" flipH="1">
                <a:off x="5068184" y="3779861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89" name="Google Shape;789;p5"/>
            <p:cNvSpPr/>
            <p:nvPr/>
          </p:nvSpPr>
          <p:spPr>
            <a:xfrm rot="-5400000" flipH="1">
              <a:off x="550912" y="1110224"/>
              <a:ext cx="36519" cy="26918"/>
            </a:xfrm>
            <a:custGeom>
              <a:avLst/>
              <a:gdLst/>
              <a:ahLst/>
              <a:cxnLst/>
              <a:rect l="l" t="t" r="r" b="b"/>
              <a:pathLst>
                <a:path w="852" h="628" extrusionOk="0">
                  <a:moveTo>
                    <a:pt x="429" y="1"/>
                  </a:moveTo>
                  <a:cubicBezTo>
                    <a:pt x="336" y="1"/>
                    <a:pt x="244" y="49"/>
                    <a:pt x="193" y="145"/>
                  </a:cubicBezTo>
                  <a:lnTo>
                    <a:pt x="154" y="196"/>
                  </a:lnTo>
                  <a:cubicBezTo>
                    <a:pt x="1" y="483"/>
                    <a:pt x="215" y="627"/>
                    <a:pt x="428" y="627"/>
                  </a:cubicBezTo>
                  <a:cubicBezTo>
                    <a:pt x="640" y="627"/>
                    <a:pt x="851" y="483"/>
                    <a:pt x="691" y="196"/>
                  </a:cubicBezTo>
                  <a:lnTo>
                    <a:pt x="704" y="196"/>
                  </a:lnTo>
                  <a:cubicBezTo>
                    <a:pt x="691" y="170"/>
                    <a:pt x="678" y="157"/>
                    <a:pt x="666" y="145"/>
                  </a:cubicBezTo>
                  <a:cubicBezTo>
                    <a:pt x="615" y="49"/>
                    <a:pt x="522" y="1"/>
                    <a:pt x="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"/>
            <p:cNvSpPr/>
            <p:nvPr/>
          </p:nvSpPr>
          <p:spPr>
            <a:xfrm rot="-5400000" flipH="1">
              <a:off x="49306" y="1240908"/>
              <a:ext cx="46892" cy="33518"/>
            </a:xfrm>
            <a:custGeom>
              <a:avLst/>
              <a:gdLst/>
              <a:ahLst/>
              <a:cxnLst/>
              <a:rect l="l" t="t" r="r" b="b"/>
              <a:pathLst>
                <a:path w="1094" h="782" extrusionOk="0">
                  <a:moveTo>
                    <a:pt x="624" y="0"/>
                  </a:moveTo>
                  <a:cubicBezTo>
                    <a:pt x="617" y="0"/>
                    <a:pt x="609" y="0"/>
                    <a:pt x="602" y="1"/>
                  </a:cubicBezTo>
                  <a:cubicBezTo>
                    <a:pt x="474" y="1"/>
                    <a:pt x="346" y="26"/>
                    <a:pt x="231" y="77"/>
                  </a:cubicBezTo>
                  <a:cubicBezTo>
                    <a:pt x="1" y="218"/>
                    <a:pt x="1" y="563"/>
                    <a:pt x="231" y="704"/>
                  </a:cubicBezTo>
                  <a:cubicBezTo>
                    <a:pt x="346" y="755"/>
                    <a:pt x="474" y="781"/>
                    <a:pt x="602" y="781"/>
                  </a:cubicBezTo>
                  <a:cubicBezTo>
                    <a:pt x="609" y="781"/>
                    <a:pt x="617" y="781"/>
                    <a:pt x="624" y="781"/>
                  </a:cubicBezTo>
                  <a:cubicBezTo>
                    <a:pt x="1093" y="781"/>
                    <a:pt x="1093" y="0"/>
                    <a:pt x="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"/>
            <p:cNvSpPr/>
            <p:nvPr/>
          </p:nvSpPr>
          <p:spPr>
            <a:xfrm rot="-5400000" flipH="1">
              <a:off x="-346680" y="1642007"/>
              <a:ext cx="20874" cy="99270"/>
            </a:xfrm>
            <a:custGeom>
              <a:avLst/>
              <a:gdLst/>
              <a:ahLst/>
              <a:cxnLst/>
              <a:rect l="l" t="t" r="r" b="b"/>
              <a:pathLst>
                <a:path w="487" h="2316" extrusionOk="0">
                  <a:moveTo>
                    <a:pt x="230" y="1"/>
                  </a:moveTo>
                  <a:cubicBezTo>
                    <a:pt x="214" y="1"/>
                    <a:pt x="198" y="13"/>
                    <a:pt x="192" y="39"/>
                  </a:cubicBezTo>
                  <a:cubicBezTo>
                    <a:pt x="0" y="717"/>
                    <a:pt x="51" y="1573"/>
                    <a:pt x="115" y="2277"/>
                  </a:cubicBezTo>
                  <a:cubicBezTo>
                    <a:pt x="122" y="2302"/>
                    <a:pt x="144" y="2315"/>
                    <a:pt x="166" y="2315"/>
                  </a:cubicBezTo>
                  <a:cubicBezTo>
                    <a:pt x="189" y="2315"/>
                    <a:pt x="211" y="2302"/>
                    <a:pt x="218" y="2277"/>
                  </a:cubicBezTo>
                  <a:cubicBezTo>
                    <a:pt x="307" y="1586"/>
                    <a:pt x="486" y="717"/>
                    <a:pt x="269" y="39"/>
                  </a:cubicBezTo>
                  <a:cubicBezTo>
                    <a:pt x="262" y="13"/>
                    <a:pt x="246" y="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"/>
            <p:cNvSpPr/>
            <p:nvPr/>
          </p:nvSpPr>
          <p:spPr>
            <a:xfrm rot="-5400000" flipH="1">
              <a:off x="-382300" y="1681271"/>
              <a:ext cx="93740" cy="11401"/>
            </a:xfrm>
            <a:custGeom>
              <a:avLst/>
              <a:gdLst/>
              <a:ahLst/>
              <a:cxnLst/>
              <a:rect l="l" t="t" r="r" b="b"/>
              <a:pathLst>
                <a:path w="2187" h="266" extrusionOk="0">
                  <a:moveTo>
                    <a:pt x="1403" y="1"/>
                  </a:moveTo>
                  <a:cubicBezTo>
                    <a:pt x="1327" y="1"/>
                    <a:pt x="1252" y="2"/>
                    <a:pt x="1177" y="5"/>
                  </a:cubicBezTo>
                  <a:cubicBezTo>
                    <a:pt x="1062" y="5"/>
                    <a:pt x="945" y="3"/>
                    <a:pt x="826" y="3"/>
                  </a:cubicBezTo>
                  <a:cubicBezTo>
                    <a:pt x="560" y="3"/>
                    <a:pt x="290" y="15"/>
                    <a:pt x="51" y="95"/>
                  </a:cubicBezTo>
                  <a:cubicBezTo>
                    <a:pt x="0" y="107"/>
                    <a:pt x="0" y="184"/>
                    <a:pt x="51" y="197"/>
                  </a:cubicBezTo>
                  <a:cubicBezTo>
                    <a:pt x="214" y="251"/>
                    <a:pt x="383" y="266"/>
                    <a:pt x="554" y="266"/>
                  </a:cubicBezTo>
                  <a:cubicBezTo>
                    <a:pt x="706" y="266"/>
                    <a:pt x="860" y="254"/>
                    <a:pt x="1010" y="248"/>
                  </a:cubicBezTo>
                  <a:cubicBezTo>
                    <a:pt x="1394" y="248"/>
                    <a:pt x="1765" y="210"/>
                    <a:pt x="2136" y="159"/>
                  </a:cubicBezTo>
                  <a:cubicBezTo>
                    <a:pt x="2187" y="146"/>
                    <a:pt x="2187" y="69"/>
                    <a:pt x="2136" y="56"/>
                  </a:cubicBezTo>
                  <a:cubicBezTo>
                    <a:pt x="1891" y="17"/>
                    <a:pt x="1647" y="1"/>
                    <a:pt x="1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"/>
            <p:cNvSpPr/>
            <p:nvPr/>
          </p:nvSpPr>
          <p:spPr>
            <a:xfrm rot="-5400000" flipH="1">
              <a:off x="-363633" y="1653731"/>
              <a:ext cx="59450" cy="66308"/>
            </a:xfrm>
            <a:custGeom>
              <a:avLst/>
              <a:gdLst/>
              <a:ahLst/>
              <a:cxnLst/>
              <a:rect l="l" t="t" r="r" b="b"/>
              <a:pathLst>
                <a:path w="1387" h="1547" extrusionOk="0">
                  <a:moveTo>
                    <a:pt x="1347" y="1"/>
                  </a:moveTo>
                  <a:cubicBezTo>
                    <a:pt x="1341" y="1"/>
                    <a:pt x="1334" y="3"/>
                    <a:pt x="1328" y="9"/>
                  </a:cubicBezTo>
                  <a:cubicBezTo>
                    <a:pt x="1060" y="201"/>
                    <a:pt x="830" y="418"/>
                    <a:pt x="612" y="674"/>
                  </a:cubicBezTo>
                  <a:cubicBezTo>
                    <a:pt x="369" y="904"/>
                    <a:pt x="165" y="1186"/>
                    <a:pt x="11" y="1493"/>
                  </a:cubicBezTo>
                  <a:cubicBezTo>
                    <a:pt x="1" y="1524"/>
                    <a:pt x="33" y="1547"/>
                    <a:pt x="60" y="1547"/>
                  </a:cubicBezTo>
                  <a:cubicBezTo>
                    <a:pt x="65" y="1547"/>
                    <a:pt x="71" y="1546"/>
                    <a:pt x="75" y="1544"/>
                  </a:cubicBezTo>
                  <a:cubicBezTo>
                    <a:pt x="344" y="1377"/>
                    <a:pt x="561" y="1160"/>
                    <a:pt x="740" y="904"/>
                  </a:cubicBezTo>
                  <a:cubicBezTo>
                    <a:pt x="958" y="623"/>
                    <a:pt x="1175" y="342"/>
                    <a:pt x="1367" y="60"/>
                  </a:cubicBezTo>
                  <a:cubicBezTo>
                    <a:pt x="1387" y="31"/>
                    <a:pt x="1368" y="1"/>
                    <a:pt x="1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"/>
            <p:cNvSpPr/>
            <p:nvPr/>
          </p:nvSpPr>
          <p:spPr>
            <a:xfrm rot="-5400000" flipH="1">
              <a:off x="-365755" y="1658853"/>
              <a:ext cx="60779" cy="61593"/>
            </a:xfrm>
            <a:custGeom>
              <a:avLst/>
              <a:gdLst/>
              <a:ahLst/>
              <a:cxnLst/>
              <a:rect l="l" t="t" r="r" b="b"/>
              <a:pathLst>
                <a:path w="1418" h="1437" extrusionOk="0">
                  <a:moveTo>
                    <a:pt x="13" y="1"/>
                  </a:moveTo>
                  <a:cubicBezTo>
                    <a:pt x="13" y="1"/>
                    <a:pt x="13" y="1"/>
                    <a:pt x="13" y="14"/>
                  </a:cubicBezTo>
                  <a:cubicBezTo>
                    <a:pt x="1" y="295"/>
                    <a:pt x="371" y="564"/>
                    <a:pt x="538" y="755"/>
                  </a:cubicBezTo>
                  <a:cubicBezTo>
                    <a:pt x="781" y="1011"/>
                    <a:pt x="1049" y="1241"/>
                    <a:pt x="1356" y="1433"/>
                  </a:cubicBezTo>
                  <a:cubicBezTo>
                    <a:pt x="1361" y="1435"/>
                    <a:pt x="1366" y="1436"/>
                    <a:pt x="1371" y="1436"/>
                  </a:cubicBezTo>
                  <a:cubicBezTo>
                    <a:pt x="1394" y="1436"/>
                    <a:pt x="1418" y="1414"/>
                    <a:pt x="1407" y="1382"/>
                  </a:cubicBezTo>
                  <a:cubicBezTo>
                    <a:pt x="1228" y="1088"/>
                    <a:pt x="1024" y="819"/>
                    <a:pt x="781" y="589"/>
                  </a:cubicBezTo>
                  <a:cubicBezTo>
                    <a:pt x="614" y="423"/>
                    <a:pt x="448" y="270"/>
                    <a:pt x="282" y="103"/>
                  </a:cubicBezTo>
                  <a:cubicBezTo>
                    <a:pt x="205" y="39"/>
                    <a:pt x="116" y="1"/>
                    <a:pt x="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"/>
            <p:cNvSpPr/>
            <p:nvPr/>
          </p:nvSpPr>
          <p:spPr>
            <a:xfrm rot="-5400000">
              <a:off x="-247405" y="4279101"/>
              <a:ext cx="20874" cy="99270"/>
            </a:xfrm>
            <a:custGeom>
              <a:avLst/>
              <a:gdLst/>
              <a:ahLst/>
              <a:cxnLst/>
              <a:rect l="l" t="t" r="r" b="b"/>
              <a:pathLst>
                <a:path w="487" h="2316" extrusionOk="0">
                  <a:moveTo>
                    <a:pt x="230" y="1"/>
                  </a:moveTo>
                  <a:cubicBezTo>
                    <a:pt x="214" y="1"/>
                    <a:pt x="198" y="13"/>
                    <a:pt x="192" y="39"/>
                  </a:cubicBezTo>
                  <a:cubicBezTo>
                    <a:pt x="0" y="717"/>
                    <a:pt x="51" y="1573"/>
                    <a:pt x="115" y="2277"/>
                  </a:cubicBezTo>
                  <a:cubicBezTo>
                    <a:pt x="122" y="2302"/>
                    <a:pt x="144" y="2315"/>
                    <a:pt x="166" y="2315"/>
                  </a:cubicBezTo>
                  <a:cubicBezTo>
                    <a:pt x="189" y="2315"/>
                    <a:pt x="211" y="2302"/>
                    <a:pt x="218" y="2277"/>
                  </a:cubicBezTo>
                  <a:cubicBezTo>
                    <a:pt x="307" y="1586"/>
                    <a:pt x="486" y="717"/>
                    <a:pt x="269" y="39"/>
                  </a:cubicBezTo>
                  <a:cubicBezTo>
                    <a:pt x="262" y="13"/>
                    <a:pt x="246" y="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"/>
            <p:cNvSpPr/>
            <p:nvPr/>
          </p:nvSpPr>
          <p:spPr>
            <a:xfrm rot="-5400000">
              <a:off x="-283025" y="4327706"/>
              <a:ext cx="93740" cy="11401"/>
            </a:xfrm>
            <a:custGeom>
              <a:avLst/>
              <a:gdLst/>
              <a:ahLst/>
              <a:cxnLst/>
              <a:rect l="l" t="t" r="r" b="b"/>
              <a:pathLst>
                <a:path w="2187" h="266" extrusionOk="0">
                  <a:moveTo>
                    <a:pt x="1403" y="1"/>
                  </a:moveTo>
                  <a:cubicBezTo>
                    <a:pt x="1327" y="1"/>
                    <a:pt x="1252" y="2"/>
                    <a:pt x="1177" y="5"/>
                  </a:cubicBezTo>
                  <a:cubicBezTo>
                    <a:pt x="1062" y="5"/>
                    <a:pt x="945" y="3"/>
                    <a:pt x="826" y="3"/>
                  </a:cubicBezTo>
                  <a:cubicBezTo>
                    <a:pt x="560" y="3"/>
                    <a:pt x="290" y="15"/>
                    <a:pt x="51" y="95"/>
                  </a:cubicBezTo>
                  <a:cubicBezTo>
                    <a:pt x="0" y="107"/>
                    <a:pt x="0" y="184"/>
                    <a:pt x="51" y="197"/>
                  </a:cubicBezTo>
                  <a:cubicBezTo>
                    <a:pt x="214" y="251"/>
                    <a:pt x="383" y="266"/>
                    <a:pt x="554" y="266"/>
                  </a:cubicBezTo>
                  <a:cubicBezTo>
                    <a:pt x="706" y="266"/>
                    <a:pt x="860" y="254"/>
                    <a:pt x="1010" y="248"/>
                  </a:cubicBezTo>
                  <a:cubicBezTo>
                    <a:pt x="1394" y="248"/>
                    <a:pt x="1765" y="210"/>
                    <a:pt x="2136" y="159"/>
                  </a:cubicBezTo>
                  <a:cubicBezTo>
                    <a:pt x="2187" y="146"/>
                    <a:pt x="2187" y="69"/>
                    <a:pt x="2136" y="56"/>
                  </a:cubicBezTo>
                  <a:cubicBezTo>
                    <a:pt x="1891" y="17"/>
                    <a:pt x="1647" y="1"/>
                    <a:pt x="1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"/>
            <p:cNvSpPr/>
            <p:nvPr/>
          </p:nvSpPr>
          <p:spPr>
            <a:xfrm rot="-5400000">
              <a:off x="-264358" y="4300338"/>
              <a:ext cx="59450" cy="66308"/>
            </a:xfrm>
            <a:custGeom>
              <a:avLst/>
              <a:gdLst/>
              <a:ahLst/>
              <a:cxnLst/>
              <a:rect l="l" t="t" r="r" b="b"/>
              <a:pathLst>
                <a:path w="1387" h="1547" extrusionOk="0">
                  <a:moveTo>
                    <a:pt x="1347" y="1"/>
                  </a:moveTo>
                  <a:cubicBezTo>
                    <a:pt x="1341" y="1"/>
                    <a:pt x="1334" y="3"/>
                    <a:pt x="1328" y="9"/>
                  </a:cubicBezTo>
                  <a:cubicBezTo>
                    <a:pt x="1060" y="201"/>
                    <a:pt x="830" y="418"/>
                    <a:pt x="612" y="674"/>
                  </a:cubicBezTo>
                  <a:cubicBezTo>
                    <a:pt x="369" y="904"/>
                    <a:pt x="165" y="1186"/>
                    <a:pt x="11" y="1493"/>
                  </a:cubicBezTo>
                  <a:cubicBezTo>
                    <a:pt x="1" y="1524"/>
                    <a:pt x="33" y="1547"/>
                    <a:pt x="60" y="1547"/>
                  </a:cubicBezTo>
                  <a:cubicBezTo>
                    <a:pt x="65" y="1547"/>
                    <a:pt x="71" y="1546"/>
                    <a:pt x="75" y="1544"/>
                  </a:cubicBezTo>
                  <a:cubicBezTo>
                    <a:pt x="344" y="1377"/>
                    <a:pt x="561" y="1160"/>
                    <a:pt x="740" y="904"/>
                  </a:cubicBezTo>
                  <a:cubicBezTo>
                    <a:pt x="958" y="623"/>
                    <a:pt x="1175" y="342"/>
                    <a:pt x="1367" y="60"/>
                  </a:cubicBezTo>
                  <a:cubicBezTo>
                    <a:pt x="1387" y="31"/>
                    <a:pt x="1368" y="1"/>
                    <a:pt x="1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"/>
            <p:cNvSpPr/>
            <p:nvPr/>
          </p:nvSpPr>
          <p:spPr>
            <a:xfrm rot="-5400000">
              <a:off x="-266480" y="4299931"/>
              <a:ext cx="60779" cy="61593"/>
            </a:xfrm>
            <a:custGeom>
              <a:avLst/>
              <a:gdLst/>
              <a:ahLst/>
              <a:cxnLst/>
              <a:rect l="l" t="t" r="r" b="b"/>
              <a:pathLst>
                <a:path w="1418" h="1437" extrusionOk="0">
                  <a:moveTo>
                    <a:pt x="13" y="1"/>
                  </a:moveTo>
                  <a:cubicBezTo>
                    <a:pt x="13" y="1"/>
                    <a:pt x="13" y="1"/>
                    <a:pt x="13" y="14"/>
                  </a:cubicBezTo>
                  <a:cubicBezTo>
                    <a:pt x="1" y="295"/>
                    <a:pt x="371" y="564"/>
                    <a:pt x="538" y="755"/>
                  </a:cubicBezTo>
                  <a:cubicBezTo>
                    <a:pt x="781" y="1011"/>
                    <a:pt x="1049" y="1241"/>
                    <a:pt x="1356" y="1433"/>
                  </a:cubicBezTo>
                  <a:cubicBezTo>
                    <a:pt x="1361" y="1435"/>
                    <a:pt x="1366" y="1436"/>
                    <a:pt x="1371" y="1436"/>
                  </a:cubicBezTo>
                  <a:cubicBezTo>
                    <a:pt x="1394" y="1436"/>
                    <a:pt x="1418" y="1414"/>
                    <a:pt x="1407" y="1382"/>
                  </a:cubicBezTo>
                  <a:cubicBezTo>
                    <a:pt x="1228" y="1088"/>
                    <a:pt x="1024" y="819"/>
                    <a:pt x="781" y="589"/>
                  </a:cubicBezTo>
                  <a:cubicBezTo>
                    <a:pt x="614" y="423"/>
                    <a:pt x="448" y="270"/>
                    <a:pt x="282" y="103"/>
                  </a:cubicBezTo>
                  <a:cubicBezTo>
                    <a:pt x="205" y="39"/>
                    <a:pt x="116" y="1"/>
                    <a:pt x="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"/>
            <p:cNvSpPr/>
            <p:nvPr/>
          </p:nvSpPr>
          <p:spPr>
            <a:xfrm rot="-5400000">
              <a:off x="-255623" y="2799369"/>
              <a:ext cx="37290" cy="178865"/>
            </a:xfrm>
            <a:custGeom>
              <a:avLst/>
              <a:gdLst/>
              <a:ahLst/>
              <a:cxnLst/>
              <a:rect l="l" t="t" r="r" b="b"/>
              <a:pathLst>
                <a:path w="870" h="4173" extrusionOk="0">
                  <a:moveTo>
                    <a:pt x="460" y="0"/>
                  </a:moveTo>
                  <a:cubicBezTo>
                    <a:pt x="425" y="0"/>
                    <a:pt x="390" y="19"/>
                    <a:pt x="384" y="58"/>
                  </a:cubicBezTo>
                  <a:cubicBezTo>
                    <a:pt x="0" y="1285"/>
                    <a:pt x="320" y="2833"/>
                    <a:pt x="473" y="4086"/>
                  </a:cubicBezTo>
                  <a:cubicBezTo>
                    <a:pt x="473" y="4143"/>
                    <a:pt x="518" y="4172"/>
                    <a:pt x="563" y="4172"/>
                  </a:cubicBezTo>
                  <a:cubicBezTo>
                    <a:pt x="607" y="4172"/>
                    <a:pt x="652" y="4143"/>
                    <a:pt x="652" y="4086"/>
                  </a:cubicBezTo>
                  <a:cubicBezTo>
                    <a:pt x="793" y="2833"/>
                    <a:pt x="870" y="1285"/>
                    <a:pt x="537" y="58"/>
                  </a:cubicBezTo>
                  <a:cubicBezTo>
                    <a:pt x="531" y="19"/>
                    <a:pt x="496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"/>
            <p:cNvSpPr/>
            <p:nvPr/>
          </p:nvSpPr>
          <p:spPr>
            <a:xfrm rot="-5400000">
              <a:off x="-320069" y="2870755"/>
              <a:ext cx="168878" cy="20745"/>
            </a:xfrm>
            <a:custGeom>
              <a:avLst/>
              <a:gdLst/>
              <a:ahLst/>
              <a:cxnLst/>
              <a:rect l="l" t="t" r="r" b="b"/>
              <a:pathLst>
                <a:path w="3940" h="484" extrusionOk="0">
                  <a:moveTo>
                    <a:pt x="1409" y="1"/>
                  </a:moveTo>
                  <a:cubicBezTo>
                    <a:pt x="970" y="1"/>
                    <a:pt x="529" y="32"/>
                    <a:pt x="103" y="100"/>
                  </a:cubicBezTo>
                  <a:cubicBezTo>
                    <a:pt x="1" y="125"/>
                    <a:pt x="1" y="266"/>
                    <a:pt x="103" y="292"/>
                  </a:cubicBezTo>
                  <a:cubicBezTo>
                    <a:pt x="768" y="394"/>
                    <a:pt x="1446" y="445"/>
                    <a:pt x="2123" y="458"/>
                  </a:cubicBezTo>
                  <a:cubicBezTo>
                    <a:pt x="2392" y="464"/>
                    <a:pt x="2666" y="484"/>
                    <a:pt x="2938" y="484"/>
                  </a:cubicBezTo>
                  <a:cubicBezTo>
                    <a:pt x="3249" y="484"/>
                    <a:pt x="3557" y="458"/>
                    <a:pt x="3850" y="356"/>
                  </a:cubicBezTo>
                  <a:cubicBezTo>
                    <a:pt x="3939" y="330"/>
                    <a:pt x="3939" y="202"/>
                    <a:pt x="3850" y="177"/>
                  </a:cubicBezTo>
                  <a:cubicBezTo>
                    <a:pt x="3421" y="28"/>
                    <a:pt x="2944" y="11"/>
                    <a:pt x="2472" y="11"/>
                  </a:cubicBezTo>
                  <a:cubicBezTo>
                    <a:pt x="2333" y="11"/>
                    <a:pt x="2194" y="12"/>
                    <a:pt x="2057" y="12"/>
                  </a:cubicBezTo>
                  <a:cubicBezTo>
                    <a:pt x="1981" y="12"/>
                    <a:pt x="1905" y="12"/>
                    <a:pt x="1829" y="10"/>
                  </a:cubicBezTo>
                  <a:cubicBezTo>
                    <a:pt x="1690" y="4"/>
                    <a:pt x="1549" y="1"/>
                    <a:pt x="1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"/>
            <p:cNvSpPr/>
            <p:nvPr/>
          </p:nvSpPr>
          <p:spPr>
            <a:xfrm rot="-5400000">
              <a:off x="-286270" y="2820971"/>
              <a:ext cx="106942" cy="119243"/>
            </a:xfrm>
            <a:custGeom>
              <a:avLst/>
              <a:gdLst/>
              <a:ahLst/>
              <a:cxnLst/>
              <a:rect l="l" t="t" r="r" b="b"/>
              <a:pathLst>
                <a:path w="2495" h="2782" extrusionOk="0">
                  <a:moveTo>
                    <a:pt x="85" y="1"/>
                  </a:moveTo>
                  <a:cubicBezTo>
                    <a:pt x="41" y="1"/>
                    <a:pt x="1" y="53"/>
                    <a:pt x="33" y="96"/>
                  </a:cubicBezTo>
                  <a:cubicBezTo>
                    <a:pt x="391" y="620"/>
                    <a:pt x="775" y="1119"/>
                    <a:pt x="1158" y="1618"/>
                  </a:cubicBezTo>
                  <a:cubicBezTo>
                    <a:pt x="1465" y="2027"/>
                    <a:pt x="1900" y="2538"/>
                    <a:pt x="2347" y="2768"/>
                  </a:cubicBezTo>
                  <a:cubicBezTo>
                    <a:pt x="2362" y="2777"/>
                    <a:pt x="2379" y="2782"/>
                    <a:pt x="2395" y="2782"/>
                  </a:cubicBezTo>
                  <a:cubicBezTo>
                    <a:pt x="2447" y="2782"/>
                    <a:pt x="2495" y="2738"/>
                    <a:pt x="2475" y="2679"/>
                  </a:cubicBezTo>
                  <a:cubicBezTo>
                    <a:pt x="2258" y="2142"/>
                    <a:pt x="1785" y="1618"/>
                    <a:pt x="1401" y="1196"/>
                  </a:cubicBezTo>
                  <a:cubicBezTo>
                    <a:pt x="1017" y="761"/>
                    <a:pt x="583" y="364"/>
                    <a:pt x="122" y="6"/>
                  </a:cubicBezTo>
                  <a:lnTo>
                    <a:pt x="110" y="6"/>
                  </a:lnTo>
                  <a:cubicBezTo>
                    <a:pt x="102" y="2"/>
                    <a:pt x="93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5"/>
            <p:cNvSpPr/>
            <p:nvPr/>
          </p:nvSpPr>
          <p:spPr>
            <a:xfrm rot="-5400000">
              <a:off x="-290299" y="2829886"/>
              <a:ext cx="109985" cy="110457"/>
            </a:xfrm>
            <a:custGeom>
              <a:avLst/>
              <a:gdLst/>
              <a:ahLst/>
              <a:cxnLst/>
              <a:rect l="l" t="t" r="r" b="b"/>
              <a:pathLst>
                <a:path w="2566" h="2577" extrusionOk="0">
                  <a:moveTo>
                    <a:pt x="2527" y="1"/>
                  </a:moveTo>
                  <a:cubicBezTo>
                    <a:pt x="2348" y="1"/>
                    <a:pt x="2182" y="77"/>
                    <a:pt x="2054" y="193"/>
                  </a:cubicBezTo>
                  <a:cubicBezTo>
                    <a:pt x="1760" y="474"/>
                    <a:pt x="1440" y="755"/>
                    <a:pt x="1158" y="1049"/>
                  </a:cubicBezTo>
                  <a:cubicBezTo>
                    <a:pt x="737" y="1510"/>
                    <a:pt x="327" y="1932"/>
                    <a:pt x="33" y="2482"/>
                  </a:cubicBezTo>
                  <a:cubicBezTo>
                    <a:pt x="1" y="2525"/>
                    <a:pt x="41" y="2577"/>
                    <a:pt x="85" y="2577"/>
                  </a:cubicBezTo>
                  <a:cubicBezTo>
                    <a:pt x="94" y="2577"/>
                    <a:pt x="102" y="2575"/>
                    <a:pt x="110" y="2571"/>
                  </a:cubicBezTo>
                  <a:cubicBezTo>
                    <a:pt x="660" y="2239"/>
                    <a:pt x="1158" y="1817"/>
                    <a:pt x="1580" y="1343"/>
                  </a:cubicBezTo>
                  <a:cubicBezTo>
                    <a:pt x="1875" y="1011"/>
                    <a:pt x="2565" y="512"/>
                    <a:pt x="2540" y="14"/>
                  </a:cubicBezTo>
                  <a:cubicBezTo>
                    <a:pt x="2540" y="14"/>
                    <a:pt x="2527" y="1"/>
                    <a:pt x="2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5"/>
            <p:cNvSpPr/>
            <p:nvPr/>
          </p:nvSpPr>
          <p:spPr>
            <a:xfrm rot="-5400000">
              <a:off x="405145" y="2146242"/>
              <a:ext cx="34590" cy="26875"/>
            </a:xfrm>
            <a:custGeom>
              <a:avLst/>
              <a:gdLst/>
              <a:ahLst/>
              <a:cxnLst/>
              <a:rect l="l" t="t" r="r" b="b"/>
              <a:pathLst>
                <a:path w="807" h="627" extrusionOk="0">
                  <a:moveTo>
                    <a:pt x="397" y="0"/>
                  </a:moveTo>
                  <a:cubicBezTo>
                    <a:pt x="0" y="0"/>
                    <a:pt x="0" y="627"/>
                    <a:pt x="397" y="627"/>
                  </a:cubicBezTo>
                  <a:cubicBezTo>
                    <a:pt x="806" y="627"/>
                    <a:pt x="806" y="0"/>
                    <a:pt x="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5"/>
            <p:cNvSpPr/>
            <p:nvPr/>
          </p:nvSpPr>
          <p:spPr>
            <a:xfrm rot="-5400000">
              <a:off x="159528" y="2324438"/>
              <a:ext cx="37890" cy="30047"/>
            </a:xfrm>
            <a:custGeom>
              <a:avLst/>
              <a:gdLst/>
              <a:ahLst/>
              <a:cxnLst/>
              <a:rect l="l" t="t" r="r" b="b"/>
              <a:pathLst>
                <a:path w="884" h="701" extrusionOk="0">
                  <a:moveTo>
                    <a:pt x="436" y="0"/>
                  </a:moveTo>
                  <a:cubicBezTo>
                    <a:pt x="141" y="0"/>
                    <a:pt x="1" y="346"/>
                    <a:pt x="205" y="563"/>
                  </a:cubicBezTo>
                  <a:lnTo>
                    <a:pt x="257" y="614"/>
                  </a:lnTo>
                  <a:cubicBezTo>
                    <a:pt x="308" y="672"/>
                    <a:pt x="375" y="701"/>
                    <a:pt x="444" y="701"/>
                  </a:cubicBezTo>
                  <a:cubicBezTo>
                    <a:pt x="512" y="701"/>
                    <a:pt x="583" y="672"/>
                    <a:pt x="640" y="614"/>
                  </a:cubicBezTo>
                  <a:lnTo>
                    <a:pt x="679" y="563"/>
                  </a:lnTo>
                  <a:cubicBezTo>
                    <a:pt x="883" y="346"/>
                    <a:pt x="730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5"/>
            <p:cNvSpPr/>
            <p:nvPr/>
          </p:nvSpPr>
          <p:spPr>
            <a:xfrm rot="-5400000">
              <a:off x="480175" y="1851420"/>
              <a:ext cx="20874" cy="99698"/>
            </a:xfrm>
            <a:custGeom>
              <a:avLst/>
              <a:gdLst/>
              <a:ahLst/>
              <a:cxnLst/>
              <a:rect l="l" t="t" r="r" b="b"/>
              <a:pathLst>
                <a:path w="487" h="2326" extrusionOk="0">
                  <a:moveTo>
                    <a:pt x="226" y="1"/>
                  </a:moveTo>
                  <a:cubicBezTo>
                    <a:pt x="208" y="1"/>
                    <a:pt x="192" y="14"/>
                    <a:pt x="192" y="39"/>
                  </a:cubicBezTo>
                  <a:cubicBezTo>
                    <a:pt x="1" y="717"/>
                    <a:pt x="39" y="1574"/>
                    <a:pt x="116" y="2277"/>
                  </a:cubicBezTo>
                  <a:cubicBezTo>
                    <a:pt x="116" y="2309"/>
                    <a:pt x="141" y="2325"/>
                    <a:pt x="167" y="2325"/>
                  </a:cubicBezTo>
                  <a:cubicBezTo>
                    <a:pt x="192" y="2325"/>
                    <a:pt x="218" y="2309"/>
                    <a:pt x="218" y="2277"/>
                  </a:cubicBezTo>
                  <a:cubicBezTo>
                    <a:pt x="308" y="1574"/>
                    <a:pt x="487" y="717"/>
                    <a:pt x="269" y="39"/>
                  </a:cubicBezTo>
                  <a:cubicBezTo>
                    <a:pt x="263" y="14"/>
                    <a:pt x="244" y="1"/>
                    <a:pt x="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5"/>
            <p:cNvSpPr/>
            <p:nvPr/>
          </p:nvSpPr>
          <p:spPr>
            <a:xfrm rot="-5400000">
              <a:off x="443633" y="1899489"/>
              <a:ext cx="93783" cy="12859"/>
            </a:xfrm>
            <a:custGeom>
              <a:avLst/>
              <a:gdLst/>
              <a:ahLst/>
              <a:cxnLst/>
              <a:rect l="l" t="t" r="r" b="b"/>
              <a:pathLst>
                <a:path w="2188" h="300" extrusionOk="0">
                  <a:moveTo>
                    <a:pt x="1177" y="26"/>
                  </a:moveTo>
                  <a:cubicBezTo>
                    <a:pt x="806" y="38"/>
                    <a:pt x="397" y="0"/>
                    <a:pt x="52" y="128"/>
                  </a:cubicBezTo>
                  <a:cubicBezTo>
                    <a:pt x="1" y="141"/>
                    <a:pt x="1" y="217"/>
                    <a:pt x="52" y="230"/>
                  </a:cubicBezTo>
                  <a:cubicBezTo>
                    <a:pt x="214" y="284"/>
                    <a:pt x="384" y="299"/>
                    <a:pt x="555" y="299"/>
                  </a:cubicBezTo>
                  <a:cubicBezTo>
                    <a:pt x="707" y="299"/>
                    <a:pt x="860" y="287"/>
                    <a:pt x="1011" y="281"/>
                  </a:cubicBezTo>
                  <a:cubicBezTo>
                    <a:pt x="1382" y="281"/>
                    <a:pt x="1765" y="243"/>
                    <a:pt x="2136" y="192"/>
                  </a:cubicBezTo>
                  <a:cubicBezTo>
                    <a:pt x="2187" y="179"/>
                    <a:pt x="2187" y="102"/>
                    <a:pt x="2136" y="90"/>
                  </a:cubicBezTo>
                  <a:cubicBezTo>
                    <a:pt x="1816" y="38"/>
                    <a:pt x="1497" y="26"/>
                    <a:pt x="1177" y="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"/>
            <p:cNvSpPr/>
            <p:nvPr/>
          </p:nvSpPr>
          <p:spPr>
            <a:xfrm rot="-5400000">
              <a:off x="463372" y="1873150"/>
              <a:ext cx="59022" cy="66094"/>
            </a:xfrm>
            <a:custGeom>
              <a:avLst/>
              <a:gdLst/>
              <a:ahLst/>
              <a:cxnLst/>
              <a:rect l="l" t="t" r="r" b="b"/>
              <a:pathLst>
                <a:path w="1377" h="1542" extrusionOk="0">
                  <a:moveTo>
                    <a:pt x="1341" y="0"/>
                  </a:moveTo>
                  <a:cubicBezTo>
                    <a:pt x="1337" y="0"/>
                    <a:pt x="1332" y="1"/>
                    <a:pt x="1328" y="3"/>
                  </a:cubicBezTo>
                  <a:cubicBezTo>
                    <a:pt x="1059" y="195"/>
                    <a:pt x="829" y="413"/>
                    <a:pt x="612" y="656"/>
                  </a:cubicBezTo>
                  <a:cubicBezTo>
                    <a:pt x="369" y="899"/>
                    <a:pt x="164" y="1180"/>
                    <a:pt x="11" y="1487"/>
                  </a:cubicBezTo>
                  <a:cubicBezTo>
                    <a:pt x="0" y="1518"/>
                    <a:pt x="33" y="1541"/>
                    <a:pt x="59" y="1541"/>
                  </a:cubicBezTo>
                  <a:cubicBezTo>
                    <a:pt x="65" y="1541"/>
                    <a:pt x="70" y="1540"/>
                    <a:pt x="75" y="1538"/>
                  </a:cubicBezTo>
                  <a:cubicBezTo>
                    <a:pt x="343" y="1372"/>
                    <a:pt x="561" y="1154"/>
                    <a:pt x="740" y="899"/>
                  </a:cubicBezTo>
                  <a:cubicBezTo>
                    <a:pt x="957" y="617"/>
                    <a:pt x="1174" y="349"/>
                    <a:pt x="1366" y="55"/>
                  </a:cubicBezTo>
                  <a:cubicBezTo>
                    <a:pt x="1377" y="23"/>
                    <a:pt x="1361" y="0"/>
                    <a:pt x="1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"/>
            <p:cNvSpPr/>
            <p:nvPr/>
          </p:nvSpPr>
          <p:spPr>
            <a:xfrm rot="-5400000">
              <a:off x="461036" y="1872357"/>
              <a:ext cx="60736" cy="61765"/>
            </a:xfrm>
            <a:custGeom>
              <a:avLst/>
              <a:gdLst/>
              <a:ahLst/>
              <a:cxnLst/>
              <a:rect l="l" t="t" r="r" b="b"/>
              <a:pathLst>
                <a:path w="1417" h="1441" extrusionOk="0">
                  <a:moveTo>
                    <a:pt x="13" y="0"/>
                  </a:moveTo>
                  <a:cubicBezTo>
                    <a:pt x="13" y="0"/>
                    <a:pt x="0" y="0"/>
                    <a:pt x="0" y="13"/>
                  </a:cubicBezTo>
                  <a:cubicBezTo>
                    <a:pt x="0" y="294"/>
                    <a:pt x="371" y="563"/>
                    <a:pt x="537" y="755"/>
                  </a:cubicBezTo>
                  <a:cubicBezTo>
                    <a:pt x="780" y="1023"/>
                    <a:pt x="1049" y="1253"/>
                    <a:pt x="1356" y="1432"/>
                  </a:cubicBezTo>
                  <a:cubicBezTo>
                    <a:pt x="1361" y="1438"/>
                    <a:pt x="1368" y="1441"/>
                    <a:pt x="1374" y="1441"/>
                  </a:cubicBezTo>
                  <a:cubicBezTo>
                    <a:pt x="1396" y="1441"/>
                    <a:pt x="1417" y="1411"/>
                    <a:pt x="1407" y="1381"/>
                  </a:cubicBezTo>
                  <a:cubicBezTo>
                    <a:pt x="1228" y="1100"/>
                    <a:pt x="1010" y="831"/>
                    <a:pt x="780" y="588"/>
                  </a:cubicBezTo>
                  <a:cubicBezTo>
                    <a:pt x="614" y="422"/>
                    <a:pt x="448" y="269"/>
                    <a:pt x="281" y="103"/>
                  </a:cubicBezTo>
                  <a:cubicBezTo>
                    <a:pt x="205" y="39"/>
                    <a:pt x="115" y="0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5"/>
            <p:cNvSpPr/>
            <p:nvPr/>
          </p:nvSpPr>
          <p:spPr>
            <a:xfrm rot="5400000">
              <a:off x="215976" y="3393723"/>
              <a:ext cx="34590" cy="26875"/>
            </a:xfrm>
            <a:custGeom>
              <a:avLst/>
              <a:gdLst/>
              <a:ahLst/>
              <a:cxnLst/>
              <a:rect l="l" t="t" r="r" b="b"/>
              <a:pathLst>
                <a:path w="807" h="627" extrusionOk="0">
                  <a:moveTo>
                    <a:pt x="397" y="0"/>
                  </a:moveTo>
                  <a:cubicBezTo>
                    <a:pt x="0" y="0"/>
                    <a:pt x="0" y="627"/>
                    <a:pt x="397" y="627"/>
                  </a:cubicBezTo>
                  <a:cubicBezTo>
                    <a:pt x="806" y="627"/>
                    <a:pt x="806" y="0"/>
                    <a:pt x="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5"/>
            <p:cNvSpPr/>
            <p:nvPr/>
          </p:nvSpPr>
          <p:spPr>
            <a:xfrm rot="5400000">
              <a:off x="458292" y="3212356"/>
              <a:ext cx="37890" cy="30047"/>
            </a:xfrm>
            <a:custGeom>
              <a:avLst/>
              <a:gdLst/>
              <a:ahLst/>
              <a:cxnLst/>
              <a:rect l="l" t="t" r="r" b="b"/>
              <a:pathLst>
                <a:path w="884" h="701" extrusionOk="0">
                  <a:moveTo>
                    <a:pt x="436" y="0"/>
                  </a:moveTo>
                  <a:cubicBezTo>
                    <a:pt x="141" y="0"/>
                    <a:pt x="1" y="346"/>
                    <a:pt x="205" y="563"/>
                  </a:cubicBezTo>
                  <a:lnTo>
                    <a:pt x="257" y="614"/>
                  </a:lnTo>
                  <a:cubicBezTo>
                    <a:pt x="308" y="672"/>
                    <a:pt x="375" y="701"/>
                    <a:pt x="444" y="701"/>
                  </a:cubicBezTo>
                  <a:cubicBezTo>
                    <a:pt x="512" y="701"/>
                    <a:pt x="583" y="672"/>
                    <a:pt x="640" y="614"/>
                  </a:cubicBezTo>
                  <a:lnTo>
                    <a:pt x="679" y="563"/>
                  </a:lnTo>
                  <a:cubicBezTo>
                    <a:pt x="883" y="346"/>
                    <a:pt x="730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5"/>
            <p:cNvSpPr/>
            <p:nvPr/>
          </p:nvSpPr>
          <p:spPr>
            <a:xfrm rot="5400000">
              <a:off x="154662" y="3615722"/>
              <a:ext cx="20874" cy="99698"/>
            </a:xfrm>
            <a:custGeom>
              <a:avLst/>
              <a:gdLst/>
              <a:ahLst/>
              <a:cxnLst/>
              <a:rect l="l" t="t" r="r" b="b"/>
              <a:pathLst>
                <a:path w="487" h="2326" extrusionOk="0">
                  <a:moveTo>
                    <a:pt x="226" y="1"/>
                  </a:moveTo>
                  <a:cubicBezTo>
                    <a:pt x="208" y="1"/>
                    <a:pt x="192" y="14"/>
                    <a:pt x="192" y="39"/>
                  </a:cubicBezTo>
                  <a:cubicBezTo>
                    <a:pt x="1" y="717"/>
                    <a:pt x="39" y="1574"/>
                    <a:pt x="116" y="2277"/>
                  </a:cubicBezTo>
                  <a:cubicBezTo>
                    <a:pt x="116" y="2309"/>
                    <a:pt x="141" y="2325"/>
                    <a:pt x="167" y="2325"/>
                  </a:cubicBezTo>
                  <a:cubicBezTo>
                    <a:pt x="192" y="2325"/>
                    <a:pt x="218" y="2309"/>
                    <a:pt x="218" y="2277"/>
                  </a:cubicBezTo>
                  <a:cubicBezTo>
                    <a:pt x="308" y="1574"/>
                    <a:pt x="487" y="717"/>
                    <a:pt x="269" y="39"/>
                  </a:cubicBezTo>
                  <a:cubicBezTo>
                    <a:pt x="263" y="14"/>
                    <a:pt x="244" y="1"/>
                    <a:pt x="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5"/>
            <p:cNvSpPr/>
            <p:nvPr/>
          </p:nvSpPr>
          <p:spPr>
            <a:xfrm rot="5400000">
              <a:off x="118294" y="3654493"/>
              <a:ext cx="93783" cy="12859"/>
            </a:xfrm>
            <a:custGeom>
              <a:avLst/>
              <a:gdLst/>
              <a:ahLst/>
              <a:cxnLst/>
              <a:rect l="l" t="t" r="r" b="b"/>
              <a:pathLst>
                <a:path w="2188" h="300" extrusionOk="0">
                  <a:moveTo>
                    <a:pt x="1177" y="26"/>
                  </a:moveTo>
                  <a:cubicBezTo>
                    <a:pt x="806" y="38"/>
                    <a:pt x="397" y="0"/>
                    <a:pt x="52" y="128"/>
                  </a:cubicBezTo>
                  <a:cubicBezTo>
                    <a:pt x="1" y="141"/>
                    <a:pt x="1" y="217"/>
                    <a:pt x="52" y="230"/>
                  </a:cubicBezTo>
                  <a:cubicBezTo>
                    <a:pt x="214" y="284"/>
                    <a:pt x="384" y="299"/>
                    <a:pt x="555" y="299"/>
                  </a:cubicBezTo>
                  <a:cubicBezTo>
                    <a:pt x="707" y="299"/>
                    <a:pt x="860" y="287"/>
                    <a:pt x="1011" y="281"/>
                  </a:cubicBezTo>
                  <a:cubicBezTo>
                    <a:pt x="1382" y="281"/>
                    <a:pt x="1765" y="243"/>
                    <a:pt x="2136" y="192"/>
                  </a:cubicBezTo>
                  <a:cubicBezTo>
                    <a:pt x="2187" y="179"/>
                    <a:pt x="2187" y="102"/>
                    <a:pt x="2136" y="90"/>
                  </a:cubicBezTo>
                  <a:cubicBezTo>
                    <a:pt x="1816" y="38"/>
                    <a:pt x="1497" y="26"/>
                    <a:pt x="1177" y="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5"/>
            <p:cNvSpPr/>
            <p:nvPr/>
          </p:nvSpPr>
          <p:spPr>
            <a:xfrm rot="5400000">
              <a:off x="133317" y="3627596"/>
              <a:ext cx="59022" cy="66094"/>
            </a:xfrm>
            <a:custGeom>
              <a:avLst/>
              <a:gdLst/>
              <a:ahLst/>
              <a:cxnLst/>
              <a:rect l="l" t="t" r="r" b="b"/>
              <a:pathLst>
                <a:path w="1377" h="1542" extrusionOk="0">
                  <a:moveTo>
                    <a:pt x="1341" y="0"/>
                  </a:moveTo>
                  <a:cubicBezTo>
                    <a:pt x="1337" y="0"/>
                    <a:pt x="1332" y="1"/>
                    <a:pt x="1328" y="3"/>
                  </a:cubicBezTo>
                  <a:cubicBezTo>
                    <a:pt x="1059" y="195"/>
                    <a:pt x="829" y="413"/>
                    <a:pt x="612" y="656"/>
                  </a:cubicBezTo>
                  <a:cubicBezTo>
                    <a:pt x="369" y="899"/>
                    <a:pt x="164" y="1180"/>
                    <a:pt x="11" y="1487"/>
                  </a:cubicBezTo>
                  <a:cubicBezTo>
                    <a:pt x="0" y="1518"/>
                    <a:pt x="33" y="1541"/>
                    <a:pt x="59" y="1541"/>
                  </a:cubicBezTo>
                  <a:cubicBezTo>
                    <a:pt x="65" y="1541"/>
                    <a:pt x="70" y="1540"/>
                    <a:pt x="75" y="1538"/>
                  </a:cubicBezTo>
                  <a:cubicBezTo>
                    <a:pt x="343" y="1372"/>
                    <a:pt x="561" y="1154"/>
                    <a:pt x="740" y="899"/>
                  </a:cubicBezTo>
                  <a:cubicBezTo>
                    <a:pt x="957" y="617"/>
                    <a:pt x="1174" y="349"/>
                    <a:pt x="1366" y="55"/>
                  </a:cubicBezTo>
                  <a:cubicBezTo>
                    <a:pt x="1377" y="23"/>
                    <a:pt x="1361" y="0"/>
                    <a:pt x="1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5"/>
            <p:cNvSpPr/>
            <p:nvPr/>
          </p:nvSpPr>
          <p:spPr>
            <a:xfrm rot="5400000">
              <a:off x="133938" y="3632718"/>
              <a:ext cx="60736" cy="61765"/>
            </a:xfrm>
            <a:custGeom>
              <a:avLst/>
              <a:gdLst/>
              <a:ahLst/>
              <a:cxnLst/>
              <a:rect l="l" t="t" r="r" b="b"/>
              <a:pathLst>
                <a:path w="1417" h="1441" extrusionOk="0">
                  <a:moveTo>
                    <a:pt x="13" y="0"/>
                  </a:moveTo>
                  <a:cubicBezTo>
                    <a:pt x="13" y="0"/>
                    <a:pt x="0" y="0"/>
                    <a:pt x="0" y="13"/>
                  </a:cubicBezTo>
                  <a:cubicBezTo>
                    <a:pt x="0" y="294"/>
                    <a:pt x="371" y="563"/>
                    <a:pt x="537" y="755"/>
                  </a:cubicBezTo>
                  <a:cubicBezTo>
                    <a:pt x="780" y="1023"/>
                    <a:pt x="1049" y="1253"/>
                    <a:pt x="1356" y="1432"/>
                  </a:cubicBezTo>
                  <a:cubicBezTo>
                    <a:pt x="1361" y="1438"/>
                    <a:pt x="1368" y="1441"/>
                    <a:pt x="1374" y="1441"/>
                  </a:cubicBezTo>
                  <a:cubicBezTo>
                    <a:pt x="1396" y="1441"/>
                    <a:pt x="1417" y="1411"/>
                    <a:pt x="1407" y="1381"/>
                  </a:cubicBezTo>
                  <a:cubicBezTo>
                    <a:pt x="1228" y="1100"/>
                    <a:pt x="1010" y="831"/>
                    <a:pt x="780" y="588"/>
                  </a:cubicBezTo>
                  <a:cubicBezTo>
                    <a:pt x="614" y="422"/>
                    <a:pt x="448" y="269"/>
                    <a:pt x="281" y="103"/>
                  </a:cubicBezTo>
                  <a:cubicBezTo>
                    <a:pt x="205" y="39"/>
                    <a:pt x="115" y="0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5" name="Google Shape;815;p5"/>
            <p:cNvGrpSpPr/>
            <p:nvPr/>
          </p:nvGrpSpPr>
          <p:grpSpPr>
            <a:xfrm rot="5400000" flipH="1">
              <a:off x="7408149" y="2258596"/>
              <a:ext cx="3274853" cy="968508"/>
              <a:chOff x="2589274" y="1674071"/>
              <a:chExt cx="3274853" cy="968508"/>
            </a:xfrm>
          </p:grpSpPr>
          <p:sp>
            <p:nvSpPr>
              <p:cNvPr id="816" name="Google Shape;816;p5"/>
              <p:cNvSpPr/>
              <p:nvPr/>
            </p:nvSpPr>
            <p:spPr>
              <a:xfrm>
                <a:off x="2589274" y="2615661"/>
                <a:ext cx="36519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628" extrusionOk="0">
                    <a:moveTo>
                      <a:pt x="429" y="1"/>
                    </a:moveTo>
                    <a:cubicBezTo>
                      <a:pt x="336" y="1"/>
                      <a:pt x="244" y="49"/>
                      <a:pt x="193" y="145"/>
                    </a:cubicBezTo>
                    <a:lnTo>
                      <a:pt x="154" y="196"/>
                    </a:lnTo>
                    <a:cubicBezTo>
                      <a:pt x="1" y="483"/>
                      <a:pt x="215" y="627"/>
                      <a:pt x="428" y="627"/>
                    </a:cubicBezTo>
                    <a:cubicBezTo>
                      <a:pt x="640" y="627"/>
                      <a:pt x="851" y="483"/>
                      <a:pt x="691" y="196"/>
                    </a:cubicBezTo>
                    <a:lnTo>
                      <a:pt x="704" y="196"/>
                    </a:lnTo>
                    <a:cubicBezTo>
                      <a:pt x="691" y="170"/>
                      <a:pt x="678" y="157"/>
                      <a:pt x="666" y="145"/>
                    </a:cubicBezTo>
                    <a:cubicBezTo>
                      <a:pt x="615" y="49"/>
                      <a:pt x="522" y="1"/>
                      <a:pt x="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5"/>
              <p:cNvSpPr/>
              <p:nvPr/>
            </p:nvSpPr>
            <p:spPr>
              <a:xfrm>
                <a:off x="2718073" y="2115941"/>
                <a:ext cx="46892" cy="33518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782" extrusionOk="0">
                    <a:moveTo>
                      <a:pt x="624" y="0"/>
                    </a:moveTo>
                    <a:cubicBezTo>
                      <a:pt x="617" y="0"/>
                      <a:pt x="609" y="0"/>
                      <a:pt x="602" y="1"/>
                    </a:cubicBezTo>
                    <a:cubicBezTo>
                      <a:pt x="474" y="1"/>
                      <a:pt x="346" y="26"/>
                      <a:pt x="231" y="77"/>
                    </a:cubicBezTo>
                    <a:cubicBezTo>
                      <a:pt x="1" y="218"/>
                      <a:pt x="1" y="563"/>
                      <a:pt x="231" y="704"/>
                    </a:cubicBezTo>
                    <a:cubicBezTo>
                      <a:pt x="346" y="755"/>
                      <a:pt x="474" y="781"/>
                      <a:pt x="602" y="781"/>
                    </a:cubicBezTo>
                    <a:cubicBezTo>
                      <a:pt x="609" y="781"/>
                      <a:pt x="617" y="781"/>
                      <a:pt x="624" y="781"/>
                    </a:cubicBezTo>
                    <a:cubicBezTo>
                      <a:pt x="1093" y="781"/>
                      <a:pt x="1093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5"/>
              <p:cNvSpPr/>
              <p:nvPr/>
            </p:nvSpPr>
            <p:spPr>
              <a:xfrm>
                <a:off x="3165056" y="1674071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5"/>
              <p:cNvSpPr/>
              <p:nvPr/>
            </p:nvSpPr>
            <p:spPr>
              <a:xfrm>
                <a:off x="3123952" y="1718818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5"/>
              <p:cNvSpPr/>
              <p:nvPr/>
            </p:nvSpPr>
            <p:spPr>
              <a:xfrm>
                <a:off x="3141011" y="1692887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5"/>
              <p:cNvSpPr/>
              <p:nvPr/>
            </p:nvSpPr>
            <p:spPr>
              <a:xfrm>
                <a:off x="3143111" y="1693787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5"/>
              <p:cNvSpPr/>
              <p:nvPr/>
            </p:nvSpPr>
            <p:spPr>
              <a:xfrm flipH="1">
                <a:off x="5802150" y="1773346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5"/>
              <p:cNvSpPr/>
              <p:nvPr/>
            </p:nvSpPr>
            <p:spPr>
              <a:xfrm flipH="1">
                <a:off x="5770388" y="1818093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5"/>
              <p:cNvSpPr/>
              <p:nvPr/>
            </p:nvSpPr>
            <p:spPr>
              <a:xfrm flipH="1">
                <a:off x="5787619" y="1792162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5"/>
              <p:cNvSpPr/>
              <p:nvPr/>
            </p:nvSpPr>
            <p:spPr>
              <a:xfrm flipH="1">
                <a:off x="5784190" y="1793062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5"/>
              <p:cNvSpPr/>
              <p:nvPr/>
            </p:nvSpPr>
            <p:spPr>
              <a:xfrm flipH="1">
                <a:off x="4354007" y="1733539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5"/>
              <p:cNvSpPr/>
              <p:nvPr/>
            </p:nvSpPr>
            <p:spPr>
              <a:xfrm flipH="1">
                <a:off x="4280539" y="1813947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5"/>
              <p:cNvSpPr/>
              <p:nvPr/>
            </p:nvSpPr>
            <p:spPr>
              <a:xfrm flipH="1">
                <a:off x="4310973" y="1767528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5"/>
              <p:cNvSpPr/>
              <p:nvPr/>
            </p:nvSpPr>
            <p:spPr>
              <a:xfrm flipH="1">
                <a:off x="4313973" y="1769414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5"/>
              <p:cNvSpPr/>
              <p:nvPr/>
            </p:nvSpPr>
            <p:spPr>
              <a:xfrm flipH="1">
                <a:off x="3626236" y="2468951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5"/>
              <p:cNvSpPr/>
              <p:nvPr/>
            </p:nvSpPr>
            <p:spPr>
              <a:xfrm flipH="1">
                <a:off x="3804367" y="2223399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5"/>
              <p:cNvSpPr/>
              <p:nvPr/>
            </p:nvSpPr>
            <p:spPr>
              <a:xfrm flipH="1">
                <a:off x="3374683" y="2500712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5"/>
              <p:cNvSpPr/>
              <p:nvPr/>
            </p:nvSpPr>
            <p:spPr>
              <a:xfrm flipH="1">
                <a:off x="3342878" y="2544044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5"/>
              <p:cNvSpPr/>
              <p:nvPr/>
            </p:nvSpPr>
            <p:spPr>
              <a:xfrm flipH="1">
                <a:off x="3360538" y="2519785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5"/>
              <p:cNvSpPr/>
              <p:nvPr/>
            </p:nvSpPr>
            <p:spPr>
              <a:xfrm flipH="1">
                <a:off x="3356723" y="2520471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5"/>
              <p:cNvSpPr/>
              <p:nvPr/>
            </p:nvSpPr>
            <p:spPr>
              <a:xfrm rot="10800000" flipH="1">
                <a:off x="4873717" y="2279782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5"/>
              <p:cNvSpPr/>
              <p:nvPr/>
            </p:nvSpPr>
            <p:spPr>
              <a:xfrm rot="10800000" flipH="1">
                <a:off x="4692285" y="2522163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5"/>
              <p:cNvSpPr/>
              <p:nvPr/>
            </p:nvSpPr>
            <p:spPr>
              <a:xfrm rot="10800000" flipH="1">
                <a:off x="5138986" y="2175199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5"/>
              <p:cNvSpPr/>
              <p:nvPr/>
            </p:nvSpPr>
            <p:spPr>
              <a:xfrm rot="10800000" flipH="1">
                <a:off x="5097882" y="2218705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5"/>
              <p:cNvSpPr/>
              <p:nvPr/>
            </p:nvSpPr>
            <p:spPr>
              <a:xfrm rot="10800000" flipH="1">
                <a:off x="5114983" y="2189730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5"/>
              <p:cNvSpPr/>
              <p:nvPr/>
            </p:nvSpPr>
            <p:spPr>
              <a:xfrm rot="10800000" flipH="1">
                <a:off x="5117084" y="2193373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42" name="Google Shape;842;p5"/>
            <p:cNvSpPr/>
            <p:nvPr/>
          </p:nvSpPr>
          <p:spPr>
            <a:xfrm rot="-5400000">
              <a:off x="344202" y="2661081"/>
              <a:ext cx="37290" cy="178865"/>
            </a:xfrm>
            <a:custGeom>
              <a:avLst/>
              <a:gdLst/>
              <a:ahLst/>
              <a:cxnLst/>
              <a:rect l="l" t="t" r="r" b="b"/>
              <a:pathLst>
                <a:path w="870" h="4173" extrusionOk="0">
                  <a:moveTo>
                    <a:pt x="460" y="0"/>
                  </a:moveTo>
                  <a:cubicBezTo>
                    <a:pt x="425" y="0"/>
                    <a:pt x="390" y="19"/>
                    <a:pt x="384" y="58"/>
                  </a:cubicBezTo>
                  <a:cubicBezTo>
                    <a:pt x="0" y="1285"/>
                    <a:pt x="320" y="2833"/>
                    <a:pt x="473" y="4086"/>
                  </a:cubicBezTo>
                  <a:cubicBezTo>
                    <a:pt x="473" y="4143"/>
                    <a:pt x="518" y="4172"/>
                    <a:pt x="563" y="4172"/>
                  </a:cubicBezTo>
                  <a:cubicBezTo>
                    <a:pt x="607" y="4172"/>
                    <a:pt x="652" y="4143"/>
                    <a:pt x="652" y="4086"/>
                  </a:cubicBezTo>
                  <a:cubicBezTo>
                    <a:pt x="793" y="2833"/>
                    <a:pt x="870" y="1285"/>
                    <a:pt x="537" y="58"/>
                  </a:cubicBezTo>
                  <a:cubicBezTo>
                    <a:pt x="531" y="19"/>
                    <a:pt x="496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5"/>
            <p:cNvSpPr/>
            <p:nvPr/>
          </p:nvSpPr>
          <p:spPr>
            <a:xfrm rot="-5400000">
              <a:off x="279756" y="2732467"/>
              <a:ext cx="168878" cy="20745"/>
            </a:xfrm>
            <a:custGeom>
              <a:avLst/>
              <a:gdLst/>
              <a:ahLst/>
              <a:cxnLst/>
              <a:rect l="l" t="t" r="r" b="b"/>
              <a:pathLst>
                <a:path w="3940" h="484" extrusionOk="0">
                  <a:moveTo>
                    <a:pt x="1409" y="1"/>
                  </a:moveTo>
                  <a:cubicBezTo>
                    <a:pt x="970" y="1"/>
                    <a:pt x="529" y="32"/>
                    <a:pt x="103" y="100"/>
                  </a:cubicBezTo>
                  <a:cubicBezTo>
                    <a:pt x="1" y="125"/>
                    <a:pt x="1" y="266"/>
                    <a:pt x="103" y="292"/>
                  </a:cubicBezTo>
                  <a:cubicBezTo>
                    <a:pt x="768" y="394"/>
                    <a:pt x="1446" y="445"/>
                    <a:pt x="2123" y="458"/>
                  </a:cubicBezTo>
                  <a:cubicBezTo>
                    <a:pt x="2392" y="464"/>
                    <a:pt x="2666" y="484"/>
                    <a:pt x="2938" y="484"/>
                  </a:cubicBezTo>
                  <a:cubicBezTo>
                    <a:pt x="3249" y="484"/>
                    <a:pt x="3557" y="458"/>
                    <a:pt x="3850" y="356"/>
                  </a:cubicBezTo>
                  <a:cubicBezTo>
                    <a:pt x="3939" y="330"/>
                    <a:pt x="3939" y="202"/>
                    <a:pt x="3850" y="177"/>
                  </a:cubicBezTo>
                  <a:cubicBezTo>
                    <a:pt x="3421" y="28"/>
                    <a:pt x="2944" y="11"/>
                    <a:pt x="2472" y="11"/>
                  </a:cubicBezTo>
                  <a:cubicBezTo>
                    <a:pt x="2333" y="11"/>
                    <a:pt x="2194" y="12"/>
                    <a:pt x="2057" y="12"/>
                  </a:cubicBezTo>
                  <a:cubicBezTo>
                    <a:pt x="1981" y="12"/>
                    <a:pt x="1905" y="12"/>
                    <a:pt x="1829" y="10"/>
                  </a:cubicBezTo>
                  <a:cubicBezTo>
                    <a:pt x="1690" y="4"/>
                    <a:pt x="1549" y="1"/>
                    <a:pt x="1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5"/>
            <p:cNvSpPr/>
            <p:nvPr/>
          </p:nvSpPr>
          <p:spPr>
            <a:xfrm rot="-5400000">
              <a:off x="313555" y="2682683"/>
              <a:ext cx="106942" cy="119243"/>
            </a:xfrm>
            <a:custGeom>
              <a:avLst/>
              <a:gdLst/>
              <a:ahLst/>
              <a:cxnLst/>
              <a:rect l="l" t="t" r="r" b="b"/>
              <a:pathLst>
                <a:path w="2495" h="2782" extrusionOk="0">
                  <a:moveTo>
                    <a:pt x="85" y="1"/>
                  </a:moveTo>
                  <a:cubicBezTo>
                    <a:pt x="41" y="1"/>
                    <a:pt x="1" y="53"/>
                    <a:pt x="33" y="96"/>
                  </a:cubicBezTo>
                  <a:cubicBezTo>
                    <a:pt x="391" y="620"/>
                    <a:pt x="775" y="1119"/>
                    <a:pt x="1158" y="1618"/>
                  </a:cubicBezTo>
                  <a:cubicBezTo>
                    <a:pt x="1465" y="2027"/>
                    <a:pt x="1900" y="2538"/>
                    <a:pt x="2347" y="2768"/>
                  </a:cubicBezTo>
                  <a:cubicBezTo>
                    <a:pt x="2362" y="2777"/>
                    <a:pt x="2379" y="2782"/>
                    <a:pt x="2395" y="2782"/>
                  </a:cubicBezTo>
                  <a:cubicBezTo>
                    <a:pt x="2447" y="2782"/>
                    <a:pt x="2495" y="2738"/>
                    <a:pt x="2475" y="2679"/>
                  </a:cubicBezTo>
                  <a:cubicBezTo>
                    <a:pt x="2258" y="2142"/>
                    <a:pt x="1785" y="1618"/>
                    <a:pt x="1401" y="1196"/>
                  </a:cubicBezTo>
                  <a:cubicBezTo>
                    <a:pt x="1017" y="761"/>
                    <a:pt x="583" y="364"/>
                    <a:pt x="122" y="6"/>
                  </a:cubicBezTo>
                  <a:lnTo>
                    <a:pt x="110" y="6"/>
                  </a:lnTo>
                  <a:cubicBezTo>
                    <a:pt x="102" y="2"/>
                    <a:pt x="93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5"/>
            <p:cNvSpPr/>
            <p:nvPr/>
          </p:nvSpPr>
          <p:spPr>
            <a:xfrm rot="-5400000">
              <a:off x="309526" y="2691598"/>
              <a:ext cx="109985" cy="110457"/>
            </a:xfrm>
            <a:custGeom>
              <a:avLst/>
              <a:gdLst/>
              <a:ahLst/>
              <a:cxnLst/>
              <a:rect l="l" t="t" r="r" b="b"/>
              <a:pathLst>
                <a:path w="2566" h="2577" extrusionOk="0">
                  <a:moveTo>
                    <a:pt x="2527" y="1"/>
                  </a:moveTo>
                  <a:cubicBezTo>
                    <a:pt x="2348" y="1"/>
                    <a:pt x="2182" y="77"/>
                    <a:pt x="2054" y="193"/>
                  </a:cubicBezTo>
                  <a:cubicBezTo>
                    <a:pt x="1760" y="474"/>
                    <a:pt x="1440" y="755"/>
                    <a:pt x="1158" y="1049"/>
                  </a:cubicBezTo>
                  <a:cubicBezTo>
                    <a:pt x="737" y="1510"/>
                    <a:pt x="327" y="1932"/>
                    <a:pt x="33" y="2482"/>
                  </a:cubicBezTo>
                  <a:cubicBezTo>
                    <a:pt x="1" y="2525"/>
                    <a:pt x="41" y="2577"/>
                    <a:pt x="85" y="2577"/>
                  </a:cubicBezTo>
                  <a:cubicBezTo>
                    <a:pt x="94" y="2577"/>
                    <a:pt x="102" y="2575"/>
                    <a:pt x="110" y="2571"/>
                  </a:cubicBezTo>
                  <a:cubicBezTo>
                    <a:pt x="660" y="2239"/>
                    <a:pt x="1158" y="1817"/>
                    <a:pt x="1580" y="1343"/>
                  </a:cubicBezTo>
                  <a:cubicBezTo>
                    <a:pt x="1875" y="1011"/>
                    <a:pt x="2565" y="512"/>
                    <a:pt x="2540" y="14"/>
                  </a:cubicBezTo>
                  <a:cubicBezTo>
                    <a:pt x="2540" y="14"/>
                    <a:pt x="2527" y="1"/>
                    <a:pt x="2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6" name="Google Shape;846;p5"/>
            <p:cNvGrpSpPr/>
            <p:nvPr/>
          </p:nvGrpSpPr>
          <p:grpSpPr>
            <a:xfrm rot="-5400000" flipH="1">
              <a:off x="8756283" y="2653407"/>
              <a:ext cx="168878" cy="178865"/>
              <a:chOff x="4280539" y="1733539"/>
              <a:chExt cx="168878" cy="178865"/>
            </a:xfrm>
          </p:grpSpPr>
          <p:sp>
            <p:nvSpPr>
              <p:cNvPr id="847" name="Google Shape;847;p5"/>
              <p:cNvSpPr/>
              <p:nvPr/>
            </p:nvSpPr>
            <p:spPr>
              <a:xfrm flipH="1">
                <a:off x="4354007" y="1733539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5"/>
              <p:cNvSpPr/>
              <p:nvPr/>
            </p:nvSpPr>
            <p:spPr>
              <a:xfrm flipH="1">
                <a:off x="4280539" y="1813947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5"/>
              <p:cNvSpPr/>
              <p:nvPr/>
            </p:nvSpPr>
            <p:spPr>
              <a:xfrm flipH="1">
                <a:off x="4310973" y="1767528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5"/>
              <p:cNvSpPr/>
              <p:nvPr/>
            </p:nvSpPr>
            <p:spPr>
              <a:xfrm flipH="1">
                <a:off x="4313973" y="1769414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1" name="Google Shape;851;p5"/>
          <p:cNvGrpSpPr/>
          <p:nvPr/>
        </p:nvGrpSpPr>
        <p:grpSpPr>
          <a:xfrm rot="10800000">
            <a:off x="7905116" y="-1318294"/>
            <a:ext cx="1238887" cy="3220575"/>
            <a:chOff x="236825" y="823300"/>
            <a:chExt cx="818125" cy="2126775"/>
          </a:xfrm>
        </p:grpSpPr>
        <p:sp>
          <p:nvSpPr>
            <p:cNvPr id="852" name="Google Shape;852;p5"/>
            <p:cNvSpPr/>
            <p:nvPr/>
          </p:nvSpPr>
          <p:spPr>
            <a:xfrm>
              <a:off x="682800" y="961425"/>
              <a:ext cx="151225" cy="92400"/>
            </a:xfrm>
            <a:custGeom>
              <a:avLst/>
              <a:gdLst/>
              <a:ahLst/>
              <a:cxnLst/>
              <a:rect l="l" t="t" r="r" b="b"/>
              <a:pathLst>
                <a:path w="6049" h="3696" extrusionOk="0">
                  <a:moveTo>
                    <a:pt x="116" y="3568"/>
                  </a:moveTo>
                  <a:cubicBezTo>
                    <a:pt x="2635" y="3696"/>
                    <a:pt x="4604" y="2289"/>
                    <a:pt x="5972" y="281"/>
                  </a:cubicBezTo>
                  <a:cubicBezTo>
                    <a:pt x="6049" y="154"/>
                    <a:pt x="5934" y="0"/>
                    <a:pt x="5793" y="38"/>
                  </a:cubicBezTo>
                  <a:cubicBezTo>
                    <a:pt x="4706" y="422"/>
                    <a:pt x="3555" y="499"/>
                    <a:pt x="2545" y="1074"/>
                  </a:cubicBezTo>
                  <a:cubicBezTo>
                    <a:pt x="1548" y="1662"/>
                    <a:pt x="972" y="2711"/>
                    <a:pt x="77" y="3402"/>
                  </a:cubicBezTo>
                  <a:cubicBezTo>
                    <a:pt x="0" y="3453"/>
                    <a:pt x="26" y="3555"/>
                    <a:pt x="116" y="3568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5"/>
            <p:cNvSpPr/>
            <p:nvPr/>
          </p:nvSpPr>
          <p:spPr>
            <a:xfrm>
              <a:off x="690150" y="823300"/>
              <a:ext cx="71625" cy="166275"/>
            </a:xfrm>
            <a:custGeom>
              <a:avLst/>
              <a:gdLst/>
              <a:ahLst/>
              <a:cxnLst/>
              <a:rect l="l" t="t" r="r" b="b"/>
              <a:pathLst>
                <a:path w="2865" h="6651" extrusionOk="0">
                  <a:moveTo>
                    <a:pt x="192" y="6561"/>
                  </a:moveTo>
                  <a:cubicBezTo>
                    <a:pt x="1228" y="4579"/>
                    <a:pt x="2865" y="2558"/>
                    <a:pt x="2200" y="180"/>
                  </a:cubicBezTo>
                  <a:cubicBezTo>
                    <a:pt x="2174" y="27"/>
                    <a:pt x="1970" y="1"/>
                    <a:pt x="1906" y="142"/>
                  </a:cubicBezTo>
                  <a:cubicBezTo>
                    <a:pt x="1446" y="1075"/>
                    <a:pt x="832" y="1893"/>
                    <a:pt x="474" y="2878"/>
                  </a:cubicBezTo>
                  <a:cubicBezTo>
                    <a:pt x="64" y="4029"/>
                    <a:pt x="1" y="5308"/>
                    <a:pt x="1" y="6510"/>
                  </a:cubicBezTo>
                  <a:cubicBezTo>
                    <a:pt x="13" y="6612"/>
                    <a:pt x="141" y="6650"/>
                    <a:pt x="192" y="6561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5"/>
            <p:cNvSpPr/>
            <p:nvPr/>
          </p:nvSpPr>
          <p:spPr>
            <a:xfrm>
              <a:off x="587200" y="894600"/>
              <a:ext cx="65575" cy="151225"/>
            </a:xfrm>
            <a:custGeom>
              <a:avLst/>
              <a:gdLst/>
              <a:ahLst/>
              <a:cxnLst/>
              <a:rect l="l" t="t" r="r" b="b"/>
              <a:pathLst>
                <a:path w="2623" h="6049" extrusionOk="0">
                  <a:moveTo>
                    <a:pt x="2507" y="5972"/>
                  </a:moveTo>
                  <a:cubicBezTo>
                    <a:pt x="2533" y="4936"/>
                    <a:pt x="2622" y="3965"/>
                    <a:pt x="2469" y="2929"/>
                  </a:cubicBezTo>
                  <a:cubicBezTo>
                    <a:pt x="2303" y="1829"/>
                    <a:pt x="1075" y="832"/>
                    <a:pt x="346" y="116"/>
                  </a:cubicBezTo>
                  <a:cubicBezTo>
                    <a:pt x="206" y="1"/>
                    <a:pt x="1" y="116"/>
                    <a:pt x="39" y="307"/>
                  </a:cubicBezTo>
                  <a:cubicBezTo>
                    <a:pt x="359" y="1318"/>
                    <a:pt x="346" y="2392"/>
                    <a:pt x="743" y="3376"/>
                  </a:cubicBezTo>
                  <a:cubicBezTo>
                    <a:pt x="1101" y="4259"/>
                    <a:pt x="1894" y="5192"/>
                    <a:pt x="2405" y="5998"/>
                  </a:cubicBezTo>
                  <a:cubicBezTo>
                    <a:pt x="2431" y="6049"/>
                    <a:pt x="2507" y="6023"/>
                    <a:pt x="2507" y="5972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5"/>
            <p:cNvSpPr/>
            <p:nvPr/>
          </p:nvSpPr>
          <p:spPr>
            <a:xfrm>
              <a:off x="597750" y="923250"/>
              <a:ext cx="165325" cy="223900"/>
            </a:xfrm>
            <a:custGeom>
              <a:avLst/>
              <a:gdLst/>
              <a:ahLst/>
              <a:cxnLst/>
              <a:rect l="l" t="t" r="r" b="b"/>
              <a:pathLst>
                <a:path w="6613" h="8956" extrusionOk="0">
                  <a:moveTo>
                    <a:pt x="4658" y="0"/>
                  </a:moveTo>
                  <a:cubicBezTo>
                    <a:pt x="4657" y="0"/>
                    <a:pt x="4656" y="2"/>
                    <a:pt x="4656" y="5"/>
                  </a:cubicBezTo>
                  <a:cubicBezTo>
                    <a:pt x="4003" y="1540"/>
                    <a:pt x="3543" y="3177"/>
                    <a:pt x="2699" y="4622"/>
                  </a:cubicBezTo>
                  <a:cubicBezTo>
                    <a:pt x="2546" y="4877"/>
                    <a:pt x="2379" y="5120"/>
                    <a:pt x="2200" y="5363"/>
                  </a:cubicBezTo>
                  <a:lnTo>
                    <a:pt x="2188" y="5363"/>
                  </a:lnTo>
                  <a:cubicBezTo>
                    <a:pt x="2175" y="3944"/>
                    <a:pt x="1587" y="2755"/>
                    <a:pt x="947" y="1527"/>
                  </a:cubicBezTo>
                  <a:cubicBezTo>
                    <a:pt x="947" y="1523"/>
                    <a:pt x="945" y="1522"/>
                    <a:pt x="942" y="1522"/>
                  </a:cubicBezTo>
                  <a:cubicBezTo>
                    <a:pt x="934" y="1522"/>
                    <a:pt x="922" y="1531"/>
                    <a:pt x="922" y="1540"/>
                  </a:cubicBezTo>
                  <a:cubicBezTo>
                    <a:pt x="1229" y="2154"/>
                    <a:pt x="1497" y="2780"/>
                    <a:pt x="1727" y="3420"/>
                  </a:cubicBezTo>
                  <a:cubicBezTo>
                    <a:pt x="1945" y="4123"/>
                    <a:pt x="1945" y="4890"/>
                    <a:pt x="2021" y="5606"/>
                  </a:cubicBezTo>
                  <a:cubicBezTo>
                    <a:pt x="1241" y="6629"/>
                    <a:pt x="359" y="7524"/>
                    <a:pt x="1" y="8842"/>
                  </a:cubicBezTo>
                  <a:cubicBezTo>
                    <a:pt x="1" y="8910"/>
                    <a:pt x="58" y="8955"/>
                    <a:pt x="115" y="8955"/>
                  </a:cubicBezTo>
                  <a:cubicBezTo>
                    <a:pt x="143" y="8955"/>
                    <a:pt x="171" y="8944"/>
                    <a:pt x="193" y="8918"/>
                  </a:cubicBezTo>
                  <a:cubicBezTo>
                    <a:pt x="807" y="7703"/>
                    <a:pt x="1612" y="6680"/>
                    <a:pt x="2379" y="5581"/>
                  </a:cubicBezTo>
                  <a:cubicBezTo>
                    <a:pt x="3876" y="5210"/>
                    <a:pt x="5167" y="4328"/>
                    <a:pt x="6587" y="3739"/>
                  </a:cubicBezTo>
                  <a:cubicBezTo>
                    <a:pt x="6612" y="3727"/>
                    <a:pt x="6599" y="3675"/>
                    <a:pt x="6561" y="3675"/>
                  </a:cubicBezTo>
                  <a:cubicBezTo>
                    <a:pt x="5180" y="4059"/>
                    <a:pt x="3978" y="4865"/>
                    <a:pt x="2610" y="5248"/>
                  </a:cubicBezTo>
                  <a:cubicBezTo>
                    <a:pt x="2712" y="5095"/>
                    <a:pt x="2827" y="4929"/>
                    <a:pt x="2929" y="4762"/>
                  </a:cubicBezTo>
                  <a:cubicBezTo>
                    <a:pt x="3850" y="3343"/>
                    <a:pt x="4221" y="1617"/>
                    <a:pt x="4668" y="18"/>
                  </a:cubicBezTo>
                  <a:cubicBezTo>
                    <a:pt x="4668" y="9"/>
                    <a:pt x="4662" y="0"/>
                    <a:pt x="4658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5"/>
            <p:cNvSpPr/>
            <p:nvPr/>
          </p:nvSpPr>
          <p:spPr>
            <a:xfrm>
              <a:off x="648600" y="1857500"/>
              <a:ext cx="73225" cy="195675"/>
            </a:xfrm>
            <a:custGeom>
              <a:avLst/>
              <a:gdLst/>
              <a:ahLst/>
              <a:cxnLst/>
              <a:rect l="l" t="t" r="r" b="b"/>
              <a:pathLst>
                <a:path w="2929" h="7827" extrusionOk="0">
                  <a:moveTo>
                    <a:pt x="1305" y="7737"/>
                  </a:moveTo>
                  <a:cubicBezTo>
                    <a:pt x="0" y="5166"/>
                    <a:pt x="563" y="2468"/>
                    <a:pt x="2033" y="128"/>
                  </a:cubicBezTo>
                  <a:cubicBezTo>
                    <a:pt x="2136" y="0"/>
                    <a:pt x="2340" y="51"/>
                    <a:pt x="2366" y="205"/>
                  </a:cubicBezTo>
                  <a:cubicBezTo>
                    <a:pt x="2468" y="1522"/>
                    <a:pt x="2929" y="2762"/>
                    <a:pt x="2775" y="4067"/>
                  </a:cubicBezTo>
                  <a:cubicBezTo>
                    <a:pt x="2634" y="5371"/>
                    <a:pt x="1790" y="6458"/>
                    <a:pt x="1484" y="7711"/>
                  </a:cubicBezTo>
                  <a:cubicBezTo>
                    <a:pt x="1471" y="7813"/>
                    <a:pt x="1343" y="7826"/>
                    <a:pt x="1305" y="7737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5"/>
            <p:cNvSpPr/>
            <p:nvPr/>
          </p:nvSpPr>
          <p:spPr>
            <a:xfrm>
              <a:off x="740975" y="1886275"/>
              <a:ext cx="151875" cy="131400"/>
            </a:xfrm>
            <a:custGeom>
              <a:avLst/>
              <a:gdLst/>
              <a:ahLst/>
              <a:cxnLst/>
              <a:rect l="l" t="t" r="r" b="b"/>
              <a:pathLst>
                <a:path w="6075" h="5256" extrusionOk="0">
                  <a:moveTo>
                    <a:pt x="65" y="5038"/>
                  </a:moveTo>
                  <a:cubicBezTo>
                    <a:pt x="1650" y="3056"/>
                    <a:pt x="3006" y="435"/>
                    <a:pt x="5794" y="26"/>
                  </a:cubicBezTo>
                  <a:cubicBezTo>
                    <a:pt x="5960" y="0"/>
                    <a:pt x="6075" y="179"/>
                    <a:pt x="5973" y="320"/>
                  </a:cubicBezTo>
                  <a:cubicBezTo>
                    <a:pt x="5205" y="1228"/>
                    <a:pt x="4630" y="2238"/>
                    <a:pt x="3760" y="3069"/>
                  </a:cubicBezTo>
                  <a:cubicBezTo>
                    <a:pt x="2763" y="4028"/>
                    <a:pt x="1459" y="4668"/>
                    <a:pt x="205" y="5217"/>
                  </a:cubicBezTo>
                  <a:cubicBezTo>
                    <a:pt x="103" y="5256"/>
                    <a:pt x="1" y="5141"/>
                    <a:pt x="65" y="5038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5"/>
            <p:cNvSpPr/>
            <p:nvPr/>
          </p:nvSpPr>
          <p:spPr>
            <a:xfrm>
              <a:off x="702950" y="2042925"/>
              <a:ext cx="183525" cy="59475"/>
            </a:xfrm>
            <a:custGeom>
              <a:avLst/>
              <a:gdLst/>
              <a:ahLst/>
              <a:cxnLst/>
              <a:rect l="l" t="t" r="r" b="b"/>
              <a:pathLst>
                <a:path w="7341" h="2379" extrusionOk="0">
                  <a:moveTo>
                    <a:pt x="51" y="1701"/>
                  </a:moveTo>
                  <a:cubicBezTo>
                    <a:pt x="1125" y="1189"/>
                    <a:pt x="2097" y="652"/>
                    <a:pt x="3248" y="333"/>
                  </a:cubicBezTo>
                  <a:cubicBezTo>
                    <a:pt x="4463" y="0"/>
                    <a:pt x="6061" y="818"/>
                    <a:pt x="7135" y="1266"/>
                  </a:cubicBezTo>
                  <a:cubicBezTo>
                    <a:pt x="7340" y="1343"/>
                    <a:pt x="7302" y="1637"/>
                    <a:pt x="7097" y="1662"/>
                  </a:cubicBezTo>
                  <a:cubicBezTo>
                    <a:pt x="5882" y="1803"/>
                    <a:pt x="4783" y="2302"/>
                    <a:pt x="3555" y="2340"/>
                  </a:cubicBezTo>
                  <a:cubicBezTo>
                    <a:pt x="2481" y="2379"/>
                    <a:pt x="1151" y="1969"/>
                    <a:pt x="77" y="1816"/>
                  </a:cubicBezTo>
                  <a:cubicBezTo>
                    <a:pt x="13" y="1803"/>
                    <a:pt x="0" y="1726"/>
                    <a:pt x="51" y="1701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5"/>
            <p:cNvSpPr/>
            <p:nvPr/>
          </p:nvSpPr>
          <p:spPr>
            <a:xfrm>
              <a:off x="617675" y="1954600"/>
              <a:ext cx="186000" cy="231600"/>
            </a:xfrm>
            <a:custGeom>
              <a:avLst/>
              <a:gdLst/>
              <a:ahLst/>
              <a:cxnLst/>
              <a:rect l="l" t="t" r="r" b="b"/>
              <a:pathLst>
                <a:path w="7440" h="9264" extrusionOk="0">
                  <a:moveTo>
                    <a:pt x="2573" y="1"/>
                  </a:moveTo>
                  <a:cubicBezTo>
                    <a:pt x="2552" y="1"/>
                    <a:pt x="2529" y="19"/>
                    <a:pt x="2529" y="42"/>
                  </a:cubicBezTo>
                  <a:cubicBezTo>
                    <a:pt x="2567" y="1794"/>
                    <a:pt x="2247" y="3533"/>
                    <a:pt x="2542" y="5272"/>
                  </a:cubicBezTo>
                  <a:cubicBezTo>
                    <a:pt x="1761" y="6564"/>
                    <a:pt x="1045" y="7868"/>
                    <a:pt x="61" y="9070"/>
                  </a:cubicBezTo>
                  <a:cubicBezTo>
                    <a:pt x="0" y="9151"/>
                    <a:pt x="83" y="9263"/>
                    <a:pt x="171" y="9263"/>
                  </a:cubicBezTo>
                  <a:cubicBezTo>
                    <a:pt x="194" y="9263"/>
                    <a:pt x="218" y="9255"/>
                    <a:pt x="240" y="9236"/>
                  </a:cubicBezTo>
                  <a:cubicBezTo>
                    <a:pt x="1442" y="8264"/>
                    <a:pt x="1979" y="6922"/>
                    <a:pt x="2682" y="5643"/>
                  </a:cubicBezTo>
                  <a:cubicBezTo>
                    <a:pt x="3475" y="5400"/>
                    <a:pt x="4268" y="5055"/>
                    <a:pt x="5099" y="4952"/>
                  </a:cubicBezTo>
                  <a:cubicBezTo>
                    <a:pt x="5483" y="4914"/>
                    <a:pt x="5869" y="4905"/>
                    <a:pt x="6258" y="4905"/>
                  </a:cubicBezTo>
                  <a:cubicBezTo>
                    <a:pt x="6646" y="4905"/>
                    <a:pt x="7036" y="4914"/>
                    <a:pt x="7426" y="4914"/>
                  </a:cubicBezTo>
                  <a:cubicBezTo>
                    <a:pt x="7439" y="4914"/>
                    <a:pt x="7439" y="4889"/>
                    <a:pt x="7426" y="4889"/>
                  </a:cubicBezTo>
                  <a:cubicBezTo>
                    <a:pt x="6902" y="4859"/>
                    <a:pt x="6387" y="4832"/>
                    <a:pt x="5878" y="4832"/>
                  </a:cubicBezTo>
                  <a:cubicBezTo>
                    <a:pt x="4846" y="4832"/>
                    <a:pt x="3842" y="4942"/>
                    <a:pt x="2848" y="5362"/>
                  </a:cubicBezTo>
                  <a:lnTo>
                    <a:pt x="2848" y="5349"/>
                  </a:lnTo>
                  <a:cubicBezTo>
                    <a:pt x="3015" y="5055"/>
                    <a:pt x="3194" y="4773"/>
                    <a:pt x="3398" y="4492"/>
                  </a:cubicBezTo>
                  <a:cubicBezTo>
                    <a:pt x="4511" y="2958"/>
                    <a:pt x="6007" y="1730"/>
                    <a:pt x="7311" y="336"/>
                  </a:cubicBezTo>
                  <a:cubicBezTo>
                    <a:pt x="7321" y="336"/>
                    <a:pt x="7307" y="320"/>
                    <a:pt x="7301" y="320"/>
                  </a:cubicBezTo>
                  <a:cubicBezTo>
                    <a:pt x="7299" y="320"/>
                    <a:pt x="7298" y="321"/>
                    <a:pt x="7298" y="323"/>
                  </a:cubicBezTo>
                  <a:cubicBezTo>
                    <a:pt x="5828" y="1525"/>
                    <a:pt x="4204" y="2715"/>
                    <a:pt x="3143" y="4313"/>
                  </a:cubicBezTo>
                  <a:cubicBezTo>
                    <a:pt x="3015" y="4505"/>
                    <a:pt x="2900" y="4697"/>
                    <a:pt x="2784" y="4889"/>
                  </a:cubicBezTo>
                  <a:cubicBezTo>
                    <a:pt x="2567" y="3277"/>
                    <a:pt x="2848" y="1641"/>
                    <a:pt x="2605" y="29"/>
                  </a:cubicBezTo>
                  <a:cubicBezTo>
                    <a:pt x="2600" y="9"/>
                    <a:pt x="2587" y="1"/>
                    <a:pt x="2573" y="1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5"/>
            <p:cNvSpPr/>
            <p:nvPr/>
          </p:nvSpPr>
          <p:spPr>
            <a:xfrm>
              <a:off x="787325" y="1356550"/>
              <a:ext cx="181625" cy="121175"/>
            </a:xfrm>
            <a:custGeom>
              <a:avLst/>
              <a:gdLst/>
              <a:ahLst/>
              <a:cxnLst/>
              <a:rect l="l" t="t" r="r" b="b"/>
              <a:pathLst>
                <a:path w="7265" h="4847" extrusionOk="0">
                  <a:moveTo>
                    <a:pt x="27" y="4796"/>
                  </a:moveTo>
                  <a:cubicBezTo>
                    <a:pt x="1062" y="3670"/>
                    <a:pt x="1970" y="2468"/>
                    <a:pt x="3083" y="1407"/>
                  </a:cubicBezTo>
                  <a:cubicBezTo>
                    <a:pt x="4016" y="512"/>
                    <a:pt x="5717" y="90"/>
                    <a:pt x="6996" y="0"/>
                  </a:cubicBezTo>
                  <a:cubicBezTo>
                    <a:pt x="7136" y="0"/>
                    <a:pt x="7264" y="167"/>
                    <a:pt x="7149" y="282"/>
                  </a:cubicBezTo>
                  <a:cubicBezTo>
                    <a:pt x="5308" y="2366"/>
                    <a:pt x="2763" y="4080"/>
                    <a:pt x="65" y="4847"/>
                  </a:cubicBezTo>
                  <a:cubicBezTo>
                    <a:pt x="27" y="4847"/>
                    <a:pt x="1" y="4821"/>
                    <a:pt x="27" y="4796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5"/>
            <p:cNvSpPr/>
            <p:nvPr/>
          </p:nvSpPr>
          <p:spPr>
            <a:xfrm>
              <a:off x="680250" y="1377325"/>
              <a:ext cx="107425" cy="166275"/>
            </a:xfrm>
            <a:custGeom>
              <a:avLst/>
              <a:gdLst/>
              <a:ahLst/>
              <a:cxnLst/>
              <a:rect l="l" t="t" r="r" b="b"/>
              <a:pathLst>
                <a:path w="4297" h="6651" extrusionOk="0">
                  <a:moveTo>
                    <a:pt x="13" y="6586"/>
                  </a:moveTo>
                  <a:cubicBezTo>
                    <a:pt x="243" y="5218"/>
                    <a:pt x="703" y="3837"/>
                    <a:pt x="1125" y="2520"/>
                  </a:cubicBezTo>
                  <a:cubicBezTo>
                    <a:pt x="1292" y="2047"/>
                    <a:pt x="1688" y="1433"/>
                    <a:pt x="2161" y="1228"/>
                  </a:cubicBezTo>
                  <a:cubicBezTo>
                    <a:pt x="2839" y="908"/>
                    <a:pt x="3363" y="371"/>
                    <a:pt x="4041" y="39"/>
                  </a:cubicBezTo>
                  <a:cubicBezTo>
                    <a:pt x="4169" y="1"/>
                    <a:pt x="4297" y="116"/>
                    <a:pt x="4246" y="256"/>
                  </a:cubicBezTo>
                  <a:cubicBezTo>
                    <a:pt x="3709" y="1356"/>
                    <a:pt x="3568" y="2520"/>
                    <a:pt x="2916" y="3555"/>
                  </a:cubicBezTo>
                  <a:cubicBezTo>
                    <a:pt x="2212" y="4655"/>
                    <a:pt x="1036" y="5742"/>
                    <a:pt x="77" y="6624"/>
                  </a:cubicBezTo>
                  <a:cubicBezTo>
                    <a:pt x="39" y="6650"/>
                    <a:pt x="0" y="6624"/>
                    <a:pt x="0" y="6586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5"/>
            <p:cNvSpPr/>
            <p:nvPr/>
          </p:nvSpPr>
          <p:spPr>
            <a:xfrm>
              <a:off x="723400" y="1485375"/>
              <a:ext cx="178725" cy="74525"/>
            </a:xfrm>
            <a:custGeom>
              <a:avLst/>
              <a:gdLst/>
              <a:ahLst/>
              <a:cxnLst/>
              <a:rect l="l" t="t" r="r" b="b"/>
              <a:pathLst>
                <a:path w="7149" h="2981" extrusionOk="0">
                  <a:moveTo>
                    <a:pt x="64" y="2328"/>
                  </a:moveTo>
                  <a:cubicBezTo>
                    <a:pt x="1139" y="1842"/>
                    <a:pt x="2251" y="1420"/>
                    <a:pt x="3376" y="1062"/>
                  </a:cubicBezTo>
                  <a:cubicBezTo>
                    <a:pt x="3913" y="896"/>
                    <a:pt x="4451" y="768"/>
                    <a:pt x="5013" y="691"/>
                  </a:cubicBezTo>
                  <a:cubicBezTo>
                    <a:pt x="5716" y="589"/>
                    <a:pt x="6228" y="295"/>
                    <a:pt x="6893" y="52"/>
                  </a:cubicBezTo>
                  <a:cubicBezTo>
                    <a:pt x="7021" y="1"/>
                    <a:pt x="7149" y="129"/>
                    <a:pt x="7098" y="256"/>
                  </a:cubicBezTo>
                  <a:cubicBezTo>
                    <a:pt x="5896" y="2980"/>
                    <a:pt x="2520" y="2545"/>
                    <a:pt x="90" y="2469"/>
                  </a:cubicBezTo>
                  <a:cubicBezTo>
                    <a:pt x="13" y="2469"/>
                    <a:pt x="0" y="2354"/>
                    <a:pt x="64" y="2328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5"/>
            <p:cNvSpPr/>
            <p:nvPr/>
          </p:nvSpPr>
          <p:spPr>
            <a:xfrm>
              <a:off x="658825" y="1596625"/>
              <a:ext cx="207175" cy="61725"/>
            </a:xfrm>
            <a:custGeom>
              <a:avLst/>
              <a:gdLst/>
              <a:ahLst/>
              <a:cxnLst/>
              <a:rect l="l" t="t" r="r" b="b"/>
              <a:pathLst>
                <a:path w="8287" h="2469" extrusionOk="0">
                  <a:moveTo>
                    <a:pt x="115" y="576"/>
                  </a:moveTo>
                  <a:cubicBezTo>
                    <a:pt x="1445" y="103"/>
                    <a:pt x="2558" y="1"/>
                    <a:pt x="3952" y="90"/>
                  </a:cubicBezTo>
                  <a:cubicBezTo>
                    <a:pt x="4808" y="129"/>
                    <a:pt x="5448" y="602"/>
                    <a:pt x="6228" y="909"/>
                  </a:cubicBezTo>
                  <a:cubicBezTo>
                    <a:pt x="6931" y="1177"/>
                    <a:pt x="7647" y="1318"/>
                    <a:pt x="8223" y="1842"/>
                  </a:cubicBezTo>
                  <a:cubicBezTo>
                    <a:pt x="8287" y="1906"/>
                    <a:pt x="8274" y="2047"/>
                    <a:pt x="8172" y="2047"/>
                  </a:cubicBezTo>
                  <a:cubicBezTo>
                    <a:pt x="7456" y="2085"/>
                    <a:pt x="6778" y="1996"/>
                    <a:pt x="6074" y="2111"/>
                  </a:cubicBezTo>
                  <a:cubicBezTo>
                    <a:pt x="5422" y="2213"/>
                    <a:pt x="4770" y="2469"/>
                    <a:pt x="4105" y="2430"/>
                  </a:cubicBezTo>
                  <a:cubicBezTo>
                    <a:pt x="3440" y="2392"/>
                    <a:pt x="2788" y="2290"/>
                    <a:pt x="2149" y="2136"/>
                  </a:cubicBezTo>
                  <a:cubicBezTo>
                    <a:pt x="1407" y="1932"/>
                    <a:pt x="780" y="1177"/>
                    <a:pt x="103" y="806"/>
                  </a:cubicBezTo>
                  <a:cubicBezTo>
                    <a:pt x="0" y="768"/>
                    <a:pt x="0" y="627"/>
                    <a:pt x="103" y="576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5"/>
            <p:cNvSpPr/>
            <p:nvPr/>
          </p:nvSpPr>
          <p:spPr>
            <a:xfrm>
              <a:off x="576550" y="1413925"/>
              <a:ext cx="293500" cy="249400"/>
            </a:xfrm>
            <a:custGeom>
              <a:avLst/>
              <a:gdLst/>
              <a:ahLst/>
              <a:cxnLst/>
              <a:rect l="l" t="t" r="r" b="b"/>
              <a:pathLst>
                <a:path w="11740" h="9976" extrusionOk="0">
                  <a:moveTo>
                    <a:pt x="11684" y="0"/>
                  </a:moveTo>
                  <a:cubicBezTo>
                    <a:pt x="11678" y="0"/>
                    <a:pt x="11672" y="2"/>
                    <a:pt x="11667" y="7"/>
                  </a:cubicBezTo>
                  <a:cubicBezTo>
                    <a:pt x="9634" y="1708"/>
                    <a:pt x="7358" y="3127"/>
                    <a:pt x="5401" y="4905"/>
                  </a:cubicBezTo>
                  <a:cubicBezTo>
                    <a:pt x="4788" y="5467"/>
                    <a:pt x="4212" y="6081"/>
                    <a:pt x="3675" y="6708"/>
                  </a:cubicBezTo>
                  <a:cubicBezTo>
                    <a:pt x="3841" y="5506"/>
                    <a:pt x="4698" y="4547"/>
                    <a:pt x="5325" y="3536"/>
                  </a:cubicBezTo>
                  <a:cubicBezTo>
                    <a:pt x="5785" y="2756"/>
                    <a:pt x="6245" y="1976"/>
                    <a:pt x="6680" y="1196"/>
                  </a:cubicBezTo>
                  <a:cubicBezTo>
                    <a:pt x="6698" y="1160"/>
                    <a:pt x="6659" y="1124"/>
                    <a:pt x="6625" y="1124"/>
                  </a:cubicBezTo>
                  <a:cubicBezTo>
                    <a:pt x="6611" y="1124"/>
                    <a:pt x="6598" y="1130"/>
                    <a:pt x="6591" y="1145"/>
                  </a:cubicBezTo>
                  <a:cubicBezTo>
                    <a:pt x="5900" y="2283"/>
                    <a:pt x="5133" y="3383"/>
                    <a:pt x="4417" y="4521"/>
                  </a:cubicBezTo>
                  <a:cubicBezTo>
                    <a:pt x="3931" y="5301"/>
                    <a:pt x="3458" y="6030"/>
                    <a:pt x="3432" y="6976"/>
                  </a:cubicBezTo>
                  <a:cubicBezTo>
                    <a:pt x="3317" y="7104"/>
                    <a:pt x="3189" y="7245"/>
                    <a:pt x="3061" y="7386"/>
                  </a:cubicBezTo>
                  <a:cubicBezTo>
                    <a:pt x="2166" y="8357"/>
                    <a:pt x="1092" y="9022"/>
                    <a:pt x="56" y="9828"/>
                  </a:cubicBezTo>
                  <a:cubicBezTo>
                    <a:pt x="0" y="9873"/>
                    <a:pt x="42" y="9976"/>
                    <a:pt x="104" y="9976"/>
                  </a:cubicBezTo>
                  <a:cubicBezTo>
                    <a:pt x="114" y="9976"/>
                    <a:pt x="123" y="9973"/>
                    <a:pt x="133" y="9969"/>
                  </a:cubicBezTo>
                  <a:cubicBezTo>
                    <a:pt x="1092" y="9457"/>
                    <a:pt x="1961" y="8792"/>
                    <a:pt x="2729" y="8012"/>
                  </a:cubicBezTo>
                  <a:cubicBezTo>
                    <a:pt x="2783" y="8010"/>
                    <a:pt x="2838" y="8009"/>
                    <a:pt x="2892" y="8009"/>
                  </a:cubicBezTo>
                  <a:cubicBezTo>
                    <a:pt x="3803" y="8009"/>
                    <a:pt x="4663" y="8297"/>
                    <a:pt x="5580" y="8357"/>
                  </a:cubicBezTo>
                  <a:cubicBezTo>
                    <a:pt x="5896" y="8373"/>
                    <a:pt x="6215" y="8381"/>
                    <a:pt x="6534" y="8381"/>
                  </a:cubicBezTo>
                  <a:cubicBezTo>
                    <a:pt x="6978" y="8381"/>
                    <a:pt x="7423" y="8367"/>
                    <a:pt x="7869" y="8345"/>
                  </a:cubicBezTo>
                  <a:cubicBezTo>
                    <a:pt x="7908" y="8332"/>
                    <a:pt x="7908" y="8293"/>
                    <a:pt x="7869" y="8293"/>
                  </a:cubicBezTo>
                  <a:cubicBezTo>
                    <a:pt x="7580" y="8297"/>
                    <a:pt x="7288" y="8302"/>
                    <a:pt x="6996" y="8302"/>
                  </a:cubicBezTo>
                  <a:cubicBezTo>
                    <a:pt x="6307" y="8302"/>
                    <a:pt x="5615" y="8275"/>
                    <a:pt x="4941" y="8140"/>
                  </a:cubicBezTo>
                  <a:cubicBezTo>
                    <a:pt x="4280" y="8005"/>
                    <a:pt x="3654" y="7871"/>
                    <a:pt x="2973" y="7871"/>
                  </a:cubicBezTo>
                  <a:cubicBezTo>
                    <a:pt x="2943" y="7871"/>
                    <a:pt x="2913" y="7871"/>
                    <a:pt x="2882" y="7871"/>
                  </a:cubicBezTo>
                  <a:cubicBezTo>
                    <a:pt x="3611" y="7130"/>
                    <a:pt x="4289" y="6363"/>
                    <a:pt x="5043" y="5634"/>
                  </a:cubicBezTo>
                  <a:cubicBezTo>
                    <a:pt x="6642" y="5020"/>
                    <a:pt x="8406" y="5045"/>
                    <a:pt x="10030" y="4508"/>
                  </a:cubicBezTo>
                  <a:cubicBezTo>
                    <a:pt x="10065" y="4497"/>
                    <a:pt x="10047" y="4443"/>
                    <a:pt x="10015" y="4443"/>
                  </a:cubicBezTo>
                  <a:cubicBezTo>
                    <a:pt x="10012" y="4443"/>
                    <a:pt x="10008" y="4443"/>
                    <a:pt x="10005" y="4444"/>
                  </a:cubicBezTo>
                  <a:cubicBezTo>
                    <a:pt x="8483" y="4854"/>
                    <a:pt x="6872" y="4828"/>
                    <a:pt x="5363" y="5327"/>
                  </a:cubicBezTo>
                  <a:cubicBezTo>
                    <a:pt x="5542" y="5160"/>
                    <a:pt x="5721" y="5007"/>
                    <a:pt x="5900" y="4841"/>
                  </a:cubicBezTo>
                  <a:cubicBezTo>
                    <a:pt x="7831" y="3242"/>
                    <a:pt x="10018" y="1912"/>
                    <a:pt x="11718" y="58"/>
                  </a:cubicBezTo>
                  <a:cubicBezTo>
                    <a:pt x="11739" y="38"/>
                    <a:pt x="11710" y="0"/>
                    <a:pt x="11684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5"/>
            <p:cNvSpPr/>
            <p:nvPr/>
          </p:nvSpPr>
          <p:spPr>
            <a:xfrm>
              <a:off x="347125" y="1084500"/>
              <a:ext cx="131425" cy="151225"/>
            </a:xfrm>
            <a:custGeom>
              <a:avLst/>
              <a:gdLst/>
              <a:ahLst/>
              <a:cxnLst/>
              <a:rect l="l" t="t" r="r" b="b"/>
              <a:pathLst>
                <a:path w="5257" h="6049" extrusionOk="0">
                  <a:moveTo>
                    <a:pt x="5077" y="6010"/>
                  </a:moveTo>
                  <a:cubicBezTo>
                    <a:pt x="2315" y="5205"/>
                    <a:pt x="729" y="2941"/>
                    <a:pt x="26" y="269"/>
                  </a:cubicBezTo>
                  <a:cubicBezTo>
                    <a:pt x="1" y="115"/>
                    <a:pt x="180" y="0"/>
                    <a:pt x="307" y="90"/>
                  </a:cubicBezTo>
                  <a:cubicBezTo>
                    <a:pt x="1330" y="908"/>
                    <a:pt x="2545" y="1420"/>
                    <a:pt x="3402" y="2417"/>
                  </a:cubicBezTo>
                  <a:cubicBezTo>
                    <a:pt x="4259" y="3427"/>
                    <a:pt x="4476" y="4770"/>
                    <a:pt x="5192" y="5857"/>
                  </a:cubicBezTo>
                  <a:cubicBezTo>
                    <a:pt x="5256" y="5934"/>
                    <a:pt x="5179" y="6049"/>
                    <a:pt x="5077" y="6010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5"/>
            <p:cNvSpPr/>
            <p:nvPr/>
          </p:nvSpPr>
          <p:spPr>
            <a:xfrm>
              <a:off x="453900" y="969400"/>
              <a:ext cx="61400" cy="196950"/>
            </a:xfrm>
            <a:custGeom>
              <a:avLst/>
              <a:gdLst/>
              <a:ahLst/>
              <a:cxnLst/>
              <a:rect l="l" t="t" r="r" b="b"/>
              <a:pathLst>
                <a:path w="2456" h="7878" extrusionOk="0">
                  <a:moveTo>
                    <a:pt x="1369" y="7750"/>
                  </a:moveTo>
                  <a:cubicBezTo>
                    <a:pt x="998" y="5244"/>
                    <a:pt x="1" y="2456"/>
                    <a:pt x="1612" y="141"/>
                  </a:cubicBezTo>
                  <a:cubicBezTo>
                    <a:pt x="1701" y="1"/>
                    <a:pt x="1906" y="52"/>
                    <a:pt x="1944" y="218"/>
                  </a:cubicBezTo>
                  <a:cubicBezTo>
                    <a:pt x="2085" y="1395"/>
                    <a:pt x="2430" y="2507"/>
                    <a:pt x="2443" y="3696"/>
                  </a:cubicBezTo>
                  <a:cubicBezTo>
                    <a:pt x="2456" y="5090"/>
                    <a:pt x="2034" y="6484"/>
                    <a:pt x="1586" y="7776"/>
                  </a:cubicBezTo>
                  <a:cubicBezTo>
                    <a:pt x="1548" y="7878"/>
                    <a:pt x="1394" y="7865"/>
                    <a:pt x="1369" y="7750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5"/>
            <p:cNvSpPr/>
            <p:nvPr/>
          </p:nvSpPr>
          <p:spPr>
            <a:xfrm>
              <a:off x="514650" y="1102075"/>
              <a:ext cx="123100" cy="141325"/>
            </a:xfrm>
            <a:custGeom>
              <a:avLst/>
              <a:gdLst/>
              <a:ahLst/>
              <a:cxnLst/>
              <a:rect l="l" t="t" r="r" b="b"/>
              <a:pathLst>
                <a:path w="4924" h="5653" extrusionOk="0">
                  <a:moveTo>
                    <a:pt x="26" y="5563"/>
                  </a:moveTo>
                  <a:cubicBezTo>
                    <a:pt x="384" y="4438"/>
                    <a:pt x="665" y="3351"/>
                    <a:pt x="1215" y="2302"/>
                  </a:cubicBezTo>
                  <a:cubicBezTo>
                    <a:pt x="1790" y="1177"/>
                    <a:pt x="3491" y="576"/>
                    <a:pt x="4540" y="90"/>
                  </a:cubicBezTo>
                  <a:cubicBezTo>
                    <a:pt x="4732" y="1"/>
                    <a:pt x="4923" y="218"/>
                    <a:pt x="4808" y="397"/>
                  </a:cubicBezTo>
                  <a:cubicBezTo>
                    <a:pt x="4079" y="1369"/>
                    <a:pt x="3683" y="2520"/>
                    <a:pt x="2890" y="3428"/>
                  </a:cubicBezTo>
                  <a:cubicBezTo>
                    <a:pt x="2174" y="4233"/>
                    <a:pt x="972" y="4937"/>
                    <a:pt x="115" y="5627"/>
                  </a:cubicBezTo>
                  <a:cubicBezTo>
                    <a:pt x="64" y="5653"/>
                    <a:pt x="0" y="5614"/>
                    <a:pt x="13" y="5550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5"/>
            <p:cNvSpPr/>
            <p:nvPr/>
          </p:nvSpPr>
          <p:spPr>
            <a:xfrm>
              <a:off x="403875" y="1087125"/>
              <a:ext cx="173350" cy="284550"/>
            </a:xfrm>
            <a:custGeom>
              <a:avLst/>
              <a:gdLst/>
              <a:ahLst/>
              <a:cxnLst/>
              <a:rect l="l" t="t" r="r" b="b"/>
              <a:pathLst>
                <a:path w="6934" h="11382" extrusionOk="0">
                  <a:moveTo>
                    <a:pt x="3493" y="1"/>
                  </a:moveTo>
                  <a:cubicBezTo>
                    <a:pt x="3488" y="1"/>
                    <a:pt x="3485" y="4"/>
                    <a:pt x="3485" y="10"/>
                  </a:cubicBezTo>
                  <a:cubicBezTo>
                    <a:pt x="3357" y="1903"/>
                    <a:pt x="3114" y="3898"/>
                    <a:pt x="3562" y="5765"/>
                  </a:cubicBezTo>
                  <a:cubicBezTo>
                    <a:pt x="3613" y="5982"/>
                    <a:pt x="3677" y="6199"/>
                    <a:pt x="3728" y="6417"/>
                  </a:cubicBezTo>
                  <a:cubicBezTo>
                    <a:pt x="2411" y="5471"/>
                    <a:pt x="1413" y="4166"/>
                    <a:pt x="71" y="3233"/>
                  </a:cubicBezTo>
                  <a:cubicBezTo>
                    <a:pt x="64" y="3229"/>
                    <a:pt x="58" y="3227"/>
                    <a:pt x="52" y="3227"/>
                  </a:cubicBezTo>
                  <a:cubicBezTo>
                    <a:pt x="22" y="3227"/>
                    <a:pt x="0" y="3275"/>
                    <a:pt x="32" y="3297"/>
                  </a:cubicBezTo>
                  <a:cubicBezTo>
                    <a:pt x="1324" y="4460"/>
                    <a:pt x="2385" y="5893"/>
                    <a:pt x="3856" y="6864"/>
                  </a:cubicBezTo>
                  <a:cubicBezTo>
                    <a:pt x="4265" y="8322"/>
                    <a:pt x="4738" y="9729"/>
                    <a:pt x="4930" y="11263"/>
                  </a:cubicBezTo>
                  <a:cubicBezTo>
                    <a:pt x="4936" y="11343"/>
                    <a:pt x="4995" y="11382"/>
                    <a:pt x="5055" y="11382"/>
                  </a:cubicBezTo>
                  <a:cubicBezTo>
                    <a:pt x="5120" y="11382"/>
                    <a:pt x="5186" y="11337"/>
                    <a:pt x="5186" y="11251"/>
                  </a:cubicBezTo>
                  <a:cubicBezTo>
                    <a:pt x="5301" y="9716"/>
                    <a:pt x="4687" y="8412"/>
                    <a:pt x="4227" y="7018"/>
                  </a:cubicBezTo>
                  <a:cubicBezTo>
                    <a:pt x="4585" y="6276"/>
                    <a:pt x="4866" y="5458"/>
                    <a:pt x="5365" y="4780"/>
                  </a:cubicBezTo>
                  <a:cubicBezTo>
                    <a:pt x="5838" y="4153"/>
                    <a:pt x="6400" y="3616"/>
                    <a:pt x="6925" y="3054"/>
                  </a:cubicBezTo>
                  <a:cubicBezTo>
                    <a:pt x="6934" y="3045"/>
                    <a:pt x="6930" y="3036"/>
                    <a:pt x="6923" y="3036"/>
                  </a:cubicBezTo>
                  <a:cubicBezTo>
                    <a:pt x="6919" y="3036"/>
                    <a:pt x="6916" y="3037"/>
                    <a:pt x="6912" y="3041"/>
                  </a:cubicBezTo>
                  <a:cubicBezTo>
                    <a:pt x="5761" y="4141"/>
                    <a:pt x="4687" y="5189"/>
                    <a:pt x="4137" y="6698"/>
                  </a:cubicBezTo>
                  <a:cubicBezTo>
                    <a:pt x="4124" y="6698"/>
                    <a:pt x="4124" y="6685"/>
                    <a:pt x="4124" y="6685"/>
                  </a:cubicBezTo>
                  <a:cubicBezTo>
                    <a:pt x="4022" y="6366"/>
                    <a:pt x="3932" y="6033"/>
                    <a:pt x="3869" y="5714"/>
                  </a:cubicBezTo>
                  <a:cubicBezTo>
                    <a:pt x="3511" y="3834"/>
                    <a:pt x="3626" y="1916"/>
                    <a:pt x="3511" y="10"/>
                  </a:cubicBezTo>
                  <a:cubicBezTo>
                    <a:pt x="3504" y="4"/>
                    <a:pt x="3498" y="1"/>
                    <a:pt x="3493" y="1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5"/>
            <p:cNvSpPr/>
            <p:nvPr/>
          </p:nvSpPr>
          <p:spPr>
            <a:xfrm>
              <a:off x="767200" y="1020225"/>
              <a:ext cx="71625" cy="198575"/>
            </a:xfrm>
            <a:custGeom>
              <a:avLst/>
              <a:gdLst/>
              <a:ahLst/>
              <a:cxnLst/>
              <a:rect l="l" t="t" r="r" b="b"/>
              <a:pathLst>
                <a:path w="2865" h="7943" extrusionOk="0">
                  <a:moveTo>
                    <a:pt x="2545" y="244"/>
                  </a:moveTo>
                  <a:cubicBezTo>
                    <a:pt x="2583" y="1702"/>
                    <a:pt x="2865" y="3083"/>
                    <a:pt x="2417" y="4515"/>
                  </a:cubicBezTo>
                  <a:cubicBezTo>
                    <a:pt x="2021" y="5755"/>
                    <a:pt x="1023" y="6855"/>
                    <a:pt x="243" y="7852"/>
                  </a:cubicBezTo>
                  <a:cubicBezTo>
                    <a:pt x="167" y="7942"/>
                    <a:pt x="0" y="7865"/>
                    <a:pt x="39" y="7763"/>
                  </a:cubicBezTo>
                  <a:cubicBezTo>
                    <a:pt x="256" y="7111"/>
                    <a:pt x="422" y="6446"/>
                    <a:pt x="563" y="5768"/>
                  </a:cubicBezTo>
                  <a:cubicBezTo>
                    <a:pt x="704" y="4988"/>
                    <a:pt x="461" y="4195"/>
                    <a:pt x="473" y="3415"/>
                  </a:cubicBezTo>
                  <a:cubicBezTo>
                    <a:pt x="486" y="1983"/>
                    <a:pt x="1228" y="1075"/>
                    <a:pt x="2200" y="129"/>
                  </a:cubicBezTo>
                  <a:cubicBezTo>
                    <a:pt x="2315" y="1"/>
                    <a:pt x="2532" y="78"/>
                    <a:pt x="2545" y="244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5"/>
            <p:cNvSpPr/>
            <p:nvPr/>
          </p:nvSpPr>
          <p:spPr>
            <a:xfrm>
              <a:off x="683450" y="1070750"/>
              <a:ext cx="68425" cy="213250"/>
            </a:xfrm>
            <a:custGeom>
              <a:avLst/>
              <a:gdLst/>
              <a:ahLst/>
              <a:cxnLst/>
              <a:rect l="l" t="t" r="r" b="b"/>
              <a:pathLst>
                <a:path w="2737" h="8530" extrusionOk="0">
                  <a:moveTo>
                    <a:pt x="1343" y="167"/>
                  </a:moveTo>
                  <a:cubicBezTo>
                    <a:pt x="2033" y="2954"/>
                    <a:pt x="2737" y="5768"/>
                    <a:pt x="934" y="8325"/>
                  </a:cubicBezTo>
                  <a:cubicBezTo>
                    <a:pt x="793" y="8530"/>
                    <a:pt x="537" y="8325"/>
                    <a:pt x="550" y="8133"/>
                  </a:cubicBezTo>
                  <a:cubicBezTo>
                    <a:pt x="627" y="6727"/>
                    <a:pt x="102" y="5422"/>
                    <a:pt x="51" y="4028"/>
                  </a:cubicBezTo>
                  <a:cubicBezTo>
                    <a:pt x="0" y="2647"/>
                    <a:pt x="486" y="1407"/>
                    <a:pt x="985" y="154"/>
                  </a:cubicBezTo>
                  <a:cubicBezTo>
                    <a:pt x="1061" y="0"/>
                    <a:pt x="1279" y="13"/>
                    <a:pt x="1343" y="179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5"/>
            <p:cNvSpPr/>
            <p:nvPr/>
          </p:nvSpPr>
          <p:spPr>
            <a:xfrm>
              <a:off x="699750" y="1288450"/>
              <a:ext cx="199500" cy="84100"/>
            </a:xfrm>
            <a:custGeom>
              <a:avLst/>
              <a:gdLst/>
              <a:ahLst/>
              <a:cxnLst/>
              <a:rect l="l" t="t" r="r" b="b"/>
              <a:pathLst>
                <a:path w="7980" h="3364" extrusionOk="0">
                  <a:moveTo>
                    <a:pt x="7890" y="256"/>
                  </a:moveTo>
                  <a:cubicBezTo>
                    <a:pt x="6969" y="1241"/>
                    <a:pt x="5870" y="2047"/>
                    <a:pt x="4655" y="2635"/>
                  </a:cubicBezTo>
                  <a:cubicBezTo>
                    <a:pt x="3120" y="3364"/>
                    <a:pt x="1765" y="2520"/>
                    <a:pt x="218" y="2354"/>
                  </a:cubicBezTo>
                  <a:cubicBezTo>
                    <a:pt x="64" y="2328"/>
                    <a:pt x="0" y="2136"/>
                    <a:pt x="102" y="2021"/>
                  </a:cubicBezTo>
                  <a:cubicBezTo>
                    <a:pt x="985" y="1126"/>
                    <a:pt x="2174" y="397"/>
                    <a:pt x="3427" y="295"/>
                  </a:cubicBezTo>
                  <a:cubicBezTo>
                    <a:pt x="4131" y="244"/>
                    <a:pt x="4834" y="423"/>
                    <a:pt x="5524" y="423"/>
                  </a:cubicBezTo>
                  <a:cubicBezTo>
                    <a:pt x="6279" y="423"/>
                    <a:pt x="7021" y="295"/>
                    <a:pt x="7737" y="39"/>
                  </a:cubicBezTo>
                  <a:cubicBezTo>
                    <a:pt x="7865" y="1"/>
                    <a:pt x="7980" y="154"/>
                    <a:pt x="7877" y="256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5"/>
            <p:cNvSpPr/>
            <p:nvPr/>
          </p:nvSpPr>
          <p:spPr>
            <a:xfrm>
              <a:off x="812275" y="1174000"/>
              <a:ext cx="213250" cy="97525"/>
            </a:xfrm>
            <a:custGeom>
              <a:avLst/>
              <a:gdLst/>
              <a:ahLst/>
              <a:cxnLst/>
              <a:rect l="l" t="t" r="r" b="b"/>
              <a:pathLst>
                <a:path w="8530" h="3901" extrusionOk="0">
                  <a:moveTo>
                    <a:pt x="8440" y="525"/>
                  </a:moveTo>
                  <a:cubicBezTo>
                    <a:pt x="7737" y="781"/>
                    <a:pt x="7072" y="1100"/>
                    <a:pt x="6458" y="1510"/>
                  </a:cubicBezTo>
                  <a:cubicBezTo>
                    <a:pt x="5793" y="1932"/>
                    <a:pt x="5307" y="2558"/>
                    <a:pt x="4629" y="2942"/>
                  </a:cubicBezTo>
                  <a:cubicBezTo>
                    <a:pt x="2954" y="3901"/>
                    <a:pt x="1803" y="2878"/>
                    <a:pt x="295" y="2213"/>
                  </a:cubicBezTo>
                  <a:cubicBezTo>
                    <a:pt x="0" y="2085"/>
                    <a:pt x="128" y="1689"/>
                    <a:pt x="397" y="1638"/>
                  </a:cubicBezTo>
                  <a:cubicBezTo>
                    <a:pt x="1279" y="1484"/>
                    <a:pt x="1752" y="883"/>
                    <a:pt x="2545" y="602"/>
                  </a:cubicBezTo>
                  <a:cubicBezTo>
                    <a:pt x="3159" y="410"/>
                    <a:pt x="3798" y="282"/>
                    <a:pt x="4450" y="218"/>
                  </a:cubicBezTo>
                  <a:cubicBezTo>
                    <a:pt x="5832" y="52"/>
                    <a:pt x="7046" y="1"/>
                    <a:pt x="8415" y="333"/>
                  </a:cubicBezTo>
                  <a:cubicBezTo>
                    <a:pt x="8517" y="346"/>
                    <a:pt x="8530" y="487"/>
                    <a:pt x="8440" y="525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5"/>
            <p:cNvSpPr/>
            <p:nvPr/>
          </p:nvSpPr>
          <p:spPr>
            <a:xfrm>
              <a:off x="628025" y="1015325"/>
              <a:ext cx="426925" cy="359400"/>
            </a:xfrm>
            <a:custGeom>
              <a:avLst/>
              <a:gdLst/>
              <a:ahLst/>
              <a:cxnLst/>
              <a:rect l="l" t="t" r="r" b="b"/>
              <a:pathLst>
                <a:path w="17077" h="14376" extrusionOk="0">
                  <a:moveTo>
                    <a:pt x="10771" y="0"/>
                  </a:moveTo>
                  <a:cubicBezTo>
                    <a:pt x="10767" y="0"/>
                    <a:pt x="10763" y="2"/>
                    <a:pt x="10759" y="5"/>
                  </a:cubicBezTo>
                  <a:cubicBezTo>
                    <a:pt x="10209" y="824"/>
                    <a:pt x="9659" y="1629"/>
                    <a:pt x="9250" y="2563"/>
                  </a:cubicBezTo>
                  <a:cubicBezTo>
                    <a:pt x="8828" y="3509"/>
                    <a:pt x="8892" y="4558"/>
                    <a:pt x="8445" y="5517"/>
                  </a:cubicBezTo>
                  <a:lnTo>
                    <a:pt x="8445" y="5555"/>
                  </a:lnTo>
                  <a:cubicBezTo>
                    <a:pt x="7370" y="6770"/>
                    <a:pt x="6322" y="8010"/>
                    <a:pt x="5299" y="9276"/>
                  </a:cubicBezTo>
                  <a:lnTo>
                    <a:pt x="5248" y="9340"/>
                  </a:lnTo>
                  <a:cubicBezTo>
                    <a:pt x="6130" y="7102"/>
                    <a:pt x="7549" y="5248"/>
                    <a:pt x="7460" y="2716"/>
                  </a:cubicBezTo>
                  <a:cubicBezTo>
                    <a:pt x="7454" y="2710"/>
                    <a:pt x="7447" y="2707"/>
                    <a:pt x="7441" y="2707"/>
                  </a:cubicBezTo>
                  <a:cubicBezTo>
                    <a:pt x="7434" y="2707"/>
                    <a:pt x="7428" y="2710"/>
                    <a:pt x="7422" y="2716"/>
                  </a:cubicBezTo>
                  <a:cubicBezTo>
                    <a:pt x="7063" y="5350"/>
                    <a:pt x="5644" y="7332"/>
                    <a:pt x="4826" y="9788"/>
                  </a:cubicBezTo>
                  <a:cubicBezTo>
                    <a:pt x="4813" y="9813"/>
                    <a:pt x="4813" y="9839"/>
                    <a:pt x="4826" y="9864"/>
                  </a:cubicBezTo>
                  <a:cubicBezTo>
                    <a:pt x="3624" y="11412"/>
                    <a:pt x="2383" y="13074"/>
                    <a:pt x="631" y="13931"/>
                  </a:cubicBezTo>
                  <a:cubicBezTo>
                    <a:pt x="1744" y="12665"/>
                    <a:pt x="2831" y="11348"/>
                    <a:pt x="3406" y="9749"/>
                  </a:cubicBezTo>
                  <a:cubicBezTo>
                    <a:pt x="3892" y="8394"/>
                    <a:pt x="3649" y="6795"/>
                    <a:pt x="3457" y="5414"/>
                  </a:cubicBezTo>
                  <a:cubicBezTo>
                    <a:pt x="3452" y="5385"/>
                    <a:pt x="3428" y="5372"/>
                    <a:pt x="3403" y="5372"/>
                  </a:cubicBezTo>
                  <a:cubicBezTo>
                    <a:pt x="3373" y="5372"/>
                    <a:pt x="3342" y="5392"/>
                    <a:pt x="3342" y="5427"/>
                  </a:cubicBezTo>
                  <a:cubicBezTo>
                    <a:pt x="3445" y="7141"/>
                    <a:pt x="3496" y="9174"/>
                    <a:pt x="2575" y="10708"/>
                  </a:cubicBezTo>
                  <a:cubicBezTo>
                    <a:pt x="1821" y="11936"/>
                    <a:pt x="836" y="12972"/>
                    <a:pt x="56" y="14186"/>
                  </a:cubicBezTo>
                  <a:cubicBezTo>
                    <a:pt x="1" y="14275"/>
                    <a:pt x="89" y="14373"/>
                    <a:pt x="180" y="14373"/>
                  </a:cubicBezTo>
                  <a:cubicBezTo>
                    <a:pt x="194" y="14373"/>
                    <a:pt x="208" y="14371"/>
                    <a:pt x="222" y="14365"/>
                  </a:cubicBezTo>
                  <a:cubicBezTo>
                    <a:pt x="241" y="14372"/>
                    <a:pt x="257" y="14375"/>
                    <a:pt x="273" y="14375"/>
                  </a:cubicBezTo>
                  <a:cubicBezTo>
                    <a:pt x="289" y="14375"/>
                    <a:pt x="305" y="14372"/>
                    <a:pt x="324" y="14365"/>
                  </a:cubicBezTo>
                  <a:cubicBezTo>
                    <a:pt x="427" y="14327"/>
                    <a:pt x="516" y="14276"/>
                    <a:pt x="619" y="14238"/>
                  </a:cubicBezTo>
                  <a:cubicBezTo>
                    <a:pt x="1769" y="14212"/>
                    <a:pt x="2741" y="13739"/>
                    <a:pt x="3790" y="13253"/>
                  </a:cubicBezTo>
                  <a:cubicBezTo>
                    <a:pt x="5081" y="12690"/>
                    <a:pt x="6424" y="12268"/>
                    <a:pt x="7805" y="12025"/>
                  </a:cubicBezTo>
                  <a:cubicBezTo>
                    <a:pt x="7878" y="12013"/>
                    <a:pt x="7882" y="11909"/>
                    <a:pt x="7817" y="11909"/>
                  </a:cubicBezTo>
                  <a:cubicBezTo>
                    <a:pt x="7813" y="11909"/>
                    <a:pt x="7809" y="11910"/>
                    <a:pt x="7805" y="11910"/>
                  </a:cubicBezTo>
                  <a:cubicBezTo>
                    <a:pt x="6501" y="12038"/>
                    <a:pt x="5197" y="12217"/>
                    <a:pt x="4007" y="12780"/>
                  </a:cubicBezTo>
                  <a:cubicBezTo>
                    <a:pt x="3253" y="13138"/>
                    <a:pt x="2473" y="13445"/>
                    <a:pt x="1680" y="13688"/>
                  </a:cubicBezTo>
                  <a:cubicBezTo>
                    <a:pt x="3342" y="12614"/>
                    <a:pt x="4672" y="10836"/>
                    <a:pt x="5925" y="9174"/>
                  </a:cubicBezTo>
                  <a:cubicBezTo>
                    <a:pt x="6987" y="8611"/>
                    <a:pt x="8266" y="8688"/>
                    <a:pt x="9442" y="8611"/>
                  </a:cubicBezTo>
                  <a:cubicBezTo>
                    <a:pt x="10299" y="8560"/>
                    <a:pt x="11130" y="8291"/>
                    <a:pt x="11833" y="7806"/>
                  </a:cubicBezTo>
                  <a:cubicBezTo>
                    <a:pt x="11846" y="7793"/>
                    <a:pt x="11846" y="7780"/>
                    <a:pt x="11820" y="7780"/>
                  </a:cubicBezTo>
                  <a:cubicBezTo>
                    <a:pt x="10094" y="8560"/>
                    <a:pt x="8035" y="8023"/>
                    <a:pt x="6296" y="8662"/>
                  </a:cubicBezTo>
                  <a:cubicBezTo>
                    <a:pt x="6718" y="8112"/>
                    <a:pt x="7140" y="7588"/>
                    <a:pt x="7562" y="7102"/>
                  </a:cubicBezTo>
                  <a:cubicBezTo>
                    <a:pt x="8061" y="6552"/>
                    <a:pt x="8572" y="5939"/>
                    <a:pt x="9097" y="5350"/>
                  </a:cubicBezTo>
                  <a:cubicBezTo>
                    <a:pt x="11360" y="5031"/>
                    <a:pt x="13598" y="4890"/>
                    <a:pt x="15836" y="4391"/>
                  </a:cubicBezTo>
                  <a:cubicBezTo>
                    <a:pt x="15861" y="4391"/>
                    <a:pt x="15849" y="4353"/>
                    <a:pt x="15823" y="4353"/>
                  </a:cubicBezTo>
                  <a:cubicBezTo>
                    <a:pt x="13700" y="4864"/>
                    <a:pt x="11462" y="4852"/>
                    <a:pt x="9289" y="5133"/>
                  </a:cubicBezTo>
                  <a:cubicBezTo>
                    <a:pt x="10196" y="4136"/>
                    <a:pt x="11168" y="3176"/>
                    <a:pt x="12332" y="2563"/>
                  </a:cubicBezTo>
                  <a:cubicBezTo>
                    <a:pt x="13803" y="1770"/>
                    <a:pt x="15427" y="1476"/>
                    <a:pt x="17038" y="1105"/>
                  </a:cubicBezTo>
                  <a:cubicBezTo>
                    <a:pt x="17076" y="1092"/>
                    <a:pt x="17063" y="1041"/>
                    <a:pt x="17025" y="1041"/>
                  </a:cubicBezTo>
                  <a:cubicBezTo>
                    <a:pt x="13879" y="1284"/>
                    <a:pt x="11475" y="2243"/>
                    <a:pt x="9301" y="4621"/>
                  </a:cubicBezTo>
                  <a:cubicBezTo>
                    <a:pt x="9148" y="4788"/>
                    <a:pt x="9007" y="4941"/>
                    <a:pt x="8854" y="5107"/>
                  </a:cubicBezTo>
                  <a:cubicBezTo>
                    <a:pt x="9097" y="4442"/>
                    <a:pt x="9199" y="3777"/>
                    <a:pt x="9416" y="3074"/>
                  </a:cubicBezTo>
                  <a:cubicBezTo>
                    <a:pt x="9774" y="2013"/>
                    <a:pt x="10235" y="990"/>
                    <a:pt x="10785" y="31"/>
                  </a:cubicBezTo>
                  <a:cubicBezTo>
                    <a:pt x="10794" y="12"/>
                    <a:pt x="10783" y="0"/>
                    <a:pt x="10771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5"/>
            <p:cNvSpPr/>
            <p:nvPr/>
          </p:nvSpPr>
          <p:spPr>
            <a:xfrm>
              <a:off x="502175" y="1138850"/>
              <a:ext cx="137500" cy="316825"/>
            </a:xfrm>
            <a:custGeom>
              <a:avLst/>
              <a:gdLst/>
              <a:ahLst/>
              <a:cxnLst/>
              <a:rect l="l" t="t" r="r" b="b"/>
              <a:pathLst>
                <a:path w="5500" h="12673" extrusionOk="0">
                  <a:moveTo>
                    <a:pt x="4860" y="90"/>
                  </a:moveTo>
                  <a:cubicBezTo>
                    <a:pt x="4233" y="2660"/>
                    <a:pt x="3543" y="4719"/>
                    <a:pt x="1650" y="6637"/>
                  </a:cubicBezTo>
                  <a:cubicBezTo>
                    <a:pt x="0" y="8325"/>
                    <a:pt x="243" y="10256"/>
                    <a:pt x="563" y="12430"/>
                  </a:cubicBezTo>
                  <a:cubicBezTo>
                    <a:pt x="602" y="12634"/>
                    <a:pt x="883" y="12673"/>
                    <a:pt x="960" y="12468"/>
                  </a:cubicBezTo>
                  <a:cubicBezTo>
                    <a:pt x="1279" y="11777"/>
                    <a:pt x="1637" y="10869"/>
                    <a:pt x="2341" y="10460"/>
                  </a:cubicBezTo>
                  <a:cubicBezTo>
                    <a:pt x="2737" y="10256"/>
                    <a:pt x="3082" y="9987"/>
                    <a:pt x="3351" y="9642"/>
                  </a:cubicBezTo>
                  <a:cubicBezTo>
                    <a:pt x="4093" y="8683"/>
                    <a:pt x="4642" y="7583"/>
                    <a:pt x="4949" y="6407"/>
                  </a:cubicBezTo>
                  <a:cubicBezTo>
                    <a:pt x="5499" y="4310"/>
                    <a:pt x="5346" y="2212"/>
                    <a:pt x="5026" y="102"/>
                  </a:cubicBezTo>
                  <a:cubicBezTo>
                    <a:pt x="5013" y="13"/>
                    <a:pt x="4885" y="0"/>
                    <a:pt x="4873" y="77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5"/>
            <p:cNvSpPr/>
            <p:nvPr/>
          </p:nvSpPr>
          <p:spPr>
            <a:xfrm>
              <a:off x="533825" y="1310200"/>
              <a:ext cx="121825" cy="234025"/>
            </a:xfrm>
            <a:custGeom>
              <a:avLst/>
              <a:gdLst/>
              <a:ahLst/>
              <a:cxnLst/>
              <a:rect l="l" t="t" r="r" b="b"/>
              <a:pathLst>
                <a:path w="4873" h="9361" extrusionOk="0">
                  <a:moveTo>
                    <a:pt x="4642" y="103"/>
                  </a:moveTo>
                  <a:cubicBezTo>
                    <a:pt x="3862" y="1624"/>
                    <a:pt x="3121" y="3120"/>
                    <a:pt x="2123" y="4514"/>
                  </a:cubicBezTo>
                  <a:cubicBezTo>
                    <a:pt x="1087" y="5972"/>
                    <a:pt x="960" y="7647"/>
                    <a:pt x="64" y="9156"/>
                  </a:cubicBezTo>
                  <a:cubicBezTo>
                    <a:pt x="0" y="9258"/>
                    <a:pt x="141" y="9361"/>
                    <a:pt x="218" y="9271"/>
                  </a:cubicBezTo>
                  <a:cubicBezTo>
                    <a:pt x="960" y="8414"/>
                    <a:pt x="1919" y="8044"/>
                    <a:pt x="2814" y="7455"/>
                  </a:cubicBezTo>
                  <a:cubicBezTo>
                    <a:pt x="3428" y="7033"/>
                    <a:pt x="3722" y="6125"/>
                    <a:pt x="3965" y="5486"/>
                  </a:cubicBezTo>
                  <a:cubicBezTo>
                    <a:pt x="4578" y="3862"/>
                    <a:pt x="4591" y="1867"/>
                    <a:pt x="4847" y="154"/>
                  </a:cubicBezTo>
                  <a:cubicBezTo>
                    <a:pt x="4873" y="26"/>
                    <a:pt x="4693" y="0"/>
                    <a:pt x="4630" y="103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5"/>
            <p:cNvSpPr/>
            <p:nvPr/>
          </p:nvSpPr>
          <p:spPr>
            <a:xfrm>
              <a:off x="525825" y="1499450"/>
              <a:ext cx="162750" cy="206225"/>
            </a:xfrm>
            <a:custGeom>
              <a:avLst/>
              <a:gdLst/>
              <a:ahLst/>
              <a:cxnLst/>
              <a:rect l="l" t="t" r="r" b="b"/>
              <a:pathLst>
                <a:path w="6510" h="8249" extrusionOk="0">
                  <a:moveTo>
                    <a:pt x="6228" y="103"/>
                  </a:moveTo>
                  <a:cubicBezTo>
                    <a:pt x="4937" y="1279"/>
                    <a:pt x="3568" y="2366"/>
                    <a:pt x="2494" y="3785"/>
                  </a:cubicBezTo>
                  <a:cubicBezTo>
                    <a:pt x="1522" y="5064"/>
                    <a:pt x="1037" y="6650"/>
                    <a:pt x="103" y="7916"/>
                  </a:cubicBezTo>
                  <a:cubicBezTo>
                    <a:pt x="1" y="8056"/>
                    <a:pt x="154" y="8248"/>
                    <a:pt x="320" y="8184"/>
                  </a:cubicBezTo>
                  <a:cubicBezTo>
                    <a:pt x="1791" y="7647"/>
                    <a:pt x="2469" y="7596"/>
                    <a:pt x="3210" y="6138"/>
                  </a:cubicBezTo>
                  <a:cubicBezTo>
                    <a:pt x="4195" y="4144"/>
                    <a:pt x="5346" y="2238"/>
                    <a:pt x="6433" y="295"/>
                  </a:cubicBezTo>
                  <a:cubicBezTo>
                    <a:pt x="6510" y="167"/>
                    <a:pt x="6356" y="0"/>
                    <a:pt x="6241" y="115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5"/>
            <p:cNvSpPr/>
            <p:nvPr/>
          </p:nvSpPr>
          <p:spPr>
            <a:xfrm>
              <a:off x="531275" y="1680700"/>
              <a:ext cx="138125" cy="225725"/>
            </a:xfrm>
            <a:custGeom>
              <a:avLst/>
              <a:gdLst/>
              <a:ahLst/>
              <a:cxnLst/>
              <a:rect l="l" t="t" r="r" b="b"/>
              <a:pathLst>
                <a:path w="5525" h="9029" extrusionOk="0">
                  <a:moveTo>
                    <a:pt x="5192" y="154"/>
                  </a:moveTo>
                  <a:cubicBezTo>
                    <a:pt x="4118" y="1702"/>
                    <a:pt x="2430" y="2507"/>
                    <a:pt x="1177" y="3888"/>
                  </a:cubicBezTo>
                  <a:cubicBezTo>
                    <a:pt x="115" y="5065"/>
                    <a:pt x="0" y="7430"/>
                    <a:pt x="230" y="8888"/>
                  </a:cubicBezTo>
                  <a:cubicBezTo>
                    <a:pt x="243" y="8990"/>
                    <a:pt x="371" y="9029"/>
                    <a:pt x="448" y="8965"/>
                  </a:cubicBezTo>
                  <a:cubicBezTo>
                    <a:pt x="1151" y="8389"/>
                    <a:pt x="1509" y="7584"/>
                    <a:pt x="2212" y="6996"/>
                  </a:cubicBezTo>
                  <a:cubicBezTo>
                    <a:pt x="2903" y="6407"/>
                    <a:pt x="3466" y="5909"/>
                    <a:pt x="4003" y="5180"/>
                  </a:cubicBezTo>
                  <a:cubicBezTo>
                    <a:pt x="5154" y="3581"/>
                    <a:pt x="5384" y="2226"/>
                    <a:pt x="5499" y="269"/>
                  </a:cubicBezTo>
                  <a:cubicBezTo>
                    <a:pt x="5524" y="90"/>
                    <a:pt x="5281" y="1"/>
                    <a:pt x="5179" y="154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5"/>
            <p:cNvSpPr/>
            <p:nvPr/>
          </p:nvSpPr>
          <p:spPr>
            <a:xfrm>
              <a:off x="236825" y="1682300"/>
              <a:ext cx="209425" cy="145800"/>
            </a:xfrm>
            <a:custGeom>
              <a:avLst/>
              <a:gdLst/>
              <a:ahLst/>
              <a:cxnLst/>
              <a:rect l="l" t="t" r="r" b="b"/>
              <a:pathLst>
                <a:path w="8377" h="5832" extrusionOk="0">
                  <a:moveTo>
                    <a:pt x="78" y="257"/>
                  </a:moveTo>
                  <a:cubicBezTo>
                    <a:pt x="1190" y="1650"/>
                    <a:pt x="2290" y="2993"/>
                    <a:pt x="3633" y="4170"/>
                  </a:cubicBezTo>
                  <a:cubicBezTo>
                    <a:pt x="4911" y="5295"/>
                    <a:pt x="6612" y="5525"/>
                    <a:pt x="8236" y="5819"/>
                  </a:cubicBezTo>
                  <a:cubicBezTo>
                    <a:pt x="8338" y="5832"/>
                    <a:pt x="8377" y="5704"/>
                    <a:pt x="8326" y="5640"/>
                  </a:cubicBezTo>
                  <a:cubicBezTo>
                    <a:pt x="7392" y="4272"/>
                    <a:pt x="6535" y="2955"/>
                    <a:pt x="5103" y="2085"/>
                  </a:cubicBezTo>
                  <a:cubicBezTo>
                    <a:pt x="3594" y="1164"/>
                    <a:pt x="1881" y="640"/>
                    <a:pt x="231" y="39"/>
                  </a:cubicBezTo>
                  <a:cubicBezTo>
                    <a:pt x="103" y="1"/>
                    <a:pt x="1" y="141"/>
                    <a:pt x="78" y="257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5"/>
            <p:cNvSpPr/>
            <p:nvPr/>
          </p:nvSpPr>
          <p:spPr>
            <a:xfrm>
              <a:off x="315150" y="1485375"/>
              <a:ext cx="158275" cy="232775"/>
            </a:xfrm>
            <a:custGeom>
              <a:avLst/>
              <a:gdLst/>
              <a:ahLst/>
              <a:cxnLst/>
              <a:rect l="l" t="t" r="r" b="b"/>
              <a:pathLst>
                <a:path w="6331" h="9311" extrusionOk="0">
                  <a:moveTo>
                    <a:pt x="14" y="282"/>
                  </a:moveTo>
                  <a:cubicBezTo>
                    <a:pt x="346" y="4361"/>
                    <a:pt x="2558" y="6995"/>
                    <a:pt x="5857" y="9233"/>
                  </a:cubicBezTo>
                  <a:cubicBezTo>
                    <a:pt x="5973" y="9310"/>
                    <a:pt x="6126" y="9246"/>
                    <a:pt x="6152" y="9105"/>
                  </a:cubicBezTo>
                  <a:cubicBezTo>
                    <a:pt x="6331" y="5167"/>
                    <a:pt x="2443" y="2942"/>
                    <a:pt x="320" y="154"/>
                  </a:cubicBezTo>
                  <a:cubicBezTo>
                    <a:pt x="205" y="1"/>
                    <a:pt x="1" y="129"/>
                    <a:pt x="14" y="282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5"/>
            <p:cNvSpPr/>
            <p:nvPr/>
          </p:nvSpPr>
          <p:spPr>
            <a:xfrm>
              <a:off x="364700" y="1360375"/>
              <a:ext cx="128225" cy="232125"/>
            </a:xfrm>
            <a:custGeom>
              <a:avLst/>
              <a:gdLst/>
              <a:ahLst/>
              <a:cxnLst/>
              <a:rect l="l" t="t" r="r" b="b"/>
              <a:pathLst>
                <a:path w="5129" h="9285" extrusionOk="0">
                  <a:moveTo>
                    <a:pt x="436" y="205"/>
                  </a:moveTo>
                  <a:cubicBezTo>
                    <a:pt x="1" y="1919"/>
                    <a:pt x="116" y="3453"/>
                    <a:pt x="845" y="5077"/>
                  </a:cubicBezTo>
                  <a:cubicBezTo>
                    <a:pt x="1638" y="6791"/>
                    <a:pt x="3517" y="7891"/>
                    <a:pt x="4809" y="9182"/>
                  </a:cubicBezTo>
                  <a:cubicBezTo>
                    <a:pt x="4924" y="9285"/>
                    <a:pt x="5129" y="9182"/>
                    <a:pt x="5065" y="9016"/>
                  </a:cubicBezTo>
                  <a:cubicBezTo>
                    <a:pt x="4413" y="7571"/>
                    <a:pt x="3863" y="6062"/>
                    <a:pt x="3415" y="4540"/>
                  </a:cubicBezTo>
                  <a:cubicBezTo>
                    <a:pt x="2942" y="2980"/>
                    <a:pt x="1638" y="1561"/>
                    <a:pt x="819" y="180"/>
                  </a:cubicBezTo>
                  <a:cubicBezTo>
                    <a:pt x="743" y="52"/>
                    <a:pt x="474" y="1"/>
                    <a:pt x="436" y="193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5"/>
            <p:cNvSpPr/>
            <p:nvPr/>
          </p:nvSpPr>
          <p:spPr>
            <a:xfrm>
              <a:off x="306975" y="1364600"/>
              <a:ext cx="342200" cy="706550"/>
            </a:xfrm>
            <a:custGeom>
              <a:avLst/>
              <a:gdLst/>
              <a:ahLst/>
              <a:cxnLst/>
              <a:rect l="l" t="t" r="r" b="b"/>
              <a:pathLst>
                <a:path w="13688" h="28262" extrusionOk="0">
                  <a:moveTo>
                    <a:pt x="9413" y="0"/>
                  </a:moveTo>
                  <a:cubicBezTo>
                    <a:pt x="9403" y="0"/>
                    <a:pt x="9394" y="8"/>
                    <a:pt x="9394" y="24"/>
                  </a:cubicBezTo>
                  <a:cubicBezTo>
                    <a:pt x="8537" y="2095"/>
                    <a:pt x="7949" y="3847"/>
                    <a:pt x="7962" y="6110"/>
                  </a:cubicBezTo>
                  <a:cubicBezTo>
                    <a:pt x="7962" y="7645"/>
                    <a:pt x="8128" y="9128"/>
                    <a:pt x="8192" y="10624"/>
                  </a:cubicBezTo>
                  <a:cubicBezTo>
                    <a:pt x="7719" y="9704"/>
                    <a:pt x="7284" y="8783"/>
                    <a:pt x="6734" y="7914"/>
                  </a:cubicBezTo>
                  <a:cubicBezTo>
                    <a:pt x="5852" y="6545"/>
                    <a:pt x="4791" y="5394"/>
                    <a:pt x="4036" y="3911"/>
                  </a:cubicBezTo>
                  <a:cubicBezTo>
                    <a:pt x="4030" y="3905"/>
                    <a:pt x="4023" y="3901"/>
                    <a:pt x="4019" y="3901"/>
                  </a:cubicBezTo>
                  <a:cubicBezTo>
                    <a:pt x="4014" y="3901"/>
                    <a:pt x="4011" y="3905"/>
                    <a:pt x="4011" y="3911"/>
                  </a:cubicBezTo>
                  <a:cubicBezTo>
                    <a:pt x="4497" y="5139"/>
                    <a:pt x="4995" y="6174"/>
                    <a:pt x="5852" y="7172"/>
                  </a:cubicBezTo>
                  <a:cubicBezTo>
                    <a:pt x="6811" y="8284"/>
                    <a:pt x="7399" y="9614"/>
                    <a:pt x="8205" y="10842"/>
                  </a:cubicBezTo>
                  <a:cubicBezTo>
                    <a:pt x="8230" y="11724"/>
                    <a:pt x="8205" y="12594"/>
                    <a:pt x="8103" y="13463"/>
                  </a:cubicBezTo>
                  <a:cubicBezTo>
                    <a:pt x="7988" y="14486"/>
                    <a:pt x="7796" y="15496"/>
                    <a:pt x="7629" y="16507"/>
                  </a:cubicBezTo>
                  <a:cubicBezTo>
                    <a:pt x="6990" y="13770"/>
                    <a:pt x="4829" y="11903"/>
                    <a:pt x="3410" y="9486"/>
                  </a:cubicBezTo>
                  <a:cubicBezTo>
                    <a:pt x="3405" y="9477"/>
                    <a:pt x="3396" y="9473"/>
                    <a:pt x="3386" y="9473"/>
                  </a:cubicBezTo>
                  <a:cubicBezTo>
                    <a:pt x="3369" y="9473"/>
                    <a:pt x="3350" y="9487"/>
                    <a:pt x="3358" y="9512"/>
                  </a:cubicBezTo>
                  <a:cubicBezTo>
                    <a:pt x="3934" y="10663"/>
                    <a:pt x="4612" y="11775"/>
                    <a:pt x="5379" y="12824"/>
                  </a:cubicBezTo>
                  <a:cubicBezTo>
                    <a:pt x="6440" y="14243"/>
                    <a:pt x="7041" y="15317"/>
                    <a:pt x="7540" y="16993"/>
                  </a:cubicBezTo>
                  <a:cubicBezTo>
                    <a:pt x="7335" y="18080"/>
                    <a:pt x="7195" y="19179"/>
                    <a:pt x="7118" y="20292"/>
                  </a:cubicBezTo>
                  <a:cubicBezTo>
                    <a:pt x="5609" y="17555"/>
                    <a:pt x="2502" y="16174"/>
                    <a:pt x="72" y="14346"/>
                  </a:cubicBezTo>
                  <a:cubicBezTo>
                    <a:pt x="67" y="14341"/>
                    <a:pt x="62" y="14339"/>
                    <a:pt x="56" y="14339"/>
                  </a:cubicBezTo>
                  <a:cubicBezTo>
                    <a:pt x="30" y="14339"/>
                    <a:pt x="0" y="14378"/>
                    <a:pt x="21" y="14410"/>
                  </a:cubicBezTo>
                  <a:cubicBezTo>
                    <a:pt x="2195" y="16980"/>
                    <a:pt x="5762" y="17875"/>
                    <a:pt x="7092" y="21251"/>
                  </a:cubicBezTo>
                  <a:cubicBezTo>
                    <a:pt x="7080" y="23565"/>
                    <a:pt x="7463" y="25726"/>
                    <a:pt x="6888" y="28054"/>
                  </a:cubicBezTo>
                  <a:cubicBezTo>
                    <a:pt x="6855" y="28176"/>
                    <a:pt x="6952" y="28262"/>
                    <a:pt x="7050" y="28262"/>
                  </a:cubicBezTo>
                  <a:cubicBezTo>
                    <a:pt x="7106" y="28262"/>
                    <a:pt x="7162" y="28234"/>
                    <a:pt x="7195" y="28169"/>
                  </a:cubicBezTo>
                  <a:cubicBezTo>
                    <a:pt x="7566" y="27274"/>
                    <a:pt x="7770" y="26315"/>
                    <a:pt x="7770" y="25356"/>
                  </a:cubicBezTo>
                  <a:cubicBezTo>
                    <a:pt x="8959" y="23821"/>
                    <a:pt x="9279" y="21967"/>
                    <a:pt x="10200" y="20253"/>
                  </a:cubicBezTo>
                  <a:cubicBezTo>
                    <a:pt x="11197" y="18412"/>
                    <a:pt x="12565" y="16737"/>
                    <a:pt x="13678" y="14959"/>
                  </a:cubicBezTo>
                  <a:cubicBezTo>
                    <a:pt x="13687" y="14941"/>
                    <a:pt x="13669" y="14929"/>
                    <a:pt x="13654" y="14929"/>
                  </a:cubicBezTo>
                  <a:cubicBezTo>
                    <a:pt x="13648" y="14929"/>
                    <a:pt x="13643" y="14930"/>
                    <a:pt x="13640" y="14934"/>
                  </a:cubicBezTo>
                  <a:cubicBezTo>
                    <a:pt x="12348" y="16622"/>
                    <a:pt x="11018" y="18233"/>
                    <a:pt x="9893" y="20049"/>
                  </a:cubicBezTo>
                  <a:cubicBezTo>
                    <a:pt x="8972" y="21545"/>
                    <a:pt x="8665" y="23271"/>
                    <a:pt x="7770" y="24780"/>
                  </a:cubicBezTo>
                  <a:cubicBezTo>
                    <a:pt x="7770" y="24064"/>
                    <a:pt x="7706" y="23361"/>
                    <a:pt x="7655" y="22657"/>
                  </a:cubicBezTo>
                  <a:cubicBezTo>
                    <a:pt x="7476" y="20087"/>
                    <a:pt x="7911" y="17645"/>
                    <a:pt x="8358" y="15126"/>
                  </a:cubicBezTo>
                  <a:cubicBezTo>
                    <a:pt x="8422" y="14832"/>
                    <a:pt x="8461" y="14525"/>
                    <a:pt x="8512" y="14231"/>
                  </a:cubicBezTo>
                  <a:cubicBezTo>
                    <a:pt x="9253" y="13323"/>
                    <a:pt x="10136" y="12568"/>
                    <a:pt x="10903" y="11673"/>
                  </a:cubicBezTo>
                  <a:cubicBezTo>
                    <a:pt x="11773" y="10701"/>
                    <a:pt x="12399" y="9486"/>
                    <a:pt x="13064" y="8374"/>
                  </a:cubicBezTo>
                  <a:cubicBezTo>
                    <a:pt x="13074" y="8374"/>
                    <a:pt x="13060" y="8358"/>
                    <a:pt x="13054" y="8358"/>
                  </a:cubicBezTo>
                  <a:cubicBezTo>
                    <a:pt x="13052" y="8358"/>
                    <a:pt x="13051" y="8359"/>
                    <a:pt x="13051" y="8361"/>
                  </a:cubicBezTo>
                  <a:cubicBezTo>
                    <a:pt x="12271" y="9435"/>
                    <a:pt x="11479" y="10471"/>
                    <a:pt x="10622" y="11481"/>
                  </a:cubicBezTo>
                  <a:cubicBezTo>
                    <a:pt x="9982" y="12210"/>
                    <a:pt x="9215" y="12773"/>
                    <a:pt x="8601" y="13502"/>
                  </a:cubicBezTo>
                  <a:cubicBezTo>
                    <a:pt x="8780" y="11814"/>
                    <a:pt x="8806" y="10100"/>
                    <a:pt x="8652" y="8412"/>
                  </a:cubicBezTo>
                  <a:lnTo>
                    <a:pt x="8652" y="8348"/>
                  </a:lnTo>
                  <a:cubicBezTo>
                    <a:pt x="9164" y="7108"/>
                    <a:pt x="10034" y="6341"/>
                    <a:pt x="10878" y="5254"/>
                  </a:cubicBezTo>
                  <a:cubicBezTo>
                    <a:pt x="11773" y="4077"/>
                    <a:pt x="12156" y="2786"/>
                    <a:pt x="12502" y="1366"/>
                  </a:cubicBezTo>
                  <a:cubicBezTo>
                    <a:pt x="12511" y="1357"/>
                    <a:pt x="12500" y="1348"/>
                    <a:pt x="12494" y="1348"/>
                  </a:cubicBezTo>
                  <a:cubicBezTo>
                    <a:pt x="12491" y="1348"/>
                    <a:pt x="12489" y="1350"/>
                    <a:pt x="12489" y="1354"/>
                  </a:cubicBezTo>
                  <a:cubicBezTo>
                    <a:pt x="11952" y="3093"/>
                    <a:pt x="11363" y="4499"/>
                    <a:pt x="9995" y="5765"/>
                  </a:cubicBezTo>
                  <a:cubicBezTo>
                    <a:pt x="9369" y="6353"/>
                    <a:pt x="8895" y="7095"/>
                    <a:pt x="8614" y="7901"/>
                  </a:cubicBezTo>
                  <a:cubicBezTo>
                    <a:pt x="8499" y="6584"/>
                    <a:pt x="8397" y="5267"/>
                    <a:pt x="8512" y="3949"/>
                  </a:cubicBezTo>
                  <a:cubicBezTo>
                    <a:pt x="8627" y="2632"/>
                    <a:pt x="9100" y="1315"/>
                    <a:pt x="9433" y="36"/>
                  </a:cubicBezTo>
                  <a:cubicBezTo>
                    <a:pt x="9440" y="14"/>
                    <a:pt x="9426" y="0"/>
                    <a:pt x="9413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5"/>
            <p:cNvSpPr/>
            <p:nvPr/>
          </p:nvSpPr>
          <p:spPr>
            <a:xfrm>
              <a:off x="270075" y="1937725"/>
              <a:ext cx="172675" cy="221575"/>
            </a:xfrm>
            <a:custGeom>
              <a:avLst/>
              <a:gdLst/>
              <a:ahLst/>
              <a:cxnLst/>
              <a:rect l="l" t="t" r="r" b="b"/>
              <a:pathLst>
                <a:path w="6907" h="8863" extrusionOk="0">
                  <a:moveTo>
                    <a:pt x="6842" y="8760"/>
                  </a:moveTo>
                  <a:cubicBezTo>
                    <a:pt x="6906" y="7303"/>
                    <a:pt x="6612" y="5781"/>
                    <a:pt x="5538" y="4732"/>
                  </a:cubicBezTo>
                  <a:cubicBezTo>
                    <a:pt x="3888" y="3134"/>
                    <a:pt x="1561" y="2200"/>
                    <a:pt x="423" y="180"/>
                  </a:cubicBezTo>
                  <a:cubicBezTo>
                    <a:pt x="333" y="14"/>
                    <a:pt x="26" y="1"/>
                    <a:pt x="26" y="231"/>
                  </a:cubicBezTo>
                  <a:cubicBezTo>
                    <a:pt x="1" y="2252"/>
                    <a:pt x="627" y="4029"/>
                    <a:pt x="1765" y="5666"/>
                  </a:cubicBezTo>
                  <a:cubicBezTo>
                    <a:pt x="2315" y="6471"/>
                    <a:pt x="3287" y="7610"/>
                    <a:pt x="4233" y="7968"/>
                  </a:cubicBezTo>
                  <a:cubicBezTo>
                    <a:pt x="5077" y="8287"/>
                    <a:pt x="5870" y="8505"/>
                    <a:pt x="6701" y="8837"/>
                  </a:cubicBezTo>
                  <a:cubicBezTo>
                    <a:pt x="6765" y="8863"/>
                    <a:pt x="6842" y="8824"/>
                    <a:pt x="6842" y="8760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5"/>
            <p:cNvSpPr/>
            <p:nvPr/>
          </p:nvSpPr>
          <p:spPr>
            <a:xfrm>
              <a:off x="455175" y="1967475"/>
              <a:ext cx="202075" cy="217075"/>
            </a:xfrm>
            <a:custGeom>
              <a:avLst/>
              <a:gdLst/>
              <a:ahLst/>
              <a:cxnLst/>
              <a:rect l="l" t="t" r="r" b="b"/>
              <a:pathLst>
                <a:path w="8083" h="8683" extrusionOk="0">
                  <a:moveTo>
                    <a:pt x="1254" y="8555"/>
                  </a:moveTo>
                  <a:cubicBezTo>
                    <a:pt x="1638" y="6547"/>
                    <a:pt x="2405" y="4898"/>
                    <a:pt x="4003" y="3568"/>
                  </a:cubicBezTo>
                  <a:cubicBezTo>
                    <a:pt x="5295" y="2494"/>
                    <a:pt x="6471" y="1305"/>
                    <a:pt x="7916" y="435"/>
                  </a:cubicBezTo>
                  <a:cubicBezTo>
                    <a:pt x="8082" y="294"/>
                    <a:pt x="8006" y="26"/>
                    <a:pt x="7801" y="0"/>
                  </a:cubicBezTo>
                  <a:cubicBezTo>
                    <a:pt x="6650" y="0"/>
                    <a:pt x="5474" y="26"/>
                    <a:pt x="4323" y="141"/>
                  </a:cubicBezTo>
                  <a:cubicBezTo>
                    <a:pt x="3287" y="243"/>
                    <a:pt x="2341" y="1368"/>
                    <a:pt x="1714" y="2110"/>
                  </a:cubicBezTo>
                  <a:cubicBezTo>
                    <a:pt x="1" y="4067"/>
                    <a:pt x="154" y="6304"/>
                    <a:pt x="1049" y="8593"/>
                  </a:cubicBezTo>
                  <a:cubicBezTo>
                    <a:pt x="1088" y="8683"/>
                    <a:pt x="1241" y="8670"/>
                    <a:pt x="1254" y="8555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5"/>
            <p:cNvSpPr/>
            <p:nvPr/>
          </p:nvSpPr>
          <p:spPr>
            <a:xfrm>
              <a:off x="518150" y="2110375"/>
              <a:ext cx="243325" cy="131100"/>
            </a:xfrm>
            <a:custGeom>
              <a:avLst/>
              <a:gdLst/>
              <a:ahLst/>
              <a:cxnLst/>
              <a:rect l="l" t="t" r="r" b="b"/>
              <a:pathLst>
                <a:path w="9733" h="5244" extrusionOk="0">
                  <a:moveTo>
                    <a:pt x="218" y="5166"/>
                  </a:moveTo>
                  <a:cubicBezTo>
                    <a:pt x="1510" y="3683"/>
                    <a:pt x="2648" y="3146"/>
                    <a:pt x="4617" y="3159"/>
                  </a:cubicBezTo>
                  <a:cubicBezTo>
                    <a:pt x="6382" y="3172"/>
                    <a:pt x="7814" y="2340"/>
                    <a:pt x="9592" y="2340"/>
                  </a:cubicBezTo>
                  <a:cubicBezTo>
                    <a:pt x="9694" y="2353"/>
                    <a:pt x="9732" y="2200"/>
                    <a:pt x="9643" y="2161"/>
                  </a:cubicBezTo>
                  <a:cubicBezTo>
                    <a:pt x="7341" y="1036"/>
                    <a:pt x="5730" y="0"/>
                    <a:pt x="3134" y="1010"/>
                  </a:cubicBezTo>
                  <a:cubicBezTo>
                    <a:pt x="1254" y="1752"/>
                    <a:pt x="500" y="3210"/>
                    <a:pt x="26" y="5090"/>
                  </a:cubicBezTo>
                  <a:cubicBezTo>
                    <a:pt x="1" y="5205"/>
                    <a:pt x="154" y="5243"/>
                    <a:pt x="218" y="5166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5"/>
            <p:cNvSpPr/>
            <p:nvPr/>
          </p:nvSpPr>
          <p:spPr>
            <a:xfrm>
              <a:off x="330250" y="2022375"/>
              <a:ext cx="349300" cy="289275"/>
            </a:xfrm>
            <a:custGeom>
              <a:avLst/>
              <a:gdLst/>
              <a:ahLst/>
              <a:cxnLst/>
              <a:rect l="l" t="t" r="r" b="b"/>
              <a:pathLst>
                <a:path w="13972" h="11571" extrusionOk="0">
                  <a:moveTo>
                    <a:pt x="8758" y="0"/>
                  </a:moveTo>
                  <a:cubicBezTo>
                    <a:pt x="8754" y="0"/>
                    <a:pt x="8749" y="1"/>
                    <a:pt x="8744" y="4"/>
                  </a:cubicBezTo>
                  <a:cubicBezTo>
                    <a:pt x="7082" y="1282"/>
                    <a:pt x="5906" y="2715"/>
                    <a:pt x="5727" y="4837"/>
                  </a:cubicBezTo>
                  <a:cubicBezTo>
                    <a:pt x="5624" y="5886"/>
                    <a:pt x="6110" y="6973"/>
                    <a:pt x="6494" y="7906"/>
                  </a:cubicBezTo>
                  <a:cubicBezTo>
                    <a:pt x="6775" y="8610"/>
                    <a:pt x="6967" y="9351"/>
                    <a:pt x="7197" y="10067"/>
                  </a:cubicBezTo>
                  <a:cubicBezTo>
                    <a:pt x="6443" y="8584"/>
                    <a:pt x="5739" y="7101"/>
                    <a:pt x="4819" y="5707"/>
                  </a:cubicBezTo>
                  <a:cubicBezTo>
                    <a:pt x="3540" y="3750"/>
                    <a:pt x="1852" y="2139"/>
                    <a:pt x="23" y="694"/>
                  </a:cubicBezTo>
                  <a:cubicBezTo>
                    <a:pt x="21" y="692"/>
                    <a:pt x="18" y="691"/>
                    <a:pt x="16" y="691"/>
                  </a:cubicBezTo>
                  <a:cubicBezTo>
                    <a:pt x="7" y="691"/>
                    <a:pt x="0" y="709"/>
                    <a:pt x="11" y="720"/>
                  </a:cubicBezTo>
                  <a:cubicBezTo>
                    <a:pt x="1507" y="2178"/>
                    <a:pt x="2990" y="3674"/>
                    <a:pt x="4243" y="5349"/>
                  </a:cubicBezTo>
                  <a:cubicBezTo>
                    <a:pt x="5650" y="7229"/>
                    <a:pt x="6507" y="9441"/>
                    <a:pt x="7619" y="11500"/>
                  </a:cubicBezTo>
                  <a:cubicBezTo>
                    <a:pt x="7649" y="11548"/>
                    <a:pt x="7699" y="11570"/>
                    <a:pt x="7748" y="11570"/>
                  </a:cubicBezTo>
                  <a:cubicBezTo>
                    <a:pt x="7805" y="11570"/>
                    <a:pt x="7861" y="11541"/>
                    <a:pt x="7888" y="11487"/>
                  </a:cubicBezTo>
                  <a:cubicBezTo>
                    <a:pt x="7913" y="11461"/>
                    <a:pt x="7926" y="11423"/>
                    <a:pt x="7900" y="11385"/>
                  </a:cubicBezTo>
                  <a:cubicBezTo>
                    <a:pt x="7798" y="11142"/>
                    <a:pt x="7683" y="10899"/>
                    <a:pt x="7581" y="10643"/>
                  </a:cubicBezTo>
                  <a:cubicBezTo>
                    <a:pt x="7530" y="8814"/>
                    <a:pt x="7977" y="7293"/>
                    <a:pt x="9704" y="6372"/>
                  </a:cubicBezTo>
                  <a:cubicBezTo>
                    <a:pt x="10957" y="5720"/>
                    <a:pt x="12555" y="5694"/>
                    <a:pt x="13923" y="5541"/>
                  </a:cubicBezTo>
                  <a:cubicBezTo>
                    <a:pt x="13971" y="5541"/>
                    <a:pt x="13963" y="5463"/>
                    <a:pt x="13920" y="5463"/>
                  </a:cubicBezTo>
                  <a:cubicBezTo>
                    <a:pt x="13917" y="5463"/>
                    <a:pt x="13914" y="5463"/>
                    <a:pt x="13911" y="5464"/>
                  </a:cubicBezTo>
                  <a:cubicBezTo>
                    <a:pt x="12312" y="5605"/>
                    <a:pt x="10394" y="5681"/>
                    <a:pt x="9013" y="6602"/>
                  </a:cubicBezTo>
                  <a:cubicBezTo>
                    <a:pt x="7747" y="7433"/>
                    <a:pt x="7389" y="8622"/>
                    <a:pt x="7325" y="9978"/>
                  </a:cubicBezTo>
                  <a:cubicBezTo>
                    <a:pt x="6839" y="8699"/>
                    <a:pt x="6443" y="7318"/>
                    <a:pt x="6097" y="6065"/>
                  </a:cubicBezTo>
                  <a:cubicBezTo>
                    <a:pt x="5433" y="3674"/>
                    <a:pt x="7261" y="1628"/>
                    <a:pt x="8783" y="42"/>
                  </a:cubicBezTo>
                  <a:cubicBezTo>
                    <a:pt x="8793" y="21"/>
                    <a:pt x="8778" y="0"/>
                    <a:pt x="8758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5"/>
            <p:cNvSpPr/>
            <p:nvPr/>
          </p:nvSpPr>
          <p:spPr>
            <a:xfrm>
              <a:off x="631000" y="2261900"/>
              <a:ext cx="129500" cy="153475"/>
            </a:xfrm>
            <a:custGeom>
              <a:avLst/>
              <a:gdLst/>
              <a:ahLst/>
              <a:cxnLst/>
              <a:rect l="l" t="t" r="r" b="b"/>
              <a:pathLst>
                <a:path w="5180" h="6139" extrusionOk="0">
                  <a:moveTo>
                    <a:pt x="180" y="6087"/>
                  </a:moveTo>
                  <a:cubicBezTo>
                    <a:pt x="2942" y="5243"/>
                    <a:pt x="4489" y="2967"/>
                    <a:pt x="5154" y="282"/>
                  </a:cubicBezTo>
                  <a:cubicBezTo>
                    <a:pt x="5180" y="116"/>
                    <a:pt x="5001" y="0"/>
                    <a:pt x="4873" y="103"/>
                  </a:cubicBezTo>
                  <a:cubicBezTo>
                    <a:pt x="3863" y="934"/>
                    <a:pt x="2648" y="1458"/>
                    <a:pt x="1817" y="2468"/>
                  </a:cubicBezTo>
                  <a:cubicBezTo>
                    <a:pt x="973" y="3491"/>
                    <a:pt x="781" y="4847"/>
                    <a:pt x="78" y="5934"/>
                  </a:cubicBezTo>
                  <a:cubicBezTo>
                    <a:pt x="1" y="6011"/>
                    <a:pt x="90" y="6138"/>
                    <a:pt x="180" y="6087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5"/>
            <p:cNvSpPr/>
            <p:nvPr/>
          </p:nvSpPr>
          <p:spPr>
            <a:xfrm>
              <a:off x="592325" y="2149375"/>
              <a:ext cx="60775" cy="196625"/>
            </a:xfrm>
            <a:custGeom>
              <a:avLst/>
              <a:gdLst/>
              <a:ahLst/>
              <a:cxnLst/>
              <a:rect l="l" t="t" r="r" b="b"/>
              <a:pathLst>
                <a:path w="2431" h="7865" extrusionOk="0">
                  <a:moveTo>
                    <a:pt x="1139" y="7737"/>
                  </a:moveTo>
                  <a:cubicBezTo>
                    <a:pt x="1471" y="5218"/>
                    <a:pt x="2430" y="2417"/>
                    <a:pt x="781" y="128"/>
                  </a:cubicBezTo>
                  <a:cubicBezTo>
                    <a:pt x="691" y="0"/>
                    <a:pt x="474" y="51"/>
                    <a:pt x="448" y="205"/>
                  </a:cubicBezTo>
                  <a:cubicBezTo>
                    <a:pt x="333" y="1394"/>
                    <a:pt x="1" y="2507"/>
                    <a:pt x="1" y="3709"/>
                  </a:cubicBezTo>
                  <a:cubicBezTo>
                    <a:pt x="1" y="5090"/>
                    <a:pt x="448" y="6484"/>
                    <a:pt x="921" y="7762"/>
                  </a:cubicBezTo>
                  <a:cubicBezTo>
                    <a:pt x="960" y="7865"/>
                    <a:pt x="1113" y="7852"/>
                    <a:pt x="1139" y="7749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5"/>
            <p:cNvSpPr/>
            <p:nvPr/>
          </p:nvSpPr>
          <p:spPr>
            <a:xfrm>
              <a:off x="470200" y="2283650"/>
              <a:ext cx="125025" cy="140025"/>
            </a:xfrm>
            <a:custGeom>
              <a:avLst/>
              <a:gdLst/>
              <a:ahLst/>
              <a:cxnLst/>
              <a:rect l="l" t="t" r="r" b="b"/>
              <a:pathLst>
                <a:path w="5001" h="5601" extrusionOk="0">
                  <a:moveTo>
                    <a:pt x="4988" y="5499"/>
                  </a:moveTo>
                  <a:cubicBezTo>
                    <a:pt x="4604" y="4373"/>
                    <a:pt x="4310" y="3299"/>
                    <a:pt x="3747" y="2251"/>
                  </a:cubicBezTo>
                  <a:cubicBezTo>
                    <a:pt x="3146" y="1138"/>
                    <a:pt x="1446" y="550"/>
                    <a:pt x="384" y="90"/>
                  </a:cubicBezTo>
                  <a:cubicBezTo>
                    <a:pt x="193" y="0"/>
                    <a:pt x="1" y="230"/>
                    <a:pt x="129" y="409"/>
                  </a:cubicBezTo>
                  <a:cubicBezTo>
                    <a:pt x="870" y="1368"/>
                    <a:pt x="1267" y="2519"/>
                    <a:pt x="2085" y="3414"/>
                  </a:cubicBezTo>
                  <a:cubicBezTo>
                    <a:pt x="2814" y="4220"/>
                    <a:pt x="4016" y="4898"/>
                    <a:pt x="4886" y="5563"/>
                  </a:cubicBezTo>
                  <a:cubicBezTo>
                    <a:pt x="4937" y="5601"/>
                    <a:pt x="5001" y="5563"/>
                    <a:pt x="4988" y="5499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5"/>
            <p:cNvSpPr/>
            <p:nvPr/>
          </p:nvSpPr>
          <p:spPr>
            <a:xfrm>
              <a:off x="531350" y="2266775"/>
              <a:ext cx="173700" cy="284400"/>
            </a:xfrm>
            <a:custGeom>
              <a:avLst/>
              <a:gdLst/>
              <a:ahLst/>
              <a:cxnLst/>
              <a:rect l="l" t="t" r="r" b="b"/>
              <a:pathLst>
                <a:path w="6948" h="11376" extrusionOk="0">
                  <a:moveTo>
                    <a:pt x="3411" y="0"/>
                  </a:moveTo>
                  <a:cubicBezTo>
                    <a:pt x="3405" y="0"/>
                    <a:pt x="3399" y="4"/>
                    <a:pt x="3399" y="10"/>
                  </a:cubicBezTo>
                  <a:cubicBezTo>
                    <a:pt x="3296" y="1915"/>
                    <a:pt x="3450" y="3834"/>
                    <a:pt x="3105" y="5713"/>
                  </a:cubicBezTo>
                  <a:cubicBezTo>
                    <a:pt x="3053" y="6046"/>
                    <a:pt x="2964" y="6365"/>
                    <a:pt x="2874" y="6685"/>
                  </a:cubicBezTo>
                  <a:cubicBezTo>
                    <a:pt x="2874" y="6685"/>
                    <a:pt x="2874" y="6698"/>
                    <a:pt x="2862" y="6698"/>
                  </a:cubicBezTo>
                  <a:cubicBezTo>
                    <a:pt x="2286" y="5202"/>
                    <a:pt x="1199" y="4166"/>
                    <a:pt x="23" y="3079"/>
                  </a:cubicBezTo>
                  <a:cubicBezTo>
                    <a:pt x="23" y="3076"/>
                    <a:pt x="21" y="3074"/>
                    <a:pt x="18" y="3074"/>
                  </a:cubicBezTo>
                  <a:cubicBezTo>
                    <a:pt x="12" y="3074"/>
                    <a:pt x="1" y="3086"/>
                    <a:pt x="10" y="3105"/>
                  </a:cubicBezTo>
                  <a:cubicBezTo>
                    <a:pt x="560" y="3667"/>
                    <a:pt x="1135" y="4192"/>
                    <a:pt x="1596" y="4805"/>
                  </a:cubicBezTo>
                  <a:cubicBezTo>
                    <a:pt x="2107" y="5470"/>
                    <a:pt x="2401" y="6289"/>
                    <a:pt x="2772" y="7030"/>
                  </a:cubicBezTo>
                  <a:cubicBezTo>
                    <a:pt x="2337" y="8424"/>
                    <a:pt x="1736" y="9729"/>
                    <a:pt x="1877" y="11263"/>
                  </a:cubicBezTo>
                  <a:cubicBezTo>
                    <a:pt x="1884" y="11337"/>
                    <a:pt x="1943" y="11375"/>
                    <a:pt x="2001" y="11375"/>
                  </a:cubicBezTo>
                  <a:cubicBezTo>
                    <a:pt x="2055" y="11375"/>
                    <a:pt x="2108" y="11343"/>
                    <a:pt x="2120" y="11276"/>
                  </a:cubicBezTo>
                  <a:cubicBezTo>
                    <a:pt x="2299" y="9741"/>
                    <a:pt x="2746" y="8322"/>
                    <a:pt x="3143" y="6864"/>
                  </a:cubicBezTo>
                  <a:cubicBezTo>
                    <a:pt x="4601" y="5867"/>
                    <a:pt x="5636" y="4435"/>
                    <a:pt x="6915" y="3245"/>
                  </a:cubicBezTo>
                  <a:cubicBezTo>
                    <a:pt x="6947" y="3224"/>
                    <a:pt x="6926" y="3175"/>
                    <a:pt x="6895" y="3175"/>
                  </a:cubicBezTo>
                  <a:cubicBezTo>
                    <a:pt x="6889" y="3175"/>
                    <a:pt x="6883" y="3177"/>
                    <a:pt x="6877" y="3181"/>
                  </a:cubicBezTo>
                  <a:cubicBezTo>
                    <a:pt x="5547" y="4128"/>
                    <a:pt x="4575" y="5458"/>
                    <a:pt x="3258" y="6417"/>
                  </a:cubicBezTo>
                  <a:cubicBezTo>
                    <a:pt x="3309" y="6199"/>
                    <a:pt x="3373" y="5982"/>
                    <a:pt x="3424" y="5764"/>
                  </a:cubicBezTo>
                  <a:cubicBezTo>
                    <a:pt x="3846" y="3885"/>
                    <a:pt x="3565" y="1890"/>
                    <a:pt x="3424" y="10"/>
                  </a:cubicBezTo>
                  <a:cubicBezTo>
                    <a:pt x="3424" y="4"/>
                    <a:pt x="3418" y="0"/>
                    <a:pt x="3411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5"/>
            <p:cNvSpPr/>
            <p:nvPr/>
          </p:nvSpPr>
          <p:spPr>
            <a:xfrm>
              <a:off x="498175" y="2334175"/>
              <a:ext cx="129825" cy="280700"/>
            </a:xfrm>
            <a:custGeom>
              <a:avLst/>
              <a:gdLst/>
              <a:ahLst/>
              <a:cxnLst/>
              <a:rect l="l" t="t" r="r" b="b"/>
              <a:pathLst>
                <a:path w="5193" h="11228" extrusionOk="0">
                  <a:moveTo>
                    <a:pt x="5116" y="11190"/>
                  </a:moveTo>
                  <a:cubicBezTo>
                    <a:pt x="3812" y="9476"/>
                    <a:pt x="2379" y="7903"/>
                    <a:pt x="1177" y="6113"/>
                  </a:cubicBezTo>
                  <a:cubicBezTo>
                    <a:pt x="154" y="4591"/>
                    <a:pt x="1" y="2136"/>
                    <a:pt x="193" y="346"/>
                  </a:cubicBezTo>
                  <a:cubicBezTo>
                    <a:pt x="205" y="141"/>
                    <a:pt x="474" y="1"/>
                    <a:pt x="615" y="180"/>
                  </a:cubicBezTo>
                  <a:cubicBezTo>
                    <a:pt x="3031" y="3249"/>
                    <a:pt x="4796" y="7213"/>
                    <a:pt x="5193" y="11138"/>
                  </a:cubicBezTo>
                  <a:cubicBezTo>
                    <a:pt x="5193" y="11177"/>
                    <a:pt x="5141" y="11228"/>
                    <a:pt x="5116" y="11177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5"/>
            <p:cNvSpPr/>
            <p:nvPr/>
          </p:nvSpPr>
          <p:spPr>
            <a:xfrm>
              <a:off x="487625" y="2590250"/>
              <a:ext cx="205275" cy="189275"/>
            </a:xfrm>
            <a:custGeom>
              <a:avLst/>
              <a:gdLst/>
              <a:ahLst/>
              <a:cxnLst/>
              <a:rect l="l" t="t" r="r" b="b"/>
              <a:pathLst>
                <a:path w="8211" h="7571" extrusionOk="0">
                  <a:moveTo>
                    <a:pt x="8121" y="7545"/>
                  </a:moveTo>
                  <a:cubicBezTo>
                    <a:pt x="6280" y="6893"/>
                    <a:pt x="4476" y="5921"/>
                    <a:pt x="2750" y="4987"/>
                  </a:cubicBezTo>
                  <a:cubicBezTo>
                    <a:pt x="2136" y="4655"/>
                    <a:pt x="1382" y="3952"/>
                    <a:pt x="1216" y="3248"/>
                  </a:cubicBezTo>
                  <a:cubicBezTo>
                    <a:pt x="947" y="2225"/>
                    <a:pt x="333" y="1369"/>
                    <a:pt x="39" y="346"/>
                  </a:cubicBezTo>
                  <a:cubicBezTo>
                    <a:pt x="1" y="154"/>
                    <a:pt x="205" y="0"/>
                    <a:pt x="372" y="103"/>
                  </a:cubicBezTo>
                  <a:cubicBezTo>
                    <a:pt x="1778" y="1113"/>
                    <a:pt x="3351" y="1611"/>
                    <a:pt x="4630" y="2762"/>
                  </a:cubicBezTo>
                  <a:cubicBezTo>
                    <a:pt x="5985" y="4003"/>
                    <a:pt x="7200" y="5908"/>
                    <a:pt x="8185" y="7468"/>
                  </a:cubicBezTo>
                  <a:cubicBezTo>
                    <a:pt x="8210" y="7507"/>
                    <a:pt x="8159" y="7570"/>
                    <a:pt x="8108" y="7558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5"/>
            <p:cNvSpPr/>
            <p:nvPr/>
          </p:nvSpPr>
          <p:spPr>
            <a:xfrm>
              <a:off x="666025" y="2458225"/>
              <a:ext cx="95600" cy="261825"/>
            </a:xfrm>
            <a:custGeom>
              <a:avLst/>
              <a:gdLst/>
              <a:ahLst/>
              <a:cxnLst/>
              <a:rect l="l" t="t" r="r" b="b"/>
              <a:pathLst>
                <a:path w="3824" h="10473" extrusionOk="0">
                  <a:moveTo>
                    <a:pt x="1509" y="10371"/>
                  </a:moveTo>
                  <a:cubicBezTo>
                    <a:pt x="1100" y="8759"/>
                    <a:pt x="793" y="7123"/>
                    <a:pt x="576" y="5460"/>
                  </a:cubicBezTo>
                  <a:cubicBezTo>
                    <a:pt x="461" y="4680"/>
                    <a:pt x="422" y="3900"/>
                    <a:pt x="448" y="3107"/>
                  </a:cubicBezTo>
                  <a:cubicBezTo>
                    <a:pt x="486" y="2097"/>
                    <a:pt x="205" y="1317"/>
                    <a:pt x="39" y="333"/>
                  </a:cubicBezTo>
                  <a:cubicBezTo>
                    <a:pt x="0" y="141"/>
                    <a:pt x="205" y="0"/>
                    <a:pt x="371" y="102"/>
                  </a:cubicBezTo>
                  <a:cubicBezTo>
                    <a:pt x="3824" y="2455"/>
                    <a:pt x="2417" y="7020"/>
                    <a:pt x="1701" y="10371"/>
                  </a:cubicBezTo>
                  <a:cubicBezTo>
                    <a:pt x="1675" y="10473"/>
                    <a:pt x="1535" y="10460"/>
                    <a:pt x="1509" y="10371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5"/>
            <p:cNvSpPr/>
            <p:nvPr/>
          </p:nvSpPr>
          <p:spPr>
            <a:xfrm>
              <a:off x="772800" y="2546775"/>
              <a:ext cx="110000" cy="280050"/>
            </a:xfrm>
            <a:custGeom>
              <a:avLst/>
              <a:gdLst/>
              <a:ahLst/>
              <a:cxnLst/>
              <a:rect l="l" t="t" r="r" b="b"/>
              <a:pathLst>
                <a:path w="4400" h="11202" extrusionOk="0">
                  <a:moveTo>
                    <a:pt x="358" y="11010"/>
                  </a:moveTo>
                  <a:cubicBezTo>
                    <a:pt x="0" y="9054"/>
                    <a:pt x="154" y="7481"/>
                    <a:pt x="614" y="5563"/>
                  </a:cubicBezTo>
                  <a:cubicBezTo>
                    <a:pt x="895" y="4386"/>
                    <a:pt x="1701" y="3619"/>
                    <a:pt x="2315" y="2609"/>
                  </a:cubicBezTo>
                  <a:cubicBezTo>
                    <a:pt x="2878" y="1688"/>
                    <a:pt x="3236" y="729"/>
                    <a:pt x="4105" y="77"/>
                  </a:cubicBezTo>
                  <a:cubicBezTo>
                    <a:pt x="4207" y="0"/>
                    <a:pt x="4399" y="51"/>
                    <a:pt x="4374" y="192"/>
                  </a:cubicBezTo>
                  <a:cubicBezTo>
                    <a:pt x="4259" y="1189"/>
                    <a:pt x="3952" y="2123"/>
                    <a:pt x="3939" y="3120"/>
                  </a:cubicBezTo>
                  <a:cubicBezTo>
                    <a:pt x="3926" y="4041"/>
                    <a:pt x="4131" y="5000"/>
                    <a:pt x="3901" y="5921"/>
                  </a:cubicBezTo>
                  <a:cubicBezTo>
                    <a:pt x="3683" y="6829"/>
                    <a:pt x="3389" y="7711"/>
                    <a:pt x="3005" y="8568"/>
                  </a:cubicBezTo>
                  <a:cubicBezTo>
                    <a:pt x="2545" y="9552"/>
                    <a:pt x="1343" y="10217"/>
                    <a:pt x="665" y="11074"/>
                  </a:cubicBezTo>
                  <a:cubicBezTo>
                    <a:pt x="589" y="11202"/>
                    <a:pt x="384" y="11176"/>
                    <a:pt x="346" y="11010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5"/>
            <p:cNvSpPr/>
            <p:nvPr/>
          </p:nvSpPr>
          <p:spPr>
            <a:xfrm>
              <a:off x="558750" y="2485375"/>
              <a:ext cx="281125" cy="464700"/>
            </a:xfrm>
            <a:custGeom>
              <a:avLst/>
              <a:gdLst/>
              <a:ahLst/>
              <a:cxnLst/>
              <a:rect l="l" t="t" r="r" b="b"/>
              <a:pathLst>
                <a:path w="11245" h="18588" extrusionOk="0">
                  <a:moveTo>
                    <a:pt x="66" y="0"/>
                  </a:moveTo>
                  <a:cubicBezTo>
                    <a:pt x="33" y="0"/>
                    <a:pt x="1" y="39"/>
                    <a:pt x="20" y="78"/>
                  </a:cubicBezTo>
                  <a:cubicBezTo>
                    <a:pt x="1874" y="3300"/>
                    <a:pt x="3281" y="6817"/>
                    <a:pt x="5263" y="9975"/>
                  </a:cubicBezTo>
                  <a:cubicBezTo>
                    <a:pt x="5903" y="10947"/>
                    <a:pt x="6593" y="11893"/>
                    <a:pt x="7335" y="12801"/>
                  </a:cubicBezTo>
                  <a:cubicBezTo>
                    <a:pt x="5724" y="12277"/>
                    <a:pt x="4598" y="10845"/>
                    <a:pt x="3345" y="9745"/>
                  </a:cubicBezTo>
                  <a:cubicBezTo>
                    <a:pt x="2399" y="8901"/>
                    <a:pt x="1427" y="8083"/>
                    <a:pt x="442" y="7277"/>
                  </a:cubicBezTo>
                  <a:cubicBezTo>
                    <a:pt x="431" y="7268"/>
                    <a:pt x="419" y="7264"/>
                    <a:pt x="406" y="7264"/>
                  </a:cubicBezTo>
                  <a:cubicBezTo>
                    <a:pt x="348" y="7264"/>
                    <a:pt x="287" y="7350"/>
                    <a:pt x="340" y="7392"/>
                  </a:cubicBezTo>
                  <a:cubicBezTo>
                    <a:pt x="1759" y="8633"/>
                    <a:pt x="3089" y="9962"/>
                    <a:pt x="4483" y="11228"/>
                  </a:cubicBezTo>
                  <a:cubicBezTo>
                    <a:pt x="5442" y="12111"/>
                    <a:pt x="6350" y="12929"/>
                    <a:pt x="7642" y="13198"/>
                  </a:cubicBezTo>
                  <a:cubicBezTo>
                    <a:pt x="8051" y="13863"/>
                    <a:pt x="9432" y="16535"/>
                    <a:pt x="10941" y="18556"/>
                  </a:cubicBezTo>
                  <a:cubicBezTo>
                    <a:pt x="10960" y="18578"/>
                    <a:pt x="10990" y="18588"/>
                    <a:pt x="11023" y="18588"/>
                  </a:cubicBezTo>
                  <a:cubicBezTo>
                    <a:pt x="11121" y="18588"/>
                    <a:pt x="11244" y="18504"/>
                    <a:pt x="11197" y="18428"/>
                  </a:cubicBezTo>
                  <a:cubicBezTo>
                    <a:pt x="10314" y="17111"/>
                    <a:pt x="9726" y="15985"/>
                    <a:pt x="8882" y="14758"/>
                  </a:cubicBezTo>
                  <a:cubicBezTo>
                    <a:pt x="9061" y="13389"/>
                    <a:pt x="9764" y="11893"/>
                    <a:pt x="10084" y="10563"/>
                  </a:cubicBezTo>
                  <a:cubicBezTo>
                    <a:pt x="10327" y="9515"/>
                    <a:pt x="10506" y="8453"/>
                    <a:pt x="10621" y="7379"/>
                  </a:cubicBezTo>
                  <a:cubicBezTo>
                    <a:pt x="10621" y="7354"/>
                    <a:pt x="10602" y="7341"/>
                    <a:pt x="10583" y="7341"/>
                  </a:cubicBezTo>
                  <a:cubicBezTo>
                    <a:pt x="10564" y="7341"/>
                    <a:pt x="10544" y="7354"/>
                    <a:pt x="10544" y="7379"/>
                  </a:cubicBezTo>
                  <a:cubicBezTo>
                    <a:pt x="10340" y="8722"/>
                    <a:pt x="10122" y="10116"/>
                    <a:pt x="9624" y="11395"/>
                  </a:cubicBezTo>
                  <a:cubicBezTo>
                    <a:pt x="9266" y="12328"/>
                    <a:pt x="8895" y="13198"/>
                    <a:pt x="8729" y="14182"/>
                  </a:cubicBezTo>
                  <a:cubicBezTo>
                    <a:pt x="7910" y="12993"/>
                    <a:pt x="7002" y="11855"/>
                    <a:pt x="6171" y="10627"/>
                  </a:cubicBezTo>
                  <a:cubicBezTo>
                    <a:pt x="5724" y="8262"/>
                    <a:pt x="6197" y="5832"/>
                    <a:pt x="5851" y="3454"/>
                  </a:cubicBezTo>
                  <a:cubicBezTo>
                    <a:pt x="5845" y="3428"/>
                    <a:pt x="5823" y="3415"/>
                    <a:pt x="5802" y="3415"/>
                  </a:cubicBezTo>
                  <a:cubicBezTo>
                    <a:pt x="5781" y="3415"/>
                    <a:pt x="5762" y="3428"/>
                    <a:pt x="5762" y="3454"/>
                  </a:cubicBezTo>
                  <a:cubicBezTo>
                    <a:pt x="5941" y="5691"/>
                    <a:pt x="5519" y="7904"/>
                    <a:pt x="5826" y="10116"/>
                  </a:cubicBezTo>
                  <a:cubicBezTo>
                    <a:pt x="5647" y="9835"/>
                    <a:pt x="5468" y="9553"/>
                    <a:pt x="5302" y="9246"/>
                  </a:cubicBezTo>
                  <a:cubicBezTo>
                    <a:pt x="3550" y="6190"/>
                    <a:pt x="2258" y="2827"/>
                    <a:pt x="97" y="14"/>
                  </a:cubicBezTo>
                  <a:cubicBezTo>
                    <a:pt x="88" y="4"/>
                    <a:pt x="77" y="0"/>
                    <a:pt x="66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5" name="Google Shape;895;p5"/>
          <p:cNvGrpSpPr/>
          <p:nvPr/>
        </p:nvGrpSpPr>
        <p:grpSpPr>
          <a:xfrm rot="10800000" flipH="1">
            <a:off x="-9" y="-2088344"/>
            <a:ext cx="1238887" cy="3220575"/>
            <a:chOff x="236825" y="823300"/>
            <a:chExt cx="818125" cy="2126775"/>
          </a:xfrm>
        </p:grpSpPr>
        <p:sp>
          <p:nvSpPr>
            <p:cNvPr id="896" name="Google Shape;896;p5"/>
            <p:cNvSpPr/>
            <p:nvPr/>
          </p:nvSpPr>
          <p:spPr>
            <a:xfrm>
              <a:off x="682800" y="961425"/>
              <a:ext cx="151225" cy="92400"/>
            </a:xfrm>
            <a:custGeom>
              <a:avLst/>
              <a:gdLst/>
              <a:ahLst/>
              <a:cxnLst/>
              <a:rect l="l" t="t" r="r" b="b"/>
              <a:pathLst>
                <a:path w="6049" h="3696" extrusionOk="0">
                  <a:moveTo>
                    <a:pt x="116" y="3568"/>
                  </a:moveTo>
                  <a:cubicBezTo>
                    <a:pt x="2635" y="3696"/>
                    <a:pt x="4604" y="2289"/>
                    <a:pt x="5972" y="281"/>
                  </a:cubicBezTo>
                  <a:cubicBezTo>
                    <a:pt x="6049" y="154"/>
                    <a:pt x="5934" y="0"/>
                    <a:pt x="5793" y="38"/>
                  </a:cubicBezTo>
                  <a:cubicBezTo>
                    <a:pt x="4706" y="422"/>
                    <a:pt x="3555" y="499"/>
                    <a:pt x="2545" y="1074"/>
                  </a:cubicBezTo>
                  <a:cubicBezTo>
                    <a:pt x="1548" y="1662"/>
                    <a:pt x="972" y="2711"/>
                    <a:pt x="77" y="3402"/>
                  </a:cubicBezTo>
                  <a:cubicBezTo>
                    <a:pt x="0" y="3453"/>
                    <a:pt x="26" y="3555"/>
                    <a:pt x="116" y="3568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5"/>
            <p:cNvSpPr/>
            <p:nvPr/>
          </p:nvSpPr>
          <p:spPr>
            <a:xfrm>
              <a:off x="690150" y="823300"/>
              <a:ext cx="71625" cy="166275"/>
            </a:xfrm>
            <a:custGeom>
              <a:avLst/>
              <a:gdLst/>
              <a:ahLst/>
              <a:cxnLst/>
              <a:rect l="l" t="t" r="r" b="b"/>
              <a:pathLst>
                <a:path w="2865" h="6651" extrusionOk="0">
                  <a:moveTo>
                    <a:pt x="192" y="6561"/>
                  </a:moveTo>
                  <a:cubicBezTo>
                    <a:pt x="1228" y="4579"/>
                    <a:pt x="2865" y="2558"/>
                    <a:pt x="2200" y="180"/>
                  </a:cubicBezTo>
                  <a:cubicBezTo>
                    <a:pt x="2174" y="27"/>
                    <a:pt x="1970" y="1"/>
                    <a:pt x="1906" y="142"/>
                  </a:cubicBezTo>
                  <a:cubicBezTo>
                    <a:pt x="1446" y="1075"/>
                    <a:pt x="832" y="1893"/>
                    <a:pt x="474" y="2878"/>
                  </a:cubicBezTo>
                  <a:cubicBezTo>
                    <a:pt x="64" y="4029"/>
                    <a:pt x="1" y="5308"/>
                    <a:pt x="1" y="6510"/>
                  </a:cubicBezTo>
                  <a:cubicBezTo>
                    <a:pt x="13" y="6612"/>
                    <a:pt x="141" y="6650"/>
                    <a:pt x="192" y="6561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5"/>
            <p:cNvSpPr/>
            <p:nvPr/>
          </p:nvSpPr>
          <p:spPr>
            <a:xfrm>
              <a:off x="587200" y="894600"/>
              <a:ext cx="65575" cy="151225"/>
            </a:xfrm>
            <a:custGeom>
              <a:avLst/>
              <a:gdLst/>
              <a:ahLst/>
              <a:cxnLst/>
              <a:rect l="l" t="t" r="r" b="b"/>
              <a:pathLst>
                <a:path w="2623" h="6049" extrusionOk="0">
                  <a:moveTo>
                    <a:pt x="2507" y="5972"/>
                  </a:moveTo>
                  <a:cubicBezTo>
                    <a:pt x="2533" y="4936"/>
                    <a:pt x="2622" y="3965"/>
                    <a:pt x="2469" y="2929"/>
                  </a:cubicBezTo>
                  <a:cubicBezTo>
                    <a:pt x="2303" y="1829"/>
                    <a:pt x="1075" y="832"/>
                    <a:pt x="346" y="116"/>
                  </a:cubicBezTo>
                  <a:cubicBezTo>
                    <a:pt x="206" y="1"/>
                    <a:pt x="1" y="116"/>
                    <a:pt x="39" y="307"/>
                  </a:cubicBezTo>
                  <a:cubicBezTo>
                    <a:pt x="359" y="1318"/>
                    <a:pt x="346" y="2392"/>
                    <a:pt x="743" y="3376"/>
                  </a:cubicBezTo>
                  <a:cubicBezTo>
                    <a:pt x="1101" y="4259"/>
                    <a:pt x="1894" y="5192"/>
                    <a:pt x="2405" y="5998"/>
                  </a:cubicBezTo>
                  <a:cubicBezTo>
                    <a:pt x="2431" y="6049"/>
                    <a:pt x="2507" y="6023"/>
                    <a:pt x="2507" y="5972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5"/>
            <p:cNvSpPr/>
            <p:nvPr/>
          </p:nvSpPr>
          <p:spPr>
            <a:xfrm>
              <a:off x="597750" y="923250"/>
              <a:ext cx="165325" cy="223900"/>
            </a:xfrm>
            <a:custGeom>
              <a:avLst/>
              <a:gdLst/>
              <a:ahLst/>
              <a:cxnLst/>
              <a:rect l="l" t="t" r="r" b="b"/>
              <a:pathLst>
                <a:path w="6613" h="8956" extrusionOk="0">
                  <a:moveTo>
                    <a:pt x="4658" y="0"/>
                  </a:moveTo>
                  <a:cubicBezTo>
                    <a:pt x="4657" y="0"/>
                    <a:pt x="4656" y="2"/>
                    <a:pt x="4656" y="5"/>
                  </a:cubicBezTo>
                  <a:cubicBezTo>
                    <a:pt x="4003" y="1540"/>
                    <a:pt x="3543" y="3177"/>
                    <a:pt x="2699" y="4622"/>
                  </a:cubicBezTo>
                  <a:cubicBezTo>
                    <a:pt x="2546" y="4877"/>
                    <a:pt x="2379" y="5120"/>
                    <a:pt x="2200" y="5363"/>
                  </a:cubicBezTo>
                  <a:lnTo>
                    <a:pt x="2188" y="5363"/>
                  </a:lnTo>
                  <a:cubicBezTo>
                    <a:pt x="2175" y="3944"/>
                    <a:pt x="1587" y="2755"/>
                    <a:pt x="947" y="1527"/>
                  </a:cubicBezTo>
                  <a:cubicBezTo>
                    <a:pt x="947" y="1523"/>
                    <a:pt x="945" y="1522"/>
                    <a:pt x="942" y="1522"/>
                  </a:cubicBezTo>
                  <a:cubicBezTo>
                    <a:pt x="934" y="1522"/>
                    <a:pt x="922" y="1531"/>
                    <a:pt x="922" y="1540"/>
                  </a:cubicBezTo>
                  <a:cubicBezTo>
                    <a:pt x="1229" y="2154"/>
                    <a:pt x="1497" y="2780"/>
                    <a:pt x="1727" y="3420"/>
                  </a:cubicBezTo>
                  <a:cubicBezTo>
                    <a:pt x="1945" y="4123"/>
                    <a:pt x="1945" y="4890"/>
                    <a:pt x="2021" y="5606"/>
                  </a:cubicBezTo>
                  <a:cubicBezTo>
                    <a:pt x="1241" y="6629"/>
                    <a:pt x="359" y="7524"/>
                    <a:pt x="1" y="8842"/>
                  </a:cubicBezTo>
                  <a:cubicBezTo>
                    <a:pt x="1" y="8910"/>
                    <a:pt x="58" y="8955"/>
                    <a:pt x="115" y="8955"/>
                  </a:cubicBezTo>
                  <a:cubicBezTo>
                    <a:pt x="143" y="8955"/>
                    <a:pt x="171" y="8944"/>
                    <a:pt x="193" y="8918"/>
                  </a:cubicBezTo>
                  <a:cubicBezTo>
                    <a:pt x="807" y="7703"/>
                    <a:pt x="1612" y="6680"/>
                    <a:pt x="2379" y="5581"/>
                  </a:cubicBezTo>
                  <a:cubicBezTo>
                    <a:pt x="3876" y="5210"/>
                    <a:pt x="5167" y="4328"/>
                    <a:pt x="6587" y="3739"/>
                  </a:cubicBezTo>
                  <a:cubicBezTo>
                    <a:pt x="6612" y="3727"/>
                    <a:pt x="6599" y="3675"/>
                    <a:pt x="6561" y="3675"/>
                  </a:cubicBezTo>
                  <a:cubicBezTo>
                    <a:pt x="5180" y="4059"/>
                    <a:pt x="3978" y="4865"/>
                    <a:pt x="2610" y="5248"/>
                  </a:cubicBezTo>
                  <a:cubicBezTo>
                    <a:pt x="2712" y="5095"/>
                    <a:pt x="2827" y="4929"/>
                    <a:pt x="2929" y="4762"/>
                  </a:cubicBezTo>
                  <a:cubicBezTo>
                    <a:pt x="3850" y="3343"/>
                    <a:pt x="4221" y="1617"/>
                    <a:pt x="4668" y="18"/>
                  </a:cubicBezTo>
                  <a:cubicBezTo>
                    <a:pt x="4668" y="9"/>
                    <a:pt x="4662" y="0"/>
                    <a:pt x="4658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5"/>
            <p:cNvSpPr/>
            <p:nvPr/>
          </p:nvSpPr>
          <p:spPr>
            <a:xfrm>
              <a:off x="648600" y="1857500"/>
              <a:ext cx="73225" cy="195675"/>
            </a:xfrm>
            <a:custGeom>
              <a:avLst/>
              <a:gdLst/>
              <a:ahLst/>
              <a:cxnLst/>
              <a:rect l="l" t="t" r="r" b="b"/>
              <a:pathLst>
                <a:path w="2929" h="7827" extrusionOk="0">
                  <a:moveTo>
                    <a:pt x="1305" y="7737"/>
                  </a:moveTo>
                  <a:cubicBezTo>
                    <a:pt x="0" y="5166"/>
                    <a:pt x="563" y="2468"/>
                    <a:pt x="2033" y="128"/>
                  </a:cubicBezTo>
                  <a:cubicBezTo>
                    <a:pt x="2136" y="0"/>
                    <a:pt x="2340" y="51"/>
                    <a:pt x="2366" y="205"/>
                  </a:cubicBezTo>
                  <a:cubicBezTo>
                    <a:pt x="2468" y="1522"/>
                    <a:pt x="2929" y="2762"/>
                    <a:pt x="2775" y="4067"/>
                  </a:cubicBezTo>
                  <a:cubicBezTo>
                    <a:pt x="2634" y="5371"/>
                    <a:pt x="1790" y="6458"/>
                    <a:pt x="1484" y="7711"/>
                  </a:cubicBezTo>
                  <a:cubicBezTo>
                    <a:pt x="1471" y="7813"/>
                    <a:pt x="1343" y="7826"/>
                    <a:pt x="1305" y="7737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5"/>
            <p:cNvSpPr/>
            <p:nvPr/>
          </p:nvSpPr>
          <p:spPr>
            <a:xfrm>
              <a:off x="740975" y="1886275"/>
              <a:ext cx="151875" cy="131400"/>
            </a:xfrm>
            <a:custGeom>
              <a:avLst/>
              <a:gdLst/>
              <a:ahLst/>
              <a:cxnLst/>
              <a:rect l="l" t="t" r="r" b="b"/>
              <a:pathLst>
                <a:path w="6075" h="5256" extrusionOk="0">
                  <a:moveTo>
                    <a:pt x="65" y="5038"/>
                  </a:moveTo>
                  <a:cubicBezTo>
                    <a:pt x="1650" y="3056"/>
                    <a:pt x="3006" y="435"/>
                    <a:pt x="5794" y="26"/>
                  </a:cubicBezTo>
                  <a:cubicBezTo>
                    <a:pt x="5960" y="0"/>
                    <a:pt x="6075" y="179"/>
                    <a:pt x="5973" y="320"/>
                  </a:cubicBezTo>
                  <a:cubicBezTo>
                    <a:pt x="5205" y="1228"/>
                    <a:pt x="4630" y="2238"/>
                    <a:pt x="3760" y="3069"/>
                  </a:cubicBezTo>
                  <a:cubicBezTo>
                    <a:pt x="2763" y="4028"/>
                    <a:pt x="1459" y="4668"/>
                    <a:pt x="205" y="5217"/>
                  </a:cubicBezTo>
                  <a:cubicBezTo>
                    <a:pt x="103" y="5256"/>
                    <a:pt x="1" y="5141"/>
                    <a:pt x="65" y="5038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5"/>
            <p:cNvSpPr/>
            <p:nvPr/>
          </p:nvSpPr>
          <p:spPr>
            <a:xfrm>
              <a:off x="702950" y="2042925"/>
              <a:ext cx="183525" cy="59475"/>
            </a:xfrm>
            <a:custGeom>
              <a:avLst/>
              <a:gdLst/>
              <a:ahLst/>
              <a:cxnLst/>
              <a:rect l="l" t="t" r="r" b="b"/>
              <a:pathLst>
                <a:path w="7341" h="2379" extrusionOk="0">
                  <a:moveTo>
                    <a:pt x="51" y="1701"/>
                  </a:moveTo>
                  <a:cubicBezTo>
                    <a:pt x="1125" y="1189"/>
                    <a:pt x="2097" y="652"/>
                    <a:pt x="3248" y="333"/>
                  </a:cubicBezTo>
                  <a:cubicBezTo>
                    <a:pt x="4463" y="0"/>
                    <a:pt x="6061" y="818"/>
                    <a:pt x="7135" y="1266"/>
                  </a:cubicBezTo>
                  <a:cubicBezTo>
                    <a:pt x="7340" y="1343"/>
                    <a:pt x="7302" y="1637"/>
                    <a:pt x="7097" y="1662"/>
                  </a:cubicBezTo>
                  <a:cubicBezTo>
                    <a:pt x="5882" y="1803"/>
                    <a:pt x="4783" y="2302"/>
                    <a:pt x="3555" y="2340"/>
                  </a:cubicBezTo>
                  <a:cubicBezTo>
                    <a:pt x="2481" y="2379"/>
                    <a:pt x="1151" y="1969"/>
                    <a:pt x="77" y="1816"/>
                  </a:cubicBezTo>
                  <a:cubicBezTo>
                    <a:pt x="13" y="1803"/>
                    <a:pt x="0" y="1726"/>
                    <a:pt x="51" y="1701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5"/>
            <p:cNvSpPr/>
            <p:nvPr/>
          </p:nvSpPr>
          <p:spPr>
            <a:xfrm>
              <a:off x="617675" y="1954600"/>
              <a:ext cx="186000" cy="231600"/>
            </a:xfrm>
            <a:custGeom>
              <a:avLst/>
              <a:gdLst/>
              <a:ahLst/>
              <a:cxnLst/>
              <a:rect l="l" t="t" r="r" b="b"/>
              <a:pathLst>
                <a:path w="7440" h="9264" extrusionOk="0">
                  <a:moveTo>
                    <a:pt x="2573" y="1"/>
                  </a:moveTo>
                  <a:cubicBezTo>
                    <a:pt x="2552" y="1"/>
                    <a:pt x="2529" y="19"/>
                    <a:pt x="2529" y="42"/>
                  </a:cubicBezTo>
                  <a:cubicBezTo>
                    <a:pt x="2567" y="1794"/>
                    <a:pt x="2247" y="3533"/>
                    <a:pt x="2542" y="5272"/>
                  </a:cubicBezTo>
                  <a:cubicBezTo>
                    <a:pt x="1761" y="6564"/>
                    <a:pt x="1045" y="7868"/>
                    <a:pt x="61" y="9070"/>
                  </a:cubicBezTo>
                  <a:cubicBezTo>
                    <a:pt x="0" y="9151"/>
                    <a:pt x="83" y="9263"/>
                    <a:pt x="171" y="9263"/>
                  </a:cubicBezTo>
                  <a:cubicBezTo>
                    <a:pt x="194" y="9263"/>
                    <a:pt x="218" y="9255"/>
                    <a:pt x="240" y="9236"/>
                  </a:cubicBezTo>
                  <a:cubicBezTo>
                    <a:pt x="1442" y="8264"/>
                    <a:pt x="1979" y="6922"/>
                    <a:pt x="2682" y="5643"/>
                  </a:cubicBezTo>
                  <a:cubicBezTo>
                    <a:pt x="3475" y="5400"/>
                    <a:pt x="4268" y="5055"/>
                    <a:pt x="5099" y="4952"/>
                  </a:cubicBezTo>
                  <a:cubicBezTo>
                    <a:pt x="5483" y="4914"/>
                    <a:pt x="5869" y="4905"/>
                    <a:pt x="6258" y="4905"/>
                  </a:cubicBezTo>
                  <a:cubicBezTo>
                    <a:pt x="6646" y="4905"/>
                    <a:pt x="7036" y="4914"/>
                    <a:pt x="7426" y="4914"/>
                  </a:cubicBezTo>
                  <a:cubicBezTo>
                    <a:pt x="7439" y="4914"/>
                    <a:pt x="7439" y="4889"/>
                    <a:pt x="7426" y="4889"/>
                  </a:cubicBezTo>
                  <a:cubicBezTo>
                    <a:pt x="6902" y="4859"/>
                    <a:pt x="6387" y="4832"/>
                    <a:pt x="5878" y="4832"/>
                  </a:cubicBezTo>
                  <a:cubicBezTo>
                    <a:pt x="4846" y="4832"/>
                    <a:pt x="3842" y="4942"/>
                    <a:pt x="2848" y="5362"/>
                  </a:cubicBezTo>
                  <a:lnTo>
                    <a:pt x="2848" y="5349"/>
                  </a:lnTo>
                  <a:cubicBezTo>
                    <a:pt x="3015" y="5055"/>
                    <a:pt x="3194" y="4773"/>
                    <a:pt x="3398" y="4492"/>
                  </a:cubicBezTo>
                  <a:cubicBezTo>
                    <a:pt x="4511" y="2958"/>
                    <a:pt x="6007" y="1730"/>
                    <a:pt x="7311" y="336"/>
                  </a:cubicBezTo>
                  <a:cubicBezTo>
                    <a:pt x="7321" y="336"/>
                    <a:pt x="7307" y="320"/>
                    <a:pt x="7301" y="320"/>
                  </a:cubicBezTo>
                  <a:cubicBezTo>
                    <a:pt x="7299" y="320"/>
                    <a:pt x="7298" y="321"/>
                    <a:pt x="7298" y="323"/>
                  </a:cubicBezTo>
                  <a:cubicBezTo>
                    <a:pt x="5828" y="1525"/>
                    <a:pt x="4204" y="2715"/>
                    <a:pt x="3143" y="4313"/>
                  </a:cubicBezTo>
                  <a:cubicBezTo>
                    <a:pt x="3015" y="4505"/>
                    <a:pt x="2900" y="4697"/>
                    <a:pt x="2784" y="4889"/>
                  </a:cubicBezTo>
                  <a:cubicBezTo>
                    <a:pt x="2567" y="3277"/>
                    <a:pt x="2848" y="1641"/>
                    <a:pt x="2605" y="29"/>
                  </a:cubicBezTo>
                  <a:cubicBezTo>
                    <a:pt x="2600" y="9"/>
                    <a:pt x="2587" y="1"/>
                    <a:pt x="2573" y="1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5"/>
            <p:cNvSpPr/>
            <p:nvPr/>
          </p:nvSpPr>
          <p:spPr>
            <a:xfrm>
              <a:off x="787325" y="1356550"/>
              <a:ext cx="181625" cy="121175"/>
            </a:xfrm>
            <a:custGeom>
              <a:avLst/>
              <a:gdLst/>
              <a:ahLst/>
              <a:cxnLst/>
              <a:rect l="l" t="t" r="r" b="b"/>
              <a:pathLst>
                <a:path w="7265" h="4847" extrusionOk="0">
                  <a:moveTo>
                    <a:pt x="27" y="4796"/>
                  </a:moveTo>
                  <a:cubicBezTo>
                    <a:pt x="1062" y="3670"/>
                    <a:pt x="1970" y="2468"/>
                    <a:pt x="3083" y="1407"/>
                  </a:cubicBezTo>
                  <a:cubicBezTo>
                    <a:pt x="4016" y="512"/>
                    <a:pt x="5717" y="90"/>
                    <a:pt x="6996" y="0"/>
                  </a:cubicBezTo>
                  <a:cubicBezTo>
                    <a:pt x="7136" y="0"/>
                    <a:pt x="7264" y="167"/>
                    <a:pt x="7149" y="282"/>
                  </a:cubicBezTo>
                  <a:cubicBezTo>
                    <a:pt x="5308" y="2366"/>
                    <a:pt x="2763" y="4080"/>
                    <a:pt x="65" y="4847"/>
                  </a:cubicBezTo>
                  <a:cubicBezTo>
                    <a:pt x="27" y="4847"/>
                    <a:pt x="1" y="4821"/>
                    <a:pt x="27" y="4796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5"/>
            <p:cNvSpPr/>
            <p:nvPr/>
          </p:nvSpPr>
          <p:spPr>
            <a:xfrm>
              <a:off x="680250" y="1377325"/>
              <a:ext cx="107425" cy="166275"/>
            </a:xfrm>
            <a:custGeom>
              <a:avLst/>
              <a:gdLst/>
              <a:ahLst/>
              <a:cxnLst/>
              <a:rect l="l" t="t" r="r" b="b"/>
              <a:pathLst>
                <a:path w="4297" h="6651" extrusionOk="0">
                  <a:moveTo>
                    <a:pt x="13" y="6586"/>
                  </a:moveTo>
                  <a:cubicBezTo>
                    <a:pt x="243" y="5218"/>
                    <a:pt x="703" y="3837"/>
                    <a:pt x="1125" y="2520"/>
                  </a:cubicBezTo>
                  <a:cubicBezTo>
                    <a:pt x="1292" y="2047"/>
                    <a:pt x="1688" y="1433"/>
                    <a:pt x="2161" y="1228"/>
                  </a:cubicBezTo>
                  <a:cubicBezTo>
                    <a:pt x="2839" y="908"/>
                    <a:pt x="3363" y="371"/>
                    <a:pt x="4041" y="39"/>
                  </a:cubicBezTo>
                  <a:cubicBezTo>
                    <a:pt x="4169" y="1"/>
                    <a:pt x="4297" y="116"/>
                    <a:pt x="4246" y="256"/>
                  </a:cubicBezTo>
                  <a:cubicBezTo>
                    <a:pt x="3709" y="1356"/>
                    <a:pt x="3568" y="2520"/>
                    <a:pt x="2916" y="3555"/>
                  </a:cubicBezTo>
                  <a:cubicBezTo>
                    <a:pt x="2212" y="4655"/>
                    <a:pt x="1036" y="5742"/>
                    <a:pt x="77" y="6624"/>
                  </a:cubicBezTo>
                  <a:cubicBezTo>
                    <a:pt x="39" y="6650"/>
                    <a:pt x="0" y="6624"/>
                    <a:pt x="0" y="6586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5"/>
            <p:cNvSpPr/>
            <p:nvPr/>
          </p:nvSpPr>
          <p:spPr>
            <a:xfrm>
              <a:off x="723400" y="1485375"/>
              <a:ext cx="178725" cy="74525"/>
            </a:xfrm>
            <a:custGeom>
              <a:avLst/>
              <a:gdLst/>
              <a:ahLst/>
              <a:cxnLst/>
              <a:rect l="l" t="t" r="r" b="b"/>
              <a:pathLst>
                <a:path w="7149" h="2981" extrusionOk="0">
                  <a:moveTo>
                    <a:pt x="64" y="2328"/>
                  </a:moveTo>
                  <a:cubicBezTo>
                    <a:pt x="1139" y="1842"/>
                    <a:pt x="2251" y="1420"/>
                    <a:pt x="3376" y="1062"/>
                  </a:cubicBezTo>
                  <a:cubicBezTo>
                    <a:pt x="3913" y="896"/>
                    <a:pt x="4451" y="768"/>
                    <a:pt x="5013" y="691"/>
                  </a:cubicBezTo>
                  <a:cubicBezTo>
                    <a:pt x="5716" y="589"/>
                    <a:pt x="6228" y="295"/>
                    <a:pt x="6893" y="52"/>
                  </a:cubicBezTo>
                  <a:cubicBezTo>
                    <a:pt x="7021" y="1"/>
                    <a:pt x="7149" y="129"/>
                    <a:pt x="7098" y="256"/>
                  </a:cubicBezTo>
                  <a:cubicBezTo>
                    <a:pt x="5896" y="2980"/>
                    <a:pt x="2520" y="2545"/>
                    <a:pt x="90" y="2469"/>
                  </a:cubicBezTo>
                  <a:cubicBezTo>
                    <a:pt x="13" y="2469"/>
                    <a:pt x="0" y="2354"/>
                    <a:pt x="64" y="2328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5"/>
            <p:cNvSpPr/>
            <p:nvPr/>
          </p:nvSpPr>
          <p:spPr>
            <a:xfrm>
              <a:off x="658825" y="1596625"/>
              <a:ext cx="207175" cy="61725"/>
            </a:xfrm>
            <a:custGeom>
              <a:avLst/>
              <a:gdLst/>
              <a:ahLst/>
              <a:cxnLst/>
              <a:rect l="l" t="t" r="r" b="b"/>
              <a:pathLst>
                <a:path w="8287" h="2469" extrusionOk="0">
                  <a:moveTo>
                    <a:pt x="115" y="576"/>
                  </a:moveTo>
                  <a:cubicBezTo>
                    <a:pt x="1445" y="103"/>
                    <a:pt x="2558" y="1"/>
                    <a:pt x="3952" y="90"/>
                  </a:cubicBezTo>
                  <a:cubicBezTo>
                    <a:pt x="4808" y="129"/>
                    <a:pt x="5448" y="602"/>
                    <a:pt x="6228" y="909"/>
                  </a:cubicBezTo>
                  <a:cubicBezTo>
                    <a:pt x="6931" y="1177"/>
                    <a:pt x="7647" y="1318"/>
                    <a:pt x="8223" y="1842"/>
                  </a:cubicBezTo>
                  <a:cubicBezTo>
                    <a:pt x="8287" y="1906"/>
                    <a:pt x="8274" y="2047"/>
                    <a:pt x="8172" y="2047"/>
                  </a:cubicBezTo>
                  <a:cubicBezTo>
                    <a:pt x="7456" y="2085"/>
                    <a:pt x="6778" y="1996"/>
                    <a:pt x="6074" y="2111"/>
                  </a:cubicBezTo>
                  <a:cubicBezTo>
                    <a:pt x="5422" y="2213"/>
                    <a:pt x="4770" y="2469"/>
                    <a:pt x="4105" y="2430"/>
                  </a:cubicBezTo>
                  <a:cubicBezTo>
                    <a:pt x="3440" y="2392"/>
                    <a:pt x="2788" y="2290"/>
                    <a:pt x="2149" y="2136"/>
                  </a:cubicBezTo>
                  <a:cubicBezTo>
                    <a:pt x="1407" y="1932"/>
                    <a:pt x="780" y="1177"/>
                    <a:pt x="103" y="806"/>
                  </a:cubicBezTo>
                  <a:cubicBezTo>
                    <a:pt x="0" y="768"/>
                    <a:pt x="0" y="627"/>
                    <a:pt x="103" y="576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5"/>
            <p:cNvSpPr/>
            <p:nvPr/>
          </p:nvSpPr>
          <p:spPr>
            <a:xfrm>
              <a:off x="576550" y="1413925"/>
              <a:ext cx="293500" cy="249400"/>
            </a:xfrm>
            <a:custGeom>
              <a:avLst/>
              <a:gdLst/>
              <a:ahLst/>
              <a:cxnLst/>
              <a:rect l="l" t="t" r="r" b="b"/>
              <a:pathLst>
                <a:path w="11740" h="9976" extrusionOk="0">
                  <a:moveTo>
                    <a:pt x="11684" y="0"/>
                  </a:moveTo>
                  <a:cubicBezTo>
                    <a:pt x="11678" y="0"/>
                    <a:pt x="11672" y="2"/>
                    <a:pt x="11667" y="7"/>
                  </a:cubicBezTo>
                  <a:cubicBezTo>
                    <a:pt x="9634" y="1708"/>
                    <a:pt x="7358" y="3127"/>
                    <a:pt x="5401" y="4905"/>
                  </a:cubicBezTo>
                  <a:cubicBezTo>
                    <a:pt x="4788" y="5467"/>
                    <a:pt x="4212" y="6081"/>
                    <a:pt x="3675" y="6708"/>
                  </a:cubicBezTo>
                  <a:cubicBezTo>
                    <a:pt x="3841" y="5506"/>
                    <a:pt x="4698" y="4547"/>
                    <a:pt x="5325" y="3536"/>
                  </a:cubicBezTo>
                  <a:cubicBezTo>
                    <a:pt x="5785" y="2756"/>
                    <a:pt x="6245" y="1976"/>
                    <a:pt x="6680" y="1196"/>
                  </a:cubicBezTo>
                  <a:cubicBezTo>
                    <a:pt x="6698" y="1160"/>
                    <a:pt x="6659" y="1124"/>
                    <a:pt x="6625" y="1124"/>
                  </a:cubicBezTo>
                  <a:cubicBezTo>
                    <a:pt x="6611" y="1124"/>
                    <a:pt x="6598" y="1130"/>
                    <a:pt x="6591" y="1145"/>
                  </a:cubicBezTo>
                  <a:cubicBezTo>
                    <a:pt x="5900" y="2283"/>
                    <a:pt x="5133" y="3383"/>
                    <a:pt x="4417" y="4521"/>
                  </a:cubicBezTo>
                  <a:cubicBezTo>
                    <a:pt x="3931" y="5301"/>
                    <a:pt x="3458" y="6030"/>
                    <a:pt x="3432" y="6976"/>
                  </a:cubicBezTo>
                  <a:cubicBezTo>
                    <a:pt x="3317" y="7104"/>
                    <a:pt x="3189" y="7245"/>
                    <a:pt x="3061" y="7386"/>
                  </a:cubicBezTo>
                  <a:cubicBezTo>
                    <a:pt x="2166" y="8357"/>
                    <a:pt x="1092" y="9022"/>
                    <a:pt x="56" y="9828"/>
                  </a:cubicBezTo>
                  <a:cubicBezTo>
                    <a:pt x="0" y="9873"/>
                    <a:pt x="42" y="9976"/>
                    <a:pt x="104" y="9976"/>
                  </a:cubicBezTo>
                  <a:cubicBezTo>
                    <a:pt x="114" y="9976"/>
                    <a:pt x="123" y="9973"/>
                    <a:pt x="133" y="9969"/>
                  </a:cubicBezTo>
                  <a:cubicBezTo>
                    <a:pt x="1092" y="9457"/>
                    <a:pt x="1961" y="8792"/>
                    <a:pt x="2729" y="8012"/>
                  </a:cubicBezTo>
                  <a:cubicBezTo>
                    <a:pt x="2783" y="8010"/>
                    <a:pt x="2838" y="8009"/>
                    <a:pt x="2892" y="8009"/>
                  </a:cubicBezTo>
                  <a:cubicBezTo>
                    <a:pt x="3803" y="8009"/>
                    <a:pt x="4663" y="8297"/>
                    <a:pt x="5580" y="8357"/>
                  </a:cubicBezTo>
                  <a:cubicBezTo>
                    <a:pt x="5896" y="8373"/>
                    <a:pt x="6215" y="8381"/>
                    <a:pt x="6534" y="8381"/>
                  </a:cubicBezTo>
                  <a:cubicBezTo>
                    <a:pt x="6978" y="8381"/>
                    <a:pt x="7423" y="8367"/>
                    <a:pt x="7869" y="8345"/>
                  </a:cubicBezTo>
                  <a:cubicBezTo>
                    <a:pt x="7908" y="8332"/>
                    <a:pt x="7908" y="8293"/>
                    <a:pt x="7869" y="8293"/>
                  </a:cubicBezTo>
                  <a:cubicBezTo>
                    <a:pt x="7580" y="8297"/>
                    <a:pt x="7288" y="8302"/>
                    <a:pt x="6996" y="8302"/>
                  </a:cubicBezTo>
                  <a:cubicBezTo>
                    <a:pt x="6307" y="8302"/>
                    <a:pt x="5615" y="8275"/>
                    <a:pt x="4941" y="8140"/>
                  </a:cubicBezTo>
                  <a:cubicBezTo>
                    <a:pt x="4280" y="8005"/>
                    <a:pt x="3654" y="7871"/>
                    <a:pt x="2973" y="7871"/>
                  </a:cubicBezTo>
                  <a:cubicBezTo>
                    <a:pt x="2943" y="7871"/>
                    <a:pt x="2913" y="7871"/>
                    <a:pt x="2882" y="7871"/>
                  </a:cubicBezTo>
                  <a:cubicBezTo>
                    <a:pt x="3611" y="7130"/>
                    <a:pt x="4289" y="6363"/>
                    <a:pt x="5043" y="5634"/>
                  </a:cubicBezTo>
                  <a:cubicBezTo>
                    <a:pt x="6642" y="5020"/>
                    <a:pt x="8406" y="5045"/>
                    <a:pt x="10030" y="4508"/>
                  </a:cubicBezTo>
                  <a:cubicBezTo>
                    <a:pt x="10065" y="4497"/>
                    <a:pt x="10047" y="4443"/>
                    <a:pt x="10015" y="4443"/>
                  </a:cubicBezTo>
                  <a:cubicBezTo>
                    <a:pt x="10012" y="4443"/>
                    <a:pt x="10008" y="4443"/>
                    <a:pt x="10005" y="4444"/>
                  </a:cubicBezTo>
                  <a:cubicBezTo>
                    <a:pt x="8483" y="4854"/>
                    <a:pt x="6872" y="4828"/>
                    <a:pt x="5363" y="5327"/>
                  </a:cubicBezTo>
                  <a:cubicBezTo>
                    <a:pt x="5542" y="5160"/>
                    <a:pt x="5721" y="5007"/>
                    <a:pt x="5900" y="4841"/>
                  </a:cubicBezTo>
                  <a:cubicBezTo>
                    <a:pt x="7831" y="3242"/>
                    <a:pt x="10018" y="1912"/>
                    <a:pt x="11718" y="58"/>
                  </a:cubicBezTo>
                  <a:cubicBezTo>
                    <a:pt x="11739" y="38"/>
                    <a:pt x="11710" y="0"/>
                    <a:pt x="11684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5"/>
            <p:cNvSpPr/>
            <p:nvPr/>
          </p:nvSpPr>
          <p:spPr>
            <a:xfrm>
              <a:off x="347125" y="1084500"/>
              <a:ext cx="131425" cy="151225"/>
            </a:xfrm>
            <a:custGeom>
              <a:avLst/>
              <a:gdLst/>
              <a:ahLst/>
              <a:cxnLst/>
              <a:rect l="l" t="t" r="r" b="b"/>
              <a:pathLst>
                <a:path w="5257" h="6049" extrusionOk="0">
                  <a:moveTo>
                    <a:pt x="5077" y="6010"/>
                  </a:moveTo>
                  <a:cubicBezTo>
                    <a:pt x="2315" y="5205"/>
                    <a:pt x="729" y="2941"/>
                    <a:pt x="26" y="269"/>
                  </a:cubicBezTo>
                  <a:cubicBezTo>
                    <a:pt x="1" y="115"/>
                    <a:pt x="180" y="0"/>
                    <a:pt x="307" y="90"/>
                  </a:cubicBezTo>
                  <a:cubicBezTo>
                    <a:pt x="1330" y="908"/>
                    <a:pt x="2545" y="1420"/>
                    <a:pt x="3402" y="2417"/>
                  </a:cubicBezTo>
                  <a:cubicBezTo>
                    <a:pt x="4259" y="3427"/>
                    <a:pt x="4476" y="4770"/>
                    <a:pt x="5192" y="5857"/>
                  </a:cubicBezTo>
                  <a:cubicBezTo>
                    <a:pt x="5256" y="5934"/>
                    <a:pt x="5179" y="6049"/>
                    <a:pt x="5077" y="6010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5"/>
            <p:cNvSpPr/>
            <p:nvPr/>
          </p:nvSpPr>
          <p:spPr>
            <a:xfrm>
              <a:off x="453900" y="969400"/>
              <a:ext cx="61400" cy="196950"/>
            </a:xfrm>
            <a:custGeom>
              <a:avLst/>
              <a:gdLst/>
              <a:ahLst/>
              <a:cxnLst/>
              <a:rect l="l" t="t" r="r" b="b"/>
              <a:pathLst>
                <a:path w="2456" h="7878" extrusionOk="0">
                  <a:moveTo>
                    <a:pt x="1369" y="7750"/>
                  </a:moveTo>
                  <a:cubicBezTo>
                    <a:pt x="998" y="5244"/>
                    <a:pt x="1" y="2456"/>
                    <a:pt x="1612" y="141"/>
                  </a:cubicBezTo>
                  <a:cubicBezTo>
                    <a:pt x="1701" y="1"/>
                    <a:pt x="1906" y="52"/>
                    <a:pt x="1944" y="218"/>
                  </a:cubicBezTo>
                  <a:cubicBezTo>
                    <a:pt x="2085" y="1395"/>
                    <a:pt x="2430" y="2507"/>
                    <a:pt x="2443" y="3696"/>
                  </a:cubicBezTo>
                  <a:cubicBezTo>
                    <a:pt x="2456" y="5090"/>
                    <a:pt x="2034" y="6484"/>
                    <a:pt x="1586" y="7776"/>
                  </a:cubicBezTo>
                  <a:cubicBezTo>
                    <a:pt x="1548" y="7878"/>
                    <a:pt x="1394" y="7865"/>
                    <a:pt x="1369" y="7750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5"/>
            <p:cNvSpPr/>
            <p:nvPr/>
          </p:nvSpPr>
          <p:spPr>
            <a:xfrm>
              <a:off x="514650" y="1102075"/>
              <a:ext cx="123100" cy="141325"/>
            </a:xfrm>
            <a:custGeom>
              <a:avLst/>
              <a:gdLst/>
              <a:ahLst/>
              <a:cxnLst/>
              <a:rect l="l" t="t" r="r" b="b"/>
              <a:pathLst>
                <a:path w="4924" h="5653" extrusionOk="0">
                  <a:moveTo>
                    <a:pt x="26" y="5563"/>
                  </a:moveTo>
                  <a:cubicBezTo>
                    <a:pt x="384" y="4438"/>
                    <a:pt x="665" y="3351"/>
                    <a:pt x="1215" y="2302"/>
                  </a:cubicBezTo>
                  <a:cubicBezTo>
                    <a:pt x="1790" y="1177"/>
                    <a:pt x="3491" y="576"/>
                    <a:pt x="4540" y="90"/>
                  </a:cubicBezTo>
                  <a:cubicBezTo>
                    <a:pt x="4732" y="1"/>
                    <a:pt x="4923" y="218"/>
                    <a:pt x="4808" y="397"/>
                  </a:cubicBezTo>
                  <a:cubicBezTo>
                    <a:pt x="4079" y="1369"/>
                    <a:pt x="3683" y="2520"/>
                    <a:pt x="2890" y="3428"/>
                  </a:cubicBezTo>
                  <a:cubicBezTo>
                    <a:pt x="2174" y="4233"/>
                    <a:pt x="972" y="4937"/>
                    <a:pt x="115" y="5627"/>
                  </a:cubicBezTo>
                  <a:cubicBezTo>
                    <a:pt x="64" y="5653"/>
                    <a:pt x="0" y="5614"/>
                    <a:pt x="13" y="5550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"/>
            <p:cNvSpPr/>
            <p:nvPr/>
          </p:nvSpPr>
          <p:spPr>
            <a:xfrm>
              <a:off x="403875" y="1087125"/>
              <a:ext cx="173350" cy="284550"/>
            </a:xfrm>
            <a:custGeom>
              <a:avLst/>
              <a:gdLst/>
              <a:ahLst/>
              <a:cxnLst/>
              <a:rect l="l" t="t" r="r" b="b"/>
              <a:pathLst>
                <a:path w="6934" h="11382" extrusionOk="0">
                  <a:moveTo>
                    <a:pt x="3493" y="1"/>
                  </a:moveTo>
                  <a:cubicBezTo>
                    <a:pt x="3488" y="1"/>
                    <a:pt x="3485" y="4"/>
                    <a:pt x="3485" y="10"/>
                  </a:cubicBezTo>
                  <a:cubicBezTo>
                    <a:pt x="3357" y="1903"/>
                    <a:pt x="3114" y="3898"/>
                    <a:pt x="3562" y="5765"/>
                  </a:cubicBezTo>
                  <a:cubicBezTo>
                    <a:pt x="3613" y="5982"/>
                    <a:pt x="3677" y="6199"/>
                    <a:pt x="3728" y="6417"/>
                  </a:cubicBezTo>
                  <a:cubicBezTo>
                    <a:pt x="2411" y="5471"/>
                    <a:pt x="1413" y="4166"/>
                    <a:pt x="71" y="3233"/>
                  </a:cubicBezTo>
                  <a:cubicBezTo>
                    <a:pt x="64" y="3229"/>
                    <a:pt x="58" y="3227"/>
                    <a:pt x="52" y="3227"/>
                  </a:cubicBezTo>
                  <a:cubicBezTo>
                    <a:pt x="22" y="3227"/>
                    <a:pt x="0" y="3275"/>
                    <a:pt x="32" y="3297"/>
                  </a:cubicBezTo>
                  <a:cubicBezTo>
                    <a:pt x="1324" y="4460"/>
                    <a:pt x="2385" y="5893"/>
                    <a:pt x="3856" y="6864"/>
                  </a:cubicBezTo>
                  <a:cubicBezTo>
                    <a:pt x="4265" y="8322"/>
                    <a:pt x="4738" y="9729"/>
                    <a:pt x="4930" y="11263"/>
                  </a:cubicBezTo>
                  <a:cubicBezTo>
                    <a:pt x="4936" y="11343"/>
                    <a:pt x="4995" y="11382"/>
                    <a:pt x="5055" y="11382"/>
                  </a:cubicBezTo>
                  <a:cubicBezTo>
                    <a:pt x="5120" y="11382"/>
                    <a:pt x="5186" y="11337"/>
                    <a:pt x="5186" y="11251"/>
                  </a:cubicBezTo>
                  <a:cubicBezTo>
                    <a:pt x="5301" y="9716"/>
                    <a:pt x="4687" y="8412"/>
                    <a:pt x="4227" y="7018"/>
                  </a:cubicBezTo>
                  <a:cubicBezTo>
                    <a:pt x="4585" y="6276"/>
                    <a:pt x="4866" y="5458"/>
                    <a:pt x="5365" y="4780"/>
                  </a:cubicBezTo>
                  <a:cubicBezTo>
                    <a:pt x="5838" y="4153"/>
                    <a:pt x="6400" y="3616"/>
                    <a:pt x="6925" y="3054"/>
                  </a:cubicBezTo>
                  <a:cubicBezTo>
                    <a:pt x="6934" y="3045"/>
                    <a:pt x="6930" y="3036"/>
                    <a:pt x="6923" y="3036"/>
                  </a:cubicBezTo>
                  <a:cubicBezTo>
                    <a:pt x="6919" y="3036"/>
                    <a:pt x="6916" y="3037"/>
                    <a:pt x="6912" y="3041"/>
                  </a:cubicBezTo>
                  <a:cubicBezTo>
                    <a:pt x="5761" y="4141"/>
                    <a:pt x="4687" y="5189"/>
                    <a:pt x="4137" y="6698"/>
                  </a:cubicBezTo>
                  <a:cubicBezTo>
                    <a:pt x="4124" y="6698"/>
                    <a:pt x="4124" y="6685"/>
                    <a:pt x="4124" y="6685"/>
                  </a:cubicBezTo>
                  <a:cubicBezTo>
                    <a:pt x="4022" y="6366"/>
                    <a:pt x="3932" y="6033"/>
                    <a:pt x="3869" y="5714"/>
                  </a:cubicBezTo>
                  <a:cubicBezTo>
                    <a:pt x="3511" y="3834"/>
                    <a:pt x="3626" y="1916"/>
                    <a:pt x="3511" y="10"/>
                  </a:cubicBezTo>
                  <a:cubicBezTo>
                    <a:pt x="3504" y="4"/>
                    <a:pt x="3498" y="1"/>
                    <a:pt x="3493" y="1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"/>
            <p:cNvSpPr/>
            <p:nvPr/>
          </p:nvSpPr>
          <p:spPr>
            <a:xfrm>
              <a:off x="767200" y="1020225"/>
              <a:ext cx="71625" cy="198575"/>
            </a:xfrm>
            <a:custGeom>
              <a:avLst/>
              <a:gdLst/>
              <a:ahLst/>
              <a:cxnLst/>
              <a:rect l="l" t="t" r="r" b="b"/>
              <a:pathLst>
                <a:path w="2865" h="7943" extrusionOk="0">
                  <a:moveTo>
                    <a:pt x="2545" y="244"/>
                  </a:moveTo>
                  <a:cubicBezTo>
                    <a:pt x="2583" y="1702"/>
                    <a:pt x="2865" y="3083"/>
                    <a:pt x="2417" y="4515"/>
                  </a:cubicBezTo>
                  <a:cubicBezTo>
                    <a:pt x="2021" y="5755"/>
                    <a:pt x="1023" y="6855"/>
                    <a:pt x="243" y="7852"/>
                  </a:cubicBezTo>
                  <a:cubicBezTo>
                    <a:pt x="167" y="7942"/>
                    <a:pt x="0" y="7865"/>
                    <a:pt x="39" y="7763"/>
                  </a:cubicBezTo>
                  <a:cubicBezTo>
                    <a:pt x="256" y="7111"/>
                    <a:pt x="422" y="6446"/>
                    <a:pt x="563" y="5768"/>
                  </a:cubicBezTo>
                  <a:cubicBezTo>
                    <a:pt x="704" y="4988"/>
                    <a:pt x="461" y="4195"/>
                    <a:pt x="473" y="3415"/>
                  </a:cubicBezTo>
                  <a:cubicBezTo>
                    <a:pt x="486" y="1983"/>
                    <a:pt x="1228" y="1075"/>
                    <a:pt x="2200" y="129"/>
                  </a:cubicBezTo>
                  <a:cubicBezTo>
                    <a:pt x="2315" y="1"/>
                    <a:pt x="2532" y="78"/>
                    <a:pt x="2545" y="244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5"/>
            <p:cNvSpPr/>
            <p:nvPr/>
          </p:nvSpPr>
          <p:spPr>
            <a:xfrm>
              <a:off x="683450" y="1070750"/>
              <a:ext cx="68425" cy="213250"/>
            </a:xfrm>
            <a:custGeom>
              <a:avLst/>
              <a:gdLst/>
              <a:ahLst/>
              <a:cxnLst/>
              <a:rect l="l" t="t" r="r" b="b"/>
              <a:pathLst>
                <a:path w="2737" h="8530" extrusionOk="0">
                  <a:moveTo>
                    <a:pt x="1343" y="167"/>
                  </a:moveTo>
                  <a:cubicBezTo>
                    <a:pt x="2033" y="2954"/>
                    <a:pt x="2737" y="5768"/>
                    <a:pt x="934" y="8325"/>
                  </a:cubicBezTo>
                  <a:cubicBezTo>
                    <a:pt x="793" y="8530"/>
                    <a:pt x="537" y="8325"/>
                    <a:pt x="550" y="8133"/>
                  </a:cubicBezTo>
                  <a:cubicBezTo>
                    <a:pt x="627" y="6727"/>
                    <a:pt x="102" y="5422"/>
                    <a:pt x="51" y="4028"/>
                  </a:cubicBezTo>
                  <a:cubicBezTo>
                    <a:pt x="0" y="2647"/>
                    <a:pt x="486" y="1407"/>
                    <a:pt x="985" y="154"/>
                  </a:cubicBezTo>
                  <a:cubicBezTo>
                    <a:pt x="1061" y="0"/>
                    <a:pt x="1279" y="13"/>
                    <a:pt x="1343" y="179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5"/>
            <p:cNvSpPr/>
            <p:nvPr/>
          </p:nvSpPr>
          <p:spPr>
            <a:xfrm>
              <a:off x="699750" y="1288450"/>
              <a:ext cx="199500" cy="84100"/>
            </a:xfrm>
            <a:custGeom>
              <a:avLst/>
              <a:gdLst/>
              <a:ahLst/>
              <a:cxnLst/>
              <a:rect l="l" t="t" r="r" b="b"/>
              <a:pathLst>
                <a:path w="7980" h="3364" extrusionOk="0">
                  <a:moveTo>
                    <a:pt x="7890" y="256"/>
                  </a:moveTo>
                  <a:cubicBezTo>
                    <a:pt x="6969" y="1241"/>
                    <a:pt x="5870" y="2047"/>
                    <a:pt x="4655" y="2635"/>
                  </a:cubicBezTo>
                  <a:cubicBezTo>
                    <a:pt x="3120" y="3364"/>
                    <a:pt x="1765" y="2520"/>
                    <a:pt x="218" y="2354"/>
                  </a:cubicBezTo>
                  <a:cubicBezTo>
                    <a:pt x="64" y="2328"/>
                    <a:pt x="0" y="2136"/>
                    <a:pt x="102" y="2021"/>
                  </a:cubicBezTo>
                  <a:cubicBezTo>
                    <a:pt x="985" y="1126"/>
                    <a:pt x="2174" y="397"/>
                    <a:pt x="3427" y="295"/>
                  </a:cubicBezTo>
                  <a:cubicBezTo>
                    <a:pt x="4131" y="244"/>
                    <a:pt x="4834" y="423"/>
                    <a:pt x="5524" y="423"/>
                  </a:cubicBezTo>
                  <a:cubicBezTo>
                    <a:pt x="6279" y="423"/>
                    <a:pt x="7021" y="295"/>
                    <a:pt x="7737" y="39"/>
                  </a:cubicBezTo>
                  <a:cubicBezTo>
                    <a:pt x="7865" y="1"/>
                    <a:pt x="7980" y="154"/>
                    <a:pt x="7877" y="256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5"/>
            <p:cNvSpPr/>
            <p:nvPr/>
          </p:nvSpPr>
          <p:spPr>
            <a:xfrm>
              <a:off x="812275" y="1174000"/>
              <a:ext cx="213250" cy="97525"/>
            </a:xfrm>
            <a:custGeom>
              <a:avLst/>
              <a:gdLst/>
              <a:ahLst/>
              <a:cxnLst/>
              <a:rect l="l" t="t" r="r" b="b"/>
              <a:pathLst>
                <a:path w="8530" h="3901" extrusionOk="0">
                  <a:moveTo>
                    <a:pt x="8440" y="525"/>
                  </a:moveTo>
                  <a:cubicBezTo>
                    <a:pt x="7737" y="781"/>
                    <a:pt x="7072" y="1100"/>
                    <a:pt x="6458" y="1510"/>
                  </a:cubicBezTo>
                  <a:cubicBezTo>
                    <a:pt x="5793" y="1932"/>
                    <a:pt x="5307" y="2558"/>
                    <a:pt x="4629" y="2942"/>
                  </a:cubicBezTo>
                  <a:cubicBezTo>
                    <a:pt x="2954" y="3901"/>
                    <a:pt x="1803" y="2878"/>
                    <a:pt x="295" y="2213"/>
                  </a:cubicBezTo>
                  <a:cubicBezTo>
                    <a:pt x="0" y="2085"/>
                    <a:pt x="128" y="1689"/>
                    <a:pt x="397" y="1638"/>
                  </a:cubicBezTo>
                  <a:cubicBezTo>
                    <a:pt x="1279" y="1484"/>
                    <a:pt x="1752" y="883"/>
                    <a:pt x="2545" y="602"/>
                  </a:cubicBezTo>
                  <a:cubicBezTo>
                    <a:pt x="3159" y="410"/>
                    <a:pt x="3798" y="282"/>
                    <a:pt x="4450" y="218"/>
                  </a:cubicBezTo>
                  <a:cubicBezTo>
                    <a:pt x="5832" y="52"/>
                    <a:pt x="7046" y="1"/>
                    <a:pt x="8415" y="333"/>
                  </a:cubicBezTo>
                  <a:cubicBezTo>
                    <a:pt x="8517" y="346"/>
                    <a:pt x="8530" y="487"/>
                    <a:pt x="8440" y="525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5"/>
            <p:cNvSpPr/>
            <p:nvPr/>
          </p:nvSpPr>
          <p:spPr>
            <a:xfrm>
              <a:off x="628025" y="1015325"/>
              <a:ext cx="426925" cy="359400"/>
            </a:xfrm>
            <a:custGeom>
              <a:avLst/>
              <a:gdLst/>
              <a:ahLst/>
              <a:cxnLst/>
              <a:rect l="l" t="t" r="r" b="b"/>
              <a:pathLst>
                <a:path w="17077" h="14376" extrusionOk="0">
                  <a:moveTo>
                    <a:pt x="10771" y="0"/>
                  </a:moveTo>
                  <a:cubicBezTo>
                    <a:pt x="10767" y="0"/>
                    <a:pt x="10763" y="2"/>
                    <a:pt x="10759" y="5"/>
                  </a:cubicBezTo>
                  <a:cubicBezTo>
                    <a:pt x="10209" y="824"/>
                    <a:pt x="9659" y="1629"/>
                    <a:pt x="9250" y="2563"/>
                  </a:cubicBezTo>
                  <a:cubicBezTo>
                    <a:pt x="8828" y="3509"/>
                    <a:pt x="8892" y="4558"/>
                    <a:pt x="8445" y="5517"/>
                  </a:cubicBezTo>
                  <a:lnTo>
                    <a:pt x="8445" y="5555"/>
                  </a:lnTo>
                  <a:cubicBezTo>
                    <a:pt x="7370" y="6770"/>
                    <a:pt x="6322" y="8010"/>
                    <a:pt x="5299" y="9276"/>
                  </a:cubicBezTo>
                  <a:lnTo>
                    <a:pt x="5248" y="9340"/>
                  </a:lnTo>
                  <a:cubicBezTo>
                    <a:pt x="6130" y="7102"/>
                    <a:pt x="7549" y="5248"/>
                    <a:pt x="7460" y="2716"/>
                  </a:cubicBezTo>
                  <a:cubicBezTo>
                    <a:pt x="7454" y="2710"/>
                    <a:pt x="7447" y="2707"/>
                    <a:pt x="7441" y="2707"/>
                  </a:cubicBezTo>
                  <a:cubicBezTo>
                    <a:pt x="7434" y="2707"/>
                    <a:pt x="7428" y="2710"/>
                    <a:pt x="7422" y="2716"/>
                  </a:cubicBezTo>
                  <a:cubicBezTo>
                    <a:pt x="7063" y="5350"/>
                    <a:pt x="5644" y="7332"/>
                    <a:pt x="4826" y="9788"/>
                  </a:cubicBezTo>
                  <a:cubicBezTo>
                    <a:pt x="4813" y="9813"/>
                    <a:pt x="4813" y="9839"/>
                    <a:pt x="4826" y="9864"/>
                  </a:cubicBezTo>
                  <a:cubicBezTo>
                    <a:pt x="3624" y="11412"/>
                    <a:pt x="2383" y="13074"/>
                    <a:pt x="631" y="13931"/>
                  </a:cubicBezTo>
                  <a:cubicBezTo>
                    <a:pt x="1744" y="12665"/>
                    <a:pt x="2831" y="11348"/>
                    <a:pt x="3406" y="9749"/>
                  </a:cubicBezTo>
                  <a:cubicBezTo>
                    <a:pt x="3892" y="8394"/>
                    <a:pt x="3649" y="6795"/>
                    <a:pt x="3457" y="5414"/>
                  </a:cubicBezTo>
                  <a:cubicBezTo>
                    <a:pt x="3452" y="5385"/>
                    <a:pt x="3428" y="5372"/>
                    <a:pt x="3403" y="5372"/>
                  </a:cubicBezTo>
                  <a:cubicBezTo>
                    <a:pt x="3373" y="5372"/>
                    <a:pt x="3342" y="5392"/>
                    <a:pt x="3342" y="5427"/>
                  </a:cubicBezTo>
                  <a:cubicBezTo>
                    <a:pt x="3445" y="7141"/>
                    <a:pt x="3496" y="9174"/>
                    <a:pt x="2575" y="10708"/>
                  </a:cubicBezTo>
                  <a:cubicBezTo>
                    <a:pt x="1821" y="11936"/>
                    <a:pt x="836" y="12972"/>
                    <a:pt x="56" y="14186"/>
                  </a:cubicBezTo>
                  <a:cubicBezTo>
                    <a:pt x="1" y="14275"/>
                    <a:pt x="89" y="14373"/>
                    <a:pt x="180" y="14373"/>
                  </a:cubicBezTo>
                  <a:cubicBezTo>
                    <a:pt x="194" y="14373"/>
                    <a:pt x="208" y="14371"/>
                    <a:pt x="222" y="14365"/>
                  </a:cubicBezTo>
                  <a:cubicBezTo>
                    <a:pt x="241" y="14372"/>
                    <a:pt x="257" y="14375"/>
                    <a:pt x="273" y="14375"/>
                  </a:cubicBezTo>
                  <a:cubicBezTo>
                    <a:pt x="289" y="14375"/>
                    <a:pt x="305" y="14372"/>
                    <a:pt x="324" y="14365"/>
                  </a:cubicBezTo>
                  <a:cubicBezTo>
                    <a:pt x="427" y="14327"/>
                    <a:pt x="516" y="14276"/>
                    <a:pt x="619" y="14238"/>
                  </a:cubicBezTo>
                  <a:cubicBezTo>
                    <a:pt x="1769" y="14212"/>
                    <a:pt x="2741" y="13739"/>
                    <a:pt x="3790" y="13253"/>
                  </a:cubicBezTo>
                  <a:cubicBezTo>
                    <a:pt x="5081" y="12690"/>
                    <a:pt x="6424" y="12268"/>
                    <a:pt x="7805" y="12025"/>
                  </a:cubicBezTo>
                  <a:cubicBezTo>
                    <a:pt x="7878" y="12013"/>
                    <a:pt x="7882" y="11909"/>
                    <a:pt x="7817" y="11909"/>
                  </a:cubicBezTo>
                  <a:cubicBezTo>
                    <a:pt x="7813" y="11909"/>
                    <a:pt x="7809" y="11910"/>
                    <a:pt x="7805" y="11910"/>
                  </a:cubicBezTo>
                  <a:cubicBezTo>
                    <a:pt x="6501" y="12038"/>
                    <a:pt x="5197" y="12217"/>
                    <a:pt x="4007" y="12780"/>
                  </a:cubicBezTo>
                  <a:cubicBezTo>
                    <a:pt x="3253" y="13138"/>
                    <a:pt x="2473" y="13445"/>
                    <a:pt x="1680" y="13688"/>
                  </a:cubicBezTo>
                  <a:cubicBezTo>
                    <a:pt x="3342" y="12614"/>
                    <a:pt x="4672" y="10836"/>
                    <a:pt x="5925" y="9174"/>
                  </a:cubicBezTo>
                  <a:cubicBezTo>
                    <a:pt x="6987" y="8611"/>
                    <a:pt x="8266" y="8688"/>
                    <a:pt x="9442" y="8611"/>
                  </a:cubicBezTo>
                  <a:cubicBezTo>
                    <a:pt x="10299" y="8560"/>
                    <a:pt x="11130" y="8291"/>
                    <a:pt x="11833" y="7806"/>
                  </a:cubicBezTo>
                  <a:cubicBezTo>
                    <a:pt x="11846" y="7793"/>
                    <a:pt x="11846" y="7780"/>
                    <a:pt x="11820" y="7780"/>
                  </a:cubicBezTo>
                  <a:cubicBezTo>
                    <a:pt x="10094" y="8560"/>
                    <a:pt x="8035" y="8023"/>
                    <a:pt x="6296" y="8662"/>
                  </a:cubicBezTo>
                  <a:cubicBezTo>
                    <a:pt x="6718" y="8112"/>
                    <a:pt x="7140" y="7588"/>
                    <a:pt x="7562" y="7102"/>
                  </a:cubicBezTo>
                  <a:cubicBezTo>
                    <a:pt x="8061" y="6552"/>
                    <a:pt x="8572" y="5939"/>
                    <a:pt x="9097" y="5350"/>
                  </a:cubicBezTo>
                  <a:cubicBezTo>
                    <a:pt x="11360" y="5031"/>
                    <a:pt x="13598" y="4890"/>
                    <a:pt x="15836" y="4391"/>
                  </a:cubicBezTo>
                  <a:cubicBezTo>
                    <a:pt x="15861" y="4391"/>
                    <a:pt x="15849" y="4353"/>
                    <a:pt x="15823" y="4353"/>
                  </a:cubicBezTo>
                  <a:cubicBezTo>
                    <a:pt x="13700" y="4864"/>
                    <a:pt x="11462" y="4852"/>
                    <a:pt x="9289" y="5133"/>
                  </a:cubicBezTo>
                  <a:cubicBezTo>
                    <a:pt x="10196" y="4136"/>
                    <a:pt x="11168" y="3176"/>
                    <a:pt x="12332" y="2563"/>
                  </a:cubicBezTo>
                  <a:cubicBezTo>
                    <a:pt x="13803" y="1770"/>
                    <a:pt x="15427" y="1476"/>
                    <a:pt x="17038" y="1105"/>
                  </a:cubicBezTo>
                  <a:cubicBezTo>
                    <a:pt x="17076" y="1092"/>
                    <a:pt x="17063" y="1041"/>
                    <a:pt x="17025" y="1041"/>
                  </a:cubicBezTo>
                  <a:cubicBezTo>
                    <a:pt x="13879" y="1284"/>
                    <a:pt x="11475" y="2243"/>
                    <a:pt x="9301" y="4621"/>
                  </a:cubicBezTo>
                  <a:cubicBezTo>
                    <a:pt x="9148" y="4788"/>
                    <a:pt x="9007" y="4941"/>
                    <a:pt x="8854" y="5107"/>
                  </a:cubicBezTo>
                  <a:cubicBezTo>
                    <a:pt x="9097" y="4442"/>
                    <a:pt x="9199" y="3777"/>
                    <a:pt x="9416" y="3074"/>
                  </a:cubicBezTo>
                  <a:cubicBezTo>
                    <a:pt x="9774" y="2013"/>
                    <a:pt x="10235" y="990"/>
                    <a:pt x="10785" y="31"/>
                  </a:cubicBezTo>
                  <a:cubicBezTo>
                    <a:pt x="10794" y="12"/>
                    <a:pt x="10783" y="0"/>
                    <a:pt x="10771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"/>
            <p:cNvSpPr/>
            <p:nvPr/>
          </p:nvSpPr>
          <p:spPr>
            <a:xfrm>
              <a:off x="502175" y="1138850"/>
              <a:ext cx="137500" cy="316825"/>
            </a:xfrm>
            <a:custGeom>
              <a:avLst/>
              <a:gdLst/>
              <a:ahLst/>
              <a:cxnLst/>
              <a:rect l="l" t="t" r="r" b="b"/>
              <a:pathLst>
                <a:path w="5500" h="12673" extrusionOk="0">
                  <a:moveTo>
                    <a:pt x="4860" y="90"/>
                  </a:moveTo>
                  <a:cubicBezTo>
                    <a:pt x="4233" y="2660"/>
                    <a:pt x="3543" y="4719"/>
                    <a:pt x="1650" y="6637"/>
                  </a:cubicBezTo>
                  <a:cubicBezTo>
                    <a:pt x="0" y="8325"/>
                    <a:pt x="243" y="10256"/>
                    <a:pt x="563" y="12430"/>
                  </a:cubicBezTo>
                  <a:cubicBezTo>
                    <a:pt x="602" y="12634"/>
                    <a:pt x="883" y="12673"/>
                    <a:pt x="960" y="12468"/>
                  </a:cubicBezTo>
                  <a:cubicBezTo>
                    <a:pt x="1279" y="11777"/>
                    <a:pt x="1637" y="10869"/>
                    <a:pt x="2341" y="10460"/>
                  </a:cubicBezTo>
                  <a:cubicBezTo>
                    <a:pt x="2737" y="10256"/>
                    <a:pt x="3082" y="9987"/>
                    <a:pt x="3351" y="9642"/>
                  </a:cubicBezTo>
                  <a:cubicBezTo>
                    <a:pt x="4093" y="8683"/>
                    <a:pt x="4642" y="7583"/>
                    <a:pt x="4949" y="6407"/>
                  </a:cubicBezTo>
                  <a:cubicBezTo>
                    <a:pt x="5499" y="4310"/>
                    <a:pt x="5346" y="2212"/>
                    <a:pt x="5026" y="102"/>
                  </a:cubicBezTo>
                  <a:cubicBezTo>
                    <a:pt x="5013" y="13"/>
                    <a:pt x="4885" y="0"/>
                    <a:pt x="4873" y="77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"/>
            <p:cNvSpPr/>
            <p:nvPr/>
          </p:nvSpPr>
          <p:spPr>
            <a:xfrm>
              <a:off x="533825" y="1310200"/>
              <a:ext cx="121825" cy="234025"/>
            </a:xfrm>
            <a:custGeom>
              <a:avLst/>
              <a:gdLst/>
              <a:ahLst/>
              <a:cxnLst/>
              <a:rect l="l" t="t" r="r" b="b"/>
              <a:pathLst>
                <a:path w="4873" h="9361" extrusionOk="0">
                  <a:moveTo>
                    <a:pt x="4642" y="103"/>
                  </a:moveTo>
                  <a:cubicBezTo>
                    <a:pt x="3862" y="1624"/>
                    <a:pt x="3121" y="3120"/>
                    <a:pt x="2123" y="4514"/>
                  </a:cubicBezTo>
                  <a:cubicBezTo>
                    <a:pt x="1087" y="5972"/>
                    <a:pt x="960" y="7647"/>
                    <a:pt x="64" y="9156"/>
                  </a:cubicBezTo>
                  <a:cubicBezTo>
                    <a:pt x="0" y="9258"/>
                    <a:pt x="141" y="9361"/>
                    <a:pt x="218" y="9271"/>
                  </a:cubicBezTo>
                  <a:cubicBezTo>
                    <a:pt x="960" y="8414"/>
                    <a:pt x="1919" y="8044"/>
                    <a:pt x="2814" y="7455"/>
                  </a:cubicBezTo>
                  <a:cubicBezTo>
                    <a:pt x="3428" y="7033"/>
                    <a:pt x="3722" y="6125"/>
                    <a:pt x="3965" y="5486"/>
                  </a:cubicBezTo>
                  <a:cubicBezTo>
                    <a:pt x="4578" y="3862"/>
                    <a:pt x="4591" y="1867"/>
                    <a:pt x="4847" y="154"/>
                  </a:cubicBezTo>
                  <a:cubicBezTo>
                    <a:pt x="4873" y="26"/>
                    <a:pt x="4693" y="0"/>
                    <a:pt x="4630" y="103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"/>
            <p:cNvSpPr/>
            <p:nvPr/>
          </p:nvSpPr>
          <p:spPr>
            <a:xfrm>
              <a:off x="525825" y="1499450"/>
              <a:ext cx="162750" cy="206225"/>
            </a:xfrm>
            <a:custGeom>
              <a:avLst/>
              <a:gdLst/>
              <a:ahLst/>
              <a:cxnLst/>
              <a:rect l="l" t="t" r="r" b="b"/>
              <a:pathLst>
                <a:path w="6510" h="8249" extrusionOk="0">
                  <a:moveTo>
                    <a:pt x="6228" y="103"/>
                  </a:moveTo>
                  <a:cubicBezTo>
                    <a:pt x="4937" y="1279"/>
                    <a:pt x="3568" y="2366"/>
                    <a:pt x="2494" y="3785"/>
                  </a:cubicBezTo>
                  <a:cubicBezTo>
                    <a:pt x="1522" y="5064"/>
                    <a:pt x="1037" y="6650"/>
                    <a:pt x="103" y="7916"/>
                  </a:cubicBezTo>
                  <a:cubicBezTo>
                    <a:pt x="1" y="8056"/>
                    <a:pt x="154" y="8248"/>
                    <a:pt x="320" y="8184"/>
                  </a:cubicBezTo>
                  <a:cubicBezTo>
                    <a:pt x="1791" y="7647"/>
                    <a:pt x="2469" y="7596"/>
                    <a:pt x="3210" y="6138"/>
                  </a:cubicBezTo>
                  <a:cubicBezTo>
                    <a:pt x="4195" y="4144"/>
                    <a:pt x="5346" y="2238"/>
                    <a:pt x="6433" y="295"/>
                  </a:cubicBezTo>
                  <a:cubicBezTo>
                    <a:pt x="6510" y="167"/>
                    <a:pt x="6356" y="0"/>
                    <a:pt x="6241" y="115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"/>
            <p:cNvSpPr/>
            <p:nvPr/>
          </p:nvSpPr>
          <p:spPr>
            <a:xfrm>
              <a:off x="531275" y="1680700"/>
              <a:ext cx="138125" cy="225725"/>
            </a:xfrm>
            <a:custGeom>
              <a:avLst/>
              <a:gdLst/>
              <a:ahLst/>
              <a:cxnLst/>
              <a:rect l="l" t="t" r="r" b="b"/>
              <a:pathLst>
                <a:path w="5525" h="9029" extrusionOk="0">
                  <a:moveTo>
                    <a:pt x="5192" y="154"/>
                  </a:moveTo>
                  <a:cubicBezTo>
                    <a:pt x="4118" y="1702"/>
                    <a:pt x="2430" y="2507"/>
                    <a:pt x="1177" y="3888"/>
                  </a:cubicBezTo>
                  <a:cubicBezTo>
                    <a:pt x="115" y="5065"/>
                    <a:pt x="0" y="7430"/>
                    <a:pt x="230" y="8888"/>
                  </a:cubicBezTo>
                  <a:cubicBezTo>
                    <a:pt x="243" y="8990"/>
                    <a:pt x="371" y="9029"/>
                    <a:pt x="448" y="8965"/>
                  </a:cubicBezTo>
                  <a:cubicBezTo>
                    <a:pt x="1151" y="8389"/>
                    <a:pt x="1509" y="7584"/>
                    <a:pt x="2212" y="6996"/>
                  </a:cubicBezTo>
                  <a:cubicBezTo>
                    <a:pt x="2903" y="6407"/>
                    <a:pt x="3466" y="5909"/>
                    <a:pt x="4003" y="5180"/>
                  </a:cubicBezTo>
                  <a:cubicBezTo>
                    <a:pt x="5154" y="3581"/>
                    <a:pt x="5384" y="2226"/>
                    <a:pt x="5499" y="269"/>
                  </a:cubicBezTo>
                  <a:cubicBezTo>
                    <a:pt x="5524" y="90"/>
                    <a:pt x="5281" y="1"/>
                    <a:pt x="5179" y="154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"/>
            <p:cNvSpPr/>
            <p:nvPr/>
          </p:nvSpPr>
          <p:spPr>
            <a:xfrm>
              <a:off x="236825" y="1682300"/>
              <a:ext cx="209425" cy="145800"/>
            </a:xfrm>
            <a:custGeom>
              <a:avLst/>
              <a:gdLst/>
              <a:ahLst/>
              <a:cxnLst/>
              <a:rect l="l" t="t" r="r" b="b"/>
              <a:pathLst>
                <a:path w="8377" h="5832" extrusionOk="0">
                  <a:moveTo>
                    <a:pt x="78" y="257"/>
                  </a:moveTo>
                  <a:cubicBezTo>
                    <a:pt x="1190" y="1650"/>
                    <a:pt x="2290" y="2993"/>
                    <a:pt x="3633" y="4170"/>
                  </a:cubicBezTo>
                  <a:cubicBezTo>
                    <a:pt x="4911" y="5295"/>
                    <a:pt x="6612" y="5525"/>
                    <a:pt x="8236" y="5819"/>
                  </a:cubicBezTo>
                  <a:cubicBezTo>
                    <a:pt x="8338" y="5832"/>
                    <a:pt x="8377" y="5704"/>
                    <a:pt x="8326" y="5640"/>
                  </a:cubicBezTo>
                  <a:cubicBezTo>
                    <a:pt x="7392" y="4272"/>
                    <a:pt x="6535" y="2955"/>
                    <a:pt x="5103" y="2085"/>
                  </a:cubicBezTo>
                  <a:cubicBezTo>
                    <a:pt x="3594" y="1164"/>
                    <a:pt x="1881" y="640"/>
                    <a:pt x="231" y="39"/>
                  </a:cubicBezTo>
                  <a:cubicBezTo>
                    <a:pt x="103" y="1"/>
                    <a:pt x="1" y="141"/>
                    <a:pt x="78" y="257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5"/>
            <p:cNvSpPr/>
            <p:nvPr/>
          </p:nvSpPr>
          <p:spPr>
            <a:xfrm>
              <a:off x="315150" y="1485375"/>
              <a:ext cx="158275" cy="232775"/>
            </a:xfrm>
            <a:custGeom>
              <a:avLst/>
              <a:gdLst/>
              <a:ahLst/>
              <a:cxnLst/>
              <a:rect l="l" t="t" r="r" b="b"/>
              <a:pathLst>
                <a:path w="6331" h="9311" extrusionOk="0">
                  <a:moveTo>
                    <a:pt x="14" y="282"/>
                  </a:moveTo>
                  <a:cubicBezTo>
                    <a:pt x="346" y="4361"/>
                    <a:pt x="2558" y="6995"/>
                    <a:pt x="5857" y="9233"/>
                  </a:cubicBezTo>
                  <a:cubicBezTo>
                    <a:pt x="5973" y="9310"/>
                    <a:pt x="6126" y="9246"/>
                    <a:pt x="6152" y="9105"/>
                  </a:cubicBezTo>
                  <a:cubicBezTo>
                    <a:pt x="6331" y="5167"/>
                    <a:pt x="2443" y="2942"/>
                    <a:pt x="320" y="154"/>
                  </a:cubicBezTo>
                  <a:cubicBezTo>
                    <a:pt x="205" y="1"/>
                    <a:pt x="1" y="129"/>
                    <a:pt x="14" y="282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5"/>
            <p:cNvSpPr/>
            <p:nvPr/>
          </p:nvSpPr>
          <p:spPr>
            <a:xfrm>
              <a:off x="364700" y="1360375"/>
              <a:ext cx="128225" cy="232125"/>
            </a:xfrm>
            <a:custGeom>
              <a:avLst/>
              <a:gdLst/>
              <a:ahLst/>
              <a:cxnLst/>
              <a:rect l="l" t="t" r="r" b="b"/>
              <a:pathLst>
                <a:path w="5129" h="9285" extrusionOk="0">
                  <a:moveTo>
                    <a:pt x="436" y="205"/>
                  </a:moveTo>
                  <a:cubicBezTo>
                    <a:pt x="1" y="1919"/>
                    <a:pt x="116" y="3453"/>
                    <a:pt x="845" y="5077"/>
                  </a:cubicBezTo>
                  <a:cubicBezTo>
                    <a:pt x="1638" y="6791"/>
                    <a:pt x="3517" y="7891"/>
                    <a:pt x="4809" y="9182"/>
                  </a:cubicBezTo>
                  <a:cubicBezTo>
                    <a:pt x="4924" y="9285"/>
                    <a:pt x="5129" y="9182"/>
                    <a:pt x="5065" y="9016"/>
                  </a:cubicBezTo>
                  <a:cubicBezTo>
                    <a:pt x="4413" y="7571"/>
                    <a:pt x="3863" y="6062"/>
                    <a:pt x="3415" y="4540"/>
                  </a:cubicBezTo>
                  <a:cubicBezTo>
                    <a:pt x="2942" y="2980"/>
                    <a:pt x="1638" y="1561"/>
                    <a:pt x="819" y="180"/>
                  </a:cubicBezTo>
                  <a:cubicBezTo>
                    <a:pt x="743" y="52"/>
                    <a:pt x="474" y="1"/>
                    <a:pt x="436" y="193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5"/>
            <p:cNvSpPr/>
            <p:nvPr/>
          </p:nvSpPr>
          <p:spPr>
            <a:xfrm>
              <a:off x="306975" y="1364600"/>
              <a:ext cx="342200" cy="706550"/>
            </a:xfrm>
            <a:custGeom>
              <a:avLst/>
              <a:gdLst/>
              <a:ahLst/>
              <a:cxnLst/>
              <a:rect l="l" t="t" r="r" b="b"/>
              <a:pathLst>
                <a:path w="13688" h="28262" extrusionOk="0">
                  <a:moveTo>
                    <a:pt x="9413" y="0"/>
                  </a:moveTo>
                  <a:cubicBezTo>
                    <a:pt x="9403" y="0"/>
                    <a:pt x="9394" y="8"/>
                    <a:pt x="9394" y="24"/>
                  </a:cubicBezTo>
                  <a:cubicBezTo>
                    <a:pt x="8537" y="2095"/>
                    <a:pt x="7949" y="3847"/>
                    <a:pt x="7962" y="6110"/>
                  </a:cubicBezTo>
                  <a:cubicBezTo>
                    <a:pt x="7962" y="7645"/>
                    <a:pt x="8128" y="9128"/>
                    <a:pt x="8192" y="10624"/>
                  </a:cubicBezTo>
                  <a:cubicBezTo>
                    <a:pt x="7719" y="9704"/>
                    <a:pt x="7284" y="8783"/>
                    <a:pt x="6734" y="7914"/>
                  </a:cubicBezTo>
                  <a:cubicBezTo>
                    <a:pt x="5852" y="6545"/>
                    <a:pt x="4791" y="5394"/>
                    <a:pt x="4036" y="3911"/>
                  </a:cubicBezTo>
                  <a:cubicBezTo>
                    <a:pt x="4030" y="3905"/>
                    <a:pt x="4023" y="3901"/>
                    <a:pt x="4019" y="3901"/>
                  </a:cubicBezTo>
                  <a:cubicBezTo>
                    <a:pt x="4014" y="3901"/>
                    <a:pt x="4011" y="3905"/>
                    <a:pt x="4011" y="3911"/>
                  </a:cubicBezTo>
                  <a:cubicBezTo>
                    <a:pt x="4497" y="5139"/>
                    <a:pt x="4995" y="6174"/>
                    <a:pt x="5852" y="7172"/>
                  </a:cubicBezTo>
                  <a:cubicBezTo>
                    <a:pt x="6811" y="8284"/>
                    <a:pt x="7399" y="9614"/>
                    <a:pt x="8205" y="10842"/>
                  </a:cubicBezTo>
                  <a:cubicBezTo>
                    <a:pt x="8230" y="11724"/>
                    <a:pt x="8205" y="12594"/>
                    <a:pt x="8103" y="13463"/>
                  </a:cubicBezTo>
                  <a:cubicBezTo>
                    <a:pt x="7988" y="14486"/>
                    <a:pt x="7796" y="15496"/>
                    <a:pt x="7629" y="16507"/>
                  </a:cubicBezTo>
                  <a:cubicBezTo>
                    <a:pt x="6990" y="13770"/>
                    <a:pt x="4829" y="11903"/>
                    <a:pt x="3410" y="9486"/>
                  </a:cubicBezTo>
                  <a:cubicBezTo>
                    <a:pt x="3405" y="9477"/>
                    <a:pt x="3396" y="9473"/>
                    <a:pt x="3386" y="9473"/>
                  </a:cubicBezTo>
                  <a:cubicBezTo>
                    <a:pt x="3369" y="9473"/>
                    <a:pt x="3350" y="9487"/>
                    <a:pt x="3358" y="9512"/>
                  </a:cubicBezTo>
                  <a:cubicBezTo>
                    <a:pt x="3934" y="10663"/>
                    <a:pt x="4612" y="11775"/>
                    <a:pt x="5379" y="12824"/>
                  </a:cubicBezTo>
                  <a:cubicBezTo>
                    <a:pt x="6440" y="14243"/>
                    <a:pt x="7041" y="15317"/>
                    <a:pt x="7540" y="16993"/>
                  </a:cubicBezTo>
                  <a:cubicBezTo>
                    <a:pt x="7335" y="18080"/>
                    <a:pt x="7195" y="19179"/>
                    <a:pt x="7118" y="20292"/>
                  </a:cubicBezTo>
                  <a:cubicBezTo>
                    <a:pt x="5609" y="17555"/>
                    <a:pt x="2502" y="16174"/>
                    <a:pt x="72" y="14346"/>
                  </a:cubicBezTo>
                  <a:cubicBezTo>
                    <a:pt x="67" y="14341"/>
                    <a:pt x="62" y="14339"/>
                    <a:pt x="56" y="14339"/>
                  </a:cubicBezTo>
                  <a:cubicBezTo>
                    <a:pt x="30" y="14339"/>
                    <a:pt x="0" y="14378"/>
                    <a:pt x="21" y="14410"/>
                  </a:cubicBezTo>
                  <a:cubicBezTo>
                    <a:pt x="2195" y="16980"/>
                    <a:pt x="5762" y="17875"/>
                    <a:pt x="7092" y="21251"/>
                  </a:cubicBezTo>
                  <a:cubicBezTo>
                    <a:pt x="7080" y="23565"/>
                    <a:pt x="7463" y="25726"/>
                    <a:pt x="6888" y="28054"/>
                  </a:cubicBezTo>
                  <a:cubicBezTo>
                    <a:pt x="6855" y="28176"/>
                    <a:pt x="6952" y="28262"/>
                    <a:pt x="7050" y="28262"/>
                  </a:cubicBezTo>
                  <a:cubicBezTo>
                    <a:pt x="7106" y="28262"/>
                    <a:pt x="7162" y="28234"/>
                    <a:pt x="7195" y="28169"/>
                  </a:cubicBezTo>
                  <a:cubicBezTo>
                    <a:pt x="7566" y="27274"/>
                    <a:pt x="7770" y="26315"/>
                    <a:pt x="7770" y="25356"/>
                  </a:cubicBezTo>
                  <a:cubicBezTo>
                    <a:pt x="8959" y="23821"/>
                    <a:pt x="9279" y="21967"/>
                    <a:pt x="10200" y="20253"/>
                  </a:cubicBezTo>
                  <a:cubicBezTo>
                    <a:pt x="11197" y="18412"/>
                    <a:pt x="12565" y="16737"/>
                    <a:pt x="13678" y="14959"/>
                  </a:cubicBezTo>
                  <a:cubicBezTo>
                    <a:pt x="13687" y="14941"/>
                    <a:pt x="13669" y="14929"/>
                    <a:pt x="13654" y="14929"/>
                  </a:cubicBezTo>
                  <a:cubicBezTo>
                    <a:pt x="13648" y="14929"/>
                    <a:pt x="13643" y="14930"/>
                    <a:pt x="13640" y="14934"/>
                  </a:cubicBezTo>
                  <a:cubicBezTo>
                    <a:pt x="12348" y="16622"/>
                    <a:pt x="11018" y="18233"/>
                    <a:pt x="9893" y="20049"/>
                  </a:cubicBezTo>
                  <a:cubicBezTo>
                    <a:pt x="8972" y="21545"/>
                    <a:pt x="8665" y="23271"/>
                    <a:pt x="7770" y="24780"/>
                  </a:cubicBezTo>
                  <a:cubicBezTo>
                    <a:pt x="7770" y="24064"/>
                    <a:pt x="7706" y="23361"/>
                    <a:pt x="7655" y="22657"/>
                  </a:cubicBezTo>
                  <a:cubicBezTo>
                    <a:pt x="7476" y="20087"/>
                    <a:pt x="7911" y="17645"/>
                    <a:pt x="8358" y="15126"/>
                  </a:cubicBezTo>
                  <a:cubicBezTo>
                    <a:pt x="8422" y="14832"/>
                    <a:pt x="8461" y="14525"/>
                    <a:pt x="8512" y="14231"/>
                  </a:cubicBezTo>
                  <a:cubicBezTo>
                    <a:pt x="9253" y="13323"/>
                    <a:pt x="10136" y="12568"/>
                    <a:pt x="10903" y="11673"/>
                  </a:cubicBezTo>
                  <a:cubicBezTo>
                    <a:pt x="11773" y="10701"/>
                    <a:pt x="12399" y="9486"/>
                    <a:pt x="13064" y="8374"/>
                  </a:cubicBezTo>
                  <a:cubicBezTo>
                    <a:pt x="13074" y="8374"/>
                    <a:pt x="13060" y="8358"/>
                    <a:pt x="13054" y="8358"/>
                  </a:cubicBezTo>
                  <a:cubicBezTo>
                    <a:pt x="13052" y="8358"/>
                    <a:pt x="13051" y="8359"/>
                    <a:pt x="13051" y="8361"/>
                  </a:cubicBezTo>
                  <a:cubicBezTo>
                    <a:pt x="12271" y="9435"/>
                    <a:pt x="11479" y="10471"/>
                    <a:pt x="10622" y="11481"/>
                  </a:cubicBezTo>
                  <a:cubicBezTo>
                    <a:pt x="9982" y="12210"/>
                    <a:pt x="9215" y="12773"/>
                    <a:pt x="8601" y="13502"/>
                  </a:cubicBezTo>
                  <a:cubicBezTo>
                    <a:pt x="8780" y="11814"/>
                    <a:pt x="8806" y="10100"/>
                    <a:pt x="8652" y="8412"/>
                  </a:cubicBezTo>
                  <a:lnTo>
                    <a:pt x="8652" y="8348"/>
                  </a:lnTo>
                  <a:cubicBezTo>
                    <a:pt x="9164" y="7108"/>
                    <a:pt x="10034" y="6341"/>
                    <a:pt x="10878" y="5254"/>
                  </a:cubicBezTo>
                  <a:cubicBezTo>
                    <a:pt x="11773" y="4077"/>
                    <a:pt x="12156" y="2786"/>
                    <a:pt x="12502" y="1366"/>
                  </a:cubicBezTo>
                  <a:cubicBezTo>
                    <a:pt x="12511" y="1357"/>
                    <a:pt x="12500" y="1348"/>
                    <a:pt x="12494" y="1348"/>
                  </a:cubicBezTo>
                  <a:cubicBezTo>
                    <a:pt x="12491" y="1348"/>
                    <a:pt x="12489" y="1350"/>
                    <a:pt x="12489" y="1354"/>
                  </a:cubicBezTo>
                  <a:cubicBezTo>
                    <a:pt x="11952" y="3093"/>
                    <a:pt x="11363" y="4499"/>
                    <a:pt x="9995" y="5765"/>
                  </a:cubicBezTo>
                  <a:cubicBezTo>
                    <a:pt x="9369" y="6353"/>
                    <a:pt x="8895" y="7095"/>
                    <a:pt x="8614" y="7901"/>
                  </a:cubicBezTo>
                  <a:cubicBezTo>
                    <a:pt x="8499" y="6584"/>
                    <a:pt x="8397" y="5267"/>
                    <a:pt x="8512" y="3949"/>
                  </a:cubicBezTo>
                  <a:cubicBezTo>
                    <a:pt x="8627" y="2632"/>
                    <a:pt x="9100" y="1315"/>
                    <a:pt x="9433" y="36"/>
                  </a:cubicBezTo>
                  <a:cubicBezTo>
                    <a:pt x="9440" y="14"/>
                    <a:pt x="9426" y="0"/>
                    <a:pt x="9413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5"/>
            <p:cNvSpPr/>
            <p:nvPr/>
          </p:nvSpPr>
          <p:spPr>
            <a:xfrm>
              <a:off x="270075" y="1937725"/>
              <a:ext cx="172675" cy="221575"/>
            </a:xfrm>
            <a:custGeom>
              <a:avLst/>
              <a:gdLst/>
              <a:ahLst/>
              <a:cxnLst/>
              <a:rect l="l" t="t" r="r" b="b"/>
              <a:pathLst>
                <a:path w="6907" h="8863" extrusionOk="0">
                  <a:moveTo>
                    <a:pt x="6842" y="8760"/>
                  </a:moveTo>
                  <a:cubicBezTo>
                    <a:pt x="6906" y="7303"/>
                    <a:pt x="6612" y="5781"/>
                    <a:pt x="5538" y="4732"/>
                  </a:cubicBezTo>
                  <a:cubicBezTo>
                    <a:pt x="3888" y="3134"/>
                    <a:pt x="1561" y="2200"/>
                    <a:pt x="423" y="180"/>
                  </a:cubicBezTo>
                  <a:cubicBezTo>
                    <a:pt x="333" y="14"/>
                    <a:pt x="26" y="1"/>
                    <a:pt x="26" y="231"/>
                  </a:cubicBezTo>
                  <a:cubicBezTo>
                    <a:pt x="1" y="2252"/>
                    <a:pt x="627" y="4029"/>
                    <a:pt x="1765" y="5666"/>
                  </a:cubicBezTo>
                  <a:cubicBezTo>
                    <a:pt x="2315" y="6471"/>
                    <a:pt x="3287" y="7610"/>
                    <a:pt x="4233" y="7968"/>
                  </a:cubicBezTo>
                  <a:cubicBezTo>
                    <a:pt x="5077" y="8287"/>
                    <a:pt x="5870" y="8505"/>
                    <a:pt x="6701" y="8837"/>
                  </a:cubicBezTo>
                  <a:cubicBezTo>
                    <a:pt x="6765" y="8863"/>
                    <a:pt x="6842" y="8824"/>
                    <a:pt x="6842" y="8760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5"/>
            <p:cNvSpPr/>
            <p:nvPr/>
          </p:nvSpPr>
          <p:spPr>
            <a:xfrm>
              <a:off x="455175" y="1967475"/>
              <a:ext cx="202075" cy="217075"/>
            </a:xfrm>
            <a:custGeom>
              <a:avLst/>
              <a:gdLst/>
              <a:ahLst/>
              <a:cxnLst/>
              <a:rect l="l" t="t" r="r" b="b"/>
              <a:pathLst>
                <a:path w="8083" h="8683" extrusionOk="0">
                  <a:moveTo>
                    <a:pt x="1254" y="8555"/>
                  </a:moveTo>
                  <a:cubicBezTo>
                    <a:pt x="1638" y="6547"/>
                    <a:pt x="2405" y="4898"/>
                    <a:pt x="4003" y="3568"/>
                  </a:cubicBezTo>
                  <a:cubicBezTo>
                    <a:pt x="5295" y="2494"/>
                    <a:pt x="6471" y="1305"/>
                    <a:pt x="7916" y="435"/>
                  </a:cubicBezTo>
                  <a:cubicBezTo>
                    <a:pt x="8082" y="294"/>
                    <a:pt x="8006" y="26"/>
                    <a:pt x="7801" y="0"/>
                  </a:cubicBezTo>
                  <a:cubicBezTo>
                    <a:pt x="6650" y="0"/>
                    <a:pt x="5474" y="26"/>
                    <a:pt x="4323" y="141"/>
                  </a:cubicBezTo>
                  <a:cubicBezTo>
                    <a:pt x="3287" y="243"/>
                    <a:pt x="2341" y="1368"/>
                    <a:pt x="1714" y="2110"/>
                  </a:cubicBezTo>
                  <a:cubicBezTo>
                    <a:pt x="1" y="4067"/>
                    <a:pt x="154" y="6304"/>
                    <a:pt x="1049" y="8593"/>
                  </a:cubicBezTo>
                  <a:cubicBezTo>
                    <a:pt x="1088" y="8683"/>
                    <a:pt x="1241" y="8670"/>
                    <a:pt x="1254" y="8555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5"/>
            <p:cNvSpPr/>
            <p:nvPr/>
          </p:nvSpPr>
          <p:spPr>
            <a:xfrm>
              <a:off x="518150" y="2110375"/>
              <a:ext cx="243325" cy="131100"/>
            </a:xfrm>
            <a:custGeom>
              <a:avLst/>
              <a:gdLst/>
              <a:ahLst/>
              <a:cxnLst/>
              <a:rect l="l" t="t" r="r" b="b"/>
              <a:pathLst>
                <a:path w="9733" h="5244" extrusionOk="0">
                  <a:moveTo>
                    <a:pt x="218" y="5166"/>
                  </a:moveTo>
                  <a:cubicBezTo>
                    <a:pt x="1510" y="3683"/>
                    <a:pt x="2648" y="3146"/>
                    <a:pt x="4617" y="3159"/>
                  </a:cubicBezTo>
                  <a:cubicBezTo>
                    <a:pt x="6382" y="3172"/>
                    <a:pt x="7814" y="2340"/>
                    <a:pt x="9592" y="2340"/>
                  </a:cubicBezTo>
                  <a:cubicBezTo>
                    <a:pt x="9694" y="2353"/>
                    <a:pt x="9732" y="2200"/>
                    <a:pt x="9643" y="2161"/>
                  </a:cubicBezTo>
                  <a:cubicBezTo>
                    <a:pt x="7341" y="1036"/>
                    <a:pt x="5730" y="0"/>
                    <a:pt x="3134" y="1010"/>
                  </a:cubicBezTo>
                  <a:cubicBezTo>
                    <a:pt x="1254" y="1752"/>
                    <a:pt x="500" y="3210"/>
                    <a:pt x="26" y="5090"/>
                  </a:cubicBezTo>
                  <a:cubicBezTo>
                    <a:pt x="1" y="5205"/>
                    <a:pt x="154" y="5243"/>
                    <a:pt x="218" y="5166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5"/>
            <p:cNvSpPr/>
            <p:nvPr/>
          </p:nvSpPr>
          <p:spPr>
            <a:xfrm>
              <a:off x="330250" y="2022375"/>
              <a:ext cx="349300" cy="289275"/>
            </a:xfrm>
            <a:custGeom>
              <a:avLst/>
              <a:gdLst/>
              <a:ahLst/>
              <a:cxnLst/>
              <a:rect l="l" t="t" r="r" b="b"/>
              <a:pathLst>
                <a:path w="13972" h="11571" extrusionOk="0">
                  <a:moveTo>
                    <a:pt x="8758" y="0"/>
                  </a:moveTo>
                  <a:cubicBezTo>
                    <a:pt x="8754" y="0"/>
                    <a:pt x="8749" y="1"/>
                    <a:pt x="8744" y="4"/>
                  </a:cubicBezTo>
                  <a:cubicBezTo>
                    <a:pt x="7082" y="1282"/>
                    <a:pt x="5906" y="2715"/>
                    <a:pt x="5727" y="4837"/>
                  </a:cubicBezTo>
                  <a:cubicBezTo>
                    <a:pt x="5624" y="5886"/>
                    <a:pt x="6110" y="6973"/>
                    <a:pt x="6494" y="7906"/>
                  </a:cubicBezTo>
                  <a:cubicBezTo>
                    <a:pt x="6775" y="8610"/>
                    <a:pt x="6967" y="9351"/>
                    <a:pt x="7197" y="10067"/>
                  </a:cubicBezTo>
                  <a:cubicBezTo>
                    <a:pt x="6443" y="8584"/>
                    <a:pt x="5739" y="7101"/>
                    <a:pt x="4819" y="5707"/>
                  </a:cubicBezTo>
                  <a:cubicBezTo>
                    <a:pt x="3540" y="3750"/>
                    <a:pt x="1852" y="2139"/>
                    <a:pt x="23" y="694"/>
                  </a:cubicBezTo>
                  <a:cubicBezTo>
                    <a:pt x="21" y="692"/>
                    <a:pt x="18" y="691"/>
                    <a:pt x="16" y="691"/>
                  </a:cubicBezTo>
                  <a:cubicBezTo>
                    <a:pt x="7" y="691"/>
                    <a:pt x="0" y="709"/>
                    <a:pt x="11" y="720"/>
                  </a:cubicBezTo>
                  <a:cubicBezTo>
                    <a:pt x="1507" y="2178"/>
                    <a:pt x="2990" y="3674"/>
                    <a:pt x="4243" y="5349"/>
                  </a:cubicBezTo>
                  <a:cubicBezTo>
                    <a:pt x="5650" y="7229"/>
                    <a:pt x="6507" y="9441"/>
                    <a:pt x="7619" y="11500"/>
                  </a:cubicBezTo>
                  <a:cubicBezTo>
                    <a:pt x="7649" y="11548"/>
                    <a:pt x="7699" y="11570"/>
                    <a:pt x="7748" y="11570"/>
                  </a:cubicBezTo>
                  <a:cubicBezTo>
                    <a:pt x="7805" y="11570"/>
                    <a:pt x="7861" y="11541"/>
                    <a:pt x="7888" y="11487"/>
                  </a:cubicBezTo>
                  <a:cubicBezTo>
                    <a:pt x="7913" y="11461"/>
                    <a:pt x="7926" y="11423"/>
                    <a:pt x="7900" y="11385"/>
                  </a:cubicBezTo>
                  <a:cubicBezTo>
                    <a:pt x="7798" y="11142"/>
                    <a:pt x="7683" y="10899"/>
                    <a:pt x="7581" y="10643"/>
                  </a:cubicBezTo>
                  <a:cubicBezTo>
                    <a:pt x="7530" y="8814"/>
                    <a:pt x="7977" y="7293"/>
                    <a:pt x="9704" y="6372"/>
                  </a:cubicBezTo>
                  <a:cubicBezTo>
                    <a:pt x="10957" y="5720"/>
                    <a:pt x="12555" y="5694"/>
                    <a:pt x="13923" y="5541"/>
                  </a:cubicBezTo>
                  <a:cubicBezTo>
                    <a:pt x="13971" y="5541"/>
                    <a:pt x="13963" y="5463"/>
                    <a:pt x="13920" y="5463"/>
                  </a:cubicBezTo>
                  <a:cubicBezTo>
                    <a:pt x="13917" y="5463"/>
                    <a:pt x="13914" y="5463"/>
                    <a:pt x="13911" y="5464"/>
                  </a:cubicBezTo>
                  <a:cubicBezTo>
                    <a:pt x="12312" y="5605"/>
                    <a:pt x="10394" y="5681"/>
                    <a:pt x="9013" y="6602"/>
                  </a:cubicBezTo>
                  <a:cubicBezTo>
                    <a:pt x="7747" y="7433"/>
                    <a:pt x="7389" y="8622"/>
                    <a:pt x="7325" y="9978"/>
                  </a:cubicBezTo>
                  <a:cubicBezTo>
                    <a:pt x="6839" y="8699"/>
                    <a:pt x="6443" y="7318"/>
                    <a:pt x="6097" y="6065"/>
                  </a:cubicBezTo>
                  <a:cubicBezTo>
                    <a:pt x="5433" y="3674"/>
                    <a:pt x="7261" y="1628"/>
                    <a:pt x="8783" y="42"/>
                  </a:cubicBezTo>
                  <a:cubicBezTo>
                    <a:pt x="8793" y="21"/>
                    <a:pt x="8778" y="0"/>
                    <a:pt x="8758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5"/>
            <p:cNvSpPr/>
            <p:nvPr/>
          </p:nvSpPr>
          <p:spPr>
            <a:xfrm>
              <a:off x="631000" y="2261900"/>
              <a:ext cx="129500" cy="153475"/>
            </a:xfrm>
            <a:custGeom>
              <a:avLst/>
              <a:gdLst/>
              <a:ahLst/>
              <a:cxnLst/>
              <a:rect l="l" t="t" r="r" b="b"/>
              <a:pathLst>
                <a:path w="5180" h="6139" extrusionOk="0">
                  <a:moveTo>
                    <a:pt x="180" y="6087"/>
                  </a:moveTo>
                  <a:cubicBezTo>
                    <a:pt x="2942" y="5243"/>
                    <a:pt x="4489" y="2967"/>
                    <a:pt x="5154" y="282"/>
                  </a:cubicBezTo>
                  <a:cubicBezTo>
                    <a:pt x="5180" y="116"/>
                    <a:pt x="5001" y="0"/>
                    <a:pt x="4873" y="103"/>
                  </a:cubicBezTo>
                  <a:cubicBezTo>
                    <a:pt x="3863" y="934"/>
                    <a:pt x="2648" y="1458"/>
                    <a:pt x="1817" y="2468"/>
                  </a:cubicBezTo>
                  <a:cubicBezTo>
                    <a:pt x="973" y="3491"/>
                    <a:pt x="781" y="4847"/>
                    <a:pt x="78" y="5934"/>
                  </a:cubicBezTo>
                  <a:cubicBezTo>
                    <a:pt x="1" y="6011"/>
                    <a:pt x="90" y="6138"/>
                    <a:pt x="180" y="6087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5"/>
            <p:cNvSpPr/>
            <p:nvPr/>
          </p:nvSpPr>
          <p:spPr>
            <a:xfrm>
              <a:off x="592325" y="2149375"/>
              <a:ext cx="60775" cy="196625"/>
            </a:xfrm>
            <a:custGeom>
              <a:avLst/>
              <a:gdLst/>
              <a:ahLst/>
              <a:cxnLst/>
              <a:rect l="l" t="t" r="r" b="b"/>
              <a:pathLst>
                <a:path w="2431" h="7865" extrusionOk="0">
                  <a:moveTo>
                    <a:pt x="1139" y="7737"/>
                  </a:moveTo>
                  <a:cubicBezTo>
                    <a:pt x="1471" y="5218"/>
                    <a:pt x="2430" y="2417"/>
                    <a:pt x="781" y="128"/>
                  </a:cubicBezTo>
                  <a:cubicBezTo>
                    <a:pt x="691" y="0"/>
                    <a:pt x="474" y="51"/>
                    <a:pt x="448" y="205"/>
                  </a:cubicBezTo>
                  <a:cubicBezTo>
                    <a:pt x="333" y="1394"/>
                    <a:pt x="1" y="2507"/>
                    <a:pt x="1" y="3709"/>
                  </a:cubicBezTo>
                  <a:cubicBezTo>
                    <a:pt x="1" y="5090"/>
                    <a:pt x="448" y="6484"/>
                    <a:pt x="921" y="7762"/>
                  </a:cubicBezTo>
                  <a:cubicBezTo>
                    <a:pt x="960" y="7865"/>
                    <a:pt x="1113" y="7852"/>
                    <a:pt x="1139" y="7749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5"/>
            <p:cNvSpPr/>
            <p:nvPr/>
          </p:nvSpPr>
          <p:spPr>
            <a:xfrm>
              <a:off x="470200" y="2283650"/>
              <a:ext cx="125025" cy="140025"/>
            </a:xfrm>
            <a:custGeom>
              <a:avLst/>
              <a:gdLst/>
              <a:ahLst/>
              <a:cxnLst/>
              <a:rect l="l" t="t" r="r" b="b"/>
              <a:pathLst>
                <a:path w="5001" h="5601" extrusionOk="0">
                  <a:moveTo>
                    <a:pt x="4988" y="5499"/>
                  </a:moveTo>
                  <a:cubicBezTo>
                    <a:pt x="4604" y="4373"/>
                    <a:pt x="4310" y="3299"/>
                    <a:pt x="3747" y="2251"/>
                  </a:cubicBezTo>
                  <a:cubicBezTo>
                    <a:pt x="3146" y="1138"/>
                    <a:pt x="1446" y="550"/>
                    <a:pt x="384" y="90"/>
                  </a:cubicBezTo>
                  <a:cubicBezTo>
                    <a:pt x="193" y="0"/>
                    <a:pt x="1" y="230"/>
                    <a:pt x="129" y="409"/>
                  </a:cubicBezTo>
                  <a:cubicBezTo>
                    <a:pt x="870" y="1368"/>
                    <a:pt x="1267" y="2519"/>
                    <a:pt x="2085" y="3414"/>
                  </a:cubicBezTo>
                  <a:cubicBezTo>
                    <a:pt x="2814" y="4220"/>
                    <a:pt x="4016" y="4898"/>
                    <a:pt x="4886" y="5563"/>
                  </a:cubicBezTo>
                  <a:cubicBezTo>
                    <a:pt x="4937" y="5601"/>
                    <a:pt x="5001" y="5563"/>
                    <a:pt x="4988" y="5499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5"/>
            <p:cNvSpPr/>
            <p:nvPr/>
          </p:nvSpPr>
          <p:spPr>
            <a:xfrm>
              <a:off x="531350" y="2266775"/>
              <a:ext cx="173700" cy="284400"/>
            </a:xfrm>
            <a:custGeom>
              <a:avLst/>
              <a:gdLst/>
              <a:ahLst/>
              <a:cxnLst/>
              <a:rect l="l" t="t" r="r" b="b"/>
              <a:pathLst>
                <a:path w="6948" h="11376" extrusionOk="0">
                  <a:moveTo>
                    <a:pt x="3411" y="0"/>
                  </a:moveTo>
                  <a:cubicBezTo>
                    <a:pt x="3405" y="0"/>
                    <a:pt x="3399" y="4"/>
                    <a:pt x="3399" y="10"/>
                  </a:cubicBezTo>
                  <a:cubicBezTo>
                    <a:pt x="3296" y="1915"/>
                    <a:pt x="3450" y="3834"/>
                    <a:pt x="3105" y="5713"/>
                  </a:cubicBezTo>
                  <a:cubicBezTo>
                    <a:pt x="3053" y="6046"/>
                    <a:pt x="2964" y="6365"/>
                    <a:pt x="2874" y="6685"/>
                  </a:cubicBezTo>
                  <a:cubicBezTo>
                    <a:pt x="2874" y="6685"/>
                    <a:pt x="2874" y="6698"/>
                    <a:pt x="2862" y="6698"/>
                  </a:cubicBezTo>
                  <a:cubicBezTo>
                    <a:pt x="2286" y="5202"/>
                    <a:pt x="1199" y="4166"/>
                    <a:pt x="23" y="3079"/>
                  </a:cubicBezTo>
                  <a:cubicBezTo>
                    <a:pt x="23" y="3076"/>
                    <a:pt x="21" y="3074"/>
                    <a:pt x="18" y="3074"/>
                  </a:cubicBezTo>
                  <a:cubicBezTo>
                    <a:pt x="12" y="3074"/>
                    <a:pt x="1" y="3086"/>
                    <a:pt x="10" y="3105"/>
                  </a:cubicBezTo>
                  <a:cubicBezTo>
                    <a:pt x="560" y="3667"/>
                    <a:pt x="1135" y="4192"/>
                    <a:pt x="1596" y="4805"/>
                  </a:cubicBezTo>
                  <a:cubicBezTo>
                    <a:pt x="2107" y="5470"/>
                    <a:pt x="2401" y="6289"/>
                    <a:pt x="2772" y="7030"/>
                  </a:cubicBezTo>
                  <a:cubicBezTo>
                    <a:pt x="2337" y="8424"/>
                    <a:pt x="1736" y="9729"/>
                    <a:pt x="1877" y="11263"/>
                  </a:cubicBezTo>
                  <a:cubicBezTo>
                    <a:pt x="1884" y="11337"/>
                    <a:pt x="1943" y="11375"/>
                    <a:pt x="2001" y="11375"/>
                  </a:cubicBezTo>
                  <a:cubicBezTo>
                    <a:pt x="2055" y="11375"/>
                    <a:pt x="2108" y="11343"/>
                    <a:pt x="2120" y="11276"/>
                  </a:cubicBezTo>
                  <a:cubicBezTo>
                    <a:pt x="2299" y="9741"/>
                    <a:pt x="2746" y="8322"/>
                    <a:pt x="3143" y="6864"/>
                  </a:cubicBezTo>
                  <a:cubicBezTo>
                    <a:pt x="4601" y="5867"/>
                    <a:pt x="5636" y="4435"/>
                    <a:pt x="6915" y="3245"/>
                  </a:cubicBezTo>
                  <a:cubicBezTo>
                    <a:pt x="6947" y="3224"/>
                    <a:pt x="6926" y="3175"/>
                    <a:pt x="6895" y="3175"/>
                  </a:cubicBezTo>
                  <a:cubicBezTo>
                    <a:pt x="6889" y="3175"/>
                    <a:pt x="6883" y="3177"/>
                    <a:pt x="6877" y="3181"/>
                  </a:cubicBezTo>
                  <a:cubicBezTo>
                    <a:pt x="5547" y="4128"/>
                    <a:pt x="4575" y="5458"/>
                    <a:pt x="3258" y="6417"/>
                  </a:cubicBezTo>
                  <a:cubicBezTo>
                    <a:pt x="3309" y="6199"/>
                    <a:pt x="3373" y="5982"/>
                    <a:pt x="3424" y="5764"/>
                  </a:cubicBezTo>
                  <a:cubicBezTo>
                    <a:pt x="3846" y="3885"/>
                    <a:pt x="3565" y="1890"/>
                    <a:pt x="3424" y="10"/>
                  </a:cubicBezTo>
                  <a:cubicBezTo>
                    <a:pt x="3424" y="4"/>
                    <a:pt x="3418" y="0"/>
                    <a:pt x="3411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5"/>
            <p:cNvSpPr/>
            <p:nvPr/>
          </p:nvSpPr>
          <p:spPr>
            <a:xfrm>
              <a:off x="498175" y="2334175"/>
              <a:ext cx="129825" cy="280700"/>
            </a:xfrm>
            <a:custGeom>
              <a:avLst/>
              <a:gdLst/>
              <a:ahLst/>
              <a:cxnLst/>
              <a:rect l="l" t="t" r="r" b="b"/>
              <a:pathLst>
                <a:path w="5193" h="11228" extrusionOk="0">
                  <a:moveTo>
                    <a:pt x="5116" y="11190"/>
                  </a:moveTo>
                  <a:cubicBezTo>
                    <a:pt x="3812" y="9476"/>
                    <a:pt x="2379" y="7903"/>
                    <a:pt x="1177" y="6113"/>
                  </a:cubicBezTo>
                  <a:cubicBezTo>
                    <a:pt x="154" y="4591"/>
                    <a:pt x="1" y="2136"/>
                    <a:pt x="193" y="346"/>
                  </a:cubicBezTo>
                  <a:cubicBezTo>
                    <a:pt x="205" y="141"/>
                    <a:pt x="474" y="1"/>
                    <a:pt x="615" y="180"/>
                  </a:cubicBezTo>
                  <a:cubicBezTo>
                    <a:pt x="3031" y="3249"/>
                    <a:pt x="4796" y="7213"/>
                    <a:pt x="5193" y="11138"/>
                  </a:cubicBezTo>
                  <a:cubicBezTo>
                    <a:pt x="5193" y="11177"/>
                    <a:pt x="5141" y="11228"/>
                    <a:pt x="5116" y="11177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5"/>
            <p:cNvSpPr/>
            <p:nvPr/>
          </p:nvSpPr>
          <p:spPr>
            <a:xfrm>
              <a:off x="487625" y="2590250"/>
              <a:ext cx="205275" cy="189275"/>
            </a:xfrm>
            <a:custGeom>
              <a:avLst/>
              <a:gdLst/>
              <a:ahLst/>
              <a:cxnLst/>
              <a:rect l="l" t="t" r="r" b="b"/>
              <a:pathLst>
                <a:path w="8211" h="7571" extrusionOk="0">
                  <a:moveTo>
                    <a:pt x="8121" y="7545"/>
                  </a:moveTo>
                  <a:cubicBezTo>
                    <a:pt x="6280" y="6893"/>
                    <a:pt x="4476" y="5921"/>
                    <a:pt x="2750" y="4987"/>
                  </a:cubicBezTo>
                  <a:cubicBezTo>
                    <a:pt x="2136" y="4655"/>
                    <a:pt x="1382" y="3952"/>
                    <a:pt x="1216" y="3248"/>
                  </a:cubicBezTo>
                  <a:cubicBezTo>
                    <a:pt x="947" y="2225"/>
                    <a:pt x="333" y="1369"/>
                    <a:pt x="39" y="346"/>
                  </a:cubicBezTo>
                  <a:cubicBezTo>
                    <a:pt x="1" y="154"/>
                    <a:pt x="205" y="0"/>
                    <a:pt x="372" y="103"/>
                  </a:cubicBezTo>
                  <a:cubicBezTo>
                    <a:pt x="1778" y="1113"/>
                    <a:pt x="3351" y="1611"/>
                    <a:pt x="4630" y="2762"/>
                  </a:cubicBezTo>
                  <a:cubicBezTo>
                    <a:pt x="5985" y="4003"/>
                    <a:pt x="7200" y="5908"/>
                    <a:pt x="8185" y="7468"/>
                  </a:cubicBezTo>
                  <a:cubicBezTo>
                    <a:pt x="8210" y="7507"/>
                    <a:pt x="8159" y="7570"/>
                    <a:pt x="8108" y="7558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5"/>
            <p:cNvSpPr/>
            <p:nvPr/>
          </p:nvSpPr>
          <p:spPr>
            <a:xfrm>
              <a:off x="666025" y="2458225"/>
              <a:ext cx="95600" cy="261825"/>
            </a:xfrm>
            <a:custGeom>
              <a:avLst/>
              <a:gdLst/>
              <a:ahLst/>
              <a:cxnLst/>
              <a:rect l="l" t="t" r="r" b="b"/>
              <a:pathLst>
                <a:path w="3824" h="10473" extrusionOk="0">
                  <a:moveTo>
                    <a:pt x="1509" y="10371"/>
                  </a:moveTo>
                  <a:cubicBezTo>
                    <a:pt x="1100" y="8759"/>
                    <a:pt x="793" y="7123"/>
                    <a:pt x="576" y="5460"/>
                  </a:cubicBezTo>
                  <a:cubicBezTo>
                    <a:pt x="461" y="4680"/>
                    <a:pt x="422" y="3900"/>
                    <a:pt x="448" y="3107"/>
                  </a:cubicBezTo>
                  <a:cubicBezTo>
                    <a:pt x="486" y="2097"/>
                    <a:pt x="205" y="1317"/>
                    <a:pt x="39" y="333"/>
                  </a:cubicBezTo>
                  <a:cubicBezTo>
                    <a:pt x="0" y="141"/>
                    <a:pt x="205" y="0"/>
                    <a:pt x="371" y="102"/>
                  </a:cubicBezTo>
                  <a:cubicBezTo>
                    <a:pt x="3824" y="2455"/>
                    <a:pt x="2417" y="7020"/>
                    <a:pt x="1701" y="10371"/>
                  </a:cubicBezTo>
                  <a:cubicBezTo>
                    <a:pt x="1675" y="10473"/>
                    <a:pt x="1535" y="10460"/>
                    <a:pt x="1509" y="10371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5"/>
            <p:cNvSpPr/>
            <p:nvPr/>
          </p:nvSpPr>
          <p:spPr>
            <a:xfrm>
              <a:off x="772800" y="2546775"/>
              <a:ext cx="110000" cy="280050"/>
            </a:xfrm>
            <a:custGeom>
              <a:avLst/>
              <a:gdLst/>
              <a:ahLst/>
              <a:cxnLst/>
              <a:rect l="l" t="t" r="r" b="b"/>
              <a:pathLst>
                <a:path w="4400" h="11202" extrusionOk="0">
                  <a:moveTo>
                    <a:pt x="358" y="11010"/>
                  </a:moveTo>
                  <a:cubicBezTo>
                    <a:pt x="0" y="9054"/>
                    <a:pt x="154" y="7481"/>
                    <a:pt x="614" y="5563"/>
                  </a:cubicBezTo>
                  <a:cubicBezTo>
                    <a:pt x="895" y="4386"/>
                    <a:pt x="1701" y="3619"/>
                    <a:pt x="2315" y="2609"/>
                  </a:cubicBezTo>
                  <a:cubicBezTo>
                    <a:pt x="2878" y="1688"/>
                    <a:pt x="3236" y="729"/>
                    <a:pt x="4105" y="77"/>
                  </a:cubicBezTo>
                  <a:cubicBezTo>
                    <a:pt x="4207" y="0"/>
                    <a:pt x="4399" y="51"/>
                    <a:pt x="4374" y="192"/>
                  </a:cubicBezTo>
                  <a:cubicBezTo>
                    <a:pt x="4259" y="1189"/>
                    <a:pt x="3952" y="2123"/>
                    <a:pt x="3939" y="3120"/>
                  </a:cubicBezTo>
                  <a:cubicBezTo>
                    <a:pt x="3926" y="4041"/>
                    <a:pt x="4131" y="5000"/>
                    <a:pt x="3901" y="5921"/>
                  </a:cubicBezTo>
                  <a:cubicBezTo>
                    <a:pt x="3683" y="6829"/>
                    <a:pt x="3389" y="7711"/>
                    <a:pt x="3005" y="8568"/>
                  </a:cubicBezTo>
                  <a:cubicBezTo>
                    <a:pt x="2545" y="9552"/>
                    <a:pt x="1343" y="10217"/>
                    <a:pt x="665" y="11074"/>
                  </a:cubicBezTo>
                  <a:cubicBezTo>
                    <a:pt x="589" y="11202"/>
                    <a:pt x="384" y="11176"/>
                    <a:pt x="346" y="11010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5"/>
            <p:cNvSpPr/>
            <p:nvPr/>
          </p:nvSpPr>
          <p:spPr>
            <a:xfrm>
              <a:off x="558750" y="2485375"/>
              <a:ext cx="281125" cy="464700"/>
            </a:xfrm>
            <a:custGeom>
              <a:avLst/>
              <a:gdLst/>
              <a:ahLst/>
              <a:cxnLst/>
              <a:rect l="l" t="t" r="r" b="b"/>
              <a:pathLst>
                <a:path w="11245" h="18588" extrusionOk="0">
                  <a:moveTo>
                    <a:pt x="66" y="0"/>
                  </a:moveTo>
                  <a:cubicBezTo>
                    <a:pt x="33" y="0"/>
                    <a:pt x="1" y="39"/>
                    <a:pt x="20" y="78"/>
                  </a:cubicBezTo>
                  <a:cubicBezTo>
                    <a:pt x="1874" y="3300"/>
                    <a:pt x="3281" y="6817"/>
                    <a:pt x="5263" y="9975"/>
                  </a:cubicBezTo>
                  <a:cubicBezTo>
                    <a:pt x="5903" y="10947"/>
                    <a:pt x="6593" y="11893"/>
                    <a:pt x="7335" y="12801"/>
                  </a:cubicBezTo>
                  <a:cubicBezTo>
                    <a:pt x="5724" y="12277"/>
                    <a:pt x="4598" y="10845"/>
                    <a:pt x="3345" y="9745"/>
                  </a:cubicBezTo>
                  <a:cubicBezTo>
                    <a:pt x="2399" y="8901"/>
                    <a:pt x="1427" y="8083"/>
                    <a:pt x="442" y="7277"/>
                  </a:cubicBezTo>
                  <a:cubicBezTo>
                    <a:pt x="431" y="7268"/>
                    <a:pt x="419" y="7264"/>
                    <a:pt x="406" y="7264"/>
                  </a:cubicBezTo>
                  <a:cubicBezTo>
                    <a:pt x="348" y="7264"/>
                    <a:pt x="287" y="7350"/>
                    <a:pt x="340" y="7392"/>
                  </a:cubicBezTo>
                  <a:cubicBezTo>
                    <a:pt x="1759" y="8633"/>
                    <a:pt x="3089" y="9962"/>
                    <a:pt x="4483" y="11228"/>
                  </a:cubicBezTo>
                  <a:cubicBezTo>
                    <a:pt x="5442" y="12111"/>
                    <a:pt x="6350" y="12929"/>
                    <a:pt x="7642" y="13198"/>
                  </a:cubicBezTo>
                  <a:cubicBezTo>
                    <a:pt x="8051" y="13863"/>
                    <a:pt x="9432" y="16535"/>
                    <a:pt x="10941" y="18556"/>
                  </a:cubicBezTo>
                  <a:cubicBezTo>
                    <a:pt x="10960" y="18578"/>
                    <a:pt x="10990" y="18588"/>
                    <a:pt x="11023" y="18588"/>
                  </a:cubicBezTo>
                  <a:cubicBezTo>
                    <a:pt x="11121" y="18588"/>
                    <a:pt x="11244" y="18504"/>
                    <a:pt x="11197" y="18428"/>
                  </a:cubicBezTo>
                  <a:cubicBezTo>
                    <a:pt x="10314" y="17111"/>
                    <a:pt x="9726" y="15985"/>
                    <a:pt x="8882" y="14758"/>
                  </a:cubicBezTo>
                  <a:cubicBezTo>
                    <a:pt x="9061" y="13389"/>
                    <a:pt x="9764" y="11893"/>
                    <a:pt x="10084" y="10563"/>
                  </a:cubicBezTo>
                  <a:cubicBezTo>
                    <a:pt x="10327" y="9515"/>
                    <a:pt x="10506" y="8453"/>
                    <a:pt x="10621" y="7379"/>
                  </a:cubicBezTo>
                  <a:cubicBezTo>
                    <a:pt x="10621" y="7354"/>
                    <a:pt x="10602" y="7341"/>
                    <a:pt x="10583" y="7341"/>
                  </a:cubicBezTo>
                  <a:cubicBezTo>
                    <a:pt x="10564" y="7341"/>
                    <a:pt x="10544" y="7354"/>
                    <a:pt x="10544" y="7379"/>
                  </a:cubicBezTo>
                  <a:cubicBezTo>
                    <a:pt x="10340" y="8722"/>
                    <a:pt x="10122" y="10116"/>
                    <a:pt x="9624" y="11395"/>
                  </a:cubicBezTo>
                  <a:cubicBezTo>
                    <a:pt x="9266" y="12328"/>
                    <a:pt x="8895" y="13198"/>
                    <a:pt x="8729" y="14182"/>
                  </a:cubicBezTo>
                  <a:cubicBezTo>
                    <a:pt x="7910" y="12993"/>
                    <a:pt x="7002" y="11855"/>
                    <a:pt x="6171" y="10627"/>
                  </a:cubicBezTo>
                  <a:cubicBezTo>
                    <a:pt x="5724" y="8262"/>
                    <a:pt x="6197" y="5832"/>
                    <a:pt x="5851" y="3454"/>
                  </a:cubicBezTo>
                  <a:cubicBezTo>
                    <a:pt x="5845" y="3428"/>
                    <a:pt x="5823" y="3415"/>
                    <a:pt x="5802" y="3415"/>
                  </a:cubicBezTo>
                  <a:cubicBezTo>
                    <a:pt x="5781" y="3415"/>
                    <a:pt x="5762" y="3428"/>
                    <a:pt x="5762" y="3454"/>
                  </a:cubicBezTo>
                  <a:cubicBezTo>
                    <a:pt x="5941" y="5691"/>
                    <a:pt x="5519" y="7904"/>
                    <a:pt x="5826" y="10116"/>
                  </a:cubicBezTo>
                  <a:cubicBezTo>
                    <a:pt x="5647" y="9835"/>
                    <a:pt x="5468" y="9553"/>
                    <a:pt x="5302" y="9246"/>
                  </a:cubicBezTo>
                  <a:cubicBezTo>
                    <a:pt x="3550" y="6190"/>
                    <a:pt x="2258" y="2827"/>
                    <a:pt x="97" y="14"/>
                  </a:cubicBezTo>
                  <a:cubicBezTo>
                    <a:pt x="88" y="4"/>
                    <a:pt x="77" y="0"/>
                    <a:pt x="66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9" name="Google Shape;939;p5"/>
          <p:cNvSpPr txBox="1">
            <a:spLocks noGrp="1"/>
          </p:cNvSpPr>
          <p:nvPr>
            <p:ph type="subTitle" idx="1"/>
          </p:nvPr>
        </p:nvSpPr>
        <p:spPr>
          <a:xfrm>
            <a:off x="801188" y="2065375"/>
            <a:ext cx="33741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0" name="Google Shape;940;p5"/>
          <p:cNvSpPr txBox="1">
            <a:spLocks noGrp="1"/>
          </p:cNvSpPr>
          <p:nvPr>
            <p:ph type="subTitle" idx="2"/>
          </p:nvPr>
        </p:nvSpPr>
        <p:spPr>
          <a:xfrm>
            <a:off x="4968713" y="2065375"/>
            <a:ext cx="33741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2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41" name="Google Shape;941;p5"/>
          <p:cNvSpPr txBox="1">
            <a:spLocks noGrp="1"/>
          </p:cNvSpPr>
          <p:nvPr>
            <p:ph type="subTitle" idx="3"/>
          </p:nvPr>
        </p:nvSpPr>
        <p:spPr>
          <a:xfrm>
            <a:off x="1006988" y="2645673"/>
            <a:ext cx="2962500" cy="18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2" name="Google Shape;942;p5"/>
          <p:cNvSpPr txBox="1">
            <a:spLocks noGrp="1"/>
          </p:cNvSpPr>
          <p:nvPr>
            <p:ph type="subTitle" idx="4"/>
          </p:nvPr>
        </p:nvSpPr>
        <p:spPr>
          <a:xfrm>
            <a:off x="5174513" y="2645673"/>
            <a:ext cx="2962500" cy="18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3" name="Google Shape;94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02" name="Google Shape;1102;p7"/>
          <p:cNvSpPr txBox="1">
            <a:spLocks noGrp="1"/>
          </p:cNvSpPr>
          <p:nvPr>
            <p:ph type="body" idx="1"/>
          </p:nvPr>
        </p:nvSpPr>
        <p:spPr>
          <a:xfrm>
            <a:off x="1030625" y="1293925"/>
            <a:ext cx="3322200" cy="31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Anaheim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naheim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103" name="Google Shape;1103;p7"/>
          <p:cNvGrpSpPr/>
          <p:nvPr/>
        </p:nvGrpSpPr>
        <p:grpSpPr>
          <a:xfrm flipH="1">
            <a:off x="-502651" y="154864"/>
            <a:ext cx="10159353" cy="5023865"/>
            <a:chOff x="-502651" y="154864"/>
            <a:chExt cx="10159353" cy="5023865"/>
          </a:xfrm>
        </p:grpSpPr>
        <p:grpSp>
          <p:nvGrpSpPr>
            <p:cNvPr id="1104" name="Google Shape;1104;p7"/>
            <p:cNvGrpSpPr/>
            <p:nvPr/>
          </p:nvGrpSpPr>
          <p:grpSpPr>
            <a:xfrm>
              <a:off x="1009077" y="1177121"/>
              <a:ext cx="93740" cy="99270"/>
              <a:chOff x="3405677" y="1879871"/>
              <a:chExt cx="93740" cy="99270"/>
            </a:xfrm>
          </p:grpSpPr>
          <p:sp>
            <p:nvSpPr>
              <p:cNvPr id="1105" name="Google Shape;1105;p7"/>
              <p:cNvSpPr/>
              <p:nvPr/>
            </p:nvSpPr>
            <p:spPr>
              <a:xfrm>
                <a:off x="3446781" y="1879871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7"/>
              <p:cNvSpPr/>
              <p:nvPr/>
            </p:nvSpPr>
            <p:spPr>
              <a:xfrm>
                <a:off x="3405677" y="1924618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7"/>
              <p:cNvSpPr/>
              <p:nvPr/>
            </p:nvSpPr>
            <p:spPr>
              <a:xfrm>
                <a:off x="3422736" y="1898687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7"/>
              <p:cNvSpPr/>
              <p:nvPr/>
            </p:nvSpPr>
            <p:spPr>
              <a:xfrm>
                <a:off x="3424836" y="1899587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9" name="Google Shape;1109;p7"/>
            <p:cNvGrpSpPr/>
            <p:nvPr/>
          </p:nvGrpSpPr>
          <p:grpSpPr>
            <a:xfrm>
              <a:off x="-502651" y="154864"/>
              <a:ext cx="3274853" cy="1587915"/>
              <a:chOff x="-437626" y="154864"/>
              <a:chExt cx="3274853" cy="1587915"/>
            </a:xfrm>
          </p:grpSpPr>
          <p:grpSp>
            <p:nvGrpSpPr>
              <p:cNvPr id="1110" name="Google Shape;1110;p7"/>
              <p:cNvGrpSpPr/>
              <p:nvPr/>
            </p:nvGrpSpPr>
            <p:grpSpPr>
              <a:xfrm>
                <a:off x="-437626" y="154864"/>
                <a:ext cx="3274853" cy="909040"/>
                <a:chOff x="2589274" y="1733539"/>
                <a:chExt cx="3274853" cy="909040"/>
              </a:xfrm>
            </p:grpSpPr>
            <p:sp>
              <p:nvSpPr>
                <p:cNvPr id="1111" name="Google Shape;1111;p7"/>
                <p:cNvSpPr/>
                <p:nvPr/>
              </p:nvSpPr>
              <p:spPr>
                <a:xfrm>
                  <a:off x="2589274" y="2615661"/>
                  <a:ext cx="36519" cy="26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628" extrusionOk="0">
                      <a:moveTo>
                        <a:pt x="429" y="1"/>
                      </a:moveTo>
                      <a:cubicBezTo>
                        <a:pt x="336" y="1"/>
                        <a:pt x="244" y="49"/>
                        <a:pt x="193" y="145"/>
                      </a:cubicBezTo>
                      <a:lnTo>
                        <a:pt x="154" y="196"/>
                      </a:lnTo>
                      <a:cubicBezTo>
                        <a:pt x="1" y="483"/>
                        <a:pt x="215" y="627"/>
                        <a:pt x="428" y="627"/>
                      </a:cubicBezTo>
                      <a:cubicBezTo>
                        <a:pt x="640" y="627"/>
                        <a:pt x="851" y="483"/>
                        <a:pt x="691" y="196"/>
                      </a:cubicBezTo>
                      <a:lnTo>
                        <a:pt x="704" y="196"/>
                      </a:lnTo>
                      <a:cubicBezTo>
                        <a:pt x="691" y="170"/>
                        <a:pt x="678" y="157"/>
                        <a:pt x="666" y="145"/>
                      </a:cubicBezTo>
                      <a:cubicBezTo>
                        <a:pt x="615" y="49"/>
                        <a:pt x="522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2" name="Google Shape;1112;p7"/>
                <p:cNvSpPr/>
                <p:nvPr/>
              </p:nvSpPr>
              <p:spPr>
                <a:xfrm>
                  <a:off x="2718073" y="2115941"/>
                  <a:ext cx="46892" cy="3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" h="782" extrusionOk="0">
                      <a:moveTo>
                        <a:pt x="624" y="0"/>
                      </a:moveTo>
                      <a:cubicBezTo>
                        <a:pt x="617" y="0"/>
                        <a:pt x="609" y="0"/>
                        <a:pt x="602" y="1"/>
                      </a:cubicBezTo>
                      <a:cubicBezTo>
                        <a:pt x="474" y="1"/>
                        <a:pt x="346" y="26"/>
                        <a:pt x="231" y="77"/>
                      </a:cubicBezTo>
                      <a:cubicBezTo>
                        <a:pt x="1" y="218"/>
                        <a:pt x="1" y="563"/>
                        <a:pt x="231" y="704"/>
                      </a:cubicBezTo>
                      <a:cubicBezTo>
                        <a:pt x="346" y="755"/>
                        <a:pt x="474" y="781"/>
                        <a:pt x="602" y="781"/>
                      </a:cubicBezTo>
                      <a:cubicBezTo>
                        <a:pt x="609" y="781"/>
                        <a:pt x="617" y="781"/>
                        <a:pt x="624" y="781"/>
                      </a:cubicBezTo>
                      <a:cubicBezTo>
                        <a:pt x="1093" y="781"/>
                        <a:pt x="1093" y="0"/>
                        <a:pt x="6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3" name="Google Shape;1113;p7"/>
                <p:cNvSpPr/>
                <p:nvPr/>
              </p:nvSpPr>
              <p:spPr>
                <a:xfrm>
                  <a:off x="3446781" y="1879871"/>
                  <a:ext cx="20874" cy="9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316" extrusionOk="0">
                      <a:moveTo>
                        <a:pt x="230" y="1"/>
                      </a:moveTo>
                      <a:cubicBezTo>
                        <a:pt x="214" y="1"/>
                        <a:pt x="198" y="13"/>
                        <a:pt x="192" y="39"/>
                      </a:cubicBezTo>
                      <a:cubicBezTo>
                        <a:pt x="0" y="717"/>
                        <a:pt x="51" y="1573"/>
                        <a:pt x="115" y="2277"/>
                      </a:cubicBezTo>
                      <a:cubicBezTo>
                        <a:pt x="122" y="2302"/>
                        <a:pt x="144" y="2315"/>
                        <a:pt x="166" y="2315"/>
                      </a:cubicBezTo>
                      <a:cubicBezTo>
                        <a:pt x="189" y="2315"/>
                        <a:pt x="211" y="2302"/>
                        <a:pt x="218" y="2277"/>
                      </a:cubicBezTo>
                      <a:cubicBezTo>
                        <a:pt x="307" y="1586"/>
                        <a:pt x="486" y="717"/>
                        <a:pt x="269" y="39"/>
                      </a:cubicBezTo>
                      <a:cubicBezTo>
                        <a:pt x="262" y="13"/>
                        <a:pt x="246" y="1"/>
                        <a:pt x="2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4" name="Google Shape;1114;p7"/>
                <p:cNvSpPr/>
                <p:nvPr/>
              </p:nvSpPr>
              <p:spPr>
                <a:xfrm>
                  <a:off x="3405677" y="1924618"/>
                  <a:ext cx="93740" cy="11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" h="266" extrusionOk="0">
                      <a:moveTo>
                        <a:pt x="1403" y="1"/>
                      </a:moveTo>
                      <a:cubicBezTo>
                        <a:pt x="1327" y="1"/>
                        <a:pt x="1252" y="2"/>
                        <a:pt x="1177" y="5"/>
                      </a:cubicBezTo>
                      <a:cubicBezTo>
                        <a:pt x="1062" y="5"/>
                        <a:pt x="945" y="3"/>
                        <a:pt x="826" y="3"/>
                      </a:cubicBezTo>
                      <a:cubicBezTo>
                        <a:pt x="560" y="3"/>
                        <a:pt x="290" y="15"/>
                        <a:pt x="51" y="95"/>
                      </a:cubicBezTo>
                      <a:cubicBezTo>
                        <a:pt x="0" y="107"/>
                        <a:pt x="0" y="184"/>
                        <a:pt x="51" y="197"/>
                      </a:cubicBezTo>
                      <a:cubicBezTo>
                        <a:pt x="214" y="251"/>
                        <a:pt x="383" y="266"/>
                        <a:pt x="554" y="266"/>
                      </a:cubicBezTo>
                      <a:cubicBezTo>
                        <a:pt x="706" y="266"/>
                        <a:pt x="860" y="254"/>
                        <a:pt x="1010" y="248"/>
                      </a:cubicBezTo>
                      <a:cubicBezTo>
                        <a:pt x="1394" y="248"/>
                        <a:pt x="1765" y="210"/>
                        <a:pt x="2136" y="159"/>
                      </a:cubicBezTo>
                      <a:cubicBezTo>
                        <a:pt x="2187" y="146"/>
                        <a:pt x="2187" y="69"/>
                        <a:pt x="2136" y="56"/>
                      </a:cubicBezTo>
                      <a:cubicBezTo>
                        <a:pt x="1891" y="17"/>
                        <a:pt x="1647" y="1"/>
                        <a:pt x="140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5" name="Google Shape;1115;p7"/>
                <p:cNvSpPr/>
                <p:nvPr/>
              </p:nvSpPr>
              <p:spPr>
                <a:xfrm>
                  <a:off x="3422736" y="1898687"/>
                  <a:ext cx="59450" cy="66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547" extrusionOk="0">
                      <a:moveTo>
                        <a:pt x="1347" y="1"/>
                      </a:moveTo>
                      <a:cubicBezTo>
                        <a:pt x="1341" y="1"/>
                        <a:pt x="1334" y="3"/>
                        <a:pt x="1328" y="9"/>
                      </a:cubicBezTo>
                      <a:cubicBezTo>
                        <a:pt x="1060" y="201"/>
                        <a:pt x="830" y="418"/>
                        <a:pt x="612" y="674"/>
                      </a:cubicBezTo>
                      <a:cubicBezTo>
                        <a:pt x="369" y="904"/>
                        <a:pt x="165" y="1186"/>
                        <a:pt x="11" y="1493"/>
                      </a:cubicBezTo>
                      <a:cubicBezTo>
                        <a:pt x="1" y="1524"/>
                        <a:pt x="33" y="1547"/>
                        <a:pt x="60" y="1547"/>
                      </a:cubicBezTo>
                      <a:cubicBezTo>
                        <a:pt x="65" y="1547"/>
                        <a:pt x="71" y="1546"/>
                        <a:pt x="75" y="1544"/>
                      </a:cubicBezTo>
                      <a:cubicBezTo>
                        <a:pt x="344" y="1377"/>
                        <a:pt x="561" y="1160"/>
                        <a:pt x="740" y="904"/>
                      </a:cubicBezTo>
                      <a:cubicBezTo>
                        <a:pt x="958" y="623"/>
                        <a:pt x="1175" y="342"/>
                        <a:pt x="1367" y="60"/>
                      </a:cubicBezTo>
                      <a:cubicBezTo>
                        <a:pt x="1387" y="31"/>
                        <a:pt x="1368" y="1"/>
                        <a:pt x="13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6" name="Google Shape;1116;p7"/>
                <p:cNvSpPr/>
                <p:nvPr/>
              </p:nvSpPr>
              <p:spPr>
                <a:xfrm>
                  <a:off x="3424836" y="1899587"/>
                  <a:ext cx="60779" cy="61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37" extrusionOk="0">
                      <a:moveTo>
                        <a:pt x="13" y="1"/>
                      </a:moveTo>
                      <a:cubicBezTo>
                        <a:pt x="13" y="1"/>
                        <a:pt x="13" y="1"/>
                        <a:pt x="13" y="14"/>
                      </a:cubicBezTo>
                      <a:cubicBezTo>
                        <a:pt x="1" y="295"/>
                        <a:pt x="371" y="564"/>
                        <a:pt x="538" y="755"/>
                      </a:cubicBezTo>
                      <a:cubicBezTo>
                        <a:pt x="781" y="1011"/>
                        <a:pt x="1049" y="1241"/>
                        <a:pt x="1356" y="1433"/>
                      </a:cubicBezTo>
                      <a:cubicBezTo>
                        <a:pt x="1361" y="1435"/>
                        <a:pt x="1366" y="1436"/>
                        <a:pt x="1371" y="1436"/>
                      </a:cubicBezTo>
                      <a:cubicBezTo>
                        <a:pt x="1394" y="1436"/>
                        <a:pt x="1418" y="1414"/>
                        <a:pt x="1407" y="1382"/>
                      </a:cubicBezTo>
                      <a:cubicBezTo>
                        <a:pt x="1228" y="1088"/>
                        <a:pt x="1024" y="819"/>
                        <a:pt x="781" y="589"/>
                      </a:cubicBezTo>
                      <a:cubicBezTo>
                        <a:pt x="614" y="423"/>
                        <a:pt x="448" y="270"/>
                        <a:pt x="282" y="103"/>
                      </a:cubicBezTo>
                      <a:cubicBezTo>
                        <a:pt x="205" y="39"/>
                        <a:pt x="116" y="1"/>
                        <a:pt x="1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7" name="Google Shape;1117;p7"/>
                <p:cNvSpPr/>
                <p:nvPr/>
              </p:nvSpPr>
              <p:spPr>
                <a:xfrm flipH="1">
                  <a:off x="5802150" y="1773346"/>
                  <a:ext cx="20874" cy="9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316" extrusionOk="0">
                      <a:moveTo>
                        <a:pt x="230" y="1"/>
                      </a:moveTo>
                      <a:cubicBezTo>
                        <a:pt x="214" y="1"/>
                        <a:pt x="198" y="13"/>
                        <a:pt x="192" y="39"/>
                      </a:cubicBezTo>
                      <a:cubicBezTo>
                        <a:pt x="0" y="717"/>
                        <a:pt x="51" y="1573"/>
                        <a:pt x="115" y="2277"/>
                      </a:cubicBezTo>
                      <a:cubicBezTo>
                        <a:pt x="122" y="2302"/>
                        <a:pt x="144" y="2315"/>
                        <a:pt x="166" y="2315"/>
                      </a:cubicBezTo>
                      <a:cubicBezTo>
                        <a:pt x="189" y="2315"/>
                        <a:pt x="211" y="2302"/>
                        <a:pt x="218" y="2277"/>
                      </a:cubicBezTo>
                      <a:cubicBezTo>
                        <a:pt x="307" y="1586"/>
                        <a:pt x="486" y="717"/>
                        <a:pt x="269" y="39"/>
                      </a:cubicBezTo>
                      <a:cubicBezTo>
                        <a:pt x="262" y="13"/>
                        <a:pt x="246" y="1"/>
                        <a:pt x="2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8" name="Google Shape;1118;p7"/>
                <p:cNvSpPr/>
                <p:nvPr/>
              </p:nvSpPr>
              <p:spPr>
                <a:xfrm flipH="1">
                  <a:off x="5770388" y="1818093"/>
                  <a:ext cx="93740" cy="11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" h="266" extrusionOk="0">
                      <a:moveTo>
                        <a:pt x="1403" y="1"/>
                      </a:moveTo>
                      <a:cubicBezTo>
                        <a:pt x="1327" y="1"/>
                        <a:pt x="1252" y="2"/>
                        <a:pt x="1177" y="5"/>
                      </a:cubicBezTo>
                      <a:cubicBezTo>
                        <a:pt x="1062" y="5"/>
                        <a:pt x="945" y="3"/>
                        <a:pt x="826" y="3"/>
                      </a:cubicBezTo>
                      <a:cubicBezTo>
                        <a:pt x="560" y="3"/>
                        <a:pt x="290" y="15"/>
                        <a:pt x="51" y="95"/>
                      </a:cubicBezTo>
                      <a:cubicBezTo>
                        <a:pt x="0" y="107"/>
                        <a:pt x="0" y="184"/>
                        <a:pt x="51" y="197"/>
                      </a:cubicBezTo>
                      <a:cubicBezTo>
                        <a:pt x="214" y="251"/>
                        <a:pt x="383" y="266"/>
                        <a:pt x="554" y="266"/>
                      </a:cubicBezTo>
                      <a:cubicBezTo>
                        <a:pt x="706" y="266"/>
                        <a:pt x="860" y="254"/>
                        <a:pt x="1010" y="248"/>
                      </a:cubicBezTo>
                      <a:cubicBezTo>
                        <a:pt x="1394" y="248"/>
                        <a:pt x="1765" y="210"/>
                        <a:pt x="2136" y="159"/>
                      </a:cubicBezTo>
                      <a:cubicBezTo>
                        <a:pt x="2187" y="146"/>
                        <a:pt x="2187" y="69"/>
                        <a:pt x="2136" y="56"/>
                      </a:cubicBezTo>
                      <a:cubicBezTo>
                        <a:pt x="1891" y="17"/>
                        <a:pt x="1647" y="1"/>
                        <a:pt x="140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9" name="Google Shape;1119;p7"/>
                <p:cNvSpPr/>
                <p:nvPr/>
              </p:nvSpPr>
              <p:spPr>
                <a:xfrm flipH="1">
                  <a:off x="5787619" y="1792162"/>
                  <a:ext cx="59450" cy="66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547" extrusionOk="0">
                      <a:moveTo>
                        <a:pt x="1347" y="1"/>
                      </a:moveTo>
                      <a:cubicBezTo>
                        <a:pt x="1341" y="1"/>
                        <a:pt x="1334" y="3"/>
                        <a:pt x="1328" y="9"/>
                      </a:cubicBezTo>
                      <a:cubicBezTo>
                        <a:pt x="1060" y="201"/>
                        <a:pt x="830" y="418"/>
                        <a:pt x="612" y="674"/>
                      </a:cubicBezTo>
                      <a:cubicBezTo>
                        <a:pt x="369" y="904"/>
                        <a:pt x="165" y="1186"/>
                        <a:pt x="11" y="1493"/>
                      </a:cubicBezTo>
                      <a:cubicBezTo>
                        <a:pt x="1" y="1524"/>
                        <a:pt x="33" y="1547"/>
                        <a:pt x="60" y="1547"/>
                      </a:cubicBezTo>
                      <a:cubicBezTo>
                        <a:pt x="65" y="1547"/>
                        <a:pt x="71" y="1546"/>
                        <a:pt x="75" y="1544"/>
                      </a:cubicBezTo>
                      <a:cubicBezTo>
                        <a:pt x="344" y="1377"/>
                        <a:pt x="561" y="1160"/>
                        <a:pt x="740" y="904"/>
                      </a:cubicBezTo>
                      <a:cubicBezTo>
                        <a:pt x="958" y="623"/>
                        <a:pt x="1175" y="342"/>
                        <a:pt x="1367" y="60"/>
                      </a:cubicBezTo>
                      <a:cubicBezTo>
                        <a:pt x="1387" y="31"/>
                        <a:pt x="1368" y="1"/>
                        <a:pt x="13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0" name="Google Shape;1120;p7"/>
                <p:cNvSpPr/>
                <p:nvPr/>
              </p:nvSpPr>
              <p:spPr>
                <a:xfrm flipH="1">
                  <a:off x="5784190" y="1793062"/>
                  <a:ext cx="60779" cy="61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37" extrusionOk="0">
                      <a:moveTo>
                        <a:pt x="13" y="1"/>
                      </a:moveTo>
                      <a:cubicBezTo>
                        <a:pt x="13" y="1"/>
                        <a:pt x="13" y="1"/>
                        <a:pt x="13" y="14"/>
                      </a:cubicBezTo>
                      <a:cubicBezTo>
                        <a:pt x="1" y="295"/>
                        <a:pt x="371" y="564"/>
                        <a:pt x="538" y="755"/>
                      </a:cubicBezTo>
                      <a:cubicBezTo>
                        <a:pt x="781" y="1011"/>
                        <a:pt x="1049" y="1241"/>
                        <a:pt x="1356" y="1433"/>
                      </a:cubicBezTo>
                      <a:cubicBezTo>
                        <a:pt x="1361" y="1435"/>
                        <a:pt x="1366" y="1436"/>
                        <a:pt x="1371" y="1436"/>
                      </a:cubicBezTo>
                      <a:cubicBezTo>
                        <a:pt x="1394" y="1436"/>
                        <a:pt x="1418" y="1414"/>
                        <a:pt x="1407" y="1382"/>
                      </a:cubicBezTo>
                      <a:cubicBezTo>
                        <a:pt x="1228" y="1088"/>
                        <a:pt x="1024" y="819"/>
                        <a:pt x="781" y="589"/>
                      </a:cubicBezTo>
                      <a:cubicBezTo>
                        <a:pt x="614" y="423"/>
                        <a:pt x="448" y="270"/>
                        <a:pt x="282" y="103"/>
                      </a:cubicBezTo>
                      <a:cubicBezTo>
                        <a:pt x="205" y="39"/>
                        <a:pt x="116" y="1"/>
                        <a:pt x="1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1" name="Google Shape;1121;p7"/>
                <p:cNvSpPr/>
                <p:nvPr/>
              </p:nvSpPr>
              <p:spPr>
                <a:xfrm flipH="1">
                  <a:off x="4354007" y="1733539"/>
                  <a:ext cx="37290" cy="178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4173" extrusionOk="0">
                      <a:moveTo>
                        <a:pt x="460" y="0"/>
                      </a:moveTo>
                      <a:cubicBezTo>
                        <a:pt x="425" y="0"/>
                        <a:pt x="390" y="19"/>
                        <a:pt x="384" y="58"/>
                      </a:cubicBezTo>
                      <a:cubicBezTo>
                        <a:pt x="0" y="1285"/>
                        <a:pt x="320" y="2833"/>
                        <a:pt x="473" y="4086"/>
                      </a:cubicBezTo>
                      <a:cubicBezTo>
                        <a:pt x="473" y="4143"/>
                        <a:pt x="518" y="4172"/>
                        <a:pt x="563" y="4172"/>
                      </a:cubicBezTo>
                      <a:cubicBezTo>
                        <a:pt x="607" y="4172"/>
                        <a:pt x="652" y="4143"/>
                        <a:pt x="652" y="4086"/>
                      </a:cubicBezTo>
                      <a:cubicBezTo>
                        <a:pt x="793" y="2833"/>
                        <a:pt x="870" y="1285"/>
                        <a:pt x="537" y="58"/>
                      </a:cubicBezTo>
                      <a:cubicBezTo>
                        <a:pt x="531" y="19"/>
                        <a:pt x="496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2" name="Google Shape;1122;p7"/>
                <p:cNvSpPr/>
                <p:nvPr/>
              </p:nvSpPr>
              <p:spPr>
                <a:xfrm flipH="1">
                  <a:off x="4280539" y="1813947"/>
                  <a:ext cx="168878" cy="2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0" h="484" extrusionOk="0">
                      <a:moveTo>
                        <a:pt x="1409" y="1"/>
                      </a:moveTo>
                      <a:cubicBezTo>
                        <a:pt x="970" y="1"/>
                        <a:pt x="529" y="32"/>
                        <a:pt x="103" y="100"/>
                      </a:cubicBezTo>
                      <a:cubicBezTo>
                        <a:pt x="1" y="125"/>
                        <a:pt x="1" y="266"/>
                        <a:pt x="103" y="292"/>
                      </a:cubicBezTo>
                      <a:cubicBezTo>
                        <a:pt x="768" y="394"/>
                        <a:pt x="1446" y="445"/>
                        <a:pt x="2123" y="458"/>
                      </a:cubicBezTo>
                      <a:cubicBezTo>
                        <a:pt x="2392" y="464"/>
                        <a:pt x="2666" y="484"/>
                        <a:pt x="2938" y="484"/>
                      </a:cubicBezTo>
                      <a:cubicBezTo>
                        <a:pt x="3249" y="484"/>
                        <a:pt x="3557" y="458"/>
                        <a:pt x="3850" y="356"/>
                      </a:cubicBezTo>
                      <a:cubicBezTo>
                        <a:pt x="3939" y="330"/>
                        <a:pt x="3939" y="202"/>
                        <a:pt x="3850" y="177"/>
                      </a:cubicBezTo>
                      <a:cubicBezTo>
                        <a:pt x="3421" y="28"/>
                        <a:pt x="2944" y="11"/>
                        <a:pt x="2472" y="11"/>
                      </a:cubicBezTo>
                      <a:cubicBezTo>
                        <a:pt x="2333" y="11"/>
                        <a:pt x="2194" y="12"/>
                        <a:pt x="2057" y="12"/>
                      </a:cubicBezTo>
                      <a:cubicBezTo>
                        <a:pt x="1981" y="12"/>
                        <a:pt x="1905" y="12"/>
                        <a:pt x="1829" y="10"/>
                      </a:cubicBezTo>
                      <a:cubicBezTo>
                        <a:pt x="1690" y="4"/>
                        <a:pt x="1549" y="1"/>
                        <a:pt x="140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3" name="Google Shape;1123;p7"/>
                <p:cNvSpPr/>
                <p:nvPr/>
              </p:nvSpPr>
              <p:spPr>
                <a:xfrm flipH="1">
                  <a:off x="4310973" y="1767528"/>
                  <a:ext cx="106942" cy="11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5" h="2782" extrusionOk="0">
                      <a:moveTo>
                        <a:pt x="85" y="1"/>
                      </a:moveTo>
                      <a:cubicBezTo>
                        <a:pt x="41" y="1"/>
                        <a:pt x="1" y="53"/>
                        <a:pt x="33" y="96"/>
                      </a:cubicBezTo>
                      <a:cubicBezTo>
                        <a:pt x="391" y="620"/>
                        <a:pt x="775" y="1119"/>
                        <a:pt x="1158" y="1618"/>
                      </a:cubicBezTo>
                      <a:cubicBezTo>
                        <a:pt x="1465" y="2027"/>
                        <a:pt x="1900" y="2538"/>
                        <a:pt x="2347" y="2768"/>
                      </a:cubicBezTo>
                      <a:cubicBezTo>
                        <a:pt x="2362" y="2777"/>
                        <a:pt x="2379" y="2782"/>
                        <a:pt x="2395" y="2782"/>
                      </a:cubicBezTo>
                      <a:cubicBezTo>
                        <a:pt x="2447" y="2782"/>
                        <a:pt x="2495" y="2738"/>
                        <a:pt x="2475" y="2679"/>
                      </a:cubicBezTo>
                      <a:cubicBezTo>
                        <a:pt x="2258" y="2142"/>
                        <a:pt x="1785" y="1618"/>
                        <a:pt x="1401" y="1196"/>
                      </a:cubicBezTo>
                      <a:cubicBezTo>
                        <a:pt x="1017" y="761"/>
                        <a:pt x="583" y="364"/>
                        <a:pt x="122" y="6"/>
                      </a:cubicBezTo>
                      <a:lnTo>
                        <a:pt x="110" y="6"/>
                      </a:lnTo>
                      <a:cubicBezTo>
                        <a:pt x="102" y="2"/>
                        <a:pt x="93" y="1"/>
                        <a:pt x="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4" name="Google Shape;1124;p7"/>
                <p:cNvSpPr/>
                <p:nvPr/>
              </p:nvSpPr>
              <p:spPr>
                <a:xfrm flipH="1">
                  <a:off x="4313973" y="1769414"/>
                  <a:ext cx="109985" cy="110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6" h="2577" extrusionOk="0">
                      <a:moveTo>
                        <a:pt x="2527" y="1"/>
                      </a:moveTo>
                      <a:cubicBezTo>
                        <a:pt x="2348" y="1"/>
                        <a:pt x="2182" y="77"/>
                        <a:pt x="2054" y="193"/>
                      </a:cubicBezTo>
                      <a:cubicBezTo>
                        <a:pt x="1760" y="474"/>
                        <a:pt x="1440" y="755"/>
                        <a:pt x="1158" y="1049"/>
                      </a:cubicBezTo>
                      <a:cubicBezTo>
                        <a:pt x="737" y="1510"/>
                        <a:pt x="327" y="1932"/>
                        <a:pt x="33" y="2482"/>
                      </a:cubicBezTo>
                      <a:cubicBezTo>
                        <a:pt x="1" y="2525"/>
                        <a:pt x="41" y="2577"/>
                        <a:pt x="85" y="2577"/>
                      </a:cubicBezTo>
                      <a:cubicBezTo>
                        <a:pt x="94" y="2577"/>
                        <a:pt x="102" y="2575"/>
                        <a:pt x="110" y="2571"/>
                      </a:cubicBezTo>
                      <a:cubicBezTo>
                        <a:pt x="660" y="2239"/>
                        <a:pt x="1158" y="1817"/>
                        <a:pt x="1580" y="1343"/>
                      </a:cubicBezTo>
                      <a:cubicBezTo>
                        <a:pt x="1875" y="1011"/>
                        <a:pt x="2565" y="512"/>
                        <a:pt x="2540" y="14"/>
                      </a:cubicBezTo>
                      <a:cubicBezTo>
                        <a:pt x="2540" y="14"/>
                        <a:pt x="252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5" name="Google Shape;1125;p7"/>
                <p:cNvSpPr/>
                <p:nvPr/>
              </p:nvSpPr>
              <p:spPr>
                <a:xfrm flipH="1">
                  <a:off x="3626236" y="2468951"/>
                  <a:ext cx="34590" cy="2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7" h="627" extrusionOk="0">
                      <a:moveTo>
                        <a:pt x="397" y="0"/>
                      </a:moveTo>
                      <a:cubicBezTo>
                        <a:pt x="0" y="0"/>
                        <a:pt x="0" y="627"/>
                        <a:pt x="397" y="627"/>
                      </a:cubicBezTo>
                      <a:cubicBezTo>
                        <a:pt x="806" y="627"/>
                        <a:pt x="806" y="0"/>
                        <a:pt x="3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6" name="Google Shape;1126;p7"/>
                <p:cNvSpPr/>
                <p:nvPr/>
              </p:nvSpPr>
              <p:spPr>
                <a:xfrm flipH="1">
                  <a:off x="3804367" y="2223399"/>
                  <a:ext cx="37890" cy="3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" h="701" extrusionOk="0">
                      <a:moveTo>
                        <a:pt x="436" y="0"/>
                      </a:moveTo>
                      <a:cubicBezTo>
                        <a:pt x="141" y="0"/>
                        <a:pt x="1" y="346"/>
                        <a:pt x="205" y="563"/>
                      </a:cubicBezTo>
                      <a:lnTo>
                        <a:pt x="257" y="614"/>
                      </a:lnTo>
                      <a:cubicBezTo>
                        <a:pt x="308" y="672"/>
                        <a:pt x="375" y="701"/>
                        <a:pt x="444" y="701"/>
                      </a:cubicBezTo>
                      <a:cubicBezTo>
                        <a:pt x="512" y="701"/>
                        <a:pt x="583" y="672"/>
                        <a:pt x="640" y="614"/>
                      </a:cubicBezTo>
                      <a:lnTo>
                        <a:pt x="679" y="563"/>
                      </a:lnTo>
                      <a:cubicBezTo>
                        <a:pt x="883" y="346"/>
                        <a:pt x="730" y="0"/>
                        <a:pt x="4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7"/>
                <p:cNvSpPr/>
                <p:nvPr/>
              </p:nvSpPr>
              <p:spPr>
                <a:xfrm flipH="1">
                  <a:off x="3374683" y="2500712"/>
                  <a:ext cx="20874" cy="99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326" extrusionOk="0">
                      <a:moveTo>
                        <a:pt x="226" y="1"/>
                      </a:moveTo>
                      <a:cubicBezTo>
                        <a:pt x="208" y="1"/>
                        <a:pt x="192" y="14"/>
                        <a:pt x="192" y="39"/>
                      </a:cubicBezTo>
                      <a:cubicBezTo>
                        <a:pt x="1" y="717"/>
                        <a:pt x="39" y="1574"/>
                        <a:pt x="116" y="2277"/>
                      </a:cubicBezTo>
                      <a:cubicBezTo>
                        <a:pt x="116" y="2309"/>
                        <a:pt x="141" y="2325"/>
                        <a:pt x="167" y="2325"/>
                      </a:cubicBezTo>
                      <a:cubicBezTo>
                        <a:pt x="192" y="2325"/>
                        <a:pt x="218" y="2309"/>
                        <a:pt x="218" y="2277"/>
                      </a:cubicBezTo>
                      <a:cubicBezTo>
                        <a:pt x="308" y="1574"/>
                        <a:pt x="487" y="717"/>
                        <a:pt x="269" y="39"/>
                      </a:cubicBezTo>
                      <a:cubicBezTo>
                        <a:pt x="263" y="14"/>
                        <a:pt x="244" y="1"/>
                        <a:pt x="2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7"/>
                <p:cNvSpPr/>
                <p:nvPr/>
              </p:nvSpPr>
              <p:spPr>
                <a:xfrm flipH="1">
                  <a:off x="3342878" y="2544044"/>
                  <a:ext cx="93783" cy="12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300" extrusionOk="0">
                      <a:moveTo>
                        <a:pt x="1177" y="26"/>
                      </a:moveTo>
                      <a:cubicBezTo>
                        <a:pt x="806" y="38"/>
                        <a:pt x="397" y="0"/>
                        <a:pt x="52" y="128"/>
                      </a:cubicBezTo>
                      <a:cubicBezTo>
                        <a:pt x="1" y="141"/>
                        <a:pt x="1" y="217"/>
                        <a:pt x="52" y="230"/>
                      </a:cubicBezTo>
                      <a:cubicBezTo>
                        <a:pt x="214" y="284"/>
                        <a:pt x="384" y="299"/>
                        <a:pt x="555" y="299"/>
                      </a:cubicBezTo>
                      <a:cubicBezTo>
                        <a:pt x="707" y="299"/>
                        <a:pt x="860" y="287"/>
                        <a:pt x="1011" y="281"/>
                      </a:cubicBezTo>
                      <a:cubicBezTo>
                        <a:pt x="1382" y="281"/>
                        <a:pt x="1765" y="243"/>
                        <a:pt x="2136" y="192"/>
                      </a:cubicBezTo>
                      <a:cubicBezTo>
                        <a:pt x="2187" y="179"/>
                        <a:pt x="2187" y="102"/>
                        <a:pt x="2136" y="90"/>
                      </a:cubicBezTo>
                      <a:cubicBezTo>
                        <a:pt x="1816" y="38"/>
                        <a:pt x="1497" y="26"/>
                        <a:pt x="1177" y="2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7"/>
                <p:cNvSpPr/>
                <p:nvPr/>
              </p:nvSpPr>
              <p:spPr>
                <a:xfrm flipH="1">
                  <a:off x="3360538" y="2519785"/>
                  <a:ext cx="59022" cy="66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" h="1542" extrusionOk="0">
                      <a:moveTo>
                        <a:pt x="1341" y="0"/>
                      </a:moveTo>
                      <a:cubicBezTo>
                        <a:pt x="1337" y="0"/>
                        <a:pt x="1332" y="1"/>
                        <a:pt x="1328" y="3"/>
                      </a:cubicBezTo>
                      <a:cubicBezTo>
                        <a:pt x="1059" y="195"/>
                        <a:pt x="829" y="413"/>
                        <a:pt x="612" y="656"/>
                      </a:cubicBezTo>
                      <a:cubicBezTo>
                        <a:pt x="369" y="899"/>
                        <a:pt x="164" y="1180"/>
                        <a:pt x="11" y="1487"/>
                      </a:cubicBezTo>
                      <a:cubicBezTo>
                        <a:pt x="0" y="1518"/>
                        <a:pt x="33" y="1541"/>
                        <a:pt x="59" y="1541"/>
                      </a:cubicBezTo>
                      <a:cubicBezTo>
                        <a:pt x="65" y="1541"/>
                        <a:pt x="70" y="1540"/>
                        <a:pt x="75" y="1538"/>
                      </a:cubicBezTo>
                      <a:cubicBezTo>
                        <a:pt x="343" y="1372"/>
                        <a:pt x="561" y="1154"/>
                        <a:pt x="740" y="899"/>
                      </a:cubicBezTo>
                      <a:cubicBezTo>
                        <a:pt x="957" y="617"/>
                        <a:pt x="1174" y="349"/>
                        <a:pt x="1366" y="55"/>
                      </a:cubicBezTo>
                      <a:cubicBezTo>
                        <a:pt x="1377" y="23"/>
                        <a:pt x="1361" y="0"/>
                        <a:pt x="134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7"/>
                <p:cNvSpPr/>
                <p:nvPr/>
              </p:nvSpPr>
              <p:spPr>
                <a:xfrm flipH="1">
                  <a:off x="3356723" y="2520471"/>
                  <a:ext cx="60736" cy="6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7" h="1441" extrusionOk="0">
                      <a:moveTo>
                        <a:pt x="13" y="0"/>
                      </a:moveTo>
                      <a:cubicBezTo>
                        <a:pt x="13" y="0"/>
                        <a:pt x="0" y="0"/>
                        <a:pt x="0" y="13"/>
                      </a:cubicBezTo>
                      <a:cubicBezTo>
                        <a:pt x="0" y="294"/>
                        <a:pt x="371" y="563"/>
                        <a:pt x="537" y="755"/>
                      </a:cubicBezTo>
                      <a:cubicBezTo>
                        <a:pt x="780" y="1023"/>
                        <a:pt x="1049" y="1253"/>
                        <a:pt x="1356" y="1432"/>
                      </a:cubicBezTo>
                      <a:cubicBezTo>
                        <a:pt x="1361" y="1438"/>
                        <a:pt x="1368" y="1441"/>
                        <a:pt x="1374" y="1441"/>
                      </a:cubicBezTo>
                      <a:cubicBezTo>
                        <a:pt x="1396" y="1441"/>
                        <a:pt x="1417" y="1411"/>
                        <a:pt x="1407" y="1381"/>
                      </a:cubicBezTo>
                      <a:cubicBezTo>
                        <a:pt x="1228" y="1100"/>
                        <a:pt x="1010" y="831"/>
                        <a:pt x="780" y="588"/>
                      </a:cubicBezTo>
                      <a:cubicBezTo>
                        <a:pt x="614" y="422"/>
                        <a:pt x="448" y="269"/>
                        <a:pt x="281" y="103"/>
                      </a:cubicBezTo>
                      <a:cubicBezTo>
                        <a:pt x="205" y="39"/>
                        <a:pt x="115" y="0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7"/>
                <p:cNvSpPr/>
                <p:nvPr/>
              </p:nvSpPr>
              <p:spPr>
                <a:xfrm rot="10800000" flipH="1">
                  <a:off x="4873717" y="2279782"/>
                  <a:ext cx="34590" cy="2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7" h="627" extrusionOk="0">
                      <a:moveTo>
                        <a:pt x="397" y="0"/>
                      </a:moveTo>
                      <a:cubicBezTo>
                        <a:pt x="0" y="0"/>
                        <a:pt x="0" y="627"/>
                        <a:pt x="397" y="627"/>
                      </a:cubicBezTo>
                      <a:cubicBezTo>
                        <a:pt x="806" y="627"/>
                        <a:pt x="806" y="0"/>
                        <a:pt x="3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7"/>
                <p:cNvSpPr/>
                <p:nvPr/>
              </p:nvSpPr>
              <p:spPr>
                <a:xfrm rot="10800000" flipH="1">
                  <a:off x="4692285" y="2522163"/>
                  <a:ext cx="37890" cy="3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" h="701" extrusionOk="0">
                      <a:moveTo>
                        <a:pt x="436" y="0"/>
                      </a:moveTo>
                      <a:cubicBezTo>
                        <a:pt x="141" y="0"/>
                        <a:pt x="1" y="346"/>
                        <a:pt x="205" y="563"/>
                      </a:cubicBezTo>
                      <a:lnTo>
                        <a:pt x="257" y="614"/>
                      </a:lnTo>
                      <a:cubicBezTo>
                        <a:pt x="308" y="672"/>
                        <a:pt x="375" y="701"/>
                        <a:pt x="444" y="701"/>
                      </a:cubicBezTo>
                      <a:cubicBezTo>
                        <a:pt x="512" y="701"/>
                        <a:pt x="583" y="672"/>
                        <a:pt x="640" y="614"/>
                      </a:cubicBezTo>
                      <a:lnTo>
                        <a:pt x="679" y="563"/>
                      </a:lnTo>
                      <a:cubicBezTo>
                        <a:pt x="883" y="346"/>
                        <a:pt x="730" y="0"/>
                        <a:pt x="4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7"/>
                <p:cNvSpPr/>
                <p:nvPr/>
              </p:nvSpPr>
              <p:spPr>
                <a:xfrm rot="10800000" flipH="1">
                  <a:off x="5138986" y="2175199"/>
                  <a:ext cx="20874" cy="99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326" extrusionOk="0">
                      <a:moveTo>
                        <a:pt x="226" y="1"/>
                      </a:moveTo>
                      <a:cubicBezTo>
                        <a:pt x="208" y="1"/>
                        <a:pt x="192" y="14"/>
                        <a:pt x="192" y="39"/>
                      </a:cubicBezTo>
                      <a:cubicBezTo>
                        <a:pt x="1" y="717"/>
                        <a:pt x="39" y="1574"/>
                        <a:pt x="116" y="2277"/>
                      </a:cubicBezTo>
                      <a:cubicBezTo>
                        <a:pt x="116" y="2309"/>
                        <a:pt x="141" y="2325"/>
                        <a:pt x="167" y="2325"/>
                      </a:cubicBezTo>
                      <a:cubicBezTo>
                        <a:pt x="192" y="2325"/>
                        <a:pt x="218" y="2309"/>
                        <a:pt x="218" y="2277"/>
                      </a:cubicBezTo>
                      <a:cubicBezTo>
                        <a:pt x="308" y="1574"/>
                        <a:pt x="487" y="717"/>
                        <a:pt x="269" y="39"/>
                      </a:cubicBezTo>
                      <a:cubicBezTo>
                        <a:pt x="263" y="14"/>
                        <a:pt x="244" y="1"/>
                        <a:pt x="2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7"/>
                <p:cNvSpPr/>
                <p:nvPr/>
              </p:nvSpPr>
              <p:spPr>
                <a:xfrm rot="10800000" flipH="1">
                  <a:off x="5097882" y="2218705"/>
                  <a:ext cx="93783" cy="12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300" extrusionOk="0">
                      <a:moveTo>
                        <a:pt x="1177" y="26"/>
                      </a:moveTo>
                      <a:cubicBezTo>
                        <a:pt x="806" y="38"/>
                        <a:pt x="397" y="0"/>
                        <a:pt x="52" y="128"/>
                      </a:cubicBezTo>
                      <a:cubicBezTo>
                        <a:pt x="1" y="141"/>
                        <a:pt x="1" y="217"/>
                        <a:pt x="52" y="230"/>
                      </a:cubicBezTo>
                      <a:cubicBezTo>
                        <a:pt x="214" y="284"/>
                        <a:pt x="384" y="299"/>
                        <a:pt x="555" y="299"/>
                      </a:cubicBezTo>
                      <a:cubicBezTo>
                        <a:pt x="707" y="299"/>
                        <a:pt x="860" y="287"/>
                        <a:pt x="1011" y="281"/>
                      </a:cubicBezTo>
                      <a:cubicBezTo>
                        <a:pt x="1382" y="281"/>
                        <a:pt x="1765" y="243"/>
                        <a:pt x="2136" y="192"/>
                      </a:cubicBezTo>
                      <a:cubicBezTo>
                        <a:pt x="2187" y="179"/>
                        <a:pt x="2187" y="102"/>
                        <a:pt x="2136" y="90"/>
                      </a:cubicBezTo>
                      <a:cubicBezTo>
                        <a:pt x="1816" y="38"/>
                        <a:pt x="1497" y="26"/>
                        <a:pt x="1177" y="2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7"/>
                <p:cNvSpPr/>
                <p:nvPr/>
              </p:nvSpPr>
              <p:spPr>
                <a:xfrm rot="10800000" flipH="1">
                  <a:off x="5114983" y="2189730"/>
                  <a:ext cx="59022" cy="66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" h="1542" extrusionOk="0">
                      <a:moveTo>
                        <a:pt x="1341" y="0"/>
                      </a:moveTo>
                      <a:cubicBezTo>
                        <a:pt x="1337" y="0"/>
                        <a:pt x="1332" y="1"/>
                        <a:pt x="1328" y="3"/>
                      </a:cubicBezTo>
                      <a:cubicBezTo>
                        <a:pt x="1059" y="195"/>
                        <a:pt x="829" y="413"/>
                        <a:pt x="612" y="656"/>
                      </a:cubicBezTo>
                      <a:cubicBezTo>
                        <a:pt x="369" y="899"/>
                        <a:pt x="164" y="1180"/>
                        <a:pt x="11" y="1487"/>
                      </a:cubicBezTo>
                      <a:cubicBezTo>
                        <a:pt x="0" y="1518"/>
                        <a:pt x="33" y="1541"/>
                        <a:pt x="59" y="1541"/>
                      </a:cubicBezTo>
                      <a:cubicBezTo>
                        <a:pt x="65" y="1541"/>
                        <a:pt x="70" y="1540"/>
                        <a:pt x="75" y="1538"/>
                      </a:cubicBezTo>
                      <a:cubicBezTo>
                        <a:pt x="343" y="1372"/>
                        <a:pt x="561" y="1154"/>
                        <a:pt x="740" y="899"/>
                      </a:cubicBezTo>
                      <a:cubicBezTo>
                        <a:pt x="957" y="617"/>
                        <a:pt x="1174" y="349"/>
                        <a:pt x="1366" y="55"/>
                      </a:cubicBezTo>
                      <a:cubicBezTo>
                        <a:pt x="1377" y="23"/>
                        <a:pt x="1361" y="0"/>
                        <a:pt x="134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7"/>
                <p:cNvSpPr/>
                <p:nvPr/>
              </p:nvSpPr>
              <p:spPr>
                <a:xfrm rot="10800000" flipH="1">
                  <a:off x="5117084" y="2193373"/>
                  <a:ext cx="60736" cy="6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7" h="1441" extrusionOk="0">
                      <a:moveTo>
                        <a:pt x="13" y="0"/>
                      </a:moveTo>
                      <a:cubicBezTo>
                        <a:pt x="13" y="0"/>
                        <a:pt x="0" y="0"/>
                        <a:pt x="0" y="13"/>
                      </a:cubicBezTo>
                      <a:cubicBezTo>
                        <a:pt x="0" y="294"/>
                        <a:pt x="371" y="563"/>
                        <a:pt x="537" y="755"/>
                      </a:cubicBezTo>
                      <a:cubicBezTo>
                        <a:pt x="780" y="1023"/>
                        <a:pt x="1049" y="1253"/>
                        <a:pt x="1356" y="1432"/>
                      </a:cubicBezTo>
                      <a:cubicBezTo>
                        <a:pt x="1361" y="1438"/>
                        <a:pt x="1368" y="1441"/>
                        <a:pt x="1374" y="1441"/>
                      </a:cubicBezTo>
                      <a:cubicBezTo>
                        <a:pt x="1396" y="1441"/>
                        <a:pt x="1417" y="1411"/>
                        <a:pt x="1407" y="1381"/>
                      </a:cubicBezTo>
                      <a:cubicBezTo>
                        <a:pt x="1228" y="1100"/>
                        <a:pt x="1010" y="831"/>
                        <a:pt x="780" y="588"/>
                      </a:cubicBezTo>
                      <a:cubicBezTo>
                        <a:pt x="614" y="422"/>
                        <a:pt x="448" y="269"/>
                        <a:pt x="281" y="103"/>
                      </a:cubicBezTo>
                      <a:cubicBezTo>
                        <a:pt x="205" y="39"/>
                        <a:pt x="115" y="0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7" name="Google Shape;1137;p7"/>
              <p:cNvGrpSpPr/>
              <p:nvPr/>
            </p:nvGrpSpPr>
            <p:grpSpPr>
              <a:xfrm>
                <a:off x="223764" y="1563914"/>
                <a:ext cx="168878" cy="178865"/>
                <a:chOff x="4280539" y="1733539"/>
                <a:chExt cx="168878" cy="178865"/>
              </a:xfrm>
            </p:grpSpPr>
            <p:sp>
              <p:nvSpPr>
                <p:cNvPr id="1138" name="Google Shape;1138;p7"/>
                <p:cNvSpPr/>
                <p:nvPr/>
              </p:nvSpPr>
              <p:spPr>
                <a:xfrm flipH="1">
                  <a:off x="4354007" y="1733539"/>
                  <a:ext cx="37290" cy="178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4173" extrusionOk="0">
                      <a:moveTo>
                        <a:pt x="460" y="0"/>
                      </a:moveTo>
                      <a:cubicBezTo>
                        <a:pt x="425" y="0"/>
                        <a:pt x="390" y="19"/>
                        <a:pt x="384" y="58"/>
                      </a:cubicBezTo>
                      <a:cubicBezTo>
                        <a:pt x="0" y="1285"/>
                        <a:pt x="320" y="2833"/>
                        <a:pt x="473" y="4086"/>
                      </a:cubicBezTo>
                      <a:cubicBezTo>
                        <a:pt x="473" y="4143"/>
                        <a:pt x="518" y="4172"/>
                        <a:pt x="563" y="4172"/>
                      </a:cubicBezTo>
                      <a:cubicBezTo>
                        <a:pt x="607" y="4172"/>
                        <a:pt x="652" y="4143"/>
                        <a:pt x="652" y="4086"/>
                      </a:cubicBezTo>
                      <a:cubicBezTo>
                        <a:pt x="793" y="2833"/>
                        <a:pt x="870" y="1285"/>
                        <a:pt x="537" y="58"/>
                      </a:cubicBezTo>
                      <a:cubicBezTo>
                        <a:pt x="531" y="19"/>
                        <a:pt x="496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7"/>
                <p:cNvSpPr/>
                <p:nvPr/>
              </p:nvSpPr>
              <p:spPr>
                <a:xfrm flipH="1">
                  <a:off x="4280539" y="1813947"/>
                  <a:ext cx="168878" cy="2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0" h="484" extrusionOk="0">
                      <a:moveTo>
                        <a:pt x="1409" y="1"/>
                      </a:moveTo>
                      <a:cubicBezTo>
                        <a:pt x="970" y="1"/>
                        <a:pt x="529" y="32"/>
                        <a:pt x="103" y="100"/>
                      </a:cubicBezTo>
                      <a:cubicBezTo>
                        <a:pt x="1" y="125"/>
                        <a:pt x="1" y="266"/>
                        <a:pt x="103" y="292"/>
                      </a:cubicBezTo>
                      <a:cubicBezTo>
                        <a:pt x="768" y="394"/>
                        <a:pt x="1446" y="445"/>
                        <a:pt x="2123" y="458"/>
                      </a:cubicBezTo>
                      <a:cubicBezTo>
                        <a:pt x="2392" y="464"/>
                        <a:pt x="2666" y="484"/>
                        <a:pt x="2938" y="484"/>
                      </a:cubicBezTo>
                      <a:cubicBezTo>
                        <a:pt x="3249" y="484"/>
                        <a:pt x="3557" y="458"/>
                        <a:pt x="3850" y="356"/>
                      </a:cubicBezTo>
                      <a:cubicBezTo>
                        <a:pt x="3939" y="330"/>
                        <a:pt x="3939" y="202"/>
                        <a:pt x="3850" y="177"/>
                      </a:cubicBezTo>
                      <a:cubicBezTo>
                        <a:pt x="3421" y="28"/>
                        <a:pt x="2944" y="11"/>
                        <a:pt x="2472" y="11"/>
                      </a:cubicBezTo>
                      <a:cubicBezTo>
                        <a:pt x="2333" y="11"/>
                        <a:pt x="2194" y="12"/>
                        <a:pt x="2057" y="12"/>
                      </a:cubicBezTo>
                      <a:cubicBezTo>
                        <a:pt x="1981" y="12"/>
                        <a:pt x="1905" y="12"/>
                        <a:pt x="1829" y="10"/>
                      </a:cubicBezTo>
                      <a:cubicBezTo>
                        <a:pt x="1690" y="4"/>
                        <a:pt x="1549" y="1"/>
                        <a:pt x="140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7"/>
                <p:cNvSpPr/>
                <p:nvPr/>
              </p:nvSpPr>
              <p:spPr>
                <a:xfrm flipH="1">
                  <a:off x="4310973" y="1767528"/>
                  <a:ext cx="106942" cy="11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5" h="2782" extrusionOk="0">
                      <a:moveTo>
                        <a:pt x="85" y="1"/>
                      </a:moveTo>
                      <a:cubicBezTo>
                        <a:pt x="41" y="1"/>
                        <a:pt x="1" y="53"/>
                        <a:pt x="33" y="96"/>
                      </a:cubicBezTo>
                      <a:cubicBezTo>
                        <a:pt x="391" y="620"/>
                        <a:pt x="775" y="1119"/>
                        <a:pt x="1158" y="1618"/>
                      </a:cubicBezTo>
                      <a:cubicBezTo>
                        <a:pt x="1465" y="2027"/>
                        <a:pt x="1900" y="2538"/>
                        <a:pt x="2347" y="2768"/>
                      </a:cubicBezTo>
                      <a:cubicBezTo>
                        <a:pt x="2362" y="2777"/>
                        <a:pt x="2379" y="2782"/>
                        <a:pt x="2395" y="2782"/>
                      </a:cubicBezTo>
                      <a:cubicBezTo>
                        <a:pt x="2447" y="2782"/>
                        <a:pt x="2495" y="2738"/>
                        <a:pt x="2475" y="2679"/>
                      </a:cubicBezTo>
                      <a:cubicBezTo>
                        <a:pt x="2258" y="2142"/>
                        <a:pt x="1785" y="1618"/>
                        <a:pt x="1401" y="1196"/>
                      </a:cubicBezTo>
                      <a:cubicBezTo>
                        <a:pt x="1017" y="761"/>
                        <a:pt x="583" y="364"/>
                        <a:pt x="122" y="6"/>
                      </a:cubicBezTo>
                      <a:lnTo>
                        <a:pt x="110" y="6"/>
                      </a:lnTo>
                      <a:cubicBezTo>
                        <a:pt x="102" y="2"/>
                        <a:pt x="93" y="1"/>
                        <a:pt x="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7"/>
                <p:cNvSpPr/>
                <p:nvPr/>
              </p:nvSpPr>
              <p:spPr>
                <a:xfrm flipH="1">
                  <a:off x="4313973" y="1769414"/>
                  <a:ext cx="109985" cy="110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6" h="2577" extrusionOk="0">
                      <a:moveTo>
                        <a:pt x="2527" y="1"/>
                      </a:moveTo>
                      <a:cubicBezTo>
                        <a:pt x="2348" y="1"/>
                        <a:pt x="2182" y="77"/>
                        <a:pt x="2054" y="193"/>
                      </a:cubicBezTo>
                      <a:cubicBezTo>
                        <a:pt x="1760" y="474"/>
                        <a:pt x="1440" y="755"/>
                        <a:pt x="1158" y="1049"/>
                      </a:cubicBezTo>
                      <a:cubicBezTo>
                        <a:pt x="737" y="1510"/>
                        <a:pt x="327" y="1932"/>
                        <a:pt x="33" y="2482"/>
                      </a:cubicBezTo>
                      <a:cubicBezTo>
                        <a:pt x="1" y="2525"/>
                        <a:pt x="41" y="2577"/>
                        <a:pt x="85" y="2577"/>
                      </a:cubicBezTo>
                      <a:cubicBezTo>
                        <a:pt x="94" y="2577"/>
                        <a:pt x="102" y="2575"/>
                        <a:pt x="110" y="2571"/>
                      </a:cubicBezTo>
                      <a:cubicBezTo>
                        <a:pt x="660" y="2239"/>
                        <a:pt x="1158" y="1817"/>
                        <a:pt x="1580" y="1343"/>
                      </a:cubicBezTo>
                      <a:cubicBezTo>
                        <a:pt x="1875" y="1011"/>
                        <a:pt x="2565" y="512"/>
                        <a:pt x="2540" y="14"/>
                      </a:cubicBezTo>
                      <a:cubicBezTo>
                        <a:pt x="2540" y="14"/>
                        <a:pt x="252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142" name="Google Shape;1142;p7"/>
            <p:cNvGrpSpPr/>
            <p:nvPr/>
          </p:nvGrpSpPr>
          <p:grpSpPr>
            <a:xfrm rot="10800000">
              <a:off x="6381849" y="3657289"/>
              <a:ext cx="3274853" cy="1521440"/>
              <a:chOff x="-437626" y="154864"/>
              <a:chExt cx="3274853" cy="1521440"/>
            </a:xfrm>
          </p:grpSpPr>
          <p:grpSp>
            <p:nvGrpSpPr>
              <p:cNvPr id="1143" name="Google Shape;1143;p7"/>
              <p:cNvGrpSpPr/>
              <p:nvPr/>
            </p:nvGrpSpPr>
            <p:grpSpPr>
              <a:xfrm>
                <a:off x="-437626" y="154864"/>
                <a:ext cx="3274853" cy="1056371"/>
                <a:chOff x="2589274" y="1733539"/>
                <a:chExt cx="3274853" cy="1056371"/>
              </a:xfrm>
            </p:grpSpPr>
            <p:sp>
              <p:nvSpPr>
                <p:cNvPr id="1144" name="Google Shape;1144;p7"/>
                <p:cNvSpPr/>
                <p:nvPr/>
              </p:nvSpPr>
              <p:spPr>
                <a:xfrm>
                  <a:off x="2589274" y="2615661"/>
                  <a:ext cx="36519" cy="269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" h="628" extrusionOk="0">
                      <a:moveTo>
                        <a:pt x="429" y="1"/>
                      </a:moveTo>
                      <a:cubicBezTo>
                        <a:pt x="336" y="1"/>
                        <a:pt x="244" y="49"/>
                        <a:pt x="193" y="145"/>
                      </a:cubicBezTo>
                      <a:lnTo>
                        <a:pt x="154" y="196"/>
                      </a:lnTo>
                      <a:cubicBezTo>
                        <a:pt x="1" y="483"/>
                        <a:pt x="215" y="627"/>
                        <a:pt x="428" y="627"/>
                      </a:cubicBezTo>
                      <a:cubicBezTo>
                        <a:pt x="640" y="627"/>
                        <a:pt x="851" y="483"/>
                        <a:pt x="691" y="196"/>
                      </a:cubicBezTo>
                      <a:lnTo>
                        <a:pt x="704" y="196"/>
                      </a:lnTo>
                      <a:cubicBezTo>
                        <a:pt x="691" y="170"/>
                        <a:pt x="678" y="157"/>
                        <a:pt x="666" y="145"/>
                      </a:cubicBezTo>
                      <a:cubicBezTo>
                        <a:pt x="615" y="49"/>
                        <a:pt x="522" y="1"/>
                        <a:pt x="42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7"/>
                <p:cNvSpPr/>
                <p:nvPr/>
              </p:nvSpPr>
              <p:spPr>
                <a:xfrm>
                  <a:off x="2718073" y="2115941"/>
                  <a:ext cx="46892" cy="33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4" h="782" extrusionOk="0">
                      <a:moveTo>
                        <a:pt x="624" y="0"/>
                      </a:moveTo>
                      <a:cubicBezTo>
                        <a:pt x="617" y="0"/>
                        <a:pt x="609" y="0"/>
                        <a:pt x="602" y="1"/>
                      </a:cubicBezTo>
                      <a:cubicBezTo>
                        <a:pt x="474" y="1"/>
                        <a:pt x="346" y="26"/>
                        <a:pt x="231" y="77"/>
                      </a:cubicBezTo>
                      <a:cubicBezTo>
                        <a:pt x="1" y="218"/>
                        <a:pt x="1" y="563"/>
                        <a:pt x="231" y="704"/>
                      </a:cubicBezTo>
                      <a:cubicBezTo>
                        <a:pt x="346" y="755"/>
                        <a:pt x="474" y="781"/>
                        <a:pt x="602" y="781"/>
                      </a:cubicBezTo>
                      <a:cubicBezTo>
                        <a:pt x="609" y="781"/>
                        <a:pt x="617" y="781"/>
                        <a:pt x="624" y="781"/>
                      </a:cubicBezTo>
                      <a:cubicBezTo>
                        <a:pt x="1093" y="781"/>
                        <a:pt x="1093" y="0"/>
                        <a:pt x="62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7"/>
                <p:cNvSpPr/>
                <p:nvPr/>
              </p:nvSpPr>
              <p:spPr>
                <a:xfrm>
                  <a:off x="3435131" y="2124121"/>
                  <a:ext cx="20874" cy="9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316" extrusionOk="0">
                      <a:moveTo>
                        <a:pt x="230" y="1"/>
                      </a:moveTo>
                      <a:cubicBezTo>
                        <a:pt x="214" y="1"/>
                        <a:pt x="198" y="13"/>
                        <a:pt x="192" y="39"/>
                      </a:cubicBezTo>
                      <a:cubicBezTo>
                        <a:pt x="0" y="717"/>
                        <a:pt x="51" y="1573"/>
                        <a:pt x="115" y="2277"/>
                      </a:cubicBezTo>
                      <a:cubicBezTo>
                        <a:pt x="122" y="2302"/>
                        <a:pt x="144" y="2315"/>
                        <a:pt x="166" y="2315"/>
                      </a:cubicBezTo>
                      <a:cubicBezTo>
                        <a:pt x="189" y="2315"/>
                        <a:pt x="211" y="2302"/>
                        <a:pt x="218" y="2277"/>
                      </a:cubicBezTo>
                      <a:cubicBezTo>
                        <a:pt x="307" y="1586"/>
                        <a:pt x="486" y="717"/>
                        <a:pt x="269" y="39"/>
                      </a:cubicBezTo>
                      <a:cubicBezTo>
                        <a:pt x="262" y="13"/>
                        <a:pt x="246" y="1"/>
                        <a:pt x="2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7"/>
                <p:cNvSpPr/>
                <p:nvPr/>
              </p:nvSpPr>
              <p:spPr>
                <a:xfrm>
                  <a:off x="3394027" y="2168868"/>
                  <a:ext cx="93740" cy="11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" h="266" extrusionOk="0">
                      <a:moveTo>
                        <a:pt x="1403" y="1"/>
                      </a:moveTo>
                      <a:cubicBezTo>
                        <a:pt x="1327" y="1"/>
                        <a:pt x="1252" y="2"/>
                        <a:pt x="1177" y="5"/>
                      </a:cubicBezTo>
                      <a:cubicBezTo>
                        <a:pt x="1062" y="5"/>
                        <a:pt x="945" y="3"/>
                        <a:pt x="826" y="3"/>
                      </a:cubicBezTo>
                      <a:cubicBezTo>
                        <a:pt x="560" y="3"/>
                        <a:pt x="290" y="15"/>
                        <a:pt x="51" y="95"/>
                      </a:cubicBezTo>
                      <a:cubicBezTo>
                        <a:pt x="0" y="107"/>
                        <a:pt x="0" y="184"/>
                        <a:pt x="51" y="197"/>
                      </a:cubicBezTo>
                      <a:cubicBezTo>
                        <a:pt x="214" y="251"/>
                        <a:pt x="383" y="266"/>
                        <a:pt x="554" y="266"/>
                      </a:cubicBezTo>
                      <a:cubicBezTo>
                        <a:pt x="706" y="266"/>
                        <a:pt x="860" y="254"/>
                        <a:pt x="1010" y="248"/>
                      </a:cubicBezTo>
                      <a:cubicBezTo>
                        <a:pt x="1394" y="248"/>
                        <a:pt x="1765" y="210"/>
                        <a:pt x="2136" y="159"/>
                      </a:cubicBezTo>
                      <a:cubicBezTo>
                        <a:pt x="2187" y="146"/>
                        <a:pt x="2187" y="69"/>
                        <a:pt x="2136" y="56"/>
                      </a:cubicBezTo>
                      <a:cubicBezTo>
                        <a:pt x="1891" y="17"/>
                        <a:pt x="1647" y="1"/>
                        <a:pt x="140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7"/>
                <p:cNvSpPr/>
                <p:nvPr/>
              </p:nvSpPr>
              <p:spPr>
                <a:xfrm>
                  <a:off x="3411086" y="2142937"/>
                  <a:ext cx="59450" cy="66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547" extrusionOk="0">
                      <a:moveTo>
                        <a:pt x="1347" y="1"/>
                      </a:moveTo>
                      <a:cubicBezTo>
                        <a:pt x="1341" y="1"/>
                        <a:pt x="1334" y="3"/>
                        <a:pt x="1328" y="9"/>
                      </a:cubicBezTo>
                      <a:cubicBezTo>
                        <a:pt x="1060" y="201"/>
                        <a:pt x="830" y="418"/>
                        <a:pt x="612" y="674"/>
                      </a:cubicBezTo>
                      <a:cubicBezTo>
                        <a:pt x="369" y="904"/>
                        <a:pt x="165" y="1186"/>
                        <a:pt x="11" y="1493"/>
                      </a:cubicBezTo>
                      <a:cubicBezTo>
                        <a:pt x="1" y="1524"/>
                        <a:pt x="33" y="1547"/>
                        <a:pt x="60" y="1547"/>
                      </a:cubicBezTo>
                      <a:cubicBezTo>
                        <a:pt x="65" y="1547"/>
                        <a:pt x="71" y="1546"/>
                        <a:pt x="75" y="1544"/>
                      </a:cubicBezTo>
                      <a:cubicBezTo>
                        <a:pt x="344" y="1377"/>
                        <a:pt x="561" y="1160"/>
                        <a:pt x="740" y="904"/>
                      </a:cubicBezTo>
                      <a:cubicBezTo>
                        <a:pt x="958" y="623"/>
                        <a:pt x="1175" y="342"/>
                        <a:pt x="1367" y="60"/>
                      </a:cubicBezTo>
                      <a:cubicBezTo>
                        <a:pt x="1387" y="31"/>
                        <a:pt x="1368" y="1"/>
                        <a:pt x="13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7"/>
                <p:cNvSpPr/>
                <p:nvPr/>
              </p:nvSpPr>
              <p:spPr>
                <a:xfrm>
                  <a:off x="3413186" y="2143837"/>
                  <a:ext cx="60779" cy="61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37" extrusionOk="0">
                      <a:moveTo>
                        <a:pt x="13" y="1"/>
                      </a:moveTo>
                      <a:cubicBezTo>
                        <a:pt x="13" y="1"/>
                        <a:pt x="13" y="1"/>
                        <a:pt x="13" y="14"/>
                      </a:cubicBezTo>
                      <a:cubicBezTo>
                        <a:pt x="1" y="295"/>
                        <a:pt x="371" y="564"/>
                        <a:pt x="538" y="755"/>
                      </a:cubicBezTo>
                      <a:cubicBezTo>
                        <a:pt x="781" y="1011"/>
                        <a:pt x="1049" y="1241"/>
                        <a:pt x="1356" y="1433"/>
                      </a:cubicBezTo>
                      <a:cubicBezTo>
                        <a:pt x="1361" y="1435"/>
                        <a:pt x="1366" y="1436"/>
                        <a:pt x="1371" y="1436"/>
                      </a:cubicBezTo>
                      <a:cubicBezTo>
                        <a:pt x="1394" y="1436"/>
                        <a:pt x="1418" y="1414"/>
                        <a:pt x="1407" y="1382"/>
                      </a:cubicBezTo>
                      <a:cubicBezTo>
                        <a:pt x="1228" y="1088"/>
                        <a:pt x="1024" y="819"/>
                        <a:pt x="781" y="589"/>
                      </a:cubicBezTo>
                      <a:cubicBezTo>
                        <a:pt x="614" y="423"/>
                        <a:pt x="448" y="270"/>
                        <a:pt x="282" y="103"/>
                      </a:cubicBezTo>
                      <a:cubicBezTo>
                        <a:pt x="205" y="39"/>
                        <a:pt x="116" y="1"/>
                        <a:pt x="1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7"/>
                <p:cNvSpPr/>
                <p:nvPr/>
              </p:nvSpPr>
              <p:spPr>
                <a:xfrm flipH="1">
                  <a:off x="5802150" y="1773346"/>
                  <a:ext cx="20874" cy="992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316" extrusionOk="0">
                      <a:moveTo>
                        <a:pt x="230" y="1"/>
                      </a:moveTo>
                      <a:cubicBezTo>
                        <a:pt x="214" y="1"/>
                        <a:pt x="198" y="13"/>
                        <a:pt x="192" y="39"/>
                      </a:cubicBezTo>
                      <a:cubicBezTo>
                        <a:pt x="0" y="717"/>
                        <a:pt x="51" y="1573"/>
                        <a:pt x="115" y="2277"/>
                      </a:cubicBezTo>
                      <a:cubicBezTo>
                        <a:pt x="122" y="2302"/>
                        <a:pt x="144" y="2315"/>
                        <a:pt x="166" y="2315"/>
                      </a:cubicBezTo>
                      <a:cubicBezTo>
                        <a:pt x="189" y="2315"/>
                        <a:pt x="211" y="2302"/>
                        <a:pt x="218" y="2277"/>
                      </a:cubicBezTo>
                      <a:cubicBezTo>
                        <a:pt x="307" y="1586"/>
                        <a:pt x="486" y="717"/>
                        <a:pt x="269" y="39"/>
                      </a:cubicBezTo>
                      <a:cubicBezTo>
                        <a:pt x="262" y="13"/>
                        <a:pt x="246" y="1"/>
                        <a:pt x="2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7"/>
                <p:cNvSpPr/>
                <p:nvPr/>
              </p:nvSpPr>
              <p:spPr>
                <a:xfrm flipH="1">
                  <a:off x="5770388" y="1818093"/>
                  <a:ext cx="93740" cy="11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7" h="266" extrusionOk="0">
                      <a:moveTo>
                        <a:pt x="1403" y="1"/>
                      </a:moveTo>
                      <a:cubicBezTo>
                        <a:pt x="1327" y="1"/>
                        <a:pt x="1252" y="2"/>
                        <a:pt x="1177" y="5"/>
                      </a:cubicBezTo>
                      <a:cubicBezTo>
                        <a:pt x="1062" y="5"/>
                        <a:pt x="945" y="3"/>
                        <a:pt x="826" y="3"/>
                      </a:cubicBezTo>
                      <a:cubicBezTo>
                        <a:pt x="560" y="3"/>
                        <a:pt x="290" y="15"/>
                        <a:pt x="51" y="95"/>
                      </a:cubicBezTo>
                      <a:cubicBezTo>
                        <a:pt x="0" y="107"/>
                        <a:pt x="0" y="184"/>
                        <a:pt x="51" y="197"/>
                      </a:cubicBezTo>
                      <a:cubicBezTo>
                        <a:pt x="214" y="251"/>
                        <a:pt x="383" y="266"/>
                        <a:pt x="554" y="266"/>
                      </a:cubicBezTo>
                      <a:cubicBezTo>
                        <a:pt x="706" y="266"/>
                        <a:pt x="860" y="254"/>
                        <a:pt x="1010" y="248"/>
                      </a:cubicBezTo>
                      <a:cubicBezTo>
                        <a:pt x="1394" y="248"/>
                        <a:pt x="1765" y="210"/>
                        <a:pt x="2136" y="159"/>
                      </a:cubicBezTo>
                      <a:cubicBezTo>
                        <a:pt x="2187" y="146"/>
                        <a:pt x="2187" y="69"/>
                        <a:pt x="2136" y="56"/>
                      </a:cubicBezTo>
                      <a:cubicBezTo>
                        <a:pt x="1891" y="17"/>
                        <a:pt x="1647" y="1"/>
                        <a:pt x="140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7"/>
                <p:cNvSpPr/>
                <p:nvPr/>
              </p:nvSpPr>
              <p:spPr>
                <a:xfrm flipH="1">
                  <a:off x="5787619" y="1792162"/>
                  <a:ext cx="59450" cy="663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7" h="1547" extrusionOk="0">
                      <a:moveTo>
                        <a:pt x="1347" y="1"/>
                      </a:moveTo>
                      <a:cubicBezTo>
                        <a:pt x="1341" y="1"/>
                        <a:pt x="1334" y="3"/>
                        <a:pt x="1328" y="9"/>
                      </a:cubicBezTo>
                      <a:cubicBezTo>
                        <a:pt x="1060" y="201"/>
                        <a:pt x="830" y="418"/>
                        <a:pt x="612" y="674"/>
                      </a:cubicBezTo>
                      <a:cubicBezTo>
                        <a:pt x="369" y="904"/>
                        <a:pt x="165" y="1186"/>
                        <a:pt x="11" y="1493"/>
                      </a:cubicBezTo>
                      <a:cubicBezTo>
                        <a:pt x="1" y="1524"/>
                        <a:pt x="33" y="1547"/>
                        <a:pt x="60" y="1547"/>
                      </a:cubicBezTo>
                      <a:cubicBezTo>
                        <a:pt x="65" y="1547"/>
                        <a:pt x="71" y="1546"/>
                        <a:pt x="75" y="1544"/>
                      </a:cubicBezTo>
                      <a:cubicBezTo>
                        <a:pt x="344" y="1377"/>
                        <a:pt x="561" y="1160"/>
                        <a:pt x="740" y="904"/>
                      </a:cubicBezTo>
                      <a:cubicBezTo>
                        <a:pt x="958" y="623"/>
                        <a:pt x="1175" y="342"/>
                        <a:pt x="1367" y="60"/>
                      </a:cubicBezTo>
                      <a:cubicBezTo>
                        <a:pt x="1387" y="31"/>
                        <a:pt x="1368" y="1"/>
                        <a:pt x="134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7"/>
                <p:cNvSpPr/>
                <p:nvPr/>
              </p:nvSpPr>
              <p:spPr>
                <a:xfrm flipH="1">
                  <a:off x="5784190" y="1793062"/>
                  <a:ext cx="60779" cy="615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8" h="1437" extrusionOk="0">
                      <a:moveTo>
                        <a:pt x="13" y="1"/>
                      </a:moveTo>
                      <a:cubicBezTo>
                        <a:pt x="13" y="1"/>
                        <a:pt x="13" y="1"/>
                        <a:pt x="13" y="14"/>
                      </a:cubicBezTo>
                      <a:cubicBezTo>
                        <a:pt x="1" y="295"/>
                        <a:pt x="371" y="564"/>
                        <a:pt x="538" y="755"/>
                      </a:cubicBezTo>
                      <a:cubicBezTo>
                        <a:pt x="781" y="1011"/>
                        <a:pt x="1049" y="1241"/>
                        <a:pt x="1356" y="1433"/>
                      </a:cubicBezTo>
                      <a:cubicBezTo>
                        <a:pt x="1361" y="1435"/>
                        <a:pt x="1366" y="1436"/>
                        <a:pt x="1371" y="1436"/>
                      </a:cubicBezTo>
                      <a:cubicBezTo>
                        <a:pt x="1394" y="1436"/>
                        <a:pt x="1418" y="1414"/>
                        <a:pt x="1407" y="1382"/>
                      </a:cubicBezTo>
                      <a:cubicBezTo>
                        <a:pt x="1228" y="1088"/>
                        <a:pt x="1024" y="819"/>
                        <a:pt x="781" y="589"/>
                      </a:cubicBezTo>
                      <a:cubicBezTo>
                        <a:pt x="614" y="423"/>
                        <a:pt x="448" y="270"/>
                        <a:pt x="282" y="103"/>
                      </a:cubicBezTo>
                      <a:cubicBezTo>
                        <a:pt x="205" y="39"/>
                        <a:pt x="116" y="1"/>
                        <a:pt x="1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7"/>
                <p:cNvSpPr/>
                <p:nvPr/>
              </p:nvSpPr>
              <p:spPr>
                <a:xfrm flipH="1">
                  <a:off x="4354007" y="1733539"/>
                  <a:ext cx="37290" cy="178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4173" extrusionOk="0">
                      <a:moveTo>
                        <a:pt x="460" y="0"/>
                      </a:moveTo>
                      <a:cubicBezTo>
                        <a:pt x="425" y="0"/>
                        <a:pt x="390" y="19"/>
                        <a:pt x="384" y="58"/>
                      </a:cubicBezTo>
                      <a:cubicBezTo>
                        <a:pt x="0" y="1285"/>
                        <a:pt x="320" y="2833"/>
                        <a:pt x="473" y="4086"/>
                      </a:cubicBezTo>
                      <a:cubicBezTo>
                        <a:pt x="473" y="4143"/>
                        <a:pt x="518" y="4172"/>
                        <a:pt x="563" y="4172"/>
                      </a:cubicBezTo>
                      <a:cubicBezTo>
                        <a:pt x="607" y="4172"/>
                        <a:pt x="652" y="4143"/>
                        <a:pt x="652" y="4086"/>
                      </a:cubicBezTo>
                      <a:cubicBezTo>
                        <a:pt x="793" y="2833"/>
                        <a:pt x="870" y="1285"/>
                        <a:pt x="537" y="58"/>
                      </a:cubicBezTo>
                      <a:cubicBezTo>
                        <a:pt x="531" y="19"/>
                        <a:pt x="496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7"/>
                <p:cNvSpPr/>
                <p:nvPr/>
              </p:nvSpPr>
              <p:spPr>
                <a:xfrm flipH="1">
                  <a:off x="4280539" y="1813947"/>
                  <a:ext cx="168878" cy="2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0" h="484" extrusionOk="0">
                      <a:moveTo>
                        <a:pt x="1409" y="1"/>
                      </a:moveTo>
                      <a:cubicBezTo>
                        <a:pt x="970" y="1"/>
                        <a:pt x="529" y="32"/>
                        <a:pt x="103" y="100"/>
                      </a:cubicBezTo>
                      <a:cubicBezTo>
                        <a:pt x="1" y="125"/>
                        <a:pt x="1" y="266"/>
                        <a:pt x="103" y="292"/>
                      </a:cubicBezTo>
                      <a:cubicBezTo>
                        <a:pt x="768" y="394"/>
                        <a:pt x="1446" y="445"/>
                        <a:pt x="2123" y="458"/>
                      </a:cubicBezTo>
                      <a:cubicBezTo>
                        <a:pt x="2392" y="464"/>
                        <a:pt x="2666" y="484"/>
                        <a:pt x="2938" y="484"/>
                      </a:cubicBezTo>
                      <a:cubicBezTo>
                        <a:pt x="3249" y="484"/>
                        <a:pt x="3557" y="458"/>
                        <a:pt x="3850" y="356"/>
                      </a:cubicBezTo>
                      <a:cubicBezTo>
                        <a:pt x="3939" y="330"/>
                        <a:pt x="3939" y="202"/>
                        <a:pt x="3850" y="177"/>
                      </a:cubicBezTo>
                      <a:cubicBezTo>
                        <a:pt x="3421" y="28"/>
                        <a:pt x="2944" y="11"/>
                        <a:pt x="2472" y="11"/>
                      </a:cubicBezTo>
                      <a:cubicBezTo>
                        <a:pt x="2333" y="11"/>
                        <a:pt x="2194" y="12"/>
                        <a:pt x="2057" y="12"/>
                      </a:cubicBezTo>
                      <a:cubicBezTo>
                        <a:pt x="1981" y="12"/>
                        <a:pt x="1905" y="12"/>
                        <a:pt x="1829" y="10"/>
                      </a:cubicBezTo>
                      <a:cubicBezTo>
                        <a:pt x="1690" y="4"/>
                        <a:pt x="1549" y="1"/>
                        <a:pt x="140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7"/>
                <p:cNvSpPr/>
                <p:nvPr/>
              </p:nvSpPr>
              <p:spPr>
                <a:xfrm flipH="1">
                  <a:off x="4310973" y="1767528"/>
                  <a:ext cx="106942" cy="11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5" h="2782" extrusionOk="0">
                      <a:moveTo>
                        <a:pt x="85" y="1"/>
                      </a:moveTo>
                      <a:cubicBezTo>
                        <a:pt x="41" y="1"/>
                        <a:pt x="1" y="53"/>
                        <a:pt x="33" y="96"/>
                      </a:cubicBezTo>
                      <a:cubicBezTo>
                        <a:pt x="391" y="620"/>
                        <a:pt x="775" y="1119"/>
                        <a:pt x="1158" y="1618"/>
                      </a:cubicBezTo>
                      <a:cubicBezTo>
                        <a:pt x="1465" y="2027"/>
                        <a:pt x="1900" y="2538"/>
                        <a:pt x="2347" y="2768"/>
                      </a:cubicBezTo>
                      <a:cubicBezTo>
                        <a:pt x="2362" y="2777"/>
                        <a:pt x="2379" y="2782"/>
                        <a:pt x="2395" y="2782"/>
                      </a:cubicBezTo>
                      <a:cubicBezTo>
                        <a:pt x="2447" y="2782"/>
                        <a:pt x="2495" y="2738"/>
                        <a:pt x="2475" y="2679"/>
                      </a:cubicBezTo>
                      <a:cubicBezTo>
                        <a:pt x="2258" y="2142"/>
                        <a:pt x="1785" y="1618"/>
                        <a:pt x="1401" y="1196"/>
                      </a:cubicBezTo>
                      <a:cubicBezTo>
                        <a:pt x="1017" y="761"/>
                        <a:pt x="583" y="364"/>
                        <a:pt x="122" y="6"/>
                      </a:cubicBezTo>
                      <a:lnTo>
                        <a:pt x="110" y="6"/>
                      </a:lnTo>
                      <a:cubicBezTo>
                        <a:pt x="102" y="2"/>
                        <a:pt x="93" y="1"/>
                        <a:pt x="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7"/>
                <p:cNvSpPr/>
                <p:nvPr/>
              </p:nvSpPr>
              <p:spPr>
                <a:xfrm flipH="1">
                  <a:off x="4313973" y="1769414"/>
                  <a:ext cx="109985" cy="110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6" h="2577" extrusionOk="0">
                      <a:moveTo>
                        <a:pt x="2527" y="1"/>
                      </a:moveTo>
                      <a:cubicBezTo>
                        <a:pt x="2348" y="1"/>
                        <a:pt x="2182" y="77"/>
                        <a:pt x="2054" y="193"/>
                      </a:cubicBezTo>
                      <a:cubicBezTo>
                        <a:pt x="1760" y="474"/>
                        <a:pt x="1440" y="755"/>
                        <a:pt x="1158" y="1049"/>
                      </a:cubicBezTo>
                      <a:cubicBezTo>
                        <a:pt x="737" y="1510"/>
                        <a:pt x="327" y="1932"/>
                        <a:pt x="33" y="2482"/>
                      </a:cubicBezTo>
                      <a:cubicBezTo>
                        <a:pt x="1" y="2525"/>
                        <a:pt x="41" y="2577"/>
                        <a:pt x="85" y="2577"/>
                      </a:cubicBezTo>
                      <a:cubicBezTo>
                        <a:pt x="94" y="2577"/>
                        <a:pt x="102" y="2575"/>
                        <a:pt x="110" y="2571"/>
                      </a:cubicBezTo>
                      <a:cubicBezTo>
                        <a:pt x="660" y="2239"/>
                        <a:pt x="1158" y="1817"/>
                        <a:pt x="1580" y="1343"/>
                      </a:cubicBezTo>
                      <a:cubicBezTo>
                        <a:pt x="1875" y="1011"/>
                        <a:pt x="2565" y="512"/>
                        <a:pt x="2540" y="14"/>
                      </a:cubicBezTo>
                      <a:cubicBezTo>
                        <a:pt x="2540" y="14"/>
                        <a:pt x="252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7"/>
                <p:cNvSpPr/>
                <p:nvPr/>
              </p:nvSpPr>
              <p:spPr>
                <a:xfrm flipH="1">
                  <a:off x="3626236" y="2468951"/>
                  <a:ext cx="34590" cy="2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7" h="627" extrusionOk="0">
                      <a:moveTo>
                        <a:pt x="397" y="0"/>
                      </a:moveTo>
                      <a:cubicBezTo>
                        <a:pt x="0" y="0"/>
                        <a:pt x="0" y="627"/>
                        <a:pt x="397" y="627"/>
                      </a:cubicBezTo>
                      <a:cubicBezTo>
                        <a:pt x="806" y="627"/>
                        <a:pt x="806" y="0"/>
                        <a:pt x="3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7"/>
                <p:cNvSpPr/>
                <p:nvPr/>
              </p:nvSpPr>
              <p:spPr>
                <a:xfrm flipH="1">
                  <a:off x="3804367" y="2223399"/>
                  <a:ext cx="37890" cy="3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" h="701" extrusionOk="0">
                      <a:moveTo>
                        <a:pt x="436" y="0"/>
                      </a:moveTo>
                      <a:cubicBezTo>
                        <a:pt x="141" y="0"/>
                        <a:pt x="1" y="346"/>
                        <a:pt x="205" y="563"/>
                      </a:cubicBezTo>
                      <a:lnTo>
                        <a:pt x="257" y="614"/>
                      </a:lnTo>
                      <a:cubicBezTo>
                        <a:pt x="308" y="672"/>
                        <a:pt x="375" y="701"/>
                        <a:pt x="444" y="701"/>
                      </a:cubicBezTo>
                      <a:cubicBezTo>
                        <a:pt x="512" y="701"/>
                        <a:pt x="583" y="672"/>
                        <a:pt x="640" y="614"/>
                      </a:cubicBezTo>
                      <a:lnTo>
                        <a:pt x="679" y="563"/>
                      </a:lnTo>
                      <a:cubicBezTo>
                        <a:pt x="883" y="346"/>
                        <a:pt x="730" y="0"/>
                        <a:pt x="4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0" name="Google Shape;1160;p7"/>
                <p:cNvSpPr/>
                <p:nvPr/>
              </p:nvSpPr>
              <p:spPr>
                <a:xfrm flipH="1">
                  <a:off x="3374683" y="2500712"/>
                  <a:ext cx="20874" cy="99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326" extrusionOk="0">
                      <a:moveTo>
                        <a:pt x="226" y="1"/>
                      </a:moveTo>
                      <a:cubicBezTo>
                        <a:pt x="208" y="1"/>
                        <a:pt x="192" y="14"/>
                        <a:pt x="192" y="39"/>
                      </a:cubicBezTo>
                      <a:cubicBezTo>
                        <a:pt x="1" y="717"/>
                        <a:pt x="39" y="1574"/>
                        <a:pt x="116" y="2277"/>
                      </a:cubicBezTo>
                      <a:cubicBezTo>
                        <a:pt x="116" y="2309"/>
                        <a:pt x="141" y="2325"/>
                        <a:pt x="167" y="2325"/>
                      </a:cubicBezTo>
                      <a:cubicBezTo>
                        <a:pt x="192" y="2325"/>
                        <a:pt x="218" y="2309"/>
                        <a:pt x="218" y="2277"/>
                      </a:cubicBezTo>
                      <a:cubicBezTo>
                        <a:pt x="308" y="1574"/>
                        <a:pt x="487" y="717"/>
                        <a:pt x="269" y="39"/>
                      </a:cubicBezTo>
                      <a:cubicBezTo>
                        <a:pt x="263" y="14"/>
                        <a:pt x="244" y="1"/>
                        <a:pt x="2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1" name="Google Shape;1161;p7"/>
                <p:cNvSpPr/>
                <p:nvPr/>
              </p:nvSpPr>
              <p:spPr>
                <a:xfrm flipH="1">
                  <a:off x="3342878" y="2544044"/>
                  <a:ext cx="93783" cy="12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300" extrusionOk="0">
                      <a:moveTo>
                        <a:pt x="1177" y="26"/>
                      </a:moveTo>
                      <a:cubicBezTo>
                        <a:pt x="806" y="38"/>
                        <a:pt x="397" y="0"/>
                        <a:pt x="52" y="128"/>
                      </a:cubicBezTo>
                      <a:cubicBezTo>
                        <a:pt x="1" y="141"/>
                        <a:pt x="1" y="217"/>
                        <a:pt x="52" y="230"/>
                      </a:cubicBezTo>
                      <a:cubicBezTo>
                        <a:pt x="214" y="284"/>
                        <a:pt x="384" y="299"/>
                        <a:pt x="555" y="299"/>
                      </a:cubicBezTo>
                      <a:cubicBezTo>
                        <a:pt x="707" y="299"/>
                        <a:pt x="860" y="287"/>
                        <a:pt x="1011" y="281"/>
                      </a:cubicBezTo>
                      <a:cubicBezTo>
                        <a:pt x="1382" y="281"/>
                        <a:pt x="1765" y="243"/>
                        <a:pt x="2136" y="192"/>
                      </a:cubicBezTo>
                      <a:cubicBezTo>
                        <a:pt x="2187" y="179"/>
                        <a:pt x="2187" y="102"/>
                        <a:pt x="2136" y="90"/>
                      </a:cubicBezTo>
                      <a:cubicBezTo>
                        <a:pt x="1816" y="38"/>
                        <a:pt x="1497" y="26"/>
                        <a:pt x="1177" y="2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2" name="Google Shape;1162;p7"/>
                <p:cNvSpPr/>
                <p:nvPr/>
              </p:nvSpPr>
              <p:spPr>
                <a:xfrm flipH="1">
                  <a:off x="3360538" y="2519785"/>
                  <a:ext cx="59022" cy="66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" h="1542" extrusionOk="0">
                      <a:moveTo>
                        <a:pt x="1341" y="0"/>
                      </a:moveTo>
                      <a:cubicBezTo>
                        <a:pt x="1337" y="0"/>
                        <a:pt x="1332" y="1"/>
                        <a:pt x="1328" y="3"/>
                      </a:cubicBezTo>
                      <a:cubicBezTo>
                        <a:pt x="1059" y="195"/>
                        <a:pt x="829" y="413"/>
                        <a:pt x="612" y="656"/>
                      </a:cubicBezTo>
                      <a:cubicBezTo>
                        <a:pt x="369" y="899"/>
                        <a:pt x="164" y="1180"/>
                        <a:pt x="11" y="1487"/>
                      </a:cubicBezTo>
                      <a:cubicBezTo>
                        <a:pt x="0" y="1518"/>
                        <a:pt x="33" y="1541"/>
                        <a:pt x="59" y="1541"/>
                      </a:cubicBezTo>
                      <a:cubicBezTo>
                        <a:pt x="65" y="1541"/>
                        <a:pt x="70" y="1540"/>
                        <a:pt x="75" y="1538"/>
                      </a:cubicBezTo>
                      <a:cubicBezTo>
                        <a:pt x="343" y="1372"/>
                        <a:pt x="561" y="1154"/>
                        <a:pt x="740" y="899"/>
                      </a:cubicBezTo>
                      <a:cubicBezTo>
                        <a:pt x="957" y="617"/>
                        <a:pt x="1174" y="349"/>
                        <a:pt x="1366" y="55"/>
                      </a:cubicBezTo>
                      <a:cubicBezTo>
                        <a:pt x="1377" y="23"/>
                        <a:pt x="1361" y="0"/>
                        <a:pt x="134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3" name="Google Shape;1163;p7"/>
                <p:cNvSpPr/>
                <p:nvPr/>
              </p:nvSpPr>
              <p:spPr>
                <a:xfrm flipH="1">
                  <a:off x="3356723" y="2520471"/>
                  <a:ext cx="60736" cy="6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7" h="1441" extrusionOk="0">
                      <a:moveTo>
                        <a:pt x="13" y="0"/>
                      </a:moveTo>
                      <a:cubicBezTo>
                        <a:pt x="13" y="0"/>
                        <a:pt x="0" y="0"/>
                        <a:pt x="0" y="13"/>
                      </a:cubicBezTo>
                      <a:cubicBezTo>
                        <a:pt x="0" y="294"/>
                        <a:pt x="371" y="563"/>
                        <a:pt x="537" y="755"/>
                      </a:cubicBezTo>
                      <a:cubicBezTo>
                        <a:pt x="780" y="1023"/>
                        <a:pt x="1049" y="1253"/>
                        <a:pt x="1356" y="1432"/>
                      </a:cubicBezTo>
                      <a:cubicBezTo>
                        <a:pt x="1361" y="1438"/>
                        <a:pt x="1368" y="1441"/>
                        <a:pt x="1374" y="1441"/>
                      </a:cubicBezTo>
                      <a:cubicBezTo>
                        <a:pt x="1396" y="1441"/>
                        <a:pt x="1417" y="1411"/>
                        <a:pt x="1407" y="1381"/>
                      </a:cubicBezTo>
                      <a:cubicBezTo>
                        <a:pt x="1228" y="1100"/>
                        <a:pt x="1010" y="831"/>
                        <a:pt x="780" y="588"/>
                      </a:cubicBezTo>
                      <a:cubicBezTo>
                        <a:pt x="614" y="422"/>
                        <a:pt x="448" y="269"/>
                        <a:pt x="281" y="103"/>
                      </a:cubicBezTo>
                      <a:cubicBezTo>
                        <a:pt x="205" y="39"/>
                        <a:pt x="115" y="0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4" name="Google Shape;1164;p7"/>
                <p:cNvSpPr/>
                <p:nvPr/>
              </p:nvSpPr>
              <p:spPr>
                <a:xfrm rot="10800000" flipH="1">
                  <a:off x="4234392" y="2377307"/>
                  <a:ext cx="34590" cy="2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7" h="627" extrusionOk="0">
                      <a:moveTo>
                        <a:pt x="397" y="0"/>
                      </a:moveTo>
                      <a:cubicBezTo>
                        <a:pt x="0" y="0"/>
                        <a:pt x="0" y="627"/>
                        <a:pt x="397" y="627"/>
                      </a:cubicBezTo>
                      <a:cubicBezTo>
                        <a:pt x="806" y="627"/>
                        <a:pt x="806" y="0"/>
                        <a:pt x="39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5" name="Google Shape;1165;p7"/>
                <p:cNvSpPr/>
                <p:nvPr/>
              </p:nvSpPr>
              <p:spPr>
                <a:xfrm rot="10800000" flipH="1">
                  <a:off x="3921135" y="2759863"/>
                  <a:ext cx="37890" cy="30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4" h="701" extrusionOk="0">
                      <a:moveTo>
                        <a:pt x="436" y="0"/>
                      </a:moveTo>
                      <a:cubicBezTo>
                        <a:pt x="141" y="0"/>
                        <a:pt x="1" y="346"/>
                        <a:pt x="205" y="563"/>
                      </a:cubicBezTo>
                      <a:lnTo>
                        <a:pt x="257" y="614"/>
                      </a:lnTo>
                      <a:cubicBezTo>
                        <a:pt x="308" y="672"/>
                        <a:pt x="375" y="701"/>
                        <a:pt x="444" y="701"/>
                      </a:cubicBezTo>
                      <a:cubicBezTo>
                        <a:pt x="512" y="701"/>
                        <a:pt x="583" y="672"/>
                        <a:pt x="640" y="614"/>
                      </a:cubicBezTo>
                      <a:lnTo>
                        <a:pt x="679" y="563"/>
                      </a:lnTo>
                      <a:cubicBezTo>
                        <a:pt x="883" y="346"/>
                        <a:pt x="730" y="0"/>
                        <a:pt x="43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6" name="Google Shape;1166;p7"/>
                <p:cNvSpPr/>
                <p:nvPr/>
              </p:nvSpPr>
              <p:spPr>
                <a:xfrm rot="10800000" flipH="1">
                  <a:off x="5171486" y="2031624"/>
                  <a:ext cx="20874" cy="996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2326" extrusionOk="0">
                      <a:moveTo>
                        <a:pt x="226" y="1"/>
                      </a:moveTo>
                      <a:cubicBezTo>
                        <a:pt x="208" y="1"/>
                        <a:pt x="192" y="14"/>
                        <a:pt x="192" y="39"/>
                      </a:cubicBezTo>
                      <a:cubicBezTo>
                        <a:pt x="1" y="717"/>
                        <a:pt x="39" y="1574"/>
                        <a:pt x="116" y="2277"/>
                      </a:cubicBezTo>
                      <a:cubicBezTo>
                        <a:pt x="116" y="2309"/>
                        <a:pt x="141" y="2325"/>
                        <a:pt x="167" y="2325"/>
                      </a:cubicBezTo>
                      <a:cubicBezTo>
                        <a:pt x="192" y="2325"/>
                        <a:pt x="218" y="2309"/>
                        <a:pt x="218" y="2277"/>
                      </a:cubicBezTo>
                      <a:cubicBezTo>
                        <a:pt x="308" y="1574"/>
                        <a:pt x="487" y="717"/>
                        <a:pt x="269" y="39"/>
                      </a:cubicBezTo>
                      <a:cubicBezTo>
                        <a:pt x="263" y="14"/>
                        <a:pt x="244" y="1"/>
                        <a:pt x="22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7" name="Google Shape;1167;p7"/>
                <p:cNvSpPr/>
                <p:nvPr/>
              </p:nvSpPr>
              <p:spPr>
                <a:xfrm rot="10800000" flipH="1">
                  <a:off x="5130382" y="2075130"/>
                  <a:ext cx="93783" cy="12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8" h="300" extrusionOk="0">
                      <a:moveTo>
                        <a:pt x="1177" y="26"/>
                      </a:moveTo>
                      <a:cubicBezTo>
                        <a:pt x="806" y="38"/>
                        <a:pt x="397" y="0"/>
                        <a:pt x="52" y="128"/>
                      </a:cubicBezTo>
                      <a:cubicBezTo>
                        <a:pt x="1" y="141"/>
                        <a:pt x="1" y="217"/>
                        <a:pt x="52" y="230"/>
                      </a:cubicBezTo>
                      <a:cubicBezTo>
                        <a:pt x="214" y="284"/>
                        <a:pt x="384" y="299"/>
                        <a:pt x="555" y="299"/>
                      </a:cubicBezTo>
                      <a:cubicBezTo>
                        <a:pt x="707" y="299"/>
                        <a:pt x="860" y="287"/>
                        <a:pt x="1011" y="281"/>
                      </a:cubicBezTo>
                      <a:cubicBezTo>
                        <a:pt x="1382" y="281"/>
                        <a:pt x="1765" y="243"/>
                        <a:pt x="2136" y="192"/>
                      </a:cubicBezTo>
                      <a:cubicBezTo>
                        <a:pt x="2187" y="179"/>
                        <a:pt x="2187" y="102"/>
                        <a:pt x="2136" y="90"/>
                      </a:cubicBezTo>
                      <a:cubicBezTo>
                        <a:pt x="1816" y="38"/>
                        <a:pt x="1497" y="26"/>
                        <a:pt x="1177" y="2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8" name="Google Shape;1168;p7"/>
                <p:cNvSpPr/>
                <p:nvPr/>
              </p:nvSpPr>
              <p:spPr>
                <a:xfrm rot="10800000" flipH="1">
                  <a:off x="5147483" y="2046155"/>
                  <a:ext cx="59022" cy="660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" h="1542" extrusionOk="0">
                      <a:moveTo>
                        <a:pt x="1341" y="0"/>
                      </a:moveTo>
                      <a:cubicBezTo>
                        <a:pt x="1337" y="0"/>
                        <a:pt x="1332" y="1"/>
                        <a:pt x="1328" y="3"/>
                      </a:cubicBezTo>
                      <a:cubicBezTo>
                        <a:pt x="1059" y="195"/>
                        <a:pt x="829" y="413"/>
                        <a:pt x="612" y="656"/>
                      </a:cubicBezTo>
                      <a:cubicBezTo>
                        <a:pt x="369" y="899"/>
                        <a:pt x="164" y="1180"/>
                        <a:pt x="11" y="1487"/>
                      </a:cubicBezTo>
                      <a:cubicBezTo>
                        <a:pt x="0" y="1518"/>
                        <a:pt x="33" y="1541"/>
                        <a:pt x="59" y="1541"/>
                      </a:cubicBezTo>
                      <a:cubicBezTo>
                        <a:pt x="65" y="1541"/>
                        <a:pt x="70" y="1540"/>
                        <a:pt x="75" y="1538"/>
                      </a:cubicBezTo>
                      <a:cubicBezTo>
                        <a:pt x="343" y="1372"/>
                        <a:pt x="561" y="1154"/>
                        <a:pt x="740" y="899"/>
                      </a:cubicBezTo>
                      <a:cubicBezTo>
                        <a:pt x="957" y="617"/>
                        <a:pt x="1174" y="349"/>
                        <a:pt x="1366" y="55"/>
                      </a:cubicBezTo>
                      <a:cubicBezTo>
                        <a:pt x="1377" y="23"/>
                        <a:pt x="1361" y="0"/>
                        <a:pt x="134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9" name="Google Shape;1169;p7"/>
                <p:cNvSpPr/>
                <p:nvPr/>
              </p:nvSpPr>
              <p:spPr>
                <a:xfrm rot="10800000" flipH="1">
                  <a:off x="5149584" y="2049798"/>
                  <a:ext cx="60736" cy="617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7" h="1441" extrusionOk="0">
                      <a:moveTo>
                        <a:pt x="13" y="0"/>
                      </a:moveTo>
                      <a:cubicBezTo>
                        <a:pt x="13" y="0"/>
                        <a:pt x="0" y="0"/>
                        <a:pt x="0" y="13"/>
                      </a:cubicBezTo>
                      <a:cubicBezTo>
                        <a:pt x="0" y="294"/>
                        <a:pt x="371" y="563"/>
                        <a:pt x="537" y="755"/>
                      </a:cubicBezTo>
                      <a:cubicBezTo>
                        <a:pt x="780" y="1023"/>
                        <a:pt x="1049" y="1253"/>
                        <a:pt x="1356" y="1432"/>
                      </a:cubicBezTo>
                      <a:cubicBezTo>
                        <a:pt x="1361" y="1438"/>
                        <a:pt x="1368" y="1441"/>
                        <a:pt x="1374" y="1441"/>
                      </a:cubicBezTo>
                      <a:cubicBezTo>
                        <a:pt x="1396" y="1441"/>
                        <a:pt x="1417" y="1411"/>
                        <a:pt x="1407" y="1381"/>
                      </a:cubicBezTo>
                      <a:cubicBezTo>
                        <a:pt x="1228" y="1100"/>
                        <a:pt x="1010" y="831"/>
                        <a:pt x="780" y="588"/>
                      </a:cubicBezTo>
                      <a:cubicBezTo>
                        <a:pt x="614" y="422"/>
                        <a:pt x="448" y="269"/>
                        <a:pt x="281" y="103"/>
                      </a:cubicBezTo>
                      <a:cubicBezTo>
                        <a:pt x="205" y="39"/>
                        <a:pt x="115" y="0"/>
                        <a:pt x="1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70" name="Google Shape;1170;p7"/>
              <p:cNvGrpSpPr/>
              <p:nvPr/>
            </p:nvGrpSpPr>
            <p:grpSpPr>
              <a:xfrm>
                <a:off x="430439" y="1497439"/>
                <a:ext cx="168878" cy="178865"/>
                <a:chOff x="4487214" y="1667064"/>
                <a:chExt cx="168878" cy="178865"/>
              </a:xfrm>
            </p:grpSpPr>
            <p:sp>
              <p:nvSpPr>
                <p:cNvPr id="1171" name="Google Shape;1171;p7"/>
                <p:cNvSpPr/>
                <p:nvPr/>
              </p:nvSpPr>
              <p:spPr>
                <a:xfrm flipH="1">
                  <a:off x="4560682" y="1667064"/>
                  <a:ext cx="37290" cy="1788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0" h="4173" extrusionOk="0">
                      <a:moveTo>
                        <a:pt x="460" y="0"/>
                      </a:moveTo>
                      <a:cubicBezTo>
                        <a:pt x="425" y="0"/>
                        <a:pt x="390" y="19"/>
                        <a:pt x="384" y="58"/>
                      </a:cubicBezTo>
                      <a:cubicBezTo>
                        <a:pt x="0" y="1285"/>
                        <a:pt x="320" y="2833"/>
                        <a:pt x="473" y="4086"/>
                      </a:cubicBezTo>
                      <a:cubicBezTo>
                        <a:pt x="473" y="4143"/>
                        <a:pt x="518" y="4172"/>
                        <a:pt x="563" y="4172"/>
                      </a:cubicBezTo>
                      <a:cubicBezTo>
                        <a:pt x="607" y="4172"/>
                        <a:pt x="652" y="4143"/>
                        <a:pt x="652" y="4086"/>
                      </a:cubicBezTo>
                      <a:cubicBezTo>
                        <a:pt x="793" y="2833"/>
                        <a:pt x="870" y="1285"/>
                        <a:pt x="537" y="58"/>
                      </a:cubicBezTo>
                      <a:cubicBezTo>
                        <a:pt x="531" y="19"/>
                        <a:pt x="496" y="0"/>
                        <a:pt x="46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2" name="Google Shape;1172;p7"/>
                <p:cNvSpPr/>
                <p:nvPr/>
              </p:nvSpPr>
              <p:spPr>
                <a:xfrm flipH="1">
                  <a:off x="4487214" y="1747472"/>
                  <a:ext cx="168878" cy="20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0" h="484" extrusionOk="0">
                      <a:moveTo>
                        <a:pt x="1409" y="1"/>
                      </a:moveTo>
                      <a:cubicBezTo>
                        <a:pt x="970" y="1"/>
                        <a:pt x="529" y="32"/>
                        <a:pt x="103" y="100"/>
                      </a:cubicBezTo>
                      <a:cubicBezTo>
                        <a:pt x="1" y="125"/>
                        <a:pt x="1" y="266"/>
                        <a:pt x="103" y="292"/>
                      </a:cubicBezTo>
                      <a:cubicBezTo>
                        <a:pt x="768" y="394"/>
                        <a:pt x="1446" y="445"/>
                        <a:pt x="2123" y="458"/>
                      </a:cubicBezTo>
                      <a:cubicBezTo>
                        <a:pt x="2392" y="464"/>
                        <a:pt x="2666" y="484"/>
                        <a:pt x="2938" y="484"/>
                      </a:cubicBezTo>
                      <a:cubicBezTo>
                        <a:pt x="3249" y="484"/>
                        <a:pt x="3557" y="458"/>
                        <a:pt x="3850" y="356"/>
                      </a:cubicBezTo>
                      <a:cubicBezTo>
                        <a:pt x="3939" y="330"/>
                        <a:pt x="3939" y="202"/>
                        <a:pt x="3850" y="177"/>
                      </a:cubicBezTo>
                      <a:cubicBezTo>
                        <a:pt x="3421" y="28"/>
                        <a:pt x="2944" y="11"/>
                        <a:pt x="2472" y="11"/>
                      </a:cubicBezTo>
                      <a:cubicBezTo>
                        <a:pt x="2333" y="11"/>
                        <a:pt x="2194" y="12"/>
                        <a:pt x="2057" y="12"/>
                      </a:cubicBezTo>
                      <a:cubicBezTo>
                        <a:pt x="1981" y="12"/>
                        <a:pt x="1905" y="12"/>
                        <a:pt x="1829" y="10"/>
                      </a:cubicBezTo>
                      <a:cubicBezTo>
                        <a:pt x="1690" y="4"/>
                        <a:pt x="1549" y="1"/>
                        <a:pt x="140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3" name="Google Shape;1173;p7"/>
                <p:cNvSpPr/>
                <p:nvPr/>
              </p:nvSpPr>
              <p:spPr>
                <a:xfrm flipH="1">
                  <a:off x="4517648" y="1701053"/>
                  <a:ext cx="106942" cy="11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5" h="2782" extrusionOk="0">
                      <a:moveTo>
                        <a:pt x="85" y="1"/>
                      </a:moveTo>
                      <a:cubicBezTo>
                        <a:pt x="41" y="1"/>
                        <a:pt x="1" y="53"/>
                        <a:pt x="33" y="96"/>
                      </a:cubicBezTo>
                      <a:cubicBezTo>
                        <a:pt x="391" y="620"/>
                        <a:pt x="775" y="1119"/>
                        <a:pt x="1158" y="1618"/>
                      </a:cubicBezTo>
                      <a:cubicBezTo>
                        <a:pt x="1465" y="2027"/>
                        <a:pt x="1900" y="2538"/>
                        <a:pt x="2347" y="2768"/>
                      </a:cubicBezTo>
                      <a:cubicBezTo>
                        <a:pt x="2362" y="2777"/>
                        <a:pt x="2379" y="2782"/>
                        <a:pt x="2395" y="2782"/>
                      </a:cubicBezTo>
                      <a:cubicBezTo>
                        <a:pt x="2447" y="2782"/>
                        <a:pt x="2495" y="2738"/>
                        <a:pt x="2475" y="2679"/>
                      </a:cubicBezTo>
                      <a:cubicBezTo>
                        <a:pt x="2258" y="2142"/>
                        <a:pt x="1785" y="1618"/>
                        <a:pt x="1401" y="1196"/>
                      </a:cubicBezTo>
                      <a:cubicBezTo>
                        <a:pt x="1017" y="761"/>
                        <a:pt x="583" y="364"/>
                        <a:pt x="122" y="6"/>
                      </a:cubicBezTo>
                      <a:lnTo>
                        <a:pt x="110" y="6"/>
                      </a:lnTo>
                      <a:cubicBezTo>
                        <a:pt x="102" y="2"/>
                        <a:pt x="93" y="1"/>
                        <a:pt x="8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4" name="Google Shape;1174;p7"/>
                <p:cNvSpPr/>
                <p:nvPr/>
              </p:nvSpPr>
              <p:spPr>
                <a:xfrm flipH="1">
                  <a:off x="4520648" y="1702939"/>
                  <a:ext cx="109985" cy="1104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6" h="2577" extrusionOk="0">
                      <a:moveTo>
                        <a:pt x="2527" y="1"/>
                      </a:moveTo>
                      <a:cubicBezTo>
                        <a:pt x="2348" y="1"/>
                        <a:pt x="2182" y="77"/>
                        <a:pt x="2054" y="193"/>
                      </a:cubicBezTo>
                      <a:cubicBezTo>
                        <a:pt x="1760" y="474"/>
                        <a:pt x="1440" y="755"/>
                        <a:pt x="1158" y="1049"/>
                      </a:cubicBezTo>
                      <a:cubicBezTo>
                        <a:pt x="737" y="1510"/>
                        <a:pt x="327" y="1932"/>
                        <a:pt x="33" y="2482"/>
                      </a:cubicBezTo>
                      <a:cubicBezTo>
                        <a:pt x="1" y="2525"/>
                        <a:pt x="41" y="2577"/>
                        <a:pt x="85" y="2577"/>
                      </a:cubicBezTo>
                      <a:cubicBezTo>
                        <a:pt x="94" y="2577"/>
                        <a:pt x="102" y="2575"/>
                        <a:pt x="110" y="2571"/>
                      </a:cubicBezTo>
                      <a:cubicBezTo>
                        <a:pt x="660" y="2239"/>
                        <a:pt x="1158" y="1817"/>
                        <a:pt x="1580" y="1343"/>
                      </a:cubicBezTo>
                      <a:cubicBezTo>
                        <a:pt x="1875" y="1011"/>
                        <a:pt x="2565" y="512"/>
                        <a:pt x="2540" y="14"/>
                      </a:cubicBezTo>
                      <a:cubicBezTo>
                        <a:pt x="2540" y="14"/>
                        <a:pt x="252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175" name="Google Shape;1175;p7"/>
          <p:cNvGrpSpPr/>
          <p:nvPr/>
        </p:nvGrpSpPr>
        <p:grpSpPr>
          <a:xfrm rot="-9877623">
            <a:off x="8111718" y="101783"/>
            <a:ext cx="912189" cy="1139692"/>
            <a:chOff x="5445825" y="2825825"/>
            <a:chExt cx="660175" cy="824825"/>
          </a:xfrm>
        </p:grpSpPr>
        <p:sp>
          <p:nvSpPr>
            <p:cNvPr id="1176" name="Google Shape;1176;p7"/>
            <p:cNvSpPr/>
            <p:nvPr/>
          </p:nvSpPr>
          <p:spPr>
            <a:xfrm>
              <a:off x="5780400" y="2825825"/>
              <a:ext cx="129800" cy="335425"/>
            </a:xfrm>
            <a:custGeom>
              <a:avLst/>
              <a:gdLst/>
              <a:ahLst/>
              <a:cxnLst/>
              <a:rect l="l" t="t" r="r" b="b"/>
              <a:pathLst>
                <a:path w="5192" h="13417" extrusionOk="0">
                  <a:moveTo>
                    <a:pt x="5159" y="1"/>
                  </a:moveTo>
                  <a:cubicBezTo>
                    <a:pt x="5153" y="1"/>
                    <a:pt x="5147" y="3"/>
                    <a:pt x="5144" y="10"/>
                  </a:cubicBezTo>
                  <a:cubicBezTo>
                    <a:pt x="3822" y="2189"/>
                    <a:pt x="2334" y="4106"/>
                    <a:pt x="1286" y="6440"/>
                  </a:cubicBezTo>
                  <a:cubicBezTo>
                    <a:pt x="869" y="7392"/>
                    <a:pt x="488" y="8273"/>
                    <a:pt x="667" y="9321"/>
                  </a:cubicBezTo>
                  <a:cubicBezTo>
                    <a:pt x="905" y="10726"/>
                    <a:pt x="369" y="11952"/>
                    <a:pt x="24" y="13286"/>
                  </a:cubicBezTo>
                  <a:cubicBezTo>
                    <a:pt x="1" y="13364"/>
                    <a:pt x="59" y="13416"/>
                    <a:pt x="119" y="13416"/>
                  </a:cubicBezTo>
                  <a:cubicBezTo>
                    <a:pt x="150" y="13416"/>
                    <a:pt x="182" y="13402"/>
                    <a:pt x="203" y="13369"/>
                  </a:cubicBezTo>
                  <a:cubicBezTo>
                    <a:pt x="869" y="12512"/>
                    <a:pt x="1334" y="11571"/>
                    <a:pt x="1870" y="10619"/>
                  </a:cubicBezTo>
                  <a:cubicBezTo>
                    <a:pt x="2441" y="9607"/>
                    <a:pt x="3060" y="8916"/>
                    <a:pt x="3417" y="7773"/>
                  </a:cubicBezTo>
                  <a:cubicBezTo>
                    <a:pt x="3751" y="6690"/>
                    <a:pt x="4322" y="5630"/>
                    <a:pt x="4489" y="4499"/>
                  </a:cubicBezTo>
                  <a:cubicBezTo>
                    <a:pt x="4727" y="2999"/>
                    <a:pt x="4846" y="1522"/>
                    <a:pt x="5191" y="34"/>
                  </a:cubicBezTo>
                  <a:cubicBezTo>
                    <a:pt x="5191" y="17"/>
                    <a:pt x="5174" y="1"/>
                    <a:pt x="51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7"/>
            <p:cNvSpPr/>
            <p:nvPr/>
          </p:nvSpPr>
          <p:spPr>
            <a:xfrm>
              <a:off x="5764150" y="2979625"/>
              <a:ext cx="341850" cy="212700"/>
            </a:xfrm>
            <a:custGeom>
              <a:avLst/>
              <a:gdLst/>
              <a:ahLst/>
              <a:cxnLst/>
              <a:rect l="l" t="t" r="r" b="b"/>
              <a:pathLst>
                <a:path w="13674" h="8508" extrusionOk="0">
                  <a:moveTo>
                    <a:pt x="13619" y="0"/>
                  </a:moveTo>
                  <a:cubicBezTo>
                    <a:pt x="13614" y="0"/>
                    <a:pt x="13609" y="1"/>
                    <a:pt x="13604" y="2"/>
                  </a:cubicBezTo>
                  <a:cubicBezTo>
                    <a:pt x="11163" y="1252"/>
                    <a:pt x="8413" y="1455"/>
                    <a:pt x="6139" y="3038"/>
                  </a:cubicBezTo>
                  <a:cubicBezTo>
                    <a:pt x="5115" y="3741"/>
                    <a:pt x="4317" y="4753"/>
                    <a:pt x="3305" y="5491"/>
                  </a:cubicBezTo>
                  <a:cubicBezTo>
                    <a:pt x="2150" y="6384"/>
                    <a:pt x="1055" y="7360"/>
                    <a:pt x="31" y="8420"/>
                  </a:cubicBezTo>
                  <a:cubicBezTo>
                    <a:pt x="0" y="8450"/>
                    <a:pt x="31" y="8508"/>
                    <a:pt x="71" y="8508"/>
                  </a:cubicBezTo>
                  <a:cubicBezTo>
                    <a:pt x="78" y="8508"/>
                    <a:pt x="84" y="8506"/>
                    <a:pt x="91" y="8503"/>
                  </a:cubicBezTo>
                  <a:cubicBezTo>
                    <a:pt x="2627" y="7372"/>
                    <a:pt x="5603" y="7265"/>
                    <a:pt x="8044" y="5955"/>
                  </a:cubicBezTo>
                  <a:cubicBezTo>
                    <a:pt x="10449" y="4669"/>
                    <a:pt x="11640" y="1836"/>
                    <a:pt x="13652" y="62"/>
                  </a:cubicBezTo>
                  <a:cubicBezTo>
                    <a:pt x="13673" y="40"/>
                    <a:pt x="13656" y="0"/>
                    <a:pt x="1361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7"/>
            <p:cNvSpPr/>
            <p:nvPr/>
          </p:nvSpPr>
          <p:spPr>
            <a:xfrm>
              <a:off x="5650325" y="2834150"/>
              <a:ext cx="119975" cy="421875"/>
            </a:xfrm>
            <a:custGeom>
              <a:avLst/>
              <a:gdLst/>
              <a:ahLst/>
              <a:cxnLst/>
              <a:rect l="l" t="t" r="r" b="b"/>
              <a:pathLst>
                <a:path w="4799" h="16875" extrusionOk="0">
                  <a:moveTo>
                    <a:pt x="1439" y="1"/>
                  </a:moveTo>
                  <a:cubicBezTo>
                    <a:pt x="1403" y="1"/>
                    <a:pt x="1373" y="30"/>
                    <a:pt x="1381" y="70"/>
                  </a:cubicBezTo>
                  <a:lnTo>
                    <a:pt x="1381" y="58"/>
                  </a:lnTo>
                  <a:lnTo>
                    <a:pt x="1381" y="58"/>
                  </a:lnTo>
                  <a:cubicBezTo>
                    <a:pt x="1965" y="2999"/>
                    <a:pt x="0" y="5476"/>
                    <a:pt x="226" y="8452"/>
                  </a:cubicBezTo>
                  <a:cubicBezTo>
                    <a:pt x="334" y="9822"/>
                    <a:pt x="607" y="10834"/>
                    <a:pt x="1322" y="12012"/>
                  </a:cubicBezTo>
                  <a:cubicBezTo>
                    <a:pt x="2227" y="13524"/>
                    <a:pt x="2632" y="14965"/>
                    <a:pt x="3143" y="16632"/>
                  </a:cubicBezTo>
                  <a:cubicBezTo>
                    <a:pt x="3191" y="16774"/>
                    <a:pt x="3343" y="16874"/>
                    <a:pt x="3480" y="16874"/>
                  </a:cubicBezTo>
                  <a:cubicBezTo>
                    <a:pt x="3584" y="16874"/>
                    <a:pt x="3679" y="16818"/>
                    <a:pt x="3715" y="16679"/>
                  </a:cubicBezTo>
                  <a:cubicBezTo>
                    <a:pt x="4108" y="15275"/>
                    <a:pt x="3858" y="13846"/>
                    <a:pt x="4215" y="12429"/>
                  </a:cubicBezTo>
                  <a:cubicBezTo>
                    <a:pt x="4644" y="10738"/>
                    <a:pt x="4798" y="9417"/>
                    <a:pt x="4667" y="7666"/>
                  </a:cubicBezTo>
                  <a:cubicBezTo>
                    <a:pt x="4453" y="4940"/>
                    <a:pt x="3155" y="2166"/>
                    <a:pt x="1489" y="23"/>
                  </a:cubicBezTo>
                  <a:cubicBezTo>
                    <a:pt x="1473" y="7"/>
                    <a:pt x="1455" y="1"/>
                    <a:pt x="14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7"/>
            <p:cNvSpPr/>
            <p:nvPr/>
          </p:nvSpPr>
          <p:spPr>
            <a:xfrm>
              <a:off x="5691700" y="3202225"/>
              <a:ext cx="317450" cy="149350"/>
            </a:xfrm>
            <a:custGeom>
              <a:avLst/>
              <a:gdLst/>
              <a:ahLst/>
              <a:cxnLst/>
              <a:rect l="l" t="t" r="r" b="b"/>
              <a:pathLst>
                <a:path w="12698" h="5974" extrusionOk="0">
                  <a:moveTo>
                    <a:pt x="12550" y="0"/>
                  </a:moveTo>
                  <a:cubicBezTo>
                    <a:pt x="12542" y="0"/>
                    <a:pt x="12534" y="2"/>
                    <a:pt x="12526" y="4"/>
                  </a:cubicBezTo>
                  <a:cubicBezTo>
                    <a:pt x="10442" y="516"/>
                    <a:pt x="8096" y="421"/>
                    <a:pt x="6096" y="1206"/>
                  </a:cubicBezTo>
                  <a:cubicBezTo>
                    <a:pt x="5025" y="1635"/>
                    <a:pt x="4167" y="2302"/>
                    <a:pt x="3298" y="3040"/>
                  </a:cubicBezTo>
                  <a:cubicBezTo>
                    <a:pt x="2346" y="3850"/>
                    <a:pt x="1250" y="4362"/>
                    <a:pt x="274" y="5112"/>
                  </a:cubicBezTo>
                  <a:cubicBezTo>
                    <a:pt x="0" y="5314"/>
                    <a:pt x="12" y="5862"/>
                    <a:pt x="429" y="5909"/>
                  </a:cubicBezTo>
                  <a:cubicBezTo>
                    <a:pt x="780" y="5953"/>
                    <a:pt x="1169" y="5974"/>
                    <a:pt x="1581" y="5974"/>
                  </a:cubicBezTo>
                  <a:cubicBezTo>
                    <a:pt x="3439" y="5974"/>
                    <a:pt x="5754" y="5540"/>
                    <a:pt x="7168" y="4731"/>
                  </a:cubicBezTo>
                  <a:cubicBezTo>
                    <a:pt x="8204" y="4123"/>
                    <a:pt x="8978" y="3278"/>
                    <a:pt x="9882" y="2492"/>
                  </a:cubicBezTo>
                  <a:cubicBezTo>
                    <a:pt x="10787" y="1718"/>
                    <a:pt x="11764" y="1004"/>
                    <a:pt x="12633" y="159"/>
                  </a:cubicBezTo>
                  <a:cubicBezTo>
                    <a:pt x="12697" y="94"/>
                    <a:pt x="12626" y="0"/>
                    <a:pt x="125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7"/>
            <p:cNvSpPr/>
            <p:nvPr/>
          </p:nvSpPr>
          <p:spPr>
            <a:xfrm>
              <a:off x="5643475" y="3378775"/>
              <a:ext cx="371500" cy="119950"/>
            </a:xfrm>
            <a:custGeom>
              <a:avLst/>
              <a:gdLst/>
              <a:ahLst/>
              <a:cxnLst/>
              <a:rect l="l" t="t" r="r" b="b"/>
              <a:pathLst>
                <a:path w="14860" h="4798" extrusionOk="0">
                  <a:moveTo>
                    <a:pt x="12600" y="0"/>
                  </a:moveTo>
                  <a:cubicBezTo>
                    <a:pt x="10861" y="0"/>
                    <a:pt x="9118" y="265"/>
                    <a:pt x="7382" y="419"/>
                  </a:cubicBezTo>
                  <a:cubicBezTo>
                    <a:pt x="6120" y="514"/>
                    <a:pt x="4894" y="788"/>
                    <a:pt x="3727" y="1241"/>
                  </a:cubicBezTo>
                  <a:cubicBezTo>
                    <a:pt x="3001" y="1526"/>
                    <a:pt x="2715" y="1979"/>
                    <a:pt x="1858" y="2098"/>
                  </a:cubicBezTo>
                  <a:cubicBezTo>
                    <a:pt x="1286" y="2169"/>
                    <a:pt x="739" y="2312"/>
                    <a:pt x="203" y="2526"/>
                  </a:cubicBezTo>
                  <a:cubicBezTo>
                    <a:pt x="24" y="2610"/>
                    <a:pt x="0" y="2860"/>
                    <a:pt x="167" y="2967"/>
                  </a:cubicBezTo>
                  <a:cubicBezTo>
                    <a:pt x="1832" y="3906"/>
                    <a:pt x="3623" y="4798"/>
                    <a:pt x="5507" y="4798"/>
                  </a:cubicBezTo>
                  <a:cubicBezTo>
                    <a:pt x="5941" y="4798"/>
                    <a:pt x="6380" y="4750"/>
                    <a:pt x="6823" y="4646"/>
                  </a:cubicBezTo>
                  <a:cubicBezTo>
                    <a:pt x="8263" y="4300"/>
                    <a:pt x="9478" y="3372"/>
                    <a:pt x="10787" y="2705"/>
                  </a:cubicBezTo>
                  <a:cubicBezTo>
                    <a:pt x="12121" y="2038"/>
                    <a:pt x="13407" y="1217"/>
                    <a:pt x="14705" y="479"/>
                  </a:cubicBezTo>
                  <a:cubicBezTo>
                    <a:pt x="14859" y="395"/>
                    <a:pt x="14812" y="169"/>
                    <a:pt x="14645" y="145"/>
                  </a:cubicBezTo>
                  <a:cubicBezTo>
                    <a:pt x="13964" y="41"/>
                    <a:pt x="13283" y="0"/>
                    <a:pt x="126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7"/>
            <p:cNvSpPr/>
            <p:nvPr/>
          </p:nvSpPr>
          <p:spPr>
            <a:xfrm>
              <a:off x="5565875" y="3539525"/>
              <a:ext cx="307475" cy="111125"/>
            </a:xfrm>
            <a:custGeom>
              <a:avLst/>
              <a:gdLst/>
              <a:ahLst/>
              <a:cxnLst/>
              <a:rect l="l" t="t" r="r" b="b"/>
              <a:pathLst>
                <a:path w="12299" h="4445" extrusionOk="0">
                  <a:moveTo>
                    <a:pt x="3220" y="1"/>
                  </a:moveTo>
                  <a:cubicBezTo>
                    <a:pt x="2484" y="1"/>
                    <a:pt x="1782" y="75"/>
                    <a:pt x="1044" y="75"/>
                  </a:cubicBezTo>
                  <a:cubicBezTo>
                    <a:pt x="814" y="75"/>
                    <a:pt x="581" y="68"/>
                    <a:pt x="342" y="49"/>
                  </a:cubicBezTo>
                  <a:cubicBezTo>
                    <a:pt x="337" y="49"/>
                    <a:pt x="332" y="49"/>
                    <a:pt x="327" y="49"/>
                  </a:cubicBezTo>
                  <a:cubicBezTo>
                    <a:pt x="122" y="49"/>
                    <a:pt x="0" y="291"/>
                    <a:pt x="140" y="454"/>
                  </a:cubicBezTo>
                  <a:cubicBezTo>
                    <a:pt x="1842" y="2276"/>
                    <a:pt x="3152" y="4026"/>
                    <a:pt x="5807" y="4395"/>
                  </a:cubicBezTo>
                  <a:cubicBezTo>
                    <a:pt x="6039" y="4429"/>
                    <a:pt x="6266" y="4444"/>
                    <a:pt x="6489" y="4444"/>
                  </a:cubicBezTo>
                  <a:cubicBezTo>
                    <a:pt x="8639" y="4444"/>
                    <a:pt x="10410" y="2977"/>
                    <a:pt x="12201" y="1823"/>
                  </a:cubicBezTo>
                  <a:cubicBezTo>
                    <a:pt x="12299" y="1758"/>
                    <a:pt x="12277" y="1593"/>
                    <a:pt x="12163" y="1593"/>
                  </a:cubicBezTo>
                  <a:cubicBezTo>
                    <a:pt x="12153" y="1593"/>
                    <a:pt x="12141" y="1594"/>
                    <a:pt x="12129" y="1597"/>
                  </a:cubicBezTo>
                  <a:lnTo>
                    <a:pt x="12117" y="1597"/>
                  </a:lnTo>
                  <a:cubicBezTo>
                    <a:pt x="11388" y="1776"/>
                    <a:pt x="10696" y="1922"/>
                    <a:pt x="9991" y="1922"/>
                  </a:cubicBezTo>
                  <a:cubicBezTo>
                    <a:pt x="9569" y="1922"/>
                    <a:pt x="9142" y="1869"/>
                    <a:pt x="8700" y="1740"/>
                  </a:cubicBezTo>
                  <a:cubicBezTo>
                    <a:pt x="7807" y="1478"/>
                    <a:pt x="6914" y="1037"/>
                    <a:pt x="6045" y="704"/>
                  </a:cubicBezTo>
                  <a:cubicBezTo>
                    <a:pt x="5140" y="359"/>
                    <a:pt x="4319" y="14"/>
                    <a:pt x="3343" y="2"/>
                  </a:cubicBezTo>
                  <a:cubicBezTo>
                    <a:pt x="3302" y="1"/>
                    <a:pt x="3261" y="1"/>
                    <a:pt x="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7"/>
            <p:cNvSpPr/>
            <p:nvPr/>
          </p:nvSpPr>
          <p:spPr>
            <a:xfrm>
              <a:off x="5532750" y="3266400"/>
              <a:ext cx="71150" cy="256025"/>
            </a:xfrm>
            <a:custGeom>
              <a:avLst/>
              <a:gdLst/>
              <a:ahLst/>
              <a:cxnLst/>
              <a:rect l="l" t="t" r="r" b="b"/>
              <a:pathLst>
                <a:path w="2846" h="10241" extrusionOk="0">
                  <a:moveTo>
                    <a:pt x="902" y="1"/>
                  </a:moveTo>
                  <a:cubicBezTo>
                    <a:pt x="859" y="1"/>
                    <a:pt x="814" y="39"/>
                    <a:pt x="822" y="92"/>
                  </a:cubicBezTo>
                  <a:cubicBezTo>
                    <a:pt x="1024" y="2021"/>
                    <a:pt x="131" y="3700"/>
                    <a:pt x="60" y="5593"/>
                  </a:cubicBezTo>
                  <a:cubicBezTo>
                    <a:pt x="0" y="7355"/>
                    <a:pt x="1096" y="8724"/>
                    <a:pt x="1977" y="10129"/>
                  </a:cubicBezTo>
                  <a:cubicBezTo>
                    <a:pt x="2018" y="10205"/>
                    <a:pt x="2089" y="10240"/>
                    <a:pt x="2159" y="10240"/>
                  </a:cubicBezTo>
                  <a:cubicBezTo>
                    <a:pt x="2253" y="10240"/>
                    <a:pt x="2344" y="10178"/>
                    <a:pt x="2358" y="10069"/>
                  </a:cubicBezTo>
                  <a:cubicBezTo>
                    <a:pt x="2846" y="6914"/>
                    <a:pt x="2393" y="2938"/>
                    <a:pt x="965" y="44"/>
                  </a:cubicBezTo>
                  <a:cubicBezTo>
                    <a:pt x="952" y="14"/>
                    <a:pt x="927" y="1"/>
                    <a:pt x="9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7"/>
            <p:cNvSpPr/>
            <p:nvPr/>
          </p:nvSpPr>
          <p:spPr>
            <a:xfrm>
              <a:off x="5606850" y="3116500"/>
              <a:ext cx="77725" cy="274825"/>
            </a:xfrm>
            <a:custGeom>
              <a:avLst/>
              <a:gdLst/>
              <a:ahLst/>
              <a:cxnLst/>
              <a:rect l="l" t="t" r="r" b="b"/>
              <a:pathLst>
                <a:path w="3109" h="10993" extrusionOk="0">
                  <a:moveTo>
                    <a:pt x="606" y="1"/>
                  </a:moveTo>
                  <a:cubicBezTo>
                    <a:pt x="585" y="1"/>
                    <a:pt x="564" y="23"/>
                    <a:pt x="572" y="40"/>
                  </a:cubicBezTo>
                  <a:cubicBezTo>
                    <a:pt x="1001" y="2123"/>
                    <a:pt x="227" y="3790"/>
                    <a:pt x="108" y="5802"/>
                  </a:cubicBezTo>
                  <a:cubicBezTo>
                    <a:pt x="60" y="6552"/>
                    <a:pt x="1" y="7695"/>
                    <a:pt x="418" y="8350"/>
                  </a:cubicBezTo>
                  <a:cubicBezTo>
                    <a:pt x="965" y="9207"/>
                    <a:pt x="1620" y="9993"/>
                    <a:pt x="2085" y="10898"/>
                  </a:cubicBezTo>
                  <a:cubicBezTo>
                    <a:pt x="2114" y="10963"/>
                    <a:pt x="2171" y="10992"/>
                    <a:pt x="2229" y="10992"/>
                  </a:cubicBezTo>
                  <a:cubicBezTo>
                    <a:pt x="2310" y="10992"/>
                    <a:pt x="2392" y="10935"/>
                    <a:pt x="2406" y="10839"/>
                  </a:cubicBezTo>
                  <a:cubicBezTo>
                    <a:pt x="2489" y="9838"/>
                    <a:pt x="2751" y="8886"/>
                    <a:pt x="2942" y="7898"/>
                  </a:cubicBezTo>
                  <a:cubicBezTo>
                    <a:pt x="3108" y="7064"/>
                    <a:pt x="2716" y="5945"/>
                    <a:pt x="2585" y="5112"/>
                  </a:cubicBezTo>
                  <a:cubicBezTo>
                    <a:pt x="2263" y="3302"/>
                    <a:pt x="1608" y="1575"/>
                    <a:pt x="632" y="16"/>
                  </a:cubicBezTo>
                  <a:cubicBezTo>
                    <a:pt x="625" y="5"/>
                    <a:pt x="615" y="1"/>
                    <a:pt x="6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7"/>
            <p:cNvSpPr/>
            <p:nvPr/>
          </p:nvSpPr>
          <p:spPr>
            <a:xfrm>
              <a:off x="5445825" y="3121225"/>
              <a:ext cx="358100" cy="529075"/>
            </a:xfrm>
            <a:custGeom>
              <a:avLst/>
              <a:gdLst/>
              <a:ahLst/>
              <a:cxnLst/>
              <a:rect l="l" t="t" r="r" b="b"/>
              <a:pathLst>
                <a:path w="14324" h="21163" extrusionOk="0">
                  <a:moveTo>
                    <a:pt x="14310" y="0"/>
                  </a:moveTo>
                  <a:cubicBezTo>
                    <a:pt x="14307" y="0"/>
                    <a:pt x="14304" y="2"/>
                    <a:pt x="14300" y="5"/>
                  </a:cubicBezTo>
                  <a:cubicBezTo>
                    <a:pt x="12002" y="3637"/>
                    <a:pt x="10264" y="7590"/>
                    <a:pt x="8264" y="11388"/>
                  </a:cubicBezTo>
                  <a:cubicBezTo>
                    <a:pt x="7037" y="13745"/>
                    <a:pt x="5347" y="15841"/>
                    <a:pt x="3311" y="17543"/>
                  </a:cubicBezTo>
                  <a:cubicBezTo>
                    <a:pt x="3311" y="17543"/>
                    <a:pt x="2120" y="18912"/>
                    <a:pt x="1679" y="19401"/>
                  </a:cubicBezTo>
                  <a:cubicBezTo>
                    <a:pt x="1298" y="19829"/>
                    <a:pt x="1" y="21163"/>
                    <a:pt x="1" y="21163"/>
                  </a:cubicBezTo>
                  <a:cubicBezTo>
                    <a:pt x="8145" y="17210"/>
                    <a:pt x="10728" y="7637"/>
                    <a:pt x="14324" y="17"/>
                  </a:cubicBezTo>
                  <a:cubicBezTo>
                    <a:pt x="14324" y="9"/>
                    <a:pt x="14318" y="0"/>
                    <a:pt x="14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9"/>
          <p:cNvSpPr/>
          <p:nvPr/>
        </p:nvSpPr>
        <p:spPr>
          <a:xfrm>
            <a:off x="1148750" y="-650175"/>
            <a:ext cx="6845400" cy="6845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85" name="Google Shape;1485;p9"/>
          <p:cNvGrpSpPr/>
          <p:nvPr/>
        </p:nvGrpSpPr>
        <p:grpSpPr>
          <a:xfrm>
            <a:off x="-385878" y="-87179"/>
            <a:ext cx="9915708" cy="5390232"/>
            <a:chOff x="-385878" y="-87179"/>
            <a:chExt cx="9915708" cy="5390232"/>
          </a:xfrm>
        </p:grpSpPr>
        <p:grpSp>
          <p:nvGrpSpPr>
            <p:cNvPr id="1486" name="Google Shape;1486;p9"/>
            <p:cNvGrpSpPr/>
            <p:nvPr/>
          </p:nvGrpSpPr>
          <p:grpSpPr>
            <a:xfrm rot="10800000" flipH="1">
              <a:off x="213838" y="3776396"/>
              <a:ext cx="8716305" cy="1526657"/>
              <a:chOff x="86988" y="3260559"/>
              <a:chExt cx="8716305" cy="1526657"/>
            </a:xfrm>
          </p:grpSpPr>
          <p:sp>
            <p:nvSpPr>
              <p:cNvPr id="1487" name="Google Shape;1487;p9"/>
              <p:cNvSpPr/>
              <p:nvPr/>
            </p:nvSpPr>
            <p:spPr>
              <a:xfrm>
                <a:off x="2540374" y="4202150"/>
                <a:ext cx="36519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628" extrusionOk="0">
                    <a:moveTo>
                      <a:pt x="429" y="1"/>
                    </a:moveTo>
                    <a:cubicBezTo>
                      <a:pt x="336" y="1"/>
                      <a:pt x="244" y="49"/>
                      <a:pt x="193" y="145"/>
                    </a:cubicBezTo>
                    <a:lnTo>
                      <a:pt x="154" y="196"/>
                    </a:lnTo>
                    <a:cubicBezTo>
                      <a:pt x="1" y="483"/>
                      <a:pt x="215" y="627"/>
                      <a:pt x="428" y="627"/>
                    </a:cubicBezTo>
                    <a:cubicBezTo>
                      <a:pt x="640" y="627"/>
                      <a:pt x="851" y="483"/>
                      <a:pt x="691" y="196"/>
                    </a:cubicBezTo>
                    <a:lnTo>
                      <a:pt x="704" y="196"/>
                    </a:lnTo>
                    <a:cubicBezTo>
                      <a:pt x="691" y="170"/>
                      <a:pt x="678" y="157"/>
                      <a:pt x="666" y="145"/>
                    </a:cubicBezTo>
                    <a:cubicBezTo>
                      <a:pt x="615" y="49"/>
                      <a:pt x="522" y="1"/>
                      <a:pt x="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9"/>
              <p:cNvSpPr/>
              <p:nvPr/>
            </p:nvSpPr>
            <p:spPr>
              <a:xfrm>
                <a:off x="2227444" y="4429744"/>
                <a:ext cx="52078" cy="40076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35" extrusionOk="0">
                    <a:moveTo>
                      <a:pt x="614" y="1"/>
                    </a:moveTo>
                    <a:cubicBezTo>
                      <a:pt x="205" y="1"/>
                      <a:pt x="0" y="487"/>
                      <a:pt x="294" y="781"/>
                    </a:cubicBezTo>
                    <a:lnTo>
                      <a:pt x="333" y="819"/>
                    </a:lnTo>
                    <a:cubicBezTo>
                      <a:pt x="409" y="896"/>
                      <a:pt x="508" y="934"/>
                      <a:pt x="609" y="934"/>
                    </a:cubicBezTo>
                    <a:cubicBezTo>
                      <a:pt x="710" y="934"/>
                      <a:pt x="812" y="896"/>
                      <a:pt x="895" y="819"/>
                    </a:cubicBezTo>
                    <a:lnTo>
                      <a:pt x="934" y="781"/>
                    </a:lnTo>
                    <a:cubicBezTo>
                      <a:pt x="1215" y="487"/>
                      <a:pt x="1010" y="1"/>
                      <a:pt x="6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9"/>
              <p:cNvSpPr/>
              <p:nvPr/>
            </p:nvSpPr>
            <p:spPr>
              <a:xfrm>
                <a:off x="2669173" y="3702429"/>
                <a:ext cx="46892" cy="33518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782" extrusionOk="0">
                    <a:moveTo>
                      <a:pt x="624" y="0"/>
                    </a:moveTo>
                    <a:cubicBezTo>
                      <a:pt x="617" y="0"/>
                      <a:pt x="609" y="0"/>
                      <a:pt x="602" y="1"/>
                    </a:cubicBezTo>
                    <a:cubicBezTo>
                      <a:pt x="474" y="1"/>
                      <a:pt x="346" y="26"/>
                      <a:pt x="231" y="77"/>
                    </a:cubicBezTo>
                    <a:cubicBezTo>
                      <a:pt x="1" y="218"/>
                      <a:pt x="1" y="563"/>
                      <a:pt x="231" y="704"/>
                    </a:cubicBezTo>
                    <a:cubicBezTo>
                      <a:pt x="346" y="755"/>
                      <a:pt x="474" y="781"/>
                      <a:pt x="602" y="781"/>
                    </a:cubicBezTo>
                    <a:cubicBezTo>
                      <a:pt x="609" y="781"/>
                      <a:pt x="617" y="781"/>
                      <a:pt x="624" y="781"/>
                    </a:cubicBezTo>
                    <a:cubicBezTo>
                      <a:pt x="1093" y="781"/>
                      <a:pt x="1093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9"/>
              <p:cNvSpPr/>
              <p:nvPr/>
            </p:nvSpPr>
            <p:spPr>
              <a:xfrm>
                <a:off x="1973491" y="3292375"/>
                <a:ext cx="44063" cy="35619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831" extrusionOk="0">
                    <a:moveTo>
                      <a:pt x="121" y="551"/>
                    </a:moveTo>
                    <a:cubicBezTo>
                      <a:pt x="121" y="551"/>
                      <a:pt x="124" y="557"/>
                      <a:pt x="127" y="569"/>
                    </a:cubicBezTo>
                    <a:lnTo>
                      <a:pt x="127" y="569"/>
                    </a:lnTo>
                    <a:cubicBezTo>
                      <a:pt x="122" y="557"/>
                      <a:pt x="120" y="551"/>
                      <a:pt x="121" y="551"/>
                    </a:cubicBezTo>
                    <a:close/>
                    <a:moveTo>
                      <a:pt x="527" y="0"/>
                    </a:moveTo>
                    <a:cubicBezTo>
                      <a:pt x="252" y="0"/>
                      <a:pt x="1" y="298"/>
                      <a:pt x="129" y="577"/>
                    </a:cubicBezTo>
                    <a:lnTo>
                      <a:pt x="129" y="577"/>
                    </a:lnTo>
                    <a:cubicBezTo>
                      <a:pt x="130" y="581"/>
                      <a:pt x="131" y="586"/>
                      <a:pt x="132" y="591"/>
                    </a:cubicBezTo>
                    <a:cubicBezTo>
                      <a:pt x="158" y="706"/>
                      <a:pt x="247" y="783"/>
                      <a:pt x="350" y="821"/>
                    </a:cubicBezTo>
                    <a:cubicBezTo>
                      <a:pt x="394" y="828"/>
                      <a:pt x="439" y="831"/>
                      <a:pt x="484" y="831"/>
                    </a:cubicBezTo>
                    <a:cubicBezTo>
                      <a:pt x="529" y="831"/>
                      <a:pt x="573" y="828"/>
                      <a:pt x="618" y="821"/>
                    </a:cubicBezTo>
                    <a:cubicBezTo>
                      <a:pt x="976" y="719"/>
                      <a:pt x="1027" y="246"/>
                      <a:pt x="721" y="54"/>
                    </a:cubicBezTo>
                    <a:cubicBezTo>
                      <a:pt x="658" y="17"/>
                      <a:pt x="592" y="0"/>
                      <a:pt x="5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9"/>
              <p:cNvSpPr/>
              <p:nvPr/>
            </p:nvSpPr>
            <p:spPr>
              <a:xfrm>
                <a:off x="1568622" y="3734790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9"/>
              <p:cNvSpPr/>
              <p:nvPr/>
            </p:nvSpPr>
            <p:spPr>
              <a:xfrm>
                <a:off x="1387190" y="3489237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9"/>
              <p:cNvSpPr/>
              <p:nvPr/>
            </p:nvSpPr>
            <p:spPr>
              <a:xfrm>
                <a:off x="3116156" y="3260559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9"/>
              <p:cNvSpPr/>
              <p:nvPr/>
            </p:nvSpPr>
            <p:spPr>
              <a:xfrm>
                <a:off x="3075052" y="3305307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9"/>
              <p:cNvSpPr/>
              <p:nvPr/>
            </p:nvSpPr>
            <p:spPr>
              <a:xfrm>
                <a:off x="3092111" y="3279375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9"/>
              <p:cNvSpPr/>
              <p:nvPr/>
            </p:nvSpPr>
            <p:spPr>
              <a:xfrm>
                <a:off x="3094211" y="3280276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9"/>
              <p:cNvSpPr/>
              <p:nvPr/>
            </p:nvSpPr>
            <p:spPr>
              <a:xfrm>
                <a:off x="1833891" y="3766550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9"/>
              <p:cNvSpPr/>
              <p:nvPr/>
            </p:nvSpPr>
            <p:spPr>
              <a:xfrm>
                <a:off x="1792787" y="3809883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9"/>
              <p:cNvSpPr/>
              <p:nvPr/>
            </p:nvSpPr>
            <p:spPr>
              <a:xfrm>
                <a:off x="1809889" y="3785623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9"/>
              <p:cNvSpPr/>
              <p:nvPr/>
            </p:nvSpPr>
            <p:spPr>
              <a:xfrm>
                <a:off x="1811989" y="3786309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9"/>
              <p:cNvSpPr/>
              <p:nvPr/>
            </p:nvSpPr>
            <p:spPr>
              <a:xfrm>
                <a:off x="750871" y="4083210"/>
                <a:ext cx="36476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28" extrusionOk="0">
                    <a:moveTo>
                      <a:pt x="418" y="1"/>
                    </a:moveTo>
                    <a:cubicBezTo>
                      <a:pt x="323" y="1"/>
                      <a:pt x="231" y="49"/>
                      <a:pt x="180" y="145"/>
                    </a:cubicBezTo>
                    <a:cubicBezTo>
                      <a:pt x="167" y="157"/>
                      <a:pt x="167" y="183"/>
                      <a:pt x="154" y="196"/>
                    </a:cubicBezTo>
                    <a:cubicBezTo>
                      <a:pt x="0" y="484"/>
                      <a:pt x="215" y="627"/>
                      <a:pt x="427" y="627"/>
                    </a:cubicBezTo>
                    <a:cubicBezTo>
                      <a:pt x="640" y="627"/>
                      <a:pt x="851" y="484"/>
                      <a:pt x="691" y="196"/>
                    </a:cubicBezTo>
                    <a:cubicBezTo>
                      <a:pt x="678" y="183"/>
                      <a:pt x="678" y="157"/>
                      <a:pt x="665" y="145"/>
                    </a:cubicBezTo>
                    <a:cubicBezTo>
                      <a:pt x="608" y="49"/>
                      <a:pt x="512" y="1"/>
                      <a:pt x="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9"/>
              <p:cNvSpPr/>
              <p:nvPr/>
            </p:nvSpPr>
            <p:spPr>
              <a:xfrm>
                <a:off x="693866" y="4635778"/>
                <a:ext cx="61422" cy="52164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217" extrusionOk="0">
                    <a:moveTo>
                      <a:pt x="815" y="0"/>
                    </a:moveTo>
                    <a:cubicBezTo>
                      <a:pt x="663" y="0"/>
                      <a:pt x="509" y="56"/>
                      <a:pt x="384" y="181"/>
                    </a:cubicBezTo>
                    <a:cubicBezTo>
                      <a:pt x="1" y="564"/>
                      <a:pt x="269" y="1217"/>
                      <a:pt x="819" y="1217"/>
                    </a:cubicBezTo>
                    <a:cubicBezTo>
                      <a:pt x="1151" y="1217"/>
                      <a:pt x="1420" y="935"/>
                      <a:pt x="1433" y="603"/>
                    </a:cubicBezTo>
                    <a:cubicBezTo>
                      <a:pt x="1433" y="240"/>
                      <a:pt x="1130" y="0"/>
                      <a:pt x="8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9"/>
              <p:cNvSpPr/>
              <p:nvPr/>
            </p:nvSpPr>
            <p:spPr>
              <a:xfrm>
                <a:off x="1176741" y="4180933"/>
                <a:ext cx="52635" cy="4003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934" extrusionOk="0">
                    <a:moveTo>
                      <a:pt x="614" y="0"/>
                    </a:moveTo>
                    <a:cubicBezTo>
                      <a:pt x="205" y="0"/>
                      <a:pt x="0" y="486"/>
                      <a:pt x="295" y="780"/>
                    </a:cubicBezTo>
                    <a:lnTo>
                      <a:pt x="333" y="819"/>
                    </a:lnTo>
                    <a:cubicBezTo>
                      <a:pt x="410" y="895"/>
                      <a:pt x="512" y="934"/>
                      <a:pt x="614" y="934"/>
                    </a:cubicBezTo>
                    <a:cubicBezTo>
                      <a:pt x="716" y="934"/>
                      <a:pt x="819" y="895"/>
                      <a:pt x="896" y="819"/>
                    </a:cubicBezTo>
                    <a:lnTo>
                      <a:pt x="934" y="780"/>
                    </a:lnTo>
                    <a:cubicBezTo>
                      <a:pt x="1228" y="486"/>
                      <a:pt x="1023" y="0"/>
                      <a:pt x="6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9"/>
              <p:cNvSpPr/>
              <p:nvPr/>
            </p:nvSpPr>
            <p:spPr>
              <a:xfrm>
                <a:off x="704067" y="3487480"/>
                <a:ext cx="46849" cy="3309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772" extrusionOk="0">
                    <a:moveTo>
                      <a:pt x="542" y="1"/>
                    </a:moveTo>
                    <a:cubicBezTo>
                      <a:pt x="525" y="1"/>
                      <a:pt x="508" y="1"/>
                      <a:pt x="491" y="3"/>
                    </a:cubicBezTo>
                    <a:cubicBezTo>
                      <a:pt x="484" y="3"/>
                      <a:pt x="476" y="3"/>
                      <a:pt x="469" y="3"/>
                    </a:cubicBezTo>
                    <a:cubicBezTo>
                      <a:pt x="4" y="3"/>
                      <a:pt x="0" y="772"/>
                      <a:pt x="458" y="772"/>
                    </a:cubicBezTo>
                    <a:cubicBezTo>
                      <a:pt x="469" y="772"/>
                      <a:pt x="480" y="771"/>
                      <a:pt x="491" y="770"/>
                    </a:cubicBezTo>
                    <a:cubicBezTo>
                      <a:pt x="619" y="770"/>
                      <a:pt x="747" y="745"/>
                      <a:pt x="862" y="694"/>
                    </a:cubicBezTo>
                    <a:cubicBezTo>
                      <a:pt x="1092" y="553"/>
                      <a:pt x="1092" y="220"/>
                      <a:pt x="862" y="80"/>
                    </a:cubicBezTo>
                    <a:cubicBezTo>
                      <a:pt x="762" y="35"/>
                      <a:pt x="653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9"/>
              <p:cNvSpPr/>
              <p:nvPr/>
            </p:nvSpPr>
            <p:spPr>
              <a:xfrm>
                <a:off x="145107" y="4126177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9"/>
              <p:cNvSpPr/>
              <p:nvPr/>
            </p:nvSpPr>
            <p:spPr>
              <a:xfrm>
                <a:off x="86988" y="4206585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9"/>
              <p:cNvSpPr/>
              <p:nvPr/>
            </p:nvSpPr>
            <p:spPr>
              <a:xfrm>
                <a:off x="118491" y="4160166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9"/>
              <p:cNvSpPr/>
              <p:nvPr/>
            </p:nvSpPr>
            <p:spPr>
              <a:xfrm>
                <a:off x="112447" y="4162052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9"/>
              <p:cNvSpPr/>
              <p:nvPr/>
            </p:nvSpPr>
            <p:spPr>
              <a:xfrm>
                <a:off x="160707" y="3454611"/>
                <a:ext cx="21431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16" extrusionOk="0">
                    <a:moveTo>
                      <a:pt x="263" y="1"/>
                    </a:moveTo>
                    <a:cubicBezTo>
                      <a:pt x="244" y="1"/>
                      <a:pt x="224" y="13"/>
                      <a:pt x="218" y="39"/>
                    </a:cubicBezTo>
                    <a:cubicBezTo>
                      <a:pt x="1" y="717"/>
                      <a:pt x="192" y="1586"/>
                      <a:pt x="269" y="2277"/>
                    </a:cubicBezTo>
                    <a:cubicBezTo>
                      <a:pt x="276" y="2302"/>
                      <a:pt x="298" y="2315"/>
                      <a:pt x="320" y="2315"/>
                    </a:cubicBezTo>
                    <a:cubicBezTo>
                      <a:pt x="343" y="2315"/>
                      <a:pt x="365" y="2302"/>
                      <a:pt x="371" y="2277"/>
                    </a:cubicBezTo>
                    <a:cubicBezTo>
                      <a:pt x="448" y="1574"/>
                      <a:pt x="499" y="717"/>
                      <a:pt x="308" y="39"/>
                    </a:cubicBezTo>
                    <a:cubicBezTo>
                      <a:pt x="301" y="13"/>
                      <a:pt x="282" y="1"/>
                      <a:pt x="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9"/>
              <p:cNvSpPr/>
              <p:nvPr/>
            </p:nvSpPr>
            <p:spPr>
              <a:xfrm>
                <a:off x="128904" y="3499358"/>
                <a:ext cx="93783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266" extrusionOk="0">
                    <a:moveTo>
                      <a:pt x="798" y="1"/>
                    </a:moveTo>
                    <a:cubicBezTo>
                      <a:pt x="553" y="1"/>
                      <a:pt x="309" y="17"/>
                      <a:pt x="65" y="56"/>
                    </a:cubicBezTo>
                    <a:cubicBezTo>
                      <a:pt x="1" y="69"/>
                      <a:pt x="1" y="146"/>
                      <a:pt x="65" y="159"/>
                    </a:cubicBezTo>
                    <a:cubicBezTo>
                      <a:pt x="436" y="210"/>
                      <a:pt x="807" y="248"/>
                      <a:pt x="1177" y="248"/>
                    </a:cubicBezTo>
                    <a:cubicBezTo>
                      <a:pt x="1328" y="254"/>
                      <a:pt x="1481" y="266"/>
                      <a:pt x="1634" y="266"/>
                    </a:cubicBezTo>
                    <a:cubicBezTo>
                      <a:pt x="1805" y="266"/>
                      <a:pt x="1974" y="251"/>
                      <a:pt x="2136" y="197"/>
                    </a:cubicBezTo>
                    <a:cubicBezTo>
                      <a:pt x="2188" y="184"/>
                      <a:pt x="2188" y="108"/>
                      <a:pt x="2136" y="95"/>
                    </a:cubicBezTo>
                    <a:cubicBezTo>
                      <a:pt x="1897" y="15"/>
                      <a:pt x="1634" y="3"/>
                      <a:pt x="1371" y="3"/>
                    </a:cubicBezTo>
                    <a:cubicBezTo>
                      <a:pt x="1255" y="3"/>
                      <a:pt x="1138" y="5"/>
                      <a:pt x="1024" y="5"/>
                    </a:cubicBezTo>
                    <a:cubicBezTo>
                      <a:pt x="948" y="2"/>
                      <a:pt x="873" y="1"/>
                      <a:pt x="7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9"/>
              <p:cNvSpPr/>
              <p:nvPr/>
            </p:nvSpPr>
            <p:spPr>
              <a:xfrm>
                <a:off x="146048" y="3473127"/>
                <a:ext cx="59536" cy="6665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555" extrusionOk="0">
                    <a:moveTo>
                      <a:pt x="50" y="1"/>
                    </a:moveTo>
                    <a:cubicBezTo>
                      <a:pt x="26" y="1"/>
                      <a:pt x="1" y="33"/>
                      <a:pt x="23" y="55"/>
                    </a:cubicBezTo>
                    <a:cubicBezTo>
                      <a:pt x="215" y="349"/>
                      <a:pt x="432" y="630"/>
                      <a:pt x="650" y="911"/>
                    </a:cubicBezTo>
                    <a:cubicBezTo>
                      <a:pt x="829" y="1167"/>
                      <a:pt x="1046" y="1384"/>
                      <a:pt x="1314" y="1551"/>
                    </a:cubicBezTo>
                    <a:cubicBezTo>
                      <a:pt x="1319" y="1553"/>
                      <a:pt x="1324" y="1554"/>
                      <a:pt x="1330" y="1554"/>
                    </a:cubicBezTo>
                    <a:cubicBezTo>
                      <a:pt x="1356" y="1554"/>
                      <a:pt x="1389" y="1531"/>
                      <a:pt x="1378" y="1500"/>
                    </a:cubicBezTo>
                    <a:cubicBezTo>
                      <a:pt x="1225" y="1193"/>
                      <a:pt x="1020" y="911"/>
                      <a:pt x="777" y="681"/>
                    </a:cubicBezTo>
                    <a:cubicBezTo>
                      <a:pt x="573" y="425"/>
                      <a:pt x="330" y="208"/>
                      <a:pt x="74" y="16"/>
                    </a:cubicBezTo>
                    <a:lnTo>
                      <a:pt x="61" y="3"/>
                    </a:lnTo>
                    <a:cubicBezTo>
                      <a:pt x="58" y="2"/>
                      <a:pt x="54" y="1"/>
                      <a:pt x="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9"/>
              <p:cNvSpPr/>
              <p:nvPr/>
            </p:nvSpPr>
            <p:spPr>
              <a:xfrm>
                <a:off x="142877" y="3474370"/>
                <a:ext cx="61165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41" extrusionOk="0">
                    <a:moveTo>
                      <a:pt x="1401" y="0"/>
                    </a:moveTo>
                    <a:cubicBezTo>
                      <a:pt x="1299" y="0"/>
                      <a:pt x="1209" y="38"/>
                      <a:pt x="1146" y="102"/>
                    </a:cubicBezTo>
                    <a:cubicBezTo>
                      <a:pt x="979" y="269"/>
                      <a:pt x="800" y="422"/>
                      <a:pt x="647" y="588"/>
                    </a:cubicBezTo>
                    <a:cubicBezTo>
                      <a:pt x="404" y="831"/>
                      <a:pt x="186" y="1100"/>
                      <a:pt x="20" y="1381"/>
                    </a:cubicBezTo>
                    <a:cubicBezTo>
                      <a:pt x="0" y="1411"/>
                      <a:pt x="19" y="1440"/>
                      <a:pt x="40" y="1440"/>
                    </a:cubicBezTo>
                    <a:cubicBezTo>
                      <a:pt x="46" y="1440"/>
                      <a:pt x="53" y="1438"/>
                      <a:pt x="59" y="1432"/>
                    </a:cubicBezTo>
                    <a:cubicBezTo>
                      <a:pt x="365" y="1253"/>
                      <a:pt x="647" y="1023"/>
                      <a:pt x="877" y="754"/>
                    </a:cubicBezTo>
                    <a:cubicBezTo>
                      <a:pt x="1043" y="563"/>
                      <a:pt x="1427" y="294"/>
                      <a:pt x="1414" y="13"/>
                    </a:cubicBezTo>
                    <a:cubicBezTo>
                      <a:pt x="1414" y="0"/>
                      <a:pt x="1401" y="0"/>
                      <a:pt x="14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9"/>
              <p:cNvSpPr/>
              <p:nvPr/>
            </p:nvSpPr>
            <p:spPr>
              <a:xfrm flipH="1">
                <a:off x="6313387" y="4301425"/>
                <a:ext cx="36519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628" extrusionOk="0">
                    <a:moveTo>
                      <a:pt x="429" y="1"/>
                    </a:moveTo>
                    <a:cubicBezTo>
                      <a:pt x="336" y="1"/>
                      <a:pt x="244" y="49"/>
                      <a:pt x="193" y="145"/>
                    </a:cubicBezTo>
                    <a:lnTo>
                      <a:pt x="154" y="196"/>
                    </a:lnTo>
                    <a:cubicBezTo>
                      <a:pt x="1" y="483"/>
                      <a:pt x="215" y="627"/>
                      <a:pt x="428" y="627"/>
                    </a:cubicBezTo>
                    <a:cubicBezTo>
                      <a:pt x="640" y="627"/>
                      <a:pt x="851" y="483"/>
                      <a:pt x="691" y="196"/>
                    </a:cubicBezTo>
                    <a:lnTo>
                      <a:pt x="704" y="196"/>
                    </a:lnTo>
                    <a:cubicBezTo>
                      <a:pt x="691" y="170"/>
                      <a:pt x="678" y="157"/>
                      <a:pt x="666" y="145"/>
                    </a:cubicBezTo>
                    <a:cubicBezTo>
                      <a:pt x="615" y="49"/>
                      <a:pt x="522" y="1"/>
                      <a:pt x="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9"/>
              <p:cNvSpPr/>
              <p:nvPr/>
            </p:nvSpPr>
            <p:spPr>
              <a:xfrm flipH="1">
                <a:off x="6610758" y="4529019"/>
                <a:ext cx="52078" cy="40076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35" extrusionOk="0">
                    <a:moveTo>
                      <a:pt x="614" y="1"/>
                    </a:moveTo>
                    <a:cubicBezTo>
                      <a:pt x="205" y="1"/>
                      <a:pt x="0" y="487"/>
                      <a:pt x="294" y="781"/>
                    </a:cubicBezTo>
                    <a:lnTo>
                      <a:pt x="333" y="819"/>
                    </a:lnTo>
                    <a:cubicBezTo>
                      <a:pt x="409" y="896"/>
                      <a:pt x="508" y="934"/>
                      <a:pt x="609" y="934"/>
                    </a:cubicBezTo>
                    <a:cubicBezTo>
                      <a:pt x="710" y="934"/>
                      <a:pt x="812" y="896"/>
                      <a:pt x="895" y="819"/>
                    </a:cubicBezTo>
                    <a:lnTo>
                      <a:pt x="934" y="781"/>
                    </a:lnTo>
                    <a:cubicBezTo>
                      <a:pt x="1215" y="487"/>
                      <a:pt x="1010" y="1"/>
                      <a:pt x="6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9"/>
              <p:cNvSpPr/>
              <p:nvPr/>
            </p:nvSpPr>
            <p:spPr>
              <a:xfrm flipH="1">
                <a:off x="6174216" y="3801704"/>
                <a:ext cx="46892" cy="33518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782" extrusionOk="0">
                    <a:moveTo>
                      <a:pt x="624" y="0"/>
                    </a:moveTo>
                    <a:cubicBezTo>
                      <a:pt x="617" y="0"/>
                      <a:pt x="609" y="0"/>
                      <a:pt x="602" y="1"/>
                    </a:cubicBezTo>
                    <a:cubicBezTo>
                      <a:pt x="474" y="1"/>
                      <a:pt x="346" y="26"/>
                      <a:pt x="231" y="77"/>
                    </a:cubicBezTo>
                    <a:cubicBezTo>
                      <a:pt x="1" y="218"/>
                      <a:pt x="1" y="563"/>
                      <a:pt x="231" y="704"/>
                    </a:cubicBezTo>
                    <a:cubicBezTo>
                      <a:pt x="346" y="755"/>
                      <a:pt x="474" y="781"/>
                      <a:pt x="602" y="781"/>
                    </a:cubicBezTo>
                    <a:cubicBezTo>
                      <a:pt x="609" y="781"/>
                      <a:pt x="617" y="781"/>
                      <a:pt x="624" y="781"/>
                    </a:cubicBezTo>
                    <a:cubicBezTo>
                      <a:pt x="1093" y="781"/>
                      <a:pt x="1093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9"/>
              <p:cNvSpPr/>
              <p:nvPr/>
            </p:nvSpPr>
            <p:spPr>
              <a:xfrm flipH="1">
                <a:off x="6872727" y="3391650"/>
                <a:ext cx="44063" cy="35619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831" extrusionOk="0">
                    <a:moveTo>
                      <a:pt x="121" y="551"/>
                    </a:moveTo>
                    <a:cubicBezTo>
                      <a:pt x="121" y="551"/>
                      <a:pt x="124" y="557"/>
                      <a:pt x="127" y="569"/>
                    </a:cubicBezTo>
                    <a:lnTo>
                      <a:pt x="127" y="569"/>
                    </a:lnTo>
                    <a:cubicBezTo>
                      <a:pt x="122" y="557"/>
                      <a:pt x="120" y="551"/>
                      <a:pt x="121" y="551"/>
                    </a:cubicBezTo>
                    <a:close/>
                    <a:moveTo>
                      <a:pt x="527" y="0"/>
                    </a:moveTo>
                    <a:cubicBezTo>
                      <a:pt x="252" y="0"/>
                      <a:pt x="1" y="298"/>
                      <a:pt x="129" y="577"/>
                    </a:cubicBezTo>
                    <a:lnTo>
                      <a:pt x="129" y="577"/>
                    </a:lnTo>
                    <a:cubicBezTo>
                      <a:pt x="130" y="581"/>
                      <a:pt x="131" y="586"/>
                      <a:pt x="132" y="591"/>
                    </a:cubicBezTo>
                    <a:cubicBezTo>
                      <a:pt x="158" y="706"/>
                      <a:pt x="247" y="783"/>
                      <a:pt x="350" y="821"/>
                    </a:cubicBezTo>
                    <a:cubicBezTo>
                      <a:pt x="394" y="828"/>
                      <a:pt x="439" y="831"/>
                      <a:pt x="484" y="831"/>
                    </a:cubicBezTo>
                    <a:cubicBezTo>
                      <a:pt x="529" y="831"/>
                      <a:pt x="573" y="828"/>
                      <a:pt x="618" y="821"/>
                    </a:cubicBezTo>
                    <a:cubicBezTo>
                      <a:pt x="976" y="719"/>
                      <a:pt x="1027" y="246"/>
                      <a:pt x="721" y="54"/>
                    </a:cubicBezTo>
                    <a:cubicBezTo>
                      <a:pt x="658" y="17"/>
                      <a:pt x="592" y="0"/>
                      <a:pt x="5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9"/>
              <p:cNvSpPr/>
              <p:nvPr/>
            </p:nvSpPr>
            <p:spPr>
              <a:xfrm flipH="1">
                <a:off x="7287068" y="3834065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9"/>
              <p:cNvSpPr/>
              <p:nvPr/>
            </p:nvSpPr>
            <p:spPr>
              <a:xfrm flipH="1">
                <a:off x="7465199" y="3588512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9"/>
              <p:cNvSpPr/>
              <p:nvPr/>
            </p:nvSpPr>
            <p:spPr>
              <a:xfrm flipH="1">
                <a:off x="5753250" y="3359834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9"/>
              <p:cNvSpPr/>
              <p:nvPr/>
            </p:nvSpPr>
            <p:spPr>
              <a:xfrm flipH="1">
                <a:off x="5721488" y="3404582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9"/>
              <p:cNvSpPr/>
              <p:nvPr/>
            </p:nvSpPr>
            <p:spPr>
              <a:xfrm flipH="1">
                <a:off x="5738719" y="3378650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9"/>
              <p:cNvSpPr/>
              <p:nvPr/>
            </p:nvSpPr>
            <p:spPr>
              <a:xfrm flipH="1">
                <a:off x="5735290" y="3379551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9"/>
              <p:cNvSpPr/>
              <p:nvPr/>
            </p:nvSpPr>
            <p:spPr>
              <a:xfrm flipH="1">
                <a:off x="7035515" y="3865825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9"/>
              <p:cNvSpPr/>
              <p:nvPr/>
            </p:nvSpPr>
            <p:spPr>
              <a:xfrm flipH="1">
                <a:off x="7003710" y="3909158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9"/>
              <p:cNvSpPr/>
              <p:nvPr/>
            </p:nvSpPr>
            <p:spPr>
              <a:xfrm flipH="1">
                <a:off x="7021370" y="3884898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9"/>
              <p:cNvSpPr/>
              <p:nvPr/>
            </p:nvSpPr>
            <p:spPr>
              <a:xfrm flipH="1">
                <a:off x="7017555" y="3885584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9"/>
              <p:cNvSpPr/>
              <p:nvPr/>
            </p:nvSpPr>
            <p:spPr>
              <a:xfrm flipH="1">
                <a:off x="8102933" y="4182485"/>
                <a:ext cx="36476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28" extrusionOk="0">
                    <a:moveTo>
                      <a:pt x="418" y="1"/>
                    </a:moveTo>
                    <a:cubicBezTo>
                      <a:pt x="323" y="1"/>
                      <a:pt x="231" y="49"/>
                      <a:pt x="180" y="145"/>
                    </a:cubicBezTo>
                    <a:cubicBezTo>
                      <a:pt x="167" y="157"/>
                      <a:pt x="167" y="183"/>
                      <a:pt x="154" y="196"/>
                    </a:cubicBezTo>
                    <a:cubicBezTo>
                      <a:pt x="0" y="484"/>
                      <a:pt x="215" y="627"/>
                      <a:pt x="427" y="627"/>
                    </a:cubicBezTo>
                    <a:cubicBezTo>
                      <a:pt x="640" y="627"/>
                      <a:pt x="851" y="484"/>
                      <a:pt x="691" y="196"/>
                    </a:cubicBezTo>
                    <a:cubicBezTo>
                      <a:pt x="678" y="183"/>
                      <a:pt x="678" y="157"/>
                      <a:pt x="665" y="145"/>
                    </a:cubicBezTo>
                    <a:cubicBezTo>
                      <a:pt x="608" y="49"/>
                      <a:pt x="512" y="1"/>
                      <a:pt x="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9"/>
              <p:cNvSpPr/>
              <p:nvPr/>
            </p:nvSpPr>
            <p:spPr>
              <a:xfrm flipH="1">
                <a:off x="8134993" y="4735053"/>
                <a:ext cx="61422" cy="52164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217" extrusionOk="0">
                    <a:moveTo>
                      <a:pt x="815" y="0"/>
                    </a:moveTo>
                    <a:cubicBezTo>
                      <a:pt x="663" y="0"/>
                      <a:pt x="509" y="56"/>
                      <a:pt x="384" y="181"/>
                    </a:cubicBezTo>
                    <a:cubicBezTo>
                      <a:pt x="1" y="564"/>
                      <a:pt x="269" y="1217"/>
                      <a:pt x="819" y="1217"/>
                    </a:cubicBezTo>
                    <a:cubicBezTo>
                      <a:pt x="1151" y="1217"/>
                      <a:pt x="1420" y="935"/>
                      <a:pt x="1433" y="603"/>
                    </a:cubicBezTo>
                    <a:cubicBezTo>
                      <a:pt x="1433" y="240"/>
                      <a:pt x="1130" y="0"/>
                      <a:pt x="8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9"/>
              <p:cNvSpPr/>
              <p:nvPr/>
            </p:nvSpPr>
            <p:spPr>
              <a:xfrm flipH="1">
                <a:off x="7660904" y="4280208"/>
                <a:ext cx="52635" cy="4003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934" extrusionOk="0">
                    <a:moveTo>
                      <a:pt x="614" y="0"/>
                    </a:moveTo>
                    <a:cubicBezTo>
                      <a:pt x="205" y="0"/>
                      <a:pt x="0" y="486"/>
                      <a:pt x="295" y="780"/>
                    </a:cubicBezTo>
                    <a:lnTo>
                      <a:pt x="333" y="819"/>
                    </a:lnTo>
                    <a:cubicBezTo>
                      <a:pt x="410" y="895"/>
                      <a:pt x="512" y="934"/>
                      <a:pt x="614" y="934"/>
                    </a:cubicBezTo>
                    <a:cubicBezTo>
                      <a:pt x="716" y="934"/>
                      <a:pt x="819" y="895"/>
                      <a:pt x="896" y="819"/>
                    </a:cubicBezTo>
                    <a:lnTo>
                      <a:pt x="934" y="780"/>
                    </a:lnTo>
                    <a:cubicBezTo>
                      <a:pt x="1228" y="486"/>
                      <a:pt x="1023" y="0"/>
                      <a:pt x="6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9"/>
              <p:cNvSpPr/>
              <p:nvPr/>
            </p:nvSpPr>
            <p:spPr>
              <a:xfrm flipH="1">
                <a:off x="8139365" y="3586755"/>
                <a:ext cx="46849" cy="3309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772" extrusionOk="0">
                    <a:moveTo>
                      <a:pt x="542" y="1"/>
                    </a:moveTo>
                    <a:cubicBezTo>
                      <a:pt x="525" y="1"/>
                      <a:pt x="508" y="1"/>
                      <a:pt x="491" y="3"/>
                    </a:cubicBezTo>
                    <a:cubicBezTo>
                      <a:pt x="484" y="3"/>
                      <a:pt x="476" y="3"/>
                      <a:pt x="469" y="3"/>
                    </a:cubicBezTo>
                    <a:cubicBezTo>
                      <a:pt x="4" y="3"/>
                      <a:pt x="0" y="772"/>
                      <a:pt x="458" y="772"/>
                    </a:cubicBezTo>
                    <a:cubicBezTo>
                      <a:pt x="469" y="772"/>
                      <a:pt x="480" y="771"/>
                      <a:pt x="491" y="770"/>
                    </a:cubicBezTo>
                    <a:cubicBezTo>
                      <a:pt x="619" y="770"/>
                      <a:pt x="747" y="745"/>
                      <a:pt x="862" y="694"/>
                    </a:cubicBezTo>
                    <a:cubicBezTo>
                      <a:pt x="1092" y="553"/>
                      <a:pt x="1092" y="220"/>
                      <a:pt x="862" y="80"/>
                    </a:cubicBezTo>
                    <a:cubicBezTo>
                      <a:pt x="762" y="35"/>
                      <a:pt x="653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9"/>
              <p:cNvSpPr/>
              <p:nvPr/>
            </p:nvSpPr>
            <p:spPr>
              <a:xfrm flipH="1">
                <a:off x="8707882" y="4225452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9"/>
              <p:cNvSpPr/>
              <p:nvPr/>
            </p:nvSpPr>
            <p:spPr>
              <a:xfrm flipH="1">
                <a:off x="8634414" y="4305860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9"/>
              <p:cNvSpPr/>
              <p:nvPr/>
            </p:nvSpPr>
            <p:spPr>
              <a:xfrm flipH="1">
                <a:off x="8664848" y="4259441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9"/>
              <p:cNvSpPr/>
              <p:nvPr/>
            </p:nvSpPr>
            <p:spPr>
              <a:xfrm flipH="1">
                <a:off x="8667848" y="4261327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9"/>
              <p:cNvSpPr/>
              <p:nvPr/>
            </p:nvSpPr>
            <p:spPr>
              <a:xfrm flipH="1">
                <a:off x="8708142" y="3553886"/>
                <a:ext cx="21431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16" extrusionOk="0">
                    <a:moveTo>
                      <a:pt x="263" y="1"/>
                    </a:moveTo>
                    <a:cubicBezTo>
                      <a:pt x="244" y="1"/>
                      <a:pt x="224" y="13"/>
                      <a:pt x="218" y="39"/>
                    </a:cubicBezTo>
                    <a:cubicBezTo>
                      <a:pt x="1" y="717"/>
                      <a:pt x="192" y="1586"/>
                      <a:pt x="269" y="2277"/>
                    </a:cubicBezTo>
                    <a:cubicBezTo>
                      <a:pt x="276" y="2302"/>
                      <a:pt x="298" y="2315"/>
                      <a:pt x="320" y="2315"/>
                    </a:cubicBezTo>
                    <a:cubicBezTo>
                      <a:pt x="343" y="2315"/>
                      <a:pt x="365" y="2302"/>
                      <a:pt x="371" y="2277"/>
                    </a:cubicBezTo>
                    <a:cubicBezTo>
                      <a:pt x="448" y="1574"/>
                      <a:pt x="499" y="717"/>
                      <a:pt x="308" y="39"/>
                    </a:cubicBezTo>
                    <a:cubicBezTo>
                      <a:pt x="301" y="13"/>
                      <a:pt x="282" y="1"/>
                      <a:pt x="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9"/>
              <p:cNvSpPr/>
              <p:nvPr/>
            </p:nvSpPr>
            <p:spPr>
              <a:xfrm flipH="1">
                <a:off x="8667593" y="3598633"/>
                <a:ext cx="93783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266" extrusionOk="0">
                    <a:moveTo>
                      <a:pt x="798" y="1"/>
                    </a:moveTo>
                    <a:cubicBezTo>
                      <a:pt x="553" y="1"/>
                      <a:pt x="309" y="17"/>
                      <a:pt x="65" y="56"/>
                    </a:cubicBezTo>
                    <a:cubicBezTo>
                      <a:pt x="1" y="69"/>
                      <a:pt x="1" y="146"/>
                      <a:pt x="65" y="159"/>
                    </a:cubicBezTo>
                    <a:cubicBezTo>
                      <a:pt x="436" y="210"/>
                      <a:pt x="807" y="248"/>
                      <a:pt x="1177" y="248"/>
                    </a:cubicBezTo>
                    <a:cubicBezTo>
                      <a:pt x="1328" y="254"/>
                      <a:pt x="1481" y="266"/>
                      <a:pt x="1634" y="266"/>
                    </a:cubicBezTo>
                    <a:cubicBezTo>
                      <a:pt x="1805" y="266"/>
                      <a:pt x="1974" y="251"/>
                      <a:pt x="2136" y="197"/>
                    </a:cubicBezTo>
                    <a:cubicBezTo>
                      <a:pt x="2188" y="184"/>
                      <a:pt x="2188" y="108"/>
                      <a:pt x="2136" y="95"/>
                    </a:cubicBezTo>
                    <a:cubicBezTo>
                      <a:pt x="1897" y="15"/>
                      <a:pt x="1634" y="3"/>
                      <a:pt x="1371" y="3"/>
                    </a:cubicBezTo>
                    <a:cubicBezTo>
                      <a:pt x="1255" y="3"/>
                      <a:pt x="1138" y="5"/>
                      <a:pt x="1024" y="5"/>
                    </a:cubicBezTo>
                    <a:cubicBezTo>
                      <a:pt x="948" y="2"/>
                      <a:pt x="873" y="1"/>
                      <a:pt x="7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9"/>
              <p:cNvSpPr/>
              <p:nvPr/>
            </p:nvSpPr>
            <p:spPr>
              <a:xfrm flipH="1">
                <a:off x="8684696" y="3572402"/>
                <a:ext cx="59536" cy="6665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555" extrusionOk="0">
                    <a:moveTo>
                      <a:pt x="50" y="1"/>
                    </a:moveTo>
                    <a:cubicBezTo>
                      <a:pt x="26" y="1"/>
                      <a:pt x="1" y="33"/>
                      <a:pt x="23" y="55"/>
                    </a:cubicBezTo>
                    <a:cubicBezTo>
                      <a:pt x="215" y="349"/>
                      <a:pt x="432" y="630"/>
                      <a:pt x="650" y="911"/>
                    </a:cubicBezTo>
                    <a:cubicBezTo>
                      <a:pt x="829" y="1167"/>
                      <a:pt x="1046" y="1384"/>
                      <a:pt x="1314" y="1551"/>
                    </a:cubicBezTo>
                    <a:cubicBezTo>
                      <a:pt x="1319" y="1553"/>
                      <a:pt x="1324" y="1554"/>
                      <a:pt x="1330" y="1554"/>
                    </a:cubicBezTo>
                    <a:cubicBezTo>
                      <a:pt x="1356" y="1554"/>
                      <a:pt x="1389" y="1531"/>
                      <a:pt x="1378" y="1500"/>
                    </a:cubicBezTo>
                    <a:cubicBezTo>
                      <a:pt x="1225" y="1193"/>
                      <a:pt x="1020" y="911"/>
                      <a:pt x="777" y="681"/>
                    </a:cubicBezTo>
                    <a:cubicBezTo>
                      <a:pt x="573" y="425"/>
                      <a:pt x="330" y="208"/>
                      <a:pt x="74" y="16"/>
                    </a:cubicBezTo>
                    <a:lnTo>
                      <a:pt x="61" y="3"/>
                    </a:lnTo>
                    <a:cubicBezTo>
                      <a:pt x="58" y="2"/>
                      <a:pt x="54" y="1"/>
                      <a:pt x="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9"/>
              <p:cNvSpPr/>
              <p:nvPr/>
            </p:nvSpPr>
            <p:spPr>
              <a:xfrm flipH="1">
                <a:off x="8686239" y="3573645"/>
                <a:ext cx="61165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41" extrusionOk="0">
                    <a:moveTo>
                      <a:pt x="1401" y="0"/>
                    </a:moveTo>
                    <a:cubicBezTo>
                      <a:pt x="1299" y="0"/>
                      <a:pt x="1209" y="38"/>
                      <a:pt x="1146" y="102"/>
                    </a:cubicBezTo>
                    <a:cubicBezTo>
                      <a:pt x="979" y="269"/>
                      <a:pt x="800" y="422"/>
                      <a:pt x="647" y="588"/>
                    </a:cubicBezTo>
                    <a:cubicBezTo>
                      <a:pt x="404" y="831"/>
                      <a:pt x="186" y="1100"/>
                      <a:pt x="20" y="1381"/>
                    </a:cubicBezTo>
                    <a:cubicBezTo>
                      <a:pt x="0" y="1411"/>
                      <a:pt x="19" y="1440"/>
                      <a:pt x="40" y="1440"/>
                    </a:cubicBezTo>
                    <a:cubicBezTo>
                      <a:pt x="46" y="1440"/>
                      <a:pt x="53" y="1438"/>
                      <a:pt x="59" y="1432"/>
                    </a:cubicBezTo>
                    <a:cubicBezTo>
                      <a:pt x="365" y="1253"/>
                      <a:pt x="647" y="1023"/>
                      <a:pt x="877" y="754"/>
                    </a:cubicBezTo>
                    <a:cubicBezTo>
                      <a:pt x="1043" y="563"/>
                      <a:pt x="1427" y="294"/>
                      <a:pt x="1414" y="13"/>
                    </a:cubicBezTo>
                    <a:cubicBezTo>
                      <a:pt x="1414" y="0"/>
                      <a:pt x="1401" y="0"/>
                      <a:pt x="14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9"/>
              <p:cNvSpPr/>
              <p:nvPr/>
            </p:nvSpPr>
            <p:spPr>
              <a:xfrm flipH="1">
                <a:off x="4305107" y="3320027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9"/>
              <p:cNvSpPr/>
              <p:nvPr/>
            </p:nvSpPr>
            <p:spPr>
              <a:xfrm flipH="1">
                <a:off x="4231639" y="3400435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9"/>
              <p:cNvSpPr/>
              <p:nvPr/>
            </p:nvSpPr>
            <p:spPr>
              <a:xfrm flipH="1">
                <a:off x="4262073" y="3354016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9"/>
              <p:cNvSpPr/>
              <p:nvPr/>
            </p:nvSpPr>
            <p:spPr>
              <a:xfrm flipH="1">
                <a:off x="4265073" y="3355902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9"/>
              <p:cNvSpPr/>
              <p:nvPr/>
            </p:nvSpPr>
            <p:spPr>
              <a:xfrm flipH="1">
                <a:off x="3577336" y="4055440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9"/>
              <p:cNvSpPr/>
              <p:nvPr/>
            </p:nvSpPr>
            <p:spPr>
              <a:xfrm flipH="1">
                <a:off x="3755467" y="3809887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9"/>
              <p:cNvSpPr/>
              <p:nvPr/>
            </p:nvSpPr>
            <p:spPr>
              <a:xfrm flipH="1">
                <a:off x="3325783" y="4087200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9"/>
              <p:cNvSpPr/>
              <p:nvPr/>
            </p:nvSpPr>
            <p:spPr>
              <a:xfrm flipH="1">
                <a:off x="3293978" y="4130533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9"/>
              <p:cNvSpPr/>
              <p:nvPr/>
            </p:nvSpPr>
            <p:spPr>
              <a:xfrm flipH="1">
                <a:off x="3311638" y="4106273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9"/>
              <p:cNvSpPr/>
              <p:nvPr/>
            </p:nvSpPr>
            <p:spPr>
              <a:xfrm flipH="1">
                <a:off x="3307823" y="4106959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9"/>
              <p:cNvSpPr/>
              <p:nvPr/>
            </p:nvSpPr>
            <p:spPr>
              <a:xfrm rot="10800000" flipH="1">
                <a:off x="4824817" y="3866271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0" name="Google Shape;1550;p9"/>
              <p:cNvSpPr/>
              <p:nvPr/>
            </p:nvSpPr>
            <p:spPr>
              <a:xfrm rot="10800000" flipH="1">
                <a:off x="4643385" y="4108652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9"/>
              <p:cNvSpPr/>
              <p:nvPr/>
            </p:nvSpPr>
            <p:spPr>
              <a:xfrm rot="10800000" flipH="1">
                <a:off x="5090086" y="3761687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9"/>
              <p:cNvSpPr/>
              <p:nvPr/>
            </p:nvSpPr>
            <p:spPr>
              <a:xfrm rot="10800000" flipH="1">
                <a:off x="5048982" y="3805194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3" name="Google Shape;1553;p9"/>
              <p:cNvSpPr/>
              <p:nvPr/>
            </p:nvSpPr>
            <p:spPr>
              <a:xfrm rot="10800000" flipH="1">
                <a:off x="5066083" y="3776218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4" name="Google Shape;1554;p9"/>
              <p:cNvSpPr/>
              <p:nvPr/>
            </p:nvSpPr>
            <p:spPr>
              <a:xfrm rot="10800000" flipH="1">
                <a:off x="5068184" y="3779861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55" name="Google Shape;1555;p9"/>
            <p:cNvGrpSpPr/>
            <p:nvPr/>
          </p:nvGrpSpPr>
          <p:grpSpPr>
            <a:xfrm>
              <a:off x="213838" y="-87179"/>
              <a:ext cx="8716305" cy="1526657"/>
              <a:chOff x="86988" y="3260559"/>
              <a:chExt cx="8716305" cy="1526657"/>
            </a:xfrm>
          </p:grpSpPr>
          <p:sp>
            <p:nvSpPr>
              <p:cNvPr id="1556" name="Google Shape;1556;p9"/>
              <p:cNvSpPr/>
              <p:nvPr/>
            </p:nvSpPr>
            <p:spPr>
              <a:xfrm>
                <a:off x="2540374" y="4202150"/>
                <a:ext cx="36519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628" extrusionOk="0">
                    <a:moveTo>
                      <a:pt x="429" y="1"/>
                    </a:moveTo>
                    <a:cubicBezTo>
                      <a:pt x="336" y="1"/>
                      <a:pt x="244" y="49"/>
                      <a:pt x="193" y="145"/>
                    </a:cubicBezTo>
                    <a:lnTo>
                      <a:pt x="154" y="196"/>
                    </a:lnTo>
                    <a:cubicBezTo>
                      <a:pt x="1" y="483"/>
                      <a:pt x="215" y="627"/>
                      <a:pt x="428" y="627"/>
                    </a:cubicBezTo>
                    <a:cubicBezTo>
                      <a:pt x="640" y="627"/>
                      <a:pt x="851" y="483"/>
                      <a:pt x="691" y="196"/>
                    </a:cubicBezTo>
                    <a:lnTo>
                      <a:pt x="704" y="196"/>
                    </a:lnTo>
                    <a:cubicBezTo>
                      <a:pt x="691" y="170"/>
                      <a:pt x="678" y="157"/>
                      <a:pt x="666" y="145"/>
                    </a:cubicBezTo>
                    <a:cubicBezTo>
                      <a:pt x="615" y="49"/>
                      <a:pt x="522" y="1"/>
                      <a:pt x="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9"/>
              <p:cNvSpPr/>
              <p:nvPr/>
            </p:nvSpPr>
            <p:spPr>
              <a:xfrm>
                <a:off x="2227444" y="4429744"/>
                <a:ext cx="52078" cy="40076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35" extrusionOk="0">
                    <a:moveTo>
                      <a:pt x="614" y="1"/>
                    </a:moveTo>
                    <a:cubicBezTo>
                      <a:pt x="205" y="1"/>
                      <a:pt x="0" y="487"/>
                      <a:pt x="294" y="781"/>
                    </a:cubicBezTo>
                    <a:lnTo>
                      <a:pt x="333" y="819"/>
                    </a:lnTo>
                    <a:cubicBezTo>
                      <a:pt x="409" y="896"/>
                      <a:pt x="508" y="934"/>
                      <a:pt x="609" y="934"/>
                    </a:cubicBezTo>
                    <a:cubicBezTo>
                      <a:pt x="710" y="934"/>
                      <a:pt x="812" y="896"/>
                      <a:pt x="895" y="819"/>
                    </a:cubicBezTo>
                    <a:lnTo>
                      <a:pt x="934" y="781"/>
                    </a:lnTo>
                    <a:cubicBezTo>
                      <a:pt x="1215" y="487"/>
                      <a:pt x="1010" y="1"/>
                      <a:pt x="6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9"/>
              <p:cNvSpPr/>
              <p:nvPr/>
            </p:nvSpPr>
            <p:spPr>
              <a:xfrm>
                <a:off x="2669173" y="3702429"/>
                <a:ext cx="46892" cy="33518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782" extrusionOk="0">
                    <a:moveTo>
                      <a:pt x="624" y="0"/>
                    </a:moveTo>
                    <a:cubicBezTo>
                      <a:pt x="617" y="0"/>
                      <a:pt x="609" y="0"/>
                      <a:pt x="602" y="1"/>
                    </a:cubicBezTo>
                    <a:cubicBezTo>
                      <a:pt x="474" y="1"/>
                      <a:pt x="346" y="26"/>
                      <a:pt x="231" y="77"/>
                    </a:cubicBezTo>
                    <a:cubicBezTo>
                      <a:pt x="1" y="218"/>
                      <a:pt x="1" y="563"/>
                      <a:pt x="231" y="704"/>
                    </a:cubicBezTo>
                    <a:cubicBezTo>
                      <a:pt x="346" y="755"/>
                      <a:pt x="474" y="781"/>
                      <a:pt x="602" y="781"/>
                    </a:cubicBezTo>
                    <a:cubicBezTo>
                      <a:pt x="609" y="781"/>
                      <a:pt x="617" y="781"/>
                      <a:pt x="624" y="781"/>
                    </a:cubicBezTo>
                    <a:cubicBezTo>
                      <a:pt x="1093" y="781"/>
                      <a:pt x="1093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9"/>
              <p:cNvSpPr/>
              <p:nvPr/>
            </p:nvSpPr>
            <p:spPr>
              <a:xfrm>
                <a:off x="1973491" y="3292375"/>
                <a:ext cx="44063" cy="35619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831" extrusionOk="0">
                    <a:moveTo>
                      <a:pt x="121" y="551"/>
                    </a:moveTo>
                    <a:cubicBezTo>
                      <a:pt x="121" y="551"/>
                      <a:pt x="124" y="557"/>
                      <a:pt x="127" y="569"/>
                    </a:cubicBezTo>
                    <a:lnTo>
                      <a:pt x="127" y="569"/>
                    </a:lnTo>
                    <a:cubicBezTo>
                      <a:pt x="122" y="557"/>
                      <a:pt x="120" y="551"/>
                      <a:pt x="121" y="551"/>
                    </a:cubicBezTo>
                    <a:close/>
                    <a:moveTo>
                      <a:pt x="527" y="0"/>
                    </a:moveTo>
                    <a:cubicBezTo>
                      <a:pt x="252" y="0"/>
                      <a:pt x="1" y="298"/>
                      <a:pt x="129" y="577"/>
                    </a:cubicBezTo>
                    <a:lnTo>
                      <a:pt x="129" y="577"/>
                    </a:lnTo>
                    <a:cubicBezTo>
                      <a:pt x="130" y="581"/>
                      <a:pt x="131" y="586"/>
                      <a:pt x="132" y="591"/>
                    </a:cubicBezTo>
                    <a:cubicBezTo>
                      <a:pt x="158" y="706"/>
                      <a:pt x="247" y="783"/>
                      <a:pt x="350" y="821"/>
                    </a:cubicBezTo>
                    <a:cubicBezTo>
                      <a:pt x="394" y="828"/>
                      <a:pt x="439" y="831"/>
                      <a:pt x="484" y="831"/>
                    </a:cubicBezTo>
                    <a:cubicBezTo>
                      <a:pt x="529" y="831"/>
                      <a:pt x="573" y="828"/>
                      <a:pt x="618" y="821"/>
                    </a:cubicBezTo>
                    <a:cubicBezTo>
                      <a:pt x="976" y="719"/>
                      <a:pt x="1027" y="246"/>
                      <a:pt x="721" y="54"/>
                    </a:cubicBezTo>
                    <a:cubicBezTo>
                      <a:pt x="658" y="17"/>
                      <a:pt x="592" y="0"/>
                      <a:pt x="5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9"/>
              <p:cNvSpPr/>
              <p:nvPr/>
            </p:nvSpPr>
            <p:spPr>
              <a:xfrm>
                <a:off x="1568622" y="3734790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9"/>
              <p:cNvSpPr/>
              <p:nvPr/>
            </p:nvSpPr>
            <p:spPr>
              <a:xfrm>
                <a:off x="1387190" y="3489237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9"/>
              <p:cNvSpPr/>
              <p:nvPr/>
            </p:nvSpPr>
            <p:spPr>
              <a:xfrm>
                <a:off x="3116156" y="3260559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9"/>
              <p:cNvSpPr/>
              <p:nvPr/>
            </p:nvSpPr>
            <p:spPr>
              <a:xfrm>
                <a:off x="3075052" y="3305307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9"/>
              <p:cNvSpPr/>
              <p:nvPr/>
            </p:nvSpPr>
            <p:spPr>
              <a:xfrm>
                <a:off x="3092111" y="3279375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9"/>
              <p:cNvSpPr/>
              <p:nvPr/>
            </p:nvSpPr>
            <p:spPr>
              <a:xfrm>
                <a:off x="3094211" y="3280276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9"/>
              <p:cNvSpPr/>
              <p:nvPr/>
            </p:nvSpPr>
            <p:spPr>
              <a:xfrm>
                <a:off x="1833891" y="3766550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9"/>
              <p:cNvSpPr/>
              <p:nvPr/>
            </p:nvSpPr>
            <p:spPr>
              <a:xfrm>
                <a:off x="1792787" y="3809883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9"/>
              <p:cNvSpPr/>
              <p:nvPr/>
            </p:nvSpPr>
            <p:spPr>
              <a:xfrm>
                <a:off x="1809889" y="3785623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9"/>
              <p:cNvSpPr/>
              <p:nvPr/>
            </p:nvSpPr>
            <p:spPr>
              <a:xfrm>
                <a:off x="1811989" y="3786309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9"/>
              <p:cNvSpPr/>
              <p:nvPr/>
            </p:nvSpPr>
            <p:spPr>
              <a:xfrm>
                <a:off x="750871" y="4083210"/>
                <a:ext cx="36476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28" extrusionOk="0">
                    <a:moveTo>
                      <a:pt x="418" y="1"/>
                    </a:moveTo>
                    <a:cubicBezTo>
                      <a:pt x="323" y="1"/>
                      <a:pt x="231" y="49"/>
                      <a:pt x="180" y="145"/>
                    </a:cubicBezTo>
                    <a:cubicBezTo>
                      <a:pt x="167" y="157"/>
                      <a:pt x="167" y="183"/>
                      <a:pt x="154" y="196"/>
                    </a:cubicBezTo>
                    <a:cubicBezTo>
                      <a:pt x="0" y="484"/>
                      <a:pt x="215" y="627"/>
                      <a:pt x="427" y="627"/>
                    </a:cubicBezTo>
                    <a:cubicBezTo>
                      <a:pt x="640" y="627"/>
                      <a:pt x="851" y="484"/>
                      <a:pt x="691" y="196"/>
                    </a:cubicBezTo>
                    <a:cubicBezTo>
                      <a:pt x="678" y="183"/>
                      <a:pt x="678" y="157"/>
                      <a:pt x="665" y="145"/>
                    </a:cubicBezTo>
                    <a:cubicBezTo>
                      <a:pt x="608" y="49"/>
                      <a:pt x="512" y="1"/>
                      <a:pt x="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9"/>
              <p:cNvSpPr/>
              <p:nvPr/>
            </p:nvSpPr>
            <p:spPr>
              <a:xfrm>
                <a:off x="693866" y="4635778"/>
                <a:ext cx="61422" cy="52164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217" extrusionOk="0">
                    <a:moveTo>
                      <a:pt x="815" y="0"/>
                    </a:moveTo>
                    <a:cubicBezTo>
                      <a:pt x="663" y="0"/>
                      <a:pt x="509" y="56"/>
                      <a:pt x="384" y="181"/>
                    </a:cubicBezTo>
                    <a:cubicBezTo>
                      <a:pt x="1" y="564"/>
                      <a:pt x="269" y="1217"/>
                      <a:pt x="819" y="1217"/>
                    </a:cubicBezTo>
                    <a:cubicBezTo>
                      <a:pt x="1151" y="1217"/>
                      <a:pt x="1420" y="935"/>
                      <a:pt x="1433" y="603"/>
                    </a:cubicBezTo>
                    <a:cubicBezTo>
                      <a:pt x="1433" y="240"/>
                      <a:pt x="1130" y="0"/>
                      <a:pt x="8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9"/>
              <p:cNvSpPr/>
              <p:nvPr/>
            </p:nvSpPr>
            <p:spPr>
              <a:xfrm>
                <a:off x="1176741" y="4180933"/>
                <a:ext cx="52635" cy="4003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934" extrusionOk="0">
                    <a:moveTo>
                      <a:pt x="614" y="0"/>
                    </a:moveTo>
                    <a:cubicBezTo>
                      <a:pt x="205" y="0"/>
                      <a:pt x="0" y="486"/>
                      <a:pt x="295" y="780"/>
                    </a:cubicBezTo>
                    <a:lnTo>
                      <a:pt x="333" y="819"/>
                    </a:lnTo>
                    <a:cubicBezTo>
                      <a:pt x="410" y="895"/>
                      <a:pt x="512" y="934"/>
                      <a:pt x="614" y="934"/>
                    </a:cubicBezTo>
                    <a:cubicBezTo>
                      <a:pt x="716" y="934"/>
                      <a:pt x="819" y="895"/>
                      <a:pt x="896" y="819"/>
                    </a:cubicBezTo>
                    <a:lnTo>
                      <a:pt x="934" y="780"/>
                    </a:lnTo>
                    <a:cubicBezTo>
                      <a:pt x="1228" y="486"/>
                      <a:pt x="1023" y="0"/>
                      <a:pt x="6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9"/>
              <p:cNvSpPr/>
              <p:nvPr/>
            </p:nvSpPr>
            <p:spPr>
              <a:xfrm>
                <a:off x="704067" y="3487480"/>
                <a:ext cx="46849" cy="3309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772" extrusionOk="0">
                    <a:moveTo>
                      <a:pt x="542" y="1"/>
                    </a:moveTo>
                    <a:cubicBezTo>
                      <a:pt x="525" y="1"/>
                      <a:pt x="508" y="1"/>
                      <a:pt x="491" y="3"/>
                    </a:cubicBezTo>
                    <a:cubicBezTo>
                      <a:pt x="484" y="3"/>
                      <a:pt x="476" y="3"/>
                      <a:pt x="469" y="3"/>
                    </a:cubicBezTo>
                    <a:cubicBezTo>
                      <a:pt x="4" y="3"/>
                      <a:pt x="0" y="772"/>
                      <a:pt x="458" y="772"/>
                    </a:cubicBezTo>
                    <a:cubicBezTo>
                      <a:pt x="469" y="772"/>
                      <a:pt x="480" y="771"/>
                      <a:pt x="491" y="770"/>
                    </a:cubicBezTo>
                    <a:cubicBezTo>
                      <a:pt x="619" y="770"/>
                      <a:pt x="747" y="745"/>
                      <a:pt x="862" y="694"/>
                    </a:cubicBezTo>
                    <a:cubicBezTo>
                      <a:pt x="1092" y="553"/>
                      <a:pt x="1092" y="220"/>
                      <a:pt x="862" y="80"/>
                    </a:cubicBezTo>
                    <a:cubicBezTo>
                      <a:pt x="762" y="35"/>
                      <a:pt x="653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9"/>
              <p:cNvSpPr/>
              <p:nvPr/>
            </p:nvSpPr>
            <p:spPr>
              <a:xfrm>
                <a:off x="145107" y="4126177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9"/>
              <p:cNvSpPr/>
              <p:nvPr/>
            </p:nvSpPr>
            <p:spPr>
              <a:xfrm>
                <a:off x="86988" y="4206585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9"/>
              <p:cNvSpPr/>
              <p:nvPr/>
            </p:nvSpPr>
            <p:spPr>
              <a:xfrm>
                <a:off x="118491" y="4160166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9"/>
              <p:cNvSpPr/>
              <p:nvPr/>
            </p:nvSpPr>
            <p:spPr>
              <a:xfrm>
                <a:off x="112447" y="4162052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9"/>
              <p:cNvSpPr/>
              <p:nvPr/>
            </p:nvSpPr>
            <p:spPr>
              <a:xfrm>
                <a:off x="160707" y="3454611"/>
                <a:ext cx="21431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16" extrusionOk="0">
                    <a:moveTo>
                      <a:pt x="263" y="1"/>
                    </a:moveTo>
                    <a:cubicBezTo>
                      <a:pt x="244" y="1"/>
                      <a:pt x="224" y="13"/>
                      <a:pt x="218" y="39"/>
                    </a:cubicBezTo>
                    <a:cubicBezTo>
                      <a:pt x="1" y="717"/>
                      <a:pt x="192" y="1586"/>
                      <a:pt x="269" y="2277"/>
                    </a:cubicBezTo>
                    <a:cubicBezTo>
                      <a:pt x="276" y="2302"/>
                      <a:pt x="298" y="2315"/>
                      <a:pt x="320" y="2315"/>
                    </a:cubicBezTo>
                    <a:cubicBezTo>
                      <a:pt x="343" y="2315"/>
                      <a:pt x="365" y="2302"/>
                      <a:pt x="371" y="2277"/>
                    </a:cubicBezTo>
                    <a:cubicBezTo>
                      <a:pt x="448" y="1574"/>
                      <a:pt x="499" y="717"/>
                      <a:pt x="308" y="39"/>
                    </a:cubicBezTo>
                    <a:cubicBezTo>
                      <a:pt x="301" y="13"/>
                      <a:pt x="282" y="1"/>
                      <a:pt x="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9"/>
              <p:cNvSpPr/>
              <p:nvPr/>
            </p:nvSpPr>
            <p:spPr>
              <a:xfrm>
                <a:off x="128904" y="3499358"/>
                <a:ext cx="93783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266" extrusionOk="0">
                    <a:moveTo>
                      <a:pt x="798" y="1"/>
                    </a:moveTo>
                    <a:cubicBezTo>
                      <a:pt x="553" y="1"/>
                      <a:pt x="309" y="17"/>
                      <a:pt x="65" y="56"/>
                    </a:cubicBezTo>
                    <a:cubicBezTo>
                      <a:pt x="1" y="69"/>
                      <a:pt x="1" y="146"/>
                      <a:pt x="65" y="159"/>
                    </a:cubicBezTo>
                    <a:cubicBezTo>
                      <a:pt x="436" y="210"/>
                      <a:pt x="807" y="248"/>
                      <a:pt x="1177" y="248"/>
                    </a:cubicBezTo>
                    <a:cubicBezTo>
                      <a:pt x="1328" y="254"/>
                      <a:pt x="1481" y="266"/>
                      <a:pt x="1634" y="266"/>
                    </a:cubicBezTo>
                    <a:cubicBezTo>
                      <a:pt x="1805" y="266"/>
                      <a:pt x="1974" y="251"/>
                      <a:pt x="2136" y="197"/>
                    </a:cubicBezTo>
                    <a:cubicBezTo>
                      <a:pt x="2188" y="184"/>
                      <a:pt x="2188" y="108"/>
                      <a:pt x="2136" y="95"/>
                    </a:cubicBezTo>
                    <a:cubicBezTo>
                      <a:pt x="1897" y="15"/>
                      <a:pt x="1634" y="3"/>
                      <a:pt x="1371" y="3"/>
                    </a:cubicBezTo>
                    <a:cubicBezTo>
                      <a:pt x="1255" y="3"/>
                      <a:pt x="1138" y="5"/>
                      <a:pt x="1024" y="5"/>
                    </a:cubicBezTo>
                    <a:cubicBezTo>
                      <a:pt x="948" y="2"/>
                      <a:pt x="873" y="1"/>
                      <a:pt x="7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9"/>
              <p:cNvSpPr/>
              <p:nvPr/>
            </p:nvSpPr>
            <p:spPr>
              <a:xfrm>
                <a:off x="146048" y="3473127"/>
                <a:ext cx="59536" cy="6665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555" extrusionOk="0">
                    <a:moveTo>
                      <a:pt x="50" y="1"/>
                    </a:moveTo>
                    <a:cubicBezTo>
                      <a:pt x="26" y="1"/>
                      <a:pt x="1" y="33"/>
                      <a:pt x="23" y="55"/>
                    </a:cubicBezTo>
                    <a:cubicBezTo>
                      <a:pt x="215" y="349"/>
                      <a:pt x="432" y="630"/>
                      <a:pt x="650" y="911"/>
                    </a:cubicBezTo>
                    <a:cubicBezTo>
                      <a:pt x="829" y="1167"/>
                      <a:pt x="1046" y="1384"/>
                      <a:pt x="1314" y="1551"/>
                    </a:cubicBezTo>
                    <a:cubicBezTo>
                      <a:pt x="1319" y="1553"/>
                      <a:pt x="1324" y="1554"/>
                      <a:pt x="1330" y="1554"/>
                    </a:cubicBezTo>
                    <a:cubicBezTo>
                      <a:pt x="1356" y="1554"/>
                      <a:pt x="1389" y="1531"/>
                      <a:pt x="1378" y="1500"/>
                    </a:cubicBezTo>
                    <a:cubicBezTo>
                      <a:pt x="1225" y="1193"/>
                      <a:pt x="1020" y="911"/>
                      <a:pt x="777" y="681"/>
                    </a:cubicBezTo>
                    <a:cubicBezTo>
                      <a:pt x="573" y="425"/>
                      <a:pt x="330" y="208"/>
                      <a:pt x="74" y="16"/>
                    </a:cubicBezTo>
                    <a:lnTo>
                      <a:pt x="61" y="3"/>
                    </a:lnTo>
                    <a:cubicBezTo>
                      <a:pt x="58" y="2"/>
                      <a:pt x="54" y="1"/>
                      <a:pt x="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9"/>
              <p:cNvSpPr/>
              <p:nvPr/>
            </p:nvSpPr>
            <p:spPr>
              <a:xfrm>
                <a:off x="142877" y="3474370"/>
                <a:ext cx="61165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41" extrusionOk="0">
                    <a:moveTo>
                      <a:pt x="1401" y="0"/>
                    </a:moveTo>
                    <a:cubicBezTo>
                      <a:pt x="1299" y="0"/>
                      <a:pt x="1209" y="38"/>
                      <a:pt x="1146" y="102"/>
                    </a:cubicBezTo>
                    <a:cubicBezTo>
                      <a:pt x="979" y="269"/>
                      <a:pt x="800" y="422"/>
                      <a:pt x="647" y="588"/>
                    </a:cubicBezTo>
                    <a:cubicBezTo>
                      <a:pt x="404" y="831"/>
                      <a:pt x="186" y="1100"/>
                      <a:pt x="20" y="1381"/>
                    </a:cubicBezTo>
                    <a:cubicBezTo>
                      <a:pt x="0" y="1411"/>
                      <a:pt x="19" y="1440"/>
                      <a:pt x="40" y="1440"/>
                    </a:cubicBezTo>
                    <a:cubicBezTo>
                      <a:pt x="46" y="1440"/>
                      <a:pt x="53" y="1438"/>
                      <a:pt x="59" y="1432"/>
                    </a:cubicBezTo>
                    <a:cubicBezTo>
                      <a:pt x="365" y="1253"/>
                      <a:pt x="647" y="1023"/>
                      <a:pt x="877" y="754"/>
                    </a:cubicBezTo>
                    <a:cubicBezTo>
                      <a:pt x="1043" y="563"/>
                      <a:pt x="1427" y="294"/>
                      <a:pt x="1414" y="13"/>
                    </a:cubicBezTo>
                    <a:cubicBezTo>
                      <a:pt x="1414" y="0"/>
                      <a:pt x="1401" y="0"/>
                      <a:pt x="14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9"/>
              <p:cNvSpPr/>
              <p:nvPr/>
            </p:nvSpPr>
            <p:spPr>
              <a:xfrm flipH="1">
                <a:off x="6313387" y="4301425"/>
                <a:ext cx="36519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628" extrusionOk="0">
                    <a:moveTo>
                      <a:pt x="429" y="1"/>
                    </a:moveTo>
                    <a:cubicBezTo>
                      <a:pt x="336" y="1"/>
                      <a:pt x="244" y="49"/>
                      <a:pt x="193" y="145"/>
                    </a:cubicBezTo>
                    <a:lnTo>
                      <a:pt x="154" y="196"/>
                    </a:lnTo>
                    <a:cubicBezTo>
                      <a:pt x="1" y="483"/>
                      <a:pt x="215" y="627"/>
                      <a:pt x="428" y="627"/>
                    </a:cubicBezTo>
                    <a:cubicBezTo>
                      <a:pt x="640" y="627"/>
                      <a:pt x="851" y="483"/>
                      <a:pt x="691" y="196"/>
                    </a:cubicBezTo>
                    <a:lnTo>
                      <a:pt x="704" y="196"/>
                    </a:lnTo>
                    <a:cubicBezTo>
                      <a:pt x="691" y="170"/>
                      <a:pt x="678" y="157"/>
                      <a:pt x="666" y="145"/>
                    </a:cubicBezTo>
                    <a:cubicBezTo>
                      <a:pt x="615" y="49"/>
                      <a:pt x="522" y="1"/>
                      <a:pt x="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9"/>
              <p:cNvSpPr/>
              <p:nvPr/>
            </p:nvSpPr>
            <p:spPr>
              <a:xfrm flipH="1">
                <a:off x="6610758" y="4529019"/>
                <a:ext cx="52078" cy="40076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935" extrusionOk="0">
                    <a:moveTo>
                      <a:pt x="614" y="1"/>
                    </a:moveTo>
                    <a:cubicBezTo>
                      <a:pt x="205" y="1"/>
                      <a:pt x="0" y="487"/>
                      <a:pt x="294" y="781"/>
                    </a:cubicBezTo>
                    <a:lnTo>
                      <a:pt x="333" y="819"/>
                    </a:lnTo>
                    <a:cubicBezTo>
                      <a:pt x="409" y="896"/>
                      <a:pt x="508" y="934"/>
                      <a:pt x="609" y="934"/>
                    </a:cubicBezTo>
                    <a:cubicBezTo>
                      <a:pt x="710" y="934"/>
                      <a:pt x="812" y="896"/>
                      <a:pt x="895" y="819"/>
                    </a:cubicBezTo>
                    <a:lnTo>
                      <a:pt x="934" y="781"/>
                    </a:lnTo>
                    <a:cubicBezTo>
                      <a:pt x="1215" y="487"/>
                      <a:pt x="1010" y="1"/>
                      <a:pt x="61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9"/>
              <p:cNvSpPr/>
              <p:nvPr/>
            </p:nvSpPr>
            <p:spPr>
              <a:xfrm flipH="1">
                <a:off x="6174216" y="3801704"/>
                <a:ext cx="46892" cy="33518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782" extrusionOk="0">
                    <a:moveTo>
                      <a:pt x="624" y="0"/>
                    </a:moveTo>
                    <a:cubicBezTo>
                      <a:pt x="617" y="0"/>
                      <a:pt x="609" y="0"/>
                      <a:pt x="602" y="1"/>
                    </a:cubicBezTo>
                    <a:cubicBezTo>
                      <a:pt x="474" y="1"/>
                      <a:pt x="346" y="26"/>
                      <a:pt x="231" y="77"/>
                    </a:cubicBezTo>
                    <a:cubicBezTo>
                      <a:pt x="1" y="218"/>
                      <a:pt x="1" y="563"/>
                      <a:pt x="231" y="704"/>
                    </a:cubicBezTo>
                    <a:cubicBezTo>
                      <a:pt x="346" y="755"/>
                      <a:pt x="474" y="781"/>
                      <a:pt x="602" y="781"/>
                    </a:cubicBezTo>
                    <a:cubicBezTo>
                      <a:pt x="609" y="781"/>
                      <a:pt x="617" y="781"/>
                      <a:pt x="624" y="781"/>
                    </a:cubicBezTo>
                    <a:cubicBezTo>
                      <a:pt x="1093" y="781"/>
                      <a:pt x="1093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9"/>
              <p:cNvSpPr/>
              <p:nvPr/>
            </p:nvSpPr>
            <p:spPr>
              <a:xfrm flipH="1">
                <a:off x="6872727" y="3391650"/>
                <a:ext cx="44063" cy="35619"/>
              </a:xfrm>
              <a:custGeom>
                <a:avLst/>
                <a:gdLst/>
                <a:ahLst/>
                <a:cxnLst/>
                <a:rect l="l" t="t" r="r" b="b"/>
                <a:pathLst>
                  <a:path w="1028" h="831" extrusionOk="0">
                    <a:moveTo>
                      <a:pt x="121" y="551"/>
                    </a:moveTo>
                    <a:cubicBezTo>
                      <a:pt x="121" y="551"/>
                      <a:pt x="124" y="557"/>
                      <a:pt x="127" y="569"/>
                    </a:cubicBezTo>
                    <a:lnTo>
                      <a:pt x="127" y="569"/>
                    </a:lnTo>
                    <a:cubicBezTo>
                      <a:pt x="122" y="557"/>
                      <a:pt x="120" y="551"/>
                      <a:pt x="121" y="551"/>
                    </a:cubicBezTo>
                    <a:close/>
                    <a:moveTo>
                      <a:pt x="527" y="0"/>
                    </a:moveTo>
                    <a:cubicBezTo>
                      <a:pt x="252" y="0"/>
                      <a:pt x="1" y="298"/>
                      <a:pt x="129" y="577"/>
                    </a:cubicBezTo>
                    <a:lnTo>
                      <a:pt x="129" y="577"/>
                    </a:lnTo>
                    <a:cubicBezTo>
                      <a:pt x="130" y="581"/>
                      <a:pt x="131" y="586"/>
                      <a:pt x="132" y="591"/>
                    </a:cubicBezTo>
                    <a:cubicBezTo>
                      <a:pt x="158" y="706"/>
                      <a:pt x="247" y="783"/>
                      <a:pt x="350" y="821"/>
                    </a:cubicBezTo>
                    <a:cubicBezTo>
                      <a:pt x="394" y="828"/>
                      <a:pt x="439" y="831"/>
                      <a:pt x="484" y="831"/>
                    </a:cubicBezTo>
                    <a:cubicBezTo>
                      <a:pt x="529" y="831"/>
                      <a:pt x="573" y="828"/>
                      <a:pt x="618" y="821"/>
                    </a:cubicBezTo>
                    <a:cubicBezTo>
                      <a:pt x="976" y="719"/>
                      <a:pt x="1027" y="246"/>
                      <a:pt x="721" y="54"/>
                    </a:cubicBezTo>
                    <a:cubicBezTo>
                      <a:pt x="658" y="17"/>
                      <a:pt x="592" y="0"/>
                      <a:pt x="52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9"/>
              <p:cNvSpPr/>
              <p:nvPr/>
            </p:nvSpPr>
            <p:spPr>
              <a:xfrm flipH="1">
                <a:off x="7287068" y="3834065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9"/>
              <p:cNvSpPr/>
              <p:nvPr/>
            </p:nvSpPr>
            <p:spPr>
              <a:xfrm flipH="1">
                <a:off x="7465199" y="3588512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9"/>
              <p:cNvSpPr/>
              <p:nvPr/>
            </p:nvSpPr>
            <p:spPr>
              <a:xfrm flipH="1">
                <a:off x="5753250" y="3359834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9"/>
              <p:cNvSpPr/>
              <p:nvPr/>
            </p:nvSpPr>
            <p:spPr>
              <a:xfrm flipH="1">
                <a:off x="5721488" y="3404582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9"/>
              <p:cNvSpPr/>
              <p:nvPr/>
            </p:nvSpPr>
            <p:spPr>
              <a:xfrm flipH="1">
                <a:off x="5738719" y="3378650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9"/>
              <p:cNvSpPr/>
              <p:nvPr/>
            </p:nvSpPr>
            <p:spPr>
              <a:xfrm flipH="1">
                <a:off x="5735290" y="3379551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9"/>
              <p:cNvSpPr/>
              <p:nvPr/>
            </p:nvSpPr>
            <p:spPr>
              <a:xfrm flipH="1">
                <a:off x="7035515" y="3865825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9"/>
              <p:cNvSpPr/>
              <p:nvPr/>
            </p:nvSpPr>
            <p:spPr>
              <a:xfrm flipH="1">
                <a:off x="7003710" y="3909158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9"/>
              <p:cNvSpPr/>
              <p:nvPr/>
            </p:nvSpPr>
            <p:spPr>
              <a:xfrm flipH="1">
                <a:off x="7021370" y="3884898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9"/>
              <p:cNvSpPr/>
              <p:nvPr/>
            </p:nvSpPr>
            <p:spPr>
              <a:xfrm flipH="1">
                <a:off x="7017555" y="3885584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9"/>
              <p:cNvSpPr/>
              <p:nvPr/>
            </p:nvSpPr>
            <p:spPr>
              <a:xfrm flipH="1">
                <a:off x="8102933" y="4182485"/>
                <a:ext cx="36476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1" h="628" extrusionOk="0">
                    <a:moveTo>
                      <a:pt x="418" y="1"/>
                    </a:moveTo>
                    <a:cubicBezTo>
                      <a:pt x="323" y="1"/>
                      <a:pt x="231" y="49"/>
                      <a:pt x="180" y="145"/>
                    </a:cubicBezTo>
                    <a:cubicBezTo>
                      <a:pt x="167" y="157"/>
                      <a:pt x="167" y="183"/>
                      <a:pt x="154" y="196"/>
                    </a:cubicBezTo>
                    <a:cubicBezTo>
                      <a:pt x="0" y="484"/>
                      <a:pt x="215" y="627"/>
                      <a:pt x="427" y="627"/>
                    </a:cubicBezTo>
                    <a:cubicBezTo>
                      <a:pt x="640" y="627"/>
                      <a:pt x="851" y="484"/>
                      <a:pt x="691" y="196"/>
                    </a:cubicBezTo>
                    <a:cubicBezTo>
                      <a:pt x="678" y="183"/>
                      <a:pt x="678" y="157"/>
                      <a:pt x="665" y="145"/>
                    </a:cubicBezTo>
                    <a:cubicBezTo>
                      <a:pt x="608" y="49"/>
                      <a:pt x="512" y="1"/>
                      <a:pt x="4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9"/>
              <p:cNvSpPr/>
              <p:nvPr/>
            </p:nvSpPr>
            <p:spPr>
              <a:xfrm flipH="1">
                <a:off x="8134993" y="4735053"/>
                <a:ext cx="61422" cy="52164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217" extrusionOk="0">
                    <a:moveTo>
                      <a:pt x="815" y="0"/>
                    </a:moveTo>
                    <a:cubicBezTo>
                      <a:pt x="663" y="0"/>
                      <a:pt x="509" y="56"/>
                      <a:pt x="384" y="181"/>
                    </a:cubicBezTo>
                    <a:cubicBezTo>
                      <a:pt x="1" y="564"/>
                      <a:pt x="269" y="1217"/>
                      <a:pt x="819" y="1217"/>
                    </a:cubicBezTo>
                    <a:cubicBezTo>
                      <a:pt x="1151" y="1217"/>
                      <a:pt x="1420" y="935"/>
                      <a:pt x="1433" y="603"/>
                    </a:cubicBezTo>
                    <a:cubicBezTo>
                      <a:pt x="1433" y="240"/>
                      <a:pt x="1130" y="0"/>
                      <a:pt x="81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9"/>
              <p:cNvSpPr/>
              <p:nvPr/>
            </p:nvSpPr>
            <p:spPr>
              <a:xfrm flipH="1">
                <a:off x="7660904" y="4280208"/>
                <a:ext cx="52635" cy="4003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934" extrusionOk="0">
                    <a:moveTo>
                      <a:pt x="614" y="0"/>
                    </a:moveTo>
                    <a:cubicBezTo>
                      <a:pt x="205" y="0"/>
                      <a:pt x="0" y="486"/>
                      <a:pt x="295" y="780"/>
                    </a:cubicBezTo>
                    <a:lnTo>
                      <a:pt x="333" y="819"/>
                    </a:lnTo>
                    <a:cubicBezTo>
                      <a:pt x="410" y="895"/>
                      <a:pt x="512" y="934"/>
                      <a:pt x="614" y="934"/>
                    </a:cubicBezTo>
                    <a:cubicBezTo>
                      <a:pt x="716" y="934"/>
                      <a:pt x="819" y="895"/>
                      <a:pt x="896" y="819"/>
                    </a:cubicBezTo>
                    <a:lnTo>
                      <a:pt x="934" y="780"/>
                    </a:lnTo>
                    <a:cubicBezTo>
                      <a:pt x="1228" y="486"/>
                      <a:pt x="1023" y="0"/>
                      <a:pt x="6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9"/>
              <p:cNvSpPr/>
              <p:nvPr/>
            </p:nvSpPr>
            <p:spPr>
              <a:xfrm flipH="1">
                <a:off x="8139365" y="3586755"/>
                <a:ext cx="46849" cy="3309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772" extrusionOk="0">
                    <a:moveTo>
                      <a:pt x="542" y="1"/>
                    </a:moveTo>
                    <a:cubicBezTo>
                      <a:pt x="525" y="1"/>
                      <a:pt x="508" y="1"/>
                      <a:pt x="491" y="3"/>
                    </a:cubicBezTo>
                    <a:cubicBezTo>
                      <a:pt x="484" y="3"/>
                      <a:pt x="476" y="3"/>
                      <a:pt x="469" y="3"/>
                    </a:cubicBezTo>
                    <a:cubicBezTo>
                      <a:pt x="4" y="3"/>
                      <a:pt x="0" y="772"/>
                      <a:pt x="458" y="772"/>
                    </a:cubicBezTo>
                    <a:cubicBezTo>
                      <a:pt x="469" y="772"/>
                      <a:pt x="480" y="771"/>
                      <a:pt x="491" y="770"/>
                    </a:cubicBezTo>
                    <a:cubicBezTo>
                      <a:pt x="619" y="770"/>
                      <a:pt x="747" y="745"/>
                      <a:pt x="862" y="694"/>
                    </a:cubicBezTo>
                    <a:cubicBezTo>
                      <a:pt x="1092" y="553"/>
                      <a:pt x="1092" y="220"/>
                      <a:pt x="862" y="80"/>
                    </a:cubicBezTo>
                    <a:cubicBezTo>
                      <a:pt x="762" y="35"/>
                      <a:pt x="653" y="1"/>
                      <a:pt x="54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9"/>
              <p:cNvSpPr/>
              <p:nvPr/>
            </p:nvSpPr>
            <p:spPr>
              <a:xfrm flipH="1">
                <a:off x="8707882" y="4225452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9"/>
              <p:cNvSpPr/>
              <p:nvPr/>
            </p:nvSpPr>
            <p:spPr>
              <a:xfrm flipH="1">
                <a:off x="8634414" y="4305860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9"/>
              <p:cNvSpPr/>
              <p:nvPr/>
            </p:nvSpPr>
            <p:spPr>
              <a:xfrm flipH="1">
                <a:off x="8664848" y="4259441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9"/>
              <p:cNvSpPr/>
              <p:nvPr/>
            </p:nvSpPr>
            <p:spPr>
              <a:xfrm flipH="1">
                <a:off x="8667848" y="4261327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9"/>
              <p:cNvSpPr/>
              <p:nvPr/>
            </p:nvSpPr>
            <p:spPr>
              <a:xfrm flipH="1">
                <a:off x="8708142" y="3553886"/>
                <a:ext cx="21431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500" h="2316" extrusionOk="0">
                    <a:moveTo>
                      <a:pt x="263" y="1"/>
                    </a:moveTo>
                    <a:cubicBezTo>
                      <a:pt x="244" y="1"/>
                      <a:pt x="224" y="13"/>
                      <a:pt x="218" y="39"/>
                    </a:cubicBezTo>
                    <a:cubicBezTo>
                      <a:pt x="1" y="717"/>
                      <a:pt x="192" y="1586"/>
                      <a:pt x="269" y="2277"/>
                    </a:cubicBezTo>
                    <a:cubicBezTo>
                      <a:pt x="276" y="2302"/>
                      <a:pt x="298" y="2315"/>
                      <a:pt x="320" y="2315"/>
                    </a:cubicBezTo>
                    <a:cubicBezTo>
                      <a:pt x="343" y="2315"/>
                      <a:pt x="365" y="2302"/>
                      <a:pt x="371" y="2277"/>
                    </a:cubicBezTo>
                    <a:cubicBezTo>
                      <a:pt x="448" y="1574"/>
                      <a:pt x="499" y="717"/>
                      <a:pt x="308" y="39"/>
                    </a:cubicBezTo>
                    <a:cubicBezTo>
                      <a:pt x="301" y="13"/>
                      <a:pt x="282" y="1"/>
                      <a:pt x="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9"/>
              <p:cNvSpPr/>
              <p:nvPr/>
            </p:nvSpPr>
            <p:spPr>
              <a:xfrm flipH="1">
                <a:off x="8667593" y="3598633"/>
                <a:ext cx="93783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266" extrusionOk="0">
                    <a:moveTo>
                      <a:pt x="798" y="1"/>
                    </a:moveTo>
                    <a:cubicBezTo>
                      <a:pt x="553" y="1"/>
                      <a:pt x="309" y="17"/>
                      <a:pt x="65" y="56"/>
                    </a:cubicBezTo>
                    <a:cubicBezTo>
                      <a:pt x="1" y="69"/>
                      <a:pt x="1" y="146"/>
                      <a:pt x="65" y="159"/>
                    </a:cubicBezTo>
                    <a:cubicBezTo>
                      <a:pt x="436" y="210"/>
                      <a:pt x="807" y="248"/>
                      <a:pt x="1177" y="248"/>
                    </a:cubicBezTo>
                    <a:cubicBezTo>
                      <a:pt x="1328" y="254"/>
                      <a:pt x="1481" y="266"/>
                      <a:pt x="1634" y="266"/>
                    </a:cubicBezTo>
                    <a:cubicBezTo>
                      <a:pt x="1805" y="266"/>
                      <a:pt x="1974" y="251"/>
                      <a:pt x="2136" y="197"/>
                    </a:cubicBezTo>
                    <a:cubicBezTo>
                      <a:pt x="2188" y="184"/>
                      <a:pt x="2188" y="108"/>
                      <a:pt x="2136" y="95"/>
                    </a:cubicBezTo>
                    <a:cubicBezTo>
                      <a:pt x="1897" y="15"/>
                      <a:pt x="1634" y="3"/>
                      <a:pt x="1371" y="3"/>
                    </a:cubicBezTo>
                    <a:cubicBezTo>
                      <a:pt x="1255" y="3"/>
                      <a:pt x="1138" y="5"/>
                      <a:pt x="1024" y="5"/>
                    </a:cubicBezTo>
                    <a:cubicBezTo>
                      <a:pt x="948" y="2"/>
                      <a:pt x="873" y="1"/>
                      <a:pt x="79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9"/>
              <p:cNvSpPr/>
              <p:nvPr/>
            </p:nvSpPr>
            <p:spPr>
              <a:xfrm flipH="1">
                <a:off x="8684696" y="3572402"/>
                <a:ext cx="59536" cy="66651"/>
              </a:xfrm>
              <a:custGeom>
                <a:avLst/>
                <a:gdLst/>
                <a:ahLst/>
                <a:cxnLst/>
                <a:rect l="l" t="t" r="r" b="b"/>
                <a:pathLst>
                  <a:path w="1389" h="1555" extrusionOk="0">
                    <a:moveTo>
                      <a:pt x="50" y="1"/>
                    </a:moveTo>
                    <a:cubicBezTo>
                      <a:pt x="26" y="1"/>
                      <a:pt x="1" y="33"/>
                      <a:pt x="23" y="55"/>
                    </a:cubicBezTo>
                    <a:cubicBezTo>
                      <a:pt x="215" y="349"/>
                      <a:pt x="432" y="630"/>
                      <a:pt x="650" y="911"/>
                    </a:cubicBezTo>
                    <a:cubicBezTo>
                      <a:pt x="829" y="1167"/>
                      <a:pt x="1046" y="1384"/>
                      <a:pt x="1314" y="1551"/>
                    </a:cubicBezTo>
                    <a:cubicBezTo>
                      <a:pt x="1319" y="1553"/>
                      <a:pt x="1324" y="1554"/>
                      <a:pt x="1330" y="1554"/>
                    </a:cubicBezTo>
                    <a:cubicBezTo>
                      <a:pt x="1356" y="1554"/>
                      <a:pt x="1389" y="1531"/>
                      <a:pt x="1378" y="1500"/>
                    </a:cubicBezTo>
                    <a:cubicBezTo>
                      <a:pt x="1225" y="1193"/>
                      <a:pt x="1020" y="911"/>
                      <a:pt x="777" y="681"/>
                    </a:cubicBezTo>
                    <a:cubicBezTo>
                      <a:pt x="573" y="425"/>
                      <a:pt x="330" y="208"/>
                      <a:pt x="74" y="16"/>
                    </a:cubicBezTo>
                    <a:lnTo>
                      <a:pt x="61" y="3"/>
                    </a:lnTo>
                    <a:cubicBezTo>
                      <a:pt x="58" y="2"/>
                      <a:pt x="54" y="1"/>
                      <a:pt x="5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9"/>
              <p:cNvSpPr/>
              <p:nvPr/>
            </p:nvSpPr>
            <p:spPr>
              <a:xfrm flipH="1">
                <a:off x="8686239" y="3573645"/>
                <a:ext cx="61165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27" h="1441" extrusionOk="0">
                    <a:moveTo>
                      <a:pt x="1401" y="0"/>
                    </a:moveTo>
                    <a:cubicBezTo>
                      <a:pt x="1299" y="0"/>
                      <a:pt x="1209" y="38"/>
                      <a:pt x="1146" y="102"/>
                    </a:cubicBezTo>
                    <a:cubicBezTo>
                      <a:pt x="979" y="269"/>
                      <a:pt x="800" y="422"/>
                      <a:pt x="647" y="588"/>
                    </a:cubicBezTo>
                    <a:cubicBezTo>
                      <a:pt x="404" y="831"/>
                      <a:pt x="186" y="1100"/>
                      <a:pt x="20" y="1381"/>
                    </a:cubicBezTo>
                    <a:cubicBezTo>
                      <a:pt x="0" y="1411"/>
                      <a:pt x="19" y="1440"/>
                      <a:pt x="40" y="1440"/>
                    </a:cubicBezTo>
                    <a:cubicBezTo>
                      <a:pt x="46" y="1440"/>
                      <a:pt x="53" y="1438"/>
                      <a:pt x="59" y="1432"/>
                    </a:cubicBezTo>
                    <a:cubicBezTo>
                      <a:pt x="365" y="1253"/>
                      <a:pt x="647" y="1023"/>
                      <a:pt x="877" y="754"/>
                    </a:cubicBezTo>
                    <a:cubicBezTo>
                      <a:pt x="1043" y="563"/>
                      <a:pt x="1427" y="294"/>
                      <a:pt x="1414" y="13"/>
                    </a:cubicBezTo>
                    <a:cubicBezTo>
                      <a:pt x="1414" y="0"/>
                      <a:pt x="1401" y="0"/>
                      <a:pt x="140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9"/>
              <p:cNvSpPr/>
              <p:nvPr/>
            </p:nvSpPr>
            <p:spPr>
              <a:xfrm flipH="1">
                <a:off x="4305107" y="3320027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9"/>
              <p:cNvSpPr/>
              <p:nvPr/>
            </p:nvSpPr>
            <p:spPr>
              <a:xfrm flipH="1">
                <a:off x="4231639" y="3400435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9"/>
              <p:cNvSpPr/>
              <p:nvPr/>
            </p:nvSpPr>
            <p:spPr>
              <a:xfrm flipH="1">
                <a:off x="4262073" y="3354016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9"/>
              <p:cNvSpPr/>
              <p:nvPr/>
            </p:nvSpPr>
            <p:spPr>
              <a:xfrm flipH="1">
                <a:off x="4265073" y="3355902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9"/>
              <p:cNvSpPr/>
              <p:nvPr/>
            </p:nvSpPr>
            <p:spPr>
              <a:xfrm flipH="1">
                <a:off x="3577336" y="4055440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9"/>
              <p:cNvSpPr/>
              <p:nvPr/>
            </p:nvSpPr>
            <p:spPr>
              <a:xfrm flipH="1">
                <a:off x="3755467" y="3809887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9"/>
              <p:cNvSpPr/>
              <p:nvPr/>
            </p:nvSpPr>
            <p:spPr>
              <a:xfrm flipH="1">
                <a:off x="3325783" y="4087200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9"/>
              <p:cNvSpPr/>
              <p:nvPr/>
            </p:nvSpPr>
            <p:spPr>
              <a:xfrm flipH="1">
                <a:off x="3293978" y="4130533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9"/>
              <p:cNvSpPr/>
              <p:nvPr/>
            </p:nvSpPr>
            <p:spPr>
              <a:xfrm flipH="1">
                <a:off x="3311638" y="4106273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9"/>
              <p:cNvSpPr/>
              <p:nvPr/>
            </p:nvSpPr>
            <p:spPr>
              <a:xfrm flipH="1">
                <a:off x="3307823" y="4106959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8" name="Google Shape;1618;p9"/>
              <p:cNvSpPr/>
              <p:nvPr/>
            </p:nvSpPr>
            <p:spPr>
              <a:xfrm rot="10800000" flipH="1">
                <a:off x="4824817" y="3866271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9"/>
              <p:cNvSpPr/>
              <p:nvPr/>
            </p:nvSpPr>
            <p:spPr>
              <a:xfrm rot="10800000" flipH="1">
                <a:off x="4643385" y="4108652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9"/>
              <p:cNvSpPr/>
              <p:nvPr/>
            </p:nvSpPr>
            <p:spPr>
              <a:xfrm rot="10800000" flipH="1">
                <a:off x="5090086" y="3761687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9"/>
              <p:cNvSpPr/>
              <p:nvPr/>
            </p:nvSpPr>
            <p:spPr>
              <a:xfrm rot="10800000" flipH="1">
                <a:off x="5048982" y="3805194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9"/>
              <p:cNvSpPr/>
              <p:nvPr/>
            </p:nvSpPr>
            <p:spPr>
              <a:xfrm rot="10800000" flipH="1">
                <a:off x="5066083" y="3776218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9"/>
              <p:cNvSpPr/>
              <p:nvPr/>
            </p:nvSpPr>
            <p:spPr>
              <a:xfrm rot="10800000" flipH="1">
                <a:off x="5068184" y="3779861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4" name="Google Shape;1624;p9"/>
            <p:cNvGrpSpPr/>
            <p:nvPr/>
          </p:nvGrpSpPr>
          <p:grpSpPr>
            <a:xfrm rot="-5400000" flipH="1">
              <a:off x="-1539051" y="2258596"/>
              <a:ext cx="3274853" cy="968508"/>
              <a:chOff x="2589274" y="1674071"/>
              <a:chExt cx="3274853" cy="968508"/>
            </a:xfrm>
          </p:grpSpPr>
          <p:sp>
            <p:nvSpPr>
              <p:cNvPr id="1625" name="Google Shape;1625;p9"/>
              <p:cNvSpPr/>
              <p:nvPr/>
            </p:nvSpPr>
            <p:spPr>
              <a:xfrm>
                <a:off x="2589274" y="2615661"/>
                <a:ext cx="36519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628" extrusionOk="0">
                    <a:moveTo>
                      <a:pt x="429" y="1"/>
                    </a:moveTo>
                    <a:cubicBezTo>
                      <a:pt x="336" y="1"/>
                      <a:pt x="244" y="49"/>
                      <a:pt x="193" y="145"/>
                    </a:cubicBezTo>
                    <a:lnTo>
                      <a:pt x="154" y="196"/>
                    </a:lnTo>
                    <a:cubicBezTo>
                      <a:pt x="1" y="483"/>
                      <a:pt x="215" y="627"/>
                      <a:pt x="428" y="627"/>
                    </a:cubicBezTo>
                    <a:cubicBezTo>
                      <a:pt x="640" y="627"/>
                      <a:pt x="851" y="483"/>
                      <a:pt x="691" y="196"/>
                    </a:cubicBezTo>
                    <a:lnTo>
                      <a:pt x="704" y="196"/>
                    </a:lnTo>
                    <a:cubicBezTo>
                      <a:pt x="691" y="170"/>
                      <a:pt x="678" y="157"/>
                      <a:pt x="666" y="145"/>
                    </a:cubicBezTo>
                    <a:cubicBezTo>
                      <a:pt x="615" y="49"/>
                      <a:pt x="522" y="1"/>
                      <a:pt x="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9"/>
              <p:cNvSpPr/>
              <p:nvPr/>
            </p:nvSpPr>
            <p:spPr>
              <a:xfrm>
                <a:off x="2718073" y="2115941"/>
                <a:ext cx="46892" cy="33518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782" extrusionOk="0">
                    <a:moveTo>
                      <a:pt x="624" y="0"/>
                    </a:moveTo>
                    <a:cubicBezTo>
                      <a:pt x="617" y="0"/>
                      <a:pt x="609" y="0"/>
                      <a:pt x="602" y="1"/>
                    </a:cubicBezTo>
                    <a:cubicBezTo>
                      <a:pt x="474" y="1"/>
                      <a:pt x="346" y="26"/>
                      <a:pt x="231" y="77"/>
                    </a:cubicBezTo>
                    <a:cubicBezTo>
                      <a:pt x="1" y="218"/>
                      <a:pt x="1" y="563"/>
                      <a:pt x="231" y="704"/>
                    </a:cubicBezTo>
                    <a:cubicBezTo>
                      <a:pt x="346" y="755"/>
                      <a:pt x="474" y="781"/>
                      <a:pt x="602" y="781"/>
                    </a:cubicBezTo>
                    <a:cubicBezTo>
                      <a:pt x="609" y="781"/>
                      <a:pt x="617" y="781"/>
                      <a:pt x="624" y="781"/>
                    </a:cubicBezTo>
                    <a:cubicBezTo>
                      <a:pt x="1093" y="781"/>
                      <a:pt x="1093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9"/>
              <p:cNvSpPr/>
              <p:nvPr/>
            </p:nvSpPr>
            <p:spPr>
              <a:xfrm>
                <a:off x="3165056" y="1674071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9"/>
              <p:cNvSpPr/>
              <p:nvPr/>
            </p:nvSpPr>
            <p:spPr>
              <a:xfrm>
                <a:off x="3123952" y="1718818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9"/>
              <p:cNvSpPr/>
              <p:nvPr/>
            </p:nvSpPr>
            <p:spPr>
              <a:xfrm>
                <a:off x="3141011" y="1692887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9"/>
              <p:cNvSpPr/>
              <p:nvPr/>
            </p:nvSpPr>
            <p:spPr>
              <a:xfrm>
                <a:off x="3143111" y="1693787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9"/>
              <p:cNvSpPr/>
              <p:nvPr/>
            </p:nvSpPr>
            <p:spPr>
              <a:xfrm flipH="1">
                <a:off x="5802150" y="1773346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9"/>
              <p:cNvSpPr/>
              <p:nvPr/>
            </p:nvSpPr>
            <p:spPr>
              <a:xfrm flipH="1">
                <a:off x="5770388" y="1818093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9"/>
              <p:cNvSpPr/>
              <p:nvPr/>
            </p:nvSpPr>
            <p:spPr>
              <a:xfrm flipH="1">
                <a:off x="5787619" y="1792162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9"/>
              <p:cNvSpPr/>
              <p:nvPr/>
            </p:nvSpPr>
            <p:spPr>
              <a:xfrm flipH="1">
                <a:off x="5784190" y="1793062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9"/>
              <p:cNvSpPr/>
              <p:nvPr/>
            </p:nvSpPr>
            <p:spPr>
              <a:xfrm flipH="1">
                <a:off x="4354007" y="1733539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9"/>
              <p:cNvSpPr/>
              <p:nvPr/>
            </p:nvSpPr>
            <p:spPr>
              <a:xfrm flipH="1">
                <a:off x="4280539" y="1813947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9"/>
              <p:cNvSpPr/>
              <p:nvPr/>
            </p:nvSpPr>
            <p:spPr>
              <a:xfrm flipH="1">
                <a:off x="4310973" y="1767528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9"/>
              <p:cNvSpPr/>
              <p:nvPr/>
            </p:nvSpPr>
            <p:spPr>
              <a:xfrm flipH="1">
                <a:off x="4313973" y="1769414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9"/>
              <p:cNvSpPr/>
              <p:nvPr/>
            </p:nvSpPr>
            <p:spPr>
              <a:xfrm flipH="1">
                <a:off x="3626236" y="2468951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9"/>
              <p:cNvSpPr/>
              <p:nvPr/>
            </p:nvSpPr>
            <p:spPr>
              <a:xfrm flipH="1">
                <a:off x="3804367" y="2223399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1" name="Google Shape;1641;p9"/>
              <p:cNvSpPr/>
              <p:nvPr/>
            </p:nvSpPr>
            <p:spPr>
              <a:xfrm flipH="1">
                <a:off x="3374683" y="2500712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9"/>
              <p:cNvSpPr/>
              <p:nvPr/>
            </p:nvSpPr>
            <p:spPr>
              <a:xfrm flipH="1">
                <a:off x="3342878" y="2544044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9"/>
              <p:cNvSpPr/>
              <p:nvPr/>
            </p:nvSpPr>
            <p:spPr>
              <a:xfrm flipH="1">
                <a:off x="3360538" y="2519785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9"/>
              <p:cNvSpPr/>
              <p:nvPr/>
            </p:nvSpPr>
            <p:spPr>
              <a:xfrm flipH="1">
                <a:off x="3356723" y="2520471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9"/>
              <p:cNvSpPr/>
              <p:nvPr/>
            </p:nvSpPr>
            <p:spPr>
              <a:xfrm rot="10800000" flipH="1">
                <a:off x="4873717" y="2279782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9"/>
              <p:cNvSpPr/>
              <p:nvPr/>
            </p:nvSpPr>
            <p:spPr>
              <a:xfrm rot="10800000" flipH="1">
                <a:off x="4692285" y="2522163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9"/>
              <p:cNvSpPr/>
              <p:nvPr/>
            </p:nvSpPr>
            <p:spPr>
              <a:xfrm rot="10800000" flipH="1">
                <a:off x="5138986" y="2175199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9"/>
              <p:cNvSpPr/>
              <p:nvPr/>
            </p:nvSpPr>
            <p:spPr>
              <a:xfrm rot="10800000" flipH="1">
                <a:off x="5097882" y="2218705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9"/>
              <p:cNvSpPr/>
              <p:nvPr/>
            </p:nvSpPr>
            <p:spPr>
              <a:xfrm rot="10800000" flipH="1">
                <a:off x="5114983" y="2189730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9"/>
              <p:cNvSpPr/>
              <p:nvPr/>
            </p:nvSpPr>
            <p:spPr>
              <a:xfrm rot="10800000" flipH="1">
                <a:off x="5117084" y="2193373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1" name="Google Shape;1651;p9"/>
            <p:cNvGrpSpPr/>
            <p:nvPr/>
          </p:nvGrpSpPr>
          <p:grpSpPr>
            <a:xfrm rot="5400000" flipH="1">
              <a:off x="7408149" y="2258596"/>
              <a:ext cx="3274853" cy="968508"/>
              <a:chOff x="2589274" y="1674071"/>
              <a:chExt cx="3274853" cy="968508"/>
            </a:xfrm>
          </p:grpSpPr>
          <p:sp>
            <p:nvSpPr>
              <p:cNvPr id="1652" name="Google Shape;1652;p9"/>
              <p:cNvSpPr/>
              <p:nvPr/>
            </p:nvSpPr>
            <p:spPr>
              <a:xfrm>
                <a:off x="2589274" y="2615661"/>
                <a:ext cx="36519" cy="26918"/>
              </a:xfrm>
              <a:custGeom>
                <a:avLst/>
                <a:gdLst/>
                <a:ahLst/>
                <a:cxnLst/>
                <a:rect l="l" t="t" r="r" b="b"/>
                <a:pathLst>
                  <a:path w="852" h="628" extrusionOk="0">
                    <a:moveTo>
                      <a:pt x="429" y="1"/>
                    </a:moveTo>
                    <a:cubicBezTo>
                      <a:pt x="336" y="1"/>
                      <a:pt x="244" y="49"/>
                      <a:pt x="193" y="145"/>
                    </a:cubicBezTo>
                    <a:lnTo>
                      <a:pt x="154" y="196"/>
                    </a:lnTo>
                    <a:cubicBezTo>
                      <a:pt x="1" y="483"/>
                      <a:pt x="215" y="627"/>
                      <a:pt x="428" y="627"/>
                    </a:cubicBezTo>
                    <a:cubicBezTo>
                      <a:pt x="640" y="627"/>
                      <a:pt x="851" y="483"/>
                      <a:pt x="691" y="196"/>
                    </a:cubicBezTo>
                    <a:lnTo>
                      <a:pt x="704" y="196"/>
                    </a:lnTo>
                    <a:cubicBezTo>
                      <a:pt x="691" y="170"/>
                      <a:pt x="678" y="157"/>
                      <a:pt x="666" y="145"/>
                    </a:cubicBezTo>
                    <a:cubicBezTo>
                      <a:pt x="615" y="49"/>
                      <a:pt x="522" y="1"/>
                      <a:pt x="4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9"/>
              <p:cNvSpPr/>
              <p:nvPr/>
            </p:nvSpPr>
            <p:spPr>
              <a:xfrm>
                <a:off x="2718073" y="2115941"/>
                <a:ext cx="46892" cy="33518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782" extrusionOk="0">
                    <a:moveTo>
                      <a:pt x="624" y="0"/>
                    </a:moveTo>
                    <a:cubicBezTo>
                      <a:pt x="617" y="0"/>
                      <a:pt x="609" y="0"/>
                      <a:pt x="602" y="1"/>
                    </a:cubicBezTo>
                    <a:cubicBezTo>
                      <a:pt x="474" y="1"/>
                      <a:pt x="346" y="26"/>
                      <a:pt x="231" y="77"/>
                    </a:cubicBezTo>
                    <a:cubicBezTo>
                      <a:pt x="1" y="218"/>
                      <a:pt x="1" y="563"/>
                      <a:pt x="231" y="704"/>
                    </a:cubicBezTo>
                    <a:cubicBezTo>
                      <a:pt x="346" y="755"/>
                      <a:pt x="474" y="781"/>
                      <a:pt x="602" y="781"/>
                    </a:cubicBezTo>
                    <a:cubicBezTo>
                      <a:pt x="609" y="781"/>
                      <a:pt x="617" y="781"/>
                      <a:pt x="624" y="781"/>
                    </a:cubicBezTo>
                    <a:cubicBezTo>
                      <a:pt x="1093" y="781"/>
                      <a:pt x="1093" y="0"/>
                      <a:pt x="6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9"/>
              <p:cNvSpPr/>
              <p:nvPr/>
            </p:nvSpPr>
            <p:spPr>
              <a:xfrm>
                <a:off x="3165056" y="1674071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9"/>
              <p:cNvSpPr/>
              <p:nvPr/>
            </p:nvSpPr>
            <p:spPr>
              <a:xfrm>
                <a:off x="3123952" y="1718818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9"/>
              <p:cNvSpPr/>
              <p:nvPr/>
            </p:nvSpPr>
            <p:spPr>
              <a:xfrm>
                <a:off x="3141011" y="1692887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9"/>
              <p:cNvSpPr/>
              <p:nvPr/>
            </p:nvSpPr>
            <p:spPr>
              <a:xfrm>
                <a:off x="3143111" y="1693787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9"/>
              <p:cNvSpPr/>
              <p:nvPr/>
            </p:nvSpPr>
            <p:spPr>
              <a:xfrm flipH="1">
                <a:off x="5802150" y="1773346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9"/>
              <p:cNvSpPr/>
              <p:nvPr/>
            </p:nvSpPr>
            <p:spPr>
              <a:xfrm flipH="1">
                <a:off x="5770388" y="1818093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9"/>
              <p:cNvSpPr/>
              <p:nvPr/>
            </p:nvSpPr>
            <p:spPr>
              <a:xfrm flipH="1">
                <a:off x="5787619" y="1792162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9"/>
              <p:cNvSpPr/>
              <p:nvPr/>
            </p:nvSpPr>
            <p:spPr>
              <a:xfrm flipH="1">
                <a:off x="5784190" y="1793062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9"/>
              <p:cNvSpPr/>
              <p:nvPr/>
            </p:nvSpPr>
            <p:spPr>
              <a:xfrm flipH="1">
                <a:off x="4354007" y="1733539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9"/>
              <p:cNvSpPr/>
              <p:nvPr/>
            </p:nvSpPr>
            <p:spPr>
              <a:xfrm flipH="1">
                <a:off x="4280539" y="1813947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9"/>
              <p:cNvSpPr/>
              <p:nvPr/>
            </p:nvSpPr>
            <p:spPr>
              <a:xfrm flipH="1">
                <a:off x="4310973" y="1767528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9"/>
              <p:cNvSpPr/>
              <p:nvPr/>
            </p:nvSpPr>
            <p:spPr>
              <a:xfrm flipH="1">
                <a:off x="4313973" y="1769414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9"/>
              <p:cNvSpPr/>
              <p:nvPr/>
            </p:nvSpPr>
            <p:spPr>
              <a:xfrm flipH="1">
                <a:off x="3626236" y="2468951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9"/>
              <p:cNvSpPr/>
              <p:nvPr/>
            </p:nvSpPr>
            <p:spPr>
              <a:xfrm flipH="1">
                <a:off x="3804367" y="2223399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9"/>
              <p:cNvSpPr/>
              <p:nvPr/>
            </p:nvSpPr>
            <p:spPr>
              <a:xfrm flipH="1">
                <a:off x="3374683" y="2500712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9" name="Google Shape;1669;p9"/>
              <p:cNvSpPr/>
              <p:nvPr/>
            </p:nvSpPr>
            <p:spPr>
              <a:xfrm flipH="1">
                <a:off x="3342878" y="2544044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9"/>
              <p:cNvSpPr/>
              <p:nvPr/>
            </p:nvSpPr>
            <p:spPr>
              <a:xfrm flipH="1">
                <a:off x="3360538" y="2519785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9"/>
              <p:cNvSpPr/>
              <p:nvPr/>
            </p:nvSpPr>
            <p:spPr>
              <a:xfrm flipH="1">
                <a:off x="3356723" y="2520471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9"/>
              <p:cNvSpPr/>
              <p:nvPr/>
            </p:nvSpPr>
            <p:spPr>
              <a:xfrm rot="10800000" flipH="1">
                <a:off x="4873717" y="2279782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9"/>
              <p:cNvSpPr/>
              <p:nvPr/>
            </p:nvSpPr>
            <p:spPr>
              <a:xfrm rot="10800000" flipH="1">
                <a:off x="4692285" y="2522163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9"/>
              <p:cNvSpPr/>
              <p:nvPr/>
            </p:nvSpPr>
            <p:spPr>
              <a:xfrm rot="10800000" flipH="1">
                <a:off x="5138986" y="2175199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5" name="Google Shape;1675;p9"/>
              <p:cNvSpPr/>
              <p:nvPr/>
            </p:nvSpPr>
            <p:spPr>
              <a:xfrm rot="10800000" flipH="1">
                <a:off x="5097882" y="2218705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6" name="Google Shape;1676;p9"/>
              <p:cNvSpPr/>
              <p:nvPr/>
            </p:nvSpPr>
            <p:spPr>
              <a:xfrm rot="10800000" flipH="1">
                <a:off x="5114983" y="2189730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7" name="Google Shape;1677;p9"/>
              <p:cNvSpPr/>
              <p:nvPr/>
            </p:nvSpPr>
            <p:spPr>
              <a:xfrm rot="10800000" flipH="1">
                <a:off x="5117084" y="2193373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8" name="Google Shape;1678;p9"/>
            <p:cNvGrpSpPr/>
            <p:nvPr/>
          </p:nvGrpSpPr>
          <p:grpSpPr>
            <a:xfrm rot="-5400000" flipH="1">
              <a:off x="278408" y="2653407"/>
              <a:ext cx="168878" cy="178865"/>
              <a:chOff x="4280539" y="1733539"/>
              <a:chExt cx="168878" cy="178865"/>
            </a:xfrm>
          </p:grpSpPr>
          <p:sp>
            <p:nvSpPr>
              <p:cNvPr id="1679" name="Google Shape;1679;p9"/>
              <p:cNvSpPr/>
              <p:nvPr/>
            </p:nvSpPr>
            <p:spPr>
              <a:xfrm flipH="1">
                <a:off x="4354007" y="1733539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9"/>
              <p:cNvSpPr/>
              <p:nvPr/>
            </p:nvSpPr>
            <p:spPr>
              <a:xfrm flipH="1">
                <a:off x="4280539" y="1813947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9"/>
              <p:cNvSpPr/>
              <p:nvPr/>
            </p:nvSpPr>
            <p:spPr>
              <a:xfrm flipH="1">
                <a:off x="4310973" y="1767528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9"/>
              <p:cNvSpPr/>
              <p:nvPr/>
            </p:nvSpPr>
            <p:spPr>
              <a:xfrm flipH="1">
                <a:off x="4313973" y="1769414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3" name="Google Shape;1683;p9"/>
            <p:cNvGrpSpPr/>
            <p:nvPr/>
          </p:nvGrpSpPr>
          <p:grpSpPr>
            <a:xfrm rot="-5400000" flipH="1">
              <a:off x="8756283" y="2653407"/>
              <a:ext cx="168878" cy="178865"/>
              <a:chOff x="4280539" y="1733539"/>
              <a:chExt cx="168878" cy="178865"/>
            </a:xfrm>
          </p:grpSpPr>
          <p:sp>
            <p:nvSpPr>
              <p:cNvPr id="1684" name="Google Shape;1684;p9"/>
              <p:cNvSpPr/>
              <p:nvPr/>
            </p:nvSpPr>
            <p:spPr>
              <a:xfrm flipH="1">
                <a:off x="4354007" y="1733539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9"/>
              <p:cNvSpPr/>
              <p:nvPr/>
            </p:nvSpPr>
            <p:spPr>
              <a:xfrm flipH="1">
                <a:off x="4280539" y="1813947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9"/>
              <p:cNvSpPr/>
              <p:nvPr/>
            </p:nvSpPr>
            <p:spPr>
              <a:xfrm flipH="1">
                <a:off x="4310973" y="1767528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9"/>
              <p:cNvSpPr/>
              <p:nvPr/>
            </p:nvSpPr>
            <p:spPr>
              <a:xfrm flipH="1">
                <a:off x="4313973" y="1769414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88" name="Google Shape;1688;p9"/>
          <p:cNvGrpSpPr/>
          <p:nvPr/>
        </p:nvGrpSpPr>
        <p:grpSpPr>
          <a:xfrm rot="-128529">
            <a:off x="621170" y="482550"/>
            <a:ext cx="1950417" cy="2992423"/>
            <a:chOff x="751200" y="482475"/>
            <a:chExt cx="1627331" cy="2496729"/>
          </a:xfrm>
        </p:grpSpPr>
        <p:sp>
          <p:nvSpPr>
            <p:cNvPr id="1689" name="Google Shape;1689;p9"/>
            <p:cNvSpPr/>
            <p:nvPr/>
          </p:nvSpPr>
          <p:spPr>
            <a:xfrm>
              <a:off x="1387822" y="636565"/>
              <a:ext cx="738228" cy="964129"/>
            </a:xfrm>
            <a:custGeom>
              <a:avLst/>
              <a:gdLst/>
              <a:ahLst/>
              <a:cxnLst/>
              <a:rect l="l" t="t" r="r" b="b"/>
              <a:pathLst>
                <a:path w="16356" h="21361" extrusionOk="0">
                  <a:moveTo>
                    <a:pt x="16343" y="0"/>
                  </a:moveTo>
                  <a:cubicBezTo>
                    <a:pt x="12212" y="1918"/>
                    <a:pt x="8274" y="4348"/>
                    <a:pt x="5217" y="7775"/>
                  </a:cubicBezTo>
                  <a:cubicBezTo>
                    <a:pt x="3683" y="9501"/>
                    <a:pt x="2506" y="11509"/>
                    <a:pt x="1739" y="13683"/>
                  </a:cubicBezTo>
                  <a:cubicBezTo>
                    <a:pt x="1266" y="15000"/>
                    <a:pt x="870" y="16368"/>
                    <a:pt x="486" y="17724"/>
                  </a:cubicBezTo>
                  <a:cubicBezTo>
                    <a:pt x="166" y="18823"/>
                    <a:pt x="0" y="20077"/>
                    <a:pt x="320" y="21202"/>
                  </a:cubicBezTo>
                  <a:cubicBezTo>
                    <a:pt x="346" y="21302"/>
                    <a:pt x="447" y="21361"/>
                    <a:pt x="538" y="21361"/>
                  </a:cubicBezTo>
                  <a:cubicBezTo>
                    <a:pt x="621" y="21361"/>
                    <a:pt x="697" y="21312"/>
                    <a:pt x="703" y="21202"/>
                  </a:cubicBezTo>
                  <a:cubicBezTo>
                    <a:pt x="716" y="19923"/>
                    <a:pt x="703" y="18772"/>
                    <a:pt x="1036" y="17532"/>
                  </a:cubicBezTo>
                  <a:cubicBezTo>
                    <a:pt x="1368" y="16279"/>
                    <a:pt x="1714" y="15051"/>
                    <a:pt x="2110" y="13836"/>
                  </a:cubicBezTo>
                  <a:cubicBezTo>
                    <a:pt x="2826" y="11675"/>
                    <a:pt x="3951" y="9668"/>
                    <a:pt x="5435" y="7941"/>
                  </a:cubicBezTo>
                  <a:cubicBezTo>
                    <a:pt x="8350" y="4489"/>
                    <a:pt x="12353" y="2021"/>
                    <a:pt x="16355" y="39"/>
                  </a:cubicBezTo>
                  <a:lnTo>
                    <a:pt x="16355" y="13"/>
                  </a:lnTo>
                  <a:lnTo>
                    <a:pt x="163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9"/>
            <p:cNvSpPr/>
            <p:nvPr/>
          </p:nvSpPr>
          <p:spPr>
            <a:xfrm>
              <a:off x="1533110" y="964380"/>
              <a:ext cx="469404" cy="149126"/>
            </a:xfrm>
            <a:custGeom>
              <a:avLst/>
              <a:gdLst/>
              <a:ahLst/>
              <a:cxnLst/>
              <a:rect l="l" t="t" r="r" b="b"/>
              <a:pathLst>
                <a:path w="10400" h="3304" extrusionOk="0">
                  <a:moveTo>
                    <a:pt x="10361" y="1"/>
                  </a:moveTo>
                  <a:cubicBezTo>
                    <a:pt x="8405" y="129"/>
                    <a:pt x="6474" y="461"/>
                    <a:pt x="4594" y="998"/>
                  </a:cubicBezTo>
                  <a:cubicBezTo>
                    <a:pt x="3111" y="1446"/>
                    <a:pt x="1257" y="2021"/>
                    <a:pt x="93" y="3082"/>
                  </a:cubicBezTo>
                  <a:cubicBezTo>
                    <a:pt x="1" y="3164"/>
                    <a:pt x="73" y="3303"/>
                    <a:pt x="170" y="3303"/>
                  </a:cubicBezTo>
                  <a:cubicBezTo>
                    <a:pt x="195" y="3303"/>
                    <a:pt x="221" y="3295"/>
                    <a:pt x="246" y="3274"/>
                  </a:cubicBezTo>
                  <a:cubicBezTo>
                    <a:pt x="1410" y="2277"/>
                    <a:pt x="3277" y="1753"/>
                    <a:pt x="4709" y="1267"/>
                  </a:cubicBezTo>
                  <a:cubicBezTo>
                    <a:pt x="6538" y="666"/>
                    <a:pt x="8482" y="346"/>
                    <a:pt x="10361" y="39"/>
                  </a:cubicBezTo>
                  <a:cubicBezTo>
                    <a:pt x="10400" y="39"/>
                    <a:pt x="10400" y="1"/>
                    <a:pt x="10361" y="1"/>
                  </a:cubicBezTo>
                  <a:close/>
                </a:path>
              </a:pathLst>
            </a:custGeom>
            <a:solidFill>
              <a:srgbClr val="322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9"/>
            <p:cNvSpPr/>
            <p:nvPr/>
          </p:nvSpPr>
          <p:spPr>
            <a:xfrm>
              <a:off x="1686974" y="666400"/>
              <a:ext cx="142852" cy="260248"/>
            </a:xfrm>
            <a:custGeom>
              <a:avLst/>
              <a:gdLst/>
              <a:ahLst/>
              <a:cxnLst/>
              <a:rect l="l" t="t" r="r" b="b"/>
              <a:pathLst>
                <a:path w="3165" h="5766" extrusionOk="0">
                  <a:moveTo>
                    <a:pt x="3131" y="1"/>
                  </a:moveTo>
                  <a:cubicBezTo>
                    <a:pt x="3126" y="1"/>
                    <a:pt x="3121" y="2"/>
                    <a:pt x="3116" y="4"/>
                  </a:cubicBezTo>
                  <a:cubicBezTo>
                    <a:pt x="1658" y="1577"/>
                    <a:pt x="290" y="3457"/>
                    <a:pt x="9" y="5644"/>
                  </a:cubicBezTo>
                  <a:cubicBezTo>
                    <a:pt x="1" y="5714"/>
                    <a:pt x="65" y="5765"/>
                    <a:pt x="124" y="5765"/>
                  </a:cubicBezTo>
                  <a:cubicBezTo>
                    <a:pt x="162" y="5765"/>
                    <a:pt x="198" y="5744"/>
                    <a:pt x="213" y="5695"/>
                  </a:cubicBezTo>
                  <a:cubicBezTo>
                    <a:pt x="840" y="3572"/>
                    <a:pt x="1850" y="1820"/>
                    <a:pt x="3155" y="30"/>
                  </a:cubicBezTo>
                  <a:cubicBezTo>
                    <a:pt x="3165" y="20"/>
                    <a:pt x="3150" y="1"/>
                    <a:pt x="3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9"/>
            <p:cNvSpPr/>
            <p:nvPr/>
          </p:nvSpPr>
          <p:spPr>
            <a:xfrm>
              <a:off x="1448980" y="910850"/>
              <a:ext cx="61203" cy="365232"/>
            </a:xfrm>
            <a:custGeom>
              <a:avLst/>
              <a:gdLst/>
              <a:ahLst/>
              <a:cxnLst/>
              <a:rect l="l" t="t" r="r" b="b"/>
              <a:pathLst>
                <a:path w="1356" h="8092" extrusionOk="0">
                  <a:moveTo>
                    <a:pt x="1350" y="1"/>
                  </a:moveTo>
                  <a:cubicBezTo>
                    <a:pt x="1346" y="1"/>
                    <a:pt x="1343" y="4"/>
                    <a:pt x="1343" y="10"/>
                  </a:cubicBezTo>
                  <a:cubicBezTo>
                    <a:pt x="640" y="2632"/>
                    <a:pt x="1" y="5253"/>
                    <a:pt x="244" y="7990"/>
                  </a:cubicBezTo>
                  <a:cubicBezTo>
                    <a:pt x="249" y="8060"/>
                    <a:pt x="298" y="8092"/>
                    <a:pt x="352" y="8092"/>
                  </a:cubicBezTo>
                  <a:cubicBezTo>
                    <a:pt x="425" y="8092"/>
                    <a:pt x="507" y="8034"/>
                    <a:pt x="499" y="7938"/>
                  </a:cubicBezTo>
                  <a:cubicBezTo>
                    <a:pt x="256" y="5240"/>
                    <a:pt x="755" y="2644"/>
                    <a:pt x="1356" y="10"/>
                  </a:cubicBezTo>
                  <a:cubicBezTo>
                    <a:pt x="1356" y="4"/>
                    <a:pt x="1353" y="1"/>
                    <a:pt x="1350" y="1"/>
                  </a:cubicBezTo>
                  <a:close/>
                </a:path>
              </a:pathLst>
            </a:custGeom>
            <a:solidFill>
              <a:srgbClr val="322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9"/>
            <p:cNvSpPr/>
            <p:nvPr/>
          </p:nvSpPr>
          <p:spPr>
            <a:xfrm>
              <a:off x="1748537" y="913558"/>
              <a:ext cx="462363" cy="110310"/>
            </a:xfrm>
            <a:custGeom>
              <a:avLst/>
              <a:gdLst/>
              <a:ahLst/>
              <a:cxnLst/>
              <a:rect l="l" t="t" r="r" b="b"/>
              <a:pathLst>
                <a:path w="10244" h="2444" extrusionOk="0">
                  <a:moveTo>
                    <a:pt x="7155" y="1"/>
                  </a:moveTo>
                  <a:cubicBezTo>
                    <a:pt x="7136" y="1"/>
                    <a:pt x="7117" y="1"/>
                    <a:pt x="7097" y="1"/>
                  </a:cubicBezTo>
                  <a:cubicBezTo>
                    <a:pt x="6164" y="1"/>
                    <a:pt x="5218" y="116"/>
                    <a:pt x="4310" y="347"/>
                  </a:cubicBezTo>
                  <a:cubicBezTo>
                    <a:pt x="2762" y="730"/>
                    <a:pt x="1228" y="1178"/>
                    <a:pt x="26" y="2265"/>
                  </a:cubicBezTo>
                  <a:cubicBezTo>
                    <a:pt x="0" y="2278"/>
                    <a:pt x="26" y="2303"/>
                    <a:pt x="39" y="2303"/>
                  </a:cubicBezTo>
                  <a:cubicBezTo>
                    <a:pt x="487" y="2194"/>
                    <a:pt x="931" y="2155"/>
                    <a:pt x="1374" y="2155"/>
                  </a:cubicBezTo>
                  <a:cubicBezTo>
                    <a:pt x="2528" y="2155"/>
                    <a:pt x="3672" y="2421"/>
                    <a:pt x="4844" y="2421"/>
                  </a:cubicBezTo>
                  <a:cubicBezTo>
                    <a:pt x="4917" y="2421"/>
                    <a:pt x="4991" y="2420"/>
                    <a:pt x="5064" y="2418"/>
                  </a:cubicBezTo>
                  <a:cubicBezTo>
                    <a:pt x="5959" y="2393"/>
                    <a:pt x="6982" y="2444"/>
                    <a:pt x="7839" y="2111"/>
                  </a:cubicBezTo>
                  <a:cubicBezTo>
                    <a:pt x="8606" y="1779"/>
                    <a:pt x="9348" y="1370"/>
                    <a:pt x="10038" y="909"/>
                  </a:cubicBezTo>
                  <a:cubicBezTo>
                    <a:pt x="10243" y="781"/>
                    <a:pt x="10102" y="487"/>
                    <a:pt x="9911" y="462"/>
                  </a:cubicBezTo>
                  <a:cubicBezTo>
                    <a:pt x="8996" y="299"/>
                    <a:pt x="8082" y="1"/>
                    <a:pt x="7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9"/>
            <p:cNvSpPr/>
            <p:nvPr/>
          </p:nvSpPr>
          <p:spPr>
            <a:xfrm>
              <a:off x="1860967" y="482475"/>
              <a:ext cx="517563" cy="301276"/>
            </a:xfrm>
            <a:custGeom>
              <a:avLst/>
              <a:gdLst/>
              <a:ahLst/>
              <a:cxnLst/>
              <a:rect l="l" t="t" r="r" b="b"/>
              <a:pathLst>
                <a:path w="11467" h="6675" extrusionOk="0">
                  <a:moveTo>
                    <a:pt x="11307" y="0"/>
                  </a:moveTo>
                  <a:cubicBezTo>
                    <a:pt x="9466" y="767"/>
                    <a:pt x="7496" y="1100"/>
                    <a:pt x="5680" y="1944"/>
                  </a:cubicBezTo>
                  <a:cubicBezTo>
                    <a:pt x="4504" y="2481"/>
                    <a:pt x="3200" y="2877"/>
                    <a:pt x="2177" y="3683"/>
                  </a:cubicBezTo>
                  <a:cubicBezTo>
                    <a:pt x="1704" y="4079"/>
                    <a:pt x="1384" y="4680"/>
                    <a:pt x="1064" y="5205"/>
                  </a:cubicBezTo>
                  <a:cubicBezTo>
                    <a:pt x="783" y="5665"/>
                    <a:pt x="399" y="6074"/>
                    <a:pt x="54" y="6496"/>
                  </a:cubicBezTo>
                  <a:cubicBezTo>
                    <a:pt x="0" y="6572"/>
                    <a:pt x="64" y="6674"/>
                    <a:pt x="147" y="6674"/>
                  </a:cubicBezTo>
                  <a:cubicBezTo>
                    <a:pt x="162" y="6674"/>
                    <a:pt x="178" y="6670"/>
                    <a:pt x="195" y="6662"/>
                  </a:cubicBezTo>
                  <a:cubicBezTo>
                    <a:pt x="668" y="6445"/>
                    <a:pt x="1154" y="6279"/>
                    <a:pt x="1652" y="6164"/>
                  </a:cubicBezTo>
                  <a:cubicBezTo>
                    <a:pt x="2266" y="6010"/>
                    <a:pt x="2906" y="6074"/>
                    <a:pt x="3507" y="5831"/>
                  </a:cubicBezTo>
                  <a:cubicBezTo>
                    <a:pt x="4696" y="5332"/>
                    <a:pt x="5719" y="4412"/>
                    <a:pt x="6819" y="3734"/>
                  </a:cubicBezTo>
                  <a:cubicBezTo>
                    <a:pt x="8455" y="2711"/>
                    <a:pt x="10003" y="1509"/>
                    <a:pt x="11409" y="166"/>
                  </a:cubicBezTo>
                  <a:cubicBezTo>
                    <a:pt x="11466" y="98"/>
                    <a:pt x="11411" y="9"/>
                    <a:pt x="11335" y="9"/>
                  </a:cubicBezTo>
                  <a:cubicBezTo>
                    <a:pt x="11326" y="9"/>
                    <a:pt x="11317" y="10"/>
                    <a:pt x="11307" y="13"/>
                  </a:cubicBezTo>
                  <a:lnTo>
                    <a:pt x="113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9"/>
            <p:cNvSpPr/>
            <p:nvPr/>
          </p:nvSpPr>
          <p:spPr>
            <a:xfrm>
              <a:off x="1730032" y="546702"/>
              <a:ext cx="246753" cy="270404"/>
            </a:xfrm>
            <a:custGeom>
              <a:avLst/>
              <a:gdLst/>
              <a:ahLst/>
              <a:cxnLst/>
              <a:rect l="l" t="t" r="r" b="b"/>
              <a:pathLst>
                <a:path w="5467" h="5991" extrusionOk="0">
                  <a:moveTo>
                    <a:pt x="5351" y="1"/>
                  </a:moveTo>
                  <a:cubicBezTo>
                    <a:pt x="5341" y="1"/>
                    <a:pt x="5330" y="4"/>
                    <a:pt x="5321" y="9"/>
                  </a:cubicBezTo>
                  <a:lnTo>
                    <a:pt x="5308" y="9"/>
                  </a:lnTo>
                  <a:cubicBezTo>
                    <a:pt x="4042" y="598"/>
                    <a:pt x="2674" y="866"/>
                    <a:pt x="1561" y="1736"/>
                  </a:cubicBezTo>
                  <a:cubicBezTo>
                    <a:pt x="308" y="2707"/>
                    <a:pt x="525" y="4536"/>
                    <a:pt x="27" y="5892"/>
                  </a:cubicBezTo>
                  <a:cubicBezTo>
                    <a:pt x="1" y="5944"/>
                    <a:pt x="46" y="5990"/>
                    <a:pt x="93" y="5990"/>
                  </a:cubicBezTo>
                  <a:cubicBezTo>
                    <a:pt x="115" y="5990"/>
                    <a:pt x="138" y="5980"/>
                    <a:pt x="155" y="5955"/>
                  </a:cubicBezTo>
                  <a:cubicBezTo>
                    <a:pt x="1101" y="4894"/>
                    <a:pt x="2431" y="4498"/>
                    <a:pt x="3339" y="3411"/>
                  </a:cubicBezTo>
                  <a:cubicBezTo>
                    <a:pt x="4183" y="2413"/>
                    <a:pt x="4528" y="1135"/>
                    <a:pt x="5423" y="137"/>
                  </a:cubicBezTo>
                  <a:cubicBezTo>
                    <a:pt x="5466" y="83"/>
                    <a:pt x="5408" y="1"/>
                    <a:pt x="5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9"/>
            <p:cNvSpPr/>
            <p:nvPr/>
          </p:nvSpPr>
          <p:spPr>
            <a:xfrm>
              <a:off x="1416077" y="755721"/>
              <a:ext cx="187175" cy="406034"/>
            </a:xfrm>
            <a:custGeom>
              <a:avLst/>
              <a:gdLst/>
              <a:ahLst/>
              <a:cxnLst/>
              <a:rect l="l" t="t" r="r" b="b"/>
              <a:pathLst>
                <a:path w="4147" h="8996" extrusionOk="0">
                  <a:moveTo>
                    <a:pt x="4006" y="1"/>
                  </a:moveTo>
                  <a:cubicBezTo>
                    <a:pt x="3982" y="1"/>
                    <a:pt x="3959" y="10"/>
                    <a:pt x="3939" y="33"/>
                  </a:cubicBezTo>
                  <a:lnTo>
                    <a:pt x="3926" y="33"/>
                  </a:lnTo>
                  <a:cubicBezTo>
                    <a:pt x="3287" y="660"/>
                    <a:pt x="2545" y="1043"/>
                    <a:pt x="1829" y="1567"/>
                  </a:cubicBezTo>
                  <a:cubicBezTo>
                    <a:pt x="1088" y="2117"/>
                    <a:pt x="678" y="2948"/>
                    <a:pt x="333" y="3792"/>
                  </a:cubicBezTo>
                  <a:cubicBezTo>
                    <a:pt x="1" y="4636"/>
                    <a:pt x="154" y="5570"/>
                    <a:pt x="410" y="6401"/>
                  </a:cubicBezTo>
                  <a:cubicBezTo>
                    <a:pt x="640" y="7194"/>
                    <a:pt x="563" y="8051"/>
                    <a:pt x="819" y="8843"/>
                  </a:cubicBezTo>
                  <a:cubicBezTo>
                    <a:pt x="850" y="8947"/>
                    <a:pt x="944" y="8996"/>
                    <a:pt x="1042" y="8996"/>
                  </a:cubicBezTo>
                  <a:cubicBezTo>
                    <a:pt x="1149" y="8996"/>
                    <a:pt x="1259" y="8938"/>
                    <a:pt x="1292" y="8831"/>
                  </a:cubicBezTo>
                  <a:cubicBezTo>
                    <a:pt x="1510" y="8191"/>
                    <a:pt x="1637" y="7539"/>
                    <a:pt x="1932" y="6925"/>
                  </a:cubicBezTo>
                  <a:cubicBezTo>
                    <a:pt x="2072" y="6644"/>
                    <a:pt x="2392" y="6363"/>
                    <a:pt x="2584" y="6120"/>
                  </a:cubicBezTo>
                  <a:cubicBezTo>
                    <a:pt x="2852" y="5749"/>
                    <a:pt x="3082" y="5353"/>
                    <a:pt x="3274" y="4943"/>
                  </a:cubicBezTo>
                  <a:cubicBezTo>
                    <a:pt x="4093" y="3434"/>
                    <a:pt x="3543" y="1708"/>
                    <a:pt x="4118" y="161"/>
                  </a:cubicBezTo>
                  <a:cubicBezTo>
                    <a:pt x="4147" y="84"/>
                    <a:pt x="4076" y="1"/>
                    <a:pt x="4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9"/>
            <p:cNvSpPr/>
            <p:nvPr/>
          </p:nvSpPr>
          <p:spPr>
            <a:xfrm>
              <a:off x="1215995" y="2416910"/>
              <a:ext cx="301547" cy="278844"/>
            </a:xfrm>
            <a:custGeom>
              <a:avLst/>
              <a:gdLst/>
              <a:ahLst/>
              <a:cxnLst/>
              <a:rect l="l" t="t" r="r" b="b"/>
              <a:pathLst>
                <a:path w="6681" h="6178" extrusionOk="0">
                  <a:moveTo>
                    <a:pt x="6601" y="1"/>
                  </a:moveTo>
                  <a:cubicBezTo>
                    <a:pt x="6581" y="1"/>
                    <a:pt x="6560" y="9"/>
                    <a:pt x="6544" y="30"/>
                  </a:cubicBezTo>
                  <a:cubicBezTo>
                    <a:pt x="4766" y="2575"/>
                    <a:pt x="623" y="2498"/>
                    <a:pt x="22" y="6028"/>
                  </a:cubicBezTo>
                  <a:cubicBezTo>
                    <a:pt x="1" y="6102"/>
                    <a:pt x="60" y="6177"/>
                    <a:pt x="132" y="6177"/>
                  </a:cubicBezTo>
                  <a:cubicBezTo>
                    <a:pt x="146" y="6177"/>
                    <a:pt x="161" y="6174"/>
                    <a:pt x="175" y="6168"/>
                  </a:cubicBezTo>
                  <a:lnTo>
                    <a:pt x="163" y="6168"/>
                  </a:lnTo>
                  <a:cubicBezTo>
                    <a:pt x="1646" y="5542"/>
                    <a:pt x="3065" y="4787"/>
                    <a:pt x="4408" y="3930"/>
                  </a:cubicBezTo>
                  <a:cubicBezTo>
                    <a:pt x="5802" y="3048"/>
                    <a:pt x="6288" y="1590"/>
                    <a:pt x="6671" y="81"/>
                  </a:cubicBezTo>
                  <a:cubicBezTo>
                    <a:pt x="6680" y="38"/>
                    <a:pt x="6642" y="1"/>
                    <a:pt x="6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9"/>
            <p:cNvSpPr/>
            <p:nvPr/>
          </p:nvSpPr>
          <p:spPr>
            <a:xfrm>
              <a:off x="1084789" y="1674126"/>
              <a:ext cx="135089" cy="323663"/>
            </a:xfrm>
            <a:custGeom>
              <a:avLst/>
              <a:gdLst/>
              <a:ahLst/>
              <a:cxnLst/>
              <a:rect l="l" t="t" r="r" b="b"/>
              <a:pathLst>
                <a:path w="2993" h="7171" extrusionOk="0">
                  <a:moveTo>
                    <a:pt x="1056" y="1"/>
                  </a:moveTo>
                  <a:cubicBezTo>
                    <a:pt x="1005" y="1"/>
                    <a:pt x="952" y="27"/>
                    <a:pt x="921" y="81"/>
                  </a:cubicBezTo>
                  <a:cubicBezTo>
                    <a:pt x="384" y="1206"/>
                    <a:pt x="90" y="2447"/>
                    <a:pt x="52" y="3700"/>
                  </a:cubicBezTo>
                  <a:cubicBezTo>
                    <a:pt x="1" y="5362"/>
                    <a:pt x="1561" y="6296"/>
                    <a:pt x="2724" y="7140"/>
                  </a:cubicBezTo>
                  <a:cubicBezTo>
                    <a:pt x="2750" y="7161"/>
                    <a:pt x="2778" y="7171"/>
                    <a:pt x="2806" y="7171"/>
                  </a:cubicBezTo>
                  <a:cubicBezTo>
                    <a:pt x="2876" y="7171"/>
                    <a:pt x="2942" y="7111"/>
                    <a:pt x="2942" y="7037"/>
                  </a:cubicBezTo>
                  <a:cubicBezTo>
                    <a:pt x="2993" y="5886"/>
                    <a:pt x="2942" y="4799"/>
                    <a:pt x="2545" y="3700"/>
                  </a:cubicBezTo>
                  <a:cubicBezTo>
                    <a:pt x="2341" y="3150"/>
                    <a:pt x="1919" y="2651"/>
                    <a:pt x="1663" y="2101"/>
                  </a:cubicBezTo>
                  <a:cubicBezTo>
                    <a:pt x="1369" y="1500"/>
                    <a:pt x="1343" y="746"/>
                    <a:pt x="1190" y="94"/>
                  </a:cubicBezTo>
                  <a:cubicBezTo>
                    <a:pt x="1170" y="33"/>
                    <a:pt x="1114" y="1"/>
                    <a:pt x="1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9"/>
            <p:cNvSpPr/>
            <p:nvPr/>
          </p:nvSpPr>
          <p:spPr>
            <a:xfrm>
              <a:off x="1185123" y="1985466"/>
              <a:ext cx="185234" cy="163163"/>
            </a:xfrm>
            <a:custGeom>
              <a:avLst/>
              <a:gdLst/>
              <a:ahLst/>
              <a:cxnLst/>
              <a:rect l="l" t="t" r="r" b="b"/>
              <a:pathLst>
                <a:path w="4104" h="3615" extrusionOk="0">
                  <a:moveTo>
                    <a:pt x="4022" y="1"/>
                  </a:moveTo>
                  <a:cubicBezTo>
                    <a:pt x="4003" y="1"/>
                    <a:pt x="3983" y="8"/>
                    <a:pt x="3967" y="24"/>
                  </a:cubicBezTo>
                  <a:cubicBezTo>
                    <a:pt x="3263" y="728"/>
                    <a:pt x="2292" y="715"/>
                    <a:pt x="1537" y="1354"/>
                  </a:cubicBezTo>
                  <a:cubicBezTo>
                    <a:pt x="898" y="1891"/>
                    <a:pt x="437" y="2607"/>
                    <a:pt x="67" y="3362"/>
                  </a:cubicBezTo>
                  <a:cubicBezTo>
                    <a:pt x="0" y="3483"/>
                    <a:pt x="97" y="3615"/>
                    <a:pt x="223" y="3615"/>
                  </a:cubicBezTo>
                  <a:cubicBezTo>
                    <a:pt x="243" y="3615"/>
                    <a:pt x="263" y="3612"/>
                    <a:pt x="284" y="3605"/>
                  </a:cubicBezTo>
                  <a:cubicBezTo>
                    <a:pt x="1192" y="3247"/>
                    <a:pt x="2215" y="3170"/>
                    <a:pt x="2969" y="2492"/>
                  </a:cubicBezTo>
                  <a:cubicBezTo>
                    <a:pt x="3647" y="1904"/>
                    <a:pt x="3890" y="945"/>
                    <a:pt x="4095" y="88"/>
                  </a:cubicBezTo>
                  <a:cubicBezTo>
                    <a:pt x="4103" y="36"/>
                    <a:pt x="4064" y="1"/>
                    <a:pt x="4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9"/>
            <p:cNvSpPr/>
            <p:nvPr/>
          </p:nvSpPr>
          <p:spPr>
            <a:xfrm>
              <a:off x="1162330" y="2263406"/>
              <a:ext cx="306331" cy="100696"/>
            </a:xfrm>
            <a:custGeom>
              <a:avLst/>
              <a:gdLst/>
              <a:ahLst/>
              <a:cxnLst/>
              <a:rect l="l" t="t" r="r" b="b"/>
              <a:pathLst>
                <a:path w="6787" h="2231" extrusionOk="0">
                  <a:moveTo>
                    <a:pt x="2606" y="0"/>
                  </a:moveTo>
                  <a:cubicBezTo>
                    <a:pt x="1764" y="0"/>
                    <a:pt x="936" y="202"/>
                    <a:pt x="150" y="746"/>
                  </a:cubicBezTo>
                  <a:cubicBezTo>
                    <a:pt x="0" y="845"/>
                    <a:pt x="69" y="1066"/>
                    <a:pt x="238" y="1066"/>
                  </a:cubicBezTo>
                  <a:cubicBezTo>
                    <a:pt x="242" y="1066"/>
                    <a:pt x="247" y="1066"/>
                    <a:pt x="252" y="1066"/>
                  </a:cubicBezTo>
                  <a:cubicBezTo>
                    <a:pt x="1339" y="1117"/>
                    <a:pt x="2119" y="1973"/>
                    <a:pt x="3193" y="2191"/>
                  </a:cubicBezTo>
                  <a:cubicBezTo>
                    <a:pt x="3340" y="2218"/>
                    <a:pt x="3489" y="2230"/>
                    <a:pt x="3641" y="2230"/>
                  </a:cubicBezTo>
                  <a:cubicBezTo>
                    <a:pt x="4644" y="2230"/>
                    <a:pt x="5740" y="1695"/>
                    <a:pt x="6595" y="1296"/>
                  </a:cubicBezTo>
                  <a:cubicBezTo>
                    <a:pt x="6710" y="1245"/>
                    <a:pt x="6786" y="1027"/>
                    <a:pt x="6607" y="963"/>
                  </a:cubicBezTo>
                  <a:cubicBezTo>
                    <a:pt x="5313" y="508"/>
                    <a:pt x="3942" y="0"/>
                    <a:pt x="2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9"/>
            <p:cNvSpPr/>
            <p:nvPr/>
          </p:nvSpPr>
          <p:spPr>
            <a:xfrm>
              <a:off x="1174246" y="2401429"/>
              <a:ext cx="228880" cy="134096"/>
            </a:xfrm>
            <a:custGeom>
              <a:avLst/>
              <a:gdLst/>
              <a:ahLst/>
              <a:cxnLst/>
              <a:rect l="l" t="t" r="r" b="b"/>
              <a:pathLst>
                <a:path w="5071" h="2971" extrusionOk="0">
                  <a:moveTo>
                    <a:pt x="4849" y="0"/>
                  </a:moveTo>
                  <a:cubicBezTo>
                    <a:pt x="4840" y="0"/>
                    <a:pt x="4831" y="1"/>
                    <a:pt x="4822" y="2"/>
                  </a:cubicBezTo>
                  <a:cubicBezTo>
                    <a:pt x="3901" y="194"/>
                    <a:pt x="2993" y="424"/>
                    <a:pt x="2072" y="655"/>
                  </a:cubicBezTo>
                  <a:cubicBezTo>
                    <a:pt x="1727" y="744"/>
                    <a:pt x="1369" y="1051"/>
                    <a:pt x="1113" y="1294"/>
                  </a:cubicBezTo>
                  <a:cubicBezTo>
                    <a:pt x="781" y="1626"/>
                    <a:pt x="602" y="2215"/>
                    <a:pt x="129" y="2381"/>
                  </a:cubicBezTo>
                  <a:cubicBezTo>
                    <a:pt x="1" y="2432"/>
                    <a:pt x="13" y="2611"/>
                    <a:pt x="141" y="2637"/>
                  </a:cubicBezTo>
                  <a:cubicBezTo>
                    <a:pt x="719" y="2785"/>
                    <a:pt x="1131" y="2971"/>
                    <a:pt x="1594" y="2971"/>
                  </a:cubicBezTo>
                  <a:cubicBezTo>
                    <a:pt x="1850" y="2971"/>
                    <a:pt x="2121" y="2914"/>
                    <a:pt x="2443" y="2764"/>
                  </a:cubicBezTo>
                  <a:cubicBezTo>
                    <a:pt x="3504" y="2266"/>
                    <a:pt x="4080" y="1025"/>
                    <a:pt x="4962" y="271"/>
                  </a:cubicBezTo>
                  <a:cubicBezTo>
                    <a:pt x="5070" y="175"/>
                    <a:pt x="4987" y="0"/>
                    <a:pt x="4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9"/>
            <p:cNvSpPr/>
            <p:nvPr/>
          </p:nvSpPr>
          <p:spPr>
            <a:xfrm>
              <a:off x="877035" y="2172775"/>
              <a:ext cx="271532" cy="245941"/>
            </a:xfrm>
            <a:custGeom>
              <a:avLst/>
              <a:gdLst/>
              <a:ahLst/>
              <a:cxnLst/>
              <a:rect l="l" t="t" r="r" b="b"/>
              <a:pathLst>
                <a:path w="6016" h="5449" extrusionOk="0">
                  <a:moveTo>
                    <a:pt x="272" y="0"/>
                  </a:moveTo>
                  <a:cubicBezTo>
                    <a:pt x="133" y="0"/>
                    <a:pt x="0" y="146"/>
                    <a:pt x="38" y="299"/>
                  </a:cubicBezTo>
                  <a:cubicBezTo>
                    <a:pt x="358" y="1501"/>
                    <a:pt x="895" y="3201"/>
                    <a:pt x="2046" y="3854"/>
                  </a:cubicBezTo>
                  <a:cubicBezTo>
                    <a:pt x="3235" y="4519"/>
                    <a:pt x="4629" y="4723"/>
                    <a:pt x="5793" y="5426"/>
                  </a:cubicBezTo>
                  <a:cubicBezTo>
                    <a:pt x="5816" y="5442"/>
                    <a:pt x="5839" y="5448"/>
                    <a:pt x="5861" y="5448"/>
                  </a:cubicBezTo>
                  <a:cubicBezTo>
                    <a:pt x="5948" y="5448"/>
                    <a:pt x="6015" y="5342"/>
                    <a:pt x="5985" y="5260"/>
                  </a:cubicBezTo>
                  <a:lnTo>
                    <a:pt x="5997" y="5260"/>
                  </a:lnTo>
                  <a:cubicBezTo>
                    <a:pt x="5742" y="4276"/>
                    <a:pt x="5064" y="3764"/>
                    <a:pt x="4233" y="3240"/>
                  </a:cubicBezTo>
                  <a:cubicBezTo>
                    <a:pt x="2826" y="2345"/>
                    <a:pt x="1611" y="1207"/>
                    <a:pt x="409" y="56"/>
                  </a:cubicBezTo>
                  <a:cubicBezTo>
                    <a:pt x="367" y="17"/>
                    <a:pt x="319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9"/>
            <p:cNvSpPr/>
            <p:nvPr/>
          </p:nvSpPr>
          <p:spPr>
            <a:xfrm>
              <a:off x="1094583" y="1995125"/>
              <a:ext cx="101057" cy="158830"/>
            </a:xfrm>
            <a:custGeom>
              <a:avLst/>
              <a:gdLst/>
              <a:ahLst/>
              <a:cxnLst/>
              <a:rect l="l" t="t" r="r" b="b"/>
              <a:pathLst>
                <a:path w="2239" h="3519" extrusionOk="0">
                  <a:moveTo>
                    <a:pt x="2074" y="0"/>
                  </a:moveTo>
                  <a:cubicBezTo>
                    <a:pt x="2055" y="0"/>
                    <a:pt x="2036" y="9"/>
                    <a:pt x="2021" y="28"/>
                  </a:cubicBezTo>
                  <a:cubicBezTo>
                    <a:pt x="1881" y="232"/>
                    <a:pt x="1740" y="450"/>
                    <a:pt x="1625" y="667"/>
                  </a:cubicBezTo>
                  <a:cubicBezTo>
                    <a:pt x="1408" y="1038"/>
                    <a:pt x="1037" y="1319"/>
                    <a:pt x="781" y="1677"/>
                  </a:cubicBezTo>
                  <a:cubicBezTo>
                    <a:pt x="487" y="2086"/>
                    <a:pt x="1" y="2918"/>
                    <a:pt x="167" y="3416"/>
                  </a:cubicBezTo>
                  <a:cubicBezTo>
                    <a:pt x="187" y="3477"/>
                    <a:pt x="240" y="3514"/>
                    <a:pt x="299" y="3514"/>
                  </a:cubicBezTo>
                  <a:cubicBezTo>
                    <a:pt x="314" y="3514"/>
                    <a:pt x="330" y="3511"/>
                    <a:pt x="346" y="3506"/>
                  </a:cubicBezTo>
                  <a:lnTo>
                    <a:pt x="346" y="3519"/>
                  </a:lnTo>
                  <a:cubicBezTo>
                    <a:pt x="653" y="3403"/>
                    <a:pt x="845" y="3135"/>
                    <a:pt x="1088" y="2930"/>
                  </a:cubicBezTo>
                  <a:cubicBezTo>
                    <a:pt x="1382" y="2726"/>
                    <a:pt x="1638" y="2457"/>
                    <a:pt x="1830" y="2150"/>
                  </a:cubicBezTo>
                  <a:cubicBezTo>
                    <a:pt x="2239" y="1460"/>
                    <a:pt x="2111" y="820"/>
                    <a:pt x="2149" y="66"/>
                  </a:cubicBezTo>
                  <a:cubicBezTo>
                    <a:pt x="2141" y="25"/>
                    <a:pt x="2107" y="0"/>
                    <a:pt x="2074" y="0"/>
                  </a:cubicBezTo>
                  <a:close/>
                </a:path>
              </a:pathLst>
            </a:custGeom>
            <a:solidFill>
              <a:srgbClr val="625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9"/>
            <p:cNvSpPr/>
            <p:nvPr/>
          </p:nvSpPr>
          <p:spPr>
            <a:xfrm>
              <a:off x="841379" y="1943761"/>
              <a:ext cx="209968" cy="90721"/>
            </a:xfrm>
            <a:custGeom>
              <a:avLst/>
              <a:gdLst/>
              <a:ahLst/>
              <a:cxnLst/>
              <a:rect l="l" t="t" r="r" b="b"/>
              <a:pathLst>
                <a:path w="4652" h="2010" extrusionOk="0">
                  <a:moveTo>
                    <a:pt x="233" y="1"/>
                  </a:moveTo>
                  <a:cubicBezTo>
                    <a:pt x="123" y="1"/>
                    <a:pt x="1" y="99"/>
                    <a:pt x="61" y="219"/>
                  </a:cubicBezTo>
                  <a:cubicBezTo>
                    <a:pt x="406" y="987"/>
                    <a:pt x="1046" y="1575"/>
                    <a:pt x="1839" y="1869"/>
                  </a:cubicBezTo>
                  <a:cubicBezTo>
                    <a:pt x="2126" y="1972"/>
                    <a:pt x="2390" y="2009"/>
                    <a:pt x="2643" y="2009"/>
                  </a:cubicBezTo>
                  <a:cubicBezTo>
                    <a:pt x="3270" y="2009"/>
                    <a:pt x="3832" y="1781"/>
                    <a:pt x="4524" y="1754"/>
                  </a:cubicBezTo>
                  <a:cubicBezTo>
                    <a:pt x="4601" y="1754"/>
                    <a:pt x="4652" y="1664"/>
                    <a:pt x="4614" y="1600"/>
                  </a:cubicBezTo>
                  <a:lnTo>
                    <a:pt x="4614" y="1588"/>
                  </a:lnTo>
                  <a:cubicBezTo>
                    <a:pt x="3591" y="296"/>
                    <a:pt x="1762" y="219"/>
                    <a:pt x="253" y="2"/>
                  </a:cubicBezTo>
                  <a:cubicBezTo>
                    <a:pt x="246" y="1"/>
                    <a:pt x="240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9"/>
            <p:cNvSpPr/>
            <p:nvPr/>
          </p:nvSpPr>
          <p:spPr>
            <a:xfrm>
              <a:off x="917205" y="2429773"/>
              <a:ext cx="261512" cy="217506"/>
            </a:xfrm>
            <a:custGeom>
              <a:avLst/>
              <a:gdLst/>
              <a:ahLst/>
              <a:cxnLst/>
              <a:rect l="l" t="t" r="r" b="b"/>
              <a:pathLst>
                <a:path w="5794" h="4819" extrusionOk="0">
                  <a:moveTo>
                    <a:pt x="184" y="0"/>
                  </a:moveTo>
                  <a:cubicBezTo>
                    <a:pt x="92" y="0"/>
                    <a:pt x="0" y="78"/>
                    <a:pt x="18" y="193"/>
                  </a:cubicBezTo>
                  <a:cubicBezTo>
                    <a:pt x="261" y="1408"/>
                    <a:pt x="657" y="3070"/>
                    <a:pt x="1732" y="3863"/>
                  </a:cubicBezTo>
                  <a:cubicBezTo>
                    <a:pt x="2934" y="4771"/>
                    <a:pt x="4174" y="4259"/>
                    <a:pt x="5466" y="4796"/>
                  </a:cubicBezTo>
                  <a:cubicBezTo>
                    <a:pt x="5496" y="4811"/>
                    <a:pt x="5526" y="4818"/>
                    <a:pt x="5554" y="4818"/>
                  </a:cubicBezTo>
                  <a:cubicBezTo>
                    <a:pt x="5693" y="4818"/>
                    <a:pt x="5793" y="4655"/>
                    <a:pt x="5708" y="4528"/>
                  </a:cubicBezTo>
                  <a:cubicBezTo>
                    <a:pt x="5274" y="3735"/>
                    <a:pt x="4545" y="3185"/>
                    <a:pt x="3765" y="2712"/>
                  </a:cubicBezTo>
                  <a:cubicBezTo>
                    <a:pt x="2460" y="1932"/>
                    <a:pt x="1258" y="1280"/>
                    <a:pt x="299" y="52"/>
                  </a:cubicBezTo>
                  <a:cubicBezTo>
                    <a:pt x="267" y="16"/>
                    <a:pt x="226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9"/>
            <p:cNvSpPr/>
            <p:nvPr/>
          </p:nvSpPr>
          <p:spPr>
            <a:xfrm>
              <a:off x="968658" y="2700537"/>
              <a:ext cx="269321" cy="130982"/>
            </a:xfrm>
            <a:custGeom>
              <a:avLst/>
              <a:gdLst/>
              <a:ahLst/>
              <a:cxnLst/>
              <a:rect l="l" t="t" r="r" b="b"/>
              <a:pathLst>
                <a:path w="5967" h="2902" extrusionOk="0">
                  <a:moveTo>
                    <a:pt x="184" y="1"/>
                  </a:moveTo>
                  <a:cubicBezTo>
                    <a:pt x="86" y="1"/>
                    <a:pt x="0" y="99"/>
                    <a:pt x="29" y="204"/>
                  </a:cubicBezTo>
                  <a:cubicBezTo>
                    <a:pt x="272" y="1252"/>
                    <a:pt x="975" y="2135"/>
                    <a:pt x="1934" y="2621"/>
                  </a:cubicBezTo>
                  <a:cubicBezTo>
                    <a:pt x="2345" y="2837"/>
                    <a:pt x="2768" y="2901"/>
                    <a:pt x="3196" y="2901"/>
                  </a:cubicBezTo>
                  <a:cubicBezTo>
                    <a:pt x="3817" y="2901"/>
                    <a:pt x="4449" y="2766"/>
                    <a:pt x="5069" y="2766"/>
                  </a:cubicBezTo>
                  <a:cubicBezTo>
                    <a:pt x="5283" y="2766"/>
                    <a:pt x="5496" y="2782"/>
                    <a:pt x="5707" y="2825"/>
                  </a:cubicBezTo>
                  <a:cubicBezTo>
                    <a:pt x="5719" y="2829"/>
                    <a:pt x="5731" y="2831"/>
                    <a:pt x="5743" y="2831"/>
                  </a:cubicBezTo>
                  <a:cubicBezTo>
                    <a:pt x="5859" y="2831"/>
                    <a:pt x="5967" y="2674"/>
                    <a:pt x="5886" y="2570"/>
                  </a:cubicBezTo>
                  <a:lnTo>
                    <a:pt x="5886" y="2570"/>
                  </a:lnTo>
                  <a:lnTo>
                    <a:pt x="5873" y="2582"/>
                  </a:lnTo>
                  <a:cubicBezTo>
                    <a:pt x="4466" y="882"/>
                    <a:pt x="1883" y="1547"/>
                    <a:pt x="285" y="38"/>
                  </a:cubicBezTo>
                  <a:cubicBezTo>
                    <a:pt x="252" y="12"/>
                    <a:pt x="218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9"/>
            <p:cNvSpPr/>
            <p:nvPr/>
          </p:nvSpPr>
          <p:spPr>
            <a:xfrm>
              <a:off x="1272368" y="2672012"/>
              <a:ext cx="186092" cy="183384"/>
            </a:xfrm>
            <a:custGeom>
              <a:avLst/>
              <a:gdLst/>
              <a:ahLst/>
              <a:cxnLst/>
              <a:rect l="l" t="t" r="r" b="b"/>
              <a:pathLst>
                <a:path w="4123" h="4063" extrusionOk="0">
                  <a:moveTo>
                    <a:pt x="4023" y="1"/>
                  </a:moveTo>
                  <a:cubicBezTo>
                    <a:pt x="4008" y="1"/>
                    <a:pt x="3992" y="6"/>
                    <a:pt x="3977" y="18"/>
                  </a:cubicBezTo>
                  <a:cubicBezTo>
                    <a:pt x="2341" y="1117"/>
                    <a:pt x="244" y="1731"/>
                    <a:pt x="1" y="3982"/>
                  </a:cubicBezTo>
                  <a:cubicBezTo>
                    <a:pt x="1" y="4025"/>
                    <a:pt x="36" y="4062"/>
                    <a:pt x="74" y="4062"/>
                  </a:cubicBezTo>
                  <a:cubicBezTo>
                    <a:pt x="93" y="4062"/>
                    <a:pt x="112" y="4054"/>
                    <a:pt x="128" y="4033"/>
                  </a:cubicBezTo>
                  <a:cubicBezTo>
                    <a:pt x="678" y="3266"/>
                    <a:pt x="1727" y="2882"/>
                    <a:pt x="2456" y="2294"/>
                  </a:cubicBezTo>
                  <a:cubicBezTo>
                    <a:pt x="3159" y="1705"/>
                    <a:pt x="3722" y="964"/>
                    <a:pt x="4093" y="120"/>
                  </a:cubicBezTo>
                  <a:cubicBezTo>
                    <a:pt x="4122" y="60"/>
                    <a:pt x="4075" y="1"/>
                    <a:pt x="4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9"/>
            <p:cNvSpPr/>
            <p:nvPr/>
          </p:nvSpPr>
          <p:spPr>
            <a:xfrm>
              <a:off x="1213513" y="1411486"/>
              <a:ext cx="129312" cy="379044"/>
            </a:xfrm>
            <a:custGeom>
              <a:avLst/>
              <a:gdLst/>
              <a:ahLst/>
              <a:cxnLst/>
              <a:rect l="l" t="t" r="r" b="b"/>
              <a:pathLst>
                <a:path w="2865" h="8398" extrusionOk="0">
                  <a:moveTo>
                    <a:pt x="1570" y="1"/>
                  </a:moveTo>
                  <a:cubicBezTo>
                    <a:pt x="1503" y="1"/>
                    <a:pt x="1435" y="11"/>
                    <a:pt x="1368" y="30"/>
                  </a:cubicBezTo>
                  <a:cubicBezTo>
                    <a:pt x="0" y="427"/>
                    <a:pt x="218" y="2588"/>
                    <a:pt x="358" y="3675"/>
                  </a:cubicBezTo>
                  <a:cubicBezTo>
                    <a:pt x="563" y="5248"/>
                    <a:pt x="1177" y="6706"/>
                    <a:pt x="1663" y="8202"/>
                  </a:cubicBezTo>
                  <a:cubicBezTo>
                    <a:pt x="1705" y="8339"/>
                    <a:pt x="1802" y="8398"/>
                    <a:pt x="1903" y="8398"/>
                  </a:cubicBezTo>
                  <a:cubicBezTo>
                    <a:pt x="2046" y="8398"/>
                    <a:pt x="2197" y="8279"/>
                    <a:pt x="2212" y="8099"/>
                  </a:cubicBezTo>
                  <a:cubicBezTo>
                    <a:pt x="2315" y="6731"/>
                    <a:pt x="2353" y="5337"/>
                    <a:pt x="2328" y="3943"/>
                  </a:cubicBezTo>
                  <a:cubicBezTo>
                    <a:pt x="2302" y="2831"/>
                    <a:pt x="2865" y="1015"/>
                    <a:pt x="1982" y="158"/>
                  </a:cubicBezTo>
                  <a:cubicBezTo>
                    <a:pt x="1867" y="52"/>
                    <a:pt x="1721" y="1"/>
                    <a:pt x="1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9"/>
            <p:cNvSpPr/>
            <p:nvPr/>
          </p:nvSpPr>
          <p:spPr>
            <a:xfrm>
              <a:off x="1316735" y="1390859"/>
              <a:ext cx="239080" cy="371777"/>
            </a:xfrm>
            <a:custGeom>
              <a:avLst/>
              <a:gdLst/>
              <a:ahLst/>
              <a:cxnLst/>
              <a:rect l="l" t="t" r="r" b="b"/>
              <a:pathLst>
                <a:path w="5297" h="8237" extrusionOk="0">
                  <a:moveTo>
                    <a:pt x="4028" y="0"/>
                  </a:moveTo>
                  <a:cubicBezTo>
                    <a:pt x="4016" y="0"/>
                    <a:pt x="4004" y="1"/>
                    <a:pt x="3992" y="2"/>
                  </a:cubicBezTo>
                  <a:cubicBezTo>
                    <a:pt x="2598" y="2"/>
                    <a:pt x="1601" y="2214"/>
                    <a:pt x="1000" y="3275"/>
                  </a:cubicBezTo>
                  <a:cubicBezTo>
                    <a:pt x="220" y="4669"/>
                    <a:pt x="347" y="6459"/>
                    <a:pt x="28" y="7968"/>
                  </a:cubicBezTo>
                  <a:cubicBezTo>
                    <a:pt x="1" y="8112"/>
                    <a:pt x="131" y="8236"/>
                    <a:pt x="255" y="8236"/>
                  </a:cubicBezTo>
                  <a:cubicBezTo>
                    <a:pt x="308" y="8236"/>
                    <a:pt x="360" y="8213"/>
                    <a:pt x="399" y="8160"/>
                  </a:cubicBezTo>
                  <a:cubicBezTo>
                    <a:pt x="1307" y="6881"/>
                    <a:pt x="2023" y="5500"/>
                    <a:pt x="2854" y="4183"/>
                  </a:cubicBezTo>
                  <a:cubicBezTo>
                    <a:pt x="3544" y="3083"/>
                    <a:pt x="5296" y="1664"/>
                    <a:pt x="4529" y="270"/>
                  </a:cubicBezTo>
                  <a:cubicBezTo>
                    <a:pt x="4420" y="101"/>
                    <a:pt x="4232" y="0"/>
                    <a:pt x="40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9"/>
            <p:cNvSpPr/>
            <p:nvPr/>
          </p:nvSpPr>
          <p:spPr>
            <a:xfrm>
              <a:off x="1347653" y="1452874"/>
              <a:ext cx="324385" cy="294867"/>
            </a:xfrm>
            <a:custGeom>
              <a:avLst/>
              <a:gdLst/>
              <a:ahLst/>
              <a:cxnLst/>
              <a:rect l="l" t="t" r="r" b="b"/>
              <a:pathLst>
                <a:path w="7187" h="6533" extrusionOk="0">
                  <a:moveTo>
                    <a:pt x="6500" y="1"/>
                  </a:moveTo>
                  <a:cubicBezTo>
                    <a:pt x="6471" y="1"/>
                    <a:pt x="6442" y="3"/>
                    <a:pt x="6414" y="9"/>
                  </a:cubicBezTo>
                  <a:cubicBezTo>
                    <a:pt x="3256" y="674"/>
                    <a:pt x="1900" y="4011"/>
                    <a:pt x="72" y="6274"/>
                  </a:cubicBezTo>
                  <a:cubicBezTo>
                    <a:pt x="0" y="6382"/>
                    <a:pt x="84" y="6533"/>
                    <a:pt x="209" y="6533"/>
                  </a:cubicBezTo>
                  <a:cubicBezTo>
                    <a:pt x="218" y="6533"/>
                    <a:pt x="228" y="6532"/>
                    <a:pt x="238" y="6530"/>
                  </a:cubicBezTo>
                  <a:lnTo>
                    <a:pt x="251" y="6517"/>
                  </a:lnTo>
                  <a:cubicBezTo>
                    <a:pt x="1645" y="6095"/>
                    <a:pt x="2527" y="5200"/>
                    <a:pt x="3537" y="4190"/>
                  </a:cubicBezTo>
                  <a:cubicBezTo>
                    <a:pt x="4701" y="3052"/>
                    <a:pt x="6082" y="2016"/>
                    <a:pt x="6964" y="648"/>
                  </a:cubicBezTo>
                  <a:cubicBezTo>
                    <a:pt x="7187" y="308"/>
                    <a:pt x="6819" y="1"/>
                    <a:pt x="6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9"/>
            <p:cNvSpPr/>
            <p:nvPr/>
          </p:nvSpPr>
          <p:spPr>
            <a:xfrm>
              <a:off x="1340476" y="1661713"/>
              <a:ext cx="369430" cy="115907"/>
            </a:xfrm>
            <a:custGeom>
              <a:avLst/>
              <a:gdLst/>
              <a:ahLst/>
              <a:cxnLst/>
              <a:rect l="l" t="t" r="r" b="b"/>
              <a:pathLst>
                <a:path w="8185" h="2568" extrusionOk="0">
                  <a:moveTo>
                    <a:pt x="7077" y="0"/>
                  </a:moveTo>
                  <a:cubicBezTo>
                    <a:pt x="4592" y="0"/>
                    <a:pt x="2474" y="1394"/>
                    <a:pt x="141" y="2121"/>
                  </a:cubicBezTo>
                  <a:cubicBezTo>
                    <a:pt x="0" y="2159"/>
                    <a:pt x="0" y="2402"/>
                    <a:pt x="154" y="2415"/>
                  </a:cubicBezTo>
                  <a:lnTo>
                    <a:pt x="167" y="2415"/>
                  </a:lnTo>
                  <a:cubicBezTo>
                    <a:pt x="1093" y="2479"/>
                    <a:pt x="2049" y="2567"/>
                    <a:pt x="2988" y="2567"/>
                  </a:cubicBezTo>
                  <a:cubicBezTo>
                    <a:pt x="4836" y="2567"/>
                    <a:pt x="6619" y="2227"/>
                    <a:pt x="7993" y="701"/>
                  </a:cubicBezTo>
                  <a:cubicBezTo>
                    <a:pt x="8184" y="497"/>
                    <a:pt x="8082" y="62"/>
                    <a:pt x="7763" y="36"/>
                  </a:cubicBezTo>
                  <a:cubicBezTo>
                    <a:pt x="7531" y="12"/>
                    <a:pt x="7302" y="0"/>
                    <a:pt x="7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9"/>
            <p:cNvSpPr/>
            <p:nvPr/>
          </p:nvSpPr>
          <p:spPr>
            <a:xfrm>
              <a:off x="1312177" y="1773648"/>
              <a:ext cx="344651" cy="150977"/>
            </a:xfrm>
            <a:custGeom>
              <a:avLst/>
              <a:gdLst/>
              <a:ahLst/>
              <a:cxnLst/>
              <a:rect l="l" t="t" r="r" b="b"/>
              <a:pathLst>
                <a:path w="7636" h="3345" extrusionOk="0">
                  <a:moveTo>
                    <a:pt x="1026" y="0"/>
                  </a:moveTo>
                  <a:cubicBezTo>
                    <a:pt x="723" y="0"/>
                    <a:pt x="422" y="52"/>
                    <a:pt x="129" y="178"/>
                  </a:cubicBezTo>
                  <a:cubicBezTo>
                    <a:pt x="26" y="216"/>
                    <a:pt x="1" y="344"/>
                    <a:pt x="78" y="421"/>
                  </a:cubicBezTo>
                  <a:cubicBezTo>
                    <a:pt x="1139" y="1380"/>
                    <a:pt x="2315" y="2211"/>
                    <a:pt x="3594" y="2876"/>
                  </a:cubicBezTo>
                  <a:cubicBezTo>
                    <a:pt x="4197" y="3174"/>
                    <a:pt x="4867" y="3344"/>
                    <a:pt x="5530" y="3344"/>
                  </a:cubicBezTo>
                  <a:cubicBezTo>
                    <a:pt x="6174" y="3344"/>
                    <a:pt x="6812" y="3184"/>
                    <a:pt x="7379" y="2825"/>
                  </a:cubicBezTo>
                  <a:cubicBezTo>
                    <a:pt x="7635" y="2646"/>
                    <a:pt x="7609" y="2262"/>
                    <a:pt x="7328" y="2109"/>
                  </a:cubicBezTo>
                  <a:cubicBezTo>
                    <a:pt x="6203" y="1584"/>
                    <a:pt x="4950" y="1431"/>
                    <a:pt x="3812" y="919"/>
                  </a:cubicBezTo>
                  <a:cubicBezTo>
                    <a:pt x="2975" y="530"/>
                    <a:pt x="1990" y="0"/>
                    <a:pt x="1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9"/>
            <p:cNvSpPr/>
            <p:nvPr/>
          </p:nvSpPr>
          <p:spPr>
            <a:xfrm>
              <a:off x="1373244" y="2136307"/>
              <a:ext cx="189477" cy="136985"/>
            </a:xfrm>
            <a:custGeom>
              <a:avLst/>
              <a:gdLst/>
              <a:ahLst/>
              <a:cxnLst/>
              <a:rect l="l" t="t" r="r" b="b"/>
              <a:pathLst>
                <a:path w="4198" h="3035" extrusionOk="0">
                  <a:moveTo>
                    <a:pt x="241" y="0"/>
                  </a:moveTo>
                  <a:cubicBezTo>
                    <a:pt x="113" y="0"/>
                    <a:pt x="0" y="136"/>
                    <a:pt x="106" y="263"/>
                  </a:cubicBezTo>
                  <a:cubicBezTo>
                    <a:pt x="707" y="940"/>
                    <a:pt x="1244" y="1682"/>
                    <a:pt x="1960" y="2258"/>
                  </a:cubicBezTo>
                  <a:cubicBezTo>
                    <a:pt x="2331" y="2543"/>
                    <a:pt x="2979" y="3034"/>
                    <a:pt x="3534" y="3034"/>
                  </a:cubicBezTo>
                  <a:cubicBezTo>
                    <a:pt x="3724" y="3034"/>
                    <a:pt x="3904" y="2977"/>
                    <a:pt x="4057" y="2833"/>
                  </a:cubicBezTo>
                  <a:cubicBezTo>
                    <a:pt x="4147" y="2743"/>
                    <a:pt x="4198" y="2616"/>
                    <a:pt x="4172" y="2501"/>
                  </a:cubicBezTo>
                  <a:cubicBezTo>
                    <a:pt x="4019" y="1810"/>
                    <a:pt x="2957" y="1541"/>
                    <a:pt x="2407" y="1196"/>
                  </a:cubicBezTo>
                  <a:cubicBezTo>
                    <a:pt x="1742" y="774"/>
                    <a:pt x="1039" y="378"/>
                    <a:pt x="323" y="20"/>
                  </a:cubicBezTo>
                  <a:cubicBezTo>
                    <a:pt x="296" y="6"/>
                    <a:pt x="269" y="0"/>
                    <a:pt x="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9"/>
            <p:cNvSpPr/>
            <p:nvPr/>
          </p:nvSpPr>
          <p:spPr>
            <a:xfrm>
              <a:off x="1397617" y="2124617"/>
              <a:ext cx="238990" cy="60977"/>
            </a:xfrm>
            <a:custGeom>
              <a:avLst/>
              <a:gdLst/>
              <a:ahLst/>
              <a:cxnLst/>
              <a:rect l="l" t="t" r="r" b="b"/>
              <a:pathLst>
                <a:path w="5295" h="1351" extrusionOk="0">
                  <a:moveTo>
                    <a:pt x="4230" y="1"/>
                  </a:moveTo>
                  <a:cubicBezTo>
                    <a:pt x="3750" y="1"/>
                    <a:pt x="3216" y="131"/>
                    <a:pt x="2814" y="138"/>
                  </a:cubicBezTo>
                  <a:cubicBezTo>
                    <a:pt x="2706" y="140"/>
                    <a:pt x="2598" y="140"/>
                    <a:pt x="2491" y="140"/>
                  </a:cubicBezTo>
                  <a:cubicBezTo>
                    <a:pt x="2067" y="140"/>
                    <a:pt x="1643" y="131"/>
                    <a:pt x="1218" y="131"/>
                  </a:cubicBezTo>
                  <a:cubicBezTo>
                    <a:pt x="855" y="131"/>
                    <a:pt x="492" y="138"/>
                    <a:pt x="128" y="164"/>
                  </a:cubicBezTo>
                  <a:cubicBezTo>
                    <a:pt x="0" y="176"/>
                    <a:pt x="0" y="368"/>
                    <a:pt x="103" y="407"/>
                  </a:cubicBezTo>
                  <a:cubicBezTo>
                    <a:pt x="960" y="688"/>
                    <a:pt x="1803" y="1289"/>
                    <a:pt x="2711" y="1315"/>
                  </a:cubicBezTo>
                  <a:cubicBezTo>
                    <a:pt x="2961" y="1324"/>
                    <a:pt x="3297" y="1350"/>
                    <a:pt x="3645" y="1350"/>
                  </a:cubicBezTo>
                  <a:cubicBezTo>
                    <a:pt x="4279" y="1350"/>
                    <a:pt x="4954" y="1262"/>
                    <a:pt x="5218" y="816"/>
                  </a:cubicBezTo>
                  <a:cubicBezTo>
                    <a:pt x="5282" y="714"/>
                    <a:pt x="5294" y="586"/>
                    <a:pt x="5243" y="471"/>
                  </a:cubicBezTo>
                  <a:cubicBezTo>
                    <a:pt x="5029" y="101"/>
                    <a:pt x="4649" y="1"/>
                    <a:pt x="4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9"/>
            <p:cNvSpPr/>
            <p:nvPr/>
          </p:nvSpPr>
          <p:spPr>
            <a:xfrm>
              <a:off x="1413368" y="2052897"/>
              <a:ext cx="236417" cy="82010"/>
            </a:xfrm>
            <a:custGeom>
              <a:avLst/>
              <a:gdLst/>
              <a:ahLst/>
              <a:cxnLst/>
              <a:rect l="l" t="t" r="r" b="b"/>
              <a:pathLst>
                <a:path w="5238" h="1817" extrusionOk="0">
                  <a:moveTo>
                    <a:pt x="4972" y="0"/>
                  </a:moveTo>
                  <a:cubicBezTo>
                    <a:pt x="4968" y="0"/>
                    <a:pt x="4963" y="1"/>
                    <a:pt x="4958" y="1"/>
                  </a:cubicBezTo>
                  <a:cubicBezTo>
                    <a:pt x="4025" y="39"/>
                    <a:pt x="3104" y="410"/>
                    <a:pt x="2196" y="640"/>
                  </a:cubicBezTo>
                  <a:cubicBezTo>
                    <a:pt x="1391" y="845"/>
                    <a:pt x="687" y="1011"/>
                    <a:pt x="61" y="1574"/>
                  </a:cubicBezTo>
                  <a:lnTo>
                    <a:pt x="61" y="1561"/>
                  </a:lnTo>
                  <a:lnTo>
                    <a:pt x="61" y="1561"/>
                  </a:lnTo>
                  <a:cubicBezTo>
                    <a:pt x="0" y="1621"/>
                    <a:pt x="43" y="1728"/>
                    <a:pt x="124" y="1728"/>
                  </a:cubicBezTo>
                  <a:cubicBezTo>
                    <a:pt x="128" y="1728"/>
                    <a:pt x="133" y="1728"/>
                    <a:pt x="137" y="1727"/>
                  </a:cubicBezTo>
                  <a:cubicBezTo>
                    <a:pt x="1800" y="1497"/>
                    <a:pt x="3846" y="1817"/>
                    <a:pt x="5112" y="461"/>
                  </a:cubicBezTo>
                  <a:cubicBezTo>
                    <a:pt x="5237" y="323"/>
                    <a:pt x="5215" y="0"/>
                    <a:pt x="4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9"/>
            <p:cNvSpPr/>
            <p:nvPr/>
          </p:nvSpPr>
          <p:spPr>
            <a:xfrm>
              <a:off x="1400370" y="1970707"/>
              <a:ext cx="158650" cy="156934"/>
            </a:xfrm>
            <a:custGeom>
              <a:avLst/>
              <a:gdLst/>
              <a:ahLst/>
              <a:cxnLst/>
              <a:rect l="l" t="t" r="r" b="b"/>
              <a:pathLst>
                <a:path w="3515" h="3477" extrusionOk="0">
                  <a:moveTo>
                    <a:pt x="3249" y="1"/>
                  </a:moveTo>
                  <a:cubicBezTo>
                    <a:pt x="3233" y="1"/>
                    <a:pt x="3217" y="2"/>
                    <a:pt x="3200" y="6"/>
                  </a:cubicBezTo>
                  <a:cubicBezTo>
                    <a:pt x="1448" y="338"/>
                    <a:pt x="745" y="1937"/>
                    <a:pt x="29" y="3356"/>
                  </a:cubicBezTo>
                  <a:cubicBezTo>
                    <a:pt x="0" y="3424"/>
                    <a:pt x="58" y="3477"/>
                    <a:pt x="116" y="3477"/>
                  </a:cubicBezTo>
                  <a:cubicBezTo>
                    <a:pt x="135" y="3477"/>
                    <a:pt x="154" y="3471"/>
                    <a:pt x="170" y="3459"/>
                  </a:cubicBezTo>
                  <a:cubicBezTo>
                    <a:pt x="1308" y="2436"/>
                    <a:pt x="2778" y="1771"/>
                    <a:pt x="3456" y="313"/>
                  </a:cubicBezTo>
                  <a:cubicBezTo>
                    <a:pt x="3514" y="162"/>
                    <a:pt x="3404" y="1"/>
                    <a:pt x="3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9"/>
            <p:cNvSpPr/>
            <p:nvPr/>
          </p:nvSpPr>
          <p:spPr>
            <a:xfrm>
              <a:off x="1371664" y="1935863"/>
              <a:ext cx="69734" cy="198729"/>
            </a:xfrm>
            <a:custGeom>
              <a:avLst/>
              <a:gdLst/>
              <a:ahLst/>
              <a:cxnLst/>
              <a:rect l="l" t="t" r="r" b="b"/>
              <a:pathLst>
                <a:path w="1545" h="4403" extrusionOk="0">
                  <a:moveTo>
                    <a:pt x="1303" y="1"/>
                  </a:moveTo>
                  <a:cubicBezTo>
                    <a:pt x="1270" y="1"/>
                    <a:pt x="1236" y="8"/>
                    <a:pt x="1202" y="23"/>
                  </a:cubicBezTo>
                  <a:cubicBezTo>
                    <a:pt x="499" y="369"/>
                    <a:pt x="102" y="1110"/>
                    <a:pt x="51" y="1878"/>
                  </a:cubicBezTo>
                  <a:cubicBezTo>
                    <a:pt x="0" y="2696"/>
                    <a:pt x="51" y="3527"/>
                    <a:pt x="205" y="4333"/>
                  </a:cubicBezTo>
                  <a:lnTo>
                    <a:pt x="217" y="4333"/>
                  </a:lnTo>
                  <a:cubicBezTo>
                    <a:pt x="226" y="4376"/>
                    <a:pt x="258" y="4402"/>
                    <a:pt x="294" y="4402"/>
                  </a:cubicBezTo>
                  <a:cubicBezTo>
                    <a:pt x="311" y="4402"/>
                    <a:pt x="329" y="4396"/>
                    <a:pt x="345" y="4384"/>
                  </a:cubicBezTo>
                  <a:cubicBezTo>
                    <a:pt x="972" y="3924"/>
                    <a:pt x="997" y="3054"/>
                    <a:pt x="1074" y="2351"/>
                  </a:cubicBezTo>
                  <a:cubicBezTo>
                    <a:pt x="1164" y="1635"/>
                    <a:pt x="1458" y="970"/>
                    <a:pt x="1535" y="254"/>
                  </a:cubicBezTo>
                  <a:cubicBezTo>
                    <a:pt x="1545" y="111"/>
                    <a:pt x="1433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9"/>
            <p:cNvSpPr/>
            <p:nvPr/>
          </p:nvSpPr>
          <p:spPr>
            <a:xfrm>
              <a:off x="958322" y="1644066"/>
              <a:ext cx="114959" cy="206944"/>
            </a:xfrm>
            <a:custGeom>
              <a:avLst/>
              <a:gdLst/>
              <a:ahLst/>
              <a:cxnLst/>
              <a:rect l="l" t="t" r="r" b="b"/>
              <a:pathLst>
                <a:path w="2547" h="4585" extrusionOk="0">
                  <a:moveTo>
                    <a:pt x="1645" y="0"/>
                  </a:moveTo>
                  <a:cubicBezTo>
                    <a:pt x="1594" y="0"/>
                    <a:pt x="1544" y="10"/>
                    <a:pt x="1498" y="31"/>
                  </a:cubicBezTo>
                  <a:cubicBezTo>
                    <a:pt x="872" y="351"/>
                    <a:pt x="872" y="1437"/>
                    <a:pt x="667" y="2064"/>
                  </a:cubicBezTo>
                  <a:cubicBezTo>
                    <a:pt x="424" y="2806"/>
                    <a:pt x="207" y="3586"/>
                    <a:pt x="28" y="4366"/>
                  </a:cubicBezTo>
                  <a:lnTo>
                    <a:pt x="28" y="4353"/>
                  </a:lnTo>
                  <a:lnTo>
                    <a:pt x="28" y="4353"/>
                  </a:lnTo>
                  <a:cubicBezTo>
                    <a:pt x="1" y="4478"/>
                    <a:pt x="93" y="4585"/>
                    <a:pt x="190" y="4585"/>
                  </a:cubicBezTo>
                  <a:cubicBezTo>
                    <a:pt x="232" y="4585"/>
                    <a:pt x="275" y="4565"/>
                    <a:pt x="309" y="4519"/>
                  </a:cubicBezTo>
                  <a:cubicBezTo>
                    <a:pt x="833" y="3765"/>
                    <a:pt x="1422" y="3074"/>
                    <a:pt x="1792" y="2243"/>
                  </a:cubicBezTo>
                  <a:cubicBezTo>
                    <a:pt x="2061" y="1668"/>
                    <a:pt x="2547" y="517"/>
                    <a:pt x="1856" y="69"/>
                  </a:cubicBezTo>
                  <a:cubicBezTo>
                    <a:pt x="1795" y="23"/>
                    <a:pt x="1720" y="0"/>
                    <a:pt x="1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9"/>
            <p:cNvSpPr/>
            <p:nvPr/>
          </p:nvSpPr>
          <p:spPr>
            <a:xfrm>
              <a:off x="879337" y="1596178"/>
              <a:ext cx="102772" cy="234251"/>
            </a:xfrm>
            <a:custGeom>
              <a:avLst/>
              <a:gdLst/>
              <a:ahLst/>
              <a:cxnLst/>
              <a:rect l="l" t="t" r="r" b="b"/>
              <a:pathLst>
                <a:path w="2277" h="5190" extrusionOk="0">
                  <a:moveTo>
                    <a:pt x="889" y="0"/>
                  </a:moveTo>
                  <a:cubicBezTo>
                    <a:pt x="807" y="0"/>
                    <a:pt x="727" y="29"/>
                    <a:pt x="665" y="82"/>
                  </a:cubicBezTo>
                  <a:cubicBezTo>
                    <a:pt x="0" y="708"/>
                    <a:pt x="716" y="1795"/>
                    <a:pt x="921" y="2524"/>
                  </a:cubicBezTo>
                  <a:cubicBezTo>
                    <a:pt x="1151" y="3381"/>
                    <a:pt x="1305" y="4263"/>
                    <a:pt x="1586" y="5120"/>
                  </a:cubicBezTo>
                  <a:cubicBezTo>
                    <a:pt x="1602" y="5168"/>
                    <a:pt x="1645" y="5189"/>
                    <a:pt x="1690" y="5189"/>
                  </a:cubicBezTo>
                  <a:cubicBezTo>
                    <a:pt x="1754" y="5189"/>
                    <a:pt x="1821" y="5148"/>
                    <a:pt x="1829" y="5082"/>
                  </a:cubicBezTo>
                  <a:cubicBezTo>
                    <a:pt x="1906" y="4199"/>
                    <a:pt x="2276" y="3227"/>
                    <a:pt x="2085" y="2332"/>
                  </a:cubicBezTo>
                  <a:cubicBezTo>
                    <a:pt x="1944" y="1642"/>
                    <a:pt x="1765" y="261"/>
                    <a:pt x="998" y="18"/>
                  </a:cubicBezTo>
                  <a:cubicBezTo>
                    <a:pt x="962" y="6"/>
                    <a:pt x="925" y="0"/>
                    <a:pt x="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9"/>
            <p:cNvSpPr/>
            <p:nvPr/>
          </p:nvSpPr>
          <p:spPr>
            <a:xfrm>
              <a:off x="815968" y="1605882"/>
              <a:ext cx="131704" cy="211773"/>
            </a:xfrm>
            <a:custGeom>
              <a:avLst/>
              <a:gdLst/>
              <a:ahLst/>
              <a:cxnLst/>
              <a:rect l="l" t="t" r="r" b="b"/>
              <a:pathLst>
                <a:path w="2918" h="4692" extrusionOk="0">
                  <a:moveTo>
                    <a:pt x="320" y="1"/>
                  </a:moveTo>
                  <a:cubicBezTo>
                    <a:pt x="165" y="1"/>
                    <a:pt x="0" y="104"/>
                    <a:pt x="49" y="289"/>
                  </a:cubicBezTo>
                  <a:cubicBezTo>
                    <a:pt x="305" y="1197"/>
                    <a:pt x="880" y="2002"/>
                    <a:pt x="1328" y="2833"/>
                  </a:cubicBezTo>
                  <a:cubicBezTo>
                    <a:pt x="1724" y="3549"/>
                    <a:pt x="2056" y="4189"/>
                    <a:pt x="2747" y="4675"/>
                  </a:cubicBezTo>
                  <a:cubicBezTo>
                    <a:pt x="2764" y="4686"/>
                    <a:pt x="2782" y="4691"/>
                    <a:pt x="2800" y="4691"/>
                  </a:cubicBezTo>
                  <a:cubicBezTo>
                    <a:pt x="2862" y="4691"/>
                    <a:pt x="2917" y="4629"/>
                    <a:pt x="2888" y="4560"/>
                  </a:cubicBezTo>
                  <a:cubicBezTo>
                    <a:pt x="2274" y="3000"/>
                    <a:pt x="2095" y="941"/>
                    <a:pt x="458" y="33"/>
                  </a:cubicBezTo>
                  <a:cubicBezTo>
                    <a:pt x="418" y="11"/>
                    <a:pt x="370" y="1"/>
                    <a:pt x="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9"/>
            <p:cNvSpPr/>
            <p:nvPr/>
          </p:nvSpPr>
          <p:spPr>
            <a:xfrm>
              <a:off x="757745" y="1714025"/>
              <a:ext cx="190018" cy="117441"/>
            </a:xfrm>
            <a:custGeom>
              <a:avLst/>
              <a:gdLst/>
              <a:ahLst/>
              <a:cxnLst/>
              <a:rect l="l" t="t" r="r" b="b"/>
              <a:pathLst>
                <a:path w="4210" h="2602" extrusionOk="0">
                  <a:moveTo>
                    <a:pt x="269" y="0"/>
                  </a:moveTo>
                  <a:cubicBezTo>
                    <a:pt x="108" y="0"/>
                    <a:pt x="0" y="167"/>
                    <a:pt x="60" y="322"/>
                  </a:cubicBezTo>
                  <a:cubicBezTo>
                    <a:pt x="814" y="1946"/>
                    <a:pt x="2541" y="2240"/>
                    <a:pt x="4088" y="2598"/>
                  </a:cubicBezTo>
                  <a:lnTo>
                    <a:pt x="4075" y="2598"/>
                  </a:lnTo>
                  <a:cubicBezTo>
                    <a:pt x="4083" y="2600"/>
                    <a:pt x="4090" y="2601"/>
                    <a:pt x="4097" y="2601"/>
                  </a:cubicBezTo>
                  <a:cubicBezTo>
                    <a:pt x="4172" y="2601"/>
                    <a:pt x="4210" y="2479"/>
                    <a:pt x="4139" y="2432"/>
                  </a:cubicBezTo>
                  <a:cubicBezTo>
                    <a:pt x="2886" y="1575"/>
                    <a:pt x="1889" y="322"/>
                    <a:pt x="303" y="3"/>
                  </a:cubicBezTo>
                  <a:cubicBezTo>
                    <a:pt x="291" y="1"/>
                    <a:pt x="280" y="0"/>
                    <a:pt x="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9"/>
            <p:cNvSpPr/>
            <p:nvPr/>
          </p:nvSpPr>
          <p:spPr>
            <a:xfrm>
              <a:off x="751200" y="1827674"/>
              <a:ext cx="207260" cy="56960"/>
            </a:xfrm>
            <a:custGeom>
              <a:avLst/>
              <a:gdLst/>
              <a:ahLst/>
              <a:cxnLst/>
              <a:rect l="l" t="t" r="r" b="b"/>
              <a:pathLst>
                <a:path w="4592" h="1262" extrusionOk="0">
                  <a:moveTo>
                    <a:pt x="3463" y="0"/>
                  </a:moveTo>
                  <a:cubicBezTo>
                    <a:pt x="3105" y="0"/>
                    <a:pt x="2734" y="63"/>
                    <a:pt x="2392" y="106"/>
                  </a:cubicBezTo>
                  <a:cubicBezTo>
                    <a:pt x="2180" y="137"/>
                    <a:pt x="1966" y="146"/>
                    <a:pt x="1750" y="146"/>
                  </a:cubicBezTo>
                  <a:cubicBezTo>
                    <a:pt x="1467" y="146"/>
                    <a:pt x="1181" y="130"/>
                    <a:pt x="898" y="130"/>
                  </a:cubicBezTo>
                  <a:cubicBezTo>
                    <a:pt x="682" y="130"/>
                    <a:pt x="468" y="139"/>
                    <a:pt x="256" y="170"/>
                  </a:cubicBezTo>
                  <a:cubicBezTo>
                    <a:pt x="77" y="195"/>
                    <a:pt x="0" y="413"/>
                    <a:pt x="116" y="554"/>
                  </a:cubicBezTo>
                  <a:cubicBezTo>
                    <a:pt x="537" y="1038"/>
                    <a:pt x="1157" y="1262"/>
                    <a:pt x="1784" y="1262"/>
                  </a:cubicBezTo>
                  <a:cubicBezTo>
                    <a:pt x="1919" y="1262"/>
                    <a:pt x="2054" y="1252"/>
                    <a:pt x="2187" y="1231"/>
                  </a:cubicBezTo>
                  <a:cubicBezTo>
                    <a:pt x="2993" y="1078"/>
                    <a:pt x="3786" y="822"/>
                    <a:pt x="4540" y="477"/>
                  </a:cubicBezTo>
                  <a:lnTo>
                    <a:pt x="4527" y="477"/>
                  </a:lnTo>
                  <a:cubicBezTo>
                    <a:pt x="4591" y="451"/>
                    <a:pt x="4591" y="362"/>
                    <a:pt x="4540" y="336"/>
                  </a:cubicBezTo>
                  <a:cubicBezTo>
                    <a:pt x="4233" y="76"/>
                    <a:pt x="3856" y="0"/>
                    <a:pt x="3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9"/>
            <p:cNvSpPr/>
            <p:nvPr/>
          </p:nvSpPr>
          <p:spPr>
            <a:xfrm>
              <a:off x="1084202" y="1823477"/>
              <a:ext cx="237184" cy="1155727"/>
            </a:xfrm>
            <a:custGeom>
              <a:avLst/>
              <a:gdLst/>
              <a:ahLst/>
              <a:cxnLst/>
              <a:rect l="l" t="t" r="r" b="b"/>
              <a:pathLst>
                <a:path w="5255" h="25606" extrusionOk="0">
                  <a:moveTo>
                    <a:pt x="4764" y="1"/>
                  </a:moveTo>
                  <a:cubicBezTo>
                    <a:pt x="4753" y="1"/>
                    <a:pt x="4741" y="7"/>
                    <a:pt x="4732" y="20"/>
                  </a:cubicBezTo>
                  <a:cubicBezTo>
                    <a:pt x="1" y="7616"/>
                    <a:pt x="448" y="17756"/>
                    <a:pt x="4617" y="25467"/>
                  </a:cubicBezTo>
                  <a:cubicBezTo>
                    <a:pt x="4670" y="25564"/>
                    <a:pt x="4757" y="25605"/>
                    <a:pt x="4848" y="25605"/>
                  </a:cubicBezTo>
                  <a:cubicBezTo>
                    <a:pt x="5044" y="25605"/>
                    <a:pt x="5254" y="25417"/>
                    <a:pt x="5167" y="25198"/>
                  </a:cubicBezTo>
                  <a:cubicBezTo>
                    <a:pt x="3709" y="21285"/>
                    <a:pt x="2175" y="17564"/>
                    <a:pt x="2008" y="13332"/>
                  </a:cubicBezTo>
                  <a:cubicBezTo>
                    <a:pt x="1829" y="8856"/>
                    <a:pt x="2699" y="4022"/>
                    <a:pt x="4796" y="46"/>
                  </a:cubicBezTo>
                  <a:cubicBezTo>
                    <a:pt x="4804" y="21"/>
                    <a:pt x="4786" y="1"/>
                    <a:pt x="4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9"/>
            <p:cNvSpPr/>
            <p:nvPr/>
          </p:nvSpPr>
          <p:spPr>
            <a:xfrm>
              <a:off x="958187" y="1856290"/>
              <a:ext cx="216919" cy="643129"/>
            </a:xfrm>
            <a:custGeom>
              <a:avLst/>
              <a:gdLst/>
              <a:ahLst/>
              <a:cxnLst/>
              <a:rect l="l" t="t" r="r" b="b"/>
              <a:pathLst>
                <a:path w="4806" h="14249" extrusionOk="0">
                  <a:moveTo>
                    <a:pt x="52" y="0"/>
                  </a:moveTo>
                  <a:cubicBezTo>
                    <a:pt x="26" y="0"/>
                    <a:pt x="0" y="33"/>
                    <a:pt x="18" y="60"/>
                  </a:cubicBezTo>
                  <a:cubicBezTo>
                    <a:pt x="1297" y="2298"/>
                    <a:pt x="2575" y="4574"/>
                    <a:pt x="3253" y="7068"/>
                  </a:cubicBezTo>
                  <a:cubicBezTo>
                    <a:pt x="3905" y="9497"/>
                    <a:pt x="3483" y="11850"/>
                    <a:pt x="4596" y="14190"/>
                  </a:cubicBezTo>
                  <a:cubicBezTo>
                    <a:pt x="4616" y="14230"/>
                    <a:pt x="4656" y="14249"/>
                    <a:pt x="4693" y="14249"/>
                  </a:cubicBezTo>
                  <a:cubicBezTo>
                    <a:pt x="4752" y="14249"/>
                    <a:pt x="4806" y="14204"/>
                    <a:pt x="4775" y="14126"/>
                  </a:cubicBezTo>
                  <a:cubicBezTo>
                    <a:pt x="3841" y="11633"/>
                    <a:pt x="4148" y="8973"/>
                    <a:pt x="3445" y="6428"/>
                  </a:cubicBezTo>
                  <a:cubicBezTo>
                    <a:pt x="2806" y="4075"/>
                    <a:pt x="1450" y="2004"/>
                    <a:pt x="82" y="22"/>
                  </a:cubicBezTo>
                  <a:cubicBezTo>
                    <a:pt x="74" y="6"/>
                    <a:pt x="63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9"/>
            <p:cNvSpPr/>
            <p:nvPr/>
          </p:nvSpPr>
          <p:spPr>
            <a:xfrm>
              <a:off x="1153303" y="2143393"/>
              <a:ext cx="221207" cy="175169"/>
            </a:xfrm>
            <a:custGeom>
              <a:avLst/>
              <a:gdLst/>
              <a:ahLst/>
              <a:cxnLst/>
              <a:rect l="l" t="t" r="r" b="b"/>
              <a:pathLst>
                <a:path w="4901" h="3881" extrusionOk="0">
                  <a:moveTo>
                    <a:pt x="4874" y="1"/>
                  </a:moveTo>
                  <a:cubicBezTo>
                    <a:pt x="4871" y="1"/>
                    <a:pt x="4867" y="2"/>
                    <a:pt x="4864" y="3"/>
                  </a:cubicBezTo>
                  <a:cubicBezTo>
                    <a:pt x="2984" y="911"/>
                    <a:pt x="1309" y="1973"/>
                    <a:pt x="68" y="3673"/>
                  </a:cubicBezTo>
                  <a:cubicBezTo>
                    <a:pt x="1" y="3770"/>
                    <a:pt x="86" y="3880"/>
                    <a:pt x="170" y="3880"/>
                  </a:cubicBezTo>
                  <a:cubicBezTo>
                    <a:pt x="197" y="3880"/>
                    <a:pt x="225" y="3868"/>
                    <a:pt x="247" y="3840"/>
                  </a:cubicBezTo>
                  <a:cubicBezTo>
                    <a:pt x="1462" y="2203"/>
                    <a:pt x="3124" y="1014"/>
                    <a:pt x="4889" y="29"/>
                  </a:cubicBezTo>
                  <a:cubicBezTo>
                    <a:pt x="4900" y="29"/>
                    <a:pt x="4892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6" name="Google Shape;1726;p9"/>
          <p:cNvGrpSpPr/>
          <p:nvPr/>
        </p:nvGrpSpPr>
        <p:grpSpPr>
          <a:xfrm rot="1814829" flipH="1">
            <a:off x="6572831" y="2017187"/>
            <a:ext cx="1950286" cy="2992223"/>
            <a:chOff x="751200" y="482475"/>
            <a:chExt cx="1627331" cy="2496729"/>
          </a:xfrm>
        </p:grpSpPr>
        <p:sp>
          <p:nvSpPr>
            <p:cNvPr id="1727" name="Google Shape;1727;p9"/>
            <p:cNvSpPr/>
            <p:nvPr/>
          </p:nvSpPr>
          <p:spPr>
            <a:xfrm>
              <a:off x="1387822" y="636565"/>
              <a:ext cx="738228" cy="964129"/>
            </a:xfrm>
            <a:custGeom>
              <a:avLst/>
              <a:gdLst/>
              <a:ahLst/>
              <a:cxnLst/>
              <a:rect l="l" t="t" r="r" b="b"/>
              <a:pathLst>
                <a:path w="16356" h="21361" extrusionOk="0">
                  <a:moveTo>
                    <a:pt x="16343" y="0"/>
                  </a:moveTo>
                  <a:cubicBezTo>
                    <a:pt x="12212" y="1918"/>
                    <a:pt x="8274" y="4348"/>
                    <a:pt x="5217" y="7775"/>
                  </a:cubicBezTo>
                  <a:cubicBezTo>
                    <a:pt x="3683" y="9501"/>
                    <a:pt x="2506" y="11509"/>
                    <a:pt x="1739" y="13683"/>
                  </a:cubicBezTo>
                  <a:cubicBezTo>
                    <a:pt x="1266" y="15000"/>
                    <a:pt x="870" y="16368"/>
                    <a:pt x="486" y="17724"/>
                  </a:cubicBezTo>
                  <a:cubicBezTo>
                    <a:pt x="166" y="18823"/>
                    <a:pt x="0" y="20077"/>
                    <a:pt x="320" y="21202"/>
                  </a:cubicBezTo>
                  <a:cubicBezTo>
                    <a:pt x="346" y="21302"/>
                    <a:pt x="447" y="21361"/>
                    <a:pt x="538" y="21361"/>
                  </a:cubicBezTo>
                  <a:cubicBezTo>
                    <a:pt x="621" y="21361"/>
                    <a:pt x="697" y="21312"/>
                    <a:pt x="703" y="21202"/>
                  </a:cubicBezTo>
                  <a:cubicBezTo>
                    <a:pt x="716" y="19923"/>
                    <a:pt x="703" y="18772"/>
                    <a:pt x="1036" y="17532"/>
                  </a:cubicBezTo>
                  <a:cubicBezTo>
                    <a:pt x="1368" y="16279"/>
                    <a:pt x="1714" y="15051"/>
                    <a:pt x="2110" y="13836"/>
                  </a:cubicBezTo>
                  <a:cubicBezTo>
                    <a:pt x="2826" y="11675"/>
                    <a:pt x="3951" y="9668"/>
                    <a:pt x="5435" y="7941"/>
                  </a:cubicBezTo>
                  <a:cubicBezTo>
                    <a:pt x="8350" y="4489"/>
                    <a:pt x="12353" y="2021"/>
                    <a:pt x="16355" y="39"/>
                  </a:cubicBezTo>
                  <a:lnTo>
                    <a:pt x="16355" y="13"/>
                  </a:lnTo>
                  <a:lnTo>
                    <a:pt x="163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9"/>
            <p:cNvSpPr/>
            <p:nvPr/>
          </p:nvSpPr>
          <p:spPr>
            <a:xfrm>
              <a:off x="1533110" y="964380"/>
              <a:ext cx="469404" cy="149126"/>
            </a:xfrm>
            <a:custGeom>
              <a:avLst/>
              <a:gdLst/>
              <a:ahLst/>
              <a:cxnLst/>
              <a:rect l="l" t="t" r="r" b="b"/>
              <a:pathLst>
                <a:path w="10400" h="3304" extrusionOk="0">
                  <a:moveTo>
                    <a:pt x="10361" y="1"/>
                  </a:moveTo>
                  <a:cubicBezTo>
                    <a:pt x="8405" y="129"/>
                    <a:pt x="6474" y="461"/>
                    <a:pt x="4594" y="998"/>
                  </a:cubicBezTo>
                  <a:cubicBezTo>
                    <a:pt x="3111" y="1446"/>
                    <a:pt x="1257" y="2021"/>
                    <a:pt x="93" y="3082"/>
                  </a:cubicBezTo>
                  <a:cubicBezTo>
                    <a:pt x="1" y="3164"/>
                    <a:pt x="73" y="3303"/>
                    <a:pt x="170" y="3303"/>
                  </a:cubicBezTo>
                  <a:cubicBezTo>
                    <a:pt x="195" y="3303"/>
                    <a:pt x="221" y="3295"/>
                    <a:pt x="246" y="3274"/>
                  </a:cubicBezTo>
                  <a:cubicBezTo>
                    <a:pt x="1410" y="2277"/>
                    <a:pt x="3277" y="1753"/>
                    <a:pt x="4709" y="1267"/>
                  </a:cubicBezTo>
                  <a:cubicBezTo>
                    <a:pt x="6538" y="666"/>
                    <a:pt x="8482" y="346"/>
                    <a:pt x="10361" y="39"/>
                  </a:cubicBezTo>
                  <a:cubicBezTo>
                    <a:pt x="10400" y="39"/>
                    <a:pt x="10400" y="1"/>
                    <a:pt x="10361" y="1"/>
                  </a:cubicBezTo>
                  <a:close/>
                </a:path>
              </a:pathLst>
            </a:custGeom>
            <a:solidFill>
              <a:srgbClr val="322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9"/>
            <p:cNvSpPr/>
            <p:nvPr/>
          </p:nvSpPr>
          <p:spPr>
            <a:xfrm>
              <a:off x="1686974" y="666400"/>
              <a:ext cx="142852" cy="260248"/>
            </a:xfrm>
            <a:custGeom>
              <a:avLst/>
              <a:gdLst/>
              <a:ahLst/>
              <a:cxnLst/>
              <a:rect l="l" t="t" r="r" b="b"/>
              <a:pathLst>
                <a:path w="3165" h="5766" extrusionOk="0">
                  <a:moveTo>
                    <a:pt x="3131" y="1"/>
                  </a:moveTo>
                  <a:cubicBezTo>
                    <a:pt x="3126" y="1"/>
                    <a:pt x="3121" y="2"/>
                    <a:pt x="3116" y="4"/>
                  </a:cubicBezTo>
                  <a:cubicBezTo>
                    <a:pt x="1658" y="1577"/>
                    <a:pt x="290" y="3457"/>
                    <a:pt x="9" y="5644"/>
                  </a:cubicBezTo>
                  <a:cubicBezTo>
                    <a:pt x="1" y="5714"/>
                    <a:pt x="65" y="5765"/>
                    <a:pt x="124" y="5765"/>
                  </a:cubicBezTo>
                  <a:cubicBezTo>
                    <a:pt x="162" y="5765"/>
                    <a:pt x="198" y="5744"/>
                    <a:pt x="213" y="5695"/>
                  </a:cubicBezTo>
                  <a:cubicBezTo>
                    <a:pt x="840" y="3572"/>
                    <a:pt x="1850" y="1820"/>
                    <a:pt x="3155" y="30"/>
                  </a:cubicBezTo>
                  <a:cubicBezTo>
                    <a:pt x="3165" y="20"/>
                    <a:pt x="3150" y="1"/>
                    <a:pt x="3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9"/>
            <p:cNvSpPr/>
            <p:nvPr/>
          </p:nvSpPr>
          <p:spPr>
            <a:xfrm>
              <a:off x="1448980" y="910850"/>
              <a:ext cx="61203" cy="365232"/>
            </a:xfrm>
            <a:custGeom>
              <a:avLst/>
              <a:gdLst/>
              <a:ahLst/>
              <a:cxnLst/>
              <a:rect l="l" t="t" r="r" b="b"/>
              <a:pathLst>
                <a:path w="1356" h="8092" extrusionOk="0">
                  <a:moveTo>
                    <a:pt x="1350" y="1"/>
                  </a:moveTo>
                  <a:cubicBezTo>
                    <a:pt x="1346" y="1"/>
                    <a:pt x="1343" y="4"/>
                    <a:pt x="1343" y="10"/>
                  </a:cubicBezTo>
                  <a:cubicBezTo>
                    <a:pt x="640" y="2632"/>
                    <a:pt x="1" y="5253"/>
                    <a:pt x="244" y="7990"/>
                  </a:cubicBezTo>
                  <a:cubicBezTo>
                    <a:pt x="249" y="8060"/>
                    <a:pt x="298" y="8092"/>
                    <a:pt x="352" y="8092"/>
                  </a:cubicBezTo>
                  <a:cubicBezTo>
                    <a:pt x="425" y="8092"/>
                    <a:pt x="507" y="8034"/>
                    <a:pt x="499" y="7938"/>
                  </a:cubicBezTo>
                  <a:cubicBezTo>
                    <a:pt x="256" y="5240"/>
                    <a:pt x="755" y="2644"/>
                    <a:pt x="1356" y="10"/>
                  </a:cubicBezTo>
                  <a:cubicBezTo>
                    <a:pt x="1356" y="4"/>
                    <a:pt x="1353" y="1"/>
                    <a:pt x="1350" y="1"/>
                  </a:cubicBezTo>
                  <a:close/>
                </a:path>
              </a:pathLst>
            </a:custGeom>
            <a:solidFill>
              <a:srgbClr val="322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9"/>
            <p:cNvSpPr/>
            <p:nvPr/>
          </p:nvSpPr>
          <p:spPr>
            <a:xfrm>
              <a:off x="1748537" y="913558"/>
              <a:ext cx="462363" cy="110310"/>
            </a:xfrm>
            <a:custGeom>
              <a:avLst/>
              <a:gdLst/>
              <a:ahLst/>
              <a:cxnLst/>
              <a:rect l="l" t="t" r="r" b="b"/>
              <a:pathLst>
                <a:path w="10244" h="2444" extrusionOk="0">
                  <a:moveTo>
                    <a:pt x="7155" y="1"/>
                  </a:moveTo>
                  <a:cubicBezTo>
                    <a:pt x="7136" y="1"/>
                    <a:pt x="7117" y="1"/>
                    <a:pt x="7097" y="1"/>
                  </a:cubicBezTo>
                  <a:cubicBezTo>
                    <a:pt x="6164" y="1"/>
                    <a:pt x="5218" y="116"/>
                    <a:pt x="4310" y="347"/>
                  </a:cubicBezTo>
                  <a:cubicBezTo>
                    <a:pt x="2762" y="730"/>
                    <a:pt x="1228" y="1178"/>
                    <a:pt x="26" y="2265"/>
                  </a:cubicBezTo>
                  <a:cubicBezTo>
                    <a:pt x="0" y="2278"/>
                    <a:pt x="26" y="2303"/>
                    <a:pt x="39" y="2303"/>
                  </a:cubicBezTo>
                  <a:cubicBezTo>
                    <a:pt x="487" y="2194"/>
                    <a:pt x="931" y="2155"/>
                    <a:pt x="1374" y="2155"/>
                  </a:cubicBezTo>
                  <a:cubicBezTo>
                    <a:pt x="2528" y="2155"/>
                    <a:pt x="3672" y="2421"/>
                    <a:pt x="4844" y="2421"/>
                  </a:cubicBezTo>
                  <a:cubicBezTo>
                    <a:pt x="4917" y="2421"/>
                    <a:pt x="4991" y="2420"/>
                    <a:pt x="5064" y="2418"/>
                  </a:cubicBezTo>
                  <a:cubicBezTo>
                    <a:pt x="5959" y="2393"/>
                    <a:pt x="6982" y="2444"/>
                    <a:pt x="7839" y="2111"/>
                  </a:cubicBezTo>
                  <a:cubicBezTo>
                    <a:pt x="8606" y="1779"/>
                    <a:pt x="9348" y="1370"/>
                    <a:pt x="10038" y="909"/>
                  </a:cubicBezTo>
                  <a:cubicBezTo>
                    <a:pt x="10243" y="781"/>
                    <a:pt x="10102" y="487"/>
                    <a:pt x="9911" y="462"/>
                  </a:cubicBezTo>
                  <a:cubicBezTo>
                    <a:pt x="8996" y="299"/>
                    <a:pt x="8082" y="1"/>
                    <a:pt x="7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9"/>
            <p:cNvSpPr/>
            <p:nvPr/>
          </p:nvSpPr>
          <p:spPr>
            <a:xfrm>
              <a:off x="1860967" y="482475"/>
              <a:ext cx="517563" cy="301276"/>
            </a:xfrm>
            <a:custGeom>
              <a:avLst/>
              <a:gdLst/>
              <a:ahLst/>
              <a:cxnLst/>
              <a:rect l="l" t="t" r="r" b="b"/>
              <a:pathLst>
                <a:path w="11467" h="6675" extrusionOk="0">
                  <a:moveTo>
                    <a:pt x="11307" y="0"/>
                  </a:moveTo>
                  <a:cubicBezTo>
                    <a:pt x="9466" y="767"/>
                    <a:pt x="7496" y="1100"/>
                    <a:pt x="5680" y="1944"/>
                  </a:cubicBezTo>
                  <a:cubicBezTo>
                    <a:pt x="4504" y="2481"/>
                    <a:pt x="3200" y="2877"/>
                    <a:pt x="2177" y="3683"/>
                  </a:cubicBezTo>
                  <a:cubicBezTo>
                    <a:pt x="1704" y="4079"/>
                    <a:pt x="1384" y="4680"/>
                    <a:pt x="1064" y="5205"/>
                  </a:cubicBezTo>
                  <a:cubicBezTo>
                    <a:pt x="783" y="5665"/>
                    <a:pt x="399" y="6074"/>
                    <a:pt x="54" y="6496"/>
                  </a:cubicBezTo>
                  <a:cubicBezTo>
                    <a:pt x="0" y="6572"/>
                    <a:pt x="64" y="6674"/>
                    <a:pt x="147" y="6674"/>
                  </a:cubicBezTo>
                  <a:cubicBezTo>
                    <a:pt x="162" y="6674"/>
                    <a:pt x="178" y="6670"/>
                    <a:pt x="195" y="6662"/>
                  </a:cubicBezTo>
                  <a:cubicBezTo>
                    <a:pt x="668" y="6445"/>
                    <a:pt x="1154" y="6279"/>
                    <a:pt x="1652" y="6164"/>
                  </a:cubicBezTo>
                  <a:cubicBezTo>
                    <a:pt x="2266" y="6010"/>
                    <a:pt x="2906" y="6074"/>
                    <a:pt x="3507" y="5831"/>
                  </a:cubicBezTo>
                  <a:cubicBezTo>
                    <a:pt x="4696" y="5332"/>
                    <a:pt x="5719" y="4412"/>
                    <a:pt x="6819" y="3734"/>
                  </a:cubicBezTo>
                  <a:cubicBezTo>
                    <a:pt x="8455" y="2711"/>
                    <a:pt x="10003" y="1509"/>
                    <a:pt x="11409" y="166"/>
                  </a:cubicBezTo>
                  <a:cubicBezTo>
                    <a:pt x="11466" y="98"/>
                    <a:pt x="11411" y="9"/>
                    <a:pt x="11335" y="9"/>
                  </a:cubicBezTo>
                  <a:cubicBezTo>
                    <a:pt x="11326" y="9"/>
                    <a:pt x="11317" y="10"/>
                    <a:pt x="11307" y="13"/>
                  </a:cubicBezTo>
                  <a:lnTo>
                    <a:pt x="113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9"/>
            <p:cNvSpPr/>
            <p:nvPr/>
          </p:nvSpPr>
          <p:spPr>
            <a:xfrm>
              <a:off x="1730032" y="546702"/>
              <a:ext cx="246753" cy="270404"/>
            </a:xfrm>
            <a:custGeom>
              <a:avLst/>
              <a:gdLst/>
              <a:ahLst/>
              <a:cxnLst/>
              <a:rect l="l" t="t" r="r" b="b"/>
              <a:pathLst>
                <a:path w="5467" h="5991" extrusionOk="0">
                  <a:moveTo>
                    <a:pt x="5351" y="1"/>
                  </a:moveTo>
                  <a:cubicBezTo>
                    <a:pt x="5341" y="1"/>
                    <a:pt x="5330" y="4"/>
                    <a:pt x="5321" y="9"/>
                  </a:cubicBezTo>
                  <a:lnTo>
                    <a:pt x="5308" y="9"/>
                  </a:lnTo>
                  <a:cubicBezTo>
                    <a:pt x="4042" y="598"/>
                    <a:pt x="2674" y="866"/>
                    <a:pt x="1561" y="1736"/>
                  </a:cubicBezTo>
                  <a:cubicBezTo>
                    <a:pt x="308" y="2707"/>
                    <a:pt x="525" y="4536"/>
                    <a:pt x="27" y="5892"/>
                  </a:cubicBezTo>
                  <a:cubicBezTo>
                    <a:pt x="1" y="5944"/>
                    <a:pt x="46" y="5990"/>
                    <a:pt x="93" y="5990"/>
                  </a:cubicBezTo>
                  <a:cubicBezTo>
                    <a:pt x="115" y="5990"/>
                    <a:pt x="138" y="5980"/>
                    <a:pt x="155" y="5955"/>
                  </a:cubicBezTo>
                  <a:cubicBezTo>
                    <a:pt x="1101" y="4894"/>
                    <a:pt x="2431" y="4498"/>
                    <a:pt x="3339" y="3411"/>
                  </a:cubicBezTo>
                  <a:cubicBezTo>
                    <a:pt x="4183" y="2413"/>
                    <a:pt x="4528" y="1135"/>
                    <a:pt x="5423" y="137"/>
                  </a:cubicBezTo>
                  <a:cubicBezTo>
                    <a:pt x="5466" y="83"/>
                    <a:pt x="5408" y="1"/>
                    <a:pt x="5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9"/>
            <p:cNvSpPr/>
            <p:nvPr/>
          </p:nvSpPr>
          <p:spPr>
            <a:xfrm>
              <a:off x="1416077" y="755721"/>
              <a:ext cx="187175" cy="406034"/>
            </a:xfrm>
            <a:custGeom>
              <a:avLst/>
              <a:gdLst/>
              <a:ahLst/>
              <a:cxnLst/>
              <a:rect l="l" t="t" r="r" b="b"/>
              <a:pathLst>
                <a:path w="4147" h="8996" extrusionOk="0">
                  <a:moveTo>
                    <a:pt x="4006" y="1"/>
                  </a:moveTo>
                  <a:cubicBezTo>
                    <a:pt x="3982" y="1"/>
                    <a:pt x="3959" y="10"/>
                    <a:pt x="3939" y="33"/>
                  </a:cubicBezTo>
                  <a:lnTo>
                    <a:pt x="3926" y="33"/>
                  </a:lnTo>
                  <a:cubicBezTo>
                    <a:pt x="3287" y="660"/>
                    <a:pt x="2545" y="1043"/>
                    <a:pt x="1829" y="1567"/>
                  </a:cubicBezTo>
                  <a:cubicBezTo>
                    <a:pt x="1088" y="2117"/>
                    <a:pt x="678" y="2948"/>
                    <a:pt x="333" y="3792"/>
                  </a:cubicBezTo>
                  <a:cubicBezTo>
                    <a:pt x="1" y="4636"/>
                    <a:pt x="154" y="5570"/>
                    <a:pt x="410" y="6401"/>
                  </a:cubicBezTo>
                  <a:cubicBezTo>
                    <a:pt x="640" y="7194"/>
                    <a:pt x="563" y="8051"/>
                    <a:pt x="819" y="8843"/>
                  </a:cubicBezTo>
                  <a:cubicBezTo>
                    <a:pt x="850" y="8947"/>
                    <a:pt x="944" y="8996"/>
                    <a:pt x="1042" y="8996"/>
                  </a:cubicBezTo>
                  <a:cubicBezTo>
                    <a:pt x="1149" y="8996"/>
                    <a:pt x="1259" y="8938"/>
                    <a:pt x="1292" y="8831"/>
                  </a:cubicBezTo>
                  <a:cubicBezTo>
                    <a:pt x="1510" y="8191"/>
                    <a:pt x="1637" y="7539"/>
                    <a:pt x="1932" y="6925"/>
                  </a:cubicBezTo>
                  <a:cubicBezTo>
                    <a:pt x="2072" y="6644"/>
                    <a:pt x="2392" y="6363"/>
                    <a:pt x="2584" y="6120"/>
                  </a:cubicBezTo>
                  <a:cubicBezTo>
                    <a:pt x="2852" y="5749"/>
                    <a:pt x="3082" y="5353"/>
                    <a:pt x="3274" y="4943"/>
                  </a:cubicBezTo>
                  <a:cubicBezTo>
                    <a:pt x="4093" y="3434"/>
                    <a:pt x="3543" y="1708"/>
                    <a:pt x="4118" y="161"/>
                  </a:cubicBezTo>
                  <a:cubicBezTo>
                    <a:pt x="4147" y="84"/>
                    <a:pt x="4076" y="1"/>
                    <a:pt x="4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9"/>
            <p:cNvSpPr/>
            <p:nvPr/>
          </p:nvSpPr>
          <p:spPr>
            <a:xfrm>
              <a:off x="1215995" y="2416910"/>
              <a:ext cx="301547" cy="278844"/>
            </a:xfrm>
            <a:custGeom>
              <a:avLst/>
              <a:gdLst/>
              <a:ahLst/>
              <a:cxnLst/>
              <a:rect l="l" t="t" r="r" b="b"/>
              <a:pathLst>
                <a:path w="6681" h="6178" extrusionOk="0">
                  <a:moveTo>
                    <a:pt x="6601" y="1"/>
                  </a:moveTo>
                  <a:cubicBezTo>
                    <a:pt x="6581" y="1"/>
                    <a:pt x="6560" y="9"/>
                    <a:pt x="6544" y="30"/>
                  </a:cubicBezTo>
                  <a:cubicBezTo>
                    <a:pt x="4766" y="2575"/>
                    <a:pt x="623" y="2498"/>
                    <a:pt x="22" y="6028"/>
                  </a:cubicBezTo>
                  <a:cubicBezTo>
                    <a:pt x="1" y="6102"/>
                    <a:pt x="60" y="6177"/>
                    <a:pt x="132" y="6177"/>
                  </a:cubicBezTo>
                  <a:cubicBezTo>
                    <a:pt x="146" y="6177"/>
                    <a:pt x="161" y="6174"/>
                    <a:pt x="175" y="6168"/>
                  </a:cubicBezTo>
                  <a:lnTo>
                    <a:pt x="163" y="6168"/>
                  </a:lnTo>
                  <a:cubicBezTo>
                    <a:pt x="1646" y="5542"/>
                    <a:pt x="3065" y="4787"/>
                    <a:pt x="4408" y="3930"/>
                  </a:cubicBezTo>
                  <a:cubicBezTo>
                    <a:pt x="5802" y="3048"/>
                    <a:pt x="6288" y="1590"/>
                    <a:pt x="6671" y="81"/>
                  </a:cubicBezTo>
                  <a:cubicBezTo>
                    <a:pt x="6680" y="38"/>
                    <a:pt x="6642" y="1"/>
                    <a:pt x="6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9"/>
            <p:cNvSpPr/>
            <p:nvPr/>
          </p:nvSpPr>
          <p:spPr>
            <a:xfrm>
              <a:off x="1084789" y="1674126"/>
              <a:ext cx="135089" cy="323663"/>
            </a:xfrm>
            <a:custGeom>
              <a:avLst/>
              <a:gdLst/>
              <a:ahLst/>
              <a:cxnLst/>
              <a:rect l="l" t="t" r="r" b="b"/>
              <a:pathLst>
                <a:path w="2993" h="7171" extrusionOk="0">
                  <a:moveTo>
                    <a:pt x="1056" y="1"/>
                  </a:moveTo>
                  <a:cubicBezTo>
                    <a:pt x="1005" y="1"/>
                    <a:pt x="952" y="27"/>
                    <a:pt x="921" y="81"/>
                  </a:cubicBezTo>
                  <a:cubicBezTo>
                    <a:pt x="384" y="1206"/>
                    <a:pt x="90" y="2447"/>
                    <a:pt x="52" y="3700"/>
                  </a:cubicBezTo>
                  <a:cubicBezTo>
                    <a:pt x="1" y="5362"/>
                    <a:pt x="1561" y="6296"/>
                    <a:pt x="2724" y="7140"/>
                  </a:cubicBezTo>
                  <a:cubicBezTo>
                    <a:pt x="2750" y="7161"/>
                    <a:pt x="2778" y="7171"/>
                    <a:pt x="2806" y="7171"/>
                  </a:cubicBezTo>
                  <a:cubicBezTo>
                    <a:pt x="2876" y="7171"/>
                    <a:pt x="2942" y="7111"/>
                    <a:pt x="2942" y="7037"/>
                  </a:cubicBezTo>
                  <a:cubicBezTo>
                    <a:pt x="2993" y="5886"/>
                    <a:pt x="2942" y="4799"/>
                    <a:pt x="2545" y="3700"/>
                  </a:cubicBezTo>
                  <a:cubicBezTo>
                    <a:pt x="2341" y="3150"/>
                    <a:pt x="1919" y="2651"/>
                    <a:pt x="1663" y="2101"/>
                  </a:cubicBezTo>
                  <a:cubicBezTo>
                    <a:pt x="1369" y="1500"/>
                    <a:pt x="1343" y="746"/>
                    <a:pt x="1190" y="94"/>
                  </a:cubicBezTo>
                  <a:cubicBezTo>
                    <a:pt x="1170" y="33"/>
                    <a:pt x="1114" y="1"/>
                    <a:pt x="1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9"/>
            <p:cNvSpPr/>
            <p:nvPr/>
          </p:nvSpPr>
          <p:spPr>
            <a:xfrm>
              <a:off x="1185123" y="1985466"/>
              <a:ext cx="185234" cy="163163"/>
            </a:xfrm>
            <a:custGeom>
              <a:avLst/>
              <a:gdLst/>
              <a:ahLst/>
              <a:cxnLst/>
              <a:rect l="l" t="t" r="r" b="b"/>
              <a:pathLst>
                <a:path w="4104" h="3615" extrusionOk="0">
                  <a:moveTo>
                    <a:pt x="4022" y="1"/>
                  </a:moveTo>
                  <a:cubicBezTo>
                    <a:pt x="4003" y="1"/>
                    <a:pt x="3983" y="8"/>
                    <a:pt x="3967" y="24"/>
                  </a:cubicBezTo>
                  <a:cubicBezTo>
                    <a:pt x="3263" y="728"/>
                    <a:pt x="2292" y="715"/>
                    <a:pt x="1537" y="1354"/>
                  </a:cubicBezTo>
                  <a:cubicBezTo>
                    <a:pt x="898" y="1891"/>
                    <a:pt x="437" y="2607"/>
                    <a:pt x="67" y="3362"/>
                  </a:cubicBezTo>
                  <a:cubicBezTo>
                    <a:pt x="0" y="3483"/>
                    <a:pt x="97" y="3615"/>
                    <a:pt x="223" y="3615"/>
                  </a:cubicBezTo>
                  <a:cubicBezTo>
                    <a:pt x="243" y="3615"/>
                    <a:pt x="263" y="3612"/>
                    <a:pt x="284" y="3605"/>
                  </a:cubicBezTo>
                  <a:cubicBezTo>
                    <a:pt x="1192" y="3247"/>
                    <a:pt x="2215" y="3170"/>
                    <a:pt x="2969" y="2492"/>
                  </a:cubicBezTo>
                  <a:cubicBezTo>
                    <a:pt x="3647" y="1904"/>
                    <a:pt x="3890" y="945"/>
                    <a:pt x="4095" y="88"/>
                  </a:cubicBezTo>
                  <a:cubicBezTo>
                    <a:pt x="4103" y="36"/>
                    <a:pt x="4064" y="1"/>
                    <a:pt x="40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9"/>
            <p:cNvSpPr/>
            <p:nvPr/>
          </p:nvSpPr>
          <p:spPr>
            <a:xfrm>
              <a:off x="1162330" y="2263406"/>
              <a:ext cx="306331" cy="100696"/>
            </a:xfrm>
            <a:custGeom>
              <a:avLst/>
              <a:gdLst/>
              <a:ahLst/>
              <a:cxnLst/>
              <a:rect l="l" t="t" r="r" b="b"/>
              <a:pathLst>
                <a:path w="6787" h="2231" extrusionOk="0">
                  <a:moveTo>
                    <a:pt x="2606" y="0"/>
                  </a:moveTo>
                  <a:cubicBezTo>
                    <a:pt x="1764" y="0"/>
                    <a:pt x="936" y="202"/>
                    <a:pt x="150" y="746"/>
                  </a:cubicBezTo>
                  <a:cubicBezTo>
                    <a:pt x="0" y="845"/>
                    <a:pt x="69" y="1066"/>
                    <a:pt x="238" y="1066"/>
                  </a:cubicBezTo>
                  <a:cubicBezTo>
                    <a:pt x="242" y="1066"/>
                    <a:pt x="247" y="1066"/>
                    <a:pt x="252" y="1066"/>
                  </a:cubicBezTo>
                  <a:cubicBezTo>
                    <a:pt x="1339" y="1117"/>
                    <a:pt x="2119" y="1973"/>
                    <a:pt x="3193" y="2191"/>
                  </a:cubicBezTo>
                  <a:cubicBezTo>
                    <a:pt x="3340" y="2218"/>
                    <a:pt x="3489" y="2230"/>
                    <a:pt x="3641" y="2230"/>
                  </a:cubicBezTo>
                  <a:cubicBezTo>
                    <a:pt x="4644" y="2230"/>
                    <a:pt x="5740" y="1695"/>
                    <a:pt x="6595" y="1296"/>
                  </a:cubicBezTo>
                  <a:cubicBezTo>
                    <a:pt x="6710" y="1245"/>
                    <a:pt x="6786" y="1027"/>
                    <a:pt x="6607" y="963"/>
                  </a:cubicBezTo>
                  <a:cubicBezTo>
                    <a:pt x="5313" y="508"/>
                    <a:pt x="3942" y="0"/>
                    <a:pt x="2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9"/>
            <p:cNvSpPr/>
            <p:nvPr/>
          </p:nvSpPr>
          <p:spPr>
            <a:xfrm>
              <a:off x="1174246" y="2401429"/>
              <a:ext cx="228880" cy="134096"/>
            </a:xfrm>
            <a:custGeom>
              <a:avLst/>
              <a:gdLst/>
              <a:ahLst/>
              <a:cxnLst/>
              <a:rect l="l" t="t" r="r" b="b"/>
              <a:pathLst>
                <a:path w="5071" h="2971" extrusionOk="0">
                  <a:moveTo>
                    <a:pt x="4849" y="0"/>
                  </a:moveTo>
                  <a:cubicBezTo>
                    <a:pt x="4840" y="0"/>
                    <a:pt x="4831" y="1"/>
                    <a:pt x="4822" y="2"/>
                  </a:cubicBezTo>
                  <a:cubicBezTo>
                    <a:pt x="3901" y="194"/>
                    <a:pt x="2993" y="424"/>
                    <a:pt x="2072" y="655"/>
                  </a:cubicBezTo>
                  <a:cubicBezTo>
                    <a:pt x="1727" y="744"/>
                    <a:pt x="1369" y="1051"/>
                    <a:pt x="1113" y="1294"/>
                  </a:cubicBezTo>
                  <a:cubicBezTo>
                    <a:pt x="781" y="1626"/>
                    <a:pt x="602" y="2215"/>
                    <a:pt x="129" y="2381"/>
                  </a:cubicBezTo>
                  <a:cubicBezTo>
                    <a:pt x="1" y="2432"/>
                    <a:pt x="13" y="2611"/>
                    <a:pt x="141" y="2637"/>
                  </a:cubicBezTo>
                  <a:cubicBezTo>
                    <a:pt x="719" y="2785"/>
                    <a:pt x="1131" y="2971"/>
                    <a:pt x="1594" y="2971"/>
                  </a:cubicBezTo>
                  <a:cubicBezTo>
                    <a:pt x="1850" y="2971"/>
                    <a:pt x="2121" y="2914"/>
                    <a:pt x="2443" y="2764"/>
                  </a:cubicBezTo>
                  <a:cubicBezTo>
                    <a:pt x="3504" y="2266"/>
                    <a:pt x="4080" y="1025"/>
                    <a:pt x="4962" y="271"/>
                  </a:cubicBezTo>
                  <a:cubicBezTo>
                    <a:pt x="5070" y="175"/>
                    <a:pt x="4987" y="0"/>
                    <a:pt x="48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9"/>
            <p:cNvSpPr/>
            <p:nvPr/>
          </p:nvSpPr>
          <p:spPr>
            <a:xfrm>
              <a:off x="877035" y="2172775"/>
              <a:ext cx="271532" cy="245941"/>
            </a:xfrm>
            <a:custGeom>
              <a:avLst/>
              <a:gdLst/>
              <a:ahLst/>
              <a:cxnLst/>
              <a:rect l="l" t="t" r="r" b="b"/>
              <a:pathLst>
                <a:path w="6016" h="5449" extrusionOk="0">
                  <a:moveTo>
                    <a:pt x="272" y="0"/>
                  </a:moveTo>
                  <a:cubicBezTo>
                    <a:pt x="133" y="0"/>
                    <a:pt x="0" y="146"/>
                    <a:pt x="38" y="299"/>
                  </a:cubicBezTo>
                  <a:cubicBezTo>
                    <a:pt x="358" y="1501"/>
                    <a:pt x="895" y="3201"/>
                    <a:pt x="2046" y="3854"/>
                  </a:cubicBezTo>
                  <a:cubicBezTo>
                    <a:pt x="3235" y="4519"/>
                    <a:pt x="4629" y="4723"/>
                    <a:pt x="5793" y="5426"/>
                  </a:cubicBezTo>
                  <a:cubicBezTo>
                    <a:pt x="5816" y="5442"/>
                    <a:pt x="5839" y="5448"/>
                    <a:pt x="5861" y="5448"/>
                  </a:cubicBezTo>
                  <a:cubicBezTo>
                    <a:pt x="5948" y="5448"/>
                    <a:pt x="6015" y="5342"/>
                    <a:pt x="5985" y="5260"/>
                  </a:cubicBezTo>
                  <a:lnTo>
                    <a:pt x="5997" y="5260"/>
                  </a:lnTo>
                  <a:cubicBezTo>
                    <a:pt x="5742" y="4276"/>
                    <a:pt x="5064" y="3764"/>
                    <a:pt x="4233" y="3240"/>
                  </a:cubicBezTo>
                  <a:cubicBezTo>
                    <a:pt x="2826" y="2345"/>
                    <a:pt x="1611" y="1207"/>
                    <a:pt x="409" y="56"/>
                  </a:cubicBezTo>
                  <a:cubicBezTo>
                    <a:pt x="367" y="17"/>
                    <a:pt x="319" y="0"/>
                    <a:pt x="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9"/>
            <p:cNvSpPr/>
            <p:nvPr/>
          </p:nvSpPr>
          <p:spPr>
            <a:xfrm>
              <a:off x="1094583" y="1995125"/>
              <a:ext cx="101057" cy="158830"/>
            </a:xfrm>
            <a:custGeom>
              <a:avLst/>
              <a:gdLst/>
              <a:ahLst/>
              <a:cxnLst/>
              <a:rect l="l" t="t" r="r" b="b"/>
              <a:pathLst>
                <a:path w="2239" h="3519" extrusionOk="0">
                  <a:moveTo>
                    <a:pt x="2074" y="0"/>
                  </a:moveTo>
                  <a:cubicBezTo>
                    <a:pt x="2055" y="0"/>
                    <a:pt x="2036" y="9"/>
                    <a:pt x="2021" y="28"/>
                  </a:cubicBezTo>
                  <a:cubicBezTo>
                    <a:pt x="1881" y="232"/>
                    <a:pt x="1740" y="450"/>
                    <a:pt x="1625" y="667"/>
                  </a:cubicBezTo>
                  <a:cubicBezTo>
                    <a:pt x="1408" y="1038"/>
                    <a:pt x="1037" y="1319"/>
                    <a:pt x="781" y="1677"/>
                  </a:cubicBezTo>
                  <a:cubicBezTo>
                    <a:pt x="487" y="2086"/>
                    <a:pt x="1" y="2918"/>
                    <a:pt x="167" y="3416"/>
                  </a:cubicBezTo>
                  <a:cubicBezTo>
                    <a:pt x="187" y="3477"/>
                    <a:pt x="240" y="3514"/>
                    <a:pt x="299" y="3514"/>
                  </a:cubicBezTo>
                  <a:cubicBezTo>
                    <a:pt x="314" y="3514"/>
                    <a:pt x="330" y="3511"/>
                    <a:pt x="346" y="3506"/>
                  </a:cubicBezTo>
                  <a:lnTo>
                    <a:pt x="346" y="3519"/>
                  </a:lnTo>
                  <a:cubicBezTo>
                    <a:pt x="653" y="3403"/>
                    <a:pt x="845" y="3135"/>
                    <a:pt x="1088" y="2930"/>
                  </a:cubicBezTo>
                  <a:cubicBezTo>
                    <a:pt x="1382" y="2726"/>
                    <a:pt x="1638" y="2457"/>
                    <a:pt x="1830" y="2150"/>
                  </a:cubicBezTo>
                  <a:cubicBezTo>
                    <a:pt x="2239" y="1460"/>
                    <a:pt x="2111" y="820"/>
                    <a:pt x="2149" y="66"/>
                  </a:cubicBezTo>
                  <a:cubicBezTo>
                    <a:pt x="2141" y="25"/>
                    <a:pt x="2107" y="0"/>
                    <a:pt x="2074" y="0"/>
                  </a:cubicBezTo>
                  <a:close/>
                </a:path>
              </a:pathLst>
            </a:custGeom>
            <a:solidFill>
              <a:srgbClr val="625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9"/>
            <p:cNvSpPr/>
            <p:nvPr/>
          </p:nvSpPr>
          <p:spPr>
            <a:xfrm>
              <a:off x="841379" y="1943761"/>
              <a:ext cx="209968" cy="90721"/>
            </a:xfrm>
            <a:custGeom>
              <a:avLst/>
              <a:gdLst/>
              <a:ahLst/>
              <a:cxnLst/>
              <a:rect l="l" t="t" r="r" b="b"/>
              <a:pathLst>
                <a:path w="4652" h="2010" extrusionOk="0">
                  <a:moveTo>
                    <a:pt x="233" y="1"/>
                  </a:moveTo>
                  <a:cubicBezTo>
                    <a:pt x="123" y="1"/>
                    <a:pt x="1" y="99"/>
                    <a:pt x="61" y="219"/>
                  </a:cubicBezTo>
                  <a:cubicBezTo>
                    <a:pt x="406" y="987"/>
                    <a:pt x="1046" y="1575"/>
                    <a:pt x="1839" y="1869"/>
                  </a:cubicBezTo>
                  <a:cubicBezTo>
                    <a:pt x="2126" y="1972"/>
                    <a:pt x="2390" y="2009"/>
                    <a:pt x="2643" y="2009"/>
                  </a:cubicBezTo>
                  <a:cubicBezTo>
                    <a:pt x="3270" y="2009"/>
                    <a:pt x="3832" y="1781"/>
                    <a:pt x="4524" y="1754"/>
                  </a:cubicBezTo>
                  <a:cubicBezTo>
                    <a:pt x="4601" y="1754"/>
                    <a:pt x="4652" y="1664"/>
                    <a:pt x="4614" y="1600"/>
                  </a:cubicBezTo>
                  <a:lnTo>
                    <a:pt x="4614" y="1588"/>
                  </a:lnTo>
                  <a:cubicBezTo>
                    <a:pt x="3591" y="296"/>
                    <a:pt x="1762" y="219"/>
                    <a:pt x="253" y="2"/>
                  </a:cubicBezTo>
                  <a:cubicBezTo>
                    <a:pt x="246" y="1"/>
                    <a:pt x="240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9"/>
            <p:cNvSpPr/>
            <p:nvPr/>
          </p:nvSpPr>
          <p:spPr>
            <a:xfrm>
              <a:off x="917205" y="2429773"/>
              <a:ext cx="261512" cy="217506"/>
            </a:xfrm>
            <a:custGeom>
              <a:avLst/>
              <a:gdLst/>
              <a:ahLst/>
              <a:cxnLst/>
              <a:rect l="l" t="t" r="r" b="b"/>
              <a:pathLst>
                <a:path w="5794" h="4819" extrusionOk="0">
                  <a:moveTo>
                    <a:pt x="184" y="0"/>
                  </a:moveTo>
                  <a:cubicBezTo>
                    <a:pt x="92" y="0"/>
                    <a:pt x="0" y="78"/>
                    <a:pt x="18" y="193"/>
                  </a:cubicBezTo>
                  <a:cubicBezTo>
                    <a:pt x="261" y="1408"/>
                    <a:pt x="657" y="3070"/>
                    <a:pt x="1732" y="3863"/>
                  </a:cubicBezTo>
                  <a:cubicBezTo>
                    <a:pt x="2934" y="4771"/>
                    <a:pt x="4174" y="4259"/>
                    <a:pt x="5466" y="4796"/>
                  </a:cubicBezTo>
                  <a:cubicBezTo>
                    <a:pt x="5496" y="4811"/>
                    <a:pt x="5526" y="4818"/>
                    <a:pt x="5554" y="4818"/>
                  </a:cubicBezTo>
                  <a:cubicBezTo>
                    <a:pt x="5693" y="4818"/>
                    <a:pt x="5793" y="4655"/>
                    <a:pt x="5708" y="4528"/>
                  </a:cubicBezTo>
                  <a:cubicBezTo>
                    <a:pt x="5274" y="3735"/>
                    <a:pt x="4545" y="3185"/>
                    <a:pt x="3765" y="2712"/>
                  </a:cubicBezTo>
                  <a:cubicBezTo>
                    <a:pt x="2460" y="1932"/>
                    <a:pt x="1258" y="1280"/>
                    <a:pt x="299" y="52"/>
                  </a:cubicBezTo>
                  <a:cubicBezTo>
                    <a:pt x="267" y="16"/>
                    <a:pt x="226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9"/>
            <p:cNvSpPr/>
            <p:nvPr/>
          </p:nvSpPr>
          <p:spPr>
            <a:xfrm>
              <a:off x="968658" y="2700537"/>
              <a:ext cx="269321" cy="130982"/>
            </a:xfrm>
            <a:custGeom>
              <a:avLst/>
              <a:gdLst/>
              <a:ahLst/>
              <a:cxnLst/>
              <a:rect l="l" t="t" r="r" b="b"/>
              <a:pathLst>
                <a:path w="5967" h="2902" extrusionOk="0">
                  <a:moveTo>
                    <a:pt x="184" y="1"/>
                  </a:moveTo>
                  <a:cubicBezTo>
                    <a:pt x="86" y="1"/>
                    <a:pt x="0" y="99"/>
                    <a:pt x="29" y="204"/>
                  </a:cubicBezTo>
                  <a:cubicBezTo>
                    <a:pt x="272" y="1252"/>
                    <a:pt x="975" y="2135"/>
                    <a:pt x="1934" y="2621"/>
                  </a:cubicBezTo>
                  <a:cubicBezTo>
                    <a:pt x="2345" y="2837"/>
                    <a:pt x="2768" y="2901"/>
                    <a:pt x="3196" y="2901"/>
                  </a:cubicBezTo>
                  <a:cubicBezTo>
                    <a:pt x="3817" y="2901"/>
                    <a:pt x="4449" y="2766"/>
                    <a:pt x="5069" y="2766"/>
                  </a:cubicBezTo>
                  <a:cubicBezTo>
                    <a:pt x="5283" y="2766"/>
                    <a:pt x="5496" y="2782"/>
                    <a:pt x="5707" y="2825"/>
                  </a:cubicBezTo>
                  <a:cubicBezTo>
                    <a:pt x="5719" y="2829"/>
                    <a:pt x="5731" y="2831"/>
                    <a:pt x="5743" y="2831"/>
                  </a:cubicBezTo>
                  <a:cubicBezTo>
                    <a:pt x="5859" y="2831"/>
                    <a:pt x="5967" y="2674"/>
                    <a:pt x="5886" y="2570"/>
                  </a:cubicBezTo>
                  <a:lnTo>
                    <a:pt x="5886" y="2570"/>
                  </a:lnTo>
                  <a:lnTo>
                    <a:pt x="5873" y="2582"/>
                  </a:lnTo>
                  <a:cubicBezTo>
                    <a:pt x="4466" y="882"/>
                    <a:pt x="1883" y="1547"/>
                    <a:pt x="285" y="38"/>
                  </a:cubicBezTo>
                  <a:cubicBezTo>
                    <a:pt x="252" y="12"/>
                    <a:pt x="218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9"/>
            <p:cNvSpPr/>
            <p:nvPr/>
          </p:nvSpPr>
          <p:spPr>
            <a:xfrm>
              <a:off x="1272368" y="2672012"/>
              <a:ext cx="186092" cy="183384"/>
            </a:xfrm>
            <a:custGeom>
              <a:avLst/>
              <a:gdLst/>
              <a:ahLst/>
              <a:cxnLst/>
              <a:rect l="l" t="t" r="r" b="b"/>
              <a:pathLst>
                <a:path w="4123" h="4063" extrusionOk="0">
                  <a:moveTo>
                    <a:pt x="4023" y="1"/>
                  </a:moveTo>
                  <a:cubicBezTo>
                    <a:pt x="4008" y="1"/>
                    <a:pt x="3992" y="6"/>
                    <a:pt x="3977" y="18"/>
                  </a:cubicBezTo>
                  <a:cubicBezTo>
                    <a:pt x="2341" y="1117"/>
                    <a:pt x="244" y="1731"/>
                    <a:pt x="1" y="3982"/>
                  </a:cubicBezTo>
                  <a:cubicBezTo>
                    <a:pt x="1" y="4025"/>
                    <a:pt x="36" y="4062"/>
                    <a:pt x="74" y="4062"/>
                  </a:cubicBezTo>
                  <a:cubicBezTo>
                    <a:pt x="93" y="4062"/>
                    <a:pt x="112" y="4054"/>
                    <a:pt x="128" y="4033"/>
                  </a:cubicBezTo>
                  <a:cubicBezTo>
                    <a:pt x="678" y="3266"/>
                    <a:pt x="1727" y="2882"/>
                    <a:pt x="2456" y="2294"/>
                  </a:cubicBezTo>
                  <a:cubicBezTo>
                    <a:pt x="3159" y="1705"/>
                    <a:pt x="3722" y="964"/>
                    <a:pt x="4093" y="120"/>
                  </a:cubicBezTo>
                  <a:cubicBezTo>
                    <a:pt x="4122" y="60"/>
                    <a:pt x="4075" y="1"/>
                    <a:pt x="40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9"/>
            <p:cNvSpPr/>
            <p:nvPr/>
          </p:nvSpPr>
          <p:spPr>
            <a:xfrm>
              <a:off x="1213513" y="1411486"/>
              <a:ext cx="129312" cy="379044"/>
            </a:xfrm>
            <a:custGeom>
              <a:avLst/>
              <a:gdLst/>
              <a:ahLst/>
              <a:cxnLst/>
              <a:rect l="l" t="t" r="r" b="b"/>
              <a:pathLst>
                <a:path w="2865" h="8398" extrusionOk="0">
                  <a:moveTo>
                    <a:pt x="1570" y="1"/>
                  </a:moveTo>
                  <a:cubicBezTo>
                    <a:pt x="1503" y="1"/>
                    <a:pt x="1435" y="11"/>
                    <a:pt x="1368" y="30"/>
                  </a:cubicBezTo>
                  <a:cubicBezTo>
                    <a:pt x="0" y="427"/>
                    <a:pt x="218" y="2588"/>
                    <a:pt x="358" y="3675"/>
                  </a:cubicBezTo>
                  <a:cubicBezTo>
                    <a:pt x="563" y="5248"/>
                    <a:pt x="1177" y="6706"/>
                    <a:pt x="1663" y="8202"/>
                  </a:cubicBezTo>
                  <a:cubicBezTo>
                    <a:pt x="1705" y="8339"/>
                    <a:pt x="1802" y="8398"/>
                    <a:pt x="1903" y="8398"/>
                  </a:cubicBezTo>
                  <a:cubicBezTo>
                    <a:pt x="2046" y="8398"/>
                    <a:pt x="2197" y="8279"/>
                    <a:pt x="2212" y="8099"/>
                  </a:cubicBezTo>
                  <a:cubicBezTo>
                    <a:pt x="2315" y="6731"/>
                    <a:pt x="2353" y="5337"/>
                    <a:pt x="2328" y="3943"/>
                  </a:cubicBezTo>
                  <a:cubicBezTo>
                    <a:pt x="2302" y="2831"/>
                    <a:pt x="2865" y="1015"/>
                    <a:pt x="1982" y="158"/>
                  </a:cubicBezTo>
                  <a:cubicBezTo>
                    <a:pt x="1867" y="52"/>
                    <a:pt x="1721" y="1"/>
                    <a:pt x="1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9"/>
            <p:cNvSpPr/>
            <p:nvPr/>
          </p:nvSpPr>
          <p:spPr>
            <a:xfrm>
              <a:off x="1316735" y="1390859"/>
              <a:ext cx="239080" cy="371777"/>
            </a:xfrm>
            <a:custGeom>
              <a:avLst/>
              <a:gdLst/>
              <a:ahLst/>
              <a:cxnLst/>
              <a:rect l="l" t="t" r="r" b="b"/>
              <a:pathLst>
                <a:path w="5297" h="8237" extrusionOk="0">
                  <a:moveTo>
                    <a:pt x="4028" y="0"/>
                  </a:moveTo>
                  <a:cubicBezTo>
                    <a:pt x="4016" y="0"/>
                    <a:pt x="4004" y="1"/>
                    <a:pt x="3992" y="2"/>
                  </a:cubicBezTo>
                  <a:cubicBezTo>
                    <a:pt x="2598" y="2"/>
                    <a:pt x="1601" y="2214"/>
                    <a:pt x="1000" y="3275"/>
                  </a:cubicBezTo>
                  <a:cubicBezTo>
                    <a:pt x="220" y="4669"/>
                    <a:pt x="347" y="6459"/>
                    <a:pt x="28" y="7968"/>
                  </a:cubicBezTo>
                  <a:cubicBezTo>
                    <a:pt x="1" y="8112"/>
                    <a:pt x="131" y="8236"/>
                    <a:pt x="255" y="8236"/>
                  </a:cubicBezTo>
                  <a:cubicBezTo>
                    <a:pt x="308" y="8236"/>
                    <a:pt x="360" y="8213"/>
                    <a:pt x="399" y="8160"/>
                  </a:cubicBezTo>
                  <a:cubicBezTo>
                    <a:pt x="1307" y="6881"/>
                    <a:pt x="2023" y="5500"/>
                    <a:pt x="2854" y="4183"/>
                  </a:cubicBezTo>
                  <a:cubicBezTo>
                    <a:pt x="3544" y="3083"/>
                    <a:pt x="5296" y="1664"/>
                    <a:pt x="4529" y="270"/>
                  </a:cubicBezTo>
                  <a:cubicBezTo>
                    <a:pt x="4420" y="101"/>
                    <a:pt x="4232" y="0"/>
                    <a:pt x="40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9"/>
            <p:cNvSpPr/>
            <p:nvPr/>
          </p:nvSpPr>
          <p:spPr>
            <a:xfrm>
              <a:off x="1347653" y="1452874"/>
              <a:ext cx="324385" cy="294867"/>
            </a:xfrm>
            <a:custGeom>
              <a:avLst/>
              <a:gdLst/>
              <a:ahLst/>
              <a:cxnLst/>
              <a:rect l="l" t="t" r="r" b="b"/>
              <a:pathLst>
                <a:path w="7187" h="6533" extrusionOk="0">
                  <a:moveTo>
                    <a:pt x="6500" y="1"/>
                  </a:moveTo>
                  <a:cubicBezTo>
                    <a:pt x="6471" y="1"/>
                    <a:pt x="6442" y="3"/>
                    <a:pt x="6414" y="9"/>
                  </a:cubicBezTo>
                  <a:cubicBezTo>
                    <a:pt x="3256" y="674"/>
                    <a:pt x="1900" y="4011"/>
                    <a:pt x="72" y="6274"/>
                  </a:cubicBezTo>
                  <a:cubicBezTo>
                    <a:pt x="0" y="6382"/>
                    <a:pt x="84" y="6533"/>
                    <a:pt x="209" y="6533"/>
                  </a:cubicBezTo>
                  <a:cubicBezTo>
                    <a:pt x="218" y="6533"/>
                    <a:pt x="228" y="6532"/>
                    <a:pt x="238" y="6530"/>
                  </a:cubicBezTo>
                  <a:lnTo>
                    <a:pt x="251" y="6517"/>
                  </a:lnTo>
                  <a:cubicBezTo>
                    <a:pt x="1645" y="6095"/>
                    <a:pt x="2527" y="5200"/>
                    <a:pt x="3537" y="4190"/>
                  </a:cubicBezTo>
                  <a:cubicBezTo>
                    <a:pt x="4701" y="3052"/>
                    <a:pt x="6082" y="2016"/>
                    <a:pt x="6964" y="648"/>
                  </a:cubicBezTo>
                  <a:cubicBezTo>
                    <a:pt x="7187" y="308"/>
                    <a:pt x="6819" y="1"/>
                    <a:pt x="65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9"/>
            <p:cNvSpPr/>
            <p:nvPr/>
          </p:nvSpPr>
          <p:spPr>
            <a:xfrm>
              <a:off x="1340476" y="1661713"/>
              <a:ext cx="369430" cy="115907"/>
            </a:xfrm>
            <a:custGeom>
              <a:avLst/>
              <a:gdLst/>
              <a:ahLst/>
              <a:cxnLst/>
              <a:rect l="l" t="t" r="r" b="b"/>
              <a:pathLst>
                <a:path w="8185" h="2568" extrusionOk="0">
                  <a:moveTo>
                    <a:pt x="7077" y="0"/>
                  </a:moveTo>
                  <a:cubicBezTo>
                    <a:pt x="4592" y="0"/>
                    <a:pt x="2474" y="1394"/>
                    <a:pt x="141" y="2121"/>
                  </a:cubicBezTo>
                  <a:cubicBezTo>
                    <a:pt x="0" y="2159"/>
                    <a:pt x="0" y="2402"/>
                    <a:pt x="154" y="2415"/>
                  </a:cubicBezTo>
                  <a:lnTo>
                    <a:pt x="167" y="2415"/>
                  </a:lnTo>
                  <a:cubicBezTo>
                    <a:pt x="1093" y="2479"/>
                    <a:pt x="2049" y="2567"/>
                    <a:pt x="2988" y="2567"/>
                  </a:cubicBezTo>
                  <a:cubicBezTo>
                    <a:pt x="4836" y="2567"/>
                    <a:pt x="6619" y="2227"/>
                    <a:pt x="7993" y="701"/>
                  </a:cubicBezTo>
                  <a:cubicBezTo>
                    <a:pt x="8184" y="497"/>
                    <a:pt x="8082" y="62"/>
                    <a:pt x="7763" y="36"/>
                  </a:cubicBezTo>
                  <a:cubicBezTo>
                    <a:pt x="7531" y="12"/>
                    <a:pt x="7302" y="0"/>
                    <a:pt x="7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9"/>
            <p:cNvSpPr/>
            <p:nvPr/>
          </p:nvSpPr>
          <p:spPr>
            <a:xfrm>
              <a:off x="1312177" y="1773648"/>
              <a:ext cx="344651" cy="150977"/>
            </a:xfrm>
            <a:custGeom>
              <a:avLst/>
              <a:gdLst/>
              <a:ahLst/>
              <a:cxnLst/>
              <a:rect l="l" t="t" r="r" b="b"/>
              <a:pathLst>
                <a:path w="7636" h="3345" extrusionOk="0">
                  <a:moveTo>
                    <a:pt x="1026" y="0"/>
                  </a:moveTo>
                  <a:cubicBezTo>
                    <a:pt x="723" y="0"/>
                    <a:pt x="422" y="52"/>
                    <a:pt x="129" y="178"/>
                  </a:cubicBezTo>
                  <a:cubicBezTo>
                    <a:pt x="26" y="216"/>
                    <a:pt x="1" y="344"/>
                    <a:pt x="78" y="421"/>
                  </a:cubicBezTo>
                  <a:cubicBezTo>
                    <a:pt x="1139" y="1380"/>
                    <a:pt x="2315" y="2211"/>
                    <a:pt x="3594" y="2876"/>
                  </a:cubicBezTo>
                  <a:cubicBezTo>
                    <a:pt x="4197" y="3174"/>
                    <a:pt x="4867" y="3344"/>
                    <a:pt x="5530" y="3344"/>
                  </a:cubicBezTo>
                  <a:cubicBezTo>
                    <a:pt x="6174" y="3344"/>
                    <a:pt x="6812" y="3184"/>
                    <a:pt x="7379" y="2825"/>
                  </a:cubicBezTo>
                  <a:cubicBezTo>
                    <a:pt x="7635" y="2646"/>
                    <a:pt x="7609" y="2262"/>
                    <a:pt x="7328" y="2109"/>
                  </a:cubicBezTo>
                  <a:cubicBezTo>
                    <a:pt x="6203" y="1584"/>
                    <a:pt x="4950" y="1431"/>
                    <a:pt x="3812" y="919"/>
                  </a:cubicBezTo>
                  <a:cubicBezTo>
                    <a:pt x="2975" y="530"/>
                    <a:pt x="1990" y="0"/>
                    <a:pt x="10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9"/>
            <p:cNvSpPr/>
            <p:nvPr/>
          </p:nvSpPr>
          <p:spPr>
            <a:xfrm>
              <a:off x="1373244" y="2136307"/>
              <a:ext cx="189477" cy="136985"/>
            </a:xfrm>
            <a:custGeom>
              <a:avLst/>
              <a:gdLst/>
              <a:ahLst/>
              <a:cxnLst/>
              <a:rect l="l" t="t" r="r" b="b"/>
              <a:pathLst>
                <a:path w="4198" h="3035" extrusionOk="0">
                  <a:moveTo>
                    <a:pt x="241" y="0"/>
                  </a:moveTo>
                  <a:cubicBezTo>
                    <a:pt x="113" y="0"/>
                    <a:pt x="0" y="136"/>
                    <a:pt x="106" y="263"/>
                  </a:cubicBezTo>
                  <a:cubicBezTo>
                    <a:pt x="707" y="940"/>
                    <a:pt x="1244" y="1682"/>
                    <a:pt x="1960" y="2258"/>
                  </a:cubicBezTo>
                  <a:cubicBezTo>
                    <a:pt x="2331" y="2543"/>
                    <a:pt x="2979" y="3034"/>
                    <a:pt x="3534" y="3034"/>
                  </a:cubicBezTo>
                  <a:cubicBezTo>
                    <a:pt x="3724" y="3034"/>
                    <a:pt x="3904" y="2977"/>
                    <a:pt x="4057" y="2833"/>
                  </a:cubicBezTo>
                  <a:cubicBezTo>
                    <a:pt x="4147" y="2743"/>
                    <a:pt x="4198" y="2616"/>
                    <a:pt x="4172" y="2501"/>
                  </a:cubicBezTo>
                  <a:cubicBezTo>
                    <a:pt x="4019" y="1810"/>
                    <a:pt x="2957" y="1541"/>
                    <a:pt x="2407" y="1196"/>
                  </a:cubicBezTo>
                  <a:cubicBezTo>
                    <a:pt x="1742" y="774"/>
                    <a:pt x="1039" y="378"/>
                    <a:pt x="323" y="20"/>
                  </a:cubicBezTo>
                  <a:cubicBezTo>
                    <a:pt x="296" y="6"/>
                    <a:pt x="269" y="0"/>
                    <a:pt x="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9"/>
            <p:cNvSpPr/>
            <p:nvPr/>
          </p:nvSpPr>
          <p:spPr>
            <a:xfrm>
              <a:off x="1397617" y="2124617"/>
              <a:ext cx="238990" cy="60977"/>
            </a:xfrm>
            <a:custGeom>
              <a:avLst/>
              <a:gdLst/>
              <a:ahLst/>
              <a:cxnLst/>
              <a:rect l="l" t="t" r="r" b="b"/>
              <a:pathLst>
                <a:path w="5295" h="1351" extrusionOk="0">
                  <a:moveTo>
                    <a:pt x="4230" y="1"/>
                  </a:moveTo>
                  <a:cubicBezTo>
                    <a:pt x="3750" y="1"/>
                    <a:pt x="3216" y="131"/>
                    <a:pt x="2814" y="138"/>
                  </a:cubicBezTo>
                  <a:cubicBezTo>
                    <a:pt x="2706" y="140"/>
                    <a:pt x="2598" y="140"/>
                    <a:pt x="2491" y="140"/>
                  </a:cubicBezTo>
                  <a:cubicBezTo>
                    <a:pt x="2067" y="140"/>
                    <a:pt x="1643" y="131"/>
                    <a:pt x="1218" y="131"/>
                  </a:cubicBezTo>
                  <a:cubicBezTo>
                    <a:pt x="855" y="131"/>
                    <a:pt x="492" y="138"/>
                    <a:pt x="128" y="164"/>
                  </a:cubicBezTo>
                  <a:cubicBezTo>
                    <a:pt x="0" y="176"/>
                    <a:pt x="0" y="368"/>
                    <a:pt x="103" y="407"/>
                  </a:cubicBezTo>
                  <a:cubicBezTo>
                    <a:pt x="960" y="688"/>
                    <a:pt x="1803" y="1289"/>
                    <a:pt x="2711" y="1315"/>
                  </a:cubicBezTo>
                  <a:cubicBezTo>
                    <a:pt x="2961" y="1324"/>
                    <a:pt x="3297" y="1350"/>
                    <a:pt x="3645" y="1350"/>
                  </a:cubicBezTo>
                  <a:cubicBezTo>
                    <a:pt x="4279" y="1350"/>
                    <a:pt x="4954" y="1262"/>
                    <a:pt x="5218" y="816"/>
                  </a:cubicBezTo>
                  <a:cubicBezTo>
                    <a:pt x="5282" y="714"/>
                    <a:pt x="5294" y="586"/>
                    <a:pt x="5243" y="471"/>
                  </a:cubicBezTo>
                  <a:cubicBezTo>
                    <a:pt x="5029" y="101"/>
                    <a:pt x="4649" y="1"/>
                    <a:pt x="42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9"/>
            <p:cNvSpPr/>
            <p:nvPr/>
          </p:nvSpPr>
          <p:spPr>
            <a:xfrm>
              <a:off x="1413368" y="2052897"/>
              <a:ext cx="236417" cy="82010"/>
            </a:xfrm>
            <a:custGeom>
              <a:avLst/>
              <a:gdLst/>
              <a:ahLst/>
              <a:cxnLst/>
              <a:rect l="l" t="t" r="r" b="b"/>
              <a:pathLst>
                <a:path w="5238" h="1817" extrusionOk="0">
                  <a:moveTo>
                    <a:pt x="4972" y="0"/>
                  </a:moveTo>
                  <a:cubicBezTo>
                    <a:pt x="4968" y="0"/>
                    <a:pt x="4963" y="1"/>
                    <a:pt x="4958" y="1"/>
                  </a:cubicBezTo>
                  <a:cubicBezTo>
                    <a:pt x="4025" y="39"/>
                    <a:pt x="3104" y="410"/>
                    <a:pt x="2196" y="640"/>
                  </a:cubicBezTo>
                  <a:cubicBezTo>
                    <a:pt x="1391" y="845"/>
                    <a:pt x="687" y="1011"/>
                    <a:pt x="61" y="1574"/>
                  </a:cubicBezTo>
                  <a:lnTo>
                    <a:pt x="61" y="1561"/>
                  </a:lnTo>
                  <a:lnTo>
                    <a:pt x="61" y="1561"/>
                  </a:lnTo>
                  <a:cubicBezTo>
                    <a:pt x="0" y="1621"/>
                    <a:pt x="43" y="1728"/>
                    <a:pt x="124" y="1728"/>
                  </a:cubicBezTo>
                  <a:cubicBezTo>
                    <a:pt x="128" y="1728"/>
                    <a:pt x="133" y="1728"/>
                    <a:pt x="137" y="1727"/>
                  </a:cubicBezTo>
                  <a:cubicBezTo>
                    <a:pt x="1800" y="1497"/>
                    <a:pt x="3846" y="1817"/>
                    <a:pt x="5112" y="461"/>
                  </a:cubicBezTo>
                  <a:cubicBezTo>
                    <a:pt x="5237" y="323"/>
                    <a:pt x="5215" y="0"/>
                    <a:pt x="49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9"/>
            <p:cNvSpPr/>
            <p:nvPr/>
          </p:nvSpPr>
          <p:spPr>
            <a:xfrm>
              <a:off x="1400370" y="1970707"/>
              <a:ext cx="158650" cy="156934"/>
            </a:xfrm>
            <a:custGeom>
              <a:avLst/>
              <a:gdLst/>
              <a:ahLst/>
              <a:cxnLst/>
              <a:rect l="l" t="t" r="r" b="b"/>
              <a:pathLst>
                <a:path w="3515" h="3477" extrusionOk="0">
                  <a:moveTo>
                    <a:pt x="3249" y="1"/>
                  </a:moveTo>
                  <a:cubicBezTo>
                    <a:pt x="3233" y="1"/>
                    <a:pt x="3217" y="2"/>
                    <a:pt x="3200" y="6"/>
                  </a:cubicBezTo>
                  <a:cubicBezTo>
                    <a:pt x="1448" y="338"/>
                    <a:pt x="745" y="1937"/>
                    <a:pt x="29" y="3356"/>
                  </a:cubicBezTo>
                  <a:cubicBezTo>
                    <a:pt x="0" y="3424"/>
                    <a:pt x="58" y="3477"/>
                    <a:pt x="116" y="3477"/>
                  </a:cubicBezTo>
                  <a:cubicBezTo>
                    <a:pt x="135" y="3477"/>
                    <a:pt x="154" y="3471"/>
                    <a:pt x="170" y="3459"/>
                  </a:cubicBezTo>
                  <a:cubicBezTo>
                    <a:pt x="1308" y="2436"/>
                    <a:pt x="2778" y="1771"/>
                    <a:pt x="3456" y="313"/>
                  </a:cubicBezTo>
                  <a:cubicBezTo>
                    <a:pt x="3514" y="162"/>
                    <a:pt x="3404" y="1"/>
                    <a:pt x="3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9"/>
            <p:cNvSpPr/>
            <p:nvPr/>
          </p:nvSpPr>
          <p:spPr>
            <a:xfrm>
              <a:off x="1371664" y="1935863"/>
              <a:ext cx="69734" cy="198729"/>
            </a:xfrm>
            <a:custGeom>
              <a:avLst/>
              <a:gdLst/>
              <a:ahLst/>
              <a:cxnLst/>
              <a:rect l="l" t="t" r="r" b="b"/>
              <a:pathLst>
                <a:path w="1545" h="4403" extrusionOk="0">
                  <a:moveTo>
                    <a:pt x="1303" y="1"/>
                  </a:moveTo>
                  <a:cubicBezTo>
                    <a:pt x="1270" y="1"/>
                    <a:pt x="1236" y="8"/>
                    <a:pt x="1202" y="23"/>
                  </a:cubicBezTo>
                  <a:cubicBezTo>
                    <a:pt x="499" y="369"/>
                    <a:pt x="102" y="1110"/>
                    <a:pt x="51" y="1878"/>
                  </a:cubicBezTo>
                  <a:cubicBezTo>
                    <a:pt x="0" y="2696"/>
                    <a:pt x="51" y="3527"/>
                    <a:pt x="205" y="4333"/>
                  </a:cubicBezTo>
                  <a:lnTo>
                    <a:pt x="217" y="4333"/>
                  </a:lnTo>
                  <a:cubicBezTo>
                    <a:pt x="226" y="4376"/>
                    <a:pt x="258" y="4402"/>
                    <a:pt x="294" y="4402"/>
                  </a:cubicBezTo>
                  <a:cubicBezTo>
                    <a:pt x="311" y="4402"/>
                    <a:pt x="329" y="4396"/>
                    <a:pt x="345" y="4384"/>
                  </a:cubicBezTo>
                  <a:cubicBezTo>
                    <a:pt x="972" y="3924"/>
                    <a:pt x="997" y="3054"/>
                    <a:pt x="1074" y="2351"/>
                  </a:cubicBezTo>
                  <a:cubicBezTo>
                    <a:pt x="1164" y="1635"/>
                    <a:pt x="1458" y="970"/>
                    <a:pt x="1535" y="254"/>
                  </a:cubicBezTo>
                  <a:cubicBezTo>
                    <a:pt x="1545" y="111"/>
                    <a:pt x="1433" y="1"/>
                    <a:pt x="13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9"/>
            <p:cNvSpPr/>
            <p:nvPr/>
          </p:nvSpPr>
          <p:spPr>
            <a:xfrm>
              <a:off x="958322" y="1644066"/>
              <a:ext cx="114959" cy="206944"/>
            </a:xfrm>
            <a:custGeom>
              <a:avLst/>
              <a:gdLst/>
              <a:ahLst/>
              <a:cxnLst/>
              <a:rect l="l" t="t" r="r" b="b"/>
              <a:pathLst>
                <a:path w="2547" h="4585" extrusionOk="0">
                  <a:moveTo>
                    <a:pt x="1645" y="0"/>
                  </a:moveTo>
                  <a:cubicBezTo>
                    <a:pt x="1594" y="0"/>
                    <a:pt x="1544" y="10"/>
                    <a:pt x="1498" y="31"/>
                  </a:cubicBezTo>
                  <a:cubicBezTo>
                    <a:pt x="872" y="351"/>
                    <a:pt x="872" y="1437"/>
                    <a:pt x="667" y="2064"/>
                  </a:cubicBezTo>
                  <a:cubicBezTo>
                    <a:pt x="424" y="2806"/>
                    <a:pt x="207" y="3586"/>
                    <a:pt x="28" y="4366"/>
                  </a:cubicBezTo>
                  <a:lnTo>
                    <a:pt x="28" y="4353"/>
                  </a:lnTo>
                  <a:lnTo>
                    <a:pt x="28" y="4353"/>
                  </a:lnTo>
                  <a:cubicBezTo>
                    <a:pt x="1" y="4478"/>
                    <a:pt x="93" y="4585"/>
                    <a:pt x="190" y="4585"/>
                  </a:cubicBezTo>
                  <a:cubicBezTo>
                    <a:pt x="232" y="4585"/>
                    <a:pt x="275" y="4565"/>
                    <a:pt x="309" y="4519"/>
                  </a:cubicBezTo>
                  <a:cubicBezTo>
                    <a:pt x="833" y="3765"/>
                    <a:pt x="1422" y="3074"/>
                    <a:pt x="1792" y="2243"/>
                  </a:cubicBezTo>
                  <a:cubicBezTo>
                    <a:pt x="2061" y="1668"/>
                    <a:pt x="2547" y="517"/>
                    <a:pt x="1856" y="69"/>
                  </a:cubicBezTo>
                  <a:cubicBezTo>
                    <a:pt x="1795" y="23"/>
                    <a:pt x="1720" y="0"/>
                    <a:pt x="16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9"/>
            <p:cNvSpPr/>
            <p:nvPr/>
          </p:nvSpPr>
          <p:spPr>
            <a:xfrm>
              <a:off x="879337" y="1596178"/>
              <a:ext cx="102772" cy="234251"/>
            </a:xfrm>
            <a:custGeom>
              <a:avLst/>
              <a:gdLst/>
              <a:ahLst/>
              <a:cxnLst/>
              <a:rect l="l" t="t" r="r" b="b"/>
              <a:pathLst>
                <a:path w="2277" h="5190" extrusionOk="0">
                  <a:moveTo>
                    <a:pt x="889" y="0"/>
                  </a:moveTo>
                  <a:cubicBezTo>
                    <a:pt x="807" y="0"/>
                    <a:pt x="727" y="29"/>
                    <a:pt x="665" y="82"/>
                  </a:cubicBezTo>
                  <a:cubicBezTo>
                    <a:pt x="0" y="708"/>
                    <a:pt x="716" y="1795"/>
                    <a:pt x="921" y="2524"/>
                  </a:cubicBezTo>
                  <a:cubicBezTo>
                    <a:pt x="1151" y="3381"/>
                    <a:pt x="1305" y="4263"/>
                    <a:pt x="1586" y="5120"/>
                  </a:cubicBezTo>
                  <a:cubicBezTo>
                    <a:pt x="1602" y="5168"/>
                    <a:pt x="1645" y="5189"/>
                    <a:pt x="1690" y="5189"/>
                  </a:cubicBezTo>
                  <a:cubicBezTo>
                    <a:pt x="1754" y="5189"/>
                    <a:pt x="1821" y="5148"/>
                    <a:pt x="1829" y="5082"/>
                  </a:cubicBezTo>
                  <a:cubicBezTo>
                    <a:pt x="1906" y="4199"/>
                    <a:pt x="2276" y="3227"/>
                    <a:pt x="2085" y="2332"/>
                  </a:cubicBezTo>
                  <a:cubicBezTo>
                    <a:pt x="1944" y="1642"/>
                    <a:pt x="1765" y="261"/>
                    <a:pt x="998" y="18"/>
                  </a:cubicBezTo>
                  <a:cubicBezTo>
                    <a:pt x="962" y="6"/>
                    <a:pt x="925" y="0"/>
                    <a:pt x="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9"/>
            <p:cNvSpPr/>
            <p:nvPr/>
          </p:nvSpPr>
          <p:spPr>
            <a:xfrm>
              <a:off x="815968" y="1605882"/>
              <a:ext cx="131704" cy="211773"/>
            </a:xfrm>
            <a:custGeom>
              <a:avLst/>
              <a:gdLst/>
              <a:ahLst/>
              <a:cxnLst/>
              <a:rect l="l" t="t" r="r" b="b"/>
              <a:pathLst>
                <a:path w="2918" h="4692" extrusionOk="0">
                  <a:moveTo>
                    <a:pt x="320" y="1"/>
                  </a:moveTo>
                  <a:cubicBezTo>
                    <a:pt x="165" y="1"/>
                    <a:pt x="0" y="104"/>
                    <a:pt x="49" y="289"/>
                  </a:cubicBezTo>
                  <a:cubicBezTo>
                    <a:pt x="305" y="1197"/>
                    <a:pt x="880" y="2002"/>
                    <a:pt x="1328" y="2833"/>
                  </a:cubicBezTo>
                  <a:cubicBezTo>
                    <a:pt x="1724" y="3549"/>
                    <a:pt x="2056" y="4189"/>
                    <a:pt x="2747" y="4675"/>
                  </a:cubicBezTo>
                  <a:cubicBezTo>
                    <a:pt x="2764" y="4686"/>
                    <a:pt x="2782" y="4691"/>
                    <a:pt x="2800" y="4691"/>
                  </a:cubicBezTo>
                  <a:cubicBezTo>
                    <a:pt x="2862" y="4691"/>
                    <a:pt x="2917" y="4629"/>
                    <a:pt x="2888" y="4560"/>
                  </a:cubicBezTo>
                  <a:cubicBezTo>
                    <a:pt x="2274" y="3000"/>
                    <a:pt x="2095" y="941"/>
                    <a:pt x="458" y="33"/>
                  </a:cubicBezTo>
                  <a:cubicBezTo>
                    <a:pt x="418" y="11"/>
                    <a:pt x="370" y="1"/>
                    <a:pt x="3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9"/>
            <p:cNvSpPr/>
            <p:nvPr/>
          </p:nvSpPr>
          <p:spPr>
            <a:xfrm>
              <a:off x="757745" y="1714025"/>
              <a:ext cx="190018" cy="117441"/>
            </a:xfrm>
            <a:custGeom>
              <a:avLst/>
              <a:gdLst/>
              <a:ahLst/>
              <a:cxnLst/>
              <a:rect l="l" t="t" r="r" b="b"/>
              <a:pathLst>
                <a:path w="4210" h="2602" extrusionOk="0">
                  <a:moveTo>
                    <a:pt x="269" y="0"/>
                  </a:moveTo>
                  <a:cubicBezTo>
                    <a:pt x="108" y="0"/>
                    <a:pt x="0" y="167"/>
                    <a:pt x="60" y="322"/>
                  </a:cubicBezTo>
                  <a:cubicBezTo>
                    <a:pt x="814" y="1946"/>
                    <a:pt x="2541" y="2240"/>
                    <a:pt x="4088" y="2598"/>
                  </a:cubicBezTo>
                  <a:lnTo>
                    <a:pt x="4075" y="2598"/>
                  </a:lnTo>
                  <a:cubicBezTo>
                    <a:pt x="4083" y="2600"/>
                    <a:pt x="4090" y="2601"/>
                    <a:pt x="4097" y="2601"/>
                  </a:cubicBezTo>
                  <a:cubicBezTo>
                    <a:pt x="4172" y="2601"/>
                    <a:pt x="4210" y="2479"/>
                    <a:pt x="4139" y="2432"/>
                  </a:cubicBezTo>
                  <a:cubicBezTo>
                    <a:pt x="2886" y="1575"/>
                    <a:pt x="1889" y="322"/>
                    <a:pt x="303" y="3"/>
                  </a:cubicBezTo>
                  <a:cubicBezTo>
                    <a:pt x="291" y="1"/>
                    <a:pt x="280" y="0"/>
                    <a:pt x="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9"/>
            <p:cNvSpPr/>
            <p:nvPr/>
          </p:nvSpPr>
          <p:spPr>
            <a:xfrm>
              <a:off x="751200" y="1827674"/>
              <a:ext cx="207260" cy="56960"/>
            </a:xfrm>
            <a:custGeom>
              <a:avLst/>
              <a:gdLst/>
              <a:ahLst/>
              <a:cxnLst/>
              <a:rect l="l" t="t" r="r" b="b"/>
              <a:pathLst>
                <a:path w="4592" h="1262" extrusionOk="0">
                  <a:moveTo>
                    <a:pt x="3463" y="0"/>
                  </a:moveTo>
                  <a:cubicBezTo>
                    <a:pt x="3105" y="0"/>
                    <a:pt x="2734" y="63"/>
                    <a:pt x="2392" y="106"/>
                  </a:cubicBezTo>
                  <a:cubicBezTo>
                    <a:pt x="2180" y="137"/>
                    <a:pt x="1966" y="146"/>
                    <a:pt x="1750" y="146"/>
                  </a:cubicBezTo>
                  <a:cubicBezTo>
                    <a:pt x="1467" y="146"/>
                    <a:pt x="1181" y="130"/>
                    <a:pt x="898" y="130"/>
                  </a:cubicBezTo>
                  <a:cubicBezTo>
                    <a:pt x="682" y="130"/>
                    <a:pt x="468" y="139"/>
                    <a:pt x="256" y="170"/>
                  </a:cubicBezTo>
                  <a:cubicBezTo>
                    <a:pt x="77" y="195"/>
                    <a:pt x="0" y="413"/>
                    <a:pt x="116" y="554"/>
                  </a:cubicBezTo>
                  <a:cubicBezTo>
                    <a:pt x="537" y="1038"/>
                    <a:pt x="1157" y="1262"/>
                    <a:pt x="1784" y="1262"/>
                  </a:cubicBezTo>
                  <a:cubicBezTo>
                    <a:pt x="1919" y="1262"/>
                    <a:pt x="2054" y="1252"/>
                    <a:pt x="2187" y="1231"/>
                  </a:cubicBezTo>
                  <a:cubicBezTo>
                    <a:pt x="2993" y="1078"/>
                    <a:pt x="3786" y="822"/>
                    <a:pt x="4540" y="477"/>
                  </a:cubicBezTo>
                  <a:lnTo>
                    <a:pt x="4527" y="477"/>
                  </a:lnTo>
                  <a:cubicBezTo>
                    <a:pt x="4591" y="451"/>
                    <a:pt x="4591" y="362"/>
                    <a:pt x="4540" y="336"/>
                  </a:cubicBezTo>
                  <a:cubicBezTo>
                    <a:pt x="4233" y="76"/>
                    <a:pt x="3856" y="0"/>
                    <a:pt x="34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9"/>
            <p:cNvSpPr/>
            <p:nvPr/>
          </p:nvSpPr>
          <p:spPr>
            <a:xfrm>
              <a:off x="1084202" y="1823477"/>
              <a:ext cx="237184" cy="1155727"/>
            </a:xfrm>
            <a:custGeom>
              <a:avLst/>
              <a:gdLst/>
              <a:ahLst/>
              <a:cxnLst/>
              <a:rect l="l" t="t" r="r" b="b"/>
              <a:pathLst>
                <a:path w="5255" h="25606" extrusionOk="0">
                  <a:moveTo>
                    <a:pt x="4764" y="1"/>
                  </a:moveTo>
                  <a:cubicBezTo>
                    <a:pt x="4753" y="1"/>
                    <a:pt x="4741" y="7"/>
                    <a:pt x="4732" y="20"/>
                  </a:cubicBezTo>
                  <a:cubicBezTo>
                    <a:pt x="1" y="7616"/>
                    <a:pt x="448" y="17756"/>
                    <a:pt x="4617" y="25467"/>
                  </a:cubicBezTo>
                  <a:cubicBezTo>
                    <a:pt x="4670" y="25564"/>
                    <a:pt x="4757" y="25605"/>
                    <a:pt x="4848" y="25605"/>
                  </a:cubicBezTo>
                  <a:cubicBezTo>
                    <a:pt x="5044" y="25605"/>
                    <a:pt x="5254" y="25417"/>
                    <a:pt x="5167" y="25198"/>
                  </a:cubicBezTo>
                  <a:cubicBezTo>
                    <a:pt x="3709" y="21285"/>
                    <a:pt x="2175" y="17564"/>
                    <a:pt x="2008" y="13332"/>
                  </a:cubicBezTo>
                  <a:cubicBezTo>
                    <a:pt x="1829" y="8856"/>
                    <a:pt x="2699" y="4022"/>
                    <a:pt x="4796" y="46"/>
                  </a:cubicBezTo>
                  <a:cubicBezTo>
                    <a:pt x="4804" y="21"/>
                    <a:pt x="4786" y="1"/>
                    <a:pt x="47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9"/>
            <p:cNvSpPr/>
            <p:nvPr/>
          </p:nvSpPr>
          <p:spPr>
            <a:xfrm>
              <a:off x="958187" y="1856290"/>
              <a:ext cx="216919" cy="643129"/>
            </a:xfrm>
            <a:custGeom>
              <a:avLst/>
              <a:gdLst/>
              <a:ahLst/>
              <a:cxnLst/>
              <a:rect l="l" t="t" r="r" b="b"/>
              <a:pathLst>
                <a:path w="4806" h="14249" extrusionOk="0">
                  <a:moveTo>
                    <a:pt x="52" y="0"/>
                  </a:moveTo>
                  <a:cubicBezTo>
                    <a:pt x="26" y="0"/>
                    <a:pt x="0" y="33"/>
                    <a:pt x="18" y="60"/>
                  </a:cubicBezTo>
                  <a:cubicBezTo>
                    <a:pt x="1297" y="2298"/>
                    <a:pt x="2575" y="4574"/>
                    <a:pt x="3253" y="7068"/>
                  </a:cubicBezTo>
                  <a:cubicBezTo>
                    <a:pt x="3905" y="9497"/>
                    <a:pt x="3483" y="11850"/>
                    <a:pt x="4596" y="14190"/>
                  </a:cubicBezTo>
                  <a:cubicBezTo>
                    <a:pt x="4616" y="14230"/>
                    <a:pt x="4656" y="14249"/>
                    <a:pt x="4693" y="14249"/>
                  </a:cubicBezTo>
                  <a:cubicBezTo>
                    <a:pt x="4752" y="14249"/>
                    <a:pt x="4806" y="14204"/>
                    <a:pt x="4775" y="14126"/>
                  </a:cubicBezTo>
                  <a:cubicBezTo>
                    <a:pt x="3841" y="11633"/>
                    <a:pt x="4148" y="8973"/>
                    <a:pt x="3445" y="6428"/>
                  </a:cubicBezTo>
                  <a:cubicBezTo>
                    <a:pt x="2806" y="4075"/>
                    <a:pt x="1450" y="2004"/>
                    <a:pt x="82" y="22"/>
                  </a:cubicBezTo>
                  <a:cubicBezTo>
                    <a:pt x="74" y="6"/>
                    <a:pt x="63" y="0"/>
                    <a:pt x="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9"/>
            <p:cNvSpPr/>
            <p:nvPr/>
          </p:nvSpPr>
          <p:spPr>
            <a:xfrm>
              <a:off x="1153303" y="2143393"/>
              <a:ext cx="221207" cy="175169"/>
            </a:xfrm>
            <a:custGeom>
              <a:avLst/>
              <a:gdLst/>
              <a:ahLst/>
              <a:cxnLst/>
              <a:rect l="l" t="t" r="r" b="b"/>
              <a:pathLst>
                <a:path w="4901" h="3881" extrusionOk="0">
                  <a:moveTo>
                    <a:pt x="4874" y="1"/>
                  </a:moveTo>
                  <a:cubicBezTo>
                    <a:pt x="4871" y="1"/>
                    <a:pt x="4867" y="2"/>
                    <a:pt x="4864" y="3"/>
                  </a:cubicBezTo>
                  <a:cubicBezTo>
                    <a:pt x="2984" y="911"/>
                    <a:pt x="1309" y="1973"/>
                    <a:pt x="68" y="3673"/>
                  </a:cubicBezTo>
                  <a:cubicBezTo>
                    <a:pt x="1" y="3770"/>
                    <a:pt x="86" y="3880"/>
                    <a:pt x="170" y="3880"/>
                  </a:cubicBezTo>
                  <a:cubicBezTo>
                    <a:pt x="197" y="3880"/>
                    <a:pt x="225" y="3868"/>
                    <a:pt x="247" y="3840"/>
                  </a:cubicBezTo>
                  <a:cubicBezTo>
                    <a:pt x="1462" y="2203"/>
                    <a:pt x="3124" y="1014"/>
                    <a:pt x="4889" y="29"/>
                  </a:cubicBezTo>
                  <a:cubicBezTo>
                    <a:pt x="4900" y="29"/>
                    <a:pt x="4892" y="1"/>
                    <a:pt x="4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4" name="Google Shape;1764;p9"/>
          <p:cNvSpPr txBox="1">
            <a:spLocks noGrp="1"/>
          </p:cNvSpPr>
          <p:nvPr>
            <p:ph type="title"/>
          </p:nvPr>
        </p:nvSpPr>
        <p:spPr>
          <a:xfrm>
            <a:off x="1912750" y="1680825"/>
            <a:ext cx="531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65" name="Google Shape;1765;p9"/>
          <p:cNvSpPr txBox="1">
            <a:spLocks noGrp="1"/>
          </p:cNvSpPr>
          <p:nvPr>
            <p:ph type="subTitle" idx="1"/>
          </p:nvPr>
        </p:nvSpPr>
        <p:spPr>
          <a:xfrm>
            <a:off x="2241550" y="2801048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10"/>
          <p:cNvSpPr txBox="1">
            <a:spLocks noGrp="1"/>
          </p:cNvSpPr>
          <p:nvPr>
            <p:ph type="title"/>
          </p:nvPr>
        </p:nvSpPr>
        <p:spPr>
          <a:xfrm>
            <a:off x="714950" y="535000"/>
            <a:ext cx="77139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3" name="Google Shape;2063;p13"/>
          <p:cNvGrpSpPr/>
          <p:nvPr/>
        </p:nvGrpSpPr>
        <p:grpSpPr>
          <a:xfrm>
            <a:off x="88241" y="2329281"/>
            <a:ext cx="1238887" cy="3220575"/>
            <a:chOff x="236825" y="823300"/>
            <a:chExt cx="818125" cy="2126775"/>
          </a:xfrm>
        </p:grpSpPr>
        <p:sp>
          <p:nvSpPr>
            <p:cNvPr id="2064" name="Google Shape;2064;p13"/>
            <p:cNvSpPr/>
            <p:nvPr/>
          </p:nvSpPr>
          <p:spPr>
            <a:xfrm>
              <a:off x="682800" y="961425"/>
              <a:ext cx="151225" cy="92400"/>
            </a:xfrm>
            <a:custGeom>
              <a:avLst/>
              <a:gdLst/>
              <a:ahLst/>
              <a:cxnLst/>
              <a:rect l="l" t="t" r="r" b="b"/>
              <a:pathLst>
                <a:path w="6049" h="3696" extrusionOk="0">
                  <a:moveTo>
                    <a:pt x="116" y="3568"/>
                  </a:moveTo>
                  <a:cubicBezTo>
                    <a:pt x="2635" y="3696"/>
                    <a:pt x="4604" y="2289"/>
                    <a:pt x="5972" y="281"/>
                  </a:cubicBezTo>
                  <a:cubicBezTo>
                    <a:pt x="6049" y="154"/>
                    <a:pt x="5934" y="0"/>
                    <a:pt x="5793" y="38"/>
                  </a:cubicBezTo>
                  <a:cubicBezTo>
                    <a:pt x="4706" y="422"/>
                    <a:pt x="3555" y="499"/>
                    <a:pt x="2545" y="1074"/>
                  </a:cubicBezTo>
                  <a:cubicBezTo>
                    <a:pt x="1548" y="1662"/>
                    <a:pt x="972" y="2711"/>
                    <a:pt x="77" y="3402"/>
                  </a:cubicBezTo>
                  <a:cubicBezTo>
                    <a:pt x="0" y="3453"/>
                    <a:pt x="26" y="3555"/>
                    <a:pt x="116" y="3568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3"/>
            <p:cNvSpPr/>
            <p:nvPr/>
          </p:nvSpPr>
          <p:spPr>
            <a:xfrm>
              <a:off x="690150" y="823300"/>
              <a:ext cx="71625" cy="166275"/>
            </a:xfrm>
            <a:custGeom>
              <a:avLst/>
              <a:gdLst/>
              <a:ahLst/>
              <a:cxnLst/>
              <a:rect l="l" t="t" r="r" b="b"/>
              <a:pathLst>
                <a:path w="2865" h="6651" extrusionOk="0">
                  <a:moveTo>
                    <a:pt x="192" y="6561"/>
                  </a:moveTo>
                  <a:cubicBezTo>
                    <a:pt x="1228" y="4579"/>
                    <a:pt x="2865" y="2558"/>
                    <a:pt x="2200" y="180"/>
                  </a:cubicBezTo>
                  <a:cubicBezTo>
                    <a:pt x="2174" y="27"/>
                    <a:pt x="1970" y="1"/>
                    <a:pt x="1906" y="142"/>
                  </a:cubicBezTo>
                  <a:cubicBezTo>
                    <a:pt x="1446" y="1075"/>
                    <a:pt x="832" y="1893"/>
                    <a:pt x="474" y="2878"/>
                  </a:cubicBezTo>
                  <a:cubicBezTo>
                    <a:pt x="64" y="4029"/>
                    <a:pt x="1" y="5308"/>
                    <a:pt x="1" y="6510"/>
                  </a:cubicBezTo>
                  <a:cubicBezTo>
                    <a:pt x="13" y="6612"/>
                    <a:pt x="141" y="6650"/>
                    <a:pt x="192" y="6561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3"/>
            <p:cNvSpPr/>
            <p:nvPr/>
          </p:nvSpPr>
          <p:spPr>
            <a:xfrm>
              <a:off x="587200" y="894600"/>
              <a:ext cx="65575" cy="151225"/>
            </a:xfrm>
            <a:custGeom>
              <a:avLst/>
              <a:gdLst/>
              <a:ahLst/>
              <a:cxnLst/>
              <a:rect l="l" t="t" r="r" b="b"/>
              <a:pathLst>
                <a:path w="2623" h="6049" extrusionOk="0">
                  <a:moveTo>
                    <a:pt x="2507" y="5972"/>
                  </a:moveTo>
                  <a:cubicBezTo>
                    <a:pt x="2533" y="4936"/>
                    <a:pt x="2622" y="3965"/>
                    <a:pt x="2469" y="2929"/>
                  </a:cubicBezTo>
                  <a:cubicBezTo>
                    <a:pt x="2303" y="1829"/>
                    <a:pt x="1075" y="832"/>
                    <a:pt x="346" y="116"/>
                  </a:cubicBezTo>
                  <a:cubicBezTo>
                    <a:pt x="206" y="1"/>
                    <a:pt x="1" y="116"/>
                    <a:pt x="39" y="307"/>
                  </a:cubicBezTo>
                  <a:cubicBezTo>
                    <a:pt x="359" y="1318"/>
                    <a:pt x="346" y="2392"/>
                    <a:pt x="743" y="3376"/>
                  </a:cubicBezTo>
                  <a:cubicBezTo>
                    <a:pt x="1101" y="4259"/>
                    <a:pt x="1894" y="5192"/>
                    <a:pt x="2405" y="5998"/>
                  </a:cubicBezTo>
                  <a:cubicBezTo>
                    <a:pt x="2431" y="6049"/>
                    <a:pt x="2507" y="6023"/>
                    <a:pt x="2507" y="5972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3"/>
            <p:cNvSpPr/>
            <p:nvPr/>
          </p:nvSpPr>
          <p:spPr>
            <a:xfrm>
              <a:off x="597750" y="923250"/>
              <a:ext cx="165325" cy="223900"/>
            </a:xfrm>
            <a:custGeom>
              <a:avLst/>
              <a:gdLst/>
              <a:ahLst/>
              <a:cxnLst/>
              <a:rect l="l" t="t" r="r" b="b"/>
              <a:pathLst>
                <a:path w="6613" h="8956" extrusionOk="0">
                  <a:moveTo>
                    <a:pt x="4658" y="0"/>
                  </a:moveTo>
                  <a:cubicBezTo>
                    <a:pt x="4657" y="0"/>
                    <a:pt x="4656" y="2"/>
                    <a:pt x="4656" y="5"/>
                  </a:cubicBezTo>
                  <a:cubicBezTo>
                    <a:pt x="4003" y="1540"/>
                    <a:pt x="3543" y="3177"/>
                    <a:pt x="2699" y="4622"/>
                  </a:cubicBezTo>
                  <a:cubicBezTo>
                    <a:pt x="2546" y="4877"/>
                    <a:pt x="2379" y="5120"/>
                    <a:pt x="2200" y="5363"/>
                  </a:cubicBezTo>
                  <a:lnTo>
                    <a:pt x="2188" y="5363"/>
                  </a:lnTo>
                  <a:cubicBezTo>
                    <a:pt x="2175" y="3944"/>
                    <a:pt x="1587" y="2755"/>
                    <a:pt x="947" y="1527"/>
                  </a:cubicBezTo>
                  <a:cubicBezTo>
                    <a:pt x="947" y="1523"/>
                    <a:pt x="945" y="1522"/>
                    <a:pt x="942" y="1522"/>
                  </a:cubicBezTo>
                  <a:cubicBezTo>
                    <a:pt x="934" y="1522"/>
                    <a:pt x="922" y="1531"/>
                    <a:pt x="922" y="1540"/>
                  </a:cubicBezTo>
                  <a:cubicBezTo>
                    <a:pt x="1229" y="2154"/>
                    <a:pt x="1497" y="2780"/>
                    <a:pt x="1727" y="3420"/>
                  </a:cubicBezTo>
                  <a:cubicBezTo>
                    <a:pt x="1945" y="4123"/>
                    <a:pt x="1945" y="4890"/>
                    <a:pt x="2021" y="5606"/>
                  </a:cubicBezTo>
                  <a:cubicBezTo>
                    <a:pt x="1241" y="6629"/>
                    <a:pt x="359" y="7524"/>
                    <a:pt x="1" y="8842"/>
                  </a:cubicBezTo>
                  <a:cubicBezTo>
                    <a:pt x="1" y="8910"/>
                    <a:pt x="58" y="8955"/>
                    <a:pt x="115" y="8955"/>
                  </a:cubicBezTo>
                  <a:cubicBezTo>
                    <a:pt x="143" y="8955"/>
                    <a:pt x="171" y="8944"/>
                    <a:pt x="193" y="8918"/>
                  </a:cubicBezTo>
                  <a:cubicBezTo>
                    <a:pt x="807" y="7703"/>
                    <a:pt x="1612" y="6680"/>
                    <a:pt x="2379" y="5581"/>
                  </a:cubicBezTo>
                  <a:cubicBezTo>
                    <a:pt x="3876" y="5210"/>
                    <a:pt x="5167" y="4328"/>
                    <a:pt x="6587" y="3739"/>
                  </a:cubicBezTo>
                  <a:cubicBezTo>
                    <a:pt x="6612" y="3727"/>
                    <a:pt x="6599" y="3675"/>
                    <a:pt x="6561" y="3675"/>
                  </a:cubicBezTo>
                  <a:cubicBezTo>
                    <a:pt x="5180" y="4059"/>
                    <a:pt x="3978" y="4865"/>
                    <a:pt x="2610" y="5248"/>
                  </a:cubicBezTo>
                  <a:cubicBezTo>
                    <a:pt x="2712" y="5095"/>
                    <a:pt x="2827" y="4929"/>
                    <a:pt x="2929" y="4762"/>
                  </a:cubicBezTo>
                  <a:cubicBezTo>
                    <a:pt x="3850" y="3343"/>
                    <a:pt x="4221" y="1617"/>
                    <a:pt x="4668" y="18"/>
                  </a:cubicBezTo>
                  <a:cubicBezTo>
                    <a:pt x="4668" y="9"/>
                    <a:pt x="4662" y="0"/>
                    <a:pt x="4658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3"/>
            <p:cNvSpPr/>
            <p:nvPr/>
          </p:nvSpPr>
          <p:spPr>
            <a:xfrm>
              <a:off x="648600" y="1857500"/>
              <a:ext cx="73225" cy="195675"/>
            </a:xfrm>
            <a:custGeom>
              <a:avLst/>
              <a:gdLst/>
              <a:ahLst/>
              <a:cxnLst/>
              <a:rect l="l" t="t" r="r" b="b"/>
              <a:pathLst>
                <a:path w="2929" h="7827" extrusionOk="0">
                  <a:moveTo>
                    <a:pt x="1305" y="7737"/>
                  </a:moveTo>
                  <a:cubicBezTo>
                    <a:pt x="0" y="5166"/>
                    <a:pt x="563" y="2468"/>
                    <a:pt x="2033" y="128"/>
                  </a:cubicBezTo>
                  <a:cubicBezTo>
                    <a:pt x="2136" y="0"/>
                    <a:pt x="2340" y="51"/>
                    <a:pt x="2366" y="205"/>
                  </a:cubicBezTo>
                  <a:cubicBezTo>
                    <a:pt x="2468" y="1522"/>
                    <a:pt x="2929" y="2762"/>
                    <a:pt x="2775" y="4067"/>
                  </a:cubicBezTo>
                  <a:cubicBezTo>
                    <a:pt x="2634" y="5371"/>
                    <a:pt x="1790" y="6458"/>
                    <a:pt x="1484" y="7711"/>
                  </a:cubicBezTo>
                  <a:cubicBezTo>
                    <a:pt x="1471" y="7813"/>
                    <a:pt x="1343" y="7826"/>
                    <a:pt x="1305" y="7737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3"/>
            <p:cNvSpPr/>
            <p:nvPr/>
          </p:nvSpPr>
          <p:spPr>
            <a:xfrm>
              <a:off x="740975" y="1886275"/>
              <a:ext cx="151875" cy="131400"/>
            </a:xfrm>
            <a:custGeom>
              <a:avLst/>
              <a:gdLst/>
              <a:ahLst/>
              <a:cxnLst/>
              <a:rect l="l" t="t" r="r" b="b"/>
              <a:pathLst>
                <a:path w="6075" h="5256" extrusionOk="0">
                  <a:moveTo>
                    <a:pt x="65" y="5038"/>
                  </a:moveTo>
                  <a:cubicBezTo>
                    <a:pt x="1650" y="3056"/>
                    <a:pt x="3006" y="435"/>
                    <a:pt x="5794" y="26"/>
                  </a:cubicBezTo>
                  <a:cubicBezTo>
                    <a:pt x="5960" y="0"/>
                    <a:pt x="6075" y="179"/>
                    <a:pt x="5973" y="320"/>
                  </a:cubicBezTo>
                  <a:cubicBezTo>
                    <a:pt x="5205" y="1228"/>
                    <a:pt x="4630" y="2238"/>
                    <a:pt x="3760" y="3069"/>
                  </a:cubicBezTo>
                  <a:cubicBezTo>
                    <a:pt x="2763" y="4028"/>
                    <a:pt x="1459" y="4668"/>
                    <a:pt x="205" y="5217"/>
                  </a:cubicBezTo>
                  <a:cubicBezTo>
                    <a:pt x="103" y="5256"/>
                    <a:pt x="1" y="5141"/>
                    <a:pt x="65" y="5038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3"/>
            <p:cNvSpPr/>
            <p:nvPr/>
          </p:nvSpPr>
          <p:spPr>
            <a:xfrm>
              <a:off x="702950" y="2042925"/>
              <a:ext cx="183525" cy="59475"/>
            </a:xfrm>
            <a:custGeom>
              <a:avLst/>
              <a:gdLst/>
              <a:ahLst/>
              <a:cxnLst/>
              <a:rect l="l" t="t" r="r" b="b"/>
              <a:pathLst>
                <a:path w="7341" h="2379" extrusionOk="0">
                  <a:moveTo>
                    <a:pt x="51" y="1701"/>
                  </a:moveTo>
                  <a:cubicBezTo>
                    <a:pt x="1125" y="1189"/>
                    <a:pt x="2097" y="652"/>
                    <a:pt x="3248" y="333"/>
                  </a:cubicBezTo>
                  <a:cubicBezTo>
                    <a:pt x="4463" y="0"/>
                    <a:pt x="6061" y="818"/>
                    <a:pt x="7135" y="1266"/>
                  </a:cubicBezTo>
                  <a:cubicBezTo>
                    <a:pt x="7340" y="1343"/>
                    <a:pt x="7302" y="1637"/>
                    <a:pt x="7097" y="1662"/>
                  </a:cubicBezTo>
                  <a:cubicBezTo>
                    <a:pt x="5882" y="1803"/>
                    <a:pt x="4783" y="2302"/>
                    <a:pt x="3555" y="2340"/>
                  </a:cubicBezTo>
                  <a:cubicBezTo>
                    <a:pt x="2481" y="2379"/>
                    <a:pt x="1151" y="1969"/>
                    <a:pt x="77" y="1816"/>
                  </a:cubicBezTo>
                  <a:cubicBezTo>
                    <a:pt x="13" y="1803"/>
                    <a:pt x="0" y="1726"/>
                    <a:pt x="51" y="1701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3"/>
            <p:cNvSpPr/>
            <p:nvPr/>
          </p:nvSpPr>
          <p:spPr>
            <a:xfrm>
              <a:off x="617675" y="1954600"/>
              <a:ext cx="186000" cy="231600"/>
            </a:xfrm>
            <a:custGeom>
              <a:avLst/>
              <a:gdLst/>
              <a:ahLst/>
              <a:cxnLst/>
              <a:rect l="l" t="t" r="r" b="b"/>
              <a:pathLst>
                <a:path w="7440" h="9264" extrusionOk="0">
                  <a:moveTo>
                    <a:pt x="2573" y="1"/>
                  </a:moveTo>
                  <a:cubicBezTo>
                    <a:pt x="2552" y="1"/>
                    <a:pt x="2529" y="19"/>
                    <a:pt x="2529" y="42"/>
                  </a:cubicBezTo>
                  <a:cubicBezTo>
                    <a:pt x="2567" y="1794"/>
                    <a:pt x="2247" y="3533"/>
                    <a:pt x="2542" y="5272"/>
                  </a:cubicBezTo>
                  <a:cubicBezTo>
                    <a:pt x="1761" y="6564"/>
                    <a:pt x="1045" y="7868"/>
                    <a:pt x="61" y="9070"/>
                  </a:cubicBezTo>
                  <a:cubicBezTo>
                    <a:pt x="0" y="9151"/>
                    <a:pt x="83" y="9263"/>
                    <a:pt x="171" y="9263"/>
                  </a:cubicBezTo>
                  <a:cubicBezTo>
                    <a:pt x="194" y="9263"/>
                    <a:pt x="218" y="9255"/>
                    <a:pt x="240" y="9236"/>
                  </a:cubicBezTo>
                  <a:cubicBezTo>
                    <a:pt x="1442" y="8264"/>
                    <a:pt x="1979" y="6922"/>
                    <a:pt x="2682" y="5643"/>
                  </a:cubicBezTo>
                  <a:cubicBezTo>
                    <a:pt x="3475" y="5400"/>
                    <a:pt x="4268" y="5055"/>
                    <a:pt x="5099" y="4952"/>
                  </a:cubicBezTo>
                  <a:cubicBezTo>
                    <a:pt x="5483" y="4914"/>
                    <a:pt x="5869" y="4905"/>
                    <a:pt x="6258" y="4905"/>
                  </a:cubicBezTo>
                  <a:cubicBezTo>
                    <a:pt x="6646" y="4905"/>
                    <a:pt x="7036" y="4914"/>
                    <a:pt x="7426" y="4914"/>
                  </a:cubicBezTo>
                  <a:cubicBezTo>
                    <a:pt x="7439" y="4914"/>
                    <a:pt x="7439" y="4889"/>
                    <a:pt x="7426" y="4889"/>
                  </a:cubicBezTo>
                  <a:cubicBezTo>
                    <a:pt x="6902" y="4859"/>
                    <a:pt x="6387" y="4832"/>
                    <a:pt x="5878" y="4832"/>
                  </a:cubicBezTo>
                  <a:cubicBezTo>
                    <a:pt x="4846" y="4832"/>
                    <a:pt x="3842" y="4942"/>
                    <a:pt x="2848" y="5362"/>
                  </a:cubicBezTo>
                  <a:lnTo>
                    <a:pt x="2848" y="5349"/>
                  </a:lnTo>
                  <a:cubicBezTo>
                    <a:pt x="3015" y="5055"/>
                    <a:pt x="3194" y="4773"/>
                    <a:pt x="3398" y="4492"/>
                  </a:cubicBezTo>
                  <a:cubicBezTo>
                    <a:pt x="4511" y="2958"/>
                    <a:pt x="6007" y="1730"/>
                    <a:pt x="7311" y="336"/>
                  </a:cubicBezTo>
                  <a:cubicBezTo>
                    <a:pt x="7321" y="336"/>
                    <a:pt x="7307" y="320"/>
                    <a:pt x="7301" y="320"/>
                  </a:cubicBezTo>
                  <a:cubicBezTo>
                    <a:pt x="7299" y="320"/>
                    <a:pt x="7298" y="321"/>
                    <a:pt x="7298" y="323"/>
                  </a:cubicBezTo>
                  <a:cubicBezTo>
                    <a:pt x="5828" y="1525"/>
                    <a:pt x="4204" y="2715"/>
                    <a:pt x="3143" y="4313"/>
                  </a:cubicBezTo>
                  <a:cubicBezTo>
                    <a:pt x="3015" y="4505"/>
                    <a:pt x="2900" y="4697"/>
                    <a:pt x="2784" y="4889"/>
                  </a:cubicBezTo>
                  <a:cubicBezTo>
                    <a:pt x="2567" y="3277"/>
                    <a:pt x="2848" y="1641"/>
                    <a:pt x="2605" y="29"/>
                  </a:cubicBezTo>
                  <a:cubicBezTo>
                    <a:pt x="2600" y="9"/>
                    <a:pt x="2587" y="1"/>
                    <a:pt x="2573" y="1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3"/>
            <p:cNvSpPr/>
            <p:nvPr/>
          </p:nvSpPr>
          <p:spPr>
            <a:xfrm>
              <a:off x="787325" y="1356550"/>
              <a:ext cx="181625" cy="121175"/>
            </a:xfrm>
            <a:custGeom>
              <a:avLst/>
              <a:gdLst/>
              <a:ahLst/>
              <a:cxnLst/>
              <a:rect l="l" t="t" r="r" b="b"/>
              <a:pathLst>
                <a:path w="7265" h="4847" extrusionOk="0">
                  <a:moveTo>
                    <a:pt x="27" y="4796"/>
                  </a:moveTo>
                  <a:cubicBezTo>
                    <a:pt x="1062" y="3670"/>
                    <a:pt x="1970" y="2468"/>
                    <a:pt x="3083" y="1407"/>
                  </a:cubicBezTo>
                  <a:cubicBezTo>
                    <a:pt x="4016" y="512"/>
                    <a:pt x="5717" y="90"/>
                    <a:pt x="6996" y="0"/>
                  </a:cubicBezTo>
                  <a:cubicBezTo>
                    <a:pt x="7136" y="0"/>
                    <a:pt x="7264" y="167"/>
                    <a:pt x="7149" y="282"/>
                  </a:cubicBezTo>
                  <a:cubicBezTo>
                    <a:pt x="5308" y="2366"/>
                    <a:pt x="2763" y="4080"/>
                    <a:pt x="65" y="4847"/>
                  </a:cubicBezTo>
                  <a:cubicBezTo>
                    <a:pt x="27" y="4847"/>
                    <a:pt x="1" y="4821"/>
                    <a:pt x="27" y="4796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3"/>
            <p:cNvSpPr/>
            <p:nvPr/>
          </p:nvSpPr>
          <p:spPr>
            <a:xfrm>
              <a:off x="680250" y="1377325"/>
              <a:ext cx="107425" cy="166275"/>
            </a:xfrm>
            <a:custGeom>
              <a:avLst/>
              <a:gdLst/>
              <a:ahLst/>
              <a:cxnLst/>
              <a:rect l="l" t="t" r="r" b="b"/>
              <a:pathLst>
                <a:path w="4297" h="6651" extrusionOk="0">
                  <a:moveTo>
                    <a:pt x="13" y="6586"/>
                  </a:moveTo>
                  <a:cubicBezTo>
                    <a:pt x="243" y="5218"/>
                    <a:pt x="703" y="3837"/>
                    <a:pt x="1125" y="2520"/>
                  </a:cubicBezTo>
                  <a:cubicBezTo>
                    <a:pt x="1292" y="2047"/>
                    <a:pt x="1688" y="1433"/>
                    <a:pt x="2161" y="1228"/>
                  </a:cubicBezTo>
                  <a:cubicBezTo>
                    <a:pt x="2839" y="908"/>
                    <a:pt x="3363" y="371"/>
                    <a:pt x="4041" y="39"/>
                  </a:cubicBezTo>
                  <a:cubicBezTo>
                    <a:pt x="4169" y="1"/>
                    <a:pt x="4297" y="116"/>
                    <a:pt x="4246" y="256"/>
                  </a:cubicBezTo>
                  <a:cubicBezTo>
                    <a:pt x="3709" y="1356"/>
                    <a:pt x="3568" y="2520"/>
                    <a:pt x="2916" y="3555"/>
                  </a:cubicBezTo>
                  <a:cubicBezTo>
                    <a:pt x="2212" y="4655"/>
                    <a:pt x="1036" y="5742"/>
                    <a:pt x="77" y="6624"/>
                  </a:cubicBezTo>
                  <a:cubicBezTo>
                    <a:pt x="39" y="6650"/>
                    <a:pt x="0" y="6624"/>
                    <a:pt x="0" y="6586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3"/>
            <p:cNvSpPr/>
            <p:nvPr/>
          </p:nvSpPr>
          <p:spPr>
            <a:xfrm>
              <a:off x="723400" y="1485375"/>
              <a:ext cx="178725" cy="74525"/>
            </a:xfrm>
            <a:custGeom>
              <a:avLst/>
              <a:gdLst/>
              <a:ahLst/>
              <a:cxnLst/>
              <a:rect l="l" t="t" r="r" b="b"/>
              <a:pathLst>
                <a:path w="7149" h="2981" extrusionOk="0">
                  <a:moveTo>
                    <a:pt x="64" y="2328"/>
                  </a:moveTo>
                  <a:cubicBezTo>
                    <a:pt x="1139" y="1842"/>
                    <a:pt x="2251" y="1420"/>
                    <a:pt x="3376" y="1062"/>
                  </a:cubicBezTo>
                  <a:cubicBezTo>
                    <a:pt x="3913" y="896"/>
                    <a:pt x="4451" y="768"/>
                    <a:pt x="5013" y="691"/>
                  </a:cubicBezTo>
                  <a:cubicBezTo>
                    <a:pt x="5716" y="589"/>
                    <a:pt x="6228" y="295"/>
                    <a:pt x="6893" y="52"/>
                  </a:cubicBezTo>
                  <a:cubicBezTo>
                    <a:pt x="7021" y="1"/>
                    <a:pt x="7149" y="129"/>
                    <a:pt x="7098" y="256"/>
                  </a:cubicBezTo>
                  <a:cubicBezTo>
                    <a:pt x="5896" y="2980"/>
                    <a:pt x="2520" y="2545"/>
                    <a:pt x="90" y="2469"/>
                  </a:cubicBezTo>
                  <a:cubicBezTo>
                    <a:pt x="13" y="2469"/>
                    <a:pt x="0" y="2354"/>
                    <a:pt x="64" y="2328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3"/>
            <p:cNvSpPr/>
            <p:nvPr/>
          </p:nvSpPr>
          <p:spPr>
            <a:xfrm>
              <a:off x="658825" y="1596625"/>
              <a:ext cx="207175" cy="61725"/>
            </a:xfrm>
            <a:custGeom>
              <a:avLst/>
              <a:gdLst/>
              <a:ahLst/>
              <a:cxnLst/>
              <a:rect l="l" t="t" r="r" b="b"/>
              <a:pathLst>
                <a:path w="8287" h="2469" extrusionOk="0">
                  <a:moveTo>
                    <a:pt x="115" y="576"/>
                  </a:moveTo>
                  <a:cubicBezTo>
                    <a:pt x="1445" y="103"/>
                    <a:pt x="2558" y="1"/>
                    <a:pt x="3952" y="90"/>
                  </a:cubicBezTo>
                  <a:cubicBezTo>
                    <a:pt x="4808" y="129"/>
                    <a:pt x="5448" y="602"/>
                    <a:pt x="6228" y="909"/>
                  </a:cubicBezTo>
                  <a:cubicBezTo>
                    <a:pt x="6931" y="1177"/>
                    <a:pt x="7647" y="1318"/>
                    <a:pt x="8223" y="1842"/>
                  </a:cubicBezTo>
                  <a:cubicBezTo>
                    <a:pt x="8287" y="1906"/>
                    <a:pt x="8274" y="2047"/>
                    <a:pt x="8172" y="2047"/>
                  </a:cubicBezTo>
                  <a:cubicBezTo>
                    <a:pt x="7456" y="2085"/>
                    <a:pt x="6778" y="1996"/>
                    <a:pt x="6074" y="2111"/>
                  </a:cubicBezTo>
                  <a:cubicBezTo>
                    <a:pt x="5422" y="2213"/>
                    <a:pt x="4770" y="2469"/>
                    <a:pt x="4105" y="2430"/>
                  </a:cubicBezTo>
                  <a:cubicBezTo>
                    <a:pt x="3440" y="2392"/>
                    <a:pt x="2788" y="2290"/>
                    <a:pt x="2149" y="2136"/>
                  </a:cubicBezTo>
                  <a:cubicBezTo>
                    <a:pt x="1407" y="1932"/>
                    <a:pt x="780" y="1177"/>
                    <a:pt x="103" y="806"/>
                  </a:cubicBezTo>
                  <a:cubicBezTo>
                    <a:pt x="0" y="768"/>
                    <a:pt x="0" y="627"/>
                    <a:pt x="103" y="576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3"/>
            <p:cNvSpPr/>
            <p:nvPr/>
          </p:nvSpPr>
          <p:spPr>
            <a:xfrm>
              <a:off x="576550" y="1413925"/>
              <a:ext cx="293500" cy="249400"/>
            </a:xfrm>
            <a:custGeom>
              <a:avLst/>
              <a:gdLst/>
              <a:ahLst/>
              <a:cxnLst/>
              <a:rect l="l" t="t" r="r" b="b"/>
              <a:pathLst>
                <a:path w="11740" h="9976" extrusionOk="0">
                  <a:moveTo>
                    <a:pt x="11684" y="0"/>
                  </a:moveTo>
                  <a:cubicBezTo>
                    <a:pt x="11678" y="0"/>
                    <a:pt x="11672" y="2"/>
                    <a:pt x="11667" y="7"/>
                  </a:cubicBezTo>
                  <a:cubicBezTo>
                    <a:pt x="9634" y="1708"/>
                    <a:pt x="7358" y="3127"/>
                    <a:pt x="5401" y="4905"/>
                  </a:cubicBezTo>
                  <a:cubicBezTo>
                    <a:pt x="4788" y="5467"/>
                    <a:pt x="4212" y="6081"/>
                    <a:pt x="3675" y="6708"/>
                  </a:cubicBezTo>
                  <a:cubicBezTo>
                    <a:pt x="3841" y="5506"/>
                    <a:pt x="4698" y="4547"/>
                    <a:pt x="5325" y="3536"/>
                  </a:cubicBezTo>
                  <a:cubicBezTo>
                    <a:pt x="5785" y="2756"/>
                    <a:pt x="6245" y="1976"/>
                    <a:pt x="6680" y="1196"/>
                  </a:cubicBezTo>
                  <a:cubicBezTo>
                    <a:pt x="6698" y="1160"/>
                    <a:pt x="6659" y="1124"/>
                    <a:pt x="6625" y="1124"/>
                  </a:cubicBezTo>
                  <a:cubicBezTo>
                    <a:pt x="6611" y="1124"/>
                    <a:pt x="6598" y="1130"/>
                    <a:pt x="6591" y="1145"/>
                  </a:cubicBezTo>
                  <a:cubicBezTo>
                    <a:pt x="5900" y="2283"/>
                    <a:pt x="5133" y="3383"/>
                    <a:pt x="4417" y="4521"/>
                  </a:cubicBezTo>
                  <a:cubicBezTo>
                    <a:pt x="3931" y="5301"/>
                    <a:pt x="3458" y="6030"/>
                    <a:pt x="3432" y="6976"/>
                  </a:cubicBezTo>
                  <a:cubicBezTo>
                    <a:pt x="3317" y="7104"/>
                    <a:pt x="3189" y="7245"/>
                    <a:pt x="3061" y="7386"/>
                  </a:cubicBezTo>
                  <a:cubicBezTo>
                    <a:pt x="2166" y="8357"/>
                    <a:pt x="1092" y="9022"/>
                    <a:pt x="56" y="9828"/>
                  </a:cubicBezTo>
                  <a:cubicBezTo>
                    <a:pt x="0" y="9873"/>
                    <a:pt x="42" y="9976"/>
                    <a:pt x="104" y="9976"/>
                  </a:cubicBezTo>
                  <a:cubicBezTo>
                    <a:pt x="114" y="9976"/>
                    <a:pt x="123" y="9973"/>
                    <a:pt x="133" y="9969"/>
                  </a:cubicBezTo>
                  <a:cubicBezTo>
                    <a:pt x="1092" y="9457"/>
                    <a:pt x="1961" y="8792"/>
                    <a:pt x="2729" y="8012"/>
                  </a:cubicBezTo>
                  <a:cubicBezTo>
                    <a:pt x="2783" y="8010"/>
                    <a:pt x="2838" y="8009"/>
                    <a:pt x="2892" y="8009"/>
                  </a:cubicBezTo>
                  <a:cubicBezTo>
                    <a:pt x="3803" y="8009"/>
                    <a:pt x="4663" y="8297"/>
                    <a:pt x="5580" y="8357"/>
                  </a:cubicBezTo>
                  <a:cubicBezTo>
                    <a:pt x="5896" y="8373"/>
                    <a:pt x="6215" y="8381"/>
                    <a:pt x="6534" y="8381"/>
                  </a:cubicBezTo>
                  <a:cubicBezTo>
                    <a:pt x="6978" y="8381"/>
                    <a:pt x="7423" y="8367"/>
                    <a:pt x="7869" y="8345"/>
                  </a:cubicBezTo>
                  <a:cubicBezTo>
                    <a:pt x="7908" y="8332"/>
                    <a:pt x="7908" y="8293"/>
                    <a:pt x="7869" y="8293"/>
                  </a:cubicBezTo>
                  <a:cubicBezTo>
                    <a:pt x="7580" y="8297"/>
                    <a:pt x="7288" y="8302"/>
                    <a:pt x="6996" y="8302"/>
                  </a:cubicBezTo>
                  <a:cubicBezTo>
                    <a:pt x="6307" y="8302"/>
                    <a:pt x="5615" y="8275"/>
                    <a:pt x="4941" y="8140"/>
                  </a:cubicBezTo>
                  <a:cubicBezTo>
                    <a:pt x="4280" y="8005"/>
                    <a:pt x="3654" y="7871"/>
                    <a:pt x="2973" y="7871"/>
                  </a:cubicBezTo>
                  <a:cubicBezTo>
                    <a:pt x="2943" y="7871"/>
                    <a:pt x="2913" y="7871"/>
                    <a:pt x="2882" y="7871"/>
                  </a:cubicBezTo>
                  <a:cubicBezTo>
                    <a:pt x="3611" y="7130"/>
                    <a:pt x="4289" y="6363"/>
                    <a:pt x="5043" y="5634"/>
                  </a:cubicBezTo>
                  <a:cubicBezTo>
                    <a:pt x="6642" y="5020"/>
                    <a:pt x="8406" y="5045"/>
                    <a:pt x="10030" y="4508"/>
                  </a:cubicBezTo>
                  <a:cubicBezTo>
                    <a:pt x="10065" y="4497"/>
                    <a:pt x="10047" y="4443"/>
                    <a:pt x="10015" y="4443"/>
                  </a:cubicBezTo>
                  <a:cubicBezTo>
                    <a:pt x="10012" y="4443"/>
                    <a:pt x="10008" y="4443"/>
                    <a:pt x="10005" y="4444"/>
                  </a:cubicBezTo>
                  <a:cubicBezTo>
                    <a:pt x="8483" y="4854"/>
                    <a:pt x="6872" y="4828"/>
                    <a:pt x="5363" y="5327"/>
                  </a:cubicBezTo>
                  <a:cubicBezTo>
                    <a:pt x="5542" y="5160"/>
                    <a:pt x="5721" y="5007"/>
                    <a:pt x="5900" y="4841"/>
                  </a:cubicBezTo>
                  <a:cubicBezTo>
                    <a:pt x="7831" y="3242"/>
                    <a:pt x="10018" y="1912"/>
                    <a:pt x="11718" y="58"/>
                  </a:cubicBezTo>
                  <a:cubicBezTo>
                    <a:pt x="11739" y="38"/>
                    <a:pt x="11710" y="0"/>
                    <a:pt x="11684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3"/>
            <p:cNvSpPr/>
            <p:nvPr/>
          </p:nvSpPr>
          <p:spPr>
            <a:xfrm>
              <a:off x="347125" y="1084500"/>
              <a:ext cx="131425" cy="151225"/>
            </a:xfrm>
            <a:custGeom>
              <a:avLst/>
              <a:gdLst/>
              <a:ahLst/>
              <a:cxnLst/>
              <a:rect l="l" t="t" r="r" b="b"/>
              <a:pathLst>
                <a:path w="5257" h="6049" extrusionOk="0">
                  <a:moveTo>
                    <a:pt x="5077" y="6010"/>
                  </a:moveTo>
                  <a:cubicBezTo>
                    <a:pt x="2315" y="5205"/>
                    <a:pt x="729" y="2941"/>
                    <a:pt x="26" y="269"/>
                  </a:cubicBezTo>
                  <a:cubicBezTo>
                    <a:pt x="1" y="115"/>
                    <a:pt x="180" y="0"/>
                    <a:pt x="307" y="90"/>
                  </a:cubicBezTo>
                  <a:cubicBezTo>
                    <a:pt x="1330" y="908"/>
                    <a:pt x="2545" y="1420"/>
                    <a:pt x="3402" y="2417"/>
                  </a:cubicBezTo>
                  <a:cubicBezTo>
                    <a:pt x="4259" y="3427"/>
                    <a:pt x="4476" y="4770"/>
                    <a:pt x="5192" y="5857"/>
                  </a:cubicBezTo>
                  <a:cubicBezTo>
                    <a:pt x="5256" y="5934"/>
                    <a:pt x="5179" y="6049"/>
                    <a:pt x="5077" y="6010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3"/>
            <p:cNvSpPr/>
            <p:nvPr/>
          </p:nvSpPr>
          <p:spPr>
            <a:xfrm>
              <a:off x="453900" y="969400"/>
              <a:ext cx="61400" cy="196950"/>
            </a:xfrm>
            <a:custGeom>
              <a:avLst/>
              <a:gdLst/>
              <a:ahLst/>
              <a:cxnLst/>
              <a:rect l="l" t="t" r="r" b="b"/>
              <a:pathLst>
                <a:path w="2456" h="7878" extrusionOk="0">
                  <a:moveTo>
                    <a:pt x="1369" y="7750"/>
                  </a:moveTo>
                  <a:cubicBezTo>
                    <a:pt x="998" y="5244"/>
                    <a:pt x="1" y="2456"/>
                    <a:pt x="1612" y="141"/>
                  </a:cubicBezTo>
                  <a:cubicBezTo>
                    <a:pt x="1701" y="1"/>
                    <a:pt x="1906" y="52"/>
                    <a:pt x="1944" y="218"/>
                  </a:cubicBezTo>
                  <a:cubicBezTo>
                    <a:pt x="2085" y="1395"/>
                    <a:pt x="2430" y="2507"/>
                    <a:pt x="2443" y="3696"/>
                  </a:cubicBezTo>
                  <a:cubicBezTo>
                    <a:pt x="2456" y="5090"/>
                    <a:pt x="2034" y="6484"/>
                    <a:pt x="1586" y="7776"/>
                  </a:cubicBezTo>
                  <a:cubicBezTo>
                    <a:pt x="1548" y="7878"/>
                    <a:pt x="1394" y="7865"/>
                    <a:pt x="1369" y="7750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3"/>
            <p:cNvSpPr/>
            <p:nvPr/>
          </p:nvSpPr>
          <p:spPr>
            <a:xfrm>
              <a:off x="514650" y="1102075"/>
              <a:ext cx="123100" cy="141325"/>
            </a:xfrm>
            <a:custGeom>
              <a:avLst/>
              <a:gdLst/>
              <a:ahLst/>
              <a:cxnLst/>
              <a:rect l="l" t="t" r="r" b="b"/>
              <a:pathLst>
                <a:path w="4924" h="5653" extrusionOk="0">
                  <a:moveTo>
                    <a:pt x="26" y="5563"/>
                  </a:moveTo>
                  <a:cubicBezTo>
                    <a:pt x="384" y="4438"/>
                    <a:pt x="665" y="3351"/>
                    <a:pt x="1215" y="2302"/>
                  </a:cubicBezTo>
                  <a:cubicBezTo>
                    <a:pt x="1790" y="1177"/>
                    <a:pt x="3491" y="576"/>
                    <a:pt x="4540" y="90"/>
                  </a:cubicBezTo>
                  <a:cubicBezTo>
                    <a:pt x="4732" y="1"/>
                    <a:pt x="4923" y="218"/>
                    <a:pt x="4808" y="397"/>
                  </a:cubicBezTo>
                  <a:cubicBezTo>
                    <a:pt x="4079" y="1369"/>
                    <a:pt x="3683" y="2520"/>
                    <a:pt x="2890" y="3428"/>
                  </a:cubicBezTo>
                  <a:cubicBezTo>
                    <a:pt x="2174" y="4233"/>
                    <a:pt x="972" y="4937"/>
                    <a:pt x="115" y="5627"/>
                  </a:cubicBezTo>
                  <a:cubicBezTo>
                    <a:pt x="64" y="5653"/>
                    <a:pt x="0" y="5614"/>
                    <a:pt x="13" y="5550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3"/>
            <p:cNvSpPr/>
            <p:nvPr/>
          </p:nvSpPr>
          <p:spPr>
            <a:xfrm>
              <a:off x="403875" y="1087125"/>
              <a:ext cx="173350" cy="284550"/>
            </a:xfrm>
            <a:custGeom>
              <a:avLst/>
              <a:gdLst/>
              <a:ahLst/>
              <a:cxnLst/>
              <a:rect l="l" t="t" r="r" b="b"/>
              <a:pathLst>
                <a:path w="6934" h="11382" extrusionOk="0">
                  <a:moveTo>
                    <a:pt x="3493" y="1"/>
                  </a:moveTo>
                  <a:cubicBezTo>
                    <a:pt x="3488" y="1"/>
                    <a:pt x="3485" y="4"/>
                    <a:pt x="3485" y="10"/>
                  </a:cubicBezTo>
                  <a:cubicBezTo>
                    <a:pt x="3357" y="1903"/>
                    <a:pt x="3114" y="3898"/>
                    <a:pt x="3562" y="5765"/>
                  </a:cubicBezTo>
                  <a:cubicBezTo>
                    <a:pt x="3613" y="5982"/>
                    <a:pt x="3677" y="6199"/>
                    <a:pt x="3728" y="6417"/>
                  </a:cubicBezTo>
                  <a:cubicBezTo>
                    <a:pt x="2411" y="5471"/>
                    <a:pt x="1413" y="4166"/>
                    <a:pt x="71" y="3233"/>
                  </a:cubicBezTo>
                  <a:cubicBezTo>
                    <a:pt x="64" y="3229"/>
                    <a:pt x="58" y="3227"/>
                    <a:pt x="52" y="3227"/>
                  </a:cubicBezTo>
                  <a:cubicBezTo>
                    <a:pt x="22" y="3227"/>
                    <a:pt x="0" y="3275"/>
                    <a:pt x="32" y="3297"/>
                  </a:cubicBezTo>
                  <a:cubicBezTo>
                    <a:pt x="1324" y="4460"/>
                    <a:pt x="2385" y="5893"/>
                    <a:pt x="3856" y="6864"/>
                  </a:cubicBezTo>
                  <a:cubicBezTo>
                    <a:pt x="4265" y="8322"/>
                    <a:pt x="4738" y="9729"/>
                    <a:pt x="4930" y="11263"/>
                  </a:cubicBezTo>
                  <a:cubicBezTo>
                    <a:pt x="4936" y="11343"/>
                    <a:pt x="4995" y="11382"/>
                    <a:pt x="5055" y="11382"/>
                  </a:cubicBezTo>
                  <a:cubicBezTo>
                    <a:pt x="5120" y="11382"/>
                    <a:pt x="5186" y="11337"/>
                    <a:pt x="5186" y="11251"/>
                  </a:cubicBezTo>
                  <a:cubicBezTo>
                    <a:pt x="5301" y="9716"/>
                    <a:pt x="4687" y="8412"/>
                    <a:pt x="4227" y="7018"/>
                  </a:cubicBezTo>
                  <a:cubicBezTo>
                    <a:pt x="4585" y="6276"/>
                    <a:pt x="4866" y="5458"/>
                    <a:pt x="5365" y="4780"/>
                  </a:cubicBezTo>
                  <a:cubicBezTo>
                    <a:pt x="5838" y="4153"/>
                    <a:pt x="6400" y="3616"/>
                    <a:pt x="6925" y="3054"/>
                  </a:cubicBezTo>
                  <a:cubicBezTo>
                    <a:pt x="6934" y="3045"/>
                    <a:pt x="6930" y="3036"/>
                    <a:pt x="6923" y="3036"/>
                  </a:cubicBezTo>
                  <a:cubicBezTo>
                    <a:pt x="6919" y="3036"/>
                    <a:pt x="6916" y="3037"/>
                    <a:pt x="6912" y="3041"/>
                  </a:cubicBezTo>
                  <a:cubicBezTo>
                    <a:pt x="5761" y="4141"/>
                    <a:pt x="4687" y="5189"/>
                    <a:pt x="4137" y="6698"/>
                  </a:cubicBezTo>
                  <a:cubicBezTo>
                    <a:pt x="4124" y="6698"/>
                    <a:pt x="4124" y="6685"/>
                    <a:pt x="4124" y="6685"/>
                  </a:cubicBezTo>
                  <a:cubicBezTo>
                    <a:pt x="4022" y="6366"/>
                    <a:pt x="3932" y="6033"/>
                    <a:pt x="3869" y="5714"/>
                  </a:cubicBezTo>
                  <a:cubicBezTo>
                    <a:pt x="3511" y="3834"/>
                    <a:pt x="3626" y="1916"/>
                    <a:pt x="3511" y="10"/>
                  </a:cubicBezTo>
                  <a:cubicBezTo>
                    <a:pt x="3504" y="4"/>
                    <a:pt x="3498" y="1"/>
                    <a:pt x="3493" y="1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3"/>
            <p:cNvSpPr/>
            <p:nvPr/>
          </p:nvSpPr>
          <p:spPr>
            <a:xfrm>
              <a:off x="767200" y="1020225"/>
              <a:ext cx="71625" cy="198575"/>
            </a:xfrm>
            <a:custGeom>
              <a:avLst/>
              <a:gdLst/>
              <a:ahLst/>
              <a:cxnLst/>
              <a:rect l="l" t="t" r="r" b="b"/>
              <a:pathLst>
                <a:path w="2865" h="7943" extrusionOk="0">
                  <a:moveTo>
                    <a:pt x="2545" y="244"/>
                  </a:moveTo>
                  <a:cubicBezTo>
                    <a:pt x="2583" y="1702"/>
                    <a:pt x="2865" y="3083"/>
                    <a:pt x="2417" y="4515"/>
                  </a:cubicBezTo>
                  <a:cubicBezTo>
                    <a:pt x="2021" y="5755"/>
                    <a:pt x="1023" y="6855"/>
                    <a:pt x="243" y="7852"/>
                  </a:cubicBezTo>
                  <a:cubicBezTo>
                    <a:pt x="167" y="7942"/>
                    <a:pt x="0" y="7865"/>
                    <a:pt x="39" y="7763"/>
                  </a:cubicBezTo>
                  <a:cubicBezTo>
                    <a:pt x="256" y="7111"/>
                    <a:pt x="422" y="6446"/>
                    <a:pt x="563" y="5768"/>
                  </a:cubicBezTo>
                  <a:cubicBezTo>
                    <a:pt x="704" y="4988"/>
                    <a:pt x="461" y="4195"/>
                    <a:pt x="473" y="3415"/>
                  </a:cubicBezTo>
                  <a:cubicBezTo>
                    <a:pt x="486" y="1983"/>
                    <a:pt x="1228" y="1075"/>
                    <a:pt x="2200" y="129"/>
                  </a:cubicBezTo>
                  <a:cubicBezTo>
                    <a:pt x="2315" y="1"/>
                    <a:pt x="2532" y="78"/>
                    <a:pt x="2545" y="244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3"/>
            <p:cNvSpPr/>
            <p:nvPr/>
          </p:nvSpPr>
          <p:spPr>
            <a:xfrm>
              <a:off x="683450" y="1070750"/>
              <a:ext cx="68425" cy="213250"/>
            </a:xfrm>
            <a:custGeom>
              <a:avLst/>
              <a:gdLst/>
              <a:ahLst/>
              <a:cxnLst/>
              <a:rect l="l" t="t" r="r" b="b"/>
              <a:pathLst>
                <a:path w="2737" h="8530" extrusionOk="0">
                  <a:moveTo>
                    <a:pt x="1343" y="167"/>
                  </a:moveTo>
                  <a:cubicBezTo>
                    <a:pt x="2033" y="2954"/>
                    <a:pt x="2737" y="5768"/>
                    <a:pt x="934" y="8325"/>
                  </a:cubicBezTo>
                  <a:cubicBezTo>
                    <a:pt x="793" y="8530"/>
                    <a:pt x="537" y="8325"/>
                    <a:pt x="550" y="8133"/>
                  </a:cubicBezTo>
                  <a:cubicBezTo>
                    <a:pt x="627" y="6727"/>
                    <a:pt x="102" y="5422"/>
                    <a:pt x="51" y="4028"/>
                  </a:cubicBezTo>
                  <a:cubicBezTo>
                    <a:pt x="0" y="2647"/>
                    <a:pt x="486" y="1407"/>
                    <a:pt x="985" y="154"/>
                  </a:cubicBezTo>
                  <a:cubicBezTo>
                    <a:pt x="1061" y="0"/>
                    <a:pt x="1279" y="13"/>
                    <a:pt x="1343" y="179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3"/>
            <p:cNvSpPr/>
            <p:nvPr/>
          </p:nvSpPr>
          <p:spPr>
            <a:xfrm>
              <a:off x="699750" y="1288450"/>
              <a:ext cx="199500" cy="84100"/>
            </a:xfrm>
            <a:custGeom>
              <a:avLst/>
              <a:gdLst/>
              <a:ahLst/>
              <a:cxnLst/>
              <a:rect l="l" t="t" r="r" b="b"/>
              <a:pathLst>
                <a:path w="7980" h="3364" extrusionOk="0">
                  <a:moveTo>
                    <a:pt x="7890" y="256"/>
                  </a:moveTo>
                  <a:cubicBezTo>
                    <a:pt x="6969" y="1241"/>
                    <a:pt x="5870" y="2047"/>
                    <a:pt x="4655" y="2635"/>
                  </a:cubicBezTo>
                  <a:cubicBezTo>
                    <a:pt x="3120" y="3364"/>
                    <a:pt x="1765" y="2520"/>
                    <a:pt x="218" y="2354"/>
                  </a:cubicBezTo>
                  <a:cubicBezTo>
                    <a:pt x="64" y="2328"/>
                    <a:pt x="0" y="2136"/>
                    <a:pt x="102" y="2021"/>
                  </a:cubicBezTo>
                  <a:cubicBezTo>
                    <a:pt x="985" y="1126"/>
                    <a:pt x="2174" y="397"/>
                    <a:pt x="3427" y="295"/>
                  </a:cubicBezTo>
                  <a:cubicBezTo>
                    <a:pt x="4131" y="244"/>
                    <a:pt x="4834" y="423"/>
                    <a:pt x="5524" y="423"/>
                  </a:cubicBezTo>
                  <a:cubicBezTo>
                    <a:pt x="6279" y="423"/>
                    <a:pt x="7021" y="295"/>
                    <a:pt x="7737" y="39"/>
                  </a:cubicBezTo>
                  <a:cubicBezTo>
                    <a:pt x="7865" y="1"/>
                    <a:pt x="7980" y="154"/>
                    <a:pt x="7877" y="256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3"/>
            <p:cNvSpPr/>
            <p:nvPr/>
          </p:nvSpPr>
          <p:spPr>
            <a:xfrm>
              <a:off x="812275" y="1174000"/>
              <a:ext cx="213250" cy="97525"/>
            </a:xfrm>
            <a:custGeom>
              <a:avLst/>
              <a:gdLst/>
              <a:ahLst/>
              <a:cxnLst/>
              <a:rect l="l" t="t" r="r" b="b"/>
              <a:pathLst>
                <a:path w="8530" h="3901" extrusionOk="0">
                  <a:moveTo>
                    <a:pt x="8440" y="525"/>
                  </a:moveTo>
                  <a:cubicBezTo>
                    <a:pt x="7737" y="781"/>
                    <a:pt x="7072" y="1100"/>
                    <a:pt x="6458" y="1510"/>
                  </a:cubicBezTo>
                  <a:cubicBezTo>
                    <a:pt x="5793" y="1932"/>
                    <a:pt x="5307" y="2558"/>
                    <a:pt x="4629" y="2942"/>
                  </a:cubicBezTo>
                  <a:cubicBezTo>
                    <a:pt x="2954" y="3901"/>
                    <a:pt x="1803" y="2878"/>
                    <a:pt x="295" y="2213"/>
                  </a:cubicBezTo>
                  <a:cubicBezTo>
                    <a:pt x="0" y="2085"/>
                    <a:pt x="128" y="1689"/>
                    <a:pt x="397" y="1638"/>
                  </a:cubicBezTo>
                  <a:cubicBezTo>
                    <a:pt x="1279" y="1484"/>
                    <a:pt x="1752" y="883"/>
                    <a:pt x="2545" y="602"/>
                  </a:cubicBezTo>
                  <a:cubicBezTo>
                    <a:pt x="3159" y="410"/>
                    <a:pt x="3798" y="282"/>
                    <a:pt x="4450" y="218"/>
                  </a:cubicBezTo>
                  <a:cubicBezTo>
                    <a:pt x="5832" y="52"/>
                    <a:pt x="7046" y="1"/>
                    <a:pt x="8415" y="333"/>
                  </a:cubicBezTo>
                  <a:cubicBezTo>
                    <a:pt x="8517" y="346"/>
                    <a:pt x="8530" y="487"/>
                    <a:pt x="8440" y="525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3"/>
            <p:cNvSpPr/>
            <p:nvPr/>
          </p:nvSpPr>
          <p:spPr>
            <a:xfrm>
              <a:off x="628025" y="1015325"/>
              <a:ext cx="426925" cy="359400"/>
            </a:xfrm>
            <a:custGeom>
              <a:avLst/>
              <a:gdLst/>
              <a:ahLst/>
              <a:cxnLst/>
              <a:rect l="l" t="t" r="r" b="b"/>
              <a:pathLst>
                <a:path w="17077" h="14376" extrusionOk="0">
                  <a:moveTo>
                    <a:pt x="10771" y="0"/>
                  </a:moveTo>
                  <a:cubicBezTo>
                    <a:pt x="10767" y="0"/>
                    <a:pt x="10763" y="2"/>
                    <a:pt x="10759" y="5"/>
                  </a:cubicBezTo>
                  <a:cubicBezTo>
                    <a:pt x="10209" y="824"/>
                    <a:pt x="9659" y="1629"/>
                    <a:pt x="9250" y="2563"/>
                  </a:cubicBezTo>
                  <a:cubicBezTo>
                    <a:pt x="8828" y="3509"/>
                    <a:pt x="8892" y="4558"/>
                    <a:pt x="8445" y="5517"/>
                  </a:cubicBezTo>
                  <a:lnTo>
                    <a:pt x="8445" y="5555"/>
                  </a:lnTo>
                  <a:cubicBezTo>
                    <a:pt x="7370" y="6770"/>
                    <a:pt x="6322" y="8010"/>
                    <a:pt x="5299" y="9276"/>
                  </a:cubicBezTo>
                  <a:lnTo>
                    <a:pt x="5248" y="9340"/>
                  </a:lnTo>
                  <a:cubicBezTo>
                    <a:pt x="6130" y="7102"/>
                    <a:pt x="7549" y="5248"/>
                    <a:pt x="7460" y="2716"/>
                  </a:cubicBezTo>
                  <a:cubicBezTo>
                    <a:pt x="7454" y="2710"/>
                    <a:pt x="7447" y="2707"/>
                    <a:pt x="7441" y="2707"/>
                  </a:cubicBezTo>
                  <a:cubicBezTo>
                    <a:pt x="7434" y="2707"/>
                    <a:pt x="7428" y="2710"/>
                    <a:pt x="7422" y="2716"/>
                  </a:cubicBezTo>
                  <a:cubicBezTo>
                    <a:pt x="7063" y="5350"/>
                    <a:pt x="5644" y="7332"/>
                    <a:pt x="4826" y="9788"/>
                  </a:cubicBezTo>
                  <a:cubicBezTo>
                    <a:pt x="4813" y="9813"/>
                    <a:pt x="4813" y="9839"/>
                    <a:pt x="4826" y="9864"/>
                  </a:cubicBezTo>
                  <a:cubicBezTo>
                    <a:pt x="3624" y="11412"/>
                    <a:pt x="2383" y="13074"/>
                    <a:pt x="631" y="13931"/>
                  </a:cubicBezTo>
                  <a:cubicBezTo>
                    <a:pt x="1744" y="12665"/>
                    <a:pt x="2831" y="11348"/>
                    <a:pt x="3406" y="9749"/>
                  </a:cubicBezTo>
                  <a:cubicBezTo>
                    <a:pt x="3892" y="8394"/>
                    <a:pt x="3649" y="6795"/>
                    <a:pt x="3457" y="5414"/>
                  </a:cubicBezTo>
                  <a:cubicBezTo>
                    <a:pt x="3452" y="5385"/>
                    <a:pt x="3428" y="5372"/>
                    <a:pt x="3403" y="5372"/>
                  </a:cubicBezTo>
                  <a:cubicBezTo>
                    <a:pt x="3373" y="5372"/>
                    <a:pt x="3342" y="5392"/>
                    <a:pt x="3342" y="5427"/>
                  </a:cubicBezTo>
                  <a:cubicBezTo>
                    <a:pt x="3445" y="7141"/>
                    <a:pt x="3496" y="9174"/>
                    <a:pt x="2575" y="10708"/>
                  </a:cubicBezTo>
                  <a:cubicBezTo>
                    <a:pt x="1821" y="11936"/>
                    <a:pt x="836" y="12972"/>
                    <a:pt x="56" y="14186"/>
                  </a:cubicBezTo>
                  <a:cubicBezTo>
                    <a:pt x="1" y="14275"/>
                    <a:pt x="89" y="14373"/>
                    <a:pt x="180" y="14373"/>
                  </a:cubicBezTo>
                  <a:cubicBezTo>
                    <a:pt x="194" y="14373"/>
                    <a:pt x="208" y="14371"/>
                    <a:pt x="222" y="14365"/>
                  </a:cubicBezTo>
                  <a:cubicBezTo>
                    <a:pt x="241" y="14372"/>
                    <a:pt x="257" y="14375"/>
                    <a:pt x="273" y="14375"/>
                  </a:cubicBezTo>
                  <a:cubicBezTo>
                    <a:pt x="289" y="14375"/>
                    <a:pt x="305" y="14372"/>
                    <a:pt x="324" y="14365"/>
                  </a:cubicBezTo>
                  <a:cubicBezTo>
                    <a:pt x="427" y="14327"/>
                    <a:pt x="516" y="14276"/>
                    <a:pt x="619" y="14238"/>
                  </a:cubicBezTo>
                  <a:cubicBezTo>
                    <a:pt x="1769" y="14212"/>
                    <a:pt x="2741" y="13739"/>
                    <a:pt x="3790" y="13253"/>
                  </a:cubicBezTo>
                  <a:cubicBezTo>
                    <a:pt x="5081" y="12690"/>
                    <a:pt x="6424" y="12268"/>
                    <a:pt x="7805" y="12025"/>
                  </a:cubicBezTo>
                  <a:cubicBezTo>
                    <a:pt x="7878" y="12013"/>
                    <a:pt x="7882" y="11909"/>
                    <a:pt x="7817" y="11909"/>
                  </a:cubicBezTo>
                  <a:cubicBezTo>
                    <a:pt x="7813" y="11909"/>
                    <a:pt x="7809" y="11910"/>
                    <a:pt x="7805" y="11910"/>
                  </a:cubicBezTo>
                  <a:cubicBezTo>
                    <a:pt x="6501" y="12038"/>
                    <a:pt x="5197" y="12217"/>
                    <a:pt x="4007" y="12780"/>
                  </a:cubicBezTo>
                  <a:cubicBezTo>
                    <a:pt x="3253" y="13138"/>
                    <a:pt x="2473" y="13445"/>
                    <a:pt x="1680" y="13688"/>
                  </a:cubicBezTo>
                  <a:cubicBezTo>
                    <a:pt x="3342" y="12614"/>
                    <a:pt x="4672" y="10836"/>
                    <a:pt x="5925" y="9174"/>
                  </a:cubicBezTo>
                  <a:cubicBezTo>
                    <a:pt x="6987" y="8611"/>
                    <a:pt x="8266" y="8688"/>
                    <a:pt x="9442" y="8611"/>
                  </a:cubicBezTo>
                  <a:cubicBezTo>
                    <a:pt x="10299" y="8560"/>
                    <a:pt x="11130" y="8291"/>
                    <a:pt x="11833" y="7806"/>
                  </a:cubicBezTo>
                  <a:cubicBezTo>
                    <a:pt x="11846" y="7793"/>
                    <a:pt x="11846" y="7780"/>
                    <a:pt x="11820" y="7780"/>
                  </a:cubicBezTo>
                  <a:cubicBezTo>
                    <a:pt x="10094" y="8560"/>
                    <a:pt x="8035" y="8023"/>
                    <a:pt x="6296" y="8662"/>
                  </a:cubicBezTo>
                  <a:cubicBezTo>
                    <a:pt x="6718" y="8112"/>
                    <a:pt x="7140" y="7588"/>
                    <a:pt x="7562" y="7102"/>
                  </a:cubicBezTo>
                  <a:cubicBezTo>
                    <a:pt x="8061" y="6552"/>
                    <a:pt x="8572" y="5939"/>
                    <a:pt x="9097" y="5350"/>
                  </a:cubicBezTo>
                  <a:cubicBezTo>
                    <a:pt x="11360" y="5031"/>
                    <a:pt x="13598" y="4890"/>
                    <a:pt x="15836" y="4391"/>
                  </a:cubicBezTo>
                  <a:cubicBezTo>
                    <a:pt x="15861" y="4391"/>
                    <a:pt x="15849" y="4353"/>
                    <a:pt x="15823" y="4353"/>
                  </a:cubicBezTo>
                  <a:cubicBezTo>
                    <a:pt x="13700" y="4864"/>
                    <a:pt x="11462" y="4852"/>
                    <a:pt x="9289" y="5133"/>
                  </a:cubicBezTo>
                  <a:cubicBezTo>
                    <a:pt x="10196" y="4136"/>
                    <a:pt x="11168" y="3176"/>
                    <a:pt x="12332" y="2563"/>
                  </a:cubicBezTo>
                  <a:cubicBezTo>
                    <a:pt x="13803" y="1770"/>
                    <a:pt x="15427" y="1476"/>
                    <a:pt x="17038" y="1105"/>
                  </a:cubicBezTo>
                  <a:cubicBezTo>
                    <a:pt x="17076" y="1092"/>
                    <a:pt x="17063" y="1041"/>
                    <a:pt x="17025" y="1041"/>
                  </a:cubicBezTo>
                  <a:cubicBezTo>
                    <a:pt x="13879" y="1284"/>
                    <a:pt x="11475" y="2243"/>
                    <a:pt x="9301" y="4621"/>
                  </a:cubicBezTo>
                  <a:cubicBezTo>
                    <a:pt x="9148" y="4788"/>
                    <a:pt x="9007" y="4941"/>
                    <a:pt x="8854" y="5107"/>
                  </a:cubicBezTo>
                  <a:cubicBezTo>
                    <a:pt x="9097" y="4442"/>
                    <a:pt x="9199" y="3777"/>
                    <a:pt x="9416" y="3074"/>
                  </a:cubicBezTo>
                  <a:cubicBezTo>
                    <a:pt x="9774" y="2013"/>
                    <a:pt x="10235" y="990"/>
                    <a:pt x="10785" y="31"/>
                  </a:cubicBezTo>
                  <a:cubicBezTo>
                    <a:pt x="10794" y="12"/>
                    <a:pt x="10783" y="0"/>
                    <a:pt x="10771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3"/>
            <p:cNvSpPr/>
            <p:nvPr/>
          </p:nvSpPr>
          <p:spPr>
            <a:xfrm>
              <a:off x="502175" y="1138850"/>
              <a:ext cx="137500" cy="316825"/>
            </a:xfrm>
            <a:custGeom>
              <a:avLst/>
              <a:gdLst/>
              <a:ahLst/>
              <a:cxnLst/>
              <a:rect l="l" t="t" r="r" b="b"/>
              <a:pathLst>
                <a:path w="5500" h="12673" extrusionOk="0">
                  <a:moveTo>
                    <a:pt x="4860" y="90"/>
                  </a:moveTo>
                  <a:cubicBezTo>
                    <a:pt x="4233" y="2660"/>
                    <a:pt x="3543" y="4719"/>
                    <a:pt x="1650" y="6637"/>
                  </a:cubicBezTo>
                  <a:cubicBezTo>
                    <a:pt x="0" y="8325"/>
                    <a:pt x="243" y="10256"/>
                    <a:pt x="563" y="12430"/>
                  </a:cubicBezTo>
                  <a:cubicBezTo>
                    <a:pt x="602" y="12634"/>
                    <a:pt x="883" y="12673"/>
                    <a:pt x="960" y="12468"/>
                  </a:cubicBezTo>
                  <a:cubicBezTo>
                    <a:pt x="1279" y="11777"/>
                    <a:pt x="1637" y="10869"/>
                    <a:pt x="2341" y="10460"/>
                  </a:cubicBezTo>
                  <a:cubicBezTo>
                    <a:pt x="2737" y="10256"/>
                    <a:pt x="3082" y="9987"/>
                    <a:pt x="3351" y="9642"/>
                  </a:cubicBezTo>
                  <a:cubicBezTo>
                    <a:pt x="4093" y="8683"/>
                    <a:pt x="4642" y="7583"/>
                    <a:pt x="4949" y="6407"/>
                  </a:cubicBezTo>
                  <a:cubicBezTo>
                    <a:pt x="5499" y="4310"/>
                    <a:pt x="5346" y="2212"/>
                    <a:pt x="5026" y="102"/>
                  </a:cubicBezTo>
                  <a:cubicBezTo>
                    <a:pt x="5013" y="13"/>
                    <a:pt x="4885" y="0"/>
                    <a:pt x="4873" y="77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3"/>
            <p:cNvSpPr/>
            <p:nvPr/>
          </p:nvSpPr>
          <p:spPr>
            <a:xfrm>
              <a:off x="533825" y="1310200"/>
              <a:ext cx="121825" cy="234025"/>
            </a:xfrm>
            <a:custGeom>
              <a:avLst/>
              <a:gdLst/>
              <a:ahLst/>
              <a:cxnLst/>
              <a:rect l="l" t="t" r="r" b="b"/>
              <a:pathLst>
                <a:path w="4873" h="9361" extrusionOk="0">
                  <a:moveTo>
                    <a:pt x="4642" y="103"/>
                  </a:moveTo>
                  <a:cubicBezTo>
                    <a:pt x="3862" y="1624"/>
                    <a:pt x="3121" y="3120"/>
                    <a:pt x="2123" y="4514"/>
                  </a:cubicBezTo>
                  <a:cubicBezTo>
                    <a:pt x="1087" y="5972"/>
                    <a:pt x="960" y="7647"/>
                    <a:pt x="64" y="9156"/>
                  </a:cubicBezTo>
                  <a:cubicBezTo>
                    <a:pt x="0" y="9258"/>
                    <a:pt x="141" y="9361"/>
                    <a:pt x="218" y="9271"/>
                  </a:cubicBezTo>
                  <a:cubicBezTo>
                    <a:pt x="960" y="8414"/>
                    <a:pt x="1919" y="8044"/>
                    <a:pt x="2814" y="7455"/>
                  </a:cubicBezTo>
                  <a:cubicBezTo>
                    <a:pt x="3428" y="7033"/>
                    <a:pt x="3722" y="6125"/>
                    <a:pt x="3965" y="5486"/>
                  </a:cubicBezTo>
                  <a:cubicBezTo>
                    <a:pt x="4578" y="3862"/>
                    <a:pt x="4591" y="1867"/>
                    <a:pt x="4847" y="154"/>
                  </a:cubicBezTo>
                  <a:cubicBezTo>
                    <a:pt x="4873" y="26"/>
                    <a:pt x="4693" y="0"/>
                    <a:pt x="4630" y="103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3"/>
            <p:cNvSpPr/>
            <p:nvPr/>
          </p:nvSpPr>
          <p:spPr>
            <a:xfrm>
              <a:off x="525825" y="1499450"/>
              <a:ext cx="162750" cy="206225"/>
            </a:xfrm>
            <a:custGeom>
              <a:avLst/>
              <a:gdLst/>
              <a:ahLst/>
              <a:cxnLst/>
              <a:rect l="l" t="t" r="r" b="b"/>
              <a:pathLst>
                <a:path w="6510" h="8249" extrusionOk="0">
                  <a:moveTo>
                    <a:pt x="6228" y="103"/>
                  </a:moveTo>
                  <a:cubicBezTo>
                    <a:pt x="4937" y="1279"/>
                    <a:pt x="3568" y="2366"/>
                    <a:pt x="2494" y="3785"/>
                  </a:cubicBezTo>
                  <a:cubicBezTo>
                    <a:pt x="1522" y="5064"/>
                    <a:pt x="1037" y="6650"/>
                    <a:pt x="103" y="7916"/>
                  </a:cubicBezTo>
                  <a:cubicBezTo>
                    <a:pt x="1" y="8056"/>
                    <a:pt x="154" y="8248"/>
                    <a:pt x="320" y="8184"/>
                  </a:cubicBezTo>
                  <a:cubicBezTo>
                    <a:pt x="1791" y="7647"/>
                    <a:pt x="2469" y="7596"/>
                    <a:pt x="3210" y="6138"/>
                  </a:cubicBezTo>
                  <a:cubicBezTo>
                    <a:pt x="4195" y="4144"/>
                    <a:pt x="5346" y="2238"/>
                    <a:pt x="6433" y="295"/>
                  </a:cubicBezTo>
                  <a:cubicBezTo>
                    <a:pt x="6510" y="167"/>
                    <a:pt x="6356" y="0"/>
                    <a:pt x="6241" y="115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3"/>
            <p:cNvSpPr/>
            <p:nvPr/>
          </p:nvSpPr>
          <p:spPr>
            <a:xfrm>
              <a:off x="531275" y="1680700"/>
              <a:ext cx="138125" cy="225725"/>
            </a:xfrm>
            <a:custGeom>
              <a:avLst/>
              <a:gdLst/>
              <a:ahLst/>
              <a:cxnLst/>
              <a:rect l="l" t="t" r="r" b="b"/>
              <a:pathLst>
                <a:path w="5525" h="9029" extrusionOk="0">
                  <a:moveTo>
                    <a:pt x="5192" y="154"/>
                  </a:moveTo>
                  <a:cubicBezTo>
                    <a:pt x="4118" y="1702"/>
                    <a:pt x="2430" y="2507"/>
                    <a:pt x="1177" y="3888"/>
                  </a:cubicBezTo>
                  <a:cubicBezTo>
                    <a:pt x="115" y="5065"/>
                    <a:pt x="0" y="7430"/>
                    <a:pt x="230" y="8888"/>
                  </a:cubicBezTo>
                  <a:cubicBezTo>
                    <a:pt x="243" y="8990"/>
                    <a:pt x="371" y="9029"/>
                    <a:pt x="448" y="8965"/>
                  </a:cubicBezTo>
                  <a:cubicBezTo>
                    <a:pt x="1151" y="8389"/>
                    <a:pt x="1509" y="7584"/>
                    <a:pt x="2212" y="6996"/>
                  </a:cubicBezTo>
                  <a:cubicBezTo>
                    <a:pt x="2903" y="6407"/>
                    <a:pt x="3466" y="5909"/>
                    <a:pt x="4003" y="5180"/>
                  </a:cubicBezTo>
                  <a:cubicBezTo>
                    <a:pt x="5154" y="3581"/>
                    <a:pt x="5384" y="2226"/>
                    <a:pt x="5499" y="269"/>
                  </a:cubicBezTo>
                  <a:cubicBezTo>
                    <a:pt x="5524" y="90"/>
                    <a:pt x="5281" y="1"/>
                    <a:pt x="5179" y="154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3"/>
            <p:cNvSpPr/>
            <p:nvPr/>
          </p:nvSpPr>
          <p:spPr>
            <a:xfrm>
              <a:off x="236825" y="1682300"/>
              <a:ext cx="209425" cy="145800"/>
            </a:xfrm>
            <a:custGeom>
              <a:avLst/>
              <a:gdLst/>
              <a:ahLst/>
              <a:cxnLst/>
              <a:rect l="l" t="t" r="r" b="b"/>
              <a:pathLst>
                <a:path w="8377" h="5832" extrusionOk="0">
                  <a:moveTo>
                    <a:pt x="78" y="257"/>
                  </a:moveTo>
                  <a:cubicBezTo>
                    <a:pt x="1190" y="1650"/>
                    <a:pt x="2290" y="2993"/>
                    <a:pt x="3633" y="4170"/>
                  </a:cubicBezTo>
                  <a:cubicBezTo>
                    <a:pt x="4911" y="5295"/>
                    <a:pt x="6612" y="5525"/>
                    <a:pt x="8236" y="5819"/>
                  </a:cubicBezTo>
                  <a:cubicBezTo>
                    <a:pt x="8338" y="5832"/>
                    <a:pt x="8377" y="5704"/>
                    <a:pt x="8326" y="5640"/>
                  </a:cubicBezTo>
                  <a:cubicBezTo>
                    <a:pt x="7392" y="4272"/>
                    <a:pt x="6535" y="2955"/>
                    <a:pt x="5103" y="2085"/>
                  </a:cubicBezTo>
                  <a:cubicBezTo>
                    <a:pt x="3594" y="1164"/>
                    <a:pt x="1881" y="640"/>
                    <a:pt x="231" y="39"/>
                  </a:cubicBezTo>
                  <a:cubicBezTo>
                    <a:pt x="103" y="1"/>
                    <a:pt x="1" y="141"/>
                    <a:pt x="78" y="257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3"/>
            <p:cNvSpPr/>
            <p:nvPr/>
          </p:nvSpPr>
          <p:spPr>
            <a:xfrm>
              <a:off x="315150" y="1485375"/>
              <a:ext cx="158275" cy="232775"/>
            </a:xfrm>
            <a:custGeom>
              <a:avLst/>
              <a:gdLst/>
              <a:ahLst/>
              <a:cxnLst/>
              <a:rect l="l" t="t" r="r" b="b"/>
              <a:pathLst>
                <a:path w="6331" h="9311" extrusionOk="0">
                  <a:moveTo>
                    <a:pt x="14" y="282"/>
                  </a:moveTo>
                  <a:cubicBezTo>
                    <a:pt x="346" y="4361"/>
                    <a:pt x="2558" y="6995"/>
                    <a:pt x="5857" y="9233"/>
                  </a:cubicBezTo>
                  <a:cubicBezTo>
                    <a:pt x="5973" y="9310"/>
                    <a:pt x="6126" y="9246"/>
                    <a:pt x="6152" y="9105"/>
                  </a:cubicBezTo>
                  <a:cubicBezTo>
                    <a:pt x="6331" y="5167"/>
                    <a:pt x="2443" y="2942"/>
                    <a:pt x="320" y="154"/>
                  </a:cubicBezTo>
                  <a:cubicBezTo>
                    <a:pt x="205" y="1"/>
                    <a:pt x="1" y="129"/>
                    <a:pt x="14" y="282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3"/>
            <p:cNvSpPr/>
            <p:nvPr/>
          </p:nvSpPr>
          <p:spPr>
            <a:xfrm>
              <a:off x="364700" y="1360375"/>
              <a:ext cx="128225" cy="232125"/>
            </a:xfrm>
            <a:custGeom>
              <a:avLst/>
              <a:gdLst/>
              <a:ahLst/>
              <a:cxnLst/>
              <a:rect l="l" t="t" r="r" b="b"/>
              <a:pathLst>
                <a:path w="5129" h="9285" extrusionOk="0">
                  <a:moveTo>
                    <a:pt x="436" y="205"/>
                  </a:moveTo>
                  <a:cubicBezTo>
                    <a:pt x="1" y="1919"/>
                    <a:pt x="116" y="3453"/>
                    <a:pt x="845" y="5077"/>
                  </a:cubicBezTo>
                  <a:cubicBezTo>
                    <a:pt x="1638" y="6791"/>
                    <a:pt x="3517" y="7891"/>
                    <a:pt x="4809" y="9182"/>
                  </a:cubicBezTo>
                  <a:cubicBezTo>
                    <a:pt x="4924" y="9285"/>
                    <a:pt x="5129" y="9182"/>
                    <a:pt x="5065" y="9016"/>
                  </a:cubicBezTo>
                  <a:cubicBezTo>
                    <a:pt x="4413" y="7571"/>
                    <a:pt x="3863" y="6062"/>
                    <a:pt x="3415" y="4540"/>
                  </a:cubicBezTo>
                  <a:cubicBezTo>
                    <a:pt x="2942" y="2980"/>
                    <a:pt x="1638" y="1561"/>
                    <a:pt x="819" y="180"/>
                  </a:cubicBezTo>
                  <a:cubicBezTo>
                    <a:pt x="743" y="52"/>
                    <a:pt x="474" y="1"/>
                    <a:pt x="436" y="193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3"/>
            <p:cNvSpPr/>
            <p:nvPr/>
          </p:nvSpPr>
          <p:spPr>
            <a:xfrm>
              <a:off x="306975" y="1364600"/>
              <a:ext cx="342200" cy="706550"/>
            </a:xfrm>
            <a:custGeom>
              <a:avLst/>
              <a:gdLst/>
              <a:ahLst/>
              <a:cxnLst/>
              <a:rect l="l" t="t" r="r" b="b"/>
              <a:pathLst>
                <a:path w="13688" h="28262" extrusionOk="0">
                  <a:moveTo>
                    <a:pt x="9413" y="0"/>
                  </a:moveTo>
                  <a:cubicBezTo>
                    <a:pt x="9403" y="0"/>
                    <a:pt x="9394" y="8"/>
                    <a:pt x="9394" y="24"/>
                  </a:cubicBezTo>
                  <a:cubicBezTo>
                    <a:pt x="8537" y="2095"/>
                    <a:pt x="7949" y="3847"/>
                    <a:pt x="7962" y="6110"/>
                  </a:cubicBezTo>
                  <a:cubicBezTo>
                    <a:pt x="7962" y="7645"/>
                    <a:pt x="8128" y="9128"/>
                    <a:pt x="8192" y="10624"/>
                  </a:cubicBezTo>
                  <a:cubicBezTo>
                    <a:pt x="7719" y="9704"/>
                    <a:pt x="7284" y="8783"/>
                    <a:pt x="6734" y="7914"/>
                  </a:cubicBezTo>
                  <a:cubicBezTo>
                    <a:pt x="5852" y="6545"/>
                    <a:pt x="4791" y="5394"/>
                    <a:pt x="4036" y="3911"/>
                  </a:cubicBezTo>
                  <a:cubicBezTo>
                    <a:pt x="4030" y="3905"/>
                    <a:pt x="4023" y="3901"/>
                    <a:pt x="4019" y="3901"/>
                  </a:cubicBezTo>
                  <a:cubicBezTo>
                    <a:pt x="4014" y="3901"/>
                    <a:pt x="4011" y="3905"/>
                    <a:pt x="4011" y="3911"/>
                  </a:cubicBezTo>
                  <a:cubicBezTo>
                    <a:pt x="4497" y="5139"/>
                    <a:pt x="4995" y="6174"/>
                    <a:pt x="5852" y="7172"/>
                  </a:cubicBezTo>
                  <a:cubicBezTo>
                    <a:pt x="6811" y="8284"/>
                    <a:pt x="7399" y="9614"/>
                    <a:pt x="8205" y="10842"/>
                  </a:cubicBezTo>
                  <a:cubicBezTo>
                    <a:pt x="8230" y="11724"/>
                    <a:pt x="8205" y="12594"/>
                    <a:pt x="8103" y="13463"/>
                  </a:cubicBezTo>
                  <a:cubicBezTo>
                    <a:pt x="7988" y="14486"/>
                    <a:pt x="7796" y="15496"/>
                    <a:pt x="7629" y="16507"/>
                  </a:cubicBezTo>
                  <a:cubicBezTo>
                    <a:pt x="6990" y="13770"/>
                    <a:pt x="4829" y="11903"/>
                    <a:pt x="3410" y="9486"/>
                  </a:cubicBezTo>
                  <a:cubicBezTo>
                    <a:pt x="3405" y="9477"/>
                    <a:pt x="3396" y="9473"/>
                    <a:pt x="3386" y="9473"/>
                  </a:cubicBezTo>
                  <a:cubicBezTo>
                    <a:pt x="3369" y="9473"/>
                    <a:pt x="3350" y="9487"/>
                    <a:pt x="3358" y="9512"/>
                  </a:cubicBezTo>
                  <a:cubicBezTo>
                    <a:pt x="3934" y="10663"/>
                    <a:pt x="4612" y="11775"/>
                    <a:pt x="5379" y="12824"/>
                  </a:cubicBezTo>
                  <a:cubicBezTo>
                    <a:pt x="6440" y="14243"/>
                    <a:pt x="7041" y="15317"/>
                    <a:pt x="7540" y="16993"/>
                  </a:cubicBezTo>
                  <a:cubicBezTo>
                    <a:pt x="7335" y="18080"/>
                    <a:pt x="7195" y="19179"/>
                    <a:pt x="7118" y="20292"/>
                  </a:cubicBezTo>
                  <a:cubicBezTo>
                    <a:pt x="5609" y="17555"/>
                    <a:pt x="2502" y="16174"/>
                    <a:pt x="72" y="14346"/>
                  </a:cubicBezTo>
                  <a:cubicBezTo>
                    <a:pt x="67" y="14341"/>
                    <a:pt x="62" y="14339"/>
                    <a:pt x="56" y="14339"/>
                  </a:cubicBezTo>
                  <a:cubicBezTo>
                    <a:pt x="30" y="14339"/>
                    <a:pt x="0" y="14378"/>
                    <a:pt x="21" y="14410"/>
                  </a:cubicBezTo>
                  <a:cubicBezTo>
                    <a:pt x="2195" y="16980"/>
                    <a:pt x="5762" y="17875"/>
                    <a:pt x="7092" y="21251"/>
                  </a:cubicBezTo>
                  <a:cubicBezTo>
                    <a:pt x="7080" y="23565"/>
                    <a:pt x="7463" y="25726"/>
                    <a:pt x="6888" y="28054"/>
                  </a:cubicBezTo>
                  <a:cubicBezTo>
                    <a:pt x="6855" y="28176"/>
                    <a:pt x="6952" y="28262"/>
                    <a:pt x="7050" y="28262"/>
                  </a:cubicBezTo>
                  <a:cubicBezTo>
                    <a:pt x="7106" y="28262"/>
                    <a:pt x="7162" y="28234"/>
                    <a:pt x="7195" y="28169"/>
                  </a:cubicBezTo>
                  <a:cubicBezTo>
                    <a:pt x="7566" y="27274"/>
                    <a:pt x="7770" y="26315"/>
                    <a:pt x="7770" y="25356"/>
                  </a:cubicBezTo>
                  <a:cubicBezTo>
                    <a:pt x="8959" y="23821"/>
                    <a:pt x="9279" y="21967"/>
                    <a:pt x="10200" y="20253"/>
                  </a:cubicBezTo>
                  <a:cubicBezTo>
                    <a:pt x="11197" y="18412"/>
                    <a:pt x="12565" y="16737"/>
                    <a:pt x="13678" y="14959"/>
                  </a:cubicBezTo>
                  <a:cubicBezTo>
                    <a:pt x="13687" y="14941"/>
                    <a:pt x="13669" y="14929"/>
                    <a:pt x="13654" y="14929"/>
                  </a:cubicBezTo>
                  <a:cubicBezTo>
                    <a:pt x="13648" y="14929"/>
                    <a:pt x="13643" y="14930"/>
                    <a:pt x="13640" y="14934"/>
                  </a:cubicBezTo>
                  <a:cubicBezTo>
                    <a:pt x="12348" y="16622"/>
                    <a:pt x="11018" y="18233"/>
                    <a:pt x="9893" y="20049"/>
                  </a:cubicBezTo>
                  <a:cubicBezTo>
                    <a:pt x="8972" y="21545"/>
                    <a:pt x="8665" y="23271"/>
                    <a:pt x="7770" y="24780"/>
                  </a:cubicBezTo>
                  <a:cubicBezTo>
                    <a:pt x="7770" y="24064"/>
                    <a:pt x="7706" y="23361"/>
                    <a:pt x="7655" y="22657"/>
                  </a:cubicBezTo>
                  <a:cubicBezTo>
                    <a:pt x="7476" y="20087"/>
                    <a:pt x="7911" y="17645"/>
                    <a:pt x="8358" y="15126"/>
                  </a:cubicBezTo>
                  <a:cubicBezTo>
                    <a:pt x="8422" y="14832"/>
                    <a:pt x="8461" y="14525"/>
                    <a:pt x="8512" y="14231"/>
                  </a:cubicBezTo>
                  <a:cubicBezTo>
                    <a:pt x="9253" y="13323"/>
                    <a:pt x="10136" y="12568"/>
                    <a:pt x="10903" y="11673"/>
                  </a:cubicBezTo>
                  <a:cubicBezTo>
                    <a:pt x="11773" y="10701"/>
                    <a:pt x="12399" y="9486"/>
                    <a:pt x="13064" y="8374"/>
                  </a:cubicBezTo>
                  <a:cubicBezTo>
                    <a:pt x="13074" y="8374"/>
                    <a:pt x="13060" y="8358"/>
                    <a:pt x="13054" y="8358"/>
                  </a:cubicBezTo>
                  <a:cubicBezTo>
                    <a:pt x="13052" y="8358"/>
                    <a:pt x="13051" y="8359"/>
                    <a:pt x="13051" y="8361"/>
                  </a:cubicBezTo>
                  <a:cubicBezTo>
                    <a:pt x="12271" y="9435"/>
                    <a:pt x="11479" y="10471"/>
                    <a:pt x="10622" y="11481"/>
                  </a:cubicBezTo>
                  <a:cubicBezTo>
                    <a:pt x="9982" y="12210"/>
                    <a:pt x="9215" y="12773"/>
                    <a:pt x="8601" y="13502"/>
                  </a:cubicBezTo>
                  <a:cubicBezTo>
                    <a:pt x="8780" y="11814"/>
                    <a:pt x="8806" y="10100"/>
                    <a:pt x="8652" y="8412"/>
                  </a:cubicBezTo>
                  <a:lnTo>
                    <a:pt x="8652" y="8348"/>
                  </a:lnTo>
                  <a:cubicBezTo>
                    <a:pt x="9164" y="7108"/>
                    <a:pt x="10034" y="6341"/>
                    <a:pt x="10878" y="5254"/>
                  </a:cubicBezTo>
                  <a:cubicBezTo>
                    <a:pt x="11773" y="4077"/>
                    <a:pt x="12156" y="2786"/>
                    <a:pt x="12502" y="1366"/>
                  </a:cubicBezTo>
                  <a:cubicBezTo>
                    <a:pt x="12511" y="1357"/>
                    <a:pt x="12500" y="1348"/>
                    <a:pt x="12494" y="1348"/>
                  </a:cubicBezTo>
                  <a:cubicBezTo>
                    <a:pt x="12491" y="1348"/>
                    <a:pt x="12489" y="1350"/>
                    <a:pt x="12489" y="1354"/>
                  </a:cubicBezTo>
                  <a:cubicBezTo>
                    <a:pt x="11952" y="3093"/>
                    <a:pt x="11363" y="4499"/>
                    <a:pt x="9995" y="5765"/>
                  </a:cubicBezTo>
                  <a:cubicBezTo>
                    <a:pt x="9369" y="6353"/>
                    <a:pt x="8895" y="7095"/>
                    <a:pt x="8614" y="7901"/>
                  </a:cubicBezTo>
                  <a:cubicBezTo>
                    <a:pt x="8499" y="6584"/>
                    <a:pt x="8397" y="5267"/>
                    <a:pt x="8512" y="3949"/>
                  </a:cubicBezTo>
                  <a:cubicBezTo>
                    <a:pt x="8627" y="2632"/>
                    <a:pt x="9100" y="1315"/>
                    <a:pt x="9433" y="36"/>
                  </a:cubicBezTo>
                  <a:cubicBezTo>
                    <a:pt x="9440" y="14"/>
                    <a:pt x="9426" y="0"/>
                    <a:pt x="9413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3"/>
            <p:cNvSpPr/>
            <p:nvPr/>
          </p:nvSpPr>
          <p:spPr>
            <a:xfrm>
              <a:off x="270075" y="1937725"/>
              <a:ext cx="172675" cy="221575"/>
            </a:xfrm>
            <a:custGeom>
              <a:avLst/>
              <a:gdLst/>
              <a:ahLst/>
              <a:cxnLst/>
              <a:rect l="l" t="t" r="r" b="b"/>
              <a:pathLst>
                <a:path w="6907" h="8863" extrusionOk="0">
                  <a:moveTo>
                    <a:pt x="6842" y="8760"/>
                  </a:moveTo>
                  <a:cubicBezTo>
                    <a:pt x="6906" y="7303"/>
                    <a:pt x="6612" y="5781"/>
                    <a:pt x="5538" y="4732"/>
                  </a:cubicBezTo>
                  <a:cubicBezTo>
                    <a:pt x="3888" y="3134"/>
                    <a:pt x="1561" y="2200"/>
                    <a:pt x="423" y="180"/>
                  </a:cubicBezTo>
                  <a:cubicBezTo>
                    <a:pt x="333" y="14"/>
                    <a:pt x="26" y="1"/>
                    <a:pt x="26" y="231"/>
                  </a:cubicBezTo>
                  <a:cubicBezTo>
                    <a:pt x="1" y="2252"/>
                    <a:pt x="627" y="4029"/>
                    <a:pt x="1765" y="5666"/>
                  </a:cubicBezTo>
                  <a:cubicBezTo>
                    <a:pt x="2315" y="6471"/>
                    <a:pt x="3287" y="7610"/>
                    <a:pt x="4233" y="7968"/>
                  </a:cubicBezTo>
                  <a:cubicBezTo>
                    <a:pt x="5077" y="8287"/>
                    <a:pt x="5870" y="8505"/>
                    <a:pt x="6701" y="8837"/>
                  </a:cubicBezTo>
                  <a:cubicBezTo>
                    <a:pt x="6765" y="8863"/>
                    <a:pt x="6842" y="8824"/>
                    <a:pt x="6842" y="8760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3"/>
            <p:cNvSpPr/>
            <p:nvPr/>
          </p:nvSpPr>
          <p:spPr>
            <a:xfrm>
              <a:off x="455175" y="1967475"/>
              <a:ext cx="202075" cy="217075"/>
            </a:xfrm>
            <a:custGeom>
              <a:avLst/>
              <a:gdLst/>
              <a:ahLst/>
              <a:cxnLst/>
              <a:rect l="l" t="t" r="r" b="b"/>
              <a:pathLst>
                <a:path w="8083" h="8683" extrusionOk="0">
                  <a:moveTo>
                    <a:pt x="1254" y="8555"/>
                  </a:moveTo>
                  <a:cubicBezTo>
                    <a:pt x="1638" y="6547"/>
                    <a:pt x="2405" y="4898"/>
                    <a:pt x="4003" y="3568"/>
                  </a:cubicBezTo>
                  <a:cubicBezTo>
                    <a:pt x="5295" y="2494"/>
                    <a:pt x="6471" y="1305"/>
                    <a:pt x="7916" y="435"/>
                  </a:cubicBezTo>
                  <a:cubicBezTo>
                    <a:pt x="8082" y="294"/>
                    <a:pt x="8006" y="26"/>
                    <a:pt x="7801" y="0"/>
                  </a:cubicBezTo>
                  <a:cubicBezTo>
                    <a:pt x="6650" y="0"/>
                    <a:pt x="5474" y="26"/>
                    <a:pt x="4323" y="141"/>
                  </a:cubicBezTo>
                  <a:cubicBezTo>
                    <a:pt x="3287" y="243"/>
                    <a:pt x="2341" y="1368"/>
                    <a:pt x="1714" y="2110"/>
                  </a:cubicBezTo>
                  <a:cubicBezTo>
                    <a:pt x="1" y="4067"/>
                    <a:pt x="154" y="6304"/>
                    <a:pt x="1049" y="8593"/>
                  </a:cubicBezTo>
                  <a:cubicBezTo>
                    <a:pt x="1088" y="8683"/>
                    <a:pt x="1241" y="8670"/>
                    <a:pt x="1254" y="8555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3"/>
            <p:cNvSpPr/>
            <p:nvPr/>
          </p:nvSpPr>
          <p:spPr>
            <a:xfrm>
              <a:off x="518150" y="2110375"/>
              <a:ext cx="243325" cy="131100"/>
            </a:xfrm>
            <a:custGeom>
              <a:avLst/>
              <a:gdLst/>
              <a:ahLst/>
              <a:cxnLst/>
              <a:rect l="l" t="t" r="r" b="b"/>
              <a:pathLst>
                <a:path w="9733" h="5244" extrusionOk="0">
                  <a:moveTo>
                    <a:pt x="218" y="5166"/>
                  </a:moveTo>
                  <a:cubicBezTo>
                    <a:pt x="1510" y="3683"/>
                    <a:pt x="2648" y="3146"/>
                    <a:pt x="4617" y="3159"/>
                  </a:cubicBezTo>
                  <a:cubicBezTo>
                    <a:pt x="6382" y="3172"/>
                    <a:pt x="7814" y="2340"/>
                    <a:pt x="9592" y="2340"/>
                  </a:cubicBezTo>
                  <a:cubicBezTo>
                    <a:pt x="9694" y="2353"/>
                    <a:pt x="9732" y="2200"/>
                    <a:pt x="9643" y="2161"/>
                  </a:cubicBezTo>
                  <a:cubicBezTo>
                    <a:pt x="7341" y="1036"/>
                    <a:pt x="5730" y="0"/>
                    <a:pt x="3134" y="1010"/>
                  </a:cubicBezTo>
                  <a:cubicBezTo>
                    <a:pt x="1254" y="1752"/>
                    <a:pt x="500" y="3210"/>
                    <a:pt x="26" y="5090"/>
                  </a:cubicBezTo>
                  <a:cubicBezTo>
                    <a:pt x="1" y="5205"/>
                    <a:pt x="154" y="5243"/>
                    <a:pt x="218" y="5166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3"/>
            <p:cNvSpPr/>
            <p:nvPr/>
          </p:nvSpPr>
          <p:spPr>
            <a:xfrm>
              <a:off x="330250" y="2022375"/>
              <a:ext cx="349300" cy="289275"/>
            </a:xfrm>
            <a:custGeom>
              <a:avLst/>
              <a:gdLst/>
              <a:ahLst/>
              <a:cxnLst/>
              <a:rect l="l" t="t" r="r" b="b"/>
              <a:pathLst>
                <a:path w="13972" h="11571" extrusionOk="0">
                  <a:moveTo>
                    <a:pt x="8758" y="0"/>
                  </a:moveTo>
                  <a:cubicBezTo>
                    <a:pt x="8754" y="0"/>
                    <a:pt x="8749" y="1"/>
                    <a:pt x="8744" y="4"/>
                  </a:cubicBezTo>
                  <a:cubicBezTo>
                    <a:pt x="7082" y="1282"/>
                    <a:pt x="5906" y="2715"/>
                    <a:pt x="5727" y="4837"/>
                  </a:cubicBezTo>
                  <a:cubicBezTo>
                    <a:pt x="5624" y="5886"/>
                    <a:pt x="6110" y="6973"/>
                    <a:pt x="6494" y="7906"/>
                  </a:cubicBezTo>
                  <a:cubicBezTo>
                    <a:pt x="6775" y="8610"/>
                    <a:pt x="6967" y="9351"/>
                    <a:pt x="7197" y="10067"/>
                  </a:cubicBezTo>
                  <a:cubicBezTo>
                    <a:pt x="6443" y="8584"/>
                    <a:pt x="5739" y="7101"/>
                    <a:pt x="4819" y="5707"/>
                  </a:cubicBezTo>
                  <a:cubicBezTo>
                    <a:pt x="3540" y="3750"/>
                    <a:pt x="1852" y="2139"/>
                    <a:pt x="23" y="694"/>
                  </a:cubicBezTo>
                  <a:cubicBezTo>
                    <a:pt x="21" y="692"/>
                    <a:pt x="18" y="691"/>
                    <a:pt x="16" y="691"/>
                  </a:cubicBezTo>
                  <a:cubicBezTo>
                    <a:pt x="7" y="691"/>
                    <a:pt x="0" y="709"/>
                    <a:pt x="11" y="720"/>
                  </a:cubicBezTo>
                  <a:cubicBezTo>
                    <a:pt x="1507" y="2178"/>
                    <a:pt x="2990" y="3674"/>
                    <a:pt x="4243" y="5349"/>
                  </a:cubicBezTo>
                  <a:cubicBezTo>
                    <a:pt x="5650" y="7229"/>
                    <a:pt x="6507" y="9441"/>
                    <a:pt x="7619" y="11500"/>
                  </a:cubicBezTo>
                  <a:cubicBezTo>
                    <a:pt x="7649" y="11548"/>
                    <a:pt x="7699" y="11570"/>
                    <a:pt x="7748" y="11570"/>
                  </a:cubicBezTo>
                  <a:cubicBezTo>
                    <a:pt x="7805" y="11570"/>
                    <a:pt x="7861" y="11541"/>
                    <a:pt x="7888" y="11487"/>
                  </a:cubicBezTo>
                  <a:cubicBezTo>
                    <a:pt x="7913" y="11461"/>
                    <a:pt x="7926" y="11423"/>
                    <a:pt x="7900" y="11385"/>
                  </a:cubicBezTo>
                  <a:cubicBezTo>
                    <a:pt x="7798" y="11142"/>
                    <a:pt x="7683" y="10899"/>
                    <a:pt x="7581" y="10643"/>
                  </a:cubicBezTo>
                  <a:cubicBezTo>
                    <a:pt x="7530" y="8814"/>
                    <a:pt x="7977" y="7293"/>
                    <a:pt x="9704" y="6372"/>
                  </a:cubicBezTo>
                  <a:cubicBezTo>
                    <a:pt x="10957" y="5720"/>
                    <a:pt x="12555" y="5694"/>
                    <a:pt x="13923" y="5541"/>
                  </a:cubicBezTo>
                  <a:cubicBezTo>
                    <a:pt x="13971" y="5541"/>
                    <a:pt x="13963" y="5463"/>
                    <a:pt x="13920" y="5463"/>
                  </a:cubicBezTo>
                  <a:cubicBezTo>
                    <a:pt x="13917" y="5463"/>
                    <a:pt x="13914" y="5463"/>
                    <a:pt x="13911" y="5464"/>
                  </a:cubicBezTo>
                  <a:cubicBezTo>
                    <a:pt x="12312" y="5605"/>
                    <a:pt x="10394" y="5681"/>
                    <a:pt x="9013" y="6602"/>
                  </a:cubicBezTo>
                  <a:cubicBezTo>
                    <a:pt x="7747" y="7433"/>
                    <a:pt x="7389" y="8622"/>
                    <a:pt x="7325" y="9978"/>
                  </a:cubicBezTo>
                  <a:cubicBezTo>
                    <a:pt x="6839" y="8699"/>
                    <a:pt x="6443" y="7318"/>
                    <a:pt x="6097" y="6065"/>
                  </a:cubicBezTo>
                  <a:cubicBezTo>
                    <a:pt x="5433" y="3674"/>
                    <a:pt x="7261" y="1628"/>
                    <a:pt x="8783" y="42"/>
                  </a:cubicBezTo>
                  <a:cubicBezTo>
                    <a:pt x="8793" y="21"/>
                    <a:pt x="8778" y="0"/>
                    <a:pt x="8758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3"/>
            <p:cNvSpPr/>
            <p:nvPr/>
          </p:nvSpPr>
          <p:spPr>
            <a:xfrm>
              <a:off x="631000" y="2261900"/>
              <a:ext cx="129500" cy="153475"/>
            </a:xfrm>
            <a:custGeom>
              <a:avLst/>
              <a:gdLst/>
              <a:ahLst/>
              <a:cxnLst/>
              <a:rect l="l" t="t" r="r" b="b"/>
              <a:pathLst>
                <a:path w="5180" h="6139" extrusionOk="0">
                  <a:moveTo>
                    <a:pt x="180" y="6087"/>
                  </a:moveTo>
                  <a:cubicBezTo>
                    <a:pt x="2942" y="5243"/>
                    <a:pt x="4489" y="2967"/>
                    <a:pt x="5154" y="282"/>
                  </a:cubicBezTo>
                  <a:cubicBezTo>
                    <a:pt x="5180" y="116"/>
                    <a:pt x="5001" y="0"/>
                    <a:pt x="4873" y="103"/>
                  </a:cubicBezTo>
                  <a:cubicBezTo>
                    <a:pt x="3863" y="934"/>
                    <a:pt x="2648" y="1458"/>
                    <a:pt x="1817" y="2468"/>
                  </a:cubicBezTo>
                  <a:cubicBezTo>
                    <a:pt x="973" y="3491"/>
                    <a:pt x="781" y="4847"/>
                    <a:pt x="78" y="5934"/>
                  </a:cubicBezTo>
                  <a:cubicBezTo>
                    <a:pt x="1" y="6011"/>
                    <a:pt x="90" y="6138"/>
                    <a:pt x="180" y="6087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3"/>
            <p:cNvSpPr/>
            <p:nvPr/>
          </p:nvSpPr>
          <p:spPr>
            <a:xfrm>
              <a:off x="592325" y="2149375"/>
              <a:ext cx="60775" cy="196625"/>
            </a:xfrm>
            <a:custGeom>
              <a:avLst/>
              <a:gdLst/>
              <a:ahLst/>
              <a:cxnLst/>
              <a:rect l="l" t="t" r="r" b="b"/>
              <a:pathLst>
                <a:path w="2431" h="7865" extrusionOk="0">
                  <a:moveTo>
                    <a:pt x="1139" y="7737"/>
                  </a:moveTo>
                  <a:cubicBezTo>
                    <a:pt x="1471" y="5218"/>
                    <a:pt x="2430" y="2417"/>
                    <a:pt x="781" y="128"/>
                  </a:cubicBezTo>
                  <a:cubicBezTo>
                    <a:pt x="691" y="0"/>
                    <a:pt x="474" y="51"/>
                    <a:pt x="448" y="205"/>
                  </a:cubicBezTo>
                  <a:cubicBezTo>
                    <a:pt x="333" y="1394"/>
                    <a:pt x="1" y="2507"/>
                    <a:pt x="1" y="3709"/>
                  </a:cubicBezTo>
                  <a:cubicBezTo>
                    <a:pt x="1" y="5090"/>
                    <a:pt x="448" y="6484"/>
                    <a:pt x="921" y="7762"/>
                  </a:cubicBezTo>
                  <a:cubicBezTo>
                    <a:pt x="960" y="7865"/>
                    <a:pt x="1113" y="7852"/>
                    <a:pt x="1139" y="7749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3"/>
            <p:cNvSpPr/>
            <p:nvPr/>
          </p:nvSpPr>
          <p:spPr>
            <a:xfrm>
              <a:off x="470200" y="2283650"/>
              <a:ext cx="125025" cy="140025"/>
            </a:xfrm>
            <a:custGeom>
              <a:avLst/>
              <a:gdLst/>
              <a:ahLst/>
              <a:cxnLst/>
              <a:rect l="l" t="t" r="r" b="b"/>
              <a:pathLst>
                <a:path w="5001" h="5601" extrusionOk="0">
                  <a:moveTo>
                    <a:pt x="4988" y="5499"/>
                  </a:moveTo>
                  <a:cubicBezTo>
                    <a:pt x="4604" y="4373"/>
                    <a:pt x="4310" y="3299"/>
                    <a:pt x="3747" y="2251"/>
                  </a:cubicBezTo>
                  <a:cubicBezTo>
                    <a:pt x="3146" y="1138"/>
                    <a:pt x="1446" y="550"/>
                    <a:pt x="384" y="90"/>
                  </a:cubicBezTo>
                  <a:cubicBezTo>
                    <a:pt x="193" y="0"/>
                    <a:pt x="1" y="230"/>
                    <a:pt x="129" y="409"/>
                  </a:cubicBezTo>
                  <a:cubicBezTo>
                    <a:pt x="870" y="1368"/>
                    <a:pt x="1267" y="2519"/>
                    <a:pt x="2085" y="3414"/>
                  </a:cubicBezTo>
                  <a:cubicBezTo>
                    <a:pt x="2814" y="4220"/>
                    <a:pt x="4016" y="4898"/>
                    <a:pt x="4886" y="5563"/>
                  </a:cubicBezTo>
                  <a:cubicBezTo>
                    <a:pt x="4937" y="5601"/>
                    <a:pt x="5001" y="5563"/>
                    <a:pt x="4988" y="5499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3"/>
            <p:cNvSpPr/>
            <p:nvPr/>
          </p:nvSpPr>
          <p:spPr>
            <a:xfrm>
              <a:off x="531350" y="2266775"/>
              <a:ext cx="173700" cy="284400"/>
            </a:xfrm>
            <a:custGeom>
              <a:avLst/>
              <a:gdLst/>
              <a:ahLst/>
              <a:cxnLst/>
              <a:rect l="l" t="t" r="r" b="b"/>
              <a:pathLst>
                <a:path w="6948" h="11376" extrusionOk="0">
                  <a:moveTo>
                    <a:pt x="3411" y="0"/>
                  </a:moveTo>
                  <a:cubicBezTo>
                    <a:pt x="3405" y="0"/>
                    <a:pt x="3399" y="4"/>
                    <a:pt x="3399" y="10"/>
                  </a:cubicBezTo>
                  <a:cubicBezTo>
                    <a:pt x="3296" y="1915"/>
                    <a:pt x="3450" y="3834"/>
                    <a:pt x="3105" y="5713"/>
                  </a:cubicBezTo>
                  <a:cubicBezTo>
                    <a:pt x="3053" y="6046"/>
                    <a:pt x="2964" y="6365"/>
                    <a:pt x="2874" y="6685"/>
                  </a:cubicBezTo>
                  <a:cubicBezTo>
                    <a:pt x="2874" y="6685"/>
                    <a:pt x="2874" y="6698"/>
                    <a:pt x="2862" y="6698"/>
                  </a:cubicBezTo>
                  <a:cubicBezTo>
                    <a:pt x="2286" y="5202"/>
                    <a:pt x="1199" y="4166"/>
                    <a:pt x="23" y="3079"/>
                  </a:cubicBezTo>
                  <a:cubicBezTo>
                    <a:pt x="23" y="3076"/>
                    <a:pt x="21" y="3074"/>
                    <a:pt x="18" y="3074"/>
                  </a:cubicBezTo>
                  <a:cubicBezTo>
                    <a:pt x="12" y="3074"/>
                    <a:pt x="1" y="3086"/>
                    <a:pt x="10" y="3105"/>
                  </a:cubicBezTo>
                  <a:cubicBezTo>
                    <a:pt x="560" y="3667"/>
                    <a:pt x="1135" y="4192"/>
                    <a:pt x="1596" y="4805"/>
                  </a:cubicBezTo>
                  <a:cubicBezTo>
                    <a:pt x="2107" y="5470"/>
                    <a:pt x="2401" y="6289"/>
                    <a:pt x="2772" y="7030"/>
                  </a:cubicBezTo>
                  <a:cubicBezTo>
                    <a:pt x="2337" y="8424"/>
                    <a:pt x="1736" y="9729"/>
                    <a:pt x="1877" y="11263"/>
                  </a:cubicBezTo>
                  <a:cubicBezTo>
                    <a:pt x="1884" y="11337"/>
                    <a:pt x="1943" y="11375"/>
                    <a:pt x="2001" y="11375"/>
                  </a:cubicBezTo>
                  <a:cubicBezTo>
                    <a:pt x="2055" y="11375"/>
                    <a:pt x="2108" y="11343"/>
                    <a:pt x="2120" y="11276"/>
                  </a:cubicBezTo>
                  <a:cubicBezTo>
                    <a:pt x="2299" y="9741"/>
                    <a:pt x="2746" y="8322"/>
                    <a:pt x="3143" y="6864"/>
                  </a:cubicBezTo>
                  <a:cubicBezTo>
                    <a:pt x="4601" y="5867"/>
                    <a:pt x="5636" y="4435"/>
                    <a:pt x="6915" y="3245"/>
                  </a:cubicBezTo>
                  <a:cubicBezTo>
                    <a:pt x="6947" y="3224"/>
                    <a:pt x="6926" y="3175"/>
                    <a:pt x="6895" y="3175"/>
                  </a:cubicBezTo>
                  <a:cubicBezTo>
                    <a:pt x="6889" y="3175"/>
                    <a:pt x="6883" y="3177"/>
                    <a:pt x="6877" y="3181"/>
                  </a:cubicBezTo>
                  <a:cubicBezTo>
                    <a:pt x="5547" y="4128"/>
                    <a:pt x="4575" y="5458"/>
                    <a:pt x="3258" y="6417"/>
                  </a:cubicBezTo>
                  <a:cubicBezTo>
                    <a:pt x="3309" y="6199"/>
                    <a:pt x="3373" y="5982"/>
                    <a:pt x="3424" y="5764"/>
                  </a:cubicBezTo>
                  <a:cubicBezTo>
                    <a:pt x="3846" y="3885"/>
                    <a:pt x="3565" y="1890"/>
                    <a:pt x="3424" y="10"/>
                  </a:cubicBezTo>
                  <a:cubicBezTo>
                    <a:pt x="3424" y="4"/>
                    <a:pt x="3418" y="0"/>
                    <a:pt x="3411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3"/>
            <p:cNvSpPr/>
            <p:nvPr/>
          </p:nvSpPr>
          <p:spPr>
            <a:xfrm>
              <a:off x="498175" y="2334175"/>
              <a:ext cx="129825" cy="280700"/>
            </a:xfrm>
            <a:custGeom>
              <a:avLst/>
              <a:gdLst/>
              <a:ahLst/>
              <a:cxnLst/>
              <a:rect l="l" t="t" r="r" b="b"/>
              <a:pathLst>
                <a:path w="5193" h="11228" extrusionOk="0">
                  <a:moveTo>
                    <a:pt x="5116" y="11190"/>
                  </a:moveTo>
                  <a:cubicBezTo>
                    <a:pt x="3812" y="9476"/>
                    <a:pt x="2379" y="7903"/>
                    <a:pt x="1177" y="6113"/>
                  </a:cubicBezTo>
                  <a:cubicBezTo>
                    <a:pt x="154" y="4591"/>
                    <a:pt x="1" y="2136"/>
                    <a:pt x="193" y="346"/>
                  </a:cubicBezTo>
                  <a:cubicBezTo>
                    <a:pt x="205" y="141"/>
                    <a:pt x="474" y="1"/>
                    <a:pt x="615" y="180"/>
                  </a:cubicBezTo>
                  <a:cubicBezTo>
                    <a:pt x="3031" y="3249"/>
                    <a:pt x="4796" y="7213"/>
                    <a:pt x="5193" y="11138"/>
                  </a:cubicBezTo>
                  <a:cubicBezTo>
                    <a:pt x="5193" y="11177"/>
                    <a:pt x="5141" y="11228"/>
                    <a:pt x="5116" y="11177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3"/>
            <p:cNvSpPr/>
            <p:nvPr/>
          </p:nvSpPr>
          <p:spPr>
            <a:xfrm>
              <a:off x="487625" y="2590250"/>
              <a:ext cx="205275" cy="189275"/>
            </a:xfrm>
            <a:custGeom>
              <a:avLst/>
              <a:gdLst/>
              <a:ahLst/>
              <a:cxnLst/>
              <a:rect l="l" t="t" r="r" b="b"/>
              <a:pathLst>
                <a:path w="8211" h="7571" extrusionOk="0">
                  <a:moveTo>
                    <a:pt x="8121" y="7545"/>
                  </a:moveTo>
                  <a:cubicBezTo>
                    <a:pt x="6280" y="6893"/>
                    <a:pt x="4476" y="5921"/>
                    <a:pt x="2750" y="4987"/>
                  </a:cubicBezTo>
                  <a:cubicBezTo>
                    <a:pt x="2136" y="4655"/>
                    <a:pt x="1382" y="3952"/>
                    <a:pt x="1216" y="3248"/>
                  </a:cubicBezTo>
                  <a:cubicBezTo>
                    <a:pt x="947" y="2225"/>
                    <a:pt x="333" y="1369"/>
                    <a:pt x="39" y="346"/>
                  </a:cubicBezTo>
                  <a:cubicBezTo>
                    <a:pt x="1" y="154"/>
                    <a:pt x="205" y="0"/>
                    <a:pt x="372" y="103"/>
                  </a:cubicBezTo>
                  <a:cubicBezTo>
                    <a:pt x="1778" y="1113"/>
                    <a:pt x="3351" y="1611"/>
                    <a:pt x="4630" y="2762"/>
                  </a:cubicBezTo>
                  <a:cubicBezTo>
                    <a:pt x="5985" y="4003"/>
                    <a:pt x="7200" y="5908"/>
                    <a:pt x="8185" y="7468"/>
                  </a:cubicBezTo>
                  <a:cubicBezTo>
                    <a:pt x="8210" y="7507"/>
                    <a:pt x="8159" y="7570"/>
                    <a:pt x="8108" y="7558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3"/>
            <p:cNvSpPr/>
            <p:nvPr/>
          </p:nvSpPr>
          <p:spPr>
            <a:xfrm>
              <a:off x="666025" y="2458225"/>
              <a:ext cx="95600" cy="261825"/>
            </a:xfrm>
            <a:custGeom>
              <a:avLst/>
              <a:gdLst/>
              <a:ahLst/>
              <a:cxnLst/>
              <a:rect l="l" t="t" r="r" b="b"/>
              <a:pathLst>
                <a:path w="3824" h="10473" extrusionOk="0">
                  <a:moveTo>
                    <a:pt x="1509" y="10371"/>
                  </a:moveTo>
                  <a:cubicBezTo>
                    <a:pt x="1100" y="8759"/>
                    <a:pt x="793" y="7123"/>
                    <a:pt x="576" y="5460"/>
                  </a:cubicBezTo>
                  <a:cubicBezTo>
                    <a:pt x="461" y="4680"/>
                    <a:pt x="422" y="3900"/>
                    <a:pt x="448" y="3107"/>
                  </a:cubicBezTo>
                  <a:cubicBezTo>
                    <a:pt x="486" y="2097"/>
                    <a:pt x="205" y="1317"/>
                    <a:pt x="39" y="333"/>
                  </a:cubicBezTo>
                  <a:cubicBezTo>
                    <a:pt x="0" y="141"/>
                    <a:pt x="205" y="0"/>
                    <a:pt x="371" y="102"/>
                  </a:cubicBezTo>
                  <a:cubicBezTo>
                    <a:pt x="3824" y="2455"/>
                    <a:pt x="2417" y="7020"/>
                    <a:pt x="1701" y="10371"/>
                  </a:cubicBezTo>
                  <a:cubicBezTo>
                    <a:pt x="1675" y="10473"/>
                    <a:pt x="1535" y="10460"/>
                    <a:pt x="1509" y="10371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3"/>
            <p:cNvSpPr/>
            <p:nvPr/>
          </p:nvSpPr>
          <p:spPr>
            <a:xfrm>
              <a:off x="772800" y="2546775"/>
              <a:ext cx="110000" cy="280050"/>
            </a:xfrm>
            <a:custGeom>
              <a:avLst/>
              <a:gdLst/>
              <a:ahLst/>
              <a:cxnLst/>
              <a:rect l="l" t="t" r="r" b="b"/>
              <a:pathLst>
                <a:path w="4400" h="11202" extrusionOk="0">
                  <a:moveTo>
                    <a:pt x="358" y="11010"/>
                  </a:moveTo>
                  <a:cubicBezTo>
                    <a:pt x="0" y="9054"/>
                    <a:pt x="154" y="7481"/>
                    <a:pt x="614" y="5563"/>
                  </a:cubicBezTo>
                  <a:cubicBezTo>
                    <a:pt x="895" y="4386"/>
                    <a:pt x="1701" y="3619"/>
                    <a:pt x="2315" y="2609"/>
                  </a:cubicBezTo>
                  <a:cubicBezTo>
                    <a:pt x="2878" y="1688"/>
                    <a:pt x="3236" y="729"/>
                    <a:pt x="4105" y="77"/>
                  </a:cubicBezTo>
                  <a:cubicBezTo>
                    <a:pt x="4207" y="0"/>
                    <a:pt x="4399" y="51"/>
                    <a:pt x="4374" y="192"/>
                  </a:cubicBezTo>
                  <a:cubicBezTo>
                    <a:pt x="4259" y="1189"/>
                    <a:pt x="3952" y="2123"/>
                    <a:pt x="3939" y="3120"/>
                  </a:cubicBezTo>
                  <a:cubicBezTo>
                    <a:pt x="3926" y="4041"/>
                    <a:pt x="4131" y="5000"/>
                    <a:pt x="3901" y="5921"/>
                  </a:cubicBezTo>
                  <a:cubicBezTo>
                    <a:pt x="3683" y="6829"/>
                    <a:pt x="3389" y="7711"/>
                    <a:pt x="3005" y="8568"/>
                  </a:cubicBezTo>
                  <a:cubicBezTo>
                    <a:pt x="2545" y="9552"/>
                    <a:pt x="1343" y="10217"/>
                    <a:pt x="665" y="11074"/>
                  </a:cubicBezTo>
                  <a:cubicBezTo>
                    <a:pt x="589" y="11202"/>
                    <a:pt x="384" y="11176"/>
                    <a:pt x="346" y="11010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3"/>
            <p:cNvSpPr/>
            <p:nvPr/>
          </p:nvSpPr>
          <p:spPr>
            <a:xfrm>
              <a:off x="558750" y="2485375"/>
              <a:ext cx="281125" cy="464700"/>
            </a:xfrm>
            <a:custGeom>
              <a:avLst/>
              <a:gdLst/>
              <a:ahLst/>
              <a:cxnLst/>
              <a:rect l="l" t="t" r="r" b="b"/>
              <a:pathLst>
                <a:path w="11245" h="18588" extrusionOk="0">
                  <a:moveTo>
                    <a:pt x="66" y="0"/>
                  </a:moveTo>
                  <a:cubicBezTo>
                    <a:pt x="33" y="0"/>
                    <a:pt x="1" y="39"/>
                    <a:pt x="20" y="78"/>
                  </a:cubicBezTo>
                  <a:cubicBezTo>
                    <a:pt x="1874" y="3300"/>
                    <a:pt x="3281" y="6817"/>
                    <a:pt x="5263" y="9975"/>
                  </a:cubicBezTo>
                  <a:cubicBezTo>
                    <a:pt x="5903" y="10947"/>
                    <a:pt x="6593" y="11893"/>
                    <a:pt x="7335" y="12801"/>
                  </a:cubicBezTo>
                  <a:cubicBezTo>
                    <a:pt x="5724" y="12277"/>
                    <a:pt x="4598" y="10845"/>
                    <a:pt x="3345" y="9745"/>
                  </a:cubicBezTo>
                  <a:cubicBezTo>
                    <a:pt x="2399" y="8901"/>
                    <a:pt x="1427" y="8083"/>
                    <a:pt x="442" y="7277"/>
                  </a:cubicBezTo>
                  <a:cubicBezTo>
                    <a:pt x="431" y="7268"/>
                    <a:pt x="419" y="7264"/>
                    <a:pt x="406" y="7264"/>
                  </a:cubicBezTo>
                  <a:cubicBezTo>
                    <a:pt x="348" y="7264"/>
                    <a:pt x="287" y="7350"/>
                    <a:pt x="340" y="7392"/>
                  </a:cubicBezTo>
                  <a:cubicBezTo>
                    <a:pt x="1759" y="8633"/>
                    <a:pt x="3089" y="9962"/>
                    <a:pt x="4483" y="11228"/>
                  </a:cubicBezTo>
                  <a:cubicBezTo>
                    <a:pt x="5442" y="12111"/>
                    <a:pt x="6350" y="12929"/>
                    <a:pt x="7642" y="13198"/>
                  </a:cubicBezTo>
                  <a:cubicBezTo>
                    <a:pt x="8051" y="13863"/>
                    <a:pt x="9432" y="16535"/>
                    <a:pt x="10941" y="18556"/>
                  </a:cubicBezTo>
                  <a:cubicBezTo>
                    <a:pt x="10960" y="18578"/>
                    <a:pt x="10990" y="18588"/>
                    <a:pt x="11023" y="18588"/>
                  </a:cubicBezTo>
                  <a:cubicBezTo>
                    <a:pt x="11121" y="18588"/>
                    <a:pt x="11244" y="18504"/>
                    <a:pt x="11197" y="18428"/>
                  </a:cubicBezTo>
                  <a:cubicBezTo>
                    <a:pt x="10314" y="17111"/>
                    <a:pt x="9726" y="15985"/>
                    <a:pt x="8882" y="14758"/>
                  </a:cubicBezTo>
                  <a:cubicBezTo>
                    <a:pt x="9061" y="13389"/>
                    <a:pt x="9764" y="11893"/>
                    <a:pt x="10084" y="10563"/>
                  </a:cubicBezTo>
                  <a:cubicBezTo>
                    <a:pt x="10327" y="9515"/>
                    <a:pt x="10506" y="8453"/>
                    <a:pt x="10621" y="7379"/>
                  </a:cubicBezTo>
                  <a:cubicBezTo>
                    <a:pt x="10621" y="7354"/>
                    <a:pt x="10602" y="7341"/>
                    <a:pt x="10583" y="7341"/>
                  </a:cubicBezTo>
                  <a:cubicBezTo>
                    <a:pt x="10564" y="7341"/>
                    <a:pt x="10544" y="7354"/>
                    <a:pt x="10544" y="7379"/>
                  </a:cubicBezTo>
                  <a:cubicBezTo>
                    <a:pt x="10340" y="8722"/>
                    <a:pt x="10122" y="10116"/>
                    <a:pt x="9624" y="11395"/>
                  </a:cubicBezTo>
                  <a:cubicBezTo>
                    <a:pt x="9266" y="12328"/>
                    <a:pt x="8895" y="13198"/>
                    <a:pt x="8729" y="14182"/>
                  </a:cubicBezTo>
                  <a:cubicBezTo>
                    <a:pt x="7910" y="12993"/>
                    <a:pt x="7002" y="11855"/>
                    <a:pt x="6171" y="10627"/>
                  </a:cubicBezTo>
                  <a:cubicBezTo>
                    <a:pt x="5724" y="8262"/>
                    <a:pt x="6197" y="5832"/>
                    <a:pt x="5851" y="3454"/>
                  </a:cubicBezTo>
                  <a:cubicBezTo>
                    <a:pt x="5845" y="3428"/>
                    <a:pt x="5823" y="3415"/>
                    <a:pt x="5802" y="3415"/>
                  </a:cubicBezTo>
                  <a:cubicBezTo>
                    <a:pt x="5781" y="3415"/>
                    <a:pt x="5762" y="3428"/>
                    <a:pt x="5762" y="3454"/>
                  </a:cubicBezTo>
                  <a:cubicBezTo>
                    <a:pt x="5941" y="5691"/>
                    <a:pt x="5519" y="7904"/>
                    <a:pt x="5826" y="10116"/>
                  </a:cubicBezTo>
                  <a:cubicBezTo>
                    <a:pt x="5647" y="9835"/>
                    <a:pt x="5468" y="9553"/>
                    <a:pt x="5302" y="9246"/>
                  </a:cubicBezTo>
                  <a:cubicBezTo>
                    <a:pt x="3550" y="6190"/>
                    <a:pt x="2258" y="2827"/>
                    <a:pt x="97" y="14"/>
                  </a:cubicBezTo>
                  <a:cubicBezTo>
                    <a:pt x="88" y="4"/>
                    <a:pt x="77" y="0"/>
                    <a:pt x="66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7" name="Google Shape;2107;p13"/>
          <p:cNvGrpSpPr/>
          <p:nvPr/>
        </p:nvGrpSpPr>
        <p:grpSpPr>
          <a:xfrm rot="10800000">
            <a:off x="7905116" y="-1587069"/>
            <a:ext cx="1238887" cy="3220575"/>
            <a:chOff x="236825" y="823300"/>
            <a:chExt cx="818125" cy="2126775"/>
          </a:xfrm>
        </p:grpSpPr>
        <p:sp>
          <p:nvSpPr>
            <p:cNvPr id="2108" name="Google Shape;2108;p13"/>
            <p:cNvSpPr/>
            <p:nvPr/>
          </p:nvSpPr>
          <p:spPr>
            <a:xfrm>
              <a:off x="682800" y="961425"/>
              <a:ext cx="151225" cy="92400"/>
            </a:xfrm>
            <a:custGeom>
              <a:avLst/>
              <a:gdLst/>
              <a:ahLst/>
              <a:cxnLst/>
              <a:rect l="l" t="t" r="r" b="b"/>
              <a:pathLst>
                <a:path w="6049" h="3696" extrusionOk="0">
                  <a:moveTo>
                    <a:pt x="116" y="3568"/>
                  </a:moveTo>
                  <a:cubicBezTo>
                    <a:pt x="2635" y="3696"/>
                    <a:pt x="4604" y="2289"/>
                    <a:pt x="5972" y="281"/>
                  </a:cubicBezTo>
                  <a:cubicBezTo>
                    <a:pt x="6049" y="154"/>
                    <a:pt x="5934" y="0"/>
                    <a:pt x="5793" y="38"/>
                  </a:cubicBezTo>
                  <a:cubicBezTo>
                    <a:pt x="4706" y="422"/>
                    <a:pt x="3555" y="499"/>
                    <a:pt x="2545" y="1074"/>
                  </a:cubicBezTo>
                  <a:cubicBezTo>
                    <a:pt x="1548" y="1662"/>
                    <a:pt x="972" y="2711"/>
                    <a:pt x="77" y="3402"/>
                  </a:cubicBezTo>
                  <a:cubicBezTo>
                    <a:pt x="0" y="3453"/>
                    <a:pt x="26" y="3555"/>
                    <a:pt x="116" y="3568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3"/>
            <p:cNvSpPr/>
            <p:nvPr/>
          </p:nvSpPr>
          <p:spPr>
            <a:xfrm>
              <a:off x="690150" y="823300"/>
              <a:ext cx="71625" cy="166275"/>
            </a:xfrm>
            <a:custGeom>
              <a:avLst/>
              <a:gdLst/>
              <a:ahLst/>
              <a:cxnLst/>
              <a:rect l="l" t="t" r="r" b="b"/>
              <a:pathLst>
                <a:path w="2865" h="6651" extrusionOk="0">
                  <a:moveTo>
                    <a:pt x="192" y="6561"/>
                  </a:moveTo>
                  <a:cubicBezTo>
                    <a:pt x="1228" y="4579"/>
                    <a:pt x="2865" y="2558"/>
                    <a:pt x="2200" y="180"/>
                  </a:cubicBezTo>
                  <a:cubicBezTo>
                    <a:pt x="2174" y="27"/>
                    <a:pt x="1970" y="1"/>
                    <a:pt x="1906" y="142"/>
                  </a:cubicBezTo>
                  <a:cubicBezTo>
                    <a:pt x="1446" y="1075"/>
                    <a:pt x="832" y="1893"/>
                    <a:pt x="474" y="2878"/>
                  </a:cubicBezTo>
                  <a:cubicBezTo>
                    <a:pt x="64" y="4029"/>
                    <a:pt x="1" y="5308"/>
                    <a:pt x="1" y="6510"/>
                  </a:cubicBezTo>
                  <a:cubicBezTo>
                    <a:pt x="13" y="6612"/>
                    <a:pt x="141" y="6650"/>
                    <a:pt x="192" y="6561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3"/>
            <p:cNvSpPr/>
            <p:nvPr/>
          </p:nvSpPr>
          <p:spPr>
            <a:xfrm>
              <a:off x="587200" y="894600"/>
              <a:ext cx="65575" cy="151225"/>
            </a:xfrm>
            <a:custGeom>
              <a:avLst/>
              <a:gdLst/>
              <a:ahLst/>
              <a:cxnLst/>
              <a:rect l="l" t="t" r="r" b="b"/>
              <a:pathLst>
                <a:path w="2623" h="6049" extrusionOk="0">
                  <a:moveTo>
                    <a:pt x="2507" y="5972"/>
                  </a:moveTo>
                  <a:cubicBezTo>
                    <a:pt x="2533" y="4936"/>
                    <a:pt x="2622" y="3965"/>
                    <a:pt x="2469" y="2929"/>
                  </a:cubicBezTo>
                  <a:cubicBezTo>
                    <a:pt x="2303" y="1829"/>
                    <a:pt x="1075" y="832"/>
                    <a:pt x="346" y="116"/>
                  </a:cubicBezTo>
                  <a:cubicBezTo>
                    <a:pt x="206" y="1"/>
                    <a:pt x="1" y="116"/>
                    <a:pt x="39" y="307"/>
                  </a:cubicBezTo>
                  <a:cubicBezTo>
                    <a:pt x="359" y="1318"/>
                    <a:pt x="346" y="2392"/>
                    <a:pt x="743" y="3376"/>
                  </a:cubicBezTo>
                  <a:cubicBezTo>
                    <a:pt x="1101" y="4259"/>
                    <a:pt x="1894" y="5192"/>
                    <a:pt x="2405" y="5998"/>
                  </a:cubicBezTo>
                  <a:cubicBezTo>
                    <a:pt x="2431" y="6049"/>
                    <a:pt x="2507" y="6023"/>
                    <a:pt x="2507" y="5972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3"/>
            <p:cNvSpPr/>
            <p:nvPr/>
          </p:nvSpPr>
          <p:spPr>
            <a:xfrm>
              <a:off x="597750" y="923250"/>
              <a:ext cx="165325" cy="223900"/>
            </a:xfrm>
            <a:custGeom>
              <a:avLst/>
              <a:gdLst/>
              <a:ahLst/>
              <a:cxnLst/>
              <a:rect l="l" t="t" r="r" b="b"/>
              <a:pathLst>
                <a:path w="6613" h="8956" extrusionOk="0">
                  <a:moveTo>
                    <a:pt x="4658" y="0"/>
                  </a:moveTo>
                  <a:cubicBezTo>
                    <a:pt x="4657" y="0"/>
                    <a:pt x="4656" y="2"/>
                    <a:pt x="4656" y="5"/>
                  </a:cubicBezTo>
                  <a:cubicBezTo>
                    <a:pt x="4003" y="1540"/>
                    <a:pt x="3543" y="3177"/>
                    <a:pt x="2699" y="4622"/>
                  </a:cubicBezTo>
                  <a:cubicBezTo>
                    <a:pt x="2546" y="4877"/>
                    <a:pt x="2379" y="5120"/>
                    <a:pt x="2200" y="5363"/>
                  </a:cubicBezTo>
                  <a:lnTo>
                    <a:pt x="2188" y="5363"/>
                  </a:lnTo>
                  <a:cubicBezTo>
                    <a:pt x="2175" y="3944"/>
                    <a:pt x="1587" y="2755"/>
                    <a:pt x="947" y="1527"/>
                  </a:cubicBezTo>
                  <a:cubicBezTo>
                    <a:pt x="947" y="1523"/>
                    <a:pt x="945" y="1522"/>
                    <a:pt x="942" y="1522"/>
                  </a:cubicBezTo>
                  <a:cubicBezTo>
                    <a:pt x="934" y="1522"/>
                    <a:pt x="922" y="1531"/>
                    <a:pt x="922" y="1540"/>
                  </a:cubicBezTo>
                  <a:cubicBezTo>
                    <a:pt x="1229" y="2154"/>
                    <a:pt x="1497" y="2780"/>
                    <a:pt x="1727" y="3420"/>
                  </a:cubicBezTo>
                  <a:cubicBezTo>
                    <a:pt x="1945" y="4123"/>
                    <a:pt x="1945" y="4890"/>
                    <a:pt x="2021" y="5606"/>
                  </a:cubicBezTo>
                  <a:cubicBezTo>
                    <a:pt x="1241" y="6629"/>
                    <a:pt x="359" y="7524"/>
                    <a:pt x="1" y="8842"/>
                  </a:cubicBezTo>
                  <a:cubicBezTo>
                    <a:pt x="1" y="8910"/>
                    <a:pt x="58" y="8955"/>
                    <a:pt x="115" y="8955"/>
                  </a:cubicBezTo>
                  <a:cubicBezTo>
                    <a:pt x="143" y="8955"/>
                    <a:pt x="171" y="8944"/>
                    <a:pt x="193" y="8918"/>
                  </a:cubicBezTo>
                  <a:cubicBezTo>
                    <a:pt x="807" y="7703"/>
                    <a:pt x="1612" y="6680"/>
                    <a:pt x="2379" y="5581"/>
                  </a:cubicBezTo>
                  <a:cubicBezTo>
                    <a:pt x="3876" y="5210"/>
                    <a:pt x="5167" y="4328"/>
                    <a:pt x="6587" y="3739"/>
                  </a:cubicBezTo>
                  <a:cubicBezTo>
                    <a:pt x="6612" y="3727"/>
                    <a:pt x="6599" y="3675"/>
                    <a:pt x="6561" y="3675"/>
                  </a:cubicBezTo>
                  <a:cubicBezTo>
                    <a:pt x="5180" y="4059"/>
                    <a:pt x="3978" y="4865"/>
                    <a:pt x="2610" y="5248"/>
                  </a:cubicBezTo>
                  <a:cubicBezTo>
                    <a:pt x="2712" y="5095"/>
                    <a:pt x="2827" y="4929"/>
                    <a:pt x="2929" y="4762"/>
                  </a:cubicBezTo>
                  <a:cubicBezTo>
                    <a:pt x="3850" y="3343"/>
                    <a:pt x="4221" y="1617"/>
                    <a:pt x="4668" y="18"/>
                  </a:cubicBezTo>
                  <a:cubicBezTo>
                    <a:pt x="4668" y="9"/>
                    <a:pt x="4662" y="0"/>
                    <a:pt x="4658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3"/>
            <p:cNvSpPr/>
            <p:nvPr/>
          </p:nvSpPr>
          <p:spPr>
            <a:xfrm>
              <a:off x="648600" y="1857500"/>
              <a:ext cx="73225" cy="195675"/>
            </a:xfrm>
            <a:custGeom>
              <a:avLst/>
              <a:gdLst/>
              <a:ahLst/>
              <a:cxnLst/>
              <a:rect l="l" t="t" r="r" b="b"/>
              <a:pathLst>
                <a:path w="2929" h="7827" extrusionOk="0">
                  <a:moveTo>
                    <a:pt x="1305" y="7737"/>
                  </a:moveTo>
                  <a:cubicBezTo>
                    <a:pt x="0" y="5166"/>
                    <a:pt x="563" y="2468"/>
                    <a:pt x="2033" y="128"/>
                  </a:cubicBezTo>
                  <a:cubicBezTo>
                    <a:pt x="2136" y="0"/>
                    <a:pt x="2340" y="51"/>
                    <a:pt x="2366" y="205"/>
                  </a:cubicBezTo>
                  <a:cubicBezTo>
                    <a:pt x="2468" y="1522"/>
                    <a:pt x="2929" y="2762"/>
                    <a:pt x="2775" y="4067"/>
                  </a:cubicBezTo>
                  <a:cubicBezTo>
                    <a:pt x="2634" y="5371"/>
                    <a:pt x="1790" y="6458"/>
                    <a:pt x="1484" y="7711"/>
                  </a:cubicBezTo>
                  <a:cubicBezTo>
                    <a:pt x="1471" y="7813"/>
                    <a:pt x="1343" y="7826"/>
                    <a:pt x="1305" y="7737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3"/>
            <p:cNvSpPr/>
            <p:nvPr/>
          </p:nvSpPr>
          <p:spPr>
            <a:xfrm>
              <a:off x="740975" y="1886275"/>
              <a:ext cx="151875" cy="131400"/>
            </a:xfrm>
            <a:custGeom>
              <a:avLst/>
              <a:gdLst/>
              <a:ahLst/>
              <a:cxnLst/>
              <a:rect l="l" t="t" r="r" b="b"/>
              <a:pathLst>
                <a:path w="6075" h="5256" extrusionOk="0">
                  <a:moveTo>
                    <a:pt x="65" y="5038"/>
                  </a:moveTo>
                  <a:cubicBezTo>
                    <a:pt x="1650" y="3056"/>
                    <a:pt x="3006" y="435"/>
                    <a:pt x="5794" y="26"/>
                  </a:cubicBezTo>
                  <a:cubicBezTo>
                    <a:pt x="5960" y="0"/>
                    <a:pt x="6075" y="179"/>
                    <a:pt x="5973" y="320"/>
                  </a:cubicBezTo>
                  <a:cubicBezTo>
                    <a:pt x="5205" y="1228"/>
                    <a:pt x="4630" y="2238"/>
                    <a:pt x="3760" y="3069"/>
                  </a:cubicBezTo>
                  <a:cubicBezTo>
                    <a:pt x="2763" y="4028"/>
                    <a:pt x="1459" y="4668"/>
                    <a:pt x="205" y="5217"/>
                  </a:cubicBezTo>
                  <a:cubicBezTo>
                    <a:pt x="103" y="5256"/>
                    <a:pt x="1" y="5141"/>
                    <a:pt x="65" y="5038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13"/>
            <p:cNvSpPr/>
            <p:nvPr/>
          </p:nvSpPr>
          <p:spPr>
            <a:xfrm>
              <a:off x="702950" y="2042925"/>
              <a:ext cx="183525" cy="59475"/>
            </a:xfrm>
            <a:custGeom>
              <a:avLst/>
              <a:gdLst/>
              <a:ahLst/>
              <a:cxnLst/>
              <a:rect l="l" t="t" r="r" b="b"/>
              <a:pathLst>
                <a:path w="7341" h="2379" extrusionOk="0">
                  <a:moveTo>
                    <a:pt x="51" y="1701"/>
                  </a:moveTo>
                  <a:cubicBezTo>
                    <a:pt x="1125" y="1189"/>
                    <a:pt x="2097" y="652"/>
                    <a:pt x="3248" y="333"/>
                  </a:cubicBezTo>
                  <a:cubicBezTo>
                    <a:pt x="4463" y="0"/>
                    <a:pt x="6061" y="818"/>
                    <a:pt x="7135" y="1266"/>
                  </a:cubicBezTo>
                  <a:cubicBezTo>
                    <a:pt x="7340" y="1343"/>
                    <a:pt x="7302" y="1637"/>
                    <a:pt x="7097" y="1662"/>
                  </a:cubicBezTo>
                  <a:cubicBezTo>
                    <a:pt x="5882" y="1803"/>
                    <a:pt x="4783" y="2302"/>
                    <a:pt x="3555" y="2340"/>
                  </a:cubicBezTo>
                  <a:cubicBezTo>
                    <a:pt x="2481" y="2379"/>
                    <a:pt x="1151" y="1969"/>
                    <a:pt x="77" y="1816"/>
                  </a:cubicBezTo>
                  <a:cubicBezTo>
                    <a:pt x="13" y="1803"/>
                    <a:pt x="0" y="1726"/>
                    <a:pt x="51" y="1701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13"/>
            <p:cNvSpPr/>
            <p:nvPr/>
          </p:nvSpPr>
          <p:spPr>
            <a:xfrm>
              <a:off x="617675" y="1954600"/>
              <a:ext cx="186000" cy="231600"/>
            </a:xfrm>
            <a:custGeom>
              <a:avLst/>
              <a:gdLst/>
              <a:ahLst/>
              <a:cxnLst/>
              <a:rect l="l" t="t" r="r" b="b"/>
              <a:pathLst>
                <a:path w="7440" h="9264" extrusionOk="0">
                  <a:moveTo>
                    <a:pt x="2573" y="1"/>
                  </a:moveTo>
                  <a:cubicBezTo>
                    <a:pt x="2552" y="1"/>
                    <a:pt x="2529" y="19"/>
                    <a:pt x="2529" y="42"/>
                  </a:cubicBezTo>
                  <a:cubicBezTo>
                    <a:pt x="2567" y="1794"/>
                    <a:pt x="2247" y="3533"/>
                    <a:pt x="2542" y="5272"/>
                  </a:cubicBezTo>
                  <a:cubicBezTo>
                    <a:pt x="1761" y="6564"/>
                    <a:pt x="1045" y="7868"/>
                    <a:pt x="61" y="9070"/>
                  </a:cubicBezTo>
                  <a:cubicBezTo>
                    <a:pt x="0" y="9151"/>
                    <a:pt x="83" y="9263"/>
                    <a:pt x="171" y="9263"/>
                  </a:cubicBezTo>
                  <a:cubicBezTo>
                    <a:pt x="194" y="9263"/>
                    <a:pt x="218" y="9255"/>
                    <a:pt x="240" y="9236"/>
                  </a:cubicBezTo>
                  <a:cubicBezTo>
                    <a:pt x="1442" y="8264"/>
                    <a:pt x="1979" y="6922"/>
                    <a:pt x="2682" y="5643"/>
                  </a:cubicBezTo>
                  <a:cubicBezTo>
                    <a:pt x="3475" y="5400"/>
                    <a:pt x="4268" y="5055"/>
                    <a:pt x="5099" y="4952"/>
                  </a:cubicBezTo>
                  <a:cubicBezTo>
                    <a:pt x="5483" y="4914"/>
                    <a:pt x="5869" y="4905"/>
                    <a:pt x="6258" y="4905"/>
                  </a:cubicBezTo>
                  <a:cubicBezTo>
                    <a:pt x="6646" y="4905"/>
                    <a:pt x="7036" y="4914"/>
                    <a:pt x="7426" y="4914"/>
                  </a:cubicBezTo>
                  <a:cubicBezTo>
                    <a:pt x="7439" y="4914"/>
                    <a:pt x="7439" y="4889"/>
                    <a:pt x="7426" y="4889"/>
                  </a:cubicBezTo>
                  <a:cubicBezTo>
                    <a:pt x="6902" y="4859"/>
                    <a:pt x="6387" y="4832"/>
                    <a:pt x="5878" y="4832"/>
                  </a:cubicBezTo>
                  <a:cubicBezTo>
                    <a:pt x="4846" y="4832"/>
                    <a:pt x="3842" y="4942"/>
                    <a:pt x="2848" y="5362"/>
                  </a:cubicBezTo>
                  <a:lnTo>
                    <a:pt x="2848" y="5349"/>
                  </a:lnTo>
                  <a:cubicBezTo>
                    <a:pt x="3015" y="5055"/>
                    <a:pt x="3194" y="4773"/>
                    <a:pt x="3398" y="4492"/>
                  </a:cubicBezTo>
                  <a:cubicBezTo>
                    <a:pt x="4511" y="2958"/>
                    <a:pt x="6007" y="1730"/>
                    <a:pt x="7311" y="336"/>
                  </a:cubicBezTo>
                  <a:cubicBezTo>
                    <a:pt x="7321" y="336"/>
                    <a:pt x="7307" y="320"/>
                    <a:pt x="7301" y="320"/>
                  </a:cubicBezTo>
                  <a:cubicBezTo>
                    <a:pt x="7299" y="320"/>
                    <a:pt x="7298" y="321"/>
                    <a:pt x="7298" y="323"/>
                  </a:cubicBezTo>
                  <a:cubicBezTo>
                    <a:pt x="5828" y="1525"/>
                    <a:pt x="4204" y="2715"/>
                    <a:pt x="3143" y="4313"/>
                  </a:cubicBezTo>
                  <a:cubicBezTo>
                    <a:pt x="3015" y="4505"/>
                    <a:pt x="2900" y="4697"/>
                    <a:pt x="2784" y="4889"/>
                  </a:cubicBezTo>
                  <a:cubicBezTo>
                    <a:pt x="2567" y="3277"/>
                    <a:pt x="2848" y="1641"/>
                    <a:pt x="2605" y="29"/>
                  </a:cubicBezTo>
                  <a:cubicBezTo>
                    <a:pt x="2600" y="9"/>
                    <a:pt x="2587" y="1"/>
                    <a:pt x="2573" y="1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3"/>
            <p:cNvSpPr/>
            <p:nvPr/>
          </p:nvSpPr>
          <p:spPr>
            <a:xfrm>
              <a:off x="787325" y="1356550"/>
              <a:ext cx="181625" cy="121175"/>
            </a:xfrm>
            <a:custGeom>
              <a:avLst/>
              <a:gdLst/>
              <a:ahLst/>
              <a:cxnLst/>
              <a:rect l="l" t="t" r="r" b="b"/>
              <a:pathLst>
                <a:path w="7265" h="4847" extrusionOk="0">
                  <a:moveTo>
                    <a:pt x="27" y="4796"/>
                  </a:moveTo>
                  <a:cubicBezTo>
                    <a:pt x="1062" y="3670"/>
                    <a:pt x="1970" y="2468"/>
                    <a:pt x="3083" y="1407"/>
                  </a:cubicBezTo>
                  <a:cubicBezTo>
                    <a:pt x="4016" y="512"/>
                    <a:pt x="5717" y="90"/>
                    <a:pt x="6996" y="0"/>
                  </a:cubicBezTo>
                  <a:cubicBezTo>
                    <a:pt x="7136" y="0"/>
                    <a:pt x="7264" y="167"/>
                    <a:pt x="7149" y="282"/>
                  </a:cubicBezTo>
                  <a:cubicBezTo>
                    <a:pt x="5308" y="2366"/>
                    <a:pt x="2763" y="4080"/>
                    <a:pt x="65" y="4847"/>
                  </a:cubicBezTo>
                  <a:cubicBezTo>
                    <a:pt x="27" y="4847"/>
                    <a:pt x="1" y="4821"/>
                    <a:pt x="27" y="4796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3"/>
            <p:cNvSpPr/>
            <p:nvPr/>
          </p:nvSpPr>
          <p:spPr>
            <a:xfrm>
              <a:off x="680250" y="1377325"/>
              <a:ext cx="107425" cy="166275"/>
            </a:xfrm>
            <a:custGeom>
              <a:avLst/>
              <a:gdLst/>
              <a:ahLst/>
              <a:cxnLst/>
              <a:rect l="l" t="t" r="r" b="b"/>
              <a:pathLst>
                <a:path w="4297" h="6651" extrusionOk="0">
                  <a:moveTo>
                    <a:pt x="13" y="6586"/>
                  </a:moveTo>
                  <a:cubicBezTo>
                    <a:pt x="243" y="5218"/>
                    <a:pt x="703" y="3837"/>
                    <a:pt x="1125" y="2520"/>
                  </a:cubicBezTo>
                  <a:cubicBezTo>
                    <a:pt x="1292" y="2047"/>
                    <a:pt x="1688" y="1433"/>
                    <a:pt x="2161" y="1228"/>
                  </a:cubicBezTo>
                  <a:cubicBezTo>
                    <a:pt x="2839" y="908"/>
                    <a:pt x="3363" y="371"/>
                    <a:pt x="4041" y="39"/>
                  </a:cubicBezTo>
                  <a:cubicBezTo>
                    <a:pt x="4169" y="1"/>
                    <a:pt x="4297" y="116"/>
                    <a:pt x="4246" y="256"/>
                  </a:cubicBezTo>
                  <a:cubicBezTo>
                    <a:pt x="3709" y="1356"/>
                    <a:pt x="3568" y="2520"/>
                    <a:pt x="2916" y="3555"/>
                  </a:cubicBezTo>
                  <a:cubicBezTo>
                    <a:pt x="2212" y="4655"/>
                    <a:pt x="1036" y="5742"/>
                    <a:pt x="77" y="6624"/>
                  </a:cubicBezTo>
                  <a:cubicBezTo>
                    <a:pt x="39" y="6650"/>
                    <a:pt x="0" y="6624"/>
                    <a:pt x="0" y="6586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3"/>
            <p:cNvSpPr/>
            <p:nvPr/>
          </p:nvSpPr>
          <p:spPr>
            <a:xfrm>
              <a:off x="723400" y="1485375"/>
              <a:ext cx="178725" cy="74525"/>
            </a:xfrm>
            <a:custGeom>
              <a:avLst/>
              <a:gdLst/>
              <a:ahLst/>
              <a:cxnLst/>
              <a:rect l="l" t="t" r="r" b="b"/>
              <a:pathLst>
                <a:path w="7149" h="2981" extrusionOk="0">
                  <a:moveTo>
                    <a:pt x="64" y="2328"/>
                  </a:moveTo>
                  <a:cubicBezTo>
                    <a:pt x="1139" y="1842"/>
                    <a:pt x="2251" y="1420"/>
                    <a:pt x="3376" y="1062"/>
                  </a:cubicBezTo>
                  <a:cubicBezTo>
                    <a:pt x="3913" y="896"/>
                    <a:pt x="4451" y="768"/>
                    <a:pt x="5013" y="691"/>
                  </a:cubicBezTo>
                  <a:cubicBezTo>
                    <a:pt x="5716" y="589"/>
                    <a:pt x="6228" y="295"/>
                    <a:pt x="6893" y="52"/>
                  </a:cubicBezTo>
                  <a:cubicBezTo>
                    <a:pt x="7021" y="1"/>
                    <a:pt x="7149" y="129"/>
                    <a:pt x="7098" y="256"/>
                  </a:cubicBezTo>
                  <a:cubicBezTo>
                    <a:pt x="5896" y="2980"/>
                    <a:pt x="2520" y="2545"/>
                    <a:pt x="90" y="2469"/>
                  </a:cubicBezTo>
                  <a:cubicBezTo>
                    <a:pt x="13" y="2469"/>
                    <a:pt x="0" y="2354"/>
                    <a:pt x="64" y="2328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3"/>
            <p:cNvSpPr/>
            <p:nvPr/>
          </p:nvSpPr>
          <p:spPr>
            <a:xfrm>
              <a:off x="658825" y="1596625"/>
              <a:ext cx="207175" cy="61725"/>
            </a:xfrm>
            <a:custGeom>
              <a:avLst/>
              <a:gdLst/>
              <a:ahLst/>
              <a:cxnLst/>
              <a:rect l="l" t="t" r="r" b="b"/>
              <a:pathLst>
                <a:path w="8287" h="2469" extrusionOk="0">
                  <a:moveTo>
                    <a:pt x="115" y="576"/>
                  </a:moveTo>
                  <a:cubicBezTo>
                    <a:pt x="1445" y="103"/>
                    <a:pt x="2558" y="1"/>
                    <a:pt x="3952" y="90"/>
                  </a:cubicBezTo>
                  <a:cubicBezTo>
                    <a:pt x="4808" y="129"/>
                    <a:pt x="5448" y="602"/>
                    <a:pt x="6228" y="909"/>
                  </a:cubicBezTo>
                  <a:cubicBezTo>
                    <a:pt x="6931" y="1177"/>
                    <a:pt x="7647" y="1318"/>
                    <a:pt x="8223" y="1842"/>
                  </a:cubicBezTo>
                  <a:cubicBezTo>
                    <a:pt x="8287" y="1906"/>
                    <a:pt x="8274" y="2047"/>
                    <a:pt x="8172" y="2047"/>
                  </a:cubicBezTo>
                  <a:cubicBezTo>
                    <a:pt x="7456" y="2085"/>
                    <a:pt x="6778" y="1996"/>
                    <a:pt x="6074" y="2111"/>
                  </a:cubicBezTo>
                  <a:cubicBezTo>
                    <a:pt x="5422" y="2213"/>
                    <a:pt x="4770" y="2469"/>
                    <a:pt x="4105" y="2430"/>
                  </a:cubicBezTo>
                  <a:cubicBezTo>
                    <a:pt x="3440" y="2392"/>
                    <a:pt x="2788" y="2290"/>
                    <a:pt x="2149" y="2136"/>
                  </a:cubicBezTo>
                  <a:cubicBezTo>
                    <a:pt x="1407" y="1932"/>
                    <a:pt x="780" y="1177"/>
                    <a:pt x="103" y="806"/>
                  </a:cubicBezTo>
                  <a:cubicBezTo>
                    <a:pt x="0" y="768"/>
                    <a:pt x="0" y="627"/>
                    <a:pt x="103" y="576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3"/>
            <p:cNvSpPr/>
            <p:nvPr/>
          </p:nvSpPr>
          <p:spPr>
            <a:xfrm>
              <a:off x="576550" y="1413925"/>
              <a:ext cx="293500" cy="249400"/>
            </a:xfrm>
            <a:custGeom>
              <a:avLst/>
              <a:gdLst/>
              <a:ahLst/>
              <a:cxnLst/>
              <a:rect l="l" t="t" r="r" b="b"/>
              <a:pathLst>
                <a:path w="11740" h="9976" extrusionOk="0">
                  <a:moveTo>
                    <a:pt x="11684" y="0"/>
                  </a:moveTo>
                  <a:cubicBezTo>
                    <a:pt x="11678" y="0"/>
                    <a:pt x="11672" y="2"/>
                    <a:pt x="11667" y="7"/>
                  </a:cubicBezTo>
                  <a:cubicBezTo>
                    <a:pt x="9634" y="1708"/>
                    <a:pt x="7358" y="3127"/>
                    <a:pt x="5401" y="4905"/>
                  </a:cubicBezTo>
                  <a:cubicBezTo>
                    <a:pt x="4788" y="5467"/>
                    <a:pt x="4212" y="6081"/>
                    <a:pt x="3675" y="6708"/>
                  </a:cubicBezTo>
                  <a:cubicBezTo>
                    <a:pt x="3841" y="5506"/>
                    <a:pt x="4698" y="4547"/>
                    <a:pt x="5325" y="3536"/>
                  </a:cubicBezTo>
                  <a:cubicBezTo>
                    <a:pt x="5785" y="2756"/>
                    <a:pt x="6245" y="1976"/>
                    <a:pt x="6680" y="1196"/>
                  </a:cubicBezTo>
                  <a:cubicBezTo>
                    <a:pt x="6698" y="1160"/>
                    <a:pt x="6659" y="1124"/>
                    <a:pt x="6625" y="1124"/>
                  </a:cubicBezTo>
                  <a:cubicBezTo>
                    <a:pt x="6611" y="1124"/>
                    <a:pt x="6598" y="1130"/>
                    <a:pt x="6591" y="1145"/>
                  </a:cubicBezTo>
                  <a:cubicBezTo>
                    <a:pt x="5900" y="2283"/>
                    <a:pt x="5133" y="3383"/>
                    <a:pt x="4417" y="4521"/>
                  </a:cubicBezTo>
                  <a:cubicBezTo>
                    <a:pt x="3931" y="5301"/>
                    <a:pt x="3458" y="6030"/>
                    <a:pt x="3432" y="6976"/>
                  </a:cubicBezTo>
                  <a:cubicBezTo>
                    <a:pt x="3317" y="7104"/>
                    <a:pt x="3189" y="7245"/>
                    <a:pt x="3061" y="7386"/>
                  </a:cubicBezTo>
                  <a:cubicBezTo>
                    <a:pt x="2166" y="8357"/>
                    <a:pt x="1092" y="9022"/>
                    <a:pt x="56" y="9828"/>
                  </a:cubicBezTo>
                  <a:cubicBezTo>
                    <a:pt x="0" y="9873"/>
                    <a:pt x="42" y="9976"/>
                    <a:pt x="104" y="9976"/>
                  </a:cubicBezTo>
                  <a:cubicBezTo>
                    <a:pt x="114" y="9976"/>
                    <a:pt x="123" y="9973"/>
                    <a:pt x="133" y="9969"/>
                  </a:cubicBezTo>
                  <a:cubicBezTo>
                    <a:pt x="1092" y="9457"/>
                    <a:pt x="1961" y="8792"/>
                    <a:pt x="2729" y="8012"/>
                  </a:cubicBezTo>
                  <a:cubicBezTo>
                    <a:pt x="2783" y="8010"/>
                    <a:pt x="2838" y="8009"/>
                    <a:pt x="2892" y="8009"/>
                  </a:cubicBezTo>
                  <a:cubicBezTo>
                    <a:pt x="3803" y="8009"/>
                    <a:pt x="4663" y="8297"/>
                    <a:pt x="5580" y="8357"/>
                  </a:cubicBezTo>
                  <a:cubicBezTo>
                    <a:pt x="5896" y="8373"/>
                    <a:pt x="6215" y="8381"/>
                    <a:pt x="6534" y="8381"/>
                  </a:cubicBezTo>
                  <a:cubicBezTo>
                    <a:pt x="6978" y="8381"/>
                    <a:pt x="7423" y="8367"/>
                    <a:pt x="7869" y="8345"/>
                  </a:cubicBezTo>
                  <a:cubicBezTo>
                    <a:pt x="7908" y="8332"/>
                    <a:pt x="7908" y="8293"/>
                    <a:pt x="7869" y="8293"/>
                  </a:cubicBezTo>
                  <a:cubicBezTo>
                    <a:pt x="7580" y="8297"/>
                    <a:pt x="7288" y="8302"/>
                    <a:pt x="6996" y="8302"/>
                  </a:cubicBezTo>
                  <a:cubicBezTo>
                    <a:pt x="6307" y="8302"/>
                    <a:pt x="5615" y="8275"/>
                    <a:pt x="4941" y="8140"/>
                  </a:cubicBezTo>
                  <a:cubicBezTo>
                    <a:pt x="4280" y="8005"/>
                    <a:pt x="3654" y="7871"/>
                    <a:pt x="2973" y="7871"/>
                  </a:cubicBezTo>
                  <a:cubicBezTo>
                    <a:pt x="2943" y="7871"/>
                    <a:pt x="2913" y="7871"/>
                    <a:pt x="2882" y="7871"/>
                  </a:cubicBezTo>
                  <a:cubicBezTo>
                    <a:pt x="3611" y="7130"/>
                    <a:pt x="4289" y="6363"/>
                    <a:pt x="5043" y="5634"/>
                  </a:cubicBezTo>
                  <a:cubicBezTo>
                    <a:pt x="6642" y="5020"/>
                    <a:pt x="8406" y="5045"/>
                    <a:pt x="10030" y="4508"/>
                  </a:cubicBezTo>
                  <a:cubicBezTo>
                    <a:pt x="10065" y="4497"/>
                    <a:pt x="10047" y="4443"/>
                    <a:pt x="10015" y="4443"/>
                  </a:cubicBezTo>
                  <a:cubicBezTo>
                    <a:pt x="10012" y="4443"/>
                    <a:pt x="10008" y="4443"/>
                    <a:pt x="10005" y="4444"/>
                  </a:cubicBezTo>
                  <a:cubicBezTo>
                    <a:pt x="8483" y="4854"/>
                    <a:pt x="6872" y="4828"/>
                    <a:pt x="5363" y="5327"/>
                  </a:cubicBezTo>
                  <a:cubicBezTo>
                    <a:pt x="5542" y="5160"/>
                    <a:pt x="5721" y="5007"/>
                    <a:pt x="5900" y="4841"/>
                  </a:cubicBezTo>
                  <a:cubicBezTo>
                    <a:pt x="7831" y="3242"/>
                    <a:pt x="10018" y="1912"/>
                    <a:pt x="11718" y="58"/>
                  </a:cubicBezTo>
                  <a:cubicBezTo>
                    <a:pt x="11739" y="38"/>
                    <a:pt x="11710" y="0"/>
                    <a:pt x="11684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3"/>
            <p:cNvSpPr/>
            <p:nvPr/>
          </p:nvSpPr>
          <p:spPr>
            <a:xfrm>
              <a:off x="347125" y="1084500"/>
              <a:ext cx="131425" cy="151225"/>
            </a:xfrm>
            <a:custGeom>
              <a:avLst/>
              <a:gdLst/>
              <a:ahLst/>
              <a:cxnLst/>
              <a:rect l="l" t="t" r="r" b="b"/>
              <a:pathLst>
                <a:path w="5257" h="6049" extrusionOk="0">
                  <a:moveTo>
                    <a:pt x="5077" y="6010"/>
                  </a:moveTo>
                  <a:cubicBezTo>
                    <a:pt x="2315" y="5205"/>
                    <a:pt x="729" y="2941"/>
                    <a:pt x="26" y="269"/>
                  </a:cubicBezTo>
                  <a:cubicBezTo>
                    <a:pt x="1" y="115"/>
                    <a:pt x="180" y="0"/>
                    <a:pt x="307" y="90"/>
                  </a:cubicBezTo>
                  <a:cubicBezTo>
                    <a:pt x="1330" y="908"/>
                    <a:pt x="2545" y="1420"/>
                    <a:pt x="3402" y="2417"/>
                  </a:cubicBezTo>
                  <a:cubicBezTo>
                    <a:pt x="4259" y="3427"/>
                    <a:pt x="4476" y="4770"/>
                    <a:pt x="5192" y="5857"/>
                  </a:cubicBezTo>
                  <a:cubicBezTo>
                    <a:pt x="5256" y="5934"/>
                    <a:pt x="5179" y="6049"/>
                    <a:pt x="5077" y="6010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3"/>
            <p:cNvSpPr/>
            <p:nvPr/>
          </p:nvSpPr>
          <p:spPr>
            <a:xfrm>
              <a:off x="453900" y="969400"/>
              <a:ext cx="61400" cy="196950"/>
            </a:xfrm>
            <a:custGeom>
              <a:avLst/>
              <a:gdLst/>
              <a:ahLst/>
              <a:cxnLst/>
              <a:rect l="l" t="t" r="r" b="b"/>
              <a:pathLst>
                <a:path w="2456" h="7878" extrusionOk="0">
                  <a:moveTo>
                    <a:pt x="1369" y="7750"/>
                  </a:moveTo>
                  <a:cubicBezTo>
                    <a:pt x="998" y="5244"/>
                    <a:pt x="1" y="2456"/>
                    <a:pt x="1612" y="141"/>
                  </a:cubicBezTo>
                  <a:cubicBezTo>
                    <a:pt x="1701" y="1"/>
                    <a:pt x="1906" y="52"/>
                    <a:pt x="1944" y="218"/>
                  </a:cubicBezTo>
                  <a:cubicBezTo>
                    <a:pt x="2085" y="1395"/>
                    <a:pt x="2430" y="2507"/>
                    <a:pt x="2443" y="3696"/>
                  </a:cubicBezTo>
                  <a:cubicBezTo>
                    <a:pt x="2456" y="5090"/>
                    <a:pt x="2034" y="6484"/>
                    <a:pt x="1586" y="7776"/>
                  </a:cubicBezTo>
                  <a:cubicBezTo>
                    <a:pt x="1548" y="7878"/>
                    <a:pt x="1394" y="7865"/>
                    <a:pt x="1369" y="7750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3"/>
            <p:cNvSpPr/>
            <p:nvPr/>
          </p:nvSpPr>
          <p:spPr>
            <a:xfrm>
              <a:off x="514650" y="1102075"/>
              <a:ext cx="123100" cy="141325"/>
            </a:xfrm>
            <a:custGeom>
              <a:avLst/>
              <a:gdLst/>
              <a:ahLst/>
              <a:cxnLst/>
              <a:rect l="l" t="t" r="r" b="b"/>
              <a:pathLst>
                <a:path w="4924" h="5653" extrusionOk="0">
                  <a:moveTo>
                    <a:pt x="26" y="5563"/>
                  </a:moveTo>
                  <a:cubicBezTo>
                    <a:pt x="384" y="4438"/>
                    <a:pt x="665" y="3351"/>
                    <a:pt x="1215" y="2302"/>
                  </a:cubicBezTo>
                  <a:cubicBezTo>
                    <a:pt x="1790" y="1177"/>
                    <a:pt x="3491" y="576"/>
                    <a:pt x="4540" y="90"/>
                  </a:cubicBezTo>
                  <a:cubicBezTo>
                    <a:pt x="4732" y="1"/>
                    <a:pt x="4923" y="218"/>
                    <a:pt x="4808" y="397"/>
                  </a:cubicBezTo>
                  <a:cubicBezTo>
                    <a:pt x="4079" y="1369"/>
                    <a:pt x="3683" y="2520"/>
                    <a:pt x="2890" y="3428"/>
                  </a:cubicBezTo>
                  <a:cubicBezTo>
                    <a:pt x="2174" y="4233"/>
                    <a:pt x="972" y="4937"/>
                    <a:pt x="115" y="5627"/>
                  </a:cubicBezTo>
                  <a:cubicBezTo>
                    <a:pt x="64" y="5653"/>
                    <a:pt x="0" y="5614"/>
                    <a:pt x="13" y="5550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3"/>
            <p:cNvSpPr/>
            <p:nvPr/>
          </p:nvSpPr>
          <p:spPr>
            <a:xfrm>
              <a:off x="403875" y="1087125"/>
              <a:ext cx="173350" cy="284550"/>
            </a:xfrm>
            <a:custGeom>
              <a:avLst/>
              <a:gdLst/>
              <a:ahLst/>
              <a:cxnLst/>
              <a:rect l="l" t="t" r="r" b="b"/>
              <a:pathLst>
                <a:path w="6934" h="11382" extrusionOk="0">
                  <a:moveTo>
                    <a:pt x="3493" y="1"/>
                  </a:moveTo>
                  <a:cubicBezTo>
                    <a:pt x="3488" y="1"/>
                    <a:pt x="3485" y="4"/>
                    <a:pt x="3485" y="10"/>
                  </a:cubicBezTo>
                  <a:cubicBezTo>
                    <a:pt x="3357" y="1903"/>
                    <a:pt x="3114" y="3898"/>
                    <a:pt x="3562" y="5765"/>
                  </a:cubicBezTo>
                  <a:cubicBezTo>
                    <a:pt x="3613" y="5982"/>
                    <a:pt x="3677" y="6199"/>
                    <a:pt x="3728" y="6417"/>
                  </a:cubicBezTo>
                  <a:cubicBezTo>
                    <a:pt x="2411" y="5471"/>
                    <a:pt x="1413" y="4166"/>
                    <a:pt x="71" y="3233"/>
                  </a:cubicBezTo>
                  <a:cubicBezTo>
                    <a:pt x="64" y="3229"/>
                    <a:pt x="58" y="3227"/>
                    <a:pt x="52" y="3227"/>
                  </a:cubicBezTo>
                  <a:cubicBezTo>
                    <a:pt x="22" y="3227"/>
                    <a:pt x="0" y="3275"/>
                    <a:pt x="32" y="3297"/>
                  </a:cubicBezTo>
                  <a:cubicBezTo>
                    <a:pt x="1324" y="4460"/>
                    <a:pt x="2385" y="5893"/>
                    <a:pt x="3856" y="6864"/>
                  </a:cubicBezTo>
                  <a:cubicBezTo>
                    <a:pt x="4265" y="8322"/>
                    <a:pt x="4738" y="9729"/>
                    <a:pt x="4930" y="11263"/>
                  </a:cubicBezTo>
                  <a:cubicBezTo>
                    <a:pt x="4936" y="11343"/>
                    <a:pt x="4995" y="11382"/>
                    <a:pt x="5055" y="11382"/>
                  </a:cubicBezTo>
                  <a:cubicBezTo>
                    <a:pt x="5120" y="11382"/>
                    <a:pt x="5186" y="11337"/>
                    <a:pt x="5186" y="11251"/>
                  </a:cubicBezTo>
                  <a:cubicBezTo>
                    <a:pt x="5301" y="9716"/>
                    <a:pt x="4687" y="8412"/>
                    <a:pt x="4227" y="7018"/>
                  </a:cubicBezTo>
                  <a:cubicBezTo>
                    <a:pt x="4585" y="6276"/>
                    <a:pt x="4866" y="5458"/>
                    <a:pt x="5365" y="4780"/>
                  </a:cubicBezTo>
                  <a:cubicBezTo>
                    <a:pt x="5838" y="4153"/>
                    <a:pt x="6400" y="3616"/>
                    <a:pt x="6925" y="3054"/>
                  </a:cubicBezTo>
                  <a:cubicBezTo>
                    <a:pt x="6934" y="3045"/>
                    <a:pt x="6930" y="3036"/>
                    <a:pt x="6923" y="3036"/>
                  </a:cubicBezTo>
                  <a:cubicBezTo>
                    <a:pt x="6919" y="3036"/>
                    <a:pt x="6916" y="3037"/>
                    <a:pt x="6912" y="3041"/>
                  </a:cubicBezTo>
                  <a:cubicBezTo>
                    <a:pt x="5761" y="4141"/>
                    <a:pt x="4687" y="5189"/>
                    <a:pt x="4137" y="6698"/>
                  </a:cubicBezTo>
                  <a:cubicBezTo>
                    <a:pt x="4124" y="6698"/>
                    <a:pt x="4124" y="6685"/>
                    <a:pt x="4124" y="6685"/>
                  </a:cubicBezTo>
                  <a:cubicBezTo>
                    <a:pt x="4022" y="6366"/>
                    <a:pt x="3932" y="6033"/>
                    <a:pt x="3869" y="5714"/>
                  </a:cubicBezTo>
                  <a:cubicBezTo>
                    <a:pt x="3511" y="3834"/>
                    <a:pt x="3626" y="1916"/>
                    <a:pt x="3511" y="10"/>
                  </a:cubicBezTo>
                  <a:cubicBezTo>
                    <a:pt x="3504" y="4"/>
                    <a:pt x="3498" y="1"/>
                    <a:pt x="3493" y="1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3"/>
            <p:cNvSpPr/>
            <p:nvPr/>
          </p:nvSpPr>
          <p:spPr>
            <a:xfrm>
              <a:off x="767200" y="1020225"/>
              <a:ext cx="71625" cy="198575"/>
            </a:xfrm>
            <a:custGeom>
              <a:avLst/>
              <a:gdLst/>
              <a:ahLst/>
              <a:cxnLst/>
              <a:rect l="l" t="t" r="r" b="b"/>
              <a:pathLst>
                <a:path w="2865" h="7943" extrusionOk="0">
                  <a:moveTo>
                    <a:pt x="2545" y="244"/>
                  </a:moveTo>
                  <a:cubicBezTo>
                    <a:pt x="2583" y="1702"/>
                    <a:pt x="2865" y="3083"/>
                    <a:pt x="2417" y="4515"/>
                  </a:cubicBezTo>
                  <a:cubicBezTo>
                    <a:pt x="2021" y="5755"/>
                    <a:pt x="1023" y="6855"/>
                    <a:pt x="243" y="7852"/>
                  </a:cubicBezTo>
                  <a:cubicBezTo>
                    <a:pt x="167" y="7942"/>
                    <a:pt x="0" y="7865"/>
                    <a:pt x="39" y="7763"/>
                  </a:cubicBezTo>
                  <a:cubicBezTo>
                    <a:pt x="256" y="7111"/>
                    <a:pt x="422" y="6446"/>
                    <a:pt x="563" y="5768"/>
                  </a:cubicBezTo>
                  <a:cubicBezTo>
                    <a:pt x="704" y="4988"/>
                    <a:pt x="461" y="4195"/>
                    <a:pt x="473" y="3415"/>
                  </a:cubicBezTo>
                  <a:cubicBezTo>
                    <a:pt x="486" y="1983"/>
                    <a:pt x="1228" y="1075"/>
                    <a:pt x="2200" y="129"/>
                  </a:cubicBezTo>
                  <a:cubicBezTo>
                    <a:pt x="2315" y="1"/>
                    <a:pt x="2532" y="78"/>
                    <a:pt x="2545" y="244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3"/>
            <p:cNvSpPr/>
            <p:nvPr/>
          </p:nvSpPr>
          <p:spPr>
            <a:xfrm>
              <a:off x="683450" y="1070750"/>
              <a:ext cx="68425" cy="213250"/>
            </a:xfrm>
            <a:custGeom>
              <a:avLst/>
              <a:gdLst/>
              <a:ahLst/>
              <a:cxnLst/>
              <a:rect l="l" t="t" r="r" b="b"/>
              <a:pathLst>
                <a:path w="2737" h="8530" extrusionOk="0">
                  <a:moveTo>
                    <a:pt x="1343" y="167"/>
                  </a:moveTo>
                  <a:cubicBezTo>
                    <a:pt x="2033" y="2954"/>
                    <a:pt x="2737" y="5768"/>
                    <a:pt x="934" y="8325"/>
                  </a:cubicBezTo>
                  <a:cubicBezTo>
                    <a:pt x="793" y="8530"/>
                    <a:pt x="537" y="8325"/>
                    <a:pt x="550" y="8133"/>
                  </a:cubicBezTo>
                  <a:cubicBezTo>
                    <a:pt x="627" y="6727"/>
                    <a:pt x="102" y="5422"/>
                    <a:pt x="51" y="4028"/>
                  </a:cubicBezTo>
                  <a:cubicBezTo>
                    <a:pt x="0" y="2647"/>
                    <a:pt x="486" y="1407"/>
                    <a:pt x="985" y="154"/>
                  </a:cubicBezTo>
                  <a:cubicBezTo>
                    <a:pt x="1061" y="0"/>
                    <a:pt x="1279" y="13"/>
                    <a:pt x="1343" y="179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3"/>
            <p:cNvSpPr/>
            <p:nvPr/>
          </p:nvSpPr>
          <p:spPr>
            <a:xfrm>
              <a:off x="699750" y="1288450"/>
              <a:ext cx="199500" cy="84100"/>
            </a:xfrm>
            <a:custGeom>
              <a:avLst/>
              <a:gdLst/>
              <a:ahLst/>
              <a:cxnLst/>
              <a:rect l="l" t="t" r="r" b="b"/>
              <a:pathLst>
                <a:path w="7980" h="3364" extrusionOk="0">
                  <a:moveTo>
                    <a:pt x="7890" y="256"/>
                  </a:moveTo>
                  <a:cubicBezTo>
                    <a:pt x="6969" y="1241"/>
                    <a:pt x="5870" y="2047"/>
                    <a:pt x="4655" y="2635"/>
                  </a:cubicBezTo>
                  <a:cubicBezTo>
                    <a:pt x="3120" y="3364"/>
                    <a:pt x="1765" y="2520"/>
                    <a:pt x="218" y="2354"/>
                  </a:cubicBezTo>
                  <a:cubicBezTo>
                    <a:pt x="64" y="2328"/>
                    <a:pt x="0" y="2136"/>
                    <a:pt x="102" y="2021"/>
                  </a:cubicBezTo>
                  <a:cubicBezTo>
                    <a:pt x="985" y="1126"/>
                    <a:pt x="2174" y="397"/>
                    <a:pt x="3427" y="295"/>
                  </a:cubicBezTo>
                  <a:cubicBezTo>
                    <a:pt x="4131" y="244"/>
                    <a:pt x="4834" y="423"/>
                    <a:pt x="5524" y="423"/>
                  </a:cubicBezTo>
                  <a:cubicBezTo>
                    <a:pt x="6279" y="423"/>
                    <a:pt x="7021" y="295"/>
                    <a:pt x="7737" y="39"/>
                  </a:cubicBezTo>
                  <a:cubicBezTo>
                    <a:pt x="7865" y="1"/>
                    <a:pt x="7980" y="154"/>
                    <a:pt x="7877" y="256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3"/>
            <p:cNvSpPr/>
            <p:nvPr/>
          </p:nvSpPr>
          <p:spPr>
            <a:xfrm>
              <a:off x="812275" y="1174000"/>
              <a:ext cx="213250" cy="97525"/>
            </a:xfrm>
            <a:custGeom>
              <a:avLst/>
              <a:gdLst/>
              <a:ahLst/>
              <a:cxnLst/>
              <a:rect l="l" t="t" r="r" b="b"/>
              <a:pathLst>
                <a:path w="8530" h="3901" extrusionOk="0">
                  <a:moveTo>
                    <a:pt x="8440" y="525"/>
                  </a:moveTo>
                  <a:cubicBezTo>
                    <a:pt x="7737" y="781"/>
                    <a:pt x="7072" y="1100"/>
                    <a:pt x="6458" y="1510"/>
                  </a:cubicBezTo>
                  <a:cubicBezTo>
                    <a:pt x="5793" y="1932"/>
                    <a:pt x="5307" y="2558"/>
                    <a:pt x="4629" y="2942"/>
                  </a:cubicBezTo>
                  <a:cubicBezTo>
                    <a:pt x="2954" y="3901"/>
                    <a:pt x="1803" y="2878"/>
                    <a:pt x="295" y="2213"/>
                  </a:cubicBezTo>
                  <a:cubicBezTo>
                    <a:pt x="0" y="2085"/>
                    <a:pt x="128" y="1689"/>
                    <a:pt x="397" y="1638"/>
                  </a:cubicBezTo>
                  <a:cubicBezTo>
                    <a:pt x="1279" y="1484"/>
                    <a:pt x="1752" y="883"/>
                    <a:pt x="2545" y="602"/>
                  </a:cubicBezTo>
                  <a:cubicBezTo>
                    <a:pt x="3159" y="410"/>
                    <a:pt x="3798" y="282"/>
                    <a:pt x="4450" y="218"/>
                  </a:cubicBezTo>
                  <a:cubicBezTo>
                    <a:pt x="5832" y="52"/>
                    <a:pt x="7046" y="1"/>
                    <a:pt x="8415" y="333"/>
                  </a:cubicBezTo>
                  <a:cubicBezTo>
                    <a:pt x="8517" y="346"/>
                    <a:pt x="8530" y="487"/>
                    <a:pt x="8440" y="525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3"/>
            <p:cNvSpPr/>
            <p:nvPr/>
          </p:nvSpPr>
          <p:spPr>
            <a:xfrm>
              <a:off x="628025" y="1015325"/>
              <a:ext cx="426925" cy="359400"/>
            </a:xfrm>
            <a:custGeom>
              <a:avLst/>
              <a:gdLst/>
              <a:ahLst/>
              <a:cxnLst/>
              <a:rect l="l" t="t" r="r" b="b"/>
              <a:pathLst>
                <a:path w="17077" h="14376" extrusionOk="0">
                  <a:moveTo>
                    <a:pt x="10771" y="0"/>
                  </a:moveTo>
                  <a:cubicBezTo>
                    <a:pt x="10767" y="0"/>
                    <a:pt x="10763" y="2"/>
                    <a:pt x="10759" y="5"/>
                  </a:cubicBezTo>
                  <a:cubicBezTo>
                    <a:pt x="10209" y="824"/>
                    <a:pt x="9659" y="1629"/>
                    <a:pt x="9250" y="2563"/>
                  </a:cubicBezTo>
                  <a:cubicBezTo>
                    <a:pt x="8828" y="3509"/>
                    <a:pt x="8892" y="4558"/>
                    <a:pt x="8445" y="5517"/>
                  </a:cubicBezTo>
                  <a:lnTo>
                    <a:pt x="8445" y="5555"/>
                  </a:lnTo>
                  <a:cubicBezTo>
                    <a:pt x="7370" y="6770"/>
                    <a:pt x="6322" y="8010"/>
                    <a:pt x="5299" y="9276"/>
                  </a:cubicBezTo>
                  <a:lnTo>
                    <a:pt x="5248" y="9340"/>
                  </a:lnTo>
                  <a:cubicBezTo>
                    <a:pt x="6130" y="7102"/>
                    <a:pt x="7549" y="5248"/>
                    <a:pt x="7460" y="2716"/>
                  </a:cubicBezTo>
                  <a:cubicBezTo>
                    <a:pt x="7454" y="2710"/>
                    <a:pt x="7447" y="2707"/>
                    <a:pt x="7441" y="2707"/>
                  </a:cubicBezTo>
                  <a:cubicBezTo>
                    <a:pt x="7434" y="2707"/>
                    <a:pt x="7428" y="2710"/>
                    <a:pt x="7422" y="2716"/>
                  </a:cubicBezTo>
                  <a:cubicBezTo>
                    <a:pt x="7063" y="5350"/>
                    <a:pt x="5644" y="7332"/>
                    <a:pt x="4826" y="9788"/>
                  </a:cubicBezTo>
                  <a:cubicBezTo>
                    <a:pt x="4813" y="9813"/>
                    <a:pt x="4813" y="9839"/>
                    <a:pt x="4826" y="9864"/>
                  </a:cubicBezTo>
                  <a:cubicBezTo>
                    <a:pt x="3624" y="11412"/>
                    <a:pt x="2383" y="13074"/>
                    <a:pt x="631" y="13931"/>
                  </a:cubicBezTo>
                  <a:cubicBezTo>
                    <a:pt x="1744" y="12665"/>
                    <a:pt x="2831" y="11348"/>
                    <a:pt x="3406" y="9749"/>
                  </a:cubicBezTo>
                  <a:cubicBezTo>
                    <a:pt x="3892" y="8394"/>
                    <a:pt x="3649" y="6795"/>
                    <a:pt x="3457" y="5414"/>
                  </a:cubicBezTo>
                  <a:cubicBezTo>
                    <a:pt x="3452" y="5385"/>
                    <a:pt x="3428" y="5372"/>
                    <a:pt x="3403" y="5372"/>
                  </a:cubicBezTo>
                  <a:cubicBezTo>
                    <a:pt x="3373" y="5372"/>
                    <a:pt x="3342" y="5392"/>
                    <a:pt x="3342" y="5427"/>
                  </a:cubicBezTo>
                  <a:cubicBezTo>
                    <a:pt x="3445" y="7141"/>
                    <a:pt x="3496" y="9174"/>
                    <a:pt x="2575" y="10708"/>
                  </a:cubicBezTo>
                  <a:cubicBezTo>
                    <a:pt x="1821" y="11936"/>
                    <a:pt x="836" y="12972"/>
                    <a:pt x="56" y="14186"/>
                  </a:cubicBezTo>
                  <a:cubicBezTo>
                    <a:pt x="1" y="14275"/>
                    <a:pt x="89" y="14373"/>
                    <a:pt x="180" y="14373"/>
                  </a:cubicBezTo>
                  <a:cubicBezTo>
                    <a:pt x="194" y="14373"/>
                    <a:pt x="208" y="14371"/>
                    <a:pt x="222" y="14365"/>
                  </a:cubicBezTo>
                  <a:cubicBezTo>
                    <a:pt x="241" y="14372"/>
                    <a:pt x="257" y="14375"/>
                    <a:pt x="273" y="14375"/>
                  </a:cubicBezTo>
                  <a:cubicBezTo>
                    <a:pt x="289" y="14375"/>
                    <a:pt x="305" y="14372"/>
                    <a:pt x="324" y="14365"/>
                  </a:cubicBezTo>
                  <a:cubicBezTo>
                    <a:pt x="427" y="14327"/>
                    <a:pt x="516" y="14276"/>
                    <a:pt x="619" y="14238"/>
                  </a:cubicBezTo>
                  <a:cubicBezTo>
                    <a:pt x="1769" y="14212"/>
                    <a:pt x="2741" y="13739"/>
                    <a:pt x="3790" y="13253"/>
                  </a:cubicBezTo>
                  <a:cubicBezTo>
                    <a:pt x="5081" y="12690"/>
                    <a:pt x="6424" y="12268"/>
                    <a:pt x="7805" y="12025"/>
                  </a:cubicBezTo>
                  <a:cubicBezTo>
                    <a:pt x="7878" y="12013"/>
                    <a:pt x="7882" y="11909"/>
                    <a:pt x="7817" y="11909"/>
                  </a:cubicBezTo>
                  <a:cubicBezTo>
                    <a:pt x="7813" y="11909"/>
                    <a:pt x="7809" y="11910"/>
                    <a:pt x="7805" y="11910"/>
                  </a:cubicBezTo>
                  <a:cubicBezTo>
                    <a:pt x="6501" y="12038"/>
                    <a:pt x="5197" y="12217"/>
                    <a:pt x="4007" y="12780"/>
                  </a:cubicBezTo>
                  <a:cubicBezTo>
                    <a:pt x="3253" y="13138"/>
                    <a:pt x="2473" y="13445"/>
                    <a:pt x="1680" y="13688"/>
                  </a:cubicBezTo>
                  <a:cubicBezTo>
                    <a:pt x="3342" y="12614"/>
                    <a:pt x="4672" y="10836"/>
                    <a:pt x="5925" y="9174"/>
                  </a:cubicBezTo>
                  <a:cubicBezTo>
                    <a:pt x="6987" y="8611"/>
                    <a:pt x="8266" y="8688"/>
                    <a:pt x="9442" y="8611"/>
                  </a:cubicBezTo>
                  <a:cubicBezTo>
                    <a:pt x="10299" y="8560"/>
                    <a:pt x="11130" y="8291"/>
                    <a:pt x="11833" y="7806"/>
                  </a:cubicBezTo>
                  <a:cubicBezTo>
                    <a:pt x="11846" y="7793"/>
                    <a:pt x="11846" y="7780"/>
                    <a:pt x="11820" y="7780"/>
                  </a:cubicBezTo>
                  <a:cubicBezTo>
                    <a:pt x="10094" y="8560"/>
                    <a:pt x="8035" y="8023"/>
                    <a:pt x="6296" y="8662"/>
                  </a:cubicBezTo>
                  <a:cubicBezTo>
                    <a:pt x="6718" y="8112"/>
                    <a:pt x="7140" y="7588"/>
                    <a:pt x="7562" y="7102"/>
                  </a:cubicBezTo>
                  <a:cubicBezTo>
                    <a:pt x="8061" y="6552"/>
                    <a:pt x="8572" y="5939"/>
                    <a:pt x="9097" y="5350"/>
                  </a:cubicBezTo>
                  <a:cubicBezTo>
                    <a:pt x="11360" y="5031"/>
                    <a:pt x="13598" y="4890"/>
                    <a:pt x="15836" y="4391"/>
                  </a:cubicBezTo>
                  <a:cubicBezTo>
                    <a:pt x="15861" y="4391"/>
                    <a:pt x="15849" y="4353"/>
                    <a:pt x="15823" y="4353"/>
                  </a:cubicBezTo>
                  <a:cubicBezTo>
                    <a:pt x="13700" y="4864"/>
                    <a:pt x="11462" y="4852"/>
                    <a:pt x="9289" y="5133"/>
                  </a:cubicBezTo>
                  <a:cubicBezTo>
                    <a:pt x="10196" y="4136"/>
                    <a:pt x="11168" y="3176"/>
                    <a:pt x="12332" y="2563"/>
                  </a:cubicBezTo>
                  <a:cubicBezTo>
                    <a:pt x="13803" y="1770"/>
                    <a:pt x="15427" y="1476"/>
                    <a:pt x="17038" y="1105"/>
                  </a:cubicBezTo>
                  <a:cubicBezTo>
                    <a:pt x="17076" y="1092"/>
                    <a:pt x="17063" y="1041"/>
                    <a:pt x="17025" y="1041"/>
                  </a:cubicBezTo>
                  <a:cubicBezTo>
                    <a:pt x="13879" y="1284"/>
                    <a:pt x="11475" y="2243"/>
                    <a:pt x="9301" y="4621"/>
                  </a:cubicBezTo>
                  <a:cubicBezTo>
                    <a:pt x="9148" y="4788"/>
                    <a:pt x="9007" y="4941"/>
                    <a:pt x="8854" y="5107"/>
                  </a:cubicBezTo>
                  <a:cubicBezTo>
                    <a:pt x="9097" y="4442"/>
                    <a:pt x="9199" y="3777"/>
                    <a:pt x="9416" y="3074"/>
                  </a:cubicBezTo>
                  <a:cubicBezTo>
                    <a:pt x="9774" y="2013"/>
                    <a:pt x="10235" y="990"/>
                    <a:pt x="10785" y="31"/>
                  </a:cubicBezTo>
                  <a:cubicBezTo>
                    <a:pt x="10794" y="12"/>
                    <a:pt x="10783" y="0"/>
                    <a:pt x="10771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13"/>
            <p:cNvSpPr/>
            <p:nvPr/>
          </p:nvSpPr>
          <p:spPr>
            <a:xfrm>
              <a:off x="502175" y="1138850"/>
              <a:ext cx="137500" cy="316825"/>
            </a:xfrm>
            <a:custGeom>
              <a:avLst/>
              <a:gdLst/>
              <a:ahLst/>
              <a:cxnLst/>
              <a:rect l="l" t="t" r="r" b="b"/>
              <a:pathLst>
                <a:path w="5500" h="12673" extrusionOk="0">
                  <a:moveTo>
                    <a:pt x="4860" y="90"/>
                  </a:moveTo>
                  <a:cubicBezTo>
                    <a:pt x="4233" y="2660"/>
                    <a:pt x="3543" y="4719"/>
                    <a:pt x="1650" y="6637"/>
                  </a:cubicBezTo>
                  <a:cubicBezTo>
                    <a:pt x="0" y="8325"/>
                    <a:pt x="243" y="10256"/>
                    <a:pt x="563" y="12430"/>
                  </a:cubicBezTo>
                  <a:cubicBezTo>
                    <a:pt x="602" y="12634"/>
                    <a:pt x="883" y="12673"/>
                    <a:pt x="960" y="12468"/>
                  </a:cubicBezTo>
                  <a:cubicBezTo>
                    <a:pt x="1279" y="11777"/>
                    <a:pt x="1637" y="10869"/>
                    <a:pt x="2341" y="10460"/>
                  </a:cubicBezTo>
                  <a:cubicBezTo>
                    <a:pt x="2737" y="10256"/>
                    <a:pt x="3082" y="9987"/>
                    <a:pt x="3351" y="9642"/>
                  </a:cubicBezTo>
                  <a:cubicBezTo>
                    <a:pt x="4093" y="8683"/>
                    <a:pt x="4642" y="7583"/>
                    <a:pt x="4949" y="6407"/>
                  </a:cubicBezTo>
                  <a:cubicBezTo>
                    <a:pt x="5499" y="4310"/>
                    <a:pt x="5346" y="2212"/>
                    <a:pt x="5026" y="102"/>
                  </a:cubicBezTo>
                  <a:cubicBezTo>
                    <a:pt x="5013" y="13"/>
                    <a:pt x="4885" y="0"/>
                    <a:pt x="4873" y="77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13"/>
            <p:cNvSpPr/>
            <p:nvPr/>
          </p:nvSpPr>
          <p:spPr>
            <a:xfrm>
              <a:off x="533825" y="1310200"/>
              <a:ext cx="121825" cy="234025"/>
            </a:xfrm>
            <a:custGeom>
              <a:avLst/>
              <a:gdLst/>
              <a:ahLst/>
              <a:cxnLst/>
              <a:rect l="l" t="t" r="r" b="b"/>
              <a:pathLst>
                <a:path w="4873" h="9361" extrusionOk="0">
                  <a:moveTo>
                    <a:pt x="4642" y="103"/>
                  </a:moveTo>
                  <a:cubicBezTo>
                    <a:pt x="3862" y="1624"/>
                    <a:pt x="3121" y="3120"/>
                    <a:pt x="2123" y="4514"/>
                  </a:cubicBezTo>
                  <a:cubicBezTo>
                    <a:pt x="1087" y="5972"/>
                    <a:pt x="960" y="7647"/>
                    <a:pt x="64" y="9156"/>
                  </a:cubicBezTo>
                  <a:cubicBezTo>
                    <a:pt x="0" y="9258"/>
                    <a:pt x="141" y="9361"/>
                    <a:pt x="218" y="9271"/>
                  </a:cubicBezTo>
                  <a:cubicBezTo>
                    <a:pt x="960" y="8414"/>
                    <a:pt x="1919" y="8044"/>
                    <a:pt x="2814" y="7455"/>
                  </a:cubicBezTo>
                  <a:cubicBezTo>
                    <a:pt x="3428" y="7033"/>
                    <a:pt x="3722" y="6125"/>
                    <a:pt x="3965" y="5486"/>
                  </a:cubicBezTo>
                  <a:cubicBezTo>
                    <a:pt x="4578" y="3862"/>
                    <a:pt x="4591" y="1867"/>
                    <a:pt x="4847" y="154"/>
                  </a:cubicBezTo>
                  <a:cubicBezTo>
                    <a:pt x="4873" y="26"/>
                    <a:pt x="4693" y="0"/>
                    <a:pt x="4630" y="103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3"/>
            <p:cNvSpPr/>
            <p:nvPr/>
          </p:nvSpPr>
          <p:spPr>
            <a:xfrm>
              <a:off x="525825" y="1499450"/>
              <a:ext cx="162750" cy="206225"/>
            </a:xfrm>
            <a:custGeom>
              <a:avLst/>
              <a:gdLst/>
              <a:ahLst/>
              <a:cxnLst/>
              <a:rect l="l" t="t" r="r" b="b"/>
              <a:pathLst>
                <a:path w="6510" h="8249" extrusionOk="0">
                  <a:moveTo>
                    <a:pt x="6228" y="103"/>
                  </a:moveTo>
                  <a:cubicBezTo>
                    <a:pt x="4937" y="1279"/>
                    <a:pt x="3568" y="2366"/>
                    <a:pt x="2494" y="3785"/>
                  </a:cubicBezTo>
                  <a:cubicBezTo>
                    <a:pt x="1522" y="5064"/>
                    <a:pt x="1037" y="6650"/>
                    <a:pt x="103" y="7916"/>
                  </a:cubicBezTo>
                  <a:cubicBezTo>
                    <a:pt x="1" y="8056"/>
                    <a:pt x="154" y="8248"/>
                    <a:pt x="320" y="8184"/>
                  </a:cubicBezTo>
                  <a:cubicBezTo>
                    <a:pt x="1791" y="7647"/>
                    <a:pt x="2469" y="7596"/>
                    <a:pt x="3210" y="6138"/>
                  </a:cubicBezTo>
                  <a:cubicBezTo>
                    <a:pt x="4195" y="4144"/>
                    <a:pt x="5346" y="2238"/>
                    <a:pt x="6433" y="295"/>
                  </a:cubicBezTo>
                  <a:cubicBezTo>
                    <a:pt x="6510" y="167"/>
                    <a:pt x="6356" y="0"/>
                    <a:pt x="6241" y="115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3"/>
            <p:cNvSpPr/>
            <p:nvPr/>
          </p:nvSpPr>
          <p:spPr>
            <a:xfrm>
              <a:off x="531275" y="1680700"/>
              <a:ext cx="138125" cy="225725"/>
            </a:xfrm>
            <a:custGeom>
              <a:avLst/>
              <a:gdLst/>
              <a:ahLst/>
              <a:cxnLst/>
              <a:rect l="l" t="t" r="r" b="b"/>
              <a:pathLst>
                <a:path w="5525" h="9029" extrusionOk="0">
                  <a:moveTo>
                    <a:pt x="5192" y="154"/>
                  </a:moveTo>
                  <a:cubicBezTo>
                    <a:pt x="4118" y="1702"/>
                    <a:pt x="2430" y="2507"/>
                    <a:pt x="1177" y="3888"/>
                  </a:cubicBezTo>
                  <a:cubicBezTo>
                    <a:pt x="115" y="5065"/>
                    <a:pt x="0" y="7430"/>
                    <a:pt x="230" y="8888"/>
                  </a:cubicBezTo>
                  <a:cubicBezTo>
                    <a:pt x="243" y="8990"/>
                    <a:pt x="371" y="9029"/>
                    <a:pt x="448" y="8965"/>
                  </a:cubicBezTo>
                  <a:cubicBezTo>
                    <a:pt x="1151" y="8389"/>
                    <a:pt x="1509" y="7584"/>
                    <a:pt x="2212" y="6996"/>
                  </a:cubicBezTo>
                  <a:cubicBezTo>
                    <a:pt x="2903" y="6407"/>
                    <a:pt x="3466" y="5909"/>
                    <a:pt x="4003" y="5180"/>
                  </a:cubicBezTo>
                  <a:cubicBezTo>
                    <a:pt x="5154" y="3581"/>
                    <a:pt x="5384" y="2226"/>
                    <a:pt x="5499" y="269"/>
                  </a:cubicBezTo>
                  <a:cubicBezTo>
                    <a:pt x="5524" y="90"/>
                    <a:pt x="5281" y="1"/>
                    <a:pt x="5179" y="154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3"/>
            <p:cNvSpPr/>
            <p:nvPr/>
          </p:nvSpPr>
          <p:spPr>
            <a:xfrm>
              <a:off x="236825" y="1682300"/>
              <a:ext cx="209425" cy="145800"/>
            </a:xfrm>
            <a:custGeom>
              <a:avLst/>
              <a:gdLst/>
              <a:ahLst/>
              <a:cxnLst/>
              <a:rect l="l" t="t" r="r" b="b"/>
              <a:pathLst>
                <a:path w="8377" h="5832" extrusionOk="0">
                  <a:moveTo>
                    <a:pt x="78" y="257"/>
                  </a:moveTo>
                  <a:cubicBezTo>
                    <a:pt x="1190" y="1650"/>
                    <a:pt x="2290" y="2993"/>
                    <a:pt x="3633" y="4170"/>
                  </a:cubicBezTo>
                  <a:cubicBezTo>
                    <a:pt x="4911" y="5295"/>
                    <a:pt x="6612" y="5525"/>
                    <a:pt x="8236" y="5819"/>
                  </a:cubicBezTo>
                  <a:cubicBezTo>
                    <a:pt x="8338" y="5832"/>
                    <a:pt x="8377" y="5704"/>
                    <a:pt x="8326" y="5640"/>
                  </a:cubicBezTo>
                  <a:cubicBezTo>
                    <a:pt x="7392" y="4272"/>
                    <a:pt x="6535" y="2955"/>
                    <a:pt x="5103" y="2085"/>
                  </a:cubicBezTo>
                  <a:cubicBezTo>
                    <a:pt x="3594" y="1164"/>
                    <a:pt x="1881" y="640"/>
                    <a:pt x="231" y="39"/>
                  </a:cubicBezTo>
                  <a:cubicBezTo>
                    <a:pt x="103" y="1"/>
                    <a:pt x="1" y="141"/>
                    <a:pt x="78" y="257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3"/>
            <p:cNvSpPr/>
            <p:nvPr/>
          </p:nvSpPr>
          <p:spPr>
            <a:xfrm>
              <a:off x="315150" y="1485375"/>
              <a:ext cx="158275" cy="232775"/>
            </a:xfrm>
            <a:custGeom>
              <a:avLst/>
              <a:gdLst/>
              <a:ahLst/>
              <a:cxnLst/>
              <a:rect l="l" t="t" r="r" b="b"/>
              <a:pathLst>
                <a:path w="6331" h="9311" extrusionOk="0">
                  <a:moveTo>
                    <a:pt x="14" y="282"/>
                  </a:moveTo>
                  <a:cubicBezTo>
                    <a:pt x="346" y="4361"/>
                    <a:pt x="2558" y="6995"/>
                    <a:pt x="5857" y="9233"/>
                  </a:cubicBezTo>
                  <a:cubicBezTo>
                    <a:pt x="5973" y="9310"/>
                    <a:pt x="6126" y="9246"/>
                    <a:pt x="6152" y="9105"/>
                  </a:cubicBezTo>
                  <a:cubicBezTo>
                    <a:pt x="6331" y="5167"/>
                    <a:pt x="2443" y="2942"/>
                    <a:pt x="320" y="154"/>
                  </a:cubicBezTo>
                  <a:cubicBezTo>
                    <a:pt x="205" y="1"/>
                    <a:pt x="1" y="129"/>
                    <a:pt x="14" y="282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3"/>
            <p:cNvSpPr/>
            <p:nvPr/>
          </p:nvSpPr>
          <p:spPr>
            <a:xfrm>
              <a:off x="364700" y="1360375"/>
              <a:ext cx="128225" cy="232125"/>
            </a:xfrm>
            <a:custGeom>
              <a:avLst/>
              <a:gdLst/>
              <a:ahLst/>
              <a:cxnLst/>
              <a:rect l="l" t="t" r="r" b="b"/>
              <a:pathLst>
                <a:path w="5129" h="9285" extrusionOk="0">
                  <a:moveTo>
                    <a:pt x="436" y="205"/>
                  </a:moveTo>
                  <a:cubicBezTo>
                    <a:pt x="1" y="1919"/>
                    <a:pt x="116" y="3453"/>
                    <a:pt x="845" y="5077"/>
                  </a:cubicBezTo>
                  <a:cubicBezTo>
                    <a:pt x="1638" y="6791"/>
                    <a:pt x="3517" y="7891"/>
                    <a:pt x="4809" y="9182"/>
                  </a:cubicBezTo>
                  <a:cubicBezTo>
                    <a:pt x="4924" y="9285"/>
                    <a:pt x="5129" y="9182"/>
                    <a:pt x="5065" y="9016"/>
                  </a:cubicBezTo>
                  <a:cubicBezTo>
                    <a:pt x="4413" y="7571"/>
                    <a:pt x="3863" y="6062"/>
                    <a:pt x="3415" y="4540"/>
                  </a:cubicBezTo>
                  <a:cubicBezTo>
                    <a:pt x="2942" y="2980"/>
                    <a:pt x="1638" y="1561"/>
                    <a:pt x="819" y="180"/>
                  </a:cubicBezTo>
                  <a:cubicBezTo>
                    <a:pt x="743" y="52"/>
                    <a:pt x="474" y="1"/>
                    <a:pt x="436" y="193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3"/>
            <p:cNvSpPr/>
            <p:nvPr/>
          </p:nvSpPr>
          <p:spPr>
            <a:xfrm>
              <a:off x="306975" y="1364600"/>
              <a:ext cx="342200" cy="706550"/>
            </a:xfrm>
            <a:custGeom>
              <a:avLst/>
              <a:gdLst/>
              <a:ahLst/>
              <a:cxnLst/>
              <a:rect l="l" t="t" r="r" b="b"/>
              <a:pathLst>
                <a:path w="13688" h="28262" extrusionOk="0">
                  <a:moveTo>
                    <a:pt x="9413" y="0"/>
                  </a:moveTo>
                  <a:cubicBezTo>
                    <a:pt x="9403" y="0"/>
                    <a:pt x="9394" y="8"/>
                    <a:pt x="9394" y="24"/>
                  </a:cubicBezTo>
                  <a:cubicBezTo>
                    <a:pt x="8537" y="2095"/>
                    <a:pt x="7949" y="3847"/>
                    <a:pt x="7962" y="6110"/>
                  </a:cubicBezTo>
                  <a:cubicBezTo>
                    <a:pt x="7962" y="7645"/>
                    <a:pt x="8128" y="9128"/>
                    <a:pt x="8192" y="10624"/>
                  </a:cubicBezTo>
                  <a:cubicBezTo>
                    <a:pt x="7719" y="9704"/>
                    <a:pt x="7284" y="8783"/>
                    <a:pt x="6734" y="7914"/>
                  </a:cubicBezTo>
                  <a:cubicBezTo>
                    <a:pt x="5852" y="6545"/>
                    <a:pt x="4791" y="5394"/>
                    <a:pt x="4036" y="3911"/>
                  </a:cubicBezTo>
                  <a:cubicBezTo>
                    <a:pt x="4030" y="3905"/>
                    <a:pt x="4023" y="3901"/>
                    <a:pt x="4019" y="3901"/>
                  </a:cubicBezTo>
                  <a:cubicBezTo>
                    <a:pt x="4014" y="3901"/>
                    <a:pt x="4011" y="3905"/>
                    <a:pt x="4011" y="3911"/>
                  </a:cubicBezTo>
                  <a:cubicBezTo>
                    <a:pt x="4497" y="5139"/>
                    <a:pt x="4995" y="6174"/>
                    <a:pt x="5852" y="7172"/>
                  </a:cubicBezTo>
                  <a:cubicBezTo>
                    <a:pt x="6811" y="8284"/>
                    <a:pt x="7399" y="9614"/>
                    <a:pt x="8205" y="10842"/>
                  </a:cubicBezTo>
                  <a:cubicBezTo>
                    <a:pt x="8230" y="11724"/>
                    <a:pt x="8205" y="12594"/>
                    <a:pt x="8103" y="13463"/>
                  </a:cubicBezTo>
                  <a:cubicBezTo>
                    <a:pt x="7988" y="14486"/>
                    <a:pt x="7796" y="15496"/>
                    <a:pt x="7629" y="16507"/>
                  </a:cubicBezTo>
                  <a:cubicBezTo>
                    <a:pt x="6990" y="13770"/>
                    <a:pt x="4829" y="11903"/>
                    <a:pt x="3410" y="9486"/>
                  </a:cubicBezTo>
                  <a:cubicBezTo>
                    <a:pt x="3405" y="9477"/>
                    <a:pt x="3396" y="9473"/>
                    <a:pt x="3386" y="9473"/>
                  </a:cubicBezTo>
                  <a:cubicBezTo>
                    <a:pt x="3369" y="9473"/>
                    <a:pt x="3350" y="9487"/>
                    <a:pt x="3358" y="9512"/>
                  </a:cubicBezTo>
                  <a:cubicBezTo>
                    <a:pt x="3934" y="10663"/>
                    <a:pt x="4612" y="11775"/>
                    <a:pt x="5379" y="12824"/>
                  </a:cubicBezTo>
                  <a:cubicBezTo>
                    <a:pt x="6440" y="14243"/>
                    <a:pt x="7041" y="15317"/>
                    <a:pt x="7540" y="16993"/>
                  </a:cubicBezTo>
                  <a:cubicBezTo>
                    <a:pt x="7335" y="18080"/>
                    <a:pt x="7195" y="19179"/>
                    <a:pt x="7118" y="20292"/>
                  </a:cubicBezTo>
                  <a:cubicBezTo>
                    <a:pt x="5609" y="17555"/>
                    <a:pt x="2502" y="16174"/>
                    <a:pt x="72" y="14346"/>
                  </a:cubicBezTo>
                  <a:cubicBezTo>
                    <a:pt x="67" y="14341"/>
                    <a:pt x="62" y="14339"/>
                    <a:pt x="56" y="14339"/>
                  </a:cubicBezTo>
                  <a:cubicBezTo>
                    <a:pt x="30" y="14339"/>
                    <a:pt x="0" y="14378"/>
                    <a:pt x="21" y="14410"/>
                  </a:cubicBezTo>
                  <a:cubicBezTo>
                    <a:pt x="2195" y="16980"/>
                    <a:pt x="5762" y="17875"/>
                    <a:pt x="7092" y="21251"/>
                  </a:cubicBezTo>
                  <a:cubicBezTo>
                    <a:pt x="7080" y="23565"/>
                    <a:pt x="7463" y="25726"/>
                    <a:pt x="6888" y="28054"/>
                  </a:cubicBezTo>
                  <a:cubicBezTo>
                    <a:pt x="6855" y="28176"/>
                    <a:pt x="6952" y="28262"/>
                    <a:pt x="7050" y="28262"/>
                  </a:cubicBezTo>
                  <a:cubicBezTo>
                    <a:pt x="7106" y="28262"/>
                    <a:pt x="7162" y="28234"/>
                    <a:pt x="7195" y="28169"/>
                  </a:cubicBezTo>
                  <a:cubicBezTo>
                    <a:pt x="7566" y="27274"/>
                    <a:pt x="7770" y="26315"/>
                    <a:pt x="7770" y="25356"/>
                  </a:cubicBezTo>
                  <a:cubicBezTo>
                    <a:pt x="8959" y="23821"/>
                    <a:pt x="9279" y="21967"/>
                    <a:pt x="10200" y="20253"/>
                  </a:cubicBezTo>
                  <a:cubicBezTo>
                    <a:pt x="11197" y="18412"/>
                    <a:pt x="12565" y="16737"/>
                    <a:pt x="13678" y="14959"/>
                  </a:cubicBezTo>
                  <a:cubicBezTo>
                    <a:pt x="13687" y="14941"/>
                    <a:pt x="13669" y="14929"/>
                    <a:pt x="13654" y="14929"/>
                  </a:cubicBezTo>
                  <a:cubicBezTo>
                    <a:pt x="13648" y="14929"/>
                    <a:pt x="13643" y="14930"/>
                    <a:pt x="13640" y="14934"/>
                  </a:cubicBezTo>
                  <a:cubicBezTo>
                    <a:pt x="12348" y="16622"/>
                    <a:pt x="11018" y="18233"/>
                    <a:pt x="9893" y="20049"/>
                  </a:cubicBezTo>
                  <a:cubicBezTo>
                    <a:pt x="8972" y="21545"/>
                    <a:pt x="8665" y="23271"/>
                    <a:pt x="7770" y="24780"/>
                  </a:cubicBezTo>
                  <a:cubicBezTo>
                    <a:pt x="7770" y="24064"/>
                    <a:pt x="7706" y="23361"/>
                    <a:pt x="7655" y="22657"/>
                  </a:cubicBezTo>
                  <a:cubicBezTo>
                    <a:pt x="7476" y="20087"/>
                    <a:pt x="7911" y="17645"/>
                    <a:pt x="8358" y="15126"/>
                  </a:cubicBezTo>
                  <a:cubicBezTo>
                    <a:pt x="8422" y="14832"/>
                    <a:pt x="8461" y="14525"/>
                    <a:pt x="8512" y="14231"/>
                  </a:cubicBezTo>
                  <a:cubicBezTo>
                    <a:pt x="9253" y="13323"/>
                    <a:pt x="10136" y="12568"/>
                    <a:pt x="10903" y="11673"/>
                  </a:cubicBezTo>
                  <a:cubicBezTo>
                    <a:pt x="11773" y="10701"/>
                    <a:pt x="12399" y="9486"/>
                    <a:pt x="13064" y="8374"/>
                  </a:cubicBezTo>
                  <a:cubicBezTo>
                    <a:pt x="13074" y="8374"/>
                    <a:pt x="13060" y="8358"/>
                    <a:pt x="13054" y="8358"/>
                  </a:cubicBezTo>
                  <a:cubicBezTo>
                    <a:pt x="13052" y="8358"/>
                    <a:pt x="13051" y="8359"/>
                    <a:pt x="13051" y="8361"/>
                  </a:cubicBezTo>
                  <a:cubicBezTo>
                    <a:pt x="12271" y="9435"/>
                    <a:pt x="11479" y="10471"/>
                    <a:pt x="10622" y="11481"/>
                  </a:cubicBezTo>
                  <a:cubicBezTo>
                    <a:pt x="9982" y="12210"/>
                    <a:pt x="9215" y="12773"/>
                    <a:pt x="8601" y="13502"/>
                  </a:cubicBezTo>
                  <a:cubicBezTo>
                    <a:pt x="8780" y="11814"/>
                    <a:pt x="8806" y="10100"/>
                    <a:pt x="8652" y="8412"/>
                  </a:cubicBezTo>
                  <a:lnTo>
                    <a:pt x="8652" y="8348"/>
                  </a:lnTo>
                  <a:cubicBezTo>
                    <a:pt x="9164" y="7108"/>
                    <a:pt x="10034" y="6341"/>
                    <a:pt x="10878" y="5254"/>
                  </a:cubicBezTo>
                  <a:cubicBezTo>
                    <a:pt x="11773" y="4077"/>
                    <a:pt x="12156" y="2786"/>
                    <a:pt x="12502" y="1366"/>
                  </a:cubicBezTo>
                  <a:cubicBezTo>
                    <a:pt x="12511" y="1357"/>
                    <a:pt x="12500" y="1348"/>
                    <a:pt x="12494" y="1348"/>
                  </a:cubicBezTo>
                  <a:cubicBezTo>
                    <a:pt x="12491" y="1348"/>
                    <a:pt x="12489" y="1350"/>
                    <a:pt x="12489" y="1354"/>
                  </a:cubicBezTo>
                  <a:cubicBezTo>
                    <a:pt x="11952" y="3093"/>
                    <a:pt x="11363" y="4499"/>
                    <a:pt x="9995" y="5765"/>
                  </a:cubicBezTo>
                  <a:cubicBezTo>
                    <a:pt x="9369" y="6353"/>
                    <a:pt x="8895" y="7095"/>
                    <a:pt x="8614" y="7901"/>
                  </a:cubicBezTo>
                  <a:cubicBezTo>
                    <a:pt x="8499" y="6584"/>
                    <a:pt x="8397" y="5267"/>
                    <a:pt x="8512" y="3949"/>
                  </a:cubicBezTo>
                  <a:cubicBezTo>
                    <a:pt x="8627" y="2632"/>
                    <a:pt x="9100" y="1315"/>
                    <a:pt x="9433" y="36"/>
                  </a:cubicBezTo>
                  <a:cubicBezTo>
                    <a:pt x="9440" y="14"/>
                    <a:pt x="9426" y="0"/>
                    <a:pt x="9413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3"/>
            <p:cNvSpPr/>
            <p:nvPr/>
          </p:nvSpPr>
          <p:spPr>
            <a:xfrm>
              <a:off x="270075" y="1937725"/>
              <a:ext cx="172675" cy="221575"/>
            </a:xfrm>
            <a:custGeom>
              <a:avLst/>
              <a:gdLst/>
              <a:ahLst/>
              <a:cxnLst/>
              <a:rect l="l" t="t" r="r" b="b"/>
              <a:pathLst>
                <a:path w="6907" h="8863" extrusionOk="0">
                  <a:moveTo>
                    <a:pt x="6842" y="8760"/>
                  </a:moveTo>
                  <a:cubicBezTo>
                    <a:pt x="6906" y="7303"/>
                    <a:pt x="6612" y="5781"/>
                    <a:pt x="5538" y="4732"/>
                  </a:cubicBezTo>
                  <a:cubicBezTo>
                    <a:pt x="3888" y="3134"/>
                    <a:pt x="1561" y="2200"/>
                    <a:pt x="423" y="180"/>
                  </a:cubicBezTo>
                  <a:cubicBezTo>
                    <a:pt x="333" y="14"/>
                    <a:pt x="26" y="1"/>
                    <a:pt x="26" y="231"/>
                  </a:cubicBezTo>
                  <a:cubicBezTo>
                    <a:pt x="1" y="2252"/>
                    <a:pt x="627" y="4029"/>
                    <a:pt x="1765" y="5666"/>
                  </a:cubicBezTo>
                  <a:cubicBezTo>
                    <a:pt x="2315" y="6471"/>
                    <a:pt x="3287" y="7610"/>
                    <a:pt x="4233" y="7968"/>
                  </a:cubicBezTo>
                  <a:cubicBezTo>
                    <a:pt x="5077" y="8287"/>
                    <a:pt x="5870" y="8505"/>
                    <a:pt x="6701" y="8837"/>
                  </a:cubicBezTo>
                  <a:cubicBezTo>
                    <a:pt x="6765" y="8863"/>
                    <a:pt x="6842" y="8824"/>
                    <a:pt x="6842" y="8760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3"/>
            <p:cNvSpPr/>
            <p:nvPr/>
          </p:nvSpPr>
          <p:spPr>
            <a:xfrm>
              <a:off x="455175" y="1967475"/>
              <a:ext cx="202075" cy="217075"/>
            </a:xfrm>
            <a:custGeom>
              <a:avLst/>
              <a:gdLst/>
              <a:ahLst/>
              <a:cxnLst/>
              <a:rect l="l" t="t" r="r" b="b"/>
              <a:pathLst>
                <a:path w="8083" h="8683" extrusionOk="0">
                  <a:moveTo>
                    <a:pt x="1254" y="8555"/>
                  </a:moveTo>
                  <a:cubicBezTo>
                    <a:pt x="1638" y="6547"/>
                    <a:pt x="2405" y="4898"/>
                    <a:pt x="4003" y="3568"/>
                  </a:cubicBezTo>
                  <a:cubicBezTo>
                    <a:pt x="5295" y="2494"/>
                    <a:pt x="6471" y="1305"/>
                    <a:pt x="7916" y="435"/>
                  </a:cubicBezTo>
                  <a:cubicBezTo>
                    <a:pt x="8082" y="294"/>
                    <a:pt x="8006" y="26"/>
                    <a:pt x="7801" y="0"/>
                  </a:cubicBezTo>
                  <a:cubicBezTo>
                    <a:pt x="6650" y="0"/>
                    <a:pt x="5474" y="26"/>
                    <a:pt x="4323" y="141"/>
                  </a:cubicBezTo>
                  <a:cubicBezTo>
                    <a:pt x="3287" y="243"/>
                    <a:pt x="2341" y="1368"/>
                    <a:pt x="1714" y="2110"/>
                  </a:cubicBezTo>
                  <a:cubicBezTo>
                    <a:pt x="1" y="4067"/>
                    <a:pt x="154" y="6304"/>
                    <a:pt x="1049" y="8593"/>
                  </a:cubicBezTo>
                  <a:cubicBezTo>
                    <a:pt x="1088" y="8683"/>
                    <a:pt x="1241" y="8670"/>
                    <a:pt x="1254" y="8555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3"/>
            <p:cNvSpPr/>
            <p:nvPr/>
          </p:nvSpPr>
          <p:spPr>
            <a:xfrm>
              <a:off x="518150" y="2110375"/>
              <a:ext cx="243325" cy="131100"/>
            </a:xfrm>
            <a:custGeom>
              <a:avLst/>
              <a:gdLst/>
              <a:ahLst/>
              <a:cxnLst/>
              <a:rect l="l" t="t" r="r" b="b"/>
              <a:pathLst>
                <a:path w="9733" h="5244" extrusionOk="0">
                  <a:moveTo>
                    <a:pt x="218" y="5166"/>
                  </a:moveTo>
                  <a:cubicBezTo>
                    <a:pt x="1510" y="3683"/>
                    <a:pt x="2648" y="3146"/>
                    <a:pt x="4617" y="3159"/>
                  </a:cubicBezTo>
                  <a:cubicBezTo>
                    <a:pt x="6382" y="3172"/>
                    <a:pt x="7814" y="2340"/>
                    <a:pt x="9592" y="2340"/>
                  </a:cubicBezTo>
                  <a:cubicBezTo>
                    <a:pt x="9694" y="2353"/>
                    <a:pt x="9732" y="2200"/>
                    <a:pt x="9643" y="2161"/>
                  </a:cubicBezTo>
                  <a:cubicBezTo>
                    <a:pt x="7341" y="1036"/>
                    <a:pt x="5730" y="0"/>
                    <a:pt x="3134" y="1010"/>
                  </a:cubicBezTo>
                  <a:cubicBezTo>
                    <a:pt x="1254" y="1752"/>
                    <a:pt x="500" y="3210"/>
                    <a:pt x="26" y="5090"/>
                  </a:cubicBezTo>
                  <a:cubicBezTo>
                    <a:pt x="1" y="5205"/>
                    <a:pt x="154" y="5243"/>
                    <a:pt x="218" y="5166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3"/>
            <p:cNvSpPr/>
            <p:nvPr/>
          </p:nvSpPr>
          <p:spPr>
            <a:xfrm>
              <a:off x="330250" y="2022375"/>
              <a:ext cx="349300" cy="289275"/>
            </a:xfrm>
            <a:custGeom>
              <a:avLst/>
              <a:gdLst/>
              <a:ahLst/>
              <a:cxnLst/>
              <a:rect l="l" t="t" r="r" b="b"/>
              <a:pathLst>
                <a:path w="13972" h="11571" extrusionOk="0">
                  <a:moveTo>
                    <a:pt x="8758" y="0"/>
                  </a:moveTo>
                  <a:cubicBezTo>
                    <a:pt x="8754" y="0"/>
                    <a:pt x="8749" y="1"/>
                    <a:pt x="8744" y="4"/>
                  </a:cubicBezTo>
                  <a:cubicBezTo>
                    <a:pt x="7082" y="1282"/>
                    <a:pt x="5906" y="2715"/>
                    <a:pt x="5727" y="4837"/>
                  </a:cubicBezTo>
                  <a:cubicBezTo>
                    <a:pt x="5624" y="5886"/>
                    <a:pt x="6110" y="6973"/>
                    <a:pt x="6494" y="7906"/>
                  </a:cubicBezTo>
                  <a:cubicBezTo>
                    <a:pt x="6775" y="8610"/>
                    <a:pt x="6967" y="9351"/>
                    <a:pt x="7197" y="10067"/>
                  </a:cubicBezTo>
                  <a:cubicBezTo>
                    <a:pt x="6443" y="8584"/>
                    <a:pt x="5739" y="7101"/>
                    <a:pt x="4819" y="5707"/>
                  </a:cubicBezTo>
                  <a:cubicBezTo>
                    <a:pt x="3540" y="3750"/>
                    <a:pt x="1852" y="2139"/>
                    <a:pt x="23" y="694"/>
                  </a:cubicBezTo>
                  <a:cubicBezTo>
                    <a:pt x="21" y="692"/>
                    <a:pt x="18" y="691"/>
                    <a:pt x="16" y="691"/>
                  </a:cubicBezTo>
                  <a:cubicBezTo>
                    <a:pt x="7" y="691"/>
                    <a:pt x="0" y="709"/>
                    <a:pt x="11" y="720"/>
                  </a:cubicBezTo>
                  <a:cubicBezTo>
                    <a:pt x="1507" y="2178"/>
                    <a:pt x="2990" y="3674"/>
                    <a:pt x="4243" y="5349"/>
                  </a:cubicBezTo>
                  <a:cubicBezTo>
                    <a:pt x="5650" y="7229"/>
                    <a:pt x="6507" y="9441"/>
                    <a:pt x="7619" y="11500"/>
                  </a:cubicBezTo>
                  <a:cubicBezTo>
                    <a:pt x="7649" y="11548"/>
                    <a:pt x="7699" y="11570"/>
                    <a:pt x="7748" y="11570"/>
                  </a:cubicBezTo>
                  <a:cubicBezTo>
                    <a:pt x="7805" y="11570"/>
                    <a:pt x="7861" y="11541"/>
                    <a:pt x="7888" y="11487"/>
                  </a:cubicBezTo>
                  <a:cubicBezTo>
                    <a:pt x="7913" y="11461"/>
                    <a:pt x="7926" y="11423"/>
                    <a:pt x="7900" y="11385"/>
                  </a:cubicBezTo>
                  <a:cubicBezTo>
                    <a:pt x="7798" y="11142"/>
                    <a:pt x="7683" y="10899"/>
                    <a:pt x="7581" y="10643"/>
                  </a:cubicBezTo>
                  <a:cubicBezTo>
                    <a:pt x="7530" y="8814"/>
                    <a:pt x="7977" y="7293"/>
                    <a:pt x="9704" y="6372"/>
                  </a:cubicBezTo>
                  <a:cubicBezTo>
                    <a:pt x="10957" y="5720"/>
                    <a:pt x="12555" y="5694"/>
                    <a:pt x="13923" y="5541"/>
                  </a:cubicBezTo>
                  <a:cubicBezTo>
                    <a:pt x="13971" y="5541"/>
                    <a:pt x="13963" y="5463"/>
                    <a:pt x="13920" y="5463"/>
                  </a:cubicBezTo>
                  <a:cubicBezTo>
                    <a:pt x="13917" y="5463"/>
                    <a:pt x="13914" y="5463"/>
                    <a:pt x="13911" y="5464"/>
                  </a:cubicBezTo>
                  <a:cubicBezTo>
                    <a:pt x="12312" y="5605"/>
                    <a:pt x="10394" y="5681"/>
                    <a:pt x="9013" y="6602"/>
                  </a:cubicBezTo>
                  <a:cubicBezTo>
                    <a:pt x="7747" y="7433"/>
                    <a:pt x="7389" y="8622"/>
                    <a:pt x="7325" y="9978"/>
                  </a:cubicBezTo>
                  <a:cubicBezTo>
                    <a:pt x="6839" y="8699"/>
                    <a:pt x="6443" y="7318"/>
                    <a:pt x="6097" y="6065"/>
                  </a:cubicBezTo>
                  <a:cubicBezTo>
                    <a:pt x="5433" y="3674"/>
                    <a:pt x="7261" y="1628"/>
                    <a:pt x="8783" y="42"/>
                  </a:cubicBezTo>
                  <a:cubicBezTo>
                    <a:pt x="8793" y="21"/>
                    <a:pt x="8778" y="0"/>
                    <a:pt x="8758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13"/>
            <p:cNvSpPr/>
            <p:nvPr/>
          </p:nvSpPr>
          <p:spPr>
            <a:xfrm>
              <a:off x="631000" y="2261900"/>
              <a:ext cx="129500" cy="153475"/>
            </a:xfrm>
            <a:custGeom>
              <a:avLst/>
              <a:gdLst/>
              <a:ahLst/>
              <a:cxnLst/>
              <a:rect l="l" t="t" r="r" b="b"/>
              <a:pathLst>
                <a:path w="5180" h="6139" extrusionOk="0">
                  <a:moveTo>
                    <a:pt x="180" y="6087"/>
                  </a:moveTo>
                  <a:cubicBezTo>
                    <a:pt x="2942" y="5243"/>
                    <a:pt x="4489" y="2967"/>
                    <a:pt x="5154" y="282"/>
                  </a:cubicBezTo>
                  <a:cubicBezTo>
                    <a:pt x="5180" y="116"/>
                    <a:pt x="5001" y="0"/>
                    <a:pt x="4873" y="103"/>
                  </a:cubicBezTo>
                  <a:cubicBezTo>
                    <a:pt x="3863" y="934"/>
                    <a:pt x="2648" y="1458"/>
                    <a:pt x="1817" y="2468"/>
                  </a:cubicBezTo>
                  <a:cubicBezTo>
                    <a:pt x="973" y="3491"/>
                    <a:pt x="781" y="4847"/>
                    <a:pt x="78" y="5934"/>
                  </a:cubicBezTo>
                  <a:cubicBezTo>
                    <a:pt x="1" y="6011"/>
                    <a:pt x="90" y="6138"/>
                    <a:pt x="180" y="6087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13"/>
            <p:cNvSpPr/>
            <p:nvPr/>
          </p:nvSpPr>
          <p:spPr>
            <a:xfrm>
              <a:off x="592325" y="2149375"/>
              <a:ext cx="60775" cy="196625"/>
            </a:xfrm>
            <a:custGeom>
              <a:avLst/>
              <a:gdLst/>
              <a:ahLst/>
              <a:cxnLst/>
              <a:rect l="l" t="t" r="r" b="b"/>
              <a:pathLst>
                <a:path w="2431" h="7865" extrusionOk="0">
                  <a:moveTo>
                    <a:pt x="1139" y="7737"/>
                  </a:moveTo>
                  <a:cubicBezTo>
                    <a:pt x="1471" y="5218"/>
                    <a:pt x="2430" y="2417"/>
                    <a:pt x="781" y="128"/>
                  </a:cubicBezTo>
                  <a:cubicBezTo>
                    <a:pt x="691" y="0"/>
                    <a:pt x="474" y="51"/>
                    <a:pt x="448" y="205"/>
                  </a:cubicBezTo>
                  <a:cubicBezTo>
                    <a:pt x="333" y="1394"/>
                    <a:pt x="1" y="2507"/>
                    <a:pt x="1" y="3709"/>
                  </a:cubicBezTo>
                  <a:cubicBezTo>
                    <a:pt x="1" y="5090"/>
                    <a:pt x="448" y="6484"/>
                    <a:pt x="921" y="7762"/>
                  </a:cubicBezTo>
                  <a:cubicBezTo>
                    <a:pt x="960" y="7865"/>
                    <a:pt x="1113" y="7852"/>
                    <a:pt x="1139" y="7749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13"/>
            <p:cNvSpPr/>
            <p:nvPr/>
          </p:nvSpPr>
          <p:spPr>
            <a:xfrm>
              <a:off x="470200" y="2283650"/>
              <a:ext cx="125025" cy="140025"/>
            </a:xfrm>
            <a:custGeom>
              <a:avLst/>
              <a:gdLst/>
              <a:ahLst/>
              <a:cxnLst/>
              <a:rect l="l" t="t" r="r" b="b"/>
              <a:pathLst>
                <a:path w="5001" h="5601" extrusionOk="0">
                  <a:moveTo>
                    <a:pt x="4988" y="5499"/>
                  </a:moveTo>
                  <a:cubicBezTo>
                    <a:pt x="4604" y="4373"/>
                    <a:pt x="4310" y="3299"/>
                    <a:pt x="3747" y="2251"/>
                  </a:cubicBezTo>
                  <a:cubicBezTo>
                    <a:pt x="3146" y="1138"/>
                    <a:pt x="1446" y="550"/>
                    <a:pt x="384" y="90"/>
                  </a:cubicBezTo>
                  <a:cubicBezTo>
                    <a:pt x="193" y="0"/>
                    <a:pt x="1" y="230"/>
                    <a:pt x="129" y="409"/>
                  </a:cubicBezTo>
                  <a:cubicBezTo>
                    <a:pt x="870" y="1368"/>
                    <a:pt x="1267" y="2519"/>
                    <a:pt x="2085" y="3414"/>
                  </a:cubicBezTo>
                  <a:cubicBezTo>
                    <a:pt x="2814" y="4220"/>
                    <a:pt x="4016" y="4898"/>
                    <a:pt x="4886" y="5563"/>
                  </a:cubicBezTo>
                  <a:cubicBezTo>
                    <a:pt x="4937" y="5601"/>
                    <a:pt x="5001" y="5563"/>
                    <a:pt x="4988" y="5499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13"/>
            <p:cNvSpPr/>
            <p:nvPr/>
          </p:nvSpPr>
          <p:spPr>
            <a:xfrm>
              <a:off x="531350" y="2266775"/>
              <a:ext cx="173700" cy="284400"/>
            </a:xfrm>
            <a:custGeom>
              <a:avLst/>
              <a:gdLst/>
              <a:ahLst/>
              <a:cxnLst/>
              <a:rect l="l" t="t" r="r" b="b"/>
              <a:pathLst>
                <a:path w="6948" h="11376" extrusionOk="0">
                  <a:moveTo>
                    <a:pt x="3411" y="0"/>
                  </a:moveTo>
                  <a:cubicBezTo>
                    <a:pt x="3405" y="0"/>
                    <a:pt x="3399" y="4"/>
                    <a:pt x="3399" y="10"/>
                  </a:cubicBezTo>
                  <a:cubicBezTo>
                    <a:pt x="3296" y="1915"/>
                    <a:pt x="3450" y="3834"/>
                    <a:pt x="3105" y="5713"/>
                  </a:cubicBezTo>
                  <a:cubicBezTo>
                    <a:pt x="3053" y="6046"/>
                    <a:pt x="2964" y="6365"/>
                    <a:pt x="2874" y="6685"/>
                  </a:cubicBezTo>
                  <a:cubicBezTo>
                    <a:pt x="2874" y="6685"/>
                    <a:pt x="2874" y="6698"/>
                    <a:pt x="2862" y="6698"/>
                  </a:cubicBezTo>
                  <a:cubicBezTo>
                    <a:pt x="2286" y="5202"/>
                    <a:pt x="1199" y="4166"/>
                    <a:pt x="23" y="3079"/>
                  </a:cubicBezTo>
                  <a:cubicBezTo>
                    <a:pt x="23" y="3076"/>
                    <a:pt x="21" y="3074"/>
                    <a:pt x="18" y="3074"/>
                  </a:cubicBezTo>
                  <a:cubicBezTo>
                    <a:pt x="12" y="3074"/>
                    <a:pt x="1" y="3086"/>
                    <a:pt x="10" y="3105"/>
                  </a:cubicBezTo>
                  <a:cubicBezTo>
                    <a:pt x="560" y="3667"/>
                    <a:pt x="1135" y="4192"/>
                    <a:pt x="1596" y="4805"/>
                  </a:cubicBezTo>
                  <a:cubicBezTo>
                    <a:pt x="2107" y="5470"/>
                    <a:pt x="2401" y="6289"/>
                    <a:pt x="2772" y="7030"/>
                  </a:cubicBezTo>
                  <a:cubicBezTo>
                    <a:pt x="2337" y="8424"/>
                    <a:pt x="1736" y="9729"/>
                    <a:pt x="1877" y="11263"/>
                  </a:cubicBezTo>
                  <a:cubicBezTo>
                    <a:pt x="1884" y="11337"/>
                    <a:pt x="1943" y="11375"/>
                    <a:pt x="2001" y="11375"/>
                  </a:cubicBezTo>
                  <a:cubicBezTo>
                    <a:pt x="2055" y="11375"/>
                    <a:pt x="2108" y="11343"/>
                    <a:pt x="2120" y="11276"/>
                  </a:cubicBezTo>
                  <a:cubicBezTo>
                    <a:pt x="2299" y="9741"/>
                    <a:pt x="2746" y="8322"/>
                    <a:pt x="3143" y="6864"/>
                  </a:cubicBezTo>
                  <a:cubicBezTo>
                    <a:pt x="4601" y="5867"/>
                    <a:pt x="5636" y="4435"/>
                    <a:pt x="6915" y="3245"/>
                  </a:cubicBezTo>
                  <a:cubicBezTo>
                    <a:pt x="6947" y="3224"/>
                    <a:pt x="6926" y="3175"/>
                    <a:pt x="6895" y="3175"/>
                  </a:cubicBezTo>
                  <a:cubicBezTo>
                    <a:pt x="6889" y="3175"/>
                    <a:pt x="6883" y="3177"/>
                    <a:pt x="6877" y="3181"/>
                  </a:cubicBezTo>
                  <a:cubicBezTo>
                    <a:pt x="5547" y="4128"/>
                    <a:pt x="4575" y="5458"/>
                    <a:pt x="3258" y="6417"/>
                  </a:cubicBezTo>
                  <a:cubicBezTo>
                    <a:pt x="3309" y="6199"/>
                    <a:pt x="3373" y="5982"/>
                    <a:pt x="3424" y="5764"/>
                  </a:cubicBezTo>
                  <a:cubicBezTo>
                    <a:pt x="3846" y="3885"/>
                    <a:pt x="3565" y="1890"/>
                    <a:pt x="3424" y="10"/>
                  </a:cubicBezTo>
                  <a:cubicBezTo>
                    <a:pt x="3424" y="4"/>
                    <a:pt x="3418" y="0"/>
                    <a:pt x="3411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13"/>
            <p:cNvSpPr/>
            <p:nvPr/>
          </p:nvSpPr>
          <p:spPr>
            <a:xfrm>
              <a:off x="498175" y="2334175"/>
              <a:ext cx="129825" cy="280700"/>
            </a:xfrm>
            <a:custGeom>
              <a:avLst/>
              <a:gdLst/>
              <a:ahLst/>
              <a:cxnLst/>
              <a:rect l="l" t="t" r="r" b="b"/>
              <a:pathLst>
                <a:path w="5193" h="11228" extrusionOk="0">
                  <a:moveTo>
                    <a:pt x="5116" y="11190"/>
                  </a:moveTo>
                  <a:cubicBezTo>
                    <a:pt x="3812" y="9476"/>
                    <a:pt x="2379" y="7903"/>
                    <a:pt x="1177" y="6113"/>
                  </a:cubicBezTo>
                  <a:cubicBezTo>
                    <a:pt x="154" y="4591"/>
                    <a:pt x="1" y="2136"/>
                    <a:pt x="193" y="346"/>
                  </a:cubicBezTo>
                  <a:cubicBezTo>
                    <a:pt x="205" y="141"/>
                    <a:pt x="474" y="1"/>
                    <a:pt x="615" y="180"/>
                  </a:cubicBezTo>
                  <a:cubicBezTo>
                    <a:pt x="3031" y="3249"/>
                    <a:pt x="4796" y="7213"/>
                    <a:pt x="5193" y="11138"/>
                  </a:cubicBezTo>
                  <a:cubicBezTo>
                    <a:pt x="5193" y="11177"/>
                    <a:pt x="5141" y="11228"/>
                    <a:pt x="5116" y="11177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13"/>
            <p:cNvSpPr/>
            <p:nvPr/>
          </p:nvSpPr>
          <p:spPr>
            <a:xfrm>
              <a:off x="487625" y="2590250"/>
              <a:ext cx="205275" cy="189275"/>
            </a:xfrm>
            <a:custGeom>
              <a:avLst/>
              <a:gdLst/>
              <a:ahLst/>
              <a:cxnLst/>
              <a:rect l="l" t="t" r="r" b="b"/>
              <a:pathLst>
                <a:path w="8211" h="7571" extrusionOk="0">
                  <a:moveTo>
                    <a:pt x="8121" y="7545"/>
                  </a:moveTo>
                  <a:cubicBezTo>
                    <a:pt x="6280" y="6893"/>
                    <a:pt x="4476" y="5921"/>
                    <a:pt x="2750" y="4987"/>
                  </a:cubicBezTo>
                  <a:cubicBezTo>
                    <a:pt x="2136" y="4655"/>
                    <a:pt x="1382" y="3952"/>
                    <a:pt x="1216" y="3248"/>
                  </a:cubicBezTo>
                  <a:cubicBezTo>
                    <a:pt x="947" y="2225"/>
                    <a:pt x="333" y="1369"/>
                    <a:pt x="39" y="346"/>
                  </a:cubicBezTo>
                  <a:cubicBezTo>
                    <a:pt x="1" y="154"/>
                    <a:pt x="205" y="0"/>
                    <a:pt x="372" y="103"/>
                  </a:cubicBezTo>
                  <a:cubicBezTo>
                    <a:pt x="1778" y="1113"/>
                    <a:pt x="3351" y="1611"/>
                    <a:pt x="4630" y="2762"/>
                  </a:cubicBezTo>
                  <a:cubicBezTo>
                    <a:pt x="5985" y="4003"/>
                    <a:pt x="7200" y="5908"/>
                    <a:pt x="8185" y="7468"/>
                  </a:cubicBezTo>
                  <a:cubicBezTo>
                    <a:pt x="8210" y="7507"/>
                    <a:pt x="8159" y="7570"/>
                    <a:pt x="8108" y="7558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13"/>
            <p:cNvSpPr/>
            <p:nvPr/>
          </p:nvSpPr>
          <p:spPr>
            <a:xfrm>
              <a:off x="666025" y="2458225"/>
              <a:ext cx="95600" cy="261825"/>
            </a:xfrm>
            <a:custGeom>
              <a:avLst/>
              <a:gdLst/>
              <a:ahLst/>
              <a:cxnLst/>
              <a:rect l="l" t="t" r="r" b="b"/>
              <a:pathLst>
                <a:path w="3824" h="10473" extrusionOk="0">
                  <a:moveTo>
                    <a:pt x="1509" y="10371"/>
                  </a:moveTo>
                  <a:cubicBezTo>
                    <a:pt x="1100" y="8759"/>
                    <a:pt x="793" y="7123"/>
                    <a:pt x="576" y="5460"/>
                  </a:cubicBezTo>
                  <a:cubicBezTo>
                    <a:pt x="461" y="4680"/>
                    <a:pt x="422" y="3900"/>
                    <a:pt x="448" y="3107"/>
                  </a:cubicBezTo>
                  <a:cubicBezTo>
                    <a:pt x="486" y="2097"/>
                    <a:pt x="205" y="1317"/>
                    <a:pt x="39" y="333"/>
                  </a:cubicBezTo>
                  <a:cubicBezTo>
                    <a:pt x="0" y="141"/>
                    <a:pt x="205" y="0"/>
                    <a:pt x="371" y="102"/>
                  </a:cubicBezTo>
                  <a:cubicBezTo>
                    <a:pt x="3824" y="2455"/>
                    <a:pt x="2417" y="7020"/>
                    <a:pt x="1701" y="10371"/>
                  </a:cubicBezTo>
                  <a:cubicBezTo>
                    <a:pt x="1675" y="10473"/>
                    <a:pt x="1535" y="10460"/>
                    <a:pt x="1509" y="10371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13"/>
            <p:cNvSpPr/>
            <p:nvPr/>
          </p:nvSpPr>
          <p:spPr>
            <a:xfrm>
              <a:off x="772800" y="2546775"/>
              <a:ext cx="110000" cy="280050"/>
            </a:xfrm>
            <a:custGeom>
              <a:avLst/>
              <a:gdLst/>
              <a:ahLst/>
              <a:cxnLst/>
              <a:rect l="l" t="t" r="r" b="b"/>
              <a:pathLst>
                <a:path w="4400" h="11202" extrusionOk="0">
                  <a:moveTo>
                    <a:pt x="358" y="11010"/>
                  </a:moveTo>
                  <a:cubicBezTo>
                    <a:pt x="0" y="9054"/>
                    <a:pt x="154" y="7481"/>
                    <a:pt x="614" y="5563"/>
                  </a:cubicBezTo>
                  <a:cubicBezTo>
                    <a:pt x="895" y="4386"/>
                    <a:pt x="1701" y="3619"/>
                    <a:pt x="2315" y="2609"/>
                  </a:cubicBezTo>
                  <a:cubicBezTo>
                    <a:pt x="2878" y="1688"/>
                    <a:pt x="3236" y="729"/>
                    <a:pt x="4105" y="77"/>
                  </a:cubicBezTo>
                  <a:cubicBezTo>
                    <a:pt x="4207" y="0"/>
                    <a:pt x="4399" y="51"/>
                    <a:pt x="4374" y="192"/>
                  </a:cubicBezTo>
                  <a:cubicBezTo>
                    <a:pt x="4259" y="1189"/>
                    <a:pt x="3952" y="2123"/>
                    <a:pt x="3939" y="3120"/>
                  </a:cubicBezTo>
                  <a:cubicBezTo>
                    <a:pt x="3926" y="4041"/>
                    <a:pt x="4131" y="5000"/>
                    <a:pt x="3901" y="5921"/>
                  </a:cubicBezTo>
                  <a:cubicBezTo>
                    <a:pt x="3683" y="6829"/>
                    <a:pt x="3389" y="7711"/>
                    <a:pt x="3005" y="8568"/>
                  </a:cubicBezTo>
                  <a:cubicBezTo>
                    <a:pt x="2545" y="9552"/>
                    <a:pt x="1343" y="10217"/>
                    <a:pt x="665" y="11074"/>
                  </a:cubicBezTo>
                  <a:cubicBezTo>
                    <a:pt x="589" y="11202"/>
                    <a:pt x="384" y="11176"/>
                    <a:pt x="346" y="11010"/>
                  </a:cubicBezTo>
                  <a:close/>
                </a:path>
              </a:pathLst>
            </a:custGeom>
            <a:solidFill>
              <a:srgbClr val="4A3E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13"/>
            <p:cNvSpPr/>
            <p:nvPr/>
          </p:nvSpPr>
          <p:spPr>
            <a:xfrm>
              <a:off x="558750" y="2485375"/>
              <a:ext cx="281125" cy="464700"/>
            </a:xfrm>
            <a:custGeom>
              <a:avLst/>
              <a:gdLst/>
              <a:ahLst/>
              <a:cxnLst/>
              <a:rect l="l" t="t" r="r" b="b"/>
              <a:pathLst>
                <a:path w="11245" h="18588" extrusionOk="0">
                  <a:moveTo>
                    <a:pt x="66" y="0"/>
                  </a:moveTo>
                  <a:cubicBezTo>
                    <a:pt x="33" y="0"/>
                    <a:pt x="1" y="39"/>
                    <a:pt x="20" y="78"/>
                  </a:cubicBezTo>
                  <a:cubicBezTo>
                    <a:pt x="1874" y="3300"/>
                    <a:pt x="3281" y="6817"/>
                    <a:pt x="5263" y="9975"/>
                  </a:cubicBezTo>
                  <a:cubicBezTo>
                    <a:pt x="5903" y="10947"/>
                    <a:pt x="6593" y="11893"/>
                    <a:pt x="7335" y="12801"/>
                  </a:cubicBezTo>
                  <a:cubicBezTo>
                    <a:pt x="5724" y="12277"/>
                    <a:pt x="4598" y="10845"/>
                    <a:pt x="3345" y="9745"/>
                  </a:cubicBezTo>
                  <a:cubicBezTo>
                    <a:pt x="2399" y="8901"/>
                    <a:pt x="1427" y="8083"/>
                    <a:pt x="442" y="7277"/>
                  </a:cubicBezTo>
                  <a:cubicBezTo>
                    <a:pt x="431" y="7268"/>
                    <a:pt x="419" y="7264"/>
                    <a:pt x="406" y="7264"/>
                  </a:cubicBezTo>
                  <a:cubicBezTo>
                    <a:pt x="348" y="7264"/>
                    <a:pt x="287" y="7350"/>
                    <a:pt x="340" y="7392"/>
                  </a:cubicBezTo>
                  <a:cubicBezTo>
                    <a:pt x="1759" y="8633"/>
                    <a:pt x="3089" y="9962"/>
                    <a:pt x="4483" y="11228"/>
                  </a:cubicBezTo>
                  <a:cubicBezTo>
                    <a:pt x="5442" y="12111"/>
                    <a:pt x="6350" y="12929"/>
                    <a:pt x="7642" y="13198"/>
                  </a:cubicBezTo>
                  <a:cubicBezTo>
                    <a:pt x="8051" y="13863"/>
                    <a:pt x="9432" y="16535"/>
                    <a:pt x="10941" y="18556"/>
                  </a:cubicBezTo>
                  <a:cubicBezTo>
                    <a:pt x="10960" y="18578"/>
                    <a:pt x="10990" y="18588"/>
                    <a:pt x="11023" y="18588"/>
                  </a:cubicBezTo>
                  <a:cubicBezTo>
                    <a:pt x="11121" y="18588"/>
                    <a:pt x="11244" y="18504"/>
                    <a:pt x="11197" y="18428"/>
                  </a:cubicBezTo>
                  <a:cubicBezTo>
                    <a:pt x="10314" y="17111"/>
                    <a:pt x="9726" y="15985"/>
                    <a:pt x="8882" y="14758"/>
                  </a:cubicBezTo>
                  <a:cubicBezTo>
                    <a:pt x="9061" y="13389"/>
                    <a:pt x="9764" y="11893"/>
                    <a:pt x="10084" y="10563"/>
                  </a:cubicBezTo>
                  <a:cubicBezTo>
                    <a:pt x="10327" y="9515"/>
                    <a:pt x="10506" y="8453"/>
                    <a:pt x="10621" y="7379"/>
                  </a:cubicBezTo>
                  <a:cubicBezTo>
                    <a:pt x="10621" y="7354"/>
                    <a:pt x="10602" y="7341"/>
                    <a:pt x="10583" y="7341"/>
                  </a:cubicBezTo>
                  <a:cubicBezTo>
                    <a:pt x="10564" y="7341"/>
                    <a:pt x="10544" y="7354"/>
                    <a:pt x="10544" y="7379"/>
                  </a:cubicBezTo>
                  <a:cubicBezTo>
                    <a:pt x="10340" y="8722"/>
                    <a:pt x="10122" y="10116"/>
                    <a:pt x="9624" y="11395"/>
                  </a:cubicBezTo>
                  <a:cubicBezTo>
                    <a:pt x="9266" y="12328"/>
                    <a:pt x="8895" y="13198"/>
                    <a:pt x="8729" y="14182"/>
                  </a:cubicBezTo>
                  <a:cubicBezTo>
                    <a:pt x="7910" y="12993"/>
                    <a:pt x="7002" y="11855"/>
                    <a:pt x="6171" y="10627"/>
                  </a:cubicBezTo>
                  <a:cubicBezTo>
                    <a:pt x="5724" y="8262"/>
                    <a:pt x="6197" y="5832"/>
                    <a:pt x="5851" y="3454"/>
                  </a:cubicBezTo>
                  <a:cubicBezTo>
                    <a:pt x="5845" y="3428"/>
                    <a:pt x="5823" y="3415"/>
                    <a:pt x="5802" y="3415"/>
                  </a:cubicBezTo>
                  <a:cubicBezTo>
                    <a:pt x="5781" y="3415"/>
                    <a:pt x="5762" y="3428"/>
                    <a:pt x="5762" y="3454"/>
                  </a:cubicBezTo>
                  <a:cubicBezTo>
                    <a:pt x="5941" y="5691"/>
                    <a:pt x="5519" y="7904"/>
                    <a:pt x="5826" y="10116"/>
                  </a:cubicBezTo>
                  <a:cubicBezTo>
                    <a:pt x="5647" y="9835"/>
                    <a:pt x="5468" y="9553"/>
                    <a:pt x="5302" y="9246"/>
                  </a:cubicBezTo>
                  <a:cubicBezTo>
                    <a:pt x="3550" y="6190"/>
                    <a:pt x="2258" y="2827"/>
                    <a:pt x="97" y="14"/>
                  </a:cubicBezTo>
                  <a:cubicBezTo>
                    <a:pt x="88" y="4"/>
                    <a:pt x="77" y="0"/>
                    <a:pt x="66" y="0"/>
                  </a:cubicBezTo>
                  <a:close/>
                </a:path>
              </a:pathLst>
            </a:custGeom>
            <a:solidFill>
              <a:srgbClr val="A07D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1" name="Google Shape;2151;p13"/>
          <p:cNvGrpSpPr/>
          <p:nvPr/>
        </p:nvGrpSpPr>
        <p:grpSpPr>
          <a:xfrm flipH="1">
            <a:off x="-326410" y="12096"/>
            <a:ext cx="9856240" cy="5231490"/>
            <a:chOff x="-326410" y="12096"/>
            <a:chExt cx="9856240" cy="5231490"/>
          </a:xfrm>
        </p:grpSpPr>
        <p:sp>
          <p:nvSpPr>
            <p:cNvPr id="2152" name="Google Shape;2152;p13"/>
            <p:cNvSpPr/>
            <p:nvPr/>
          </p:nvSpPr>
          <p:spPr>
            <a:xfrm flipH="1">
              <a:off x="6440237" y="953686"/>
              <a:ext cx="36519" cy="26918"/>
            </a:xfrm>
            <a:custGeom>
              <a:avLst/>
              <a:gdLst/>
              <a:ahLst/>
              <a:cxnLst/>
              <a:rect l="l" t="t" r="r" b="b"/>
              <a:pathLst>
                <a:path w="852" h="628" extrusionOk="0">
                  <a:moveTo>
                    <a:pt x="429" y="1"/>
                  </a:moveTo>
                  <a:cubicBezTo>
                    <a:pt x="336" y="1"/>
                    <a:pt x="244" y="49"/>
                    <a:pt x="193" y="145"/>
                  </a:cubicBezTo>
                  <a:lnTo>
                    <a:pt x="154" y="196"/>
                  </a:lnTo>
                  <a:cubicBezTo>
                    <a:pt x="1" y="483"/>
                    <a:pt x="215" y="627"/>
                    <a:pt x="428" y="627"/>
                  </a:cubicBezTo>
                  <a:cubicBezTo>
                    <a:pt x="640" y="627"/>
                    <a:pt x="851" y="483"/>
                    <a:pt x="691" y="196"/>
                  </a:cubicBezTo>
                  <a:lnTo>
                    <a:pt x="704" y="196"/>
                  </a:lnTo>
                  <a:cubicBezTo>
                    <a:pt x="691" y="170"/>
                    <a:pt x="678" y="157"/>
                    <a:pt x="666" y="145"/>
                  </a:cubicBezTo>
                  <a:cubicBezTo>
                    <a:pt x="615" y="49"/>
                    <a:pt x="522" y="1"/>
                    <a:pt x="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13"/>
            <p:cNvSpPr/>
            <p:nvPr/>
          </p:nvSpPr>
          <p:spPr>
            <a:xfrm flipH="1">
              <a:off x="6737608" y="1181280"/>
              <a:ext cx="52078" cy="40076"/>
            </a:xfrm>
            <a:custGeom>
              <a:avLst/>
              <a:gdLst/>
              <a:ahLst/>
              <a:cxnLst/>
              <a:rect l="l" t="t" r="r" b="b"/>
              <a:pathLst>
                <a:path w="1215" h="935" extrusionOk="0">
                  <a:moveTo>
                    <a:pt x="614" y="1"/>
                  </a:moveTo>
                  <a:cubicBezTo>
                    <a:pt x="205" y="1"/>
                    <a:pt x="0" y="487"/>
                    <a:pt x="294" y="781"/>
                  </a:cubicBezTo>
                  <a:lnTo>
                    <a:pt x="333" y="819"/>
                  </a:lnTo>
                  <a:cubicBezTo>
                    <a:pt x="409" y="896"/>
                    <a:pt x="508" y="934"/>
                    <a:pt x="609" y="934"/>
                  </a:cubicBezTo>
                  <a:cubicBezTo>
                    <a:pt x="710" y="934"/>
                    <a:pt x="812" y="896"/>
                    <a:pt x="895" y="819"/>
                  </a:cubicBezTo>
                  <a:lnTo>
                    <a:pt x="934" y="781"/>
                  </a:lnTo>
                  <a:cubicBezTo>
                    <a:pt x="1215" y="487"/>
                    <a:pt x="1010" y="1"/>
                    <a:pt x="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13"/>
            <p:cNvSpPr/>
            <p:nvPr/>
          </p:nvSpPr>
          <p:spPr>
            <a:xfrm flipH="1">
              <a:off x="6301066" y="453966"/>
              <a:ext cx="46892" cy="33518"/>
            </a:xfrm>
            <a:custGeom>
              <a:avLst/>
              <a:gdLst/>
              <a:ahLst/>
              <a:cxnLst/>
              <a:rect l="l" t="t" r="r" b="b"/>
              <a:pathLst>
                <a:path w="1094" h="782" extrusionOk="0">
                  <a:moveTo>
                    <a:pt x="624" y="0"/>
                  </a:moveTo>
                  <a:cubicBezTo>
                    <a:pt x="617" y="0"/>
                    <a:pt x="609" y="0"/>
                    <a:pt x="602" y="1"/>
                  </a:cubicBezTo>
                  <a:cubicBezTo>
                    <a:pt x="474" y="1"/>
                    <a:pt x="346" y="26"/>
                    <a:pt x="231" y="77"/>
                  </a:cubicBezTo>
                  <a:cubicBezTo>
                    <a:pt x="1" y="218"/>
                    <a:pt x="1" y="563"/>
                    <a:pt x="231" y="704"/>
                  </a:cubicBezTo>
                  <a:cubicBezTo>
                    <a:pt x="346" y="755"/>
                    <a:pt x="474" y="781"/>
                    <a:pt x="602" y="781"/>
                  </a:cubicBezTo>
                  <a:cubicBezTo>
                    <a:pt x="609" y="781"/>
                    <a:pt x="617" y="781"/>
                    <a:pt x="624" y="781"/>
                  </a:cubicBezTo>
                  <a:cubicBezTo>
                    <a:pt x="1093" y="781"/>
                    <a:pt x="1093" y="0"/>
                    <a:pt x="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13"/>
            <p:cNvSpPr/>
            <p:nvPr/>
          </p:nvSpPr>
          <p:spPr>
            <a:xfrm flipH="1">
              <a:off x="6999577" y="43912"/>
              <a:ext cx="44063" cy="35619"/>
            </a:xfrm>
            <a:custGeom>
              <a:avLst/>
              <a:gdLst/>
              <a:ahLst/>
              <a:cxnLst/>
              <a:rect l="l" t="t" r="r" b="b"/>
              <a:pathLst>
                <a:path w="1028" h="831" extrusionOk="0">
                  <a:moveTo>
                    <a:pt x="121" y="551"/>
                  </a:moveTo>
                  <a:cubicBezTo>
                    <a:pt x="121" y="551"/>
                    <a:pt x="124" y="557"/>
                    <a:pt x="127" y="569"/>
                  </a:cubicBezTo>
                  <a:lnTo>
                    <a:pt x="127" y="569"/>
                  </a:lnTo>
                  <a:cubicBezTo>
                    <a:pt x="122" y="557"/>
                    <a:pt x="120" y="551"/>
                    <a:pt x="121" y="551"/>
                  </a:cubicBezTo>
                  <a:close/>
                  <a:moveTo>
                    <a:pt x="527" y="0"/>
                  </a:moveTo>
                  <a:cubicBezTo>
                    <a:pt x="252" y="0"/>
                    <a:pt x="1" y="298"/>
                    <a:pt x="129" y="577"/>
                  </a:cubicBezTo>
                  <a:lnTo>
                    <a:pt x="129" y="577"/>
                  </a:lnTo>
                  <a:cubicBezTo>
                    <a:pt x="130" y="581"/>
                    <a:pt x="131" y="586"/>
                    <a:pt x="132" y="591"/>
                  </a:cubicBezTo>
                  <a:cubicBezTo>
                    <a:pt x="158" y="706"/>
                    <a:pt x="247" y="783"/>
                    <a:pt x="350" y="821"/>
                  </a:cubicBezTo>
                  <a:cubicBezTo>
                    <a:pt x="394" y="828"/>
                    <a:pt x="439" y="831"/>
                    <a:pt x="484" y="831"/>
                  </a:cubicBezTo>
                  <a:cubicBezTo>
                    <a:pt x="529" y="831"/>
                    <a:pt x="573" y="828"/>
                    <a:pt x="618" y="821"/>
                  </a:cubicBezTo>
                  <a:cubicBezTo>
                    <a:pt x="976" y="719"/>
                    <a:pt x="1027" y="246"/>
                    <a:pt x="721" y="54"/>
                  </a:cubicBezTo>
                  <a:cubicBezTo>
                    <a:pt x="658" y="17"/>
                    <a:pt x="592" y="0"/>
                    <a:pt x="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13"/>
            <p:cNvSpPr/>
            <p:nvPr/>
          </p:nvSpPr>
          <p:spPr>
            <a:xfrm flipH="1">
              <a:off x="7413918" y="486326"/>
              <a:ext cx="34590" cy="26875"/>
            </a:xfrm>
            <a:custGeom>
              <a:avLst/>
              <a:gdLst/>
              <a:ahLst/>
              <a:cxnLst/>
              <a:rect l="l" t="t" r="r" b="b"/>
              <a:pathLst>
                <a:path w="807" h="627" extrusionOk="0">
                  <a:moveTo>
                    <a:pt x="397" y="0"/>
                  </a:moveTo>
                  <a:cubicBezTo>
                    <a:pt x="0" y="0"/>
                    <a:pt x="0" y="627"/>
                    <a:pt x="397" y="627"/>
                  </a:cubicBezTo>
                  <a:cubicBezTo>
                    <a:pt x="806" y="627"/>
                    <a:pt x="806" y="0"/>
                    <a:pt x="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13"/>
            <p:cNvSpPr/>
            <p:nvPr/>
          </p:nvSpPr>
          <p:spPr>
            <a:xfrm flipH="1">
              <a:off x="7592049" y="240774"/>
              <a:ext cx="37890" cy="30047"/>
            </a:xfrm>
            <a:custGeom>
              <a:avLst/>
              <a:gdLst/>
              <a:ahLst/>
              <a:cxnLst/>
              <a:rect l="l" t="t" r="r" b="b"/>
              <a:pathLst>
                <a:path w="884" h="701" extrusionOk="0">
                  <a:moveTo>
                    <a:pt x="436" y="0"/>
                  </a:moveTo>
                  <a:cubicBezTo>
                    <a:pt x="141" y="0"/>
                    <a:pt x="1" y="346"/>
                    <a:pt x="205" y="563"/>
                  </a:cubicBezTo>
                  <a:lnTo>
                    <a:pt x="257" y="614"/>
                  </a:lnTo>
                  <a:cubicBezTo>
                    <a:pt x="308" y="672"/>
                    <a:pt x="375" y="701"/>
                    <a:pt x="444" y="701"/>
                  </a:cubicBezTo>
                  <a:cubicBezTo>
                    <a:pt x="512" y="701"/>
                    <a:pt x="583" y="672"/>
                    <a:pt x="640" y="614"/>
                  </a:cubicBezTo>
                  <a:lnTo>
                    <a:pt x="679" y="563"/>
                  </a:lnTo>
                  <a:cubicBezTo>
                    <a:pt x="883" y="346"/>
                    <a:pt x="730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13"/>
            <p:cNvSpPr/>
            <p:nvPr/>
          </p:nvSpPr>
          <p:spPr>
            <a:xfrm flipH="1">
              <a:off x="5880100" y="12096"/>
              <a:ext cx="20874" cy="99270"/>
            </a:xfrm>
            <a:custGeom>
              <a:avLst/>
              <a:gdLst/>
              <a:ahLst/>
              <a:cxnLst/>
              <a:rect l="l" t="t" r="r" b="b"/>
              <a:pathLst>
                <a:path w="487" h="2316" extrusionOk="0">
                  <a:moveTo>
                    <a:pt x="230" y="1"/>
                  </a:moveTo>
                  <a:cubicBezTo>
                    <a:pt x="214" y="1"/>
                    <a:pt x="198" y="13"/>
                    <a:pt x="192" y="39"/>
                  </a:cubicBezTo>
                  <a:cubicBezTo>
                    <a:pt x="0" y="717"/>
                    <a:pt x="51" y="1573"/>
                    <a:pt x="115" y="2277"/>
                  </a:cubicBezTo>
                  <a:cubicBezTo>
                    <a:pt x="122" y="2302"/>
                    <a:pt x="144" y="2315"/>
                    <a:pt x="166" y="2315"/>
                  </a:cubicBezTo>
                  <a:cubicBezTo>
                    <a:pt x="189" y="2315"/>
                    <a:pt x="211" y="2302"/>
                    <a:pt x="218" y="2277"/>
                  </a:cubicBezTo>
                  <a:cubicBezTo>
                    <a:pt x="307" y="1586"/>
                    <a:pt x="486" y="717"/>
                    <a:pt x="269" y="39"/>
                  </a:cubicBezTo>
                  <a:cubicBezTo>
                    <a:pt x="262" y="13"/>
                    <a:pt x="246" y="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13"/>
            <p:cNvSpPr/>
            <p:nvPr/>
          </p:nvSpPr>
          <p:spPr>
            <a:xfrm flipH="1">
              <a:off x="5848338" y="56843"/>
              <a:ext cx="93740" cy="11401"/>
            </a:xfrm>
            <a:custGeom>
              <a:avLst/>
              <a:gdLst/>
              <a:ahLst/>
              <a:cxnLst/>
              <a:rect l="l" t="t" r="r" b="b"/>
              <a:pathLst>
                <a:path w="2187" h="266" extrusionOk="0">
                  <a:moveTo>
                    <a:pt x="1403" y="1"/>
                  </a:moveTo>
                  <a:cubicBezTo>
                    <a:pt x="1327" y="1"/>
                    <a:pt x="1252" y="2"/>
                    <a:pt x="1177" y="5"/>
                  </a:cubicBezTo>
                  <a:cubicBezTo>
                    <a:pt x="1062" y="5"/>
                    <a:pt x="945" y="3"/>
                    <a:pt x="826" y="3"/>
                  </a:cubicBezTo>
                  <a:cubicBezTo>
                    <a:pt x="560" y="3"/>
                    <a:pt x="290" y="15"/>
                    <a:pt x="51" y="95"/>
                  </a:cubicBezTo>
                  <a:cubicBezTo>
                    <a:pt x="0" y="107"/>
                    <a:pt x="0" y="184"/>
                    <a:pt x="51" y="197"/>
                  </a:cubicBezTo>
                  <a:cubicBezTo>
                    <a:pt x="214" y="251"/>
                    <a:pt x="383" y="266"/>
                    <a:pt x="554" y="266"/>
                  </a:cubicBezTo>
                  <a:cubicBezTo>
                    <a:pt x="706" y="266"/>
                    <a:pt x="860" y="254"/>
                    <a:pt x="1010" y="248"/>
                  </a:cubicBezTo>
                  <a:cubicBezTo>
                    <a:pt x="1394" y="248"/>
                    <a:pt x="1765" y="210"/>
                    <a:pt x="2136" y="159"/>
                  </a:cubicBezTo>
                  <a:cubicBezTo>
                    <a:pt x="2187" y="146"/>
                    <a:pt x="2187" y="69"/>
                    <a:pt x="2136" y="56"/>
                  </a:cubicBezTo>
                  <a:cubicBezTo>
                    <a:pt x="1891" y="17"/>
                    <a:pt x="1647" y="1"/>
                    <a:pt x="1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13"/>
            <p:cNvSpPr/>
            <p:nvPr/>
          </p:nvSpPr>
          <p:spPr>
            <a:xfrm flipH="1">
              <a:off x="5865569" y="30912"/>
              <a:ext cx="59450" cy="66308"/>
            </a:xfrm>
            <a:custGeom>
              <a:avLst/>
              <a:gdLst/>
              <a:ahLst/>
              <a:cxnLst/>
              <a:rect l="l" t="t" r="r" b="b"/>
              <a:pathLst>
                <a:path w="1387" h="1547" extrusionOk="0">
                  <a:moveTo>
                    <a:pt x="1347" y="1"/>
                  </a:moveTo>
                  <a:cubicBezTo>
                    <a:pt x="1341" y="1"/>
                    <a:pt x="1334" y="3"/>
                    <a:pt x="1328" y="9"/>
                  </a:cubicBezTo>
                  <a:cubicBezTo>
                    <a:pt x="1060" y="201"/>
                    <a:pt x="830" y="418"/>
                    <a:pt x="612" y="674"/>
                  </a:cubicBezTo>
                  <a:cubicBezTo>
                    <a:pt x="369" y="904"/>
                    <a:pt x="165" y="1186"/>
                    <a:pt x="11" y="1493"/>
                  </a:cubicBezTo>
                  <a:cubicBezTo>
                    <a:pt x="1" y="1524"/>
                    <a:pt x="33" y="1547"/>
                    <a:pt x="60" y="1547"/>
                  </a:cubicBezTo>
                  <a:cubicBezTo>
                    <a:pt x="65" y="1547"/>
                    <a:pt x="71" y="1546"/>
                    <a:pt x="75" y="1544"/>
                  </a:cubicBezTo>
                  <a:cubicBezTo>
                    <a:pt x="344" y="1377"/>
                    <a:pt x="561" y="1160"/>
                    <a:pt x="740" y="904"/>
                  </a:cubicBezTo>
                  <a:cubicBezTo>
                    <a:pt x="958" y="623"/>
                    <a:pt x="1175" y="342"/>
                    <a:pt x="1367" y="60"/>
                  </a:cubicBezTo>
                  <a:cubicBezTo>
                    <a:pt x="1387" y="31"/>
                    <a:pt x="1368" y="1"/>
                    <a:pt x="1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13"/>
            <p:cNvSpPr/>
            <p:nvPr/>
          </p:nvSpPr>
          <p:spPr>
            <a:xfrm flipH="1">
              <a:off x="5862140" y="31812"/>
              <a:ext cx="60779" cy="61593"/>
            </a:xfrm>
            <a:custGeom>
              <a:avLst/>
              <a:gdLst/>
              <a:ahLst/>
              <a:cxnLst/>
              <a:rect l="l" t="t" r="r" b="b"/>
              <a:pathLst>
                <a:path w="1418" h="1437" extrusionOk="0">
                  <a:moveTo>
                    <a:pt x="13" y="1"/>
                  </a:moveTo>
                  <a:cubicBezTo>
                    <a:pt x="13" y="1"/>
                    <a:pt x="13" y="1"/>
                    <a:pt x="13" y="14"/>
                  </a:cubicBezTo>
                  <a:cubicBezTo>
                    <a:pt x="1" y="295"/>
                    <a:pt x="371" y="564"/>
                    <a:pt x="538" y="755"/>
                  </a:cubicBezTo>
                  <a:cubicBezTo>
                    <a:pt x="781" y="1011"/>
                    <a:pt x="1049" y="1241"/>
                    <a:pt x="1356" y="1433"/>
                  </a:cubicBezTo>
                  <a:cubicBezTo>
                    <a:pt x="1361" y="1435"/>
                    <a:pt x="1366" y="1436"/>
                    <a:pt x="1371" y="1436"/>
                  </a:cubicBezTo>
                  <a:cubicBezTo>
                    <a:pt x="1394" y="1436"/>
                    <a:pt x="1418" y="1414"/>
                    <a:pt x="1407" y="1382"/>
                  </a:cubicBezTo>
                  <a:cubicBezTo>
                    <a:pt x="1228" y="1088"/>
                    <a:pt x="1024" y="819"/>
                    <a:pt x="781" y="589"/>
                  </a:cubicBezTo>
                  <a:cubicBezTo>
                    <a:pt x="614" y="423"/>
                    <a:pt x="448" y="270"/>
                    <a:pt x="282" y="103"/>
                  </a:cubicBezTo>
                  <a:cubicBezTo>
                    <a:pt x="205" y="39"/>
                    <a:pt x="116" y="1"/>
                    <a:pt x="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13"/>
            <p:cNvSpPr/>
            <p:nvPr/>
          </p:nvSpPr>
          <p:spPr>
            <a:xfrm flipH="1">
              <a:off x="7162365" y="518087"/>
              <a:ext cx="20874" cy="99698"/>
            </a:xfrm>
            <a:custGeom>
              <a:avLst/>
              <a:gdLst/>
              <a:ahLst/>
              <a:cxnLst/>
              <a:rect l="l" t="t" r="r" b="b"/>
              <a:pathLst>
                <a:path w="487" h="2326" extrusionOk="0">
                  <a:moveTo>
                    <a:pt x="226" y="1"/>
                  </a:moveTo>
                  <a:cubicBezTo>
                    <a:pt x="208" y="1"/>
                    <a:pt x="192" y="14"/>
                    <a:pt x="192" y="39"/>
                  </a:cubicBezTo>
                  <a:cubicBezTo>
                    <a:pt x="1" y="717"/>
                    <a:pt x="39" y="1574"/>
                    <a:pt x="116" y="2277"/>
                  </a:cubicBezTo>
                  <a:cubicBezTo>
                    <a:pt x="116" y="2309"/>
                    <a:pt x="141" y="2325"/>
                    <a:pt x="167" y="2325"/>
                  </a:cubicBezTo>
                  <a:cubicBezTo>
                    <a:pt x="192" y="2325"/>
                    <a:pt x="218" y="2309"/>
                    <a:pt x="218" y="2277"/>
                  </a:cubicBezTo>
                  <a:cubicBezTo>
                    <a:pt x="308" y="1574"/>
                    <a:pt x="487" y="717"/>
                    <a:pt x="269" y="39"/>
                  </a:cubicBezTo>
                  <a:cubicBezTo>
                    <a:pt x="263" y="14"/>
                    <a:pt x="244" y="1"/>
                    <a:pt x="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13"/>
            <p:cNvSpPr/>
            <p:nvPr/>
          </p:nvSpPr>
          <p:spPr>
            <a:xfrm flipH="1">
              <a:off x="7130560" y="561419"/>
              <a:ext cx="93783" cy="12859"/>
            </a:xfrm>
            <a:custGeom>
              <a:avLst/>
              <a:gdLst/>
              <a:ahLst/>
              <a:cxnLst/>
              <a:rect l="l" t="t" r="r" b="b"/>
              <a:pathLst>
                <a:path w="2188" h="300" extrusionOk="0">
                  <a:moveTo>
                    <a:pt x="1177" y="26"/>
                  </a:moveTo>
                  <a:cubicBezTo>
                    <a:pt x="806" y="38"/>
                    <a:pt x="397" y="0"/>
                    <a:pt x="52" y="128"/>
                  </a:cubicBezTo>
                  <a:cubicBezTo>
                    <a:pt x="1" y="141"/>
                    <a:pt x="1" y="217"/>
                    <a:pt x="52" y="230"/>
                  </a:cubicBezTo>
                  <a:cubicBezTo>
                    <a:pt x="214" y="284"/>
                    <a:pt x="384" y="299"/>
                    <a:pt x="555" y="299"/>
                  </a:cubicBezTo>
                  <a:cubicBezTo>
                    <a:pt x="707" y="299"/>
                    <a:pt x="860" y="287"/>
                    <a:pt x="1011" y="281"/>
                  </a:cubicBezTo>
                  <a:cubicBezTo>
                    <a:pt x="1382" y="281"/>
                    <a:pt x="1765" y="243"/>
                    <a:pt x="2136" y="192"/>
                  </a:cubicBezTo>
                  <a:cubicBezTo>
                    <a:pt x="2187" y="179"/>
                    <a:pt x="2187" y="102"/>
                    <a:pt x="2136" y="90"/>
                  </a:cubicBezTo>
                  <a:cubicBezTo>
                    <a:pt x="1816" y="38"/>
                    <a:pt x="1497" y="26"/>
                    <a:pt x="1177" y="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13"/>
            <p:cNvSpPr/>
            <p:nvPr/>
          </p:nvSpPr>
          <p:spPr>
            <a:xfrm flipH="1">
              <a:off x="7148220" y="537160"/>
              <a:ext cx="59022" cy="66094"/>
            </a:xfrm>
            <a:custGeom>
              <a:avLst/>
              <a:gdLst/>
              <a:ahLst/>
              <a:cxnLst/>
              <a:rect l="l" t="t" r="r" b="b"/>
              <a:pathLst>
                <a:path w="1377" h="1542" extrusionOk="0">
                  <a:moveTo>
                    <a:pt x="1341" y="0"/>
                  </a:moveTo>
                  <a:cubicBezTo>
                    <a:pt x="1337" y="0"/>
                    <a:pt x="1332" y="1"/>
                    <a:pt x="1328" y="3"/>
                  </a:cubicBezTo>
                  <a:cubicBezTo>
                    <a:pt x="1059" y="195"/>
                    <a:pt x="829" y="413"/>
                    <a:pt x="612" y="656"/>
                  </a:cubicBezTo>
                  <a:cubicBezTo>
                    <a:pt x="369" y="899"/>
                    <a:pt x="164" y="1180"/>
                    <a:pt x="11" y="1487"/>
                  </a:cubicBezTo>
                  <a:cubicBezTo>
                    <a:pt x="0" y="1518"/>
                    <a:pt x="33" y="1541"/>
                    <a:pt x="59" y="1541"/>
                  </a:cubicBezTo>
                  <a:cubicBezTo>
                    <a:pt x="65" y="1541"/>
                    <a:pt x="70" y="1540"/>
                    <a:pt x="75" y="1538"/>
                  </a:cubicBezTo>
                  <a:cubicBezTo>
                    <a:pt x="343" y="1372"/>
                    <a:pt x="561" y="1154"/>
                    <a:pt x="740" y="899"/>
                  </a:cubicBezTo>
                  <a:cubicBezTo>
                    <a:pt x="957" y="617"/>
                    <a:pt x="1174" y="349"/>
                    <a:pt x="1366" y="55"/>
                  </a:cubicBezTo>
                  <a:cubicBezTo>
                    <a:pt x="1377" y="23"/>
                    <a:pt x="1361" y="0"/>
                    <a:pt x="1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13"/>
            <p:cNvSpPr/>
            <p:nvPr/>
          </p:nvSpPr>
          <p:spPr>
            <a:xfrm flipH="1">
              <a:off x="7144405" y="537846"/>
              <a:ext cx="60736" cy="61765"/>
            </a:xfrm>
            <a:custGeom>
              <a:avLst/>
              <a:gdLst/>
              <a:ahLst/>
              <a:cxnLst/>
              <a:rect l="l" t="t" r="r" b="b"/>
              <a:pathLst>
                <a:path w="1417" h="1441" extrusionOk="0">
                  <a:moveTo>
                    <a:pt x="13" y="0"/>
                  </a:moveTo>
                  <a:cubicBezTo>
                    <a:pt x="13" y="0"/>
                    <a:pt x="0" y="0"/>
                    <a:pt x="0" y="13"/>
                  </a:cubicBezTo>
                  <a:cubicBezTo>
                    <a:pt x="0" y="294"/>
                    <a:pt x="371" y="563"/>
                    <a:pt x="537" y="755"/>
                  </a:cubicBezTo>
                  <a:cubicBezTo>
                    <a:pt x="780" y="1023"/>
                    <a:pt x="1049" y="1253"/>
                    <a:pt x="1356" y="1432"/>
                  </a:cubicBezTo>
                  <a:cubicBezTo>
                    <a:pt x="1361" y="1438"/>
                    <a:pt x="1368" y="1441"/>
                    <a:pt x="1374" y="1441"/>
                  </a:cubicBezTo>
                  <a:cubicBezTo>
                    <a:pt x="1396" y="1441"/>
                    <a:pt x="1417" y="1411"/>
                    <a:pt x="1407" y="1381"/>
                  </a:cubicBezTo>
                  <a:cubicBezTo>
                    <a:pt x="1228" y="1100"/>
                    <a:pt x="1010" y="831"/>
                    <a:pt x="780" y="588"/>
                  </a:cubicBezTo>
                  <a:cubicBezTo>
                    <a:pt x="614" y="422"/>
                    <a:pt x="448" y="269"/>
                    <a:pt x="281" y="103"/>
                  </a:cubicBezTo>
                  <a:cubicBezTo>
                    <a:pt x="205" y="39"/>
                    <a:pt x="115" y="0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13"/>
            <p:cNvSpPr/>
            <p:nvPr/>
          </p:nvSpPr>
          <p:spPr>
            <a:xfrm flipH="1">
              <a:off x="8229783" y="834746"/>
              <a:ext cx="36476" cy="26918"/>
            </a:xfrm>
            <a:custGeom>
              <a:avLst/>
              <a:gdLst/>
              <a:ahLst/>
              <a:cxnLst/>
              <a:rect l="l" t="t" r="r" b="b"/>
              <a:pathLst>
                <a:path w="851" h="628" extrusionOk="0">
                  <a:moveTo>
                    <a:pt x="418" y="1"/>
                  </a:moveTo>
                  <a:cubicBezTo>
                    <a:pt x="323" y="1"/>
                    <a:pt x="231" y="49"/>
                    <a:pt x="180" y="145"/>
                  </a:cubicBezTo>
                  <a:cubicBezTo>
                    <a:pt x="167" y="157"/>
                    <a:pt x="167" y="183"/>
                    <a:pt x="154" y="196"/>
                  </a:cubicBezTo>
                  <a:cubicBezTo>
                    <a:pt x="0" y="484"/>
                    <a:pt x="215" y="627"/>
                    <a:pt x="427" y="627"/>
                  </a:cubicBezTo>
                  <a:cubicBezTo>
                    <a:pt x="640" y="627"/>
                    <a:pt x="851" y="484"/>
                    <a:pt x="691" y="196"/>
                  </a:cubicBezTo>
                  <a:cubicBezTo>
                    <a:pt x="678" y="183"/>
                    <a:pt x="678" y="157"/>
                    <a:pt x="665" y="145"/>
                  </a:cubicBezTo>
                  <a:cubicBezTo>
                    <a:pt x="608" y="49"/>
                    <a:pt x="512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13"/>
            <p:cNvSpPr/>
            <p:nvPr/>
          </p:nvSpPr>
          <p:spPr>
            <a:xfrm flipH="1">
              <a:off x="8261843" y="1387315"/>
              <a:ext cx="61422" cy="52164"/>
            </a:xfrm>
            <a:custGeom>
              <a:avLst/>
              <a:gdLst/>
              <a:ahLst/>
              <a:cxnLst/>
              <a:rect l="l" t="t" r="r" b="b"/>
              <a:pathLst>
                <a:path w="1433" h="1217" extrusionOk="0">
                  <a:moveTo>
                    <a:pt x="815" y="0"/>
                  </a:moveTo>
                  <a:cubicBezTo>
                    <a:pt x="663" y="0"/>
                    <a:pt x="509" y="56"/>
                    <a:pt x="384" y="181"/>
                  </a:cubicBezTo>
                  <a:cubicBezTo>
                    <a:pt x="1" y="564"/>
                    <a:pt x="269" y="1217"/>
                    <a:pt x="819" y="1217"/>
                  </a:cubicBezTo>
                  <a:cubicBezTo>
                    <a:pt x="1151" y="1217"/>
                    <a:pt x="1420" y="935"/>
                    <a:pt x="1433" y="603"/>
                  </a:cubicBezTo>
                  <a:cubicBezTo>
                    <a:pt x="1433" y="240"/>
                    <a:pt x="1130" y="0"/>
                    <a:pt x="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13"/>
            <p:cNvSpPr/>
            <p:nvPr/>
          </p:nvSpPr>
          <p:spPr>
            <a:xfrm flipH="1">
              <a:off x="7787754" y="932470"/>
              <a:ext cx="52635" cy="40034"/>
            </a:xfrm>
            <a:custGeom>
              <a:avLst/>
              <a:gdLst/>
              <a:ahLst/>
              <a:cxnLst/>
              <a:rect l="l" t="t" r="r" b="b"/>
              <a:pathLst>
                <a:path w="1228" h="934" extrusionOk="0">
                  <a:moveTo>
                    <a:pt x="614" y="0"/>
                  </a:moveTo>
                  <a:cubicBezTo>
                    <a:pt x="205" y="0"/>
                    <a:pt x="0" y="486"/>
                    <a:pt x="295" y="780"/>
                  </a:cubicBezTo>
                  <a:lnTo>
                    <a:pt x="333" y="819"/>
                  </a:lnTo>
                  <a:cubicBezTo>
                    <a:pt x="410" y="895"/>
                    <a:pt x="512" y="934"/>
                    <a:pt x="614" y="934"/>
                  </a:cubicBezTo>
                  <a:cubicBezTo>
                    <a:pt x="716" y="934"/>
                    <a:pt x="819" y="895"/>
                    <a:pt x="896" y="819"/>
                  </a:cubicBezTo>
                  <a:lnTo>
                    <a:pt x="934" y="780"/>
                  </a:lnTo>
                  <a:cubicBezTo>
                    <a:pt x="1228" y="486"/>
                    <a:pt x="1023" y="0"/>
                    <a:pt x="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13"/>
            <p:cNvSpPr/>
            <p:nvPr/>
          </p:nvSpPr>
          <p:spPr>
            <a:xfrm flipH="1">
              <a:off x="8266215" y="239016"/>
              <a:ext cx="46849" cy="33090"/>
            </a:xfrm>
            <a:custGeom>
              <a:avLst/>
              <a:gdLst/>
              <a:ahLst/>
              <a:cxnLst/>
              <a:rect l="l" t="t" r="r" b="b"/>
              <a:pathLst>
                <a:path w="1093" h="772" extrusionOk="0">
                  <a:moveTo>
                    <a:pt x="542" y="1"/>
                  </a:moveTo>
                  <a:cubicBezTo>
                    <a:pt x="525" y="1"/>
                    <a:pt x="508" y="1"/>
                    <a:pt x="491" y="3"/>
                  </a:cubicBezTo>
                  <a:cubicBezTo>
                    <a:pt x="484" y="3"/>
                    <a:pt x="476" y="3"/>
                    <a:pt x="469" y="3"/>
                  </a:cubicBezTo>
                  <a:cubicBezTo>
                    <a:pt x="4" y="3"/>
                    <a:pt x="0" y="772"/>
                    <a:pt x="458" y="772"/>
                  </a:cubicBezTo>
                  <a:cubicBezTo>
                    <a:pt x="469" y="772"/>
                    <a:pt x="480" y="771"/>
                    <a:pt x="491" y="770"/>
                  </a:cubicBezTo>
                  <a:cubicBezTo>
                    <a:pt x="619" y="770"/>
                    <a:pt x="747" y="745"/>
                    <a:pt x="862" y="694"/>
                  </a:cubicBezTo>
                  <a:cubicBezTo>
                    <a:pt x="1092" y="553"/>
                    <a:pt x="1092" y="220"/>
                    <a:pt x="862" y="80"/>
                  </a:cubicBezTo>
                  <a:cubicBezTo>
                    <a:pt x="762" y="35"/>
                    <a:pt x="653" y="1"/>
                    <a:pt x="5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13"/>
            <p:cNvSpPr/>
            <p:nvPr/>
          </p:nvSpPr>
          <p:spPr>
            <a:xfrm flipH="1">
              <a:off x="8834732" y="877714"/>
              <a:ext cx="37290" cy="178865"/>
            </a:xfrm>
            <a:custGeom>
              <a:avLst/>
              <a:gdLst/>
              <a:ahLst/>
              <a:cxnLst/>
              <a:rect l="l" t="t" r="r" b="b"/>
              <a:pathLst>
                <a:path w="870" h="4173" extrusionOk="0">
                  <a:moveTo>
                    <a:pt x="460" y="0"/>
                  </a:moveTo>
                  <a:cubicBezTo>
                    <a:pt x="425" y="0"/>
                    <a:pt x="390" y="19"/>
                    <a:pt x="384" y="58"/>
                  </a:cubicBezTo>
                  <a:cubicBezTo>
                    <a:pt x="0" y="1285"/>
                    <a:pt x="320" y="2833"/>
                    <a:pt x="473" y="4086"/>
                  </a:cubicBezTo>
                  <a:cubicBezTo>
                    <a:pt x="473" y="4143"/>
                    <a:pt x="518" y="4172"/>
                    <a:pt x="563" y="4172"/>
                  </a:cubicBezTo>
                  <a:cubicBezTo>
                    <a:pt x="607" y="4172"/>
                    <a:pt x="652" y="4143"/>
                    <a:pt x="652" y="4086"/>
                  </a:cubicBezTo>
                  <a:cubicBezTo>
                    <a:pt x="793" y="2833"/>
                    <a:pt x="870" y="1285"/>
                    <a:pt x="537" y="58"/>
                  </a:cubicBezTo>
                  <a:cubicBezTo>
                    <a:pt x="531" y="19"/>
                    <a:pt x="496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13"/>
            <p:cNvSpPr/>
            <p:nvPr/>
          </p:nvSpPr>
          <p:spPr>
            <a:xfrm flipH="1">
              <a:off x="8761264" y="958122"/>
              <a:ext cx="168878" cy="20745"/>
            </a:xfrm>
            <a:custGeom>
              <a:avLst/>
              <a:gdLst/>
              <a:ahLst/>
              <a:cxnLst/>
              <a:rect l="l" t="t" r="r" b="b"/>
              <a:pathLst>
                <a:path w="3940" h="484" extrusionOk="0">
                  <a:moveTo>
                    <a:pt x="1409" y="1"/>
                  </a:moveTo>
                  <a:cubicBezTo>
                    <a:pt x="970" y="1"/>
                    <a:pt x="529" y="32"/>
                    <a:pt x="103" y="100"/>
                  </a:cubicBezTo>
                  <a:cubicBezTo>
                    <a:pt x="1" y="125"/>
                    <a:pt x="1" y="266"/>
                    <a:pt x="103" y="292"/>
                  </a:cubicBezTo>
                  <a:cubicBezTo>
                    <a:pt x="768" y="394"/>
                    <a:pt x="1446" y="445"/>
                    <a:pt x="2123" y="458"/>
                  </a:cubicBezTo>
                  <a:cubicBezTo>
                    <a:pt x="2392" y="464"/>
                    <a:pt x="2666" y="484"/>
                    <a:pt x="2938" y="484"/>
                  </a:cubicBezTo>
                  <a:cubicBezTo>
                    <a:pt x="3249" y="484"/>
                    <a:pt x="3557" y="458"/>
                    <a:pt x="3850" y="356"/>
                  </a:cubicBezTo>
                  <a:cubicBezTo>
                    <a:pt x="3939" y="330"/>
                    <a:pt x="3939" y="202"/>
                    <a:pt x="3850" y="177"/>
                  </a:cubicBezTo>
                  <a:cubicBezTo>
                    <a:pt x="3421" y="28"/>
                    <a:pt x="2944" y="11"/>
                    <a:pt x="2472" y="11"/>
                  </a:cubicBezTo>
                  <a:cubicBezTo>
                    <a:pt x="2333" y="11"/>
                    <a:pt x="2194" y="12"/>
                    <a:pt x="2057" y="12"/>
                  </a:cubicBezTo>
                  <a:cubicBezTo>
                    <a:pt x="1981" y="12"/>
                    <a:pt x="1905" y="12"/>
                    <a:pt x="1829" y="10"/>
                  </a:cubicBezTo>
                  <a:cubicBezTo>
                    <a:pt x="1690" y="4"/>
                    <a:pt x="1549" y="1"/>
                    <a:pt x="1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13"/>
            <p:cNvSpPr/>
            <p:nvPr/>
          </p:nvSpPr>
          <p:spPr>
            <a:xfrm flipH="1">
              <a:off x="8791698" y="911703"/>
              <a:ext cx="106942" cy="119243"/>
            </a:xfrm>
            <a:custGeom>
              <a:avLst/>
              <a:gdLst/>
              <a:ahLst/>
              <a:cxnLst/>
              <a:rect l="l" t="t" r="r" b="b"/>
              <a:pathLst>
                <a:path w="2495" h="2782" extrusionOk="0">
                  <a:moveTo>
                    <a:pt x="85" y="1"/>
                  </a:moveTo>
                  <a:cubicBezTo>
                    <a:pt x="41" y="1"/>
                    <a:pt x="1" y="53"/>
                    <a:pt x="33" y="96"/>
                  </a:cubicBezTo>
                  <a:cubicBezTo>
                    <a:pt x="391" y="620"/>
                    <a:pt x="775" y="1119"/>
                    <a:pt x="1158" y="1618"/>
                  </a:cubicBezTo>
                  <a:cubicBezTo>
                    <a:pt x="1465" y="2027"/>
                    <a:pt x="1900" y="2538"/>
                    <a:pt x="2347" y="2768"/>
                  </a:cubicBezTo>
                  <a:cubicBezTo>
                    <a:pt x="2362" y="2777"/>
                    <a:pt x="2379" y="2782"/>
                    <a:pt x="2395" y="2782"/>
                  </a:cubicBezTo>
                  <a:cubicBezTo>
                    <a:pt x="2447" y="2782"/>
                    <a:pt x="2495" y="2738"/>
                    <a:pt x="2475" y="2679"/>
                  </a:cubicBezTo>
                  <a:cubicBezTo>
                    <a:pt x="2258" y="2142"/>
                    <a:pt x="1785" y="1618"/>
                    <a:pt x="1401" y="1196"/>
                  </a:cubicBezTo>
                  <a:cubicBezTo>
                    <a:pt x="1017" y="761"/>
                    <a:pt x="583" y="364"/>
                    <a:pt x="122" y="6"/>
                  </a:cubicBezTo>
                  <a:lnTo>
                    <a:pt x="110" y="6"/>
                  </a:lnTo>
                  <a:cubicBezTo>
                    <a:pt x="102" y="2"/>
                    <a:pt x="93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13"/>
            <p:cNvSpPr/>
            <p:nvPr/>
          </p:nvSpPr>
          <p:spPr>
            <a:xfrm flipH="1">
              <a:off x="8794698" y="913589"/>
              <a:ext cx="109985" cy="110457"/>
            </a:xfrm>
            <a:custGeom>
              <a:avLst/>
              <a:gdLst/>
              <a:ahLst/>
              <a:cxnLst/>
              <a:rect l="l" t="t" r="r" b="b"/>
              <a:pathLst>
                <a:path w="2566" h="2577" extrusionOk="0">
                  <a:moveTo>
                    <a:pt x="2527" y="1"/>
                  </a:moveTo>
                  <a:cubicBezTo>
                    <a:pt x="2348" y="1"/>
                    <a:pt x="2182" y="77"/>
                    <a:pt x="2054" y="193"/>
                  </a:cubicBezTo>
                  <a:cubicBezTo>
                    <a:pt x="1760" y="474"/>
                    <a:pt x="1440" y="755"/>
                    <a:pt x="1158" y="1049"/>
                  </a:cubicBezTo>
                  <a:cubicBezTo>
                    <a:pt x="737" y="1510"/>
                    <a:pt x="327" y="1932"/>
                    <a:pt x="33" y="2482"/>
                  </a:cubicBezTo>
                  <a:cubicBezTo>
                    <a:pt x="1" y="2525"/>
                    <a:pt x="41" y="2577"/>
                    <a:pt x="85" y="2577"/>
                  </a:cubicBezTo>
                  <a:cubicBezTo>
                    <a:pt x="94" y="2577"/>
                    <a:pt x="102" y="2575"/>
                    <a:pt x="110" y="2571"/>
                  </a:cubicBezTo>
                  <a:cubicBezTo>
                    <a:pt x="660" y="2239"/>
                    <a:pt x="1158" y="1817"/>
                    <a:pt x="1580" y="1343"/>
                  </a:cubicBezTo>
                  <a:cubicBezTo>
                    <a:pt x="1875" y="1011"/>
                    <a:pt x="2565" y="512"/>
                    <a:pt x="2540" y="14"/>
                  </a:cubicBezTo>
                  <a:cubicBezTo>
                    <a:pt x="2540" y="14"/>
                    <a:pt x="2527" y="1"/>
                    <a:pt x="2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13"/>
            <p:cNvSpPr/>
            <p:nvPr/>
          </p:nvSpPr>
          <p:spPr>
            <a:xfrm flipH="1">
              <a:off x="8834992" y="206147"/>
              <a:ext cx="21431" cy="99270"/>
            </a:xfrm>
            <a:custGeom>
              <a:avLst/>
              <a:gdLst/>
              <a:ahLst/>
              <a:cxnLst/>
              <a:rect l="l" t="t" r="r" b="b"/>
              <a:pathLst>
                <a:path w="500" h="2316" extrusionOk="0">
                  <a:moveTo>
                    <a:pt x="263" y="1"/>
                  </a:moveTo>
                  <a:cubicBezTo>
                    <a:pt x="244" y="1"/>
                    <a:pt x="224" y="13"/>
                    <a:pt x="218" y="39"/>
                  </a:cubicBezTo>
                  <a:cubicBezTo>
                    <a:pt x="1" y="717"/>
                    <a:pt x="192" y="1586"/>
                    <a:pt x="269" y="2277"/>
                  </a:cubicBezTo>
                  <a:cubicBezTo>
                    <a:pt x="276" y="2302"/>
                    <a:pt x="298" y="2315"/>
                    <a:pt x="320" y="2315"/>
                  </a:cubicBezTo>
                  <a:cubicBezTo>
                    <a:pt x="343" y="2315"/>
                    <a:pt x="365" y="2302"/>
                    <a:pt x="371" y="2277"/>
                  </a:cubicBezTo>
                  <a:cubicBezTo>
                    <a:pt x="448" y="1574"/>
                    <a:pt x="499" y="717"/>
                    <a:pt x="308" y="39"/>
                  </a:cubicBezTo>
                  <a:cubicBezTo>
                    <a:pt x="301" y="13"/>
                    <a:pt x="282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13"/>
            <p:cNvSpPr/>
            <p:nvPr/>
          </p:nvSpPr>
          <p:spPr>
            <a:xfrm flipH="1">
              <a:off x="8794443" y="250894"/>
              <a:ext cx="93783" cy="11401"/>
            </a:xfrm>
            <a:custGeom>
              <a:avLst/>
              <a:gdLst/>
              <a:ahLst/>
              <a:cxnLst/>
              <a:rect l="l" t="t" r="r" b="b"/>
              <a:pathLst>
                <a:path w="2188" h="266" extrusionOk="0">
                  <a:moveTo>
                    <a:pt x="798" y="1"/>
                  </a:moveTo>
                  <a:cubicBezTo>
                    <a:pt x="553" y="1"/>
                    <a:pt x="309" y="17"/>
                    <a:pt x="65" y="56"/>
                  </a:cubicBezTo>
                  <a:cubicBezTo>
                    <a:pt x="1" y="69"/>
                    <a:pt x="1" y="146"/>
                    <a:pt x="65" y="159"/>
                  </a:cubicBezTo>
                  <a:cubicBezTo>
                    <a:pt x="436" y="210"/>
                    <a:pt x="807" y="248"/>
                    <a:pt x="1177" y="248"/>
                  </a:cubicBezTo>
                  <a:cubicBezTo>
                    <a:pt x="1328" y="254"/>
                    <a:pt x="1481" y="266"/>
                    <a:pt x="1634" y="266"/>
                  </a:cubicBezTo>
                  <a:cubicBezTo>
                    <a:pt x="1805" y="266"/>
                    <a:pt x="1974" y="251"/>
                    <a:pt x="2136" y="197"/>
                  </a:cubicBezTo>
                  <a:cubicBezTo>
                    <a:pt x="2188" y="184"/>
                    <a:pt x="2188" y="108"/>
                    <a:pt x="2136" y="95"/>
                  </a:cubicBezTo>
                  <a:cubicBezTo>
                    <a:pt x="1897" y="15"/>
                    <a:pt x="1634" y="3"/>
                    <a:pt x="1371" y="3"/>
                  </a:cubicBezTo>
                  <a:cubicBezTo>
                    <a:pt x="1255" y="3"/>
                    <a:pt x="1138" y="5"/>
                    <a:pt x="1024" y="5"/>
                  </a:cubicBezTo>
                  <a:cubicBezTo>
                    <a:pt x="948" y="2"/>
                    <a:pt x="873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13"/>
            <p:cNvSpPr/>
            <p:nvPr/>
          </p:nvSpPr>
          <p:spPr>
            <a:xfrm flipH="1">
              <a:off x="8811546" y="224663"/>
              <a:ext cx="59536" cy="66651"/>
            </a:xfrm>
            <a:custGeom>
              <a:avLst/>
              <a:gdLst/>
              <a:ahLst/>
              <a:cxnLst/>
              <a:rect l="l" t="t" r="r" b="b"/>
              <a:pathLst>
                <a:path w="1389" h="1555" extrusionOk="0">
                  <a:moveTo>
                    <a:pt x="50" y="1"/>
                  </a:moveTo>
                  <a:cubicBezTo>
                    <a:pt x="26" y="1"/>
                    <a:pt x="1" y="33"/>
                    <a:pt x="23" y="55"/>
                  </a:cubicBezTo>
                  <a:cubicBezTo>
                    <a:pt x="215" y="349"/>
                    <a:pt x="432" y="630"/>
                    <a:pt x="650" y="911"/>
                  </a:cubicBezTo>
                  <a:cubicBezTo>
                    <a:pt x="829" y="1167"/>
                    <a:pt x="1046" y="1384"/>
                    <a:pt x="1314" y="1551"/>
                  </a:cubicBezTo>
                  <a:cubicBezTo>
                    <a:pt x="1319" y="1553"/>
                    <a:pt x="1324" y="1554"/>
                    <a:pt x="1330" y="1554"/>
                  </a:cubicBezTo>
                  <a:cubicBezTo>
                    <a:pt x="1356" y="1554"/>
                    <a:pt x="1389" y="1531"/>
                    <a:pt x="1378" y="1500"/>
                  </a:cubicBezTo>
                  <a:cubicBezTo>
                    <a:pt x="1225" y="1193"/>
                    <a:pt x="1020" y="911"/>
                    <a:pt x="777" y="681"/>
                  </a:cubicBezTo>
                  <a:cubicBezTo>
                    <a:pt x="573" y="425"/>
                    <a:pt x="330" y="208"/>
                    <a:pt x="74" y="16"/>
                  </a:cubicBezTo>
                  <a:lnTo>
                    <a:pt x="61" y="3"/>
                  </a:lnTo>
                  <a:cubicBezTo>
                    <a:pt x="58" y="2"/>
                    <a:pt x="54" y="1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13"/>
            <p:cNvSpPr/>
            <p:nvPr/>
          </p:nvSpPr>
          <p:spPr>
            <a:xfrm flipH="1">
              <a:off x="8813089" y="225906"/>
              <a:ext cx="61165" cy="61765"/>
            </a:xfrm>
            <a:custGeom>
              <a:avLst/>
              <a:gdLst/>
              <a:ahLst/>
              <a:cxnLst/>
              <a:rect l="l" t="t" r="r" b="b"/>
              <a:pathLst>
                <a:path w="1427" h="1441" extrusionOk="0">
                  <a:moveTo>
                    <a:pt x="1401" y="0"/>
                  </a:moveTo>
                  <a:cubicBezTo>
                    <a:pt x="1299" y="0"/>
                    <a:pt x="1209" y="38"/>
                    <a:pt x="1146" y="102"/>
                  </a:cubicBezTo>
                  <a:cubicBezTo>
                    <a:pt x="979" y="269"/>
                    <a:pt x="800" y="422"/>
                    <a:pt x="647" y="588"/>
                  </a:cubicBezTo>
                  <a:cubicBezTo>
                    <a:pt x="404" y="831"/>
                    <a:pt x="186" y="1100"/>
                    <a:pt x="20" y="1381"/>
                  </a:cubicBezTo>
                  <a:cubicBezTo>
                    <a:pt x="0" y="1411"/>
                    <a:pt x="19" y="1440"/>
                    <a:pt x="40" y="1440"/>
                  </a:cubicBezTo>
                  <a:cubicBezTo>
                    <a:pt x="46" y="1440"/>
                    <a:pt x="53" y="1438"/>
                    <a:pt x="59" y="1432"/>
                  </a:cubicBezTo>
                  <a:cubicBezTo>
                    <a:pt x="365" y="1253"/>
                    <a:pt x="647" y="1023"/>
                    <a:pt x="877" y="754"/>
                  </a:cubicBezTo>
                  <a:cubicBezTo>
                    <a:pt x="1043" y="563"/>
                    <a:pt x="1427" y="294"/>
                    <a:pt x="1414" y="13"/>
                  </a:cubicBezTo>
                  <a:cubicBezTo>
                    <a:pt x="1414" y="0"/>
                    <a:pt x="1401" y="0"/>
                    <a:pt x="1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13"/>
            <p:cNvSpPr/>
            <p:nvPr/>
          </p:nvSpPr>
          <p:spPr>
            <a:xfrm rot="10800000" flipH="1">
              <a:off x="4951667" y="518532"/>
              <a:ext cx="34590" cy="26875"/>
            </a:xfrm>
            <a:custGeom>
              <a:avLst/>
              <a:gdLst/>
              <a:ahLst/>
              <a:cxnLst/>
              <a:rect l="l" t="t" r="r" b="b"/>
              <a:pathLst>
                <a:path w="807" h="627" extrusionOk="0">
                  <a:moveTo>
                    <a:pt x="397" y="0"/>
                  </a:moveTo>
                  <a:cubicBezTo>
                    <a:pt x="0" y="0"/>
                    <a:pt x="0" y="627"/>
                    <a:pt x="397" y="627"/>
                  </a:cubicBezTo>
                  <a:cubicBezTo>
                    <a:pt x="806" y="627"/>
                    <a:pt x="806" y="0"/>
                    <a:pt x="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13"/>
            <p:cNvSpPr/>
            <p:nvPr/>
          </p:nvSpPr>
          <p:spPr>
            <a:xfrm rot="10800000" flipH="1">
              <a:off x="4770235" y="760913"/>
              <a:ext cx="37890" cy="30047"/>
            </a:xfrm>
            <a:custGeom>
              <a:avLst/>
              <a:gdLst/>
              <a:ahLst/>
              <a:cxnLst/>
              <a:rect l="l" t="t" r="r" b="b"/>
              <a:pathLst>
                <a:path w="884" h="701" extrusionOk="0">
                  <a:moveTo>
                    <a:pt x="436" y="0"/>
                  </a:moveTo>
                  <a:cubicBezTo>
                    <a:pt x="141" y="0"/>
                    <a:pt x="1" y="346"/>
                    <a:pt x="205" y="563"/>
                  </a:cubicBezTo>
                  <a:lnTo>
                    <a:pt x="257" y="614"/>
                  </a:lnTo>
                  <a:cubicBezTo>
                    <a:pt x="308" y="672"/>
                    <a:pt x="375" y="701"/>
                    <a:pt x="444" y="701"/>
                  </a:cubicBezTo>
                  <a:cubicBezTo>
                    <a:pt x="512" y="701"/>
                    <a:pt x="583" y="672"/>
                    <a:pt x="640" y="614"/>
                  </a:cubicBezTo>
                  <a:lnTo>
                    <a:pt x="679" y="563"/>
                  </a:lnTo>
                  <a:cubicBezTo>
                    <a:pt x="883" y="346"/>
                    <a:pt x="730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13"/>
            <p:cNvSpPr/>
            <p:nvPr/>
          </p:nvSpPr>
          <p:spPr>
            <a:xfrm rot="10800000" flipH="1">
              <a:off x="5216936" y="413949"/>
              <a:ext cx="20874" cy="99698"/>
            </a:xfrm>
            <a:custGeom>
              <a:avLst/>
              <a:gdLst/>
              <a:ahLst/>
              <a:cxnLst/>
              <a:rect l="l" t="t" r="r" b="b"/>
              <a:pathLst>
                <a:path w="487" h="2326" extrusionOk="0">
                  <a:moveTo>
                    <a:pt x="226" y="1"/>
                  </a:moveTo>
                  <a:cubicBezTo>
                    <a:pt x="208" y="1"/>
                    <a:pt x="192" y="14"/>
                    <a:pt x="192" y="39"/>
                  </a:cubicBezTo>
                  <a:cubicBezTo>
                    <a:pt x="1" y="717"/>
                    <a:pt x="39" y="1574"/>
                    <a:pt x="116" y="2277"/>
                  </a:cubicBezTo>
                  <a:cubicBezTo>
                    <a:pt x="116" y="2309"/>
                    <a:pt x="141" y="2325"/>
                    <a:pt x="167" y="2325"/>
                  </a:cubicBezTo>
                  <a:cubicBezTo>
                    <a:pt x="192" y="2325"/>
                    <a:pt x="218" y="2309"/>
                    <a:pt x="218" y="2277"/>
                  </a:cubicBezTo>
                  <a:cubicBezTo>
                    <a:pt x="308" y="1574"/>
                    <a:pt x="487" y="717"/>
                    <a:pt x="269" y="39"/>
                  </a:cubicBezTo>
                  <a:cubicBezTo>
                    <a:pt x="263" y="14"/>
                    <a:pt x="244" y="1"/>
                    <a:pt x="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13"/>
            <p:cNvSpPr/>
            <p:nvPr/>
          </p:nvSpPr>
          <p:spPr>
            <a:xfrm rot="10800000" flipH="1">
              <a:off x="5175832" y="457455"/>
              <a:ext cx="93783" cy="12859"/>
            </a:xfrm>
            <a:custGeom>
              <a:avLst/>
              <a:gdLst/>
              <a:ahLst/>
              <a:cxnLst/>
              <a:rect l="l" t="t" r="r" b="b"/>
              <a:pathLst>
                <a:path w="2188" h="300" extrusionOk="0">
                  <a:moveTo>
                    <a:pt x="1177" y="26"/>
                  </a:moveTo>
                  <a:cubicBezTo>
                    <a:pt x="806" y="38"/>
                    <a:pt x="397" y="0"/>
                    <a:pt x="52" y="128"/>
                  </a:cubicBezTo>
                  <a:cubicBezTo>
                    <a:pt x="1" y="141"/>
                    <a:pt x="1" y="217"/>
                    <a:pt x="52" y="230"/>
                  </a:cubicBezTo>
                  <a:cubicBezTo>
                    <a:pt x="214" y="284"/>
                    <a:pt x="384" y="299"/>
                    <a:pt x="555" y="299"/>
                  </a:cubicBezTo>
                  <a:cubicBezTo>
                    <a:pt x="707" y="299"/>
                    <a:pt x="860" y="287"/>
                    <a:pt x="1011" y="281"/>
                  </a:cubicBezTo>
                  <a:cubicBezTo>
                    <a:pt x="1382" y="281"/>
                    <a:pt x="1765" y="243"/>
                    <a:pt x="2136" y="192"/>
                  </a:cubicBezTo>
                  <a:cubicBezTo>
                    <a:pt x="2187" y="179"/>
                    <a:pt x="2187" y="102"/>
                    <a:pt x="2136" y="90"/>
                  </a:cubicBezTo>
                  <a:cubicBezTo>
                    <a:pt x="1816" y="38"/>
                    <a:pt x="1497" y="26"/>
                    <a:pt x="1177" y="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13"/>
            <p:cNvSpPr/>
            <p:nvPr/>
          </p:nvSpPr>
          <p:spPr>
            <a:xfrm rot="10800000" flipH="1">
              <a:off x="5192933" y="428480"/>
              <a:ext cx="59022" cy="66094"/>
            </a:xfrm>
            <a:custGeom>
              <a:avLst/>
              <a:gdLst/>
              <a:ahLst/>
              <a:cxnLst/>
              <a:rect l="l" t="t" r="r" b="b"/>
              <a:pathLst>
                <a:path w="1377" h="1542" extrusionOk="0">
                  <a:moveTo>
                    <a:pt x="1341" y="0"/>
                  </a:moveTo>
                  <a:cubicBezTo>
                    <a:pt x="1337" y="0"/>
                    <a:pt x="1332" y="1"/>
                    <a:pt x="1328" y="3"/>
                  </a:cubicBezTo>
                  <a:cubicBezTo>
                    <a:pt x="1059" y="195"/>
                    <a:pt x="829" y="413"/>
                    <a:pt x="612" y="656"/>
                  </a:cubicBezTo>
                  <a:cubicBezTo>
                    <a:pt x="369" y="899"/>
                    <a:pt x="164" y="1180"/>
                    <a:pt x="11" y="1487"/>
                  </a:cubicBezTo>
                  <a:cubicBezTo>
                    <a:pt x="0" y="1518"/>
                    <a:pt x="33" y="1541"/>
                    <a:pt x="59" y="1541"/>
                  </a:cubicBezTo>
                  <a:cubicBezTo>
                    <a:pt x="65" y="1541"/>
                    <a:pt x="70" y="1540"/>
                    <a:pt x="75" y="1538"/>
                  </a:cubicBezTo>
                  <a:cubicBezTo>
                    <a:pt x="343" y="1372"/>
                    <a:pt x="561" y="1154"/>
                    <a:pt x="740" y="899"/>
                  </a:cubicBezTo>
                  <a:cubicBezTo>
                    <a:pt x="957" y="617"/>
                    <a:pt x="1174" y="349"/>
                    <a:pt x="1366" y="55"/>
                  </a:cubicBezTo>
                  <a:cubicBezTo>
                    <a:pt x="1377" y="23"/>
                    <a:pt x="1361" y="0"/>
                    <a:pt x="1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13"/>
            <p:cNvSpPr/>
            <p:nvPr/>
          </p:nvSpPr>
          <p:spPr>
            <a:xfrm rot="10800000" flipH="1">
              <a:off x="5195034" y="432123"/>
              <a:ext cx="60736" cy="61765"/>
            </a:xfrm>
            <a:custGeom>
              <a:avLst/>
              <a:gdLst/>
              <a:ahLst/>
              <a:cxnLst/>
              <a:rect l="l" t="t" r="r" b="b"/>
              <a:pathLst>
                <a:path w="1417" h="1441" extrusionOk="0">
                  <a:moveTo>
                    <a:pt x="13" y="0"/>
                  </a:moveTo>
                  <a:cubicBezTo>
                    <a:pt x="13" y="0"/>
                    <a:pt x="0" y="0"/>
                    <a:pt x="0" y="13"/>
                  </a:cubicBezTo>
                  <a:cubicBezTo>
                    <a:pt x="0" y="294"/>
                    <a:pt x="371" y="563"/>
                    <a:pt x="537" y="755"/>
                  </a:cubicBezTo>
                  <a:cubicBezTo>
                    <a:pt x="780" y="1023"/>
                    <a:pt x="1049" y="1253"/>
                    <a:pt x="1356" y="1432"/>
                  </a:cubicBezTo>
                  <a:cubicBezTo>
                    <a:pt x="1361" y="1438"/>
                    <a:pt x="1368" y="1441"/>
                    <a:pt x="1374" y="1441"/>
                  </a:cubicBezTo>
                  <a:cubicBezTo>
                    <a:pt x="1396" y="1441"/>
                    <a:pt x="1417" y="1411"/>
                    <a:pt x="1407" y="1381"/>
                  </a:cubicBezTo>
                  <a:cubicBezTo>
                    <a:pt x="1228" y="1100"/>
                    <a:pt x="1010" y="831"/>
                    <a:pt x="780" y="588"/>
                  </a:cubicBezTo>
                  <a:cubicBezTo>
                    <a:pt x="614" y="422"/>
                    <a:pt x="448" y="269"/>
                    <a:pt x="281" y="103"/>
                  </a:cubicBezTo>
                  <a:cubicBezTo>
                    <a:pt x="205" y="39"/>
                    <a:pt x="115" y="0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84" name="Google Shape;2184;p13"/>
            <p:cNvGrpSpPr/>
            <p:nvPr/>
          </p:nvGrpSpPr>
          <p:grpSpPr>
            <a:xfrm rot="5400000" flipH="1">
              <a:off x="7720673" y="2036441"/>
              <a:ext cx="2740175" cy="878139"/>
              <a:chOff x="3123952" y="1674071"/>
              <a:chExt cx="2740175" cy="878139"/>
            </a:xfrm>
          </p:grpSpPr>
          <p:sp>
            <p:nvSpPr>
              <p:cNvPr id="2185" name="Google Shape;2185;p13"/>
              <p:cNvSpPr/>
              <p:nvPr/>
            </p:nvSpPr>
            <p:spPr>
              <a:xfrm>
                <a:off x="3165056" y="1674071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13"/>
              <p:cNvSpPr/>
              <p:nvPr/>
            </p:nvSpPr>
            <p:spPr>
              <a:xfrm>
                <a:off x="3123952" y="1718818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13"/>
              <p:cNvSpPr/>
              <p:nvPr/>
            </p:nvSpPr>
            <p:spPr>
              <a:xfrm>
                <a:off x="3141011" y="1692887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13"/>
              <p:cNvSpPr/>
              <p:nvPr/>
            </p:nvSpPr>
            <p:spPr>
              <a:xfrm>
                <a:off x="3143111" y="1693787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13"/>
              <p:cNvSpPr/>
              <p:nvPr/>
            </p:nvSpPr>
            <p:spPr>
              <a:xfrm flipH="1">
                <a:off x="5802150" y="1773346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13"/>
              <p:cNvSpPr/>
              <p:nvPr/>
            </p:nvSpPr>
            <p:spPr>
              <a:xfrm flipH="1">
                <a:off x="5770388" y="1818093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13"/>
              <p:cNvSpPr/>
              <p:nvPr/>
            </p:nvSpPr>
            <p:spPr>
              <a:xfrm flipH="1">
                <a:off x="5787619" y="1792162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13"/>
              <p:cNvSpPr/>
              <p:nvPr/>
            </p:nvSpPr>
            <p:spPr>
              <a:xfrm flipH="1">
                <a:off x="5784190" y="1793062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13"/>
              <p:cNvSpPr/>
              <p:nvPr/>
            </p:nvSpPr>
            <p:spPr>
              <a:xfrm flipH="1">
                <a:off x="4354007" y="1733539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13"/>
              <p:cNvSpPr/>
              <p:nvPr/>
            </p:nvSpPr>
            <p:spPr>
              <a:xfrm flipH="1">
                <a:off x="4280539" y="1813947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13"/>
              <p:cNvSpPr/>
              <p:nvPr/>
            </p:nvSpPr>
            <p:spPr>
              <a:xfrm flipH="1">
                <a:off x="4310973" y="1767528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13"/>
              <p:cNvSpPr/>
              <p:nvPr/>
            </p:nvSpPr>
            <p:spPr>
              <a:xfrm flipH="1">
                <a:off x="4313973" y="1769414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13"/>
              <p:cNvSpPr/>
              <p:nvPr/>
            </p:nvSpPr>
            <p:spPr>
              <a:xfrm rot="10800000" flipH="1">
                <a:off x="4873717" y="2279782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13"/>
              <p:cNvSpPr/>
              <p:nvPr/>
            </p:nvSpPr>
            <p:spPr>
              <a:xfrm rot="10800000" flipH="1">
                <a:off x="4692285" y="2522163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13"/>
              <p:cNvSpPr/>
              <p:nvPr/>
            </p:nvSpPr>
            <p:spPr>
              <a:xfrm rot="10800000" flipH="1">
                <a:off x="5138986" y="2175199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13"/>
              <p:cNvSpPr/>
              <p:nvPr/>
            </p:nvSpPr>
            <p:spPr>
              <a:xfrm rot="10800000" flipH="1">
                <a:off x="5097882" y="2218705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13"/>
              <p:cNvSpPr/>
              <p:nvPr/>
            </p:nvSpPr>
            <p:spPr>
              <a:xfrm rot="10800000" flipH="1">
                <a:off x="5114983" y="2189730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13"/>
              <p:cNvSpPr/>
              <p:nvPr/>
            </p:nvSpPr>
            <p:spPr>
              <a:xfrm rot="10800000" flipH="1">
                <a:off x="5117084" y="2193373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03" name="Google Shape;2203;p13"/>
            <p:cNvSpPr/>
            <p:nvPr/>
          </p:nvSpPr>
          <p:spPr>
            <a:xfrm rot="10800000" flipH="1">
              <a:off x="2667224" y="4334545"/>
              <a:ext cx="36519" cy="26918"/>
            </a:xfrm>
            <a:custGeom>
              <a:avLst/>
              <a:gdLst/>
              <a:ahLst/>
              <a:cxnLst/>
              <a:rect l="l" t="t" r="r" b="b"/>
              <a:pathLst>
                <a:path w="852" h="628" extrusionOk="0">
                  <a:moveTo>
                    <a:pt x="429" y="1"/>
                  </a:moveTo>
                  <a:cubicBezTo>
                    <a:pt x="336" y="1"/>
                    <a:pt x="244" y="49"/>
                    <a:pt x="193" y="145"/>
                  </a:cubicBezTo>
                  <a:lnTo>
                    <a:pt x="154" y="196"/>
                  </a:lnTo>
                  <a:cubicBezTo>
                    <a:pt x="1" y="483"/>
                    <a:pt x="215" y="627"/>
                    <a:pt x="428" y="627"/>
                  </a:cubicBezTo>
                  <a:cubicBezTo>
                    <a:pt x="640" y="627"/>
                    <a:pt x="851" y="483"/>
                    <a:pt x="691" y="196"/>
                  </a:cubicBezTo>
                  <a:lnTo>
                    <a:pt x="704" y="196"/>
                  </a:lnTo>
                  <a:cubicBezTo>
                    <a:pt x="691" y="170"/>
                    <a:pt x="678" y="157"/>
                    <a:pt x="666" y="145"/>
                  </a:cubicBezTo>
                  <a:cubicBezTo>
                    <a:pt x="615" y="49"/>
                    <a:pt x="522" y="1"/>
                    <a:pt x="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13"/>
            <p:cNvSpPr/>
            <p:nvPr/>
          </p:nvSpPr>
          <p:spPr>
            <a:xfrm rot="10800000" flipH="1">
              <a:off x="2354294" y="4093793"/>
              <a:ext cx="52078" cy="40076"/>
            </a:xfrm>
            <a:custGeom>
              <a:avLst/>
              <a:gdLst/>
              <a:ahLst/>
              <a:cxnLst/>
              <a:rect l="l" t="t" r="r" b="b"/>
              <a:pathLst>
                <a:path w="1215" h="935" extrusionOk="0">
                  <a:moveTo>
                    <a:pt x="614" y="1"/>
                  </a:moveTo>
                  <a:cubicBezTo>
                    <a:pt x="205" y="1"/>
                    <a:pt x="0" y="487"/>
                    <a:pt x="294" y="781"/>
                  </a:cubicBezTo>
                  <a:lnTo>
                    <a:pt x="333" y="819"/>
                  </a:lnTo>
                  <a:cubicBezTo>
                    <a:pt x="409" y="896"/>
                    <a:pt x="508" y="934"/>
                    <a:pt x="609" y="934"/>
                  </a:cubicBezTo>
                  <a:cubicBezTo>
                    <a:pt x="710" y="934"/>
                    <a:pt x="812" y="896"/>
                    <a:pt x="895" y="819"/>
                  </a:cubicBezTo>
                  <a:lnTo>
                    <a:pt x="934" y="781"/>
                  </a:lnTo>
                  <a:cubicBezTo>
                    <a:pt x="1215" y="487"/>
                    <a:pt x="1010" y="1"/>
                    <a:pt x="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13"/>
            <p:cNvSpPr/>
            <p:nvPr/>
          </p:nvSpPr>
          <p:spPr>
            <a:xfrm rot="10800000" flipH="1">
              <a:off x="2796023" y="4827665"/>
              <a:ext cx="46892" cy="33518"/>
            </a:xfrm>
            <a:custGeom>
              <a:avLst/>
              <a:gdLst/>
              <a:ahLst/>
              <a:cxnLst/>
              <a:rect l="l" t="t" r="r" b="b"/>
              <a:pathLst>
                <a:path w="1094" h="782" extrusionOk="0">
                  <a:moveTo>
                    <a:pt x="624" y="0"/>
                  </a:moveTo>
                  <a:cubicBezTo>
                    <a:pt x="617" y="0"/>
                    <a:pt x="609" y="0"/>
                    <a:pt x="602" y="1"/>
                  </a:cubicBezTo>
                  <a:cubicBezTo>
                    <a:pt x="474" y="1"/>
                    <a:pt x="346" y="26"/>
                    <a:pt x="231" y="77"/>
                  </a:cubicBezTo>
                  <a:cubicBezTo>
                    <a:pt x="1" y="218"/>
                    <a:pt x="1" y="563"/>
                    <a:pt x="231" y="704"/>
                  </a:cubicBezTo>
                  <a:cubicBezTo>
                    <a:pt x="346" y="755"/>
                    <a:pt x="474" y="781"/>
                    <a:pt x="602" y="781"/>
                  </a:cubicBezTo>
                  <a:cubicBezTo>
                    <a:pt x="609" y="781"/>
                    <a:pt x="617" y="781"/>
                    <a:pt x="624" y="781"/>
                  </a:cubicBezTo>
                  <a:cubicBezTo>
                    <a:pt x="1093" y="781"/>
                    <a:pt x="1093" y="0"/>
                    <a:pt x="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13"/>
            <p:cNvSpPr/>
            <p:nvPr/>
          </p:nvSpPr>
          <p:spPr>
            <a:xfrm rot="10800000" flipH="1">
              <a:off x="1695472" y="4801948"/>
              <a:ext cx="34590" cy="26875"/>
            </a:xfrm>
            <a:custGeom>
              <a:avLst/>
              <a:gdLst/>
              <a:ahLst/>
              <a:cxnLst/>
              <a:rect l="l" t="t" r="r" b="b"/>
              <a:pathLst>
                <a:path w="807" h="627" extrusionOk="0">
                  <a:moveTo>
                    <a:pt x="397" y="0"/>
                  </a:moveTo>
                  <a:cubicBezTo>
                    <a:pt x="0" y="0"/>
                    <a:pt x="0" y="627"/>
                    <a:pt x="397" y="627"/>
                  </a:cubicBezTo>
                  <a:cubicBezTo>
                    <a:pt x="806" y="627"/>
                    <a:pt x="806" y="0"/>
                    <a:pt x="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13"/>
            <p:cNvSpPr/>
            <p:nvPr/>
          </p:nvSpPr>
          <p:spPr>
            <a:xfrm rot="10800000" flipH="1">
              <a:off x="1514040" y="5044329"/>
              <a:ext cx="37890" cy="30047"/>
            </a:xfrm>
            <a:custGeom>
              <a:avLst/>
              <a:gdLst/>
              <a:ahLst/>
              <a:cxnLst/>
              <a:rect l="l" t="t" r="r" b="b"/>
              <a:pathLst>
                <a:path w="884" h="701" extrusionOk="0">
                  <a:moveTo>
                    <a:pt x="436" y="0"/>
                  </a:moveTo>
                  <a:cubicBezTo>
                    <a:pt x="141" y="0"/>
                    <a:pt x="1" y="346"/>
                    <a:pt x="205" y="563"/>
                  </a:cubicBezTo>
                  <a:lnTo>
                    <a:pt x="257" y="614"/>
                  </a:lnTo>
                  <a:cubicBezTo>
                    <a:pt x="308" y="672"/>
                    <a:pt x="375" y="701"/>
                    <a:pt x="444" y="701"/>
                  </a:cubicBezTo>
                  <a:cubicBezTo>
                    <a:pt x="512" y="701"/>
                    <a:pt x="583" y="672"/>
                    <a:pt x="640" y="614"/>
                  </a:cubicBezTo>
                  <a:lnTo>
                    <a:pt x="679" y="563"/>
                  </a:lnTo>
                  <a:cubicBezTo>
                    <a:pt x="883" y="346"/>
                    <a:pt x="730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13"/>
            <p:cNvSpPr/>
            <p:nvPr/>
          </p:nvSpPr>
          <p:spPr>
            <a:xfrm rot="10800000" flipH="1">
              <a:off x="1960741" y="4697364"/>
              <a:ext cx="20874" cy="99698"/>
            </a:xfrm>
            <a:custGeom>
              <a:avLst/>
              <a:gdLst/>
              <a:ahLst/>
              <a:cxnLst/>
              <a:rect l="l" t="t" r="r" b="b"/>
              <a:pathLst>
                <a:path w="487" h="2326" extrusionOk="0">
                  <a:moveTo>
                    <a:pt x="226" y="1"/>
                  </a:moveTo>
                  <a:cubicBezTo>
                    <a:pt x="208" y="1"/>
                    <a:pt x="192" y="14"/>
                    <a:pt x="192" y="39"/>
                  </a:cubicBezTo>
                  <a:cubicBezTo>
                    <a:pt x="1" y="717"/>
                    <a:pt x="39" y="1574"/>
                    <a:pt x="116" y="2277"/>
                  </a:cubicBezTo>
                  <a:cubicBezTo>
                    <a:pt x="116" y="2309"/>
                    <a:pt x="141" y="2325"/>
                    <a:pt x="167" y="2325"/>
                  </a:cubicBezTo>
                  <a:cubicBezTo>
                    <a:pt x="192" y="2325"/>
                    <a:pt x="218" y="2309"/>
                    <a:pt x="218" y="2277"/>
                  </a:cubicBezTo>
                  <a:cubicBezTo>
                    <a:pt x="308" y="1574"/>
                    <a:pt x="487" y="717"/>
                    <a:pt x="269" y="39"/>
                  </a:cubicBezTo>
                  <a:cubicBezTo>
                    <a:pt x="263" y="14"/>
                    <a:pt x="244" y="1"/>
                    <a:pt x="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13"/>
            <p:cNvSpPr/>
            <p:nvPr/>
          </p:nvSpPr>
          <p:spPr>
            <a:xfrm rot="10800000" flipH="1">
              <a:off x="1919637" y="4740871"/>
              <a:ext cx="93783" cy="12859"/>
            </a:xfrm>
            <a:custGeom>
              <a:avLst/>
              <a:gdLst/>
              <a:ahLst/>
              <a:cxnLst/>
              <a:rect l="l" t="t" r="r" b="b"/>
              <a:pathLst>
                <a:path w="2188" h="300" extrusionOk="0">
                  <a:moveTo>
                    <a:pt x="1177" y="26"/>
                  </a:moveTo>
                  <a:cubicBezTo>
                    <a:pt x="806" y="38"/>
                    <a:pt x="397" y="0"/>
                    <a:pt x="52" y="128"/>
                  </a:cubicBezTo>
                  <a:cubicBezTo>
                    <a:pt x="1" y="141"/>
                    <a:pt x="1" y="217"/>
                    <a:pt x="52" y="230"/>
                  </a:cubicBezTo>
                  <a:cubicBezTo>
                    <a:pt x="214" y="284"/>
                    <a:pt x="384" y="299"/>
                    <a:pt x="555" y="299"/>
                  </a:cubicBezTo>
                  <a:cubicBezTo>
                    <a:pt x="707" y="299"/>
                    <a:pt x="860" y="287"/>
                    <a:pt x="1011" y="281"/>
                  </a:cubicBezTo>
                  <a:cubicBezTo>
                    <a:pt x="1382" y="281"/>
                    <a:pt x="1765" y="243"/>
                    <a:pt x="2136" y="192"/>
                  </a:cubicBezTo>
                  <a:cubicBezTo>
                    <a:pt x="2187" y="179"/>
                    <a:pt x="2187" y="102"/>
                    <a:pt x="2136" y="90"/>
                  </a:cubicBezTo>
                  <a:cubicBezTo>
                    <a:pt x="1816" y="38"/>
                    <a:pt x="1497" y="26"/>
                    <a:pt x="1177" y="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13"/>
            <p:cNvSpPr/>
            <p:nvPr/>
          </p:nvSpPr>
          <p:spPr>
            <a:xfrm rot="10800000" flipH="1">
              <a:off x="1936739" y="4711895"/>
              <a:ext cx="59022" cy="66094"/>
            </a:xfrm>
            <a:custGeom>
              <a:avLst/>
              <a:gdLst/>
              <a:ahLst/>
              <a:cxnLst/>
              <a:rect l="l" t="t" r="r" b="b"/>
              <a:pathLst>
                <a:path w="1377" h="1542" extrusionOk="0">
                  <a:moveTo>
                    <a:pt x="1341" y="0"/>
                  </a:moveTo>
                  <a:cubicBezTo>
                    <a:pt x="1337" y="0"/>
                    <a:pt x="1332" y="1"/>
                    <a:pt x="1328" y="3"/>
                  </a:cubicBezTo>
                  <a:cubicBezTo>
                    <a:pt x="1059" y="195"/>
                    <a:pt x="829" y="413"/>
                    <a:pt x="612" y="656"/>
                  </a:cubicBezTo>
                  <a:cubicBezTo>
                    <a:pt x="369" y="899"/>
                    <a:pt x="164" y="1180"/>
                    <a:pt x="11" y="1487"/>
                  </a:cubicBezTo>
                  <a:cubicBezTo>
                    <a:pt x="0" y="1518"/>
                    <a:pt x="33" y="1541"/>
                    <a:pt x="59" y="1541"/>
                  </a:cubicBezTo>
                  <a:cubicBezTo>
                    <a:pt x="65" y="1541"/>
                    <a:pt x="70" y="1540"/>
                    <a:pt x="75" y="1538"/>
                  </a:cubicBezTo>
                  <a:cubicBezTo>
                    <a:pt x="343" y="1372"/>
                    <a:pt x="561" y="1154"/>
                    <a:pt x="740" y="899"/>
                  </a:cubicBezTo>
                  <a:cubicBezTo>
                    <a:pt x="957" y="617"/>
                    <a:pt x="1174" y="349"/>
                    <a:pt x="1366" y="55"/>
                  </a:cubicBezTo>
                  <a:cubicBezTo>
                    <a:pt x="1377" y="23"/>
                    <a:pt x="1361" y="0"/>
                    <a:pt x="1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13"/>
            <p:cNvSpPr/>
            <p:nvPr/>
          </p:nvSpPr>
          <p:spPr>
            <a:xfrm rot="10800000" flipH="1">
              <a:off x="1938839" y="4715539"/>
              <a:ext cx="60736" cy="61765"/>
            </a:xfrm>
            <a:custGeom>
              <a:avLst/>
              <a:gdLst/>
              <a:ahLst/>
              <a:cxnLst/>
              <a:rect l="l" t="t" r="r" b="b"/>
              <a:pathLst>
                <a:path w="1417" h="1441" extrusionOk="0">
                  <a:moveTo>
                    <a:pt x="13" y="0"/>
                  </a:moveTo>
                  <a:cubicBezTo>
                    <a:pt x="13" y="0"/>
                    <a:pt x="0" y="0"/>
                    <a:pt x="0" y="13"/>
                  </a:cubicBezTo>
                  <a:cubicBezTo>
                    <a:pt x="0" y="294"/>
                    <a:pt x="371" y="563"/>
                    <a:pt x="537" y="755"/>
                  </a:cubicBezTo>
                  <a:cubicBezTo>
                    <a:pt x="780" y="1023"/>
                    <a:pt x="1049" y="1253"/>
                    <a:pt x="1356" y="1432"/>
                  </a:cubicBezTo>
                  <a:cubicBezTo>
                    <a:pt x="1361" y="1438"/>
                    <a:pt x="1368" y="1441"/>
                    <a:pt x="1374" y="1441"/>
                  </a:cubicBezTo>
                  <a:cubicBezTo>
                    <a:pt x="1396" y="1441"/>
                    <a:pt x="1417" y="1411"/>
                    <a:pt x="1407" y="1381"/>
                  </a:cubicBezTo>
                  <a:cubicBezTo>
                    <a:pt x="1228" y="1100"/>
                    <a:pt x="1010" y="831"/>
                    <a:pt x="780" y="588"/>
                  </a:cubicBezTo>
                  <a:cubicBezTo>
                    <a:pt x="614" y="422"/>
                    <a:pt x="448" y="269"/>
                    <a:pt x="281" y="103"/>
                  </a:cubicBezTo>
                  <a:cubicBezTo>
                    <a:pt x="205" y="39"/>
                    <a:pt x="115" y="0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13"/>
            <p:cNvSpPr/>
            <p:nvPr/>
          </p:nvSpPr>
          <p:spPr>
            <a:xfrm rot="10800000" flipH="1">
              <a:off x="877721" y="4453485"/>
              <a:ext cx="36476" cy="26918"/>
            </a:xfrm>
            <a:custGeom>
              <a:avLst/>
              <a:gdLst/>
              <a:ahLst/>
              <a:cxnLst/>
              <a:rect l="l" t="t" r="r" b="b"/>
              <a:pathLst>
                <a:path w="851" h="628" extrusionOk="0">
                  <a:moveTo>
                    <a:pt x="418" y="1"/>
                  </a:moveTo>
                  <a:cubicBezTo>
                    <a:pt x="323" y="1"/>
                    <a:pt x="231" y="49"/>
                    <a:pt x="180" y="145"/>
                  </a:cubicBezTo>
                  <a:cubicBezTo>
                    <a:pt x="167" y="157"/>
                    <a:pt x="167" y="183"/>
                    <a:pt x="154" y="196"/>
                  </a:cubicBezTo>
                  <a:cubicBezTo>
                    <a:pt x="0" y="484"/>
                    <a:pt x="215" y="627"/>
                    <a:pt x="427" y="627"/>
                  </a:cubicBezTo>
                  <a:cubicBezTo>
                    <a:pt x="640" y="627"/>
                    <a:pt x="851" y="484"/>
                    <a:pt x="691" y="196"/>
                  </a:cubicBezTo>
                  <a:cubicBezTo>
                    <a:pt x="678" y="183"/>
                    <a:pt x="678" y="157"/>
                    <a:pt x="665" y="145"/>
                  </a:cubicBezTo>
                  <a:cubicBezTo>
                    <a:pt x="608" y="49"/>
                    <a:pt x="512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13"/>
            <p:cNvSpPr/>
            <p:nvPr/>
          </p:nvSpPr>
          <p:spPr>
            <a:xfrm rot="10800000" flipH="1">
              <a:off x="820716" y="3875671"/>
              <a:ext cx="61422" cy="52164"/>
            </a:xfrm>
            <a:custGeom>
              <a:avLst/>
              <a:gdLst/>
              <a:ahLst/>
              <a:cxnLst/>
              <a:rect l="l" t="t" r="r" b="b"/>
              <a:pathLst>
                <a:path w="1433" h="1217" extrusionOk="0">
                  <a:moveTo>
                    <a:pt x="815" y="0"/>
                  </a:moveTo>
                  <a:cubicBezTo>
                    <a:pt x="663" y="0"/>
                    <a:pt x="509" y="56"/>
                    <a:pt x="384" y="181"/>
                  </a:cubicBezTo>
                  <a:cubicBezTo>
                    <a:pt x="1" y="564"/>
                    <a:pt x="269" y="1217"/>
                    <a:pt x="819" y="1217"/>
                  </a:cubicBezTo>
                  <a:cubicBezTo>
                    <a:pt x="1151" y="1217"/>
                    <a:pt x="1420" y="935"/>
                    <a:pt x="1433" y="603"/>
                  </a:cubicBezTo>
                  <a:cubicBezTo>
                    <a:pt x="1433" y="240"/>
                    <a:pt x="1130" y="0"/>
                    <a:pt x="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13"/>
            <p:cNvSpPr/>
            <p:nvPr/>
          </p:nvSpPr>
          <p:spPr>
            <a:xfrm rot="10800000" flipH="1">
              <a:off x="1303591" y="4342645"/>
              <a:ext cx="52635" cy="40034"/>
            </a:xfrm>
            <a:custGeom>
              <a:avLst/>
              <a:gdLst/>
              <a:ahLst/>
              <a:cxnLst/>
              <a:rect l="l" t="t" r="r" b="b"/>
              <a:pathLst>
                <a:path w="1228" h="934" extrusionOk="0">
                  <a:moveTo>
                    <a:pt x="614" y="0"/>
                  </a:moveTo>
                  <a:cubicBezTo>
                    <a:pt x="205" y="0"/>
                    <a:pt x="0" y="486"/>
                    <a:pt x="295" y="780"/>
                  </a:cubicBezTo>
                  <a:lnTo>
                    <a:pt x="333" y="819"/>
                  </a:lnTo>
                  <a:cubicBezTo>
                    <a:pt x="410" y="895"/>
                    <a:pt x="512" y="934"/>
                    <a:pt x="614" y="934"/>
                  </a:cubicBezTo>
                  <a:cubicBezTo>
                    <a:pt x="716" y="934"/>
                    <a:pt x="819" y="895"/>
                    <a:pt x="896" y="819"/>
                  </a:cubicBezTo>
                  <a:lnTo>
                    <a:pt x="934" y="780"/>
                  </a:lnTo>
                  <a:cubicBezTo>
                    <a:pt x="1228" y="486"/>
                    <a:pt x="1023" y="0"/>
                    <a:pt x="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13"/>
            <p:cNvSpPr/>
            <p:nvPr/>
          </p:nvSpPr>
          <p:spPr>
            <a:xfrm rot="10800000" flipH="1">
              <a:off x="830917" y="5043043"/>
              <a:ext cx="46849" cy="33090"/>
            </a:xfrm>
            <a:custGeom>
              <a:avLst/>
              <a:gdLst/>
              <a:ahLst/>
              <a:cxnLst/>
              <a:rect l="l" t="t" r="r" b="b"/>
              <a:pathLst>
                <a:path w="1093" h="772" extrusionOk="0">
                  <a:moveTo>
                    <a:pt x="542" y="1"/>
                  </a:moveTo>
                  <a:cubicBezTo>
                    <a:pt x="525" y="1"/>
                    <a:pt x="508" y="1"/>
                    <a:pt x="491" y="3"/>
                  </a:cubicBezTo>
                  <a:cubicBezTo>
                    <a:pt x="484" y="3"/>
                    <a:pt x="476" y="3"/>
                    <a:pt x="469" y="3"/>
                  </a:cubicBezTo>
                  <a:cubicBezTo>
                    <a:pt x="4" y="3"/>
                    <a:pt x="0" y="772"/>
                    <a:pt x="458" y="772"/>
                  </a:cubicBezTo>
                  <a:cubicBezTo>
                    <a:pt x="469" y="772"/>
                    <a:pt x="480" y="771"/>
                    <a:pt x="491" y="770"/>
                  </a:cubicBezTo>
                  <a:cubicBezTo>
                    <a:pt x="619" y="770"/>
                    <a:pt x="747" y="745"/>
                    <a:pt x="862" y="694"/>
                  </a:cubicBezTo>
                  <a:cubicBezTo>
                    <a:pt x="1092" y="553"/>
                    <a:pt x="1092" y="220"/>
                    <a:pt x="862" y="80"/>
                  </a:cubicBezTo>
                  <a:cubicBezTo>
                    <a:pt x="762" y="35"/>
                    <a:pt x="653" y="1"/>
                    <a:pt x="5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13"/>
            <p:cNvSpPr/>
            <p:nvPr/>
          </p:nvSpPr>
          <p:spPr>
            <a:xfrm rot="10800000" flipH="1">
              <a:off x="271957" y="4258570"/>
              <a:ext cx="37290" cy="178865"/>
            </a:xfrm>
            <a:custGeom>
              <a:avLst/>
              <a:gdLst/>
              <a:ahLst/>
              <a:cxnLst/>
              <a:rect l="l" t="t" r="r" b="b"/>
              <a:pathLst>
                <a:path w="870" h="4173" extrusionOk="0">
                  <a:moveTo>
                    <a:pt x="460" y="0"/>
                  </a:moveTo>
                  <a:cubicBezTo>
                    <a:pt x="425" y="0"/>
                    <a:pt x="390" y="19"/>
                    <a:pt x="384" y="58"/>
                  </a:cubicBezTo>
                  <a:cubicBezTo>
                    <a:pt x="0" y="1285"/>
                    <a:pt x="320" y="2833"/>
                    <a:pt x="473" y="4086"/>
                  </a:cubicBezTo>
                  <a:cubicBezTo>
                    <a:pt x="473" y="4143"/>
                    <a:pt x="518" y="4172"/>
                    <a:pt x="563" y="4172"/>
                  </a:cubicBezTo>
                  <a:cubicBezTo>
                    <a:pt x="607" y="4172"/>
                    <a:pt x="652" y="4143"/>
                    <a:pt x="652" y="4086"/>
                  </a:cubicBezTo>
                  <a:cubicBezTo>
                    <a:pt x="793" y="2833"/>
                    <a:pt x="870" y="1285"/>
                    <a:pt x="537" y="58"/>
                  </a:cubicBezTo>
                  <a:cubicBezTo>
                    <a:pt x="531" y="19"/>
                    <a:pt x="496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13"/>
            <p:cNvSpPr/>
            <p:nvPr/>
          </p:nvSpPr>
          <p:spPr>
            <a:xfrm rot="10800000" flipH="1">
              <a:off x="213838" y="4336282"/>
              <a:ext cx="168878" cy="20745"/>
            </a:xfrm>
            <a:custGeom>
              <a:avLst/>
              <a:gdLst/>
              <a:ahLst/>
              <a:cxnLst/>
              <a:rect l="l" t="t" r="r" b="b"/>
              <a:pathLst>
                <a:path w="3940" h="484" extrusionOk="0">
                  <a:moveTo>
                    <a:pt x="1409" y="1"/>
                  </a:moveTo>
                  <a:cubicBezTo>
                    <a:pt x="970" y="1"/>
                    <a:pt x="529" y="32"/>
                    <a:pt x="103" y="100"/>
                  </a:cubicBezTo>
                  <a:cubicBezTo>
                    <a:pt x="1" y="125"/>
                    <a:pt x="1" y="266"/>
                    <a:pt x="103" y="292"/>
                  </a:cubicBezTo>
                  <a:cubicBezTo>
                    <a:pt x="768" y="394"/>
                    <a:pt x="1446" y="445"/>
                    <a:pt x="2123" y="458"/>
                  </a:cubicBezTo>
                  <a:cubicBezTo>
                    <a:pt x="2392" y="464"/>
                    <a:pt x="2666" y="484"/>
                    <a:pt x="2938" y="484"/>
                  </a:cubicBezTo>
                  <a:cubicBezTo>
                    <a:pt x="3249" y="484"/>
                    <a:pt x="3557" y="458"/>
                    <a:pt x="3850" y="356"/>
                  </a:cubicBezTo>
                  <a:cubicBezTo>
                    <a:pt x="3939" y="330"/>
                    <a:pt x="3939" y="202"/>
                    <a:pt x="3850" y="177"/>
                  </a:cubicBezTo>
                  <a:cubicBezTo>
                    <a:pt x="3421" y="28"/>
                    <a:pt x="2944" y="11"/>
                    <a:pt x="2472" y="11"/>
                  </a:cubicBezTo>
                  <a:cubicBezTo>
                    <a:pt x="2333" y="11"/>
                    <a:pt x="2194" y="12"/>
                    <a:pt x="2057" y="12"/>
                  </a:cubicBezTo>
                  <a:cubicBezTo>
                    <a:pt x="1981" y="12"/>
                    <a:pt x="1905" y="12"/>
                    <a:pt x="1829" y="10"/>
                  </a:cubicBezTo>
                  <a:cubicBezTo>
                    <a:pt x="1690" y="4"/>
                    <a:pt x="1549" y="1"/>
                    <a:pt x="1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13"/>
            <p:cNvSpPr/>
            <p:nvPr/>
          </p:nvSpPr>
          <p:spPr>
            <a:xfrm rot="10800000" flipH="1">
              <a:off x="245341" y="4284203"/>
              <a:ext cx="106942" cy="119243"/>
            </a:xfrm>
            <a:custGeom>
              <a:avLst/>
              <a:gdLst/>
              <a:ahLst/>
              <a:cxnLst/>
              <a:rect l="l" t="t" r="r" b="b"/>
              <a:pathLst>
                <a:path w="2495" h="2782" extrusionOk="0">
                  <a:moveTo>
                    <a:pt x="85" y="1"/>
                  </a:moveTo>
                  <a:cubicBezTo>
                    <a:pt x="41" y="1"/>
                    <a:pt x="1" y="53"/>
                    <a:pt x="33" y="96"/>
                  </a:cubicBezTo>
                  <a:cubicBezTo>
                    <a:pt x="391" y="620"/>
                    <a:pt x="775" y="1119"/>
                    <a:pt x="1158" y="1618"/>
                  </a:cubicBezTo>
                  <a:cubicBezTo>
                    <a:pt x="1465" y="2027"/>
                    <a:pt x="1900" y="2538"/>
                    <a:pt x="2347" y="2768"/>
                  </a:cubicBezTo>
                  <a:cubicBezTo>
                    <a:pt x="2362" y="2777"/>
                    <a:pt x="2379" y="2782"/>
                    <a:pt x="2395" y="2782"/>
                  </a:cubicBezTo>
                  <a:cubicBezTo>
                    <a:pt x="2447" y="2782"/>
                    <a:pt x="2495" y="2738"/>
                    <a:pt x="2475" y="2679"/>
                  </a:cubicBezTo>
                  <a:cubicBezTo>
                    <a:pt x="2258" y="2142"/>
                    <a:pt x="1785" y="1618"/>
                    <a:pt x="1401" y="1196"/>
                  </a:cubicBezTo>
                  <a:cubicBezTo>
                    <a:pt x="1017" y="761"/>
                    <a:pt x="583" y="364"/>
                    <a:pt x="122" y="6"/>
                  </a:cubicBezTo>
                  <a:lnTo>
                    <a:pt x="110" y="6"/>
                  </a:lnTo>
                  <a:cubicBezTo>
                    <a:pt x="102" y="2"/>
                    <a:pt x="93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13"/>
            <p:cNvSpPr/>
            <p:nvPr/>
          </p:nvSpPr>
          <p:spPr>
            <a:xfrm rot="10800000" flipH="1">
              <a:off x="239297" y="4291104"/>
              <a:ext cx="109985" cy="110457"/>
            </a:xfrm>
            <a:custGeom>
              <a:avLst/>
              <a:gdLst/>
              <a:ahLst/>
              <a:cxnLst/>
              <a:rect l="l" t="t" r="r" b="b"/>
              <a:pathLst>
                <a:path w="2566" h="2577" extrusionOk="0">
                  <a:moveTo>
                    <a:pt x="2527" y="1"/>
                  </a:moveTo>
                  <a:cubicBezTo>
                    <a:pt x="2348" y="1"/>
                    <a:pt x="2182" y="77"/>
                    <a:pt x="2054" y="193"/>
                  </a:cubicBezTo>
                  <a:cubicBezTo>
                    <a:pt x="1760" y="474"/>
                    <a:pt x="1440" y="755"/>
                    <a:pt x="1158" y="1049"/>
                  </a:cubicBezTo>
                  <a:cubicBezTo>
                    <a:pt x="737" y="1510"/>
                    <a:pt x="327" y="1932"/>
                    <a:pt x="33" y="2482"/>
                  </a:cubicBezTo>
                  <a:cubicBezTo>
                    <a:pt x="1" y="2525"/>
                    <a:pt x="41" y="2577"/>
                    <a:pt x="85" y="2577"/>
                  </a:cubicBezTo>
                  <a:cubicBezTo>
                    <a:pt x="94" y="2577"/>
                    <a:pt x="102" y="2575"/>
                    <a:pt x="110" y="2571"/>
                  </a:cubicBezTo>
                  <a:cubicBezTo>
                    <a:pt x="660" y="2239"/>
                    <a:pt x="1158" y="1817"/>
                    <a:pt x="1580" y="1343"/>
                  </a:cubicBezTo>
                  <a:cubicBezTo>
                    <a:pt x="1875" y="1011"/>
                    <a:pt x="2565" y="512"/>
                    <a:pt x="2540" y="14"/>
                  </a:cubicBezTo>
                  <a:cubicBezTo>
                    <a:pt x="2540" y="14"/>
                    <a:pt x="2527" y="1"/>
                    <a:pt x="2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13"/>
            <p:cNvSpPr/>
            <p:nvPr/>
          </p:nvSpPr>
          <p:spPr>
            <a:xfrm rot="10800000" flipH="1">
              <a:off x="287557" y="5009732"/>
              <a:ext cx="21431" cy="99270"/>
            </a:xfrm>
            <a:custGeom>
              <a:avLst/>
              <a:gdLst/>
              <a:ahLst/>
              <a:cxnLst/>
              <a:rect l="l" t="t" r="r" b="b"/>
              <a:pathLst>
                <a:path w="500" h="2316" extrusionOk="0">
                  <a:moveTo>
                    <a:pt x="263" y="1"/>
                  </a:moveTo>
                  <a:cubicBezTo>
                    <a:pt x="244" y="1"/>
                    <a:pt x="224" y="13"/>
                    <a:pt x="218" y="39"/>
                  </a:cubicBezTo>
                  <a:cubicBezTo>
                    <a:pt x="1" y="717"/>
                    <a:pt x="192" y="1586"/>
                    <a:pt x="269" y="2277"/>
                  </a:cubicBezTo>
                  <a:cubicBezTo>
                    <a:pt x="276" y="2302"/>
                    <a:pt x="298" y="2315"/>
                    <a:pt x="320" y="2315"/>
                  </a:cubicBezTo>
                  <a:cubicBezTo>
                    <a:pt x="343" y="2315"/>
                    <a:pt x="365" y="2302"/>
                    <a:pt x="371" y="2277"/>
                  </a:cubicBezTo>
                  <a:cubicBezTo>
                    <a:pt x="448" y="1574"/>
                    <a:pt x="499" y="717"/>
                    <a:pt x="308" y="39"/>
                  </a:cubicBezTo>
                  <a:cubicBezTo>
                    <a:pt x="301" y="13"/>
                    <a:pt x="282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13"/>
            <p:cNvSpPr/>
            <p:nvPr/>
          </p:nvSpPr>
          <p:spPr>
            <a:xfrm rot="10800000" flipH="1">
              <a:off x="255754" y="5052853"/>
              <a:ext cx="93783" cy="11401"/>
            </a:xfrm>
            <a:custGeom>
              <a:avLst/>
              <a:gdLst/>
              <a:ahLst/>
              <a:cxnLst/>
              <a:rect l="l" t="t" r="r" b="b"/>
              <a:pathLst>
                <a:path w="2188" h="266" extrusionOk="0">
                  <a:moveTo>
                    <a:pt x="798" y="1"/>
                  </a:moveTo>
                  <a:cubicBezTo>
                    <a:pt x="553" y="1"/>
                    <a:pt x="309" y="17"/>
                    <a:pt x="65" y="56"/>
                  </a:cubicBezTo>
                  <a:cubicBezTo>
                    <a:pt x="1" y="69"/>
                    <a:pt x="1" y="146"/>
                    <a:pt x="65" y="159"/>
                  </a:cubicBezTo>
                  <a:cubicBezTo>
                    <a:pt x="436" y="210"/>
                    <a:pt x="807" y="248"/>
                    <a:pt x="1177" y="248"/>
                  </a:cubicBezTo>
                  <a:cubicBezTo>
                    <a:pt x="1328" y="254"/>
                    <a:pt x="1481" y="266"/>
                    <a:pt x="1634" y="266"/>
                  </a:cubicBezTo>
                  <a:cubicBezTo>
                    <a:pt x="1805" y="266"/>
                    <a:pt x="1974" y="251"/>
                    <a:pt x="2136" y="197"/>
                  </a:cubicBezTo>
                  <a:cubicBezTo>
                    <a:pt x="2188" y="184"/>
                    <a:pt x="2188" y="108"/>
                    <a:pt x="2136" y="95"/>
                  </a:cubicBezTo>
                  <a:cubicBezTo>
                    <a:pt x="1897" y="15"/>
                    <a:pt x="1634" y="3"/>
                    <a:pt x="1371" y="3"/>
                  </a:cubicBezTo>
                  <a:cubicBezTo>
                    <a:pt x="1255" y="3"/>
                    <a:pt x="1138" y="5"/>
                    <a:pt x="1024" y="5"/>
                  </a:cubicBezTo>
                  <a:cubicBezTo>
                    <a:pt x="948" y="2"/>
                    <a:pt x="873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13"/>
            <p:cNvSpPr/>
            <p:nvPr/>
          </p:nvSpPr>
          <p:spPr>
            <a:xfrm rot="10800000" flipH="1">
              <a:off x="272898" y="5023835"/>
              <a:ext cx="59536" cy="66651"/>
            </a:xfrm>
            <a:custGeom>
              <a:avLst/>
              <a:gdLst/>
              <a:ahLst/>
              <a:cxnLst/>
              <a:rect l="l" t="t" r="r" b="b"/>
              <a:pathLst>
                <a:path w="1389" h="1555" extrusionOk="0">
                  <a:moveTo>
                    <a:pt x="50" y="1"/>
                  </a:moveTo>
                  <a:cubicBezTo>
                    <a:pt x="26" y="1"/>
                    <a:pt x="1" y="33"/>
                    <a:pt x="23" y="55"/>
                  </a:cubicBezTo>
                  <a:cubicBezTo>
                    <a:pt x="215" y="349"/>
                    <a:pt x="432" y="630"/>
                    <a:pt x="650" y="911"/>
                  </a:cubicBezTo>
                  <a:cubicBezTo>
                    <a:pt x="829" y="1167"/>
                    <a:pt x="1046" y="1384"/>
                    <a:pt x="1314" y="1551"/>
                  </a:cubicBezTo>
                  <a:cubicBezTo>
                    <a:pt x="1319" y="1553"/>
                    <a:pt x="1324" y="1554"/>
                    <a:pt x="1330" y="1554"/>
                  </a:cubicBezTo>
                  <a:cubicBezTo>
                    <a:pt x="1356" y="1554"/>
                    <a:pt x="1389" y="1531"/>
                    <a:pt x="1378" y="1500"/>
                  </a:cubicBezTo>
                  <a:cubicBezTo>
                    <a:pt x="1225" y="1193"/>
                    <a:pt x="1020" y="911"/>
                    <a:pt x="777" y="681"/>
                  </a:cubicBezTo>
                  <a:cubicBezTo>
                    <a:pt x="573" y="425"/>
                    <a:pt x="330" y="208"/>
                    <a:pt x="74" y="16"/>
                  </a:cubicBezTo>
                  <a:lnTo>
                    <a:pt x="61" y="3"/>
                  </a:lnTo>
                  <a:cubicBezTo>
                    <a:pt x="58" y="2"/>
                    <a:pt x="54" y="1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13"/>
            <p:cNvSpPr/>
            <p:nvPr/>
          </p:nvSpPr>
          <p:spPr>
            <a:xfrm rot="10800000" flipH="1">
              <a:off x="269727" y="5027478"/>
              <a:ext cx="61165" cy="61765"/>
            </a:xfrm>
            <a:custGeom>
              <a:avLst/>
              <a:gdLst/>
              <a:ahLst/>
              <a:cxnLst/>
              <a:rect l="l" t="t" r="r" b="b"/>
              <a:pathLst>
                <a:path w="1427" h="1441" extrusionOk="0">
                  <a:moveTo>
                    <a:pt x="1401" y="0"/>
                  </a:moveTo>
                  <a:cubicBezTo>
                    <a:pt x="1299" y="0"/>
                    <a:pt x="1209" y="38"/>
                    <a:pt x="1146" y="102"/>
                  </a:cubicBezTo>
                  <a:cubicBezTo>
                    <a:pt x="979" y="269"/>
                    <a:pt x="800" y="422"/>
                    <a:pt x="647" y="588"/>
                  </a:cubicBezTo>
                  <a:cubicBezTo>
                    <a:pt x="404" y="831"/>
                    <a:pt x="186" y="1100"/>
                    <a:pt x="20" y="1381"/>
                  </a:cubicBezTo>
                  <a:cubicBezTo>
                    <a:pt x="0" y="1411"/>
                    <a:pt x="19" y="1440"/>
                    <a:pt x="40" y="1440"/>
                  </a:cubicBezTo>
                  <a:cubicBezTo>
                    <a:pt x="46" y="1440"/>
                    <a:pt x="53" y="1438"/>
                    <a:pt x="59" y="1432"/>
                  </a:cubicBezTo>
                  <a:cubicBezTo>
                    <a:pt x="365" y="1253"/>
                    <a:pt x="647" y="1023"/>
                    <a:pt x="877" y="754"/>
                  </a:cubicBezTo>
                  <a:cubicBezTo>
                    <a:pt x="1043" y="563"/>
                    <a:pt x="1427" y="294"/>
                    <a:pt x="1414" y="13"/>
                  </a:cubicBezTo>
                  <a:cubicBezTo>
                    <a:pt x="1414" y="0"/>
                    <a:pt x="1401" y="0"/>
                    <a:pt x="1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13"/>
            <p:cNvSpPr/>
            <p:nvPr/>
          </p:nvSpPr>
          <p:spPr>
            <a:xfrm rot="10800000">
              <a:off x="4431957" y="5064720"/>
              <a:ext cx="37290" cy="178865"/>
            </a:xfrm>
            <a:custGeom>
              <a:avLst/>
              <a:gdLst/>
              <a:ahLst/>
              <a:cxnLst/>
              <a:rect l="l" t="t" r="r" b="b"/>
              <a:pathLst>
                <a:path w="870" h="4173" extrusionOk="0">
                  <a:moveTo>
                    <a:pt x="460" y="0"/>
                  </a:moveTo>
                  <a:cubicBezTo>
                    <a:pt x="425" y="0"/>
                    <a:pt x="390" y="19"/>
                    <a:pt x="384" y="58"/>
                  </a:cubicBezTo>
                  <a:cubicBezTo>
                    <a:pt x="0" y="1285"/>
                    <a:pt x="320" y="2833"/>
                    <a:pt x="473" y="4086"/>
                  </a:cubicBezTo>
                  <a:cubicBezTo>
                    <a:pt x="473" y="4143"/>
                    <a:pt x="518" y="4172"/>
                    <a:pt x="563" y="4172"/>
                  </a:cubicBezTo>
                  <a:cubicBezTo>
                    <a:pt x="607" y="4172"/>
                    <a:pt x="652" y="4143"/>
                    <a:pt x="652" y="4086"/>
                  </a:cubicBezTo>
                  <a:cubicBezTo>
                    <a:pt x="793" y="2833"/>
                    <a:pt x="870" y="1285"/>
                    <a:pt x="537" y="58"/>
                  </a:cubicBezTo>
                  <a:cubicBezTo>
                    <a:pt x="531" y="19"/>
                    <a:pt x="496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13"/>
            <p:cNvSpPr/>
            <p:nvPr/>
          </p:nvSpPr>
          <p:spPr>
            <a:xfrm rot="10800000">
              <a:off x="4388923" y="5090353"/>
              <a:ext cx="106942" cy="119243"/>
            </a:xfrm>
            <a:custGeom>
              <a:avLst/>
              <a:gdLst/>
              <a:ahLst/>
              <a:cxnLst/>
              <a:rect l="l" t="t" r="r" b="b"/>
              <a:pathLst>
                <a:path w="2495" h="2782" extrusionOk="0">
                  <a:moveTo>
                    <a:pt x="85" y="1"/>
                  </a:moveTo>
                  <a:cubicBezTo>
                    <a:pt x="41" y="1"/>
                    <a:pt x="1" y="53"/>
                    <a:pt x="33" y="96"/>
                  </a:cubicBezTo>
                  <a:cubicBezTo>
                    <a:pt x="391" y="620"/>
                    <a:pt x="775" y="1119"/>
                    <a:pt x="1158" y="1618"/>
                  </a:cubicBezTo>
                  <a:cubicBezTo>
                    <a:pt x="1465" y="2027"/>
                    <a:pt x="1900" y="2538"/>
                    <a:pt x="2347" y="2768"/>
                  </a:cubicBezTo>
                  <a:cubicBezTo>
                    <a:pt x="2362" y="2777"/>
                    <a:pt x="2379" y="2782"/>
                    <a:pt x="2395" y="2782"/>
                  </a:cubicBezTo>
                  <a:cubicBezTo>
                    <a:pt x="2447" y="2782"/>
                    <a:pt x="2495" y="2738"/>
                    <a:pt x="2475" y="2679"/>
                  </a:cubicBezTo>
                  <a:cubicBezTo>
                    <a:pt x="2258" y="2142"/>
                    <a:pt x="1785" y="1618"/>
                    <a:pt x="1401" y="1196"/>
                  </a:cubicBezTo>
                  <a:cubicBezTo>
                    <a:pt x="1017" y="761"/>
                    <a:pt x="583" y="364"/>
                    <a:pt x="122" y="6"/>
                  </a:cubicBezTo>
                  <a:lnTo>
                    <a:pt x="110" y="6"/>
                  </a:lnTo>
                  <a:cubicBezTo>
                    <a:pt x="102" y="2"/>
                    <a:pt x="93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13"/>
            <p:cNvSpPr/>
            <p:nvPr/>
          </p:nvSpPr>
          <p:spPr>
            <a:xfrm rot="10800000">
              <a:off x="4391923" y="5097254"/>
              <a:ext cx="109985" cy="110457"/>
            </a:xfrm>
            <a:custGeom>
              <a:avLst/>
              <a:gdLst/>
              <a:ahLst/>
              <a:cxnLst/>
              <a:rect l="l" t="t" r="r" b="b"/>
              <a:pathLst>
                <a:path w="2566" h="2577" extrusionOk="0">
                  <a:moveTo>
                    <a:pt x="2527" y="1"/>
                  </a:moveTo>
                  <a:cubicBezTo>
                    <a:pt x="2348" y="1"/>
                    <a:pt x="2182" y="77"/>
                    <a:pt x="2054" y="193"/>
                  </a:cubicBezTo>
                  <a:cubicBezTo>
                    <a:pt x="1760" y="474"/>
                    <a:pt x="1440" y="755"/>
                    <a:pt x="1158" y="1049"/>
                  </a:cubicBezTo>
                  <a:cubicBezTo>
                    <a:pt x="737" y="1510"/>
                    <a:pt x="327" y="1932"/>
                    <a:pt x="33" y="2482"/>
                  </a:cubicBezTo>
                  <a:cubicBezTo>
                    <a:pt x="1" y="2525"/>
                    <a:pt x="41" y="2577"/>
                    <a:pt x="85" y="2577"/>
                  </a:cubicBezTo>
                  <a:cubicBezTo>
                    <a:pt x="94" y="2577"/>
                    <a:pt x="102" y="2575"/>
                    <a:pt x="110" y="2571"/>
                  </a:cubicBezTo>
                  <a:cubicBezTo>
                    <a:pt x="660" y="2239"/>
                    <a:pt x="1158" y="1817"/>
                    <a:pt x="1580" y="1343"/>
                  </a:cubicBezTo>
                  <a:cubicBezTo>
                    <a:pt x="1875" y="1011"/>
                    <a:pt x="2565" y="512"/>
                    <a:pt x="2540" y="14"/>
                  </a:cubicBezTo>
                  <a:cubicBezTo>
                    <a:pt x="2540" y="14"/>
                    <a:pt x="2527" y="1"/>
                    <a:pt x="2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13"/>
            <p:cNvSpPr/>
            <p:nvPr/>
          </p:nvSpPr>
          <p:spPr>
            <a:xfrm rot="10800000">
              <a:off x="3704186" y="4481298"/>
              <a:ext cx="34590" cy="26875"/>
            </a:xfrm>
            <a:custGeom>
              <a:avLst/>
              <a:gdLst/>
              <a:ahLst/>
              <a:cxnLst/>
              <a:rect l="l" t="t" r="r" b="b"/>
              <a:pathLst>
                <a:path w="807" h="627" extrusionOk="0">
                  <a:moveTo>
                    <a:pt x="397" y="0"/>
                  </a:moveTo>
                  <a:cubicBezTo>
                    <a:pt x="0" y="0"/>
                    <a:pt x="0" y="627"/>
                    <a:pt x="397" y="627"/>
                  </a:cubicBezTo>
                  <a:cubicBezTo>
                    <a:pt x="806" y="627"/>
                    <a:pt x="806" y="0"/>
                    <a:pt x="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13"/>
            <p:cNvSpPr/>
            <p:nvPr/>
          </p:nvSpPr>
          <p:spPr>
            <a:xfrm rot="10800000">
              <a:off x="3882317" y="4723679"/>
              <a:ext cx="37890" cy="30047"/>
            </a:xfrm>
            <a:custGeom>
              <a:avLst/>
              <a:gdLst/>
              <a:ahLst/>
              <a:cxnLst/>
              <a:rect l="l" t="t" r="r" b="b"/>
              <a:pathLst>
                <a:path w="884" h="701" extrusionOk="0">
                  <a:moveTo>
                    <a:pt x="436" y="0"/>
                  </a:moveTo>
                  <a:cubicBezTo>
                    <a:pt x="141" y="0"/>
                    <a:pt x="1" y="346"/>
                    <a:pt x="205" y="563"/>
                  </a:cubicBezTo>
                  <a:lnTo>
                    <a:pt x="257" y="614"/>
                  </a:lnTo>
                  <a:cubicBezTo>
                    <a:pt x="308" y="672"/>
                    <a:pt x="375" y="701"/>
                    <a:pt x="444" y="701"/>
                  </a:cubicBezTo>
                  <a:cubicBezTo>
                    <a:pt x="512" y="701"/>
                    <a:pt x="583" y="672"/>
                    <a:pt x="640" y="614"/>
                  </a:cubicBezTo>
                  <a:lnTo>
                    <a:pt x="679" y="563"/>
                  </a:lnTo>
                  <a:cubicBezTo>
                    <a:pt x="883" y="346"/>
                    <a:pt x="730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13"/>
            <p:cNvSpPr/>
            <p:nvPr/>
          </p:nvSpPr>
          <p:spPr>
            <a:xfrm rot="10800000">
              <a:off x="3452633" y="4376714"/>
              <a:ext cx="20874" cy="99698"/>
            </a:xfrm>
            <a:custGeom>
              <a:avLst/>
              <a:gdLst/>
              <a:ahLst/>
              <a:cxnLst/>
              <a:rect l="l" t="t" r="r" b="b"/>
              <a:pathLst>
                <a:path w="487" h="2326" extrusionOk="0">
                  <a:moveTo>
                    <a:pt x="226" y="1"/>
                  </a:moveTo>
                  <a:cubicBezTo>
                    <a:pt x="208" y="1"/>
                    <a:pt x="192" y="14"/>
                    <a:pt x="192" y="39"/>
                  </a:cubicBezTo>
                  <a:cubicBezTo>
                    <a:pt x="1" y="717"/>
                    <a:pt x="39" y="1574"/>
                    <a:pt x="116" y="2277"/>
                  </a:cubicBezTo>
                  <a:cubicBezTo>
                    <a:pt x="116" y="2309"/>
                    <a:pt x="141" y="2325"/>
                    <a:pt x="167" y="2325"/>
                  </a:cubicBezTo>
                  <a:cubicBezTo>
                    <a:pt x="192" y="2325"/>
                    <a:pt x="218" y="2309"/>
                    <a:pt x="218" y="2277"/>
                  </a:cubicBezTo>
                  <a:cubicBezTo>
                    <a:pt x="308" y="1574"/>
                    <a:pt x="487" y="717"/>
                    <a:pt x="269" y="39"/>
                  </a:cubicBezTo>
                  <a:cubicBezTo>
                    <a:pt x="263" y="14"/>
                    <a:pt x="244" y="1"/>
                    <a:pt x="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13"/>
            <p:cNvSpPr/>
            <p:nvPr/>
          </p:nvSpPr>
          <p:spPr>
            <a:xfrm rot="10800000">
              <a:off x="3420828" y="4420221"/>
              <a:ext cx="93783" cy="12859"/>
            </a:xfrm>
            <a:custGeom>
              <a:avLst/>
              <a:gdLst/>
              <a:ahLst/>
              <a:cxnLst/>
              <a:rect l="l" t="t" r="r" b="b"/>
              <a:pathLst>
                <a:path w="2188" h="300" extrusionOk="0">
                  <a:moveTo>
                    <a:pt x="1177" y="26"/>
                  </a:moveTo>
                  <a:cubicBezTo>
                    <a:pt x="806" y="38"/>
                    <a:pt x="397" y="0"/>
                    <a:pt x="52" y="128"/>
                  </a:cubicBezTo>
                  <a:cubicBezTo>
                    <a:pt x="1" y="141"/>
                    <a:pt x="1" y="217"/>
                    <a:pt x="52" y="230"/>
                  </a:cubicBezTo>
                  <a:cubicBezTo>
                    <a:pt x="214" y="284"/>
                    <a:pt x="384" y="299"/>
                    <a:pt x="555" y="299"/>
                  </a:cubicBezTo>
                  <a:cubicBezTo>
                    <a:pt x="707" y="299"/>
                    <a:pt x="860" y="287"/>
                    <a:pt x="1011" y="281"/>
                  </a:cubicBezTo>
                  <a:cubicBezTo>
                    <a:pt x="1382" y="281"/>
                    <a:pt x="1765" y="243"/>
                    <a:pt x="2136" y="192"/>
                  </a:cubicBezTo>
                  <a:cubicBezTo>
                    <a:pt x="2187" y="179"/>
                    <a:pt x="2187" y="102"/>
                    <a:pt x="2136" y="90"/>
                  </a:cubicBezTo>
                  <a:cubicBezTo>
                    <a:pt x="1816" y="38"/>
                    <a:pt x="1497" y="26"/>
                    <a:pt x="1177" y="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13"/>
            <p:cNvSpPr/>
            <p:nvPr/>
          </p:nvSpPr>
          <p:spPr>
            <a:xfrm rot="10800000">
              <a:off x="3438488" y="4391245"/>
              <a:ext cx="59022" cy="66094"/>
            </a:xfrm>
            <a:custGeom>
              <a:avLst/>
              <a:gdLst/>
              <a:ahLst/>
              <a:cxnLst/>
              <a:rect l="l" t="t" r="r" b="b"/>
              <a:pathLst>
                <a:path w="1377" h="1542" extrusionOk="0">
                  <a:moveTo>
                    <a:pt x="1341" y="0"/>
                  </a:moveTo>
                  <a:cubicBezTo>
                    <a:pt x="1337" y="0"/>
                    <a:pt x="1332" y="1"/>
                    <a:pt x="1328" y="3"/>
                  </a:cubicBezTo>
                  <a:cubicBezTo>
                    <a:pt x="1059" y="195"/>
                    <a:pt x="829" y="413"/>
                    <a:pt x="612" y="656"/>
                  </a:cubicBezTo>
                  <a:cubicBezTo>
                    <a:pt x="369" y="899"/>
                    <a:pt x="164" y="1180"/>
                    <a:pt x="11" y="1487"/>
                  </a:cubicBezTo>
                  <a:cubicBezTo>
                    <a:pt x="0" y="1518"/>
                    <a:pt x="33" y="1541"/>
                    <a:pt x="59" y="1541"/>
                  </a:cubicBezTo>
                  <a:cubicBezTo>
                    <a:pt x="65" y="1541"/>
                    <a:pt x="70" y="1540"/>
                    <a:pt x="75" y="1538"/>
                  </a:cubicBezTo>
                  <a:cubicBezTo>
                    <a:pt x="343" y="1372"/>
                    <a:pt x="561" y="1154"/>
                    <a:pt x="740" y="899"/>
                  </a:cubicBezTo>
                  <a:cubicBezTo>
                    <a:pt x="957" y="617"/>
                    <a:pt x="1174" y="349"/>
                    <a:pt x="1366" y="55"/>
                  </a:cubicBezTo>
                  <a:cubicBezTo>
                    <a:pt x="1377" y="23"/>
                    <a:pt x="1361" y="0"/>
                    <a:pt x="1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13"/>
            <p:cNvSpPr/>
            <p:nvPr/>
          </p:nvSpPr>
          <p:spPr>
            <a:xfrm rot="10800000">
              <a:off x="3434673" y="4394889"/>
              <a:ext cx="60736" cy="61765"/>
            </a:xfrm>
            <a:custGeom>
              <a:avLst/>
              <a:gdLst/>
              <a:ahLst/>
              <a:cxnLst/>
              <a:rect l="l" t="t" r="r" b="b"/>
              <a:pathLst>
                <a:path w="1417" h="1441" extrusionOk="0">
                  <a:moveTo>
                    <a:pt x="13" y="0"/>
                  </a:moveTo>
                  <a:cubicBezTo>
                    <a:pt x="13" y="0"/>
                    <a:pt x="0" y="0"/>
                    <a:pt x="0" y="13"/>
                  </a:cubicBezTo>
                  <a:cubicBezTo>
                    <a:pt x="0" y="294"/>
                    <a:pt x="371" y="563"/>
                    <a:pt x="537" y="755"/>
                  </a:cubicBezTo>
                  <a:cubicBezTo>
                    <a:pt x="780" y="1023"/>
                    <a:pt x="1049" y="1253"/>
                    <a:pt x="1356" y="1432"/>
                  </a:cubicBezTo>
                  <a:cubicBezTo>
                    <a:pt x="1361" y="1438"/>
                    <a:pt x="1368" y="1441"/>
                    <a:pt x="1374" y="1441"/>
                  </a:cubicBezTo>
                  <a:cubicBezTo>
                    <a:pt x="1396" y="1441"/>
                    <a:pt x="1417" y="1411"/>
                    <a:pt x="1407" y="1381"/>
                  </a:cubicBezTo>
                  <a:cubicBezTo>
                    <a:pt x="1228" y="1100"/>
                    <a:pt x="1010" y="831"/>
                    <a:pt x="780" y="588"/>
                  </a:cubicBezTo>
                  <a:cubicBezTo>
                    <a:pt x="614" y="422"/>
                    <a:pt x="448" y="269"/>
                    <a:pt x="281" y="103"/>
                  </a:cubicBezTo>
                  <a:cubicBezTo>
                    <a:pt x="205" y="39"/>
                    <a:pt x="115" y="0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13"/>
            <p:cNvSpPr/>
            <p:nvPr/>
          </p:nvSpPr>
          <p:spPr>
            <a:xfrm rot="-5400000">
              <a:off x="-247405" y="4279101"/>
              <a:ext cx="20874" cy="99270"/>
            </a:xfrm>
            <a:custGeom>
              <a:avLst/>
              <a:gdLst/>
              <a:ahLst/>
              <a:cxnLst/>
              <a:rect l="l" t="t" r="r" b="b"/>
              <a:pathLst>
                <a:path w="487" h="2316" extrusionOk="0">
                  <a:moveTo>
                    <a:pt x="230" y="1"/>
                  </a:moveTo>
                  <a:cubicBezTo>
                    <a:pt x="214" y="1"/>
                    <a:pt x="198" y="13"/>
                    <a:pt x="192" y="39"/>
                  </a:cubicBezTo>
                  <a:cubicBezTo>
                    <a:pt x="0" y="717"/>
                    <a:pt x="51" y="1573"/>
                    <a:pt x="115" y="2277"/>
                  </a:cubicBezTo>
                  <a:cubicBezTo>
                    <a:pt x="122" y="2302"/>
                    <a:pt x="144" y="2315"/>
                    <a:pt x="166" y="2315"/>
                  </a:cubicBezTo>
                  <a:cubicBezTo>
                    <a:pt x="189" y="2315"/>
                    <a:pt x="211" y="2302"/>
                    <a:pt x="218" y="2277"/>
                  </a:cubicBezTo>
                  <a:cubicBezTo>
                    <a:pt x="307" y="1586"/>
                    <a:pt x="486" y="717"/>
                    <a:pt x="269" y="39"/>
                  </a:cubicBezTo>
                  <a:cubicBezTo>
                    <a:pt x="262" y="13"/>
                    <a:pt x="246" y="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13"/>
            <p:cNvSpPr/>
            <p:nvPr/>
          </p:nvSpPr>
          <p:spPr>
            <a:xfrm rot="-5400000">
              <a:off x="-283025" y="4327706"/>
              <a:ext cx="93740" cy="11401"/>
            </a:xfrm>
            <a:custGeom>
              <a:avLst/>
              <a:gdLst/>
              <a:ahLst/>
              <a:cxnLst/>
              <a:rect l="l" t="t" r="r" b="b"/>
              <a:pathLst>
                <a:path w="2187" h="266" extrusionOk="0">
                  <a:moveTo>
                    <a:pt x="1403" y="1"/>
                  </a:moveTo>
                  <a:cubicBezTo>
                    <a:pt x="1327" y="1"/>
                    <a:pt x="1252" y="2"/>
                    <a:pt x="1177" y="5"/>
                  </a:cubicBezTo>
                  <a:cubicBezTo>
                    <a:pt x="1062" y="5"/>
                    <a:pt x="945" y="3"/>
                    <a:pt x="826" y="3"/>
                  </a:cubicBezTo>
                  <a:cubicBezTo>
                    <a:pt x="560" y="3"/>
                    <a:pt x="290" y="15"/>
                    <a:pt x="51" y="95"/>
                  </a:cubicBezTo>
                  <a:cubicBezTo>
                    <a:pt x="0" y="107"/>
                    <a:pt x="0" y="184"/>
                    <a:pt x="51" y="197"/>
                  </a:cubicBezTo>
                  <a:cubicBezTo>
                    <a:pt x="214" y="251"/>
                    <a:pt x="383" y="266"/>
                    <a:pt x="554" y="266"/>
                  </a:cubicBezTo>
                  <a:cubicBezTo>
                    <a:pt x="706" y="266"/>
                    <a:pt x="860" y="254"/>
                    <a:pt x="1010" y="248"/>
                  </a:cubicBezTo>
                  <a:cubicBezTo>
                    <a:pt x="1394" y="248"/>
                    <a:pt x="1765" y="210"/>
                    <a:pt x="2136" y="159"/>
                  </a:cubicBezTo>
                  <a:cubicBezTo>
                    <a:pt x="2187" y="146"/>
                    <a:pt x="2187" y="69"/>
                    <a:pt x="2136" y="56"/>
                  </a:cubicBezTo>
                  <a:cubicBezTo>
                    <a:pt x="1891" y="17"/>
                    <a:pt x="1647" y="1"/>
                    <a:pt x="1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13"/>
            <p:cNvSpPr/>
            <p:nvPr/>
          </p:nvSpPr>
          <p:spPr>
            <a:xfrm rot="-5400000">
              <a:off x="-264358" y="4300338"/>
              <a:ext cx="59450" cy="66308"/>
            </a:xfrm>
            <a:custGeom>
              <a:avLst/>
              <a:gdLst/>
              <a:ahLst/>
              <a:cxnLst/>
              <a:rect l="l" t="t" r="r" b="b"/>
              <a:pathLst>
                <a:path w="1387" h="1547" extrusionOk="0">
                  <a:moveTo>
                    <a:pt x="1347" y="1"/>
                  </a:moveTo>
                  <a:cubicBezTo>
                    <a:pt x="1341" y="1"/>
                    <a:pt x="1334" y="3"/>
                    <a:pt x="1328" y="9"/>
                  </a:cubicBezTo>
                  <a:cubicBezTo>
                    <a:pt x="1060" y="201"/>
                    <a:pt x="830" y="418"/>
                    <a:pt x="612" y="674"/>
                  </a:cubicBezTo>
                  <a:cubicBezTo>
                    <a:pt x="369" y="904"/>
                    <a:pt x="165" y="1186"/>
                    <a:pt x="11" y="1493"/>
                  </a:cubicBezTo>
                  <a:cubicBezTo>
                    <a:pt x="1" y="1524"/>
                    <a:pt x="33" y="1547"/>
                    <a:pt x="60" y="1547"/>
                  </a:cubicBezTo>
                  <a:cubicBezTo>
                    <a:pt x="65" y="1547"/>
                    <a:pt x="71" y="1546"/>
                    <a:pt x="75" y="1544"/>
                  </a:cubicBezTo>
                  <a:cubicBezTo>
                    <a:pt x="344" y="1377"/>
                    <a:pt x="561" y="1160"/>
                    <a:pt x="740" y="904"/>
                  </a:cubicBezTo>
                  <a:cubicBezTo>
                    <a:pt x="958" y="623"/>
                    <a:pt x="1175" y="342"/>
                    <a:pt x="1367" y="60"/>
                  </a:cubicBezTo>
                  <a:cubicBezTo>
                    <a:pt x="1387" y="31"/>
                    <a:pt x="1368" y="1"/>
                    <a:pt x="1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13"/>
            <p:cNvSpPr/>
            <p:nvPr/>
          </p:nvSpPr>
          <p:spPr>
            <a:xfrm rot="-5400000">
              <a:off x="-266480" y="4299931"/>
              <a:ext cx="60779" cy="61593"/>
            </a:xfrm>
            <a:custGeom>
              <a:avLst/>
              <a:gdLst/>
              <a:ahLst/>
              <a:cxnLst/>
              <a:rect l="l" t="t" r="r" b="b"/>
              <a:pathLst>
                <a:path w="1418" h="1437" extrusionOk="0">
                  <a:moveTo>
                    <a:pt x="13" y="1"/>
                  </a:moveTo>
                  <a:cubicBezTo>
                    <a:pt x="13" y="1"/>
                    <a:pt x="13" y="1"/>
                    <a:pt x="13" y="14"/>
                  </a:cubicBezTo>
                  <a:cubicBezTo>
                    <a:pt x="1" y="295"/>
                    <a:pt x="371" y="564"/>
                    <a:pt x="538" y="755"/>
                  </a:cubicBezTo>
                  <a:cubicBezTo>
                    <a:pt x="781" y="1011"/>
                    <a:pt x="1049" y="1241"/>
                    <a:pt x="1356" y="1433"/>
                  </a:cubicBezTo>
                  <a:cubicBezTo>
                    <a:pt x="1361" y="1435"/>
                    <a:pt x="1366" y="1436"/>
                    <a:pt x="1371" y="1436"/>
                  </a:cubicBezTo>
                  <a:cubicBezTo>
                    <a:pt x="1394" y="1436"/>
                    <a:pt x="1418" y="1414"/>
                    <a:pt x="1407" y="1382"/>
                  </a:cubicBezTo>
                  <a:cubicBezTo>
                    <a:pt x="1228" y="1088"/>
                    <a:pt x="1024" y="819"/>
                    <a:pt x="781" y="589"/>
                  </a:cubicBezTo>
                  <a:cubicBezTo>
                    <a:pt x="614" y="423"/>
                    <a:pt x="448" y="270"/>
                    <a:pt x="282" y="103"/>
                  </a:cubicBezTo>
                  <a:cubicBezTo>
                    <a:pt x="205" y="39"/>
                    <a:pt x="116" y="1"/>
                    <a:pt x="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13"/>
            <p:cNvSpPr/>
            <p:nvPr/>
          </p:nvSpPr>
          <p:spPr>
            <a:xfrm rot="-5400000">
              <a:off x="-255623" y="2799369"/>
              <a:ext cx="37290" cy="178865"/>
            </a:xfrm>
            <a:custGeom>
              <a:avLst/>
              <a:gdLst/>
              <a:ahLst/>
              <a:cxnLst/>
              <a:rect l="l" t="t" r="r" b="b"/>
              <a:pathLst>
                <a:path w="870" h="4173" extrusionOk="0">
                  <a:moveTo>
                    <a:pt x="460" y="0"/>
                  </a:moveTo>
                  <a:cubicBezTo>
                    <a:pt x="425" y="0"/>
                    <a:pt x="390" y="19"/>
                    <a:pt x="384" y="58"/>
                  </a:cubicBezTo>
                  <a:cubicBezTo>
                    <a:pt x="0" y="1285"/>
                    <a:pt x="320" y="2833"/>
                    <a:pt x="473" y="4086"/>
                  </a:cubicBezTo>
                  <a:cubicBezTo>
                    <a:pt x="473" y="4143"/>
                    <a:pt x="518" y="4172"/>
                    <a:pt x="563" y="4172"/>
                  </a:cubicBezTo>
                  <a:cubicBezTo>
                    <a:pt x="607" y="4172"/>
                    <a:pt x="652" y="4143"/>
                    <a:pt x="652" y="4086"/>
                  </a:cubicBezTo>
                  <a:cubicBezTo>
                    <a:pt x="793" y="2833"/>
                    <a:pt x="870" y="1285"/>
                    <a:pt x="537" y="58"/>
                  </a:cubicBezTo>
                  <a:cubicBezTo>
                    <a:pt x="531" y="19"/>
                    <a:pt x="496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13"/>
            <p:cNvSpPr/>
            <p:nvPr/>
          </p:nvSpPr>
          <p:spPr>
            <a:xfrm rot="-5400000">
              <a:off x="-320069" y="2870755"/>
              <a:ext cx="168878" cy="20745"/>
            </a:xfrm>
            <a:custGeom>
              <a:avLst/>
              <a:gdLst/>
              <a:ahLst/>
              <a:cxnLst/>
              <a:rect l="l" t="t" r="r" b="b"/>
              <a:pathLst>
                <a:path w="3940" h="484" extrusionOk="0">
                  <a:moveTo>
                    <a:pt x="1409" y="1"/>
                  </a:moveTo>
                  <a:cubicBezTo>
                    <a:pt x="970" y="1"/>
                    <a:pt x="529" y="32"/>
                    <a:pt x="103" y="100"/>
                  </a:cubicBezTo>
                  <a:cubicBezTo>
                    <a:pt x="1" y="125"/>
                    <a:pt x="1" y="266"/>
                    <a:pt x="103" y="292"/>
                  </a:cubicBezTo>
                  <a:cubicBezTo>
                    <a:pt x="768" y="394"/>
                    <a:pt x="1446" y="445"/>
                    <a:pt x="2123" y="458"/>
                  </a:cubicBezTo>
                  <a:cubicBezTo>
                    <a:pt x="2392" y="464"/>
                    <a:pt x="2666" y="484"/>
                    <a:pt x="2938" y="484"/>
                  </a:cubicBezTo>
                  <a:cubicBezTo>
                    <a:pt x="3249" y="484"/>
                    <a:pt x="3557" y="458"/>
                    <a:pt x="3850" y="356"/>
                  </a:cubicBezTo>
                  <a:cubicBezTo>
                    <a:pt x="3939" y="330"/>
                    <a:pt x="3939" y="202"/>
                    <a:pt x="3850" y="177"/>
                  </a:cubicBezTo>
                  <a:cubicBezTo>
                    <a:pt x="3421" y="28"/>
                    <a:pt x="2944" y="11"/>
                    <a:pt x="2472" y="11"/>
                  </a:cubicBezTo>
                  <a:cubicBezTo>
                    <a:pt x="2333" y="11"/>
                    <a:pt x="2194" y="12"/>
                    <a:pt x="2057" y="12"/>
                  </a:cubicBezTo>
                  <a:cubicBezTo>
                    <a:pt x="1981" y="12"/>
                    <a:pt x="1905" y="12"/>
                    <a:pt x="1829" y="10"/>
                  </a:cubicBezTo>
                  <a:cubicBezTo>
                    <a:pt x="1690" y="4"/>
                    <a:pt x="1549" y="1"/>
                    <a:pt x="1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13"/>
            <p:cNvSpPr/>
            <p:nvPr/>
          </p:nvSpPr>
          <p:spPr>
            <a:xfrm rot="-5400000">
              <a:off x="-286270" y="2820971"/>
              <a:ext cx="106942" cy="119243"/>
            </a:xfrm>
            <a:custGeom>
              <a:avLst/>
              <a:gdLst/>
              <a:ahLst/>
              <a:cxnLst/>
              <a:rect l="l" t="t" r="r" b="b"/>
              <a:pathLst>
                <a:path w="2495" h="2782" extrusionOk="0">
                  <a:moveTo>
                    <a:pt x="85" y="1"/>
                  </a:moveTo>
                  <a:cubicBezTo>
                    <a:pt x="41" y="1"/>
                    <a:pt x="1" y="53"/>
                    <a:pt x="33" y="96"/>
                  </a:cubicBezTo>
                  <a:cubicBezTo>
                    <a:pt x="391" y="620"/>
                    <a:pt x="775" y="1119"/>
                    <a:pt x="1158" y="1618"/>
                  </a:cubicBezTo>
                  <a:cubicBezTo>
                    <a:pt x="1465" y="2027"/>
                    <a:pt x="1900" y="2538"/>
                    <a:pt x="2347" y="2768"/>
                  </a:cubicBezTo>
                  <a:cubicBezTo>
                    <a:pt x="2362" y="2777"/>
                    <a:pt x="2379" y="2782"/>
                    <a:pt x="2395" y="2782"/>
                  </a:cubicBezTo>
                  <a:cubicBezTo>
                    <a:pt x="2447" y="2782"/>
                    <a:pt x="2495" y="2738"/>
                    <a:pt x="2475" y="2679"/>
                  </a:cubicBezTo>
                  <a:cubicBezTo>
                    <a:pt x="2258" y="2142"/>
                    <a:pt x="1785" y="1618"/>
                    <a:pt x="1401" y="1196"/>
                  </a:cubicBezTo>
                  <a:cubicBezTo>
                    <a:pt x="1017" y="761"/>
                    <a:pt x="583" y="364"/>
                    <a:pt x="122" y="6"/>
                  </a:cubicBezTo>
                  <a:lnTo>
                    <a:pt x="110" y="6"/>
                  </a:lnTo>
                  <a:cubicBezTo>
                    <a:pt x="102" y="2"/>
                    <a:pt x="93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13"/>
            <p:cNvSpPr/>
            <p:nvPr/>
          </p:nvSpPr>
          <p:spPr>
            <a:xfrm rot="-5400000">
              <a:off x="-290299" y="2829886"/>
              <a:ext cx="109985" cy="110457"/>
            </a:xfrm>
            <a:custGeom>
              <a:avLst/>
              <a:gdLst/>
              <a:ahLst/>
              <a:cxnLst/>
              <a:rect l="l" t="t" r="r" b="b"/>
              <a:pathLst>
                <a:path w="2566" h="2577" extrusionOk="0">
                  <a:moveTo>
                    <a:pt x="2527" y="1"/>
                  </a:moveTo>
                  <a:cubicBezTo>
                    <a:pt x="2348" y="1"/>
                    <a:pt x="2182" y="77"/>
                    <a:pt x="2054" y="193"/>
                  </a:cubicBezTo>
                  <a:cubicBezTo>
                    <a:pt x="1760" y="474"/>
                    <a:pt x="1440" y="755"/>
                    <a:pt x="1158" y="1049"/>
                  </a:cubicBezTo>
                  <a:cubicBezTo>
                    <a:pt x="737" y="1510"/>
                    <a:pt x="327" y="1932"/>
                    <a:pt x="33" y="2482"/>
                  </a:cubicBezTo>
                  <a:cubicBezTo>
                    <a:pt x="1" y="2525"/>
                    <a:pt x="41" y="2577"/>
                    <a:pt x="85" y="2577"/>
                  </a:cubicBezTo>
                  <a:cubicBezTo>
                    <a:pt x="94" y="2577"/>
                    <a:pt x="102" y="2575"/>
                    <a:pt x="110" y="2571"/>
                  </a:cubicBezTo>
                  <a:cubicBezTo>
                    <a:pt x="660" y="2239"/>
                    <a:pt x="1158" y="1817"/>
                    <a:pt x="1580" y="1343"/>
                  </a:cubicBezTo>
                  <a:cubicBezTo>
                    <a:pt x="1875" y="1011"/>
                    <a:pt x="2565" y="512"/>
                    <a:pt x="2540" y="14"/>
                  </a:cubicBezTo>
                  <a:cubicBezTo>
                    <a:pt x="2540" y="14"/>
                    <a:pt x="2527" y="1"/>
                    <a:pt x="2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13"/>
            <p:cNvSpPr/>
            <p:nvPr/>
          </p:nvSpPr>
          <p:spPr>
            <a:xfrm rot="-5400000">
              <a:off x="159528" y="2324438"/>
              <a:ext cx="37890" cy="30047"/>
            </a:xfrm>
            <a:custGeom>
              <a:avLst/>
              <a:gdLst/>
              <a:ahLst/>
              <a:cxnLst/>
              <a:rect l="l" t="t" r="r" b="b"/>
              <a:pathLst>
                <a:path w="884" h="701" extrusionOk="0">
                  <a:moveTo>
                    <a:pt x="436" y="0"/>
                  </a:moveTo>
                  <a:cubicBezTo>
                    <a:pt x="141" y="0"/>
                    <a:pt x="1" y="346"/>
                    <a:pt x="205" y="563"/>
                  </a:cubicBezTo>
                  <a:lnTo>
                    <a:pt x="257" y="614"/>
                  </a:lnTo>
                  <a:cubicBezTo>
                    <a:pt x="308" y="672"/>
                    <a:pt x="375" y="701"/>
                    <a:pt x="444" y="701"/>
                  </a:cubicBezTo>
                  <a:cubicBezTo>
                    <a:pt x="512" y="701"/>
                    <a:pt x="583" y="672"/>
                    <a:pt x="640" y="614"/>
                  </a:cubicBezTo>
                  <a:lnTo>
                    <a:pt x="679" y="563"/>
                  </a:lnTo>
                  <a:cubicBezTo>
                    <a:pt x="883" y="346"/>
                    <a:pt x="730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13"/>
            <p:cNvSpPr/>
            <p:nvPr/>
          </p:nvSpPr>
          <p:spPr>
            <a:xfrm rot="5400000">
              <a:off x="215976" y="3393723"/>
              <a:ext cx="34590" cy="26875"/>
            </a:xfrm>
            <a:custGeom>
              <a:avLst/>
              <a:gdLst/>
              <a:ahLst/>
              <a:cxnLst/>
              <a:rect l="l" t="t" r="r" b="b"/>
              <a:pathLst>
                <a:path w="807" h="627" extrusionOk="0">
                  <a:moveTo>
                    <a:pt x="397" y="0"/>
                  </a:moveTo>
                  <a:cubicBezTo>
                    <a:pt x="0" y="0"/>
                    <a:pt x="0" y="627"/>
                    <a:pt x="397" y="627"/>
                  </a:cubicBezTo>
                  <a:cubicBezTo>
                    <a:pt x="806" y="627"/>
                    <a:pt x="806" y="0"/>
                    <a:pt x="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13"/>
            <p:cNvSpPr/>
            <p:nvPr/>
          </p:nvSpPr>
          <p:spPr>
            <a:xfrm rot="5400000">
              <a:off x="458292" y="3212356"/>
              <a:ext cx="37890" cy="30047"/>
            </a:xfrm>
            <a:custGeom>
              <a:avLst/>
              <a:gdLst/>
              <a:ahLst/>
              <a:cxnLst/>
              <a:rect l="l" t="t" r="r" b="b"/>
              <a:pathLst>
                <a:path w="884" h="701" extrusionOk="0">
                  <a:moveTo>
                    <a:pt x="436" y="0"/>
                  </a:moveTo>
                  <a:cubicBezTo>
                    <a:pt x="141" y="0"/>
                    <a:pt x="1" y="346"/>
                    <a:pt x="205" y="563"/>
                  </a:cubicBezTo>
                  <a:lnTo>
                    <a:pt x="257" y="614"/>
                  </a:lnTo>
                  <a:cubicBezTo>
                    <a:pt x="308" y="672"/>
                    <a:pt x="375" y="701"/>
                    <a:pt x="444" y="701"/>
                  </a:cubicBezTo>
                  <a:cubicBezTo>
                    <a:pt x="512" y="701"/>
                    <a:pt x="583" y="672"/>
                    <a:pt x="640" y="614"/>
                  </a:cubicBezTo>
                  <a:lnTo>
                    <a:pt x="679" y="563"/>
                  </a:lnTo>
                  <a:cubicBezTo>
                    <a:pt x="883" y="346"/>
                    <a:pt x="730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13"/>
            <p:cNvSpPr/>
            <p:nvPr/>
          </p:nvSpPr>
          <p:spPr>
            <a:xfrm rot="5400000">
              <a:off x="154662" y="3615722"/>
              <a:ext cx="20874" cy="99698"/>
            </a:xfrm>
            <a:custGeom>
              <a:avLst/>
              <a:gdLst/>
              <a:ahLst/>
              <a:cxnLst/>
              <a:rect l="l" t="t" r="r" b="b"/>
              <a:pathLst>
                <a:path w="487" h="2326" extrusionOk="0">
                  <a:moveTo>
                    <a:pt x="226" y="1"/>
                  </a:moveTo>
                  <a:cubicBezTo>
                    <a:pt x="208" y="1"/>
                    <a:pt x="192" y="14"/>
                    <a:pt x="192" y="39"/>
                  </a:cubicBezTo>
                  <a:cubicBezTo>
                    <a:pt x="1" y="717"/>
                    <a:pt x="39" y="1574"/>
                    <a:pt x="116" y="2277"/>
                  </a:cubicBezTo>
                  <a:cubicBezTo>
                    <a:pt x="116" y="2309"/>
                    <a:pt x="141" y="2325"/>
                    <a:pt x="167" y="2325"/>
                  </a:cubicBezTo>
                  <a:cubicBezTo>
                    <a:pt x="192" y="2325"/>
                    <a:pt x="218" y="2309"/>
                    <a:pt x="218" y="2277"/>
                  </a:cubicBezTo>
                  <a:cubicBezTo>
                    <a:pt x="308" y="1574"/>
                    <a:pt x="487" y="717"/>
                    <a:pt x="269" y="39"/>
                  </a:cubicBezTo>
                  <a:cubicBezTo>
                    <a:pt x="263" y="14"/>
                    <a:pt x="244" y="1"/>
                    <a:pt x="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13"/>
            <p:cNvSpPr/>
            <p:nvPr/>
          </p:nvSpPr>
          <p:spPr>
            <a:xfrm rot="5400000">
              <a:off x="118294" y="3654493"/>
              <a:ext cx="93783" cy="12859"/>
            </a:xfrm>
            <a:custGeom>
              <a:avLst/>
              <a:gdLst/>
              <a:ahLst/>
              <a:cxnLst/>
              <a:rect l="l" t="t" r="r" b="b"/>
              <a:pathLst>
                <a:path w="2188" h="300" extrusionOk="0">
                  <a:moveTo>
                    <a:pt x="1177" y="26"/>
                  </a:moveTo>
                  <a:cubicBezTo>
                    <a:pt x="806" y="38"/>
                    <a:pt x="397" y="0"/>
                    <a:pt x="52" y="128"/>
                  </a:cubicBezTo>
                  <a:cubicBezTo>
                    <a:pt x="1" y="141"/>
                    <a:pt x="1" y="217"/>
                    <a:pt x="52" y="230"/>
                  </a:cubicBezTo>
                  <a:cubicBezTo>
                    <a:pt x="214" y="284"/>
                    <a:pt x="384" y="299"/>
                    <a:pt x="555" y="299"/>
                  </a:cubicBezTo>
                  <a:cubicBezTo>
                    <a:pt x="707" y="299"/>
                    <a:pt x="860" y="287"/>
                    <a:pt x="1011" y="281"/>
                  </a:cubicBezTo>
                  <a:cubicBezTo>
                    <a:pt x="1382" y="281"/>
                    <a:pt x="1765" y="243"/>
                    <a:pt x="2136" y="192"/>
                  </a:cubicBezTo>
                  <a:cubicBezTo>
                    <a:pt x="2187" y="179"/>
                    <a:pt x="2187" y="102"/>
                    <a:pt x="2136" y="90"/>
                  </a:cubicBezTo>
                  <a:cubicBezTo>
                    <a:pt x="1816" y="38"/>
                    <a:pt x="1497" y="26"/>
                    <a:pt x="1177" y="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13"/>
            <p:cNvSpPr/>
            <p:nvPr/>
          </p:nvSpPr>
          <p:spPr>
            <a:xfrm rot="5400000">
              <a:off x="133317" y="3627596"/>
              <a:ext cx="59022" cy="66094"/>
            </a:xfrm>
            <a:custGeom>
              <a:avLst/>
              <a:gdLst/>
              <a:ahLst/>
              <a:cxnLst/>
              <a:rect l="l" t="t" r="r" b="b"/>
              <a:pathLst>
                <a:path w="1377" h="1542" extrusionOk="0">
                  <a:moveTo>
                    <a:pt x="1341" y="0"/>
                  </a:moveTo>
                  <a:cubicBezTo>
                    <a:pt x="1337" y="0"/>
                    <a:pt x="1332" y="1"/>
                    <a:pt x="1328" y="3"/>
                  </a:cubicBezTo>
                  <a:cubicBezTo>
                    <a:pt x="1059" y="195"/>
                    <a:pt x="829" y="413"/>
                    <a:pt x="612" y="656"/>
                  </a:cubicBezTo>
                  <a:cubicBezTo>
                    <a:pt x="369" y="899"/>
                    <a:pt x="164" y="1180"/>
                    <a:pt x="11" y="1487"/>
                  </a:cubicBezTo>
                  <a:cubicBezTo>
                    <a:pt x="0" y="1518"/>
                    <a:pt x="33" y="1541"/>
                    <a:pt x="59" y="1541"/>
                  </a:cubicBezTo>
                  <a:cubicBezTo>
                    <a:pt x="65" y="1541"/>
                    <a:pt x="70" y="1540"/>
                    <a:pt x="75" y="1538"/>
                  </a:cubicBezTo>
                  <a:cubicBezTo>
                    <a:pt x="343" y="1372"/>
                    <a:pt x="561" y="1154"/>
                    <a:pt x="740" y="899"/>
                  </a:cubicBezTo>
                  <a:cubicBezTo>
                    <a:pt x="957" y="617"/>
                    <a:pt x="1174" y="349"/>
                    <a:pt x="1366" y="55"/>
                  </a:cubicBezTo>
                  <a:cubicBezTo>
                    <a:pt x="1377" y="23"/>
                    <a:pt x="1361" y="0"/>
                    <a:pt x="1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13"/>
            <p:cNvSpPr/>
            <p:nvPr/>
          </p:nvSpPr>
          <p:spPr>
            <a:xfrm rot="5400000">
              <a:off x="133938" y="3632718"/>
              <a:ext cx="60736" cy="61765"/>
            </a:xfrm>
            <a:custGeom>
              <a:avLst/>
              <a:gdLst/>
              <a:ahLst/>
              <a:cxnLst/>
              <a:rect l="l" t="t" r="r" b="b"/>
              <a:pathLst>
                <a:path w="1417" h="1441" extrusionOk="0">
                  <a:moveTo>
                    <a:pt x="13" y="0"/>
                  </a:moveTo>
                  <a:cubicBezTo>
                    <a:pt x="13" y="0"/>
                    <a:pt x="0" y="0"/>
                    <a:pt x="0" y="13"/>
                  </a:cubicBezTo>
                  <a:cubicBezTo>
                    <a:pt x="0" y="294"/>
                    <a:pt x="371" y="563"/>
                    <a:pt x="537" y="755"/>
                  </a:cubicBezTo>
                  <a:cubicBezTo>
                    <a:pt x="780" y="1023"/>
                    <a:pt x="1049" y="1253"/>
                    <a:pt x="1356" y="1432"/>
                  </a:cubicBezTo>
                  <a:cubicBezTo>
                    <a:pt x="1361" y="1438"/>
                    <a:pt x="1368" y="1441"/>
                    <a:pt x="1374" y="1441"/>
                  </a:cubicBezTo>
                  <a:cubicBezTo>
                    <a:pt x="1396" y="1441"/>
                    <a:pt x="1417" y="1411"/>
                    <a:pt x="1407" y="1381"/>
                  </a:cubicBezTo>
                  <a:cubicBezTo>
                    <a:pt x="1228" y="1100"/>
                    <a:pt x="1010" y="831"/>
                    <a:pt x="780" y="588"/>
                  </a:cubicBezTo>
                  <a:cubicBezTo>
                    <a:pt x="614" y="422"/>
                    <a:pt x="448" y="269"/>
                    <a:pt x="281" y="103"/>
                  </a:cubicBezTo>
                  <a:cubicBezTo>
                    <a:pt x="205" y="39"/>
                    <a:pt x="115" y="0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13"/>
            <p:cNvSpPr/>
            <p:nvPr/>
          </p:nvSpPr>
          <p:spPr>
            <a:xfrm rot="-5400000">
              <a:off x="344202" y="2661081"/>
              <a:ext cx="37290" cy="178865"/>
            </a:xfrm>
            <a:custGeom>
              <a:avLst/>
              <a:gdLst/>
              <a:ahLst/>
              <a:cxnLst/>
              <a:rect l="l" t="t" r="r" b="b"/>
              <a:pathLst>
                <a:path w="870" h="4173" extrusionOk="0">
                  <a:moveTo>
                    <a:pt x="460" y="0"/>
                  </a:moveTo>
                  <a:cubicBezTo>
                    <a:pt x="425" y="0"/>
                    <a:pt x="390" y="19"/>
                    <a:pt x="384" y="58"/>
                  </a:cubicBezTo>
                  <a:cubicBezTo>
                    <a:pt x="0" y="1285"/>
                    <a:pt x="320" y="2833"/>
                    <a:pt x="473" y="4086"/>
                  </a:cubicBezTo>
                  <a:cubicBezTo>
                    <a:pt x="473" y="4143"/>
                    <a:pt x="518" y="4172"/>
                    <a:pt x="563" y="4172"/>
                  </a:cubicBezTo>
                  <a:cubicBezTo>
                    <a:pt x="607" y="4172"/>
                    <a:pt x="652" y="4143"/>
                    <a:pt x="652" y="4086"/>
                  </a:cubicBezTo>
                  <a:cubicBezTo>
                    <a:pt x="793" y="2833"/>
                    <a:pt x="870" y="1285"/>
                    <a:pt x="537" y="58"/>
                  </a:cubicBezTo>
                  <a:cubicBezTo>
                    <a:pt x="531" y="19"/>
                    <a:pt x="496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13"/>
            <p:cNvSpPr/>
            <p:nvPr/>
          </p:nvSpPr>
          <p:spPr>
            <a:xfrm rot="-5400000">
              <a:off x="279756" y="2732467"/>
              <a:ext cx="168878" cy="20745"/>
            </a:xfrm>
            <a:custGeom>
              <a:avLst/>
              <a:gdLst/>
              <a:ahLst/>
              <a:cxnLst/>
              <a:rect l="l" t="t" r="r" b="b"/>
              <a:pathLst>
                <a:path w="3940" h="484" extrusionOk="0">
                  <a:moveTo>
                    <a:pt x="1409" y="1"/>
                  </a:moveTo>
                  <a:cubicBezTo>
                    <a:pt x="970" y="1"/>
                    <a:pt x="529" y="32"/>
                    <a:pt x="103" y="100"/>
                  </a:cubicBezTo>
                  <a:cubicBezTo>
                    <a:pt x="1" y="125"/>
                    <a:pt x="1" y="266"/>
                    <a:pt x="103" y="292"/>
                  </a:cubicBezTo>
                  <a:cubicBezTo>
                    <a:pt x="768" y="394"/>
                    <a:pt x="1446" y="445"/>
                    <a:pt x="2123" y="458"/>
                  </a:cubicBezTo>
                  <a:cubicBezTo>
                    <a:pt x="2392" y="464"/>
                    <a:pt x="2666" y="484"/>
                    <a:pt x="2938" y="484"/>
                  </a:cubicBezTo>
                  <a:cubicBezTo>
                    <a:pt x="3249" y="484"/>
                    <a:pt x="3557" y="458"/>
                    <a:pt x="3850" y="356"/>
                  </a:cubicBezTo>
                  <a:cubicBezTo>
                    <a:pt x="3939" y="330"/>
                    <a:pt x="3939" y="202"/>
                    <a:pt x="3850" y="177"/>
                  </a:cubicBezTo>
                  <a:cubicBezTo>
                    <a:pt x="3421" y="28"/>
                    <a:pt x="2944" y="11"/>
                    <a:pt x="2472" y="11"/>
                  </a:cubicBezTo>
                  <a:cubicBezTo>
                    <a:pt x="2333" y="11"/>
                    <a:pt x="2194" y="12"/>
                    <a:pt x="2057" y="12"/>
                  </a:cubicBezTo>
                  <a:cubicBezTo>
                    <a:pt x="1981" y="12"/>
                    <a:pt x="1905" y="12"/>
                    <a:pt x="1829" y="10"/>
                  </a:cubicBezTo>
                  <a:cubicBezTo>
                    <a:pt x="1690" y="4"/>
                    <a:pt x="1549" y="1"/>
                    <a:pt x="1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13"/>
            <p:cNvSpPr/>
            <p:nvPr/>
          </p:nvSpPr>
          <p:spPr>
            <a:xfrm rot="-5400000">
              <a:off x="313555" y="2682683"/>
              <a:ext cx="106942" cy="119243"/>
            </a:xfrm>
            <a:custGeom>
              <a:avLst/>
              <a:gdLst/>
              <a:ahLst/>
              <a:cxnLst/>
              <a:rect l="l" t="t" r="r" b="b"/>
              <a:pathLst>
                <a:path w="2495" h="2782" extrusionOk="0">
                  <a:moveTo>
                    <a:pt x="85" y="1"/>
                  </a:moveTo>
                  <a:cubicBezTo>
                    <a:pt x="41" y="1"/>
                    <a:pt x="1" y="53"/>
                    <a:pt x="33" y="96"/>
                  </a:cubicBezTo>
                  <a:cubicBezTo>
                    <a:pt x="391" y="620"/>
                    <a:pt x="775" y="1119"/>
                    <a:pt x="1158" y="1618"/>
                  </a:cubicBezTo>
                  <a:cubicBezTo>
                    <a:pt x="1465" y="2027"/>
                    <a:pt x="1900" y="2538"/>
                    <a:pt x="2347" y="2768"/>
                  </a:cubicBezTo>
                  <a:cubicBezTo>
                    <a:pt x="2362" y="2777"/>
                    <a:pt x="2379" y="2782"/>
                    <a:pt x="2395" y="2782"/>
                  </a:cubicBezTo>
                  <a:cubicBezTo>
                    <a:pt x="2447" y="2782"/>
                    <a:pt x="2495" y="2738"/>
                    <a:pt x="2475" y="2679"/>
                  </a:cubicBezTo>
                  <a:cubicBezTo>
                    <a:pt x="2258" y="2142"/>
                    <a:pt x="1785" y="1618"/>
                    <a:pt x="1401" y="1196"/>
                  </a:cubicBezTo>
                  <a:cubicBezTo>
                    <a:pt x="1017" y="761"/>
                    <a:pt x="583" y="364"/>
                    <a:pt x="122" y="6"/>
                  </a:cubicBezTo>
                  <a:lnTo>
                    <a:pt x="110" y="6"/>
                  </a:lnTo>
                  <a:cubicBezTo>
                    <a:pt x="102" y="2"/>
                    <a:pt x="93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13"/>
            <p:cNvSpPr/>
            <p:nvPr/>
          </p:nvSpPr>
          <p:spPr>
            <a:xfrm rot="-5400000">
              <a:off x="309526" y="2691598"/>
              <a:ext cx="109985" cy="110457"/>
            </a:xfrm>
            <a:custGeom>
              <a:avLst/>
              <a:gdLst/>
              <a:ahLst/>
              <a:cxnLst/>
              <a:rect l="l" t="t" r="r" b="b"/>
              <a:pathLst>
                <a:path w="2566" h="2577" extrusionOk="0">
                  <a:moveTo>
                    <a:pt x="2527" y="1"/>
                  </a:moveTo>
                  <a:cubicBezTo>
                    <a:pt x="2348" y="1"/>
                    <a:pt x="2182" y="77"/>
                    <a:pt x="2054" y="193"/>
                  </a:cubicBezTo>
                  <a:cubicBezTo>
                    <a:pt x="1760" y="474"/>
                    <a:pt x="1440" y="755"/>
                    <a:pt x="1158" y="1049"/>
                  </a:cubicBezTo>
                  <a:cubicBezTo>
                    <a:pt x="737" y="1510"/>
                    <a:pt x="327" y="1932"/>
                    <a:pt x="33" y="2482"/>
                  </a:cubicBezTo>
                  <a:cubicBezTo>
                    <a:pt x="1" y="2525"/>
                    <a:pt x="41" y="2577"/>
                    <a:pt x="85" y="2577"/>
                  </a:cubicBezTo>
                  <a:cubicBezTo>
                    <a:pt x="94" y="2577"/>
                    <a:pt x="102" y="2575"/>
                    <a:pt x="110" y="2571"/>
                  </a:cubicBezTo>
                  <a:cubicBezTo>
                    <a:pt x="660" y="2239"/>
                    <a:pt x="1158" y="1817"/>
                    <a:pt x="1580" y="1343"/>
                  </a:cubicBezTo>
                  <a:cubicBezTo>
                    <a:pt x="1875" y="1011"/>
                    <a:pt x="2565" y="512"/>
                    <a:pt x="2540" y="14"/>
                  </a:cubicBezTo>
                  <a:cubicBezTo>
                    <a:pt x="2540" y="14"/>
                    <a:pt x="2527" y="1"/>
                    <a:pt x="2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2" name="Google Shape;2252;p13"/>
          <p:cNvSpPr txBox="1">
            <a:spLocks noGrp="1"/>
          </p:cNvSpPr>
          <p:nvPr>
            <p:ph type="title"/>
          </p:nvPr>
        </p:nvSpPr>
        <p:spPr>
          <a:xfrm>
            <a:off x="1024413" y="1818975"/>
            <a:ext cx="348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53" name="Google Shape;2253;p13"/>
          <p:cNvSpPr txBox="1">
            <a:spLocks noGrp="1"/>
          </p:cNvSpPr>
          <p:nvPr>
            <p:ph type="title" idx="2" hasCustomPrompt="1"/>
          </p:nvPr>
        </p:nvSpPr>
        <p:spPr>
          <a:xfrm>
            <a:off x="2129913" y="1284301"/>
            <a:ext cx="1275300" cy="3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rgbClr val="F7F6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4" name="Google Shape;2254;p13"/>
          <p:cNvSpPr txBox="1">
            <a:spLocks noGrp="1"/>
          </p:cNvSpPr>
          <p:nvPr>
            <p:ph type="subTitle" idx="1"/>
          </p:nvPr>
        </p:nvSpPr>
        <p:spPr>
          <a:xfrm>
            <a:off x="1599363" y="22704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5" name="Google Shape;2255;p13"/>
          <p:cNvSpPr txBox="1">
            <a:spLocks noGrp="1"/>
          </p:cNvSpPr>
          <p:nvPr>
            <p:ph type="title" idx="3"/>
          </p:nvPr>
        </p:nvSpPr>
        <p:spPr>
          <a:xfrm>
            <a:off x="4633288" y="1818975"/>
            <a:ext cx="348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56" name="Google Shape;2256;p13"/>
          <p:cNvSpPr txBox="1">
            <a:spLocks noGrp="1"/>
          </p:cNvSpPr>
          <p:nvPr>
            <p:ph type="title" idx="4" hasCustomPrompt="1"/>
          </p:nvPr>
        </p:nvSpPr>
        <p:spPr>
          <a:xfrm>
            <a:off x="5738788" y="1284301"/>
            <a:ext cx="1275300" cy="3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rgbClr val="F7F6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57" name="Google Shape;2257;p13"/>
          <p:cNvSpPr txBox="1">
            <a:spLocks noGrp="1"/>
          </p:cNvSpPr>
          <p:nvPr>
            <p:ph type="subTitle" idx="5"/>
          </p:nvPr>
        </p:nvSpPr>
        <p:spPr>
          <a:xfrm>
            <a:off x="5208238" y="2270475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8" name="Google Shape;2258;p13"/>
          <p:cNvSpPr txBox="1">
            <a:spLocks noGrp="1"/>
          </p:cNvSpPr>
          <p:nvPr>
            <p:ph type="title" idx="6"/>
          </p:nvPr>
        </p:nvSpPr>
        <p:spPr>
          <a:xfrm>
            <a:off x="1024413" y="3654550"/>
            <a:ext cx="348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59" name="Google Shape;2259;p13"/>
          <p:cNvSpPr txBox="1">
            <a:spLocks noGrp="1"/>
          </p:cNvSpPr>
          <p:nvPr>
            <p:ph type="title" idx="7" hasCustomPrompt="1"/>
          </p:nvPr>
        </p:nvSpPr>
        <p:spPr>
          <a:xfrm>
            <a:off x="2129913" y="3125413"/>
            <a:ext cx="1275300" cy="3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rgbClr val="F7F6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0" name="Google Shape;2260;p13"/>
          <p:cNvSpPr txBox="1">
            <a:spLocks noGrp="1"/>
          </p:cNvSpPr>
          <p:nvPr>
            <p:ph type="subTitle" idx="8"/>
          </p:nvPr>
        </p:nvSpPr>
        <p:spPr>
          <a:xfrm>
            <a:off x="1599363" y="41060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1" name="Google Shape;2261;p13"/>
          <p:cNvSpPr txBox="1">
            <a:spLocks noGrp="1"/>
          </p:cNvSpPr>
          <p:nvPr>
            <p:ph type="title" idx="9"/>
          </p:nvPr>
        </p:nvSpPr>
        <p:spPr>
          <a:xfrm>
            <a:off x="4633288" y="3654550"/>
            <a:ext cx="348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262" name="Google Shape;2262;p13"/>
          <p:cNvSpPr txBox="1">
            <a:spLocks noGrp="1"/>
          </p:cNvSpPr>
          <p:nvPr>
            <p:ph type="title" idx="13" hasCustomPrompt="1"/>
          </p:nvPr>
        </p:nvSpPr>
        <p:spPr>
          <a:xfrm>
            <a:off x="5738788" y="3125413"/>
            <a:ext cx="1275300" cy="3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solidFill>
                  <a:srgbClr val="F7F6F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3" name="Google Shape;2263;p13"/>
          <p:cNvSpPr txBox="1">
            <a:spLocks noGrp="1"/>
          </p:cNvSpPr>
          <p:nvPr>
            <p:ph type="subTitle" idx="14"/>
          </p:nvPr>
        </p:nvSpPr>
        <p:spPr>
          <a:xfrm>
            <a:off x="5208238" y="410605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4" name="Google Shape;2264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_1">
    <p:spTree>
      <p:nvGrpSpPr>
        <p:cNvPr id="1" name="Shape 5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5" name="Google Shape;5275;p31"/>
          <p:cNvSpPr/>
          <p:nvPr/>
        </p:nvSpPr>
        <p:spPr>
          <a:xfrm rot="10800000" flipH="1">
            <a:off x="2100341" y="5235619"/>
            <a:ext cx="44063" cy="35619"/>
          </a:xfrm>
          <a:custGeom>
            <a:avLst/>
            <a:gdLst/>
            <a:ahLst/>
            <a:cxnLst/>
            <a:rect l="l" t="t" r="r" b="b"/>
            <a:pathLst>
              <a:path w="1028" h="831" extrusionOk="0">
                <a:moveTo>
                  <a:pt x="121" y="551"/>
                </a:moveTo>
                <a:cubicBezTo>
                  <a:pt x="121" y="551"/>
                  <a:pt x="124" y="557"/>
                  <a:pt x="127" y="569"/>
                </a:cubicBezTo>
                <a:lnTo>
                  <a:pt x="127" y="569"/>
                </a:lnTo>
                <a:cubicBezTo>
                  <a:pt x="122" y="557"/>
                  <a:pt x="120" y="551"/>
                  <a:pt x="121" y="551"/>
                </a:cubicBezTo>
                <a:close/>
                <a:moveTo>
                  <a:pt x="527" y="0"/>
                </a:moveTo>
                <a:cubicBezTo>
                  <a:pt x="252" y="0"/>
                  <a:pt x="1" y="298"/>
                  <a:pt x="129" y="577"/>
                </a:cubicBezTo>
                <a:lnTo>
                  <a:pt x="129" y="577"/>
                </a:lnTo>
                <a:cubicBezTo>
                  <a:pt x="130" y="581"/>
                  <a:pt x="131" y="586"/>
                  <a:pt x="132" y="591"/>
                </a:cubicBezTo>
                <a:cubicBezTo>
                  <a:pt x="158" y="706"/>
                  <a:pt x="247" y="783"/>
                  <a:pt x="350" y="821"/>
                </a:cubicBezTo>
                <a:cubicBezTo>
                  <a:pt x="394" y="828"/>
                  <a:pt x="439" y="831"/>
                  <a:pt x="484" y="831"/>
                </a:cubicBezTo>
                <a:cubicBezTo>
                  <a:pt x="529" y="831"/>
                  <a:pt x="573" y="828"/>
                  <a:pt x="618" y="821"/>
                </a:cubicBezTo>
                <a:cubicBezTo>
                  <a:pt x="976" y="719"/>
                  <a:pt x="1027" y="246"/>
                  <a:pt x="721" y="54"/>
                </a:cubicBezTo>
                <a:cubicBezTo>
                  <a:pt x="658" y="17"/>
                  <a:pt x="592" y="0"/>
                  <a:pt x="5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6" name="Google Shape;5276;p31"/>
          <p:cNvSpPr/>
          <p:nvPr/>
        </p:nvSpPr>
        <p:spPr>
          <a:xfrm rot="10800000" flipH="1">
            <a:off x="3243006" y="5203784"/>
            <a:ext cx="20874" cy="99270"/>
          </a:xfrm>
          <a:custGeom>
            <a:avLst/>
            <a:gdLst/>
            <a:ahLst/>
            <a:cxnLst/>
            <a:rect l="l" t="t" r="r" b="b"/>
            <a:pathLst>
              <a:path w="487" h="2316" extrusionOk="0">
                <a:moveTo>
                  <a:pt x="230" y="1"/>
                </a:moveTo>
                <a:cubicBezTo>
                  <a:pt x="214" y="1"/>
                  <a:pt x="198" y="13"/>
                  <a:pt x="192" y="39"/>
                </a:cubicBezTo>
                <a:cubicBezTo>
                  <a:pt x="0" y="717"/>
                  <a:pt x="51" y="1573"/>
                  <a:pt x="115" y="2277"/>
                </a:cubicBezTo>
                <a:cubicBezTo>
                  <a:pt x="122" y="2302"/>
                  <a:pt x="144" y="2315"/>
                  <a:pt x="166" y="2315"/>
                </a:cubicBezTo>
                <a:cubicBezTo>
                  <a:pt x="189" y="2315"/>
                  <a:pt x="211" y="2302"/>
                  <a:pt x="218" y="2277"/>
                </a:cubicBezTo>
                <a:cubicBezTo>
                  <a:pt x="307" y="1586"/>
                  <a:pt x="486" y="717"/>
                  <a:pt x="269" y="39"/>
                </a:cubicBezTo>
                <a:cubicBezTo>
                  <a:pt x="262" y="13"/>
                  <a:pt x="246" y="1"/>
                  <a:pt x="23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7" name="Google Shape;5277;p31"/>
          <p:cNvSpPr/>
          <p:nvPr/>
        </p:nvSpPr>
        <p:spPr>
          <a:xfrm rot="10800000" flipH="1">
            <a:off x="3201902" y="5246905"/>
            <a:ext cx="93740" cy="11401"/>
          </a:xfrm>
          <a:custGeom>
            <a:avLst/>
            <a:gdLst/>
            <a:ahLst/>
            <a:cxnLst/>
            <a:rect l="l" t="t" r="r" b="b"/>
            <a:pathLst>
              <a:path w="2187" h="266" extrusionOk="0">
                <a:moveTo>
                  <a:pt x="1403" y="1"/>
                </a:moveTo>
                <a:cubicBezTo>
                  <a:pt x="1327" y="1"/>
                  <a:pt x="1252" y="2"/>
                  <a:pt x="1177" y="5"/>
                </a:cubicBezTo>
                <a:cubicBezTo>
                  <a:pt x="1062" y="5"/>
                  <a:pt x="945" y="3"/>
                  <a:pt x="826" y="3"/>
                </a:cubicBezTo>
                <a:cubicBezTo>
                  <a:pt x="560" y="3"/>
                  <a:pt x="290" y="15"/>
                  <a:pt x="51" y="95"/>
                </a:cubicBezTo>
                <a:cubicBezTo>
                  <a:pt x="0" y="107"/>
                  <a:pt x="0" y="184"/>
                  <a:pt x="51" y="197"/>
                </a:cubicBezTo>
                <a:cubicBezTo>
                  <a:pt x="214" y="251"/>
                  <a:pt x="383" y="266"/>
                  <a:pt x="554" y="266"/>
                </a:cubicBezTo>
                <a:cubicBezTo>
                  <a:pt x="706" y="266"/>
                  <a:pt x="860" y="254"/>
                  <a:pt x="1010" y="248"/>
                </a:cubicBezTo>
                <a:cubicBezTo>
                  <a:pt x="1394" y="248"/>
                  <a:pt x="1765" y="210"/>
                  <a:pt x="2136" y="159"/>
                </a:cubicBezTo>
                <a:cubicBezTo>
                  <a:pt x="2187" y="146"/>
                  <a:pt x="2187" y="69"/>
                  <a:pt x="2136" y="56"/>
                </a:cubicBezTo>
                <a:cubicBezTo>
                  <a:pt x="1891" y="17"/>
                  <a:pt x="1647" y="1"/>
                  <a:pt x="14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8" name="Google Shape;5278;p31"/>
          <p:cNvSpPr/>
          <p:nvPr/>
        </p:nvSpPr>
        <p:spPr>
          <a:xfrm rot="10800000" flipH="1">
            <a:off x="3218961" y="5217929"/>
            <a:ext cx="59450" cy="66308"/>
          </a:xfrm>
          <a:custGeom>
            <a:avLst/>
            <a:gdLst/>
            <a:ahLst/>
            <a:cxnLst/>
            <a:rect l="l" t="t" r="r" b="b"/>
            <a:pathLst>
              <a:path w="1387" h="1547" extrusionOk="0">
                <a:moveTo>
                  <a:pt x="1347" y="1"/>
                </a:moveTo>
                <a:cubicBezTo>
                  <a:pt x="1341" y="1"/>
                  <a:pt x="1334" y="3"/>
                  <a:pt x="1328" y="9"/>
                </a:cubicBezTo>
                <a:cubicBezTo>
                  <a:pt x="1060" y="201"/>
                  <a:pt x="830" y="418"/>
                  <a:pt x="612" y="674"/>
                </a:cubicBezTo>
                <a:cubicBezTo>
                  <a:pt x="369" y="904"/>
                  <a:pt x="165" y="1186"/>
                  <a:pt x="11" y="1493"/>
                </a:cubicBezTo>
                <a:cubicBezTo>
                  <a:pt x="1" y="1524"/>
                  <a:pt x="33" y="1547"/>
                  <a:pt x="60" y="1547"/>
                </a:cubicBezTo>
                <a:cubicBezTo>
                  <a:pt x="65" y="1547"/>
                  <a:pt x="71" y="1546"/>
                  <a:pt x="75" y="1544"/>
                </a:cubicBezTo>
                <a:cubicBezTo>
                  <a:pt x="344" y="1377"/>
                  <a:pt x="561" y="1160"/>
                  <a:pt x="740" y="904"/>
                </a:cubicBezTo>
                <a:cubicBezTo>
                  <a:pt x="958" y="623"/>
                  <a:pt x="1175" y="342"/>
                  <a:pt x="1367" y="60"/>
                </a:cubicBezTo>
                <a:cubicBezTo>
                  <a:pt x="1387" y="31"/>
                  <a:pt x="1368" y="1"/>
                  <a:pt x="134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9" name="Google Shape;5279;p31"/>
          <p:cNvSpPr/>
          <p:nvPr/>
        </p:nvSpPr>
        <p:spPr>
          <a:xfrm rot="10800000" flipH="1">
            <a:off x="3221061" y="5221744"/>
            <a:ext cx="60779" cy="61593"/>
          </a:xfrm>
          <a:custGeom>
            <a:avLst/>
            <a:gdLst/>
            <a:ahLst/>
            <a:cxnLst/>
            <a:rect l="l" t="t" r="r" b="b"/>
            <a:pathLst>
              <a:path w="1418" h="1437" extrusionOk="0">
                <a:moveTo>
                  <a:pt x="13" y="1"/>
                </a:moveTo>
                <a:cubicBezTo>
                  <a:pt x="13" y="1"/>
                  <a:pt x="13" y="1"/>
                  <a:pt x="13" y="14"/>
                </a:cubicBezTo>
                <a:cubicBezTo>
                  <a:pt x="1" y="295"/>
                  <a:pt x="371" y="564"/>
                  <a:pt x="538" y="755"/>
                </a:cubicBezTo>
                <a:cubicBezTo>
                  <a:pt x="781" y="1011"/>
                  <a:pt x="1049" y="1241"/>
                  <a:pt x="1356" y="1433"/>
                </a:cubicBezTo>
                <a:cubicBezTo>
                  <a:pt x="1361" y="1435"/>
                  <a:pt x="1366" y="1436"/>
                  <a:pt x="1371" y="1436"/>
                </a:cubicBezTo>
                <a:cubicBezTo>
                  <a:pt x="1394" y="1436"/>
                  <a:pt x="1418" y="1414"/>
                  <a:pt x="1407" y="1382"/>
                </a:cubicBezTo>
                <a:cubicBezTo>
                  <a:pt x="1228" y="1088"/>
                  <a:pt x="1024" y="819"/>
                  <a:pt x="781" y="589"/>
                </a:cubicBezTo>
                <a:cubicBezTo>
                  <a:pt x="614" y="423"/>
                  <a:pt x="448" y="270"/>
                  <a:pt x="282" y="103"/>
                </a:cubicBezTo>
                <a:cubicBezTo>
                  <a:pt x="205" y="39"/>
                  <a:pt x="116" y="1"/>
                  <a:pt x="1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0" name="Google Shape;5280;p31"/>
          <p:cNvSpPr/>
          <p:nvPr/>
        </p:nvSpPr>
        <p:spPr>
          <a:xfrm rot="10800000">
            <a:off x="4358489" y="5142432"/>
            <a:ext cx="168878" cy="20745"/>
          </a:xfrm>
          <a:custGeom>
            <a:avLst/>
            <a:gdLst/>
            <a:ahLst/>
            <a:cxnLst/>
            <a:rect l="l" t="t" r="r" b="b"/>
            <a:pathLst>
              <a:path w="3940" h="484" extrusionOk="0">
                <a:moveTo>
                  <a:pt x="1409" y="1"/>
                </a:moveTo>
                <a:cubicBezTo>
                  <a:pt x="970" y="1"/>
                  <a:pt x="529" y="32"/>
                  <a:pt x="103" y="100"/>
                </a:cubicBezTo>
                <a:cubicBezTo>
                  <a:pt x="1" y="125"/>
                  <a:pt x="1" y="266"/>
                  <a:pt x="103" y="292"/>
                </a:cubicBezTo>
                <a:cubicBezTo>
                  <a:pt x="768" y="394"/>
                  <a:pt x="1446" y="445"/>
                  <a:pt x="2123" y="458"/>
                </a:cubicBezTo>
                <a:cubicBezTo>
                  <a:pt x="2392" y="464"/>
                  <a:pt x="2666" y="484"/>
                  <a:pt x="2938" y="484"/>
                </a:cubicBezTo>
                <a:cubicBezTo>
                  <a:pt x="3249" y="484"/>
                  <a:pt x="3557" y="458"/>
                  <a:pt x="3850" y="356"/>
                </a:cubicBezTo>
                <a:cubicBezTo>
                  <a:pt x="3939" y="330"/>
                  <a:pt x="3939" y="202"/>
                  <a:pt x="3850" y="177"/>
                </a:cubicBezTo>
                <a:cubicBezTo>
                  <a:pt x="3421" y="28"/>
                  <a:pt x="2944" y="11"/>
                  <a:pt x="2472" y="11"/>
                </a:cubicBezTo>
                <a:cubicBezTo>
                  <a:pt x="2333" y="11"/>
                  <a:pt x="2194" y="12"/>
                  <a:pt x="2057" y="12"/>
                </a:cubicBezTo>
                <a:cubicBezTo>
                  <a:pt x="1981" y="12"/>
                  <a:pt x="1905" y="12"/>
                  <a:pt x="1829" y="10"/>
                </a:cubicBezTo>
                <a:cubicBezTo>
                  <a:pt x="1690" y="4"/>
                  <a:pt x="1549" y="1"/>
                  <a:pt x="14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1" name="Google Shape;5281;p31"/>
          <p:cNvGrpSpPr/>
          <p:nvPr/>
        </p:nvGrpSpPr>
        <p:grpSpPr>
          <a:xfrm flipH="1">
            <a:off x="-326410" y="12096"/>
            <a:ext cx="9856240" cy="5231490"/>
            <a:chOff x="-326410" y="12096"/>
            <a:chExt cx="9856240" cy="5231490"/>
          </a:xfrm>
        </p:grpSpPr>
        <p:sp>
          <p:nvSpPr>
            <p:cNvPr id="5282" name="Google Shape;5282;p31"/>
            <p:cNvSpPr/>
            <p:nvPr/>
          </p:nvSpPr>
          <p:spPr>
            <a:xfrm flipH="1">
              <a:off x="6440237" y="953686"/>
              <a:ext cx="36519" cy="26918"/>
            </a:xfrm>
            <a:custGeom>
              <a:avLst/>
              <a:gdLst/>
              <a:ahLst/>
              <a:cxnLst/>
              <a:rect l="l" t="t" r="r" b="b"/>
              <a:pathLst>
                <a:path w="852" h="628" extrusionOk="0">
                  <a:moveTo>
                    <a:pt x="429" y="1"/>
                  </a:moveTo>
                  <a:cubicBezTo>
                    <a:pt x="336" y="1"/>
                    <a:pt x="244" y="49"/>
                    <a:pt x="193" y="145"/>
                  </a:cubicBezTo>
                  <a:lnTo>
                    <a:pt x="154" y="196"/>
                  </a:lnTo>
                  <a:cubicBezTo>
                    <a:pt x="1" y="483"/>
                    <a:pt x="215" y="627"/>
                    <a:pt x="428" y="627"/>
                  </a:cubicBezTo>
                  <a:cubicBezTo>
                    <a:pt x="640" y="627"/>
                    <a:pt x="851" y="483"/>
                    <a:pt x="691" y="196"/>
                  </a:cubicBezTo>
                  <a:lnTo>
                    <a:pt x="704" y="196"/>
                  </a:lnTo>
                  <a:cubicBezTo>
                    <a:pt x="691" y="170"/>
                    <a:pt x="678" y="157"/>
                    <a:pt x="666" y="145"/>
                  </a:cubicBezTo>
                  <a:cubicBezTo>
                    <a:pt x="615" y="49"/>
                    <a:pt x="522" y="1"/>
                    <a:pt x="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31"/>
            <p:cNvSpPr/>
            <p:nvPr/>
          </p:nvSpPr>
          <p:spPr>
            <a:xfrm flipH="1">
              <a:off x="6737608" y="1181280"/>
              <a:ext cx="52078" cy="40076"/>
            </a:xfrm>
            <a:custGeom>
              <a:avLst/>
              <a:gdLst/>
              <a:ahLst/>
              <a:cxnLst/>
              <a:rect l="l" t="t" r="r" b="b"/>
              <a:pathLst>
                <a:path w="1215" h="935" extrusionOk="0">
                  <a:moveTo>
                    <a:pt x="614" y="1"/>
                  </a:moveTo>
                  <a:cubicBezTo>
                    <a:pt x="205" y="1"/>
                    <a:pt x="0" y="487"/>
                    <a:pt x="294" y="781"/>
                  </a:cubicBezTo>
                  <a:lnTo>
                    <a:pt x="333" y="819"/>
                  </a:lnTo>
                  <a:cubicBezTo>
                    <a:pt x="409" y="896"/>
                    <a:pt x="508" y="934"/>
                    <a:pt x="609" y="934"/>
                  </a:cubicBezTo>
                  <a:cubicBezTo>
                    <a:pt x="710" y="934"/>
                    <a:pt x="812" y="896"/>
                    <a:pt x="895" y="819"/>
                  </a:cubicBezTo>
                  <a:lnTo>
                    <a:pt x="934" y="781"/>
                  </a:lnTo>
                  <a:cubicBezTo>
                    <a:pt x="1215" y="487"/>
                    <a:pt x="1010" y="1"/>
                    <a:pt x="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31"/>
            <p:cNvSpPr/>
            <p:nvPr/>
          </p:nvSpPr>
          <p:spPr>
            <a:xfrm flipH="1">
              <a:off x="6301066" y="453966"/>
              <a:ext cx="46892" cy="33518"/>
            </a:xfrm>
            <a:custGeom>
              <a:avLst/>
              <a:gdLst/>
              <a:ahLst/>
              <a:cxnLst/>
              <a:rect l="l" t="t" r="r" b="b"/>
              <a:pathLst>
                <a:path w="1094" h="782" extrusionOk="0">
                  <a:moveTo>
                    <a:pt x="624" y="0"/>
                  </a:moveTo>
                  <a:cubicBezTo>
                    <a:pt x="617" y="0"/>
                    <a:pt x="609" y="0"/>
                    <a:pt x="602" y="1"/>
                  </a:cubicBezTo>
                  <a:cubicBezTo>
                    <a:pt x="474" y="1"/>
                    <a:pt x="346" y="26"/>
                    <a:pt x="231" y="77"/>
                  </a:cubicBezTo>
                  <a:cubicBezTo>
                    <a:pt x="1" y="218"/>
                    <a:pt x="1" y="563"/>
                    <a:pt x="231" y="704"/>
                  </a:cubicBezTo>
                  <a:cubicBezTo>
                    <a:pt x="346" y="755"/>
                    <a:pt x="474" y="781"/>
                    <a:pt x="602" y="781"/>
                  </a:cubicBezTo>
                  <a:cubicBezTo>
                    <a:pt x="609" y="781"/>
                    <a:pt x="617" y="781"/>
                    <a:pt x="624" y="781"/>
                  </a:cubicBezTo>
                  <a:cubicBezTo>
                    <a:pt x="1093" y="781"/>
                    <a:pt x="1093" y="0"/>
                    <a:pt x="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31"/>
            <p:cNvSpPr/>
            <p:nvPr/>
          </p:nvSpPr>
          <p:spPr>
            <a:xfrm flipH="1">
              <a:off x="6999577" y="43912"/>
              <a:ext cx="44063" cy="35619"/>
            </a:xfrm>
            <a:custGeom>
              <a:avLst/>
              <a:gdLst/>
              <a:ahLst/>
              <a:cxnLst/>
              <a:rect l="l" t="t" r="r" b="b"/>
              <a:pathLst>
                <a:path w="1028" h="831" extrusionOk="0">
                  <a:moveTo>
                    <a:pt x="121" y="551"/>
                  </a:moveTo>
                  <a:cubicBezTo>
                    <a:pt x="121" y="551"/>
                    <a:pt x="124" y="557"/>
                    <a:pt x="127" y="569"/>
                  </a:cubicBezTo>
                  <a:lnTo>
                    <a:pt x="127" y="569"/>
                  </a:lnTo>
                  <a:cubicBezTo>
                    <a:pt x="122" y="557"/>
                    <a:pt x="120" y="551"/>
                    <a:pt x="121" y="551"/>
                  </a:cubicBezTo>
                  <a:close/>
                  <a:moveTo>
                    <a:pt x="527" y="0"/>
                  </a:moveTo>
                  <a:cubicBezTo>
                    <a:pt x="252" y="0"/>
                    <a:pt x="1" y="298"/>
                    <a:pt x="129" y="577"/>
                  </a:cubicBezTo>
                  <a:lnTo>
                    <a:pt x="129" y="577"/>
                  </a:lnTo>
                  <a:cubicBezTo>
                    <a:pt x="130" y="581"/>
                    <a:pt x="131" y="586"/>
                    <a:pt x="132" y="591"/>
                  </a:cubicBezTo>
                  <a:cubicBezTo>
                    <a:pt x="158" y="706"/>
                    <a:pt x="247" y="783"/>
                    <a:pt x="350" y="821"/>
                  </a:cubicBezTo>
                  <a:cubicBezTo>
                    <a:pt x="394" y="828"/>
                    <a:pt x="439" y="831"/>
                    <a:pt x="484" y="831"/>
                  </a:cubicBezTo>
                  <a:cubicBezTo>
                    <a:pt x="529" y="831"/>
                    <a:pt x="573" y="828"/>
                    <a:pt x="618" y="821"/>
                  </a:cubicBezTo>
                  <a:cubicBezTo>
                    <a:pt x="976" y="719"/>
                    <a:pt x="1027" y="246"/>
                    <a:pt x="721" y="54"/>
                  </a:cubicBezTo>
                  <a:cubicBezTo>
                    <a:pt x="658" y="17"/>
                    <a:pt x="592" y="0"/>
                    <a:pt x="5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31"/>
            <p:cNvSpPr/>
            <p:nvPr/>
          </p:nvSpPr>
          <p:spPr>
            <a:xfrm flipH="1">
              <a:off x="7413918" y="486326"/>
              <a:ext cx="34590" cy="26875"/>
            </a:xfrm>
            <a:custGeom>
              <a:avLst/>
              <a:gdLst/>
              <a:ahLst/>
              <a:cxnLst/>
              <a:rect l="l" t="t" r="r" b="b"/>
              <a:pathLst>
                <a:path w="807" h="627" extrusionOk="0">
                  <a:moveTo>
                    <a:pt x="397" y="0"/>
                  </a:moveTo>
                  <a:cubicBezTo>
                    <a:pt x="0" y="0"/>
                    <a:pt x="0" y="627"/>
                    <a:pt x="397" y="627"/>
                  </a:cubicBezTo>
                  <a:cubicBezTo>
                    <a:pt x="806" y="627"/>
                    <a:pt x="806" y="0"/>
                    <a:pt x="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31"/>
            <p:cNvSpPr/>
            <p:nvPr/>
          </p:nvSpPr>
          <p:spPr>
            <a:xfrm flipH="1">
              <a:off x="7592049" y="240774"/>
              <a:ext cx="37890" cy="30047"/>
            </a:xfrm>
            <a:custGeom>
              <a:avLst/>
              <a:gdLst/>
              <a:ahLst/>
              <a:cxnLst/>
              <a:rect l="l" t="t" r="r" b="b"/>
              <a:pathLst>
                <a:path w="884" h="701" extrusionOk="0">
                  <a:moveTo>
                    <a:pt x="436" y="0"/>
                  </a:moveTo>
                  <a:cubicBezTo>
                    <a:pt x="141" y="0"/>
                    <a:pt x="1" y="346"/>
                    <a:pt x="205" y="563"/>
                  </a:cubicBezTo>
                  <a:lnTo>
                    <a:pt x="257" y="614"/>
                  </a:lnTo>
                  <a:cubicBezTo>
                    <a:pt x="308" y="672"/>
                    <a:pt x="375" y="701"/>
                    <a:pt x="444" y="701"/>
                  </a:cubicBezTo>
                  <a:cubicBezTo>
                    <a:pt x="512" y="701"/>
                    <a:pt x="583" y="672"/>
                    <a:pt x="640" y="614"/>
                  </a:cubicBezTo>
                  <a:lnTo>
                    <a:pt x="679" y="563"/>
                  </a:lnTo>
                  <a:cubicBezTo>
                    <a:pt x="883" y="346"/>
                    <a:pt x="730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31"/>
            <p:cNvSpPr/>
            <p:nvPr/>
          </p:nvSpPr>
          <p:spPr>
            <a:xfrm flipH="1">
              <a:off x="5880100" y="12096"/>
              <a:ext cx="20874" cy="99270"/>
            </a:xfrm>
            <a:custGeom>
              <a:avLst/>
              <a:gdLst/>
              <a:ahLst/>
              <a:cxnLst/>
              <a:rect l="l" t="t" r="r" b="b"/>
              <a:pathLst>
                <a:path w="487" h="2316" extrusionOk="0">
                  <a:moveTo>
                    <a:pt x="230" y="1"/>
                  </a:moveTo>
                  <a:cubicBezTo>
                    <a:pt x="214" y="1"/>
                    <a:pt x="198" y="13"/>
                    <a:pt x="192" y="39"/>
                  </a:cubicBezTo>
                  <a:cubicBezTo>
                    <a:pt x="0" y="717"/>
                    <a:pt x="51" y="1573"/>
                    <a:pt x="115" y="2277"/>
                  </a:cubicBezTo>
                  <a:cubicBezTo>
                    <a:pt x="122" y="2302"/>
                    <a:pt x="144" y="2315"/>
                    <a:pt x="166" y="2315"/>
                  </a:cubicBezTo>
                  <a:cubicBezTo>
                    <a:pt x="189" y="2315"/>
                    <a:pt x="211" y="2302"/>
                    <a:pt x="218" y="2277"/>
                  </a:cubicBezTo>
                  <a:cubicBezTo>
                    <a:pt x="307" y="1586"/>
                    <a:pt x="486" y="717"/>
                    <a:pt x="269" y="39"/>
                  </a:cubicBezTo>
                  <a:cubicBezTo>
                    <a:pt x="262" y="13"/>
                    <a:pt x="246" y="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31"/>
            <p:cNvSpPr/>
            <p:nvPr/>
          </p:nvSpPr>
          <p:spPr>
            <a:xfrm flipH="1">
              <a:off x="5848338" y="56843"/>
              <a:ext cx="93740" cy="11401"/>
            </a:xfrm>
            <a:custGeom>
              <a:avLst/>
              <a:gdLst/>
              <a:ahLst/>
              <a:cxnLst/>
              <a:rect l="l" t="t" r="r" b="b"/>
              <a:pathLst>
                <a:path w="2187" h="266" extrusionOk="0">
                  <a:moveTo>
                    <a:pt x="1403" y="1"/>
                  </a:moveTo>
                  <a:cubicBezTo>
                    <a:pt x="1327" y="1"/>
                    <a:pt x="1252" y="2"/>
                    <a:pt x="1177" y="5"/>
                  </a:cubicBezTo>
                  <a:cubicBezTo>
                    <a:pt x="1062" y="5"/>
                    <a:pt x="945" y="3"/>
                    <a:pt x="826" y="3"/>
                  </a:cubicBezTo>
                  <a:cubicBezTo>
                    <a:pt x="560" y="3"/>
                    <a:pt x="290" y="15"/>
                    <a:pt x="51" y="95"/>
                  </a:cubicBezTo>
                  <a:cubicBezTo>
                    <a:pt x="0" y="107"/>
                    <a:pt x="0" y="184"/>
                    <a:pt x="51" y="197"/>
                  </a:cubicBezTo>
                  <a:cubicBezTo>
                    <a:pt x="214" y="251"/>
                    <a:pt x="383" y="266"/>
                    <a:pt x="554" y="266"/>
                  </a:cubicBezTo>
                  <a:cubicBezTo>
                    <a:pt x="706" y="266"/>
                    <a:pt x="860" y="254"/>
                    <a:pt x="1010" y="248"/>
                  </a:cubicBezTo>
                  <a:cubicBezTo>
                    <a:pt x="1394" y="248"/>
                    <a:pt x="1765" y="210"/>
                    <a:pt x="2136" y="159"/>
                  </a:cubicBezTo>
                  <a:cubicBezTo>
                    <a:pt x="2187" y="146"/>
                    <a:pt x="2187" y="69"/>
                    <a:pt x="2136" y="56"/>
                  </a:cubicBezTo>
                  <a:cubicBezTo>
                    <a:pt x="1891" y="17"/>
                    <a:pt x="1647" y="1"/>
                    <a:pt x="1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31"/>
            <p:cNvSpPr/>
            <p:nvPr/>
          </p:nvSpPr>
          <p:spPr>
            <a:xfrm flipH="1">
              <a:off x="5865569" y="30912"/>
              <a:ext cx="59450" cy="66308"/>
            </a:xfrm>
            <a:custGeom>
              <a:avLst/>
              <a:gdLst/>
              <a:ahLst/>
              <a:cxnLst/>
              <a:rect l="l" t="t" r="r" b="b"/>
              <a:pathLst>
                <a:path w="1387" h="1547" extrusionOk="0">
                  <a:moveTo>
                    <a:pt x="1347" y="1"/>
                  </a:moveTo>
                  <a:cubicBezTo>
                    <a:pt x="1341" y="1"/>
                    <a:pt x="1334" y="3"/>
                    <a:pt x="1328" y="9"/>
                  </a:cubicBezTo>
                  <a:cubicBezTo>
                    <a:pt x="1060" y="201"/>
                    <a:pt x="830" y="418"/>
                    <a:pt x="612" y="674"/>
                  </a:cubicBezTo>
                  <a:cubicBezTo>
                    <a:pt x="369" y="904"/>
                    <a:pt x="165" y="1186"/>
                    <a:pt x="11" y="1493"/>
                  </a:cubicBezTo>
                  <a:cubicBezTo>
                    <a:pt x="1" y="1524"/>
                    <a:pt x="33" y="1547"/>
                    <a:pt x="60" y="1547"/>
                  </a:cubicBezTo>
                  <a:cubicBezTo>
                    <a:pt x="65" y="1547"/>
                    <a:pt x="71" y="1546"/>
                    <a:pt x="75" y="1544"/>
                  </a:cubicBezTo>
                  <a:cubicBezTo>
                    <a:pt x="344" y="1377"/>
                    <a:pt x="561" y="1160"/>
                    <a:pt x="740" y="904"/>
                  </a:cubicBezTo>
                  <a:cubicBezTo>
                    <a:pt x="958" y="623"/>
                    <a:pt x="1175" y="342"/>
                    <a:pt x="1367" y="60"/>
                  </a:cubicBezTo>
                  <a:cubicBezTo>
                    <a:pt x="1387" y="31"/>
                    <a:pt x="1368" y="1"/>
                    <a:pt x="1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31"/>
            <p:cNvSpPr/>
            <p:nvPr/>
          </p:nvSpPr>
          <p:spPr>
            <a:xfrm flipH="1">
              <a:off x="5862140" y="31812"/>
              <a:ext cx="60779" cy="61593"/>
            </a:xfrm>
            <a:custGeom>
              <a:avLst/>
              <a:gdLst/>
              <a:ahLst/>
              <a:cxnLst/>
              <a:rect l="l" t="t" r="r" b="b"/>
              <a:pathLst>
                <a:path w="1418" h="1437" extrusionOk="0">
                  <a:moveTo>
                    <a:pt x="13" y="1"/>
                  </a:moveTo>
                  <a:cubicBezTo>
                    <a:pt x="13" y="1"/>
                    <a:pt x="13" y="1"/>
                    <a:pt x="13" y="14"/>
                  </a:cubicBezTo>
                  <a:cubicBezTo>
                    <a:pt x="1" y="295"/>
                    <a:pt x="371" y="564"/>
                    <a:pt x="538" y="755"/>
                  </a:cubicBezTo>
                  <a:cubicBezTo>
                    <a:pt x="781" y="1011"/>
                    <a:pt x="1049" y="1241"/>
                    <a:pt x="1356" y="1433"/>
                  </a:cubicBezTo>
                  <a:cubicBezTo>
                    <a:pt x="1361" y="1435"/>
                    <a:pt x="1366" y="1436"/>
                    <a:pt x="1371" y="1436"/>
                  </a:cubicBezTo>
                  <a:cubicBezTo>
                    <a:pt x="1394" y="1436"/>
                    <a:pt x="1418" y="1414"/>
                    <a:pt x="1407" y="1382"/>
                  </a:cubicBezTo>
                  <a:cubicBezTo>
                    <a:pt x="1228" y="1088"/>
                    <a:pt x="1024" y="819"/>
                    <a:pt x="781" y="589"/>
                  </a:cubicBezTo>
                  <a:cubicBezTo>
                    <a:pt x="614" y="423"/>
                    <a:pt x="448" y="270"/>
                    <a:pt x="282" y="103"/>
                  </a:cubicBezTo>
                  <a:cubicBezTo>
                    <a:pt x="205" y="39"/>
                    <a:pt x="116" y="1"/>
                    <a:pt x="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31"/>
            <p:cNvSpPr/>
            <p:nvPr/>
          </p:nvSpPr>
          <p:spPr>
            <a:xfrm flipH="1">
              <a:off x="7162365" y="518087"/>
              <a:ext cx="20874" cy="99698"/>
            </a:xfrm>
            <a:custGeom>
              <a:avLst/>
              <a:gdLst/>
              <a:ahLst/>
              <a:cxnLst/>
              <a:rect l="l" t="t" r="r" b="b"/>
              <a:pathLst>
                <a:path w="487" h="2326" extrusionOk="0">
                  <a:moveTo>
                    <a:pt x="226" y="1"/>
                  </a:moveTo>
                  <a:cubicBezTo>
                    <a:pt x="208" y="1"/>
                    <a:pt x="192" y="14"/>
                    <a:pt x="192" y="39"/>
                  </a:cubicBezTo>
                  <a:cubicBezTo>
                    <a:pt x="1" y="717"/>
                    <a:pt x="39" y="1574"/>
                    <a:pt x="116" y="2277"/>
                  </a:cubicBezTo>
                  <a:cubicBezTo>
                    <a:pt x="116" y="2309"/>
                    <a:pt x="141" y="2325"/>
                    <a:pt x="167" y="2325"/>
                  </a:cubicBezTo>
                  <a:cubicBezTo>
                    <a:pt x="192" y="2325"/>
                    <a:pt x="218" y="2309"/>
                    <a:pt x="218" y="2277"/>
                  </a:cubicBezTo>
                  <a:cubicBezTo>
                    <a:pt x="308" y="1574"/>
                    <a:pt x="487" y="717"/>
                    <a:pt x="269" y="39"/>
                  </a:cubicBezTo>
                  <a:cubicBezTo>
                    <a:pt x="263" y="14"/>
                    <a:pt x="244" y="1"/>
                    <a:pt x="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31"/>
            <p:cNvSpPr/>
            <p:nvPr/>
          </p:nvSpPr>
          <p:spPr>
            <a:xfrm flipH="1">
              <a:off x="7130560" y="561419"/>
              <a:ext cx="93783" cy="12859"/>
            </a:xfrm>
            <a:custGeom>
              <a:avLst/>
              <a:gdLst/>
              <a:ahLst/>
              <a:cxnLst/>
              <a:rect l="l" t="t" r="r" b="b"/>
              <a:pathLst>
                <a:path w="2188" h="300" extrusionOk="0">
                  <a:moveTo>
                    <a:pt x="1177" y="26"/>
                  </a:moveTo>
                  <a:cubicBezTo>
                    <a:pt x="806" y="38"/>
                    <a:pt x="397" y="0"/>
                    <a:pt x="52" y="128"/>
                  </a:cubicBezTo>
                  <a:cubicBezTo>
                    <a:pt x="1" y="141"/>
                    <a:pt x="1" y="217"/>
                    <a:pt x="52" y="230"/>
                  </a:cubicBezTo>
                  <a:cubicBezTo>
                    <a:pt x="214" y="284"/>
                    <a:pt x="384" y="299"/>
                    <a:pt x="555" y="299"/>
                  </a:cubicBezTo>
                  <a:cubicBezTo>
                    <a:pt x="707" y="299"/>
                    <a:pt x="860" y="287"/>
                    <a:pt x="1011" y="281"/>
                  </a:cubicBezTo>
                  <a:cubicBezTo>
                    <a:pt x="1382" y="281"/>
                    <a:pt x="1765" y="243"/>
                    <a:pt x="2136" y="192"/>
                  </a:cubicBezTo>
                  <a:cubicBezTo>
                    <a:pt x="2187" y="179"/>
                    <a:pt x="2187" y="102"/>
                    <a:pt x="2136" y="90"/>
                  </a:cubicBezTo>
                  <a:cubicBezTo>
                    <a:pt x="1816" y="38"/>
                    <a:pt x="1497" y="26"/>
                    <a:pt x="1177" y="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31"/>
            <p:cNvSpPr/>
            <p:nvPr/>
          </p:nvSpPr>
          <p:spPr>
            <a:xfrm flipH="1">
              <a:off x="7148220" y="537160"/>
              <a:ext cx="59022" cy="66094"/>
            </a:xfrm>
            <a:custGeom>
              <a:avLst/>
              <a:gdLst/>
              <a:ahLst/>
              <a:cxnLst/>
              <a:rect l="l" t="t" r="r" b="b"/>
              <a:pathLst>
                <a:path w="1377" h="1542" extrusionOk="0">
                  <a:moveTo>
                    <a:pt x="1341" y="0"/>
                  </a:moveTo>
                  <a:cubicBezTo>
                    <a:pt x="1337" y="0"/>
                    <a:pt x="1332" y="1"/>
                    <a:pt x="1328" y="3"/>
                  </a:cubicBezTo>
                  <a:cubicBezTo>
                    <a:pt x="1059" y="195"/>
                    <a:pt x="829" y="413"/>
                    <a:pt x="612" y="656"/>
                  </a:cubicBezTo>
                  <a:cubicBezTo>
                    <a:pt x="369" y="899"/>
                    <a:pt x="164" y="1180"/>
                    <a:pt x="11" y="1487"/>
                  </a:cubicBezTo>
                  <a:cubicBezTo>
                    <a:pt x="0" y="1518"/>
                    <a:pt x="33" y="1541"/>
                    <a:pt x="59" y="1541"/>
                  </a:cubicBezTo>
                  <a:cubicBezTo>
                    <a:pt x="65" y="1541"/>
                    <a:pt x="70" y="1540"/>
                    <a:pt x="75" y="1538"/>
                  </a:cubicBezTo>
                  <a:cubicBezTo>
                    <a:pt x="343" y="1372"/>
                    <a:pt x="561" y="1154"/>
                    <a:pt x="740" y="899"/>
                  </a:cubicBezTo>
                  <a:cubicBezTo>
                    <a:pt x="957" y="617"/>
                    <a:pt x="1174" y="349"/>
                    <a:pt x="1366" y="55"/>
                  </a:cubicBezTo>
                  <a:cubicBezTo>
                    <a:pt x="1377" y="23"/>
                    <a:pt x="1361" y="0"/>
                    <a:pt x="1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31"/>
            <p:cNvSpPr/>
            <p:nvPr/>
          </p:nvSpPr>
          <p:spPr>
            <a:xfrm flipH="1">
              <a:off x="7144405" y="537846"/>
              <a:ext cx="60736" cy="61765"/>
            </a:xfrm>
            <a:custGeom>
              <a:avLst/>
              <a:gdLst/>
              <a:ahLst/>
              <a:cxnLst/>
              <a:rect l="l" t="t" r="r" b="b"/>
              <a:pathLst>
                <a:path w="1417" h="1441" extrusionOk="0">
                  <a:moveTo>
                    <a:pt x="13" y="0"/>
                  </a:moveTo>
                  <a:cubicBezTo>
                    <a:pt x="13" y="0"/>
                    <a:pt x="0" y="0"/>
                    <a:pt x="0" y="13"/>
                  </a:cubicBezTo>
                  <a:cubicBezTo>
                    <a:pt x="0" y="294"/>
                    <a:pt x="371" y="563"/>
                    <a:pt x="537" y="755"/>
                  </a:cubicBezTo>
                  <a:cubicBezTo>
                    <a:pt x="780" y="1023"/>
                    <a:pt x="1049" y="1253"/>
                    <a:pt x="1356" y="1432"/>
                  </a:cubicBezTo>
                  <a:cubicBezTo>
                    <a:pt x="1361" y="1438"/>
                    <a:pt x="1368" y="1441"/>
                    <a:pt x="1374" y="1441"/>
                  </a:cubicBezTo>
                  <a:cubicBezTo>
                    <a:pt x="1396" y="1441"/>
                    <a:pt x="1417" y="1411"/>
                    <a:pt x="1407" y="1381"/>
                  </a:cubicBezTo>
                  <a:cubicBezTo>
                    <a:pt x="1228" y="1100"/>
                    <a:pt x="1010" y="831"/>
                    <a:pt x="780" y="588"/>
                  </a:cubicBezTo>
                  <a:cubicBezTo>
                    <a:pt x="614" y="422"/>
                    <a:pt x="448" y="269"/>
                    <a:pt x="281" y="103"/>
                  </a:cubicBezTo>
                  <a:cubicBezTo>
                    <a:pt x="205" y="39"/>
                    <a:pt x="115" y="0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31"/>
            <p:cNvSpPr/>
            <p:nvPr/>
          </p:nvSpPr>
          <p:spPr>
            <a:xfrm flipH="1">
              <a:off x="8229783" y="834746"/>
              <a:ext cx="36476" cy="26918"/>
            </a:xfrm>
            <a:custGeom>
              <a:avLst/>
              <a:gdLst/>
              <a:ahLst/>
              <a:cxnLst/>
              <a:rect l="l" t="t" r="r" b="b"/>
              <a:pathLst>
                <a:path w="851" h="628" extrusionOk="0">
                  <a:moveTo>
                    <a:pt x="418" y="1"/>
                  </a:moveTo>
                  <a:cubicBezTo>
                    <a:pt x="323" y="1"/>
                    <a:pt x="231" y="49"/>
                    <a:pt x="180" y="145"/>
                  </a:cubicBezTo>
                  <a:cubicBezTo>
                    <a:pt x="167" y="157"/>
                    <a:pt x="167" y="183"/>
                    <a:pt x="154" y="196"/>
                  </a:cubicBezTo>
                  <a:cubicBezTo>
                    <a:pt x="0" y="484"/>
                    <a:pt x="215" y="627"/>
                    <a:pt x="427" y="627"/>
                  </a:cubicBezTo>
                  <a:cubicBezTo>
                    <a:pt x="640" y="627"/>
                    <a:pt x="851" y="484"/>
                    <a:pt x="691" y="196"/>
                  </a:cubicBezTo>
                  <a:cubicBezTo>
                    <a:pt x="678" y="183"/>
                    <a:pt x="678" y="157"/>
                    <a:pt x="665" y="145"/>
                  </a:cubicBezTo>
                  <a:cubicBezTo>
                    <a:pt x="608" y="49"/>
                    <a:pt x="512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31"/>
            <p:cNvSpPr/>
            <p:nvPr/>
          </p:nvSpPr>
          <p:spPr>
            <a:xfrm flipH="1">
              <a:off x="8261843" y="1387315"/>
              <a:ext cx="61422" cy="52164"/>
            </a:xfrm>
            <a:custGeom>
              <a:avLst/>
              <a:gdLst/>
              <a:ahLst/>
              <a:cxnLst/>
              <a:rect l="l" t="t" r="r" b="b"/>
              <a:pathLst>
                <a:path w="1433" h="1217" extrusionOk="0">
                  <a:moveTo>
                    <a:pt x="815" y="0"/>
                  </a:moveTo>
                  <a:cubicBezTo>
                    <a:pt x="663" y="0"/>
                    <a:pt x="509" y="56"/>
                    <a:pt x="384" y="181"/>
                  </a:cubicBezTo>
                  <a:cubicBezTo>
                    <a:pt x="1" y="564"/>
                    <a:pt x="269" y="1217"/>
                    <a:pt x="819" y="1217"/>
                  </a:cubicBezTo>
                  <a:cubicBezTo>
                    <a:pt x="1151" y="1217"/>
                    <a:pt x="1420" y="935"/>
                    <a:pt x="1433" y="603"/>
                  </a:cubicBezTo>
                  <a:cubicBezTo>
                    <a:pt x="1433" y="240"/>
                    <a:pt x="1130" y="0"/>
                    <a:pt x="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31"/>
            <p:cNvSpPr/>
            <p:nvPr/>
          </p:nvSpPr>
          <p:spPr>
            <a:xfrm flipH="1">
              <a:off x="7787754" y="932470"/>
              <a:ext cx="52635" cy="40034"/>
            </a:xfrm>
            <a:custGeom>
              <a:avLst/>
              <a:gdLst/>
              <a:ahLst/>
              <a:cxnLst/>
              <a:rect l="l" t="t" r="r" b="b"/>
              <a:pathLst>
                <a:path w="1228" h="934" extrusionOk="0">
                  <a:moveTo>
                    <a:pt x="614" y="0"/>
                  </a:moveTo>
                  <a:cubicBezTo>
                    <a:pt x="205" y="0"/>
                    <a:pt x="0" y="486"/>
                    <a:pt x="295" y="780"/>
                  </a:cubicBezTo>
                  <a:lnTo>
                    <a:pt x="333" y="819"/>
                  </a:lnTo>
                  <a:cubicBezTo>
                    <a:pt x="410" y="895"/>
                    <a:pt x="512" y="934"/>
                    <a:pt x="614" y="934"/>
                  </a:cubicBezTo>
                  <a:cubicBezTo>
                    <a:pt x="716" y="934"/>
                    <a:pt x="819" y="895"/>
                    <a:pt x="896" y="819"/>
                  </a:cubicBezTo>
                  <a:lnTo>
                    <a:pt x="934" y="780"/>
                  </a:lnTo>
                  <a:cubicBezTo>
                    <a:pt x="1228" y="486"/>
                    <a:pt x="1023" y="0"/>
                    <a:pt x="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31"/>
            <p:cNvSpPr/>
            <p:nvPr/>
          </p:nvSpPr>
          <p:spPr>
            <a:xfrm flipH="1">
              <a:off x="8266215" y="239016"/>
              <a:ext cx="46849" cy="33090"/>
            </a:xfrm>
            <a:custGeom>
              <a:avLst/>
              <a:gdLst/>
              <a:ahLst/>
              <a:cxnLst/>
              <a:rect l="l" t="t" r="r" b="b"/>
              <a:pathLst>
                <a:path w="1093" h="772" extrusionOk="0">
                  <a:moveTo>
                    <a:pt x="542" y="1"/>
                  </a:moveTo>
                  <a:cubicBezTo>
                    <a:pt x="525" y="1"/>
                    <a:pt x="508" y="1"/>
                    <a:pt x="491" y="3"/>
                  </a:cubicBezTo>
                  <a:cubicBezTo>
                    <a:pt x="484" y="3"/>
                    <a:pt x="476" y="3"/>
                    <a:pt x="469" y="3"/>
                  </a:cubicBezTo>
                  <a:cubicBezTo>
                    <a:pt x="4" y="3"/>
                    <a:pt x="0" y="772"/>
                    <a:pt x="458" y="772"/>
                  </a:cubicBezTo>
                  <a:cubicBezTo>
                    <a:pt x="469" y="772"/>
                    <a:pt x="480" y="771"/>
                    <a:pt x="491" y="770"/>
                  </a:cubicBezTo>
                  <a:cubicBezTo>
                    <a:pt x="619" y="770"/>
                    <a:pt x="747" y="745"/>
                    <a:pt x="862" y="694"/>
                  </a:cubicBezTo>
                  <a:cubicBezTo>
                    <a:pt x="1092" y="553"/>
                    <a:pt x="1092" y="220"/>
                    <a:pt x="862" y="80"/>
                  </a:cubicBezTo>
                  <a:cubicBezTo>
                    <a:pt x="762" y="35"/>
                    <a:pt x="653" y="1"/>
                    <a:pt x="5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31"/>
            <p:cNvSpPr/>
            <p:nvPr/>
          </p:nvSpPr>
          <p:spPr>
            <a:xfrm flipH="1">
              <a:off x="8834732" y="877714"/>
              <a:ext cx="37290" cy="178865"/>
            </a:xfrm>
            <a:custGeom>
              <a:avLst/>
              <a:gdLst/>
              <a:ahLst/>
              <a:cxnLst/>
              <a:rect l="l" t="t" r="r" b="b"/>
              <a:pathLst>
                <a:path w="870" h="4173" extrusionOk="0">
                  <a:moveTo>
                    <a:pt x="460" y="0"/>
                  </a:moveTo>
                  <a:cubicBezTo>
                    <a:pt x="425" y="0"/>
                    <a:pt x="390" y="19"/>
                    <a:pt x="384" y="58"/>
                  </a:cubicBezTo>
                  <a:cubicBezTo>
                    <a:pt x="0" y="1285"/>
                    <a:pt x="320" y="2833"/>
                    <a:pt x="473" y="4086"/>
                  </a:cubicBezTo>
                  <a:cubicBezTo>
                    <a:pt x="473" y="4143"/>
                    <a:pt x="518" y="4172"/>
                    <a:pt x="563" y="4172"/>
                  </a:cubicBezTo>
                  <a:cubicBezTo>
                    <a:pt x="607" y="4172"/>
                    <a:pt x="652" y="4143"/>
                    <a:pt x="652" y="4086"/>
                  </a:cubicBezTo>
                  <a:cubicBezTo>
                    <a:pt x="793" y="2833"/>
                    <a:pt x="870" y="1285"/>
                    <a:pt x="537" y="58"/>
                  </a:cubicBezTo>
                  <a:cubicBezTo>
                    <a:pt x="531" y="19"/>
                    <a:pt x="496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31"/>
            <p:cNvSpPr/>
            <p:nvPr/>
          </p:nvSpPr>
          <p:spPr>
            <a:xfrm flipH="1">
              <a:off x="8761264" y="958122"/>
              <a:ext cx="168878" cy="20745"/>
            </a:xfrm>
            <a:custGeom>
              <a:avLst/>
              <a:gdLst/>
              <a:ahLst/>
              <a:cxnLst/>
              <a:rect l="l" t="t" r="r" b="b"/>
              <a:pathLst>
                <a:path w="3940" h="484" extrusionOk="0">
                  <a:moveTo>
                    <a:pt x="1409" y="1"/>
                  </a:moveTo>
                  <a:cubicBezTo>
                    <a:pt x="970" y="1"/>
                    <a:pt x="529" y="32"/>
                    <a:pt x="103" y="100"/>
                  </a:cubicBezTo>
                  <a:cubicBezTo>
                    <a:pt x="1" y="125"/>
                    <a:pt x="1" y="266"/>
                    <a:pt x="103" y="292"/>
                  </a:cubicBezTo>
                  <a:cubicBezTo>
                    <a:pt x="768" y="394"/>
                    <a:pt x="1446" y="445"/>
                    <a:pt x="2123" y="458"/>
                  </a:cubicBezTo>
                  <a:cubicBezTo>
                    <a:pt x="2392" y="464"/>
                    <a:pt x="2666" y="484"/>
                    <a:pt x="2938" y="484"/>
                  </a:cubicBezTo>
                  <a:cubicBezTo>
                    <a:pt x="3249" y="484"/>
                    <a:pt x="3557" y="458"/>
                    <a:pt x="3850" y="356"/>
                  </a:cubicBezTo>
                  <a:cubicBezTo>
                    <a:pt x="3939" y="330"/>
                    <a:pt x="3939" y="202"/>
                    <a:pt x="3850" y="177"/>
                  </a:cubicBezTo>
                  <a:cubicBezTo>
                    <a:pt x="3421" y="28"/>
                    <a:pt x="2944" y="11"/>
                    <a:pt x="2472" y="11"/>
                  </a:cubicBezTo>
                  <a:cubicBezTo>
                    <a:pt x="2333" y="11"/>
                    <a:pt x="2194" y="12"/>
                    <a:pt x="2057" y="12"/>
                  </a:cubicBezTo>
                  <a:cubicBezTo>
                    <a:pt x="1981" y="12"/>
                    <a:pt x="1905" y="12"/>
                    <a:pt x="1829" y="10"/>
                  </a:cubicBezTo>
                  <a:cubicBezTo>
                    <a:pt x="1690" y="4"/>
                    <a:pt x="1549" y="1"/>
                    <a:pt x="1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31"/>
            <p:cNvSpPr/>
            <p:nvPr/>
          </p:nvSpPr>
          <p:spPr>
            <a:xfrm flipH="1">
              <a:off x="8791698" y="911703"/>
              <a:ext cx="106942" cy="119243"/>
            </a:xfrm>
            <a:custGeom>
              <a:avLst/>
              <a:gdLst/>
              <a:ahLst/>
              <a:cxnLst/>
              <a:rect l="l" t="t" r="r" b="b"/>
              <a:pathLst>
                <a:path w="2495" h="2782" extrusionOk="0">
                  <a:moveTo>
                    <a:pt x="85" y="1"/>
                  </a:moveTo>
                  <a:cubicBezTo>
                    <a:pt x="41" y="1"/>
                    <a:pt x="1" y="53"/>
                    <a:pt x="33" y="96"/>
                  </a:cubicBezTo>
                  <a:cubicBezTo>
                    <a:pt x="391" y="620"/>
                    <a:pt x="775" y="1119"/>
                    <a:pt x="1158" y="1618"/>
                  </a:cubicBezTo>
                  <a:cubicBezTo>
                    <a:pt x="1465" y="2027"/>
                    <a:pt x="1900" y="2538"/>
                    <a:pt x="2347" y="2768"/>
                  </a:cubicBezTo>
                  <a:cubicBezTo>
                    <a:pt x="2362" y="2777"/>
                    <a:pt x="2379" y="2782"/>
                    <a:pt x="2395" y="2782"/>
                  </a:cubicBezTo>
                  <a:cubicBezTo>
                    <a:pt x="2447" y="2782"/>
                    <a:pt x="2495" y="2738"/>
                    <a:pt x="2475" y="2679"/>
                  </a:cubicBezTo>
                  <a:cubicBezTo>
                    <a:pt x="2258" y="2142"/>
                    <a:pt x="1785" y="1618"/>
                    <a:pt x="1401" y="1196"/>
                  </a:cubicBezTo>
                  <a:cubicBezTo>
                    <a:pt x="1017" y="761"/>
                    <a:pt x="583" y="364"/>
                    <a:pt x="122" y="6"/>
                  </a:cubicBezTo>
                  <a:lnTo>
                    <a:pt x="110" y="6"/>
                  </a:lnTo>
                  <a:cubicBezTo>
                    <a:pt x="102" y="2"/>
                    <a:pt x="93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31"/>
            <p:cNvSpPr/>
            <p:nvPr/>
          </p:nvSpPr>
          <p:spPr>
            <a:xfrm flipH="1">
              <a:off x="8794698" y="913589"/>
              <a:ext cx="109985" cy="110457"/>
            </a:xfrm>
            <a:custGeom>
              <a:avLst/>
              <a:gdLst/>
              <a:ahLst/>
              <a:cxnLst/>
              <a:rect l="l" t="t" r="r" b="b"/>
              <a:pathLst>
                <a:path w="2566" h="2577" extrusionOk="0">
                  <a:moveTo>
                    <a:pt x="2527" y="1"/>
                  </a:moveTo>
                  <a:cubicBezTo>
                    <a:pt x="2348" y="1"/>
                    <a:pt x="2182" y="77"/>
                    <a:pt x="2054" y="193"/>
                  </a:cubicBezTo>
                  <a:cubicBezTo>
                    <a:pt x="1760" y="474"/>
                    <a:pt x="1440" y="755"/>
                    <a:pt x="1158" y="1049"/>
                  </a:cubicBezTo>
                  <a:cubicBezTo>
                    <a:pt x="737" y="1510"/>
                    <a:pt x="327" y="1932"/>
                    <a:pt x="33" y="2482"/>
                  </a:cubicBezTo>
                  <a:cubicBezTo>
                    <a:pt x="1" y="2525"/>
                    <a:pt x="41" y="2577"/>
                    <a:pt x="85" y="2577"/>
                  </a:cubicBezTo>
                  <a:cubicBezTo>
                    <a:pt x="94" y="2577"/>
                    <a:pt x="102" y="2575"/>
                    <a:pt x="110" y="2571"/>
                  </a:cubicBezTo>
                  <a:cubicBezTo>
                    <a:pt x="660" y="2239"/>
                    <a:pt x="1158" y="1817"/>
                    <a:pt x="1580" y="1343"/>
                  </a:cubicBezTo>
                  <a:cubicBezTo>
                    <a:pt x="1875" y="1011"/>
                    <a:pt x="2565" y="512"/>
                    <a:pt x="2540" y="14"/>
                  </a:cubicBezTo>
                  <a:cubicBezTo>
                    <a:pt x="2540" y="14"/>
                    <a:pt x="2527" y="1"/>
                    <a:pt x="2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31"/>
            <p:cNvSpPr/>
            <p:nvPr/>
          </p:nvSpPr>
          <p:spPr>
            <a:xfrm flipH="1">
              <a:off x="8834992" y="206147"/>
              <a:ext cx="21431" cy="99270"/>
            </a:xfrm>
            <a:custGeom>
              <a:avLst/>
              <a:gdLst/>
              <a:ahLst/>
              <a:cxnLst/>
              <a:rect l="l" t="t" r="r" b="b"/>
              <a:pathLst>
                <a:path w="500" h="2316" extrusionOk="0">
                  <a:moveTo>
                    <a:pt x="263" y="1"/>
                  </a:moveTo>
                  <a:cubicBezTo>
                    <a:pt x="244" y="1"/>
                    <a:pt x="224" y="13"/>
                    <a:pt x="218" y="39"/>
                  </a:cubicBezTo>
                  <a:cubicBezTo>
                    <a:pt x="1" y="717"/>
                    <a:pt x="192" y="1586"/>
                    <a:pt x="269" y="2277"/>
                  </a:cubicBezTo>
                  <a:cubicBezTo>
                    <a:pt x="276" y="2302"/>
                    <a:pt x="298" y="2315"/>
                    <a:pt x="320" y="2315"/>
                  </a:cubicBezTo>
                  <a:cubicBezTo>
                    <a:pt x="343" y="2315"/>
                    <a:pt x="365" y="2302"/>
                    <a:pt x="371" y="2277"/>
                  </a:cubicBezTo>
                  <a:cubicBezTo>
                    <a:pt x="448" y="1574"/>
                    <a:pt x="499" y="717"/>
                    <a:pt x="308" y="39"/>
                  </a:cubicBezTo>
                  <a:cubicBezTo>
                    <a:pt x="301" y="13"/>
                    <a:pt x="282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31"/>
            <p:cNvSpPr/>
            <p:nvPr/>
          </p:nvSpPr>
          <p:spPr>
            <a:xfrm flipH="1">
              <a:off x="8794443" y="250894"/>
              <a:ext cx="93783" cy="11401"/>
            </a:xfrm>
            <a:custGeom>
              <a:avLst/>
              <a:gdLst/>
              <a:ahLst/>
              <a:cxnLst/>
              <a:rect l="l" t="t" r="r" b="b"/>
              <a:pathLst>
                <a:path w="2188" h="266" extrusionOk="0">
                  <a:moveTo>
                    <a:pt x="798" y="1"/>
                  </a:moveTo>
                  <a:cubicBezTo>
                    <a:pt x="553" y="1"/>
                    <a:pt x="309" y="17"/>
                    <a:pt x="65" y="56"/>
                  </a:cubicBezTo>
                  <a:cubicBezTo>
                    <a:pt x="1" y="69"/>
                    <a:pt x="1" y="146"/>
                    <a:pt x="65" y="159"/>
                  </a:cubicBezTo>
                  <a:cubicBezTo>
                    <a:pt x="436" y="210"/>
                    <a:pt x="807" y="248"/>
                    <a:pt x="1177" y="248"/>
                  </a:cubicBezTo>
                  <a:cubicBezTo>
                    <a:pt x="1328" y="254"/>
                    <a:pt x="1481" y="266"/>
                    <a:pt x="1634" y="266"/>
                  </a:cubicBezTo>
                  <a:cubicBezTo>
                    <a:pt x="1805" y="266"/>
                    <a:pt x="1974" y="251"/>
                    <a:pt x="2136" y="197"/>
                  </a:cubicBezTo>
                  <a:cubicBezTo>
                    <a:pt x="2188" y="184"/>
                    <a:pt x="2188" y="108"/>
                    <a:pt x="2136" y="95"/>
                  </a:cubicBezTo>
                  <a:cubicBezTo>
                    <a:pt x="1897" y="15"/>
                    <a:pt x="1634" y="3"/>
                    <a:pt x="1371" y="3"/>
                  </a:cubicBezTo>
                  <a:cubicBezTo>
                    <a:pt x="1255" y="3"/>
                    <a:pt x="1138" y="5"/>
                    <a:pt x="1024" y="5"/>
                  </a:cubicBezTo>
                  <a:cubicBezTo>
                    <a:pt x="948" y="2"/>
                    <a:pt x="873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31"/>
            <p:cNvSpPr/>
            <p:nvPr/>
          </p:nvSpPr>
          <p:spPr>
            <a:xfrm flipH="1">
              <a:off x="8811546" y="224663"/>
              <a:ext cx="59536" cy="66651"/>
            </a:xfrm>
            <a:custGeom>
              <a:avLst/>
              <a:gdLst/>
              <a:ahLst/>
              <a:cxnLst/>
              <a:rect l="l" t="t" r="r" b="b"/>
              <a:pathLst>
                <a:path w="1389" h="1555" extrusionOk="0">
                  <a:moveTo>
                    <a:pt x="50" y="1"/>
                  </a:moveTo>
                  <a:cubicBezTo>
                    <a:pt x="26" y="1"/>
                    <a:pt x="1" y="33"/>
                    <a:pt x="23" y="55"/>
                  </a:cubicBezTo>
                  <a:cubicBezTo>
                    <a:pt x="215" y="349"/>
                    <a:pt x="432" y="630"/>
                    <a:pt x="650" y="911"/>
                  </a:cubicBezTo>
                  <a:cubicBezTo>
                    <a:pt x="829" y="1167"/>
                    <a:pt x="1046" y="1384"/>
                    <a:pt x="1314" y="1551"/>
                  </a:cubicBezTo>
                  <a:cubicBezTo>
                    <a:pt x="1319" y="1553"/>
                    <a:pt x="1324" y="1554"/>
                    <a:pt x="1330" y="1554"/>
                  </a:cubicBezTo>
                  <a:cubicBezTo>
                    <a:pt x="1356" y="1554"/>
                    <a:pt x="1389" y="1531"/>
                    <a:pt x="1378" y="1500"/>
                  </a:cubicBezTo>
                  <a:cubicBezTo>
                    <a:pt x="1225" y="1193"/>
                    <a:pt x="1020" y="911"/>
                    <a:pt x="777" y="681"/>
                  </a:cubicBezTo>
                  <a:cubicBezTo>
                    <a:pt x="573" y="425"/>
                    <a:pt x="330" y="208"/>
                    <a:pt x="74" y="16"/>
                  </a:cubicBezTo>
                  <a:lnTo>
                    <a:pt x="61" y="3"/>
                  </a:lnTo>
                  <a:cubicBezTo>
                    <a:pt x="58" y="2"/>
                    <a:pt x="54" y="1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31"/>
            <p:cNvSpPr/>
            <p:nvPr/>
          </p:nvSpPr>
          <p:spPr>
            <a:xfrm flipH="1">
              <a:off x="8813089" y="225906"/>
              <a:ext cx="61165" cy="61765"/>
            </a:xfrm>
            <a:custGeom>
              <a:avLst/>
              <a:gdLst/>
              <a:ahLst/>
              <a:cxnLst/>
              <a:rect l="l" t="t" r="r" b="b"/>
              <a:pathLst>
                <a:path w="1427" h="1441" extrusionOk="0">
                  <a:moveTo>
                    <a:pt x="1401" y="0"/>
                  </a:moveTo>
                  <a:cubicBezTo>
                    <a:pt x="1299" y="0"/>
                    <a:pt x="1209" y="38"/>
                    <a:pt x="1146" y="102"/>
                  </a:cubicBezTo>
                  <a:cubicBezTo>
                    <a:pt x="979" y="269"/>
                    <a:pt x="800" y="422"/>
                    <a:pt x="647" y="588"/>
                  </a:cubicBezTo>
                  <a:cubicBezTo>
                    <a:pt x="404" y="831"/>
                    <a:pt x="186" y="1100"/>
                    <a:pt x="20" y="1381"/>
                  </a:cubicBezTo>
                  <a:cubicBezTo>
                    <a:pt x="0" y="1411"/>
                    <a:pt x="19" y="1440"/>
                    <a:pt x="40" y="1440"/>
                  </a:cubicBezTo>
                  <a:cubicBezTo>
                    <a:pt x="46" y="1440"/>
                    <a:pt x="53" y="1438"/>
                    <a:pt x="59" y="1432"/>
                  </a:cubicBezTo>
                  <a:cubicBezTo>
                    <a:pt x="365" y="1253"/>
                    <a:pt x="647" y="1023"/>
                    <a:pt x="877" y="754"/>
                  </a:cubicBezTo>
                  <a:cubicBezTo>
                    <a:pt x="1043" y="563"/>
                    <a:pt x="1427" y="294"/>
                    <a:pt x="1414" y="13"/>
                  </a:cubicBezTo>
                  <a:cubicBezTo>
                    <a:pt x="1414" y="0"/>
                    <a:pt x="1401" y="0"/>
                    <a:pt x="1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31"/>
            <p:cNvSpPr/>
            <p:nvPr/>
          </p:nvSpPr>
          <p:spPr>
            <a:xfrm rot="10800000" flipH="1">
              <a:off x="4951667" y="518532"/>
              <a:ext cx="34590" cy="26875"/>
            </a:xfrm>
            <a:custGeom>
              <a:avLst/>
              <a:gdLst/>
              <a:ahLst/>
              <a:cxnLst/>
              <a:rect l="l" t="t" r="r" b="b"/>
              <a:pathLst>
                <a:path w="807" h="627" extrusionOk="0">
                  <a:moveTo>
                    <a:pt x="397" y="0"/>
                  </a:moveTo>
                  <a:cubicBezTo>
                    <a:pt x="0" y="0"/>
                    <a:pt x="0" y="627"/>
                    <a:pt x="397" y="627"/>
                  </a:cubicBezTo>
                  <a:cubicBezTo>
                    <a:pt x="806" y="627"/>
                    <a:pt x="806" y="0"/>
                    <a:pt x="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31"/>
            <p:cNvSpPr/>
            <p:nvPr/>
          </p:nvSpPr>
          <p:spPr>
            <a:xfrm rot="10800000" flipH="1">
              <a:off x="4770235" y="760913"/>
              <a:ext cx="37890" cy="30047"/>
            </a:xfrm>
            <a:custGeom>
              <a:avLst/>
              <a:gdLst/>
              <a:ahLst/>
              <a:cxnLst/>
              <a:rect l="l" t="t" r="r" b="b"/>
              <a:pathLst>
                <a:path w="884" h="701" extrusionOk="0">
                  <a:moveTo>
                    <a:pt x="436" y="0"/>
                  </a:moveTo>
                  <a:cubicBezTo>
                    <a:pt x="141" y="0"/>
                    <a:pt x="1" y="346"/>
                    <a:pt x="205" y="563"/>
                  </a:cubicBezTo>
                  <a:lnTo>
                    <a:pt x="257" y="614"/>
                  </a:lnTo>
                  <a:cubicBezTo>
                    <a:pt x="308" y="672"/>
                    <a:pt x="375" y="701"/>
                    <a:pt x="444" y="701"/>
                  </a:cubicBezTo>
                  <a:cubicBezTo>
                    <a:pt x="512" y="701"/>
                    <a:pt x="583" y="672"/>
                    <a:pt x="640" y="614"/>
                  </a:cubicBezTo>
                  <a:lnTo>
                    <a:pt x="679" y="563"/>
                  </a:lnTo>
                  <a:cubicBezTo>
                    <a:pt x="883" y="346"/>
                    <a:pt x="730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31"/>
            <p:cNvSpPr/>
            <p:nvPr/>
          </p:nvSpPr>
          <p:spPr>
            <a:xfrm rot="10800000" flipH="1">
              <a:off x="5216936" y="413949"/>
              <a:ext cx="20874" cy="99698"/>
            </a:xfrm>
            <a:custGeom>
              <a:avLst/>
              <a:gdLst/>
              <a:ahLst/>
              <a:cxnLst/>
              <a:rect l="l" t="t" r="r" b="b"/>
              <a:pathLst>
                <a:path w="487" h="2326" extrusionOk="0">
                  <a:moveTo>
                    <a:pt x="226" y="1"/>
                  </a:moveTo>
                  <a:cubicBezTo>
                    <a:pt x="208" y="1"/>
                    <a:pt x="192" y="14"/>
                    <a:pt x="192" y="39"/>
                  </a:cubicBezTo>
                  <a:cubicBezTo>
                    <a:pt x="1" y="717"/>
                    <a:pt x="39" y="1574"/>
                    <a:pt x="116" y="2277"/>
                  </a:cubicBezTo>
                  <a:cubicBezTo>
                    <a:pt x="116" y="2309"/>
                    <a:pt x="141" y="2325"/>
                    <a:pt x="167" y="2325"/>
                  </a:cubicBezTo>
                  <a:cubicBezTo>
                    <a:pt x="192" y="2325"/>
                    <a:pt x="218" y="2309"/>
                    <a:pt x="218" y="2277"/>
                  </a:cubicBezTo>
                  <a:cubicBezTo>
                    <a:pt x="308" y="1574"/>
                    <a:pt x="487" y="717"/>
                    <a:pt x="269" y="39"/>
                  </a:cubicBezTo>
                  <a:cubicBezTo>
                    <a:pt x="263" y="14"/>
                    <a:pt x="244" y="1"/>
                    <a:pt x="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31"/>
            <p:cNvSpPr/>
            <p:nvPr/>
          </p:nvSpPr>
          <p:spPr>
            <a:xfrm rot="10800000" flipH="1">
              <a:off x="5175832" y="457455"/>
              <a:ext cx="93783" cy="12859"/>
            </a:xfrm>
            <a:custGeom>
              <a:avLst/>
              <a:gdLst/>
              <a:ahLst/>
              <a:cxnLst/>
              <a:rect l="l" t="t" r="r" b="b"/>
              <a:pathLst>
                <a:path w="2188" h="300" extrusionOk="0">
                  <a:moveTo>
                    <a:pt x="1177" y="26"/>
                  </a:moveTo>
                  <a:cubicBezTo>
                    <a:pt x="806" y="38"/>
                    <a:pt x="397" y="0"/>
                    <a:pt x="52" y="128"/>
                  </a:cubicBezTo>
                  <a:cubicBezTo>
                    <a:pt x="1" y="141"/>
                    <a:pt x="1" y="217"/>
                    <a:pt x="52" y="230"/>
                  </a:cubicBezTo>
                  <a:cubicBezTo>
                    <a:pt x="214" y="284"/>
                    <a:pt x="384" y="299"/>
                    <a:pt x="555" y="299"/>
                  </a:cubicBezTo>
                  <a:cubicBezTo>
                    <a:pt x="707" y="299"/>
                    <a:pt x="860" y="287"/>
                    <a:pt x="1011" y="281"/>
                  </a:cubicBezTo>
                  <a:cubicBezTo>
                    <a:pt x="1382" y="281"/>
                    <a:pt x="1765" y="243"/>
                    <a:pt x="2136" y="192"/>
                  </a:cubicBezTo>
                  <a:cubicBezTo>
                    <a:pt x="2187" y="179"/>
                    <a:pt x="2187" y="102"/>
                    <a:pt x="2136" y="90"/>
                  </a:cubicBezTo>
                  <a:cubicBezTo>
                    <a:pt x="1816" y="38"/>
                    <a:pt x="1497" y="26"/>
                    <a:pt x="1177" y="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31"/>
            <p:cNvSpPr/>
            <p:nvPr/>
          </p:nvSpPr>
          <p:spPr>
            <a:xfrm rot="10800000" flipH="1">
              <a:off x="5192933" y="428480"/>
              <a:ext cx="59022" cy="66094"/>
            </a:xfrm>
            <a:custGeom>
              <a:avLst/>
              <a:gdLst/>
              <a:ahLst/>
              <a:cxnLst/>
              <a:rect l="l" t="t" r="r" b="b"/>
              <a:pathLst>
                <a:path w="1377" h="1542" extrusionOk="0">
                  <a:moveTo>
                    <a:pt x="1341" y="0"/>
                  </a:moveTo>
                  <a:cubicBezTo>
                    <a:pt x="1337" y="0"/>
                    <a:pt x="1332" y="1"/>
                    <a:pt x="1328" y="3"/>
                  </a:cubicBezTo>
                  <a:cubicBezTo>
                    <a:pt x="1059" y="195"/>
                    <a:pt x="829" y="413"/>
                    <a:pt x="612" y="656"/>
                  </a:cubicBezTo>
                  <a:cubicBezTo>
                    <a:pt x="369" y="899"/>
                    <a:pt x="164" y="1180"/>
                    <a:pt x="11" y="1487"/>
                  </a:cubicBezTo>
                  <a:cubicBezTo>
                    <a:pt x="0" y="1518"/>
                    <a:pt x="33" y="1541"/>
                    <a:pt x="59" y="1541"/>
                  </a:cubicBezTo>
                  <a:cubicBezTo>
                    <a:pt x="65" y="1541"/>
                    <a:pt x="70" y="1540"/>
                    <a:pt x="75" y="1538"/>
                  </a:cubicBezTo>
                  <a:cubicBezTo>
                    <a:pt x="343" y="1372"/>
                    <a:pt x="561" y="1154"/>
                    <a:pt x="740" y="899"/>
                  </a:cubicBezTo>
                  <a:cubicBezTo>
                    <a:pt x="957" y="617"/>
                    <a:pt x="1174" y="349"/>
                    <a:pt x="1366" y="55"/>
                  </a:cubicBezTo>
                  <a:cubicBezTo>
                    <a:pt x="1377" y="23"/>
                    <a:pt x="1361" y="0"/>
                    <a:pt x="1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31"/>
            <p:cNvSpPr/>
            <p:nvPr/>
          </p:nvSpPr>
          <p:spPr>
            <a:xfrm rot="10800000" flipH="1">
              <a:off x="5195034" y="432123"/>
              <a:ext cx="60736" cy="61765"/>
            </a:xfrm>
            <a:custGeom>
              <a:avLst/>
              <a:gdLst/>
              <a:ahLst/>
              <a:cxnLst/>
              <a:rect l="l" t="t" r="r" b="b"/>
              <a:pathLst>
                <a:path w="1417" h="1441" extrusionOk="0">
                  <a:moveTo>
                    <a:pt x="13" y="0"/>
                  </a:moveTo>
                  <a:cubicBezTo>
                    <a:pt x="13" y="0"/>
                    <a:pt x="0" y="0"/>
                    <a:pt x="0" y="13"/>
                  </a:cubicBezTo>
                  <a:cubicBezTo>
                    <a:pt x="0" y="294"/>
                    <a:pt x="371" y="563"/>
                    <a:pt x="537" y="755"/>
                  </a:cubicBezTo>
                  <a:cubicBezTo>
                    <a:pt x="780" y="1023"/>
                    <a:pt x="1049" y="1253"/>
                    <a:pt x="1356" y="1432"/>
                  </a:cubicBezTo>
                  <a:cubicBezTo>
                    <a:pt x="1361" y="1438"/>
                    <a:pt x="1368" y="1441"/>
                    <a:pt x="1374" y="1441"/>
                  </a:cubicBezTo>
                  <a:cubicBezTo>
                    <a:pt x="1396" y="1441"/>
                    <a:pt x="1417" y="1411"/>
                    <a:pt x="1407" y="1381"/>
                  </a:cubicBezTo>
                  <a:cubicBezTo>
                    <a:pt x="1228" y="1100"/>
                    <a:pt x="1010" y="831"/>
                    <a:pt x="780" y="588"/>
                  </a:cubicBezTo>
                  <a:cubicBezTo>
                    <a:pt x="614" y="422"/>
                    <a:pt x="448" y="269"/>
                    <a:pt x="281" y="103"/>
                  </a:cubicBezTo>
                  <a:cubicBezTo>
                    <a:pt x="205" y="39"/>
                    <a:pt x="115" y="0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14" name="Google Shape;5314;p31"/>
            <p:cNvGrpSpPr/>
            <p:nvPr/>
          </p:nvGrpSpPr>
          <p:grpSpPr>
            <a:xfrm rot="5400000" flipH="1">
              <a:off x="7720673" y="2036441"/>
              <a:ext cx="2740175" cy="878139"/>
              <a:chOff x="3123952" y="1674071"/>
              <a:chExt cx="2740175" cy="878139"/>
            </a:xfrm>
          </p:grpSpPr>
          <p:sp>
            <p:nvSpPr>
              <p:cNvPr id="5315" name="Google Shape;5315;p31"/>
              <p:cNvSpPr/>
              <p:nvPr/>
            </p:nvSpPr>
            <p:spPr>
              <a:xfrm>
                <a:off x="3165056" y="1674071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6" name="Google Shape;5316;p31"/>
              <p:cNvSpPr/>
              <p:nvPr/>
            </p:nvSpPr>
            <p:spPr>
              <a:xfrm>
                <a:off x="3123952" y="1718818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7" name="Google Shape;5317;p31"/>
              <p:cNvSpPr/>
              <p:nvPr/>
            </p:nvSpPr>
            <p:spPr>
              <a:xfrm>
                <a:off x="3141011" y="1692887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8" name="Google Shape;5318;p31"/>
              <p:cNvSpPr/>
              <p:nvPr/>
            </p:nvSpPr>
            <p:spPr>
              <a:xfrm>
                <a:off x="3143111" y="1693787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9" name="Google Shape;5319;p31"/>
              <p:cNvSpPr/>
              <p:nvPr/>
            </p:nvSpPr>
            <p:spPr>
              <a:xfrm flipH="1">
                <a:off x="5802150" y="1773346"/>
                <a:ext cx="20874" cy="9927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16" extrusionOk="0">
                    <a:moveTo>
                      <a:pt x="230" y="1"/>
                    </a:moveTo>
                    <a:cubicBezTo>
                      <a:pt x="214" y="1"/>
                      <a:pt x="198" y="13"/>
                      <a:pt x="192" y="39"/>
                    </a:cubicBezTo>
                    <a:cubicBezTo>
                      <a:pt x="0" y="717"/>
                      <a:pt x="51" y="1573"/>
                      <a:pt x="115" y="2277"/>
                    </a:cubicBezTo>
                    <a:cubicBezTo>
                      <a:pt x="122" y="2302"/>
                      <a:pt x="144" y="2315"/>
                      <a:pt x="166" y="2315"/>
                    </a:cubicBezTo>
                    <a:cubicBezTo>
                      <a:pt x="189" y="2315"/>
                      <a:pt x="211" y="2302"/>
                      <a:pt x="218" y="2277"/>
                    </a:cubicBezTo>
                    <a:cubicBezTo>
                      <a:pt x="307" y="1586"/>
                      <a:pt x="486" y="717"/>
                      <a:pt x="269" y="39"/>
                    </a:cubicBezTo>
                    <a:cubicBezTo>
                      <a:pt x="262" y="13"/>
                      <a:pt x="246" y="1"/>
                      <a:pt x="2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0" name="Google Shape;5320;p31"/>
              <p:cNvSpPr/>
              <p:nvPr/>
            </p:nvSpPr>
            <p:spPr>
              <a:xfrm flipH="1">
                <a:off x="5770388" y="1818093"/>
                <a:ext cx="93740" cy="11401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266" extrusionOk="0">
                    <a:moveTo>
                      <a:pt x="1403" y="1"/>
                    </a:moveTo>
                    <a:cubicBezTo>
                      <a:pt x="1327" y="1"/>
                      <a:pt x="1252" y="2"/>
                      <a:pt x="1177" y="5"/>
                    </a:cubicBezTo>
                    <a:cubicBezTo>
                      <a:pt x="1062" y="5"/>
                      <a:pt x="945" y="3"/>
                      <a:pt x="826" y="3"/>
                    </a:cubicBezTo>
                    <a:cubicBezTo>
                      <a:pt x="560" y="3"/>
                      <a:pt x="290" y="15"/>
                      <a:pt x="51" y="95"/>
                    </a:cubicBezTo>
                    <a:cubicBezTo>
                      <a:pt x="0" y="107"/>
                      <a:pt x="0" y="184"/>
                      <a:pt x="51" y="197"/>
                    </a:cubicBezTo>
                    <a:cubicBezTo>
                      <a:pt x="214" y="251"/>
                      <a:pt x="383" y="266"/>
                      <a:pt x="554" y="266"/>
                    </a:cubicBezTo>
                    <a:cubicBezTo>
                      <a:pt x="706" y="266"/>
                      <a:pt x="860" y="254"/>
                      <a:pt x="1010" y="248"/>
                    </a:cubicBezTo>
                    <a:cubicBezTo>
                      <a:pt x="1394" y="248"/>
                      <a:pt x="1765" y="210"/>
                      <a:pt x="2136" y="159"/>
                    </a:cubicBezTo>
                    <a:cubicBezTo>
                      <a:pt x="2187" y="146"/>
                      <a:pt x="2187" y="69"/>
                      <a:pt x="2136" y="56"/>
                    </a:cubicBezTo>
                    <a:cubicBezTo>
                      <a:pt x="1891" y="17"/>
                      <a:pt x="1647" y="1"/>
                      <a:pt x="14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1" name="Google Shape;5321;p31"/>
              <p:cNvSpPr/>
              <p:nvPr/>
            </p:nvSpPr>
            <p:spPr>
              <a:xfrm flipH="1">
                <a:off x="5787619" y="1792162"/>
                <a:ext cx="59450" cy="6630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47" extrusionOk="0">
                    <a:moveTo>
                      <a:pt x="1347" y="1"/>
                    </a:moveTo>
                    <a:cubicBezTo>
                      <a:pt x="1341" y="1"/>
                      <a:pt x="1334" y="3"/>
                      <a:pt x="1328" y="9"/>
                    </a:cubicBezTo>
                    <a:cubicBezTo>
                      <a:pt x="1060" y="201"/>
                      <a:pt x="830" y="418"/>
                      <a:pt x="612" y="674"/>
                    </a:cubicBezTo>
                    <a:cubicBezTo>
                      <a:pt x="369" y="904"/>
                      <a:pt x="165" y="1186"/>
                      <a:pt x="11" y="1493"/>
                    </a:cubicBezTo>
                    <a:cubicBezTo>
                      <a:pt x="1" y="1524"/>
                      <a:pt x="33" y="1547"/>
                      <a:pt x="60" y="1547"/>
                    </a:cubicBezTo>
                    <a:cubicBezTo>
                      <a:pt x="65" y="1547"/>
                      <a:pt x="71" y="1546"/>
                      <a:pt x="75" y="1544"/>
                    </a:cubicBezTo>
                    <a:cubicBezTo>
                      <a:pt x="344" y="1377"/>
                      <a:pt x="561" y="1160"/>
                      <a:pt x="740" y="904"/>
                    </a:cubicBezTo>
                    <a:cubicBezTo>
                      <a:pt x="958" y="623"/>
                      <a:pt x="1175" y="342"/>
                      <a:pt x="1367" y="60"/>
                    </a:cubicBezTo>
                    <a:cubicBezTo>
                      <a:pt x="1387" y="31"/>
                      <a:pt x="1368" y="1"/>
                      <a:pt x="134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2" name="Google Shape;5322;p31"/>
              <p:cNvSpPr/>
              <p:nvPr/>
            </p:nvSpPr>
            <p:spPr>
              <a:xfrm flipH="1">
                <a:off x="5784190" y="1793062"/>
                <a:ext cx="60779" cy="61593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1437" extrusionOk="0">
                    <a:moveTo>
                      <a:pt x="13" y="1"/>
                    </a:moveTo>
                    <a:cubicBezTo>
                      <a:pt x="13" y="1"/>
                      <a:pt x="13" y="1"/>
                      <a:pt x="13" y="14"/>
                    </a:cubicBezTo>
                    <a:cubicBezTo>
                      <a:pt x="1" y="295"/>
                      <a:pt x="371" y="564"/>
                      <a:pt x="538" y="755"/>
                    </a:cubicBezTo>
                    <a:cubicBezTo>
                      <a:pt x="781" y="1011"/>
                      <a:pt x="1049" y="1241"/>
                      <a:pt x="1356" y="1433"/>
                    </a:cubicBezTo>
                    <a:cubicBezTo>
                      <a:pt x="1361" y="1435"/>
                      <a:pt x="1366" y="1436"/>
                      <a:pt x="1371" y="1436"/>
                    </a:cubicBezTo>
                    <a:cubicBezTo>
                      <a:pt x="1394" y="1436"/>
                      <a:pt x="1418" y="1414"/>
                      <a:pt x="1407" y="1382"/>
                    </a:cubicBezTo>
                    <a:cubicBezTo>
                      <a:pt x="1228" y="1088"/>
                      <a:pt x="1024" y="819"/>
                      <a:pt x="781" y="589"/>
                    </a:cubicBezTo>
                    <a:cubicBezTo>
                      <a:pt x="614" y="423"/>
                      <a:pt x="448" y="270"/>
                      <a:pt x="282" y="103"/>
                    </a:cubicBezTo>
                    <a:cubicBezTo>
                      <a:pt x="205" y="39"/>
                      <a:pt x="116" y="1"/>
                      <a:pt x="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3" name="Google Shape;5323;p31"/>
              <p:cNvSpPr/>
              <p:nvPr/>
            </p:nvSpPr>
            <p:spPr>
              <a:xfrm flipH="1">
                <a:off x="4354007" y="1733539"/>
                <a:ext cx="37290" cy="178865"/>
              </a:xfrm>
              <a:custGeom>
                <a:avLst/>
                <a:gdLst/>
                <a:ahLst/>
                <a:cxnLst/>
                <a:rect l="l" t="t" r="r" b="b"/>
                <a:pathLst>
                  <a:path w="870" h="4173" extrusionOk="0">
                    <a:moveTo>
                      <a:pt x="460" y="0"/>
                    </a:moveTo>
                    <a:cubicBezTo>
                      <a:pt x="425" y="0"/>
                      <a:pt x="390" y="19"/>
                      <a:pt x="384" y="58"/>
                    </a:cubicBezTo>
                    <a:cubicBezTo>
                      <a:pt x="0" y="1285"/>
                      <a:pt x="320" y="2833"/>
                      <a:pt x="473" y="4086"/>
                    </a:cubicBezTo>
                    <a:cubicBezTo>
                      <a:pt x="473" y="4143"/>
                      <a:pt x="518" y="4172"/>
                      <a:pt x="563" y="4172"/>
                    </a:cubicBezTo>
                    <a:cubicBezTo>
                      <a:pt x="607" y="4172"/>
                      <a:pt x="652" y="4143"/>
                      <a:pt x="652" y="4086"/>
                    </a:cubicBezTo>
                    <a:cubicBezTo>
                      <a:pt x="793" y="2833"/>
                      <a:pt x="870" y="1285"/>
                      <a:pt x="537" y="58"/>
                    </a:cubicBezTo>
                    <a:cubicBezTo>
                      <a:pt x="531" y="19"/>
                      <a:pt x="496" y="0"/>
                      <a:pt x="4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4" name="Google Shape;5324;p31"/>
              <p:cNvSpPr/>
              <p:nvPr/>
            </p:nvSpPr>
            <p:spPr>
              <a:xfrm flipH="1">
                <a:off x="4280539" y="1813947"/>
                <a:ext cx="168878" cy="20745"/>
              </a:xfrm>
              <a:custGeom>
                <a:avLst/>
                <a:gdLst/>
                <a:ahLst/>
                <a:cxnLst/>
                <a:rect l="l" t="t" r="r" b="b"/>
                <a:pathLst>
                  <a:path w="3940" h="484" extrusionOk="0">
                    <a:moveTo>
                      <a:pt x="1409" y="1"/>
                    </a:moveTo>
                    <a:cubicBezTo>
                      <a:pt x="970" y="1"/>
                      <a:pt x="529" y="32"/>
                      <a:pt x="103" y="100"/>
                    </a:cubicBezTo>
                    <a:cubicBezTo>
                      <a:pt x="1" y="125"/>
                      <a:pt x="1" y="266"/>
                      <a:pt x="103" y="292"/>
                    </a:cubicBezTo>
                    <a:cubicBezTo>
                      <a:pt x="768" y="394"/>
                      <a:pt x="1446" y="445"/>
                      <a:pt x="2123" y="458"/>
                    </a:cubicBezTo>
                    <a:cubicBezTo>
                      <a:pt x="2392" y="464"/>
                      <a:pt x="2666" y="484"/>
                      <a:pt x="2938" y="484"/>
                    </a:cubicBezTo>
                    <a:cubicBezTo>
                      <a:pt x="3249" y="484"/>
                      <a:pt x="3557" y="458"/>
                      <a:pt x="3850" y="356"/>
                    </a:cubicBezTo>
                    <a:cubicBezTo>
                      <a:pt x="3939" y="330"/>
                      <a:pt x="3939" y="202"/>
                      <a:pt x="3850" y="177"/>
                    </a:cubicBezTo>
                    <a:cubicBezTo>
                      <a:pt x="3421" y="28"/>
                      <a:pt x="2944" y="11"/>
                      <a:pt x="2472" y="11"/>
                    </a:cubicBezTo>
                    <a:cubicBezTo>
                      <a:pt x="2333" y="11"/>
                      <a:pt x="2194" y="12"/>
                      <a:pt x="2057" y="12"/>
                    </a:cubicBezTo>
                    <a:cubicBezTo>
                      <a:pt x="1981" y="12"/>
                      <a:pt x="1905" y="12"/>
                      <a:pt x="1829" y="10"/>
                    </a:cubicBezTo>
                    <a:cubicBezTo>
                      <a:pt x="1690" y="4"/>
                      <a:pt x="1549" y="1"/>
                      <a:pt x="14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5" name="Google Shape;5325;p31"/>
              <p:cNvSpPr/>
              <p:nvPr/>
            </p:nvSpPr>
            <p:spPr>
              <a:xfrm flipH="1">
                <a:off x="4310973" y="1767528"/>
                <a:ext cx="106942" cy="119243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782" extrusionOk="0">
                    <a:moveTo>
                      <a:pt x="85" y="1"/>
                    </a:moveTo>
                    <a:cubicBezTo>
                      <a:pt x="41" y="1"/>
                      <a:pt x="1" y="53"/>
                      <a:pt x="33" y="96"/>
                    </a:cubicBezTo>
                    <a:cubicBezTo>
                      <a:pt x="391" y="620"/>
                      <a:pt x="775" y="1119"/>
                      <a:pt x="1158" y="1618"/>
                    </a:cubicBezTo>
                    <a:cubicBezTo>
                      <a:pt x="1465" y="2027"/>
                      <a:pt x="1900" y="2538"/>
                      <a:pt x="2347" y="2768"/>
                    </a:cubicBezTo>
                    <a:cubicBezTo>
                      <a:pt x="2362" y="2777"/>
                      <a:pt x="2379" y="2782"/>
                      <a:pt x="2395" y="2782"/>
                    </a:cubicBezTo>
                    <a:cubicBezTo>
                      <a:pt x="2447" y="2782"/>
                      <a:pt x="2495" y="2738"/>
                      <a:pt x="2475" y="2679"/>
                    </a:cubicBezTo>
                    <a:cubicBezTo>
                      <a:pt x="2258" y="2142"/>
                      <a:pt x="1785" y="1618"/>
                      <a:pt x="1401" y="1196"/>
                    </a:cubicBezTo>
                    <a:cubicBezTo>
                      <a:pt x="1017" y="761"/>
                      <a:pt x="583" y="364"/>
                      <a:pt x="122" y="6"/>
                    </a:cubicBezTo>
                    <a:lnTo>
                      <a:pt x="110" y="6"/>
                    </a:lnTo>
                    <a:cubicBezTo>
                      <a:pt x="102" y="2"/>
                      <a:pt x="93" y="1"/>
                      <a:pt x="8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6" name="Google Shape;5326;p31"/>
              <p:cNvSpPr/>
              <p:nvPr/>
            </p:nvSpPr>
            <p:spPr>
              <a:xfrm flipH="1">
                <a:off x="4313973" y="1769414"/>
                <a:ext cx="109985" cy="110457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577" extrusionOk="0">
                    <a:moveTo>
                      <a:pt x="2527" y="1"/>
                    </a:moveTo>
                    <a:cubicBezTo>
                      <a:pt x="2348" y="1"/>
                      <a:pt x="2182" y="77"/>
                      <a:pt x="2054" y="193"/>
                    </a:cubicBezTo>
                    <a:cubicBezTo>
                      <a:pt x="1760" y="474"/>
                      <a:pt x="1440" y="755"/>
                      <a:pt x="1158" y="1049"/>
                    </a:cubicBezTo>
                    <a:cubicBezTo>
                      <a:pt x="737" y="1510"/>
                      <a:pt x="327" y="1932"/>
                      <a:pt x="33" y="2482"/>
                    </a:cubicBezTo>
                    <a:cubicBezTo>
                      <a:pt x="1" y="2525"/>
                      <a:pt x="41" y="2577"/>
                      <a:pt x="85" y="2577"/>
                    </a:cubicBezTo>
                    <a:cubicBezTo>
                      <a:pt x="94" y="2577"/>
                      <a:pt x="102" y="2575"/>
                      <a:pt x="110" y="2571"/>
                    </a:cubicBezTo>
                    <a:cubicBezTo>
                      <a:pt x="660" y="2239"/>
                      <a:pt x="1158" y="1817"/>
                      <a:pt x="1580" y="1343"/>
                    </a:cubicBezTo>
                    <a:cubicBezTo>
                      <a:pt x="1875" y="1011"/>
                      <a:pt x="2565" y="512"/>
                      <a:pt x="2540" y="14"/>
                    </a:cubicBezTo>
                    <a:cubicBezTo>
                      <a:pt x="2540" y="14"/>
                      <a:pt x="2527" y="1"/>
                      <a:pt x="25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7" name="Google Shape;5327;p31"/>
              <p:cNvSpPr/>
              <p:nvPr/>
            </p:nvSpPr>
            <p:spPr>
              <a:xfrm rot="10800000" flipH="1">
                <a:off x="4873717" y="2279782"/>
                <a:ext cx="34590" cy="26875"/>
              </a:xfrm>
              <a:custGeom>
                <a:avLst/>
                <a:gdLst/>
                <a:ahLst/>
                <a:cxnLst/>
                <a:rect l="l" t="t" r="r" b="b"/>
                <a:pathLst>
                  <a:path w="807" h="627" extrusionOk="0">
                    <a:moveTo>
                      <a:pt x="397" y="0"/>
                    </a:moveTo>
                    <a:cubicBezTo>
                      <a:pt x="0" y="0"/>
                      <a:pt x="0" y="627"/>
                      <a:pt x="397" y="627"/>
                    </a:cubicBezTo>
                    <a:cubicBezTo>
                      <a:pt x="806" y="627"/>
                      <a:pt x="806" y="0"/>
                      <a:pt x="39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8" name="Google Shape;5328;p31"/>
              <p:cNvSpPr/>
              <p:nvPr/>
            </p:nvSpPr>
            <p:spPr>
              <a:xfrm rot="10800000" flipH="1">
                <a:off x="4692285" y="2522163"/>
                <a:ext cx="37890" cy="30047"/>
              </a:xfrm>
              <a:custGeom>
                <a:avLst/>
                <a:gdLst/>
                <a:ahLst/>
                <a:cxnLst/>
                <a:rect l="l" t="t" r="r" b="b"/>
                <a:pathLst>
                  <a:path w="884" h="701" extrusionOk="0">
                    <a:moveTo>
                      <a:pt x="436" y="0"/>
                    </a:moveTo>
                    <a:cubicBezTo>
                      <a:pt x="141" y="0"/>
                      <a:pt x="1" y="346"/>
                      <a:pt x="205" y="563"/>
                    </a:cubicBezTo>
                    <a:lnTo>
                      <a:pt x="257" y="614"/>
                    </a:lnTo>
                    <a:cubicBezTo>
                      <a:pt x="308" y="672"/>
                      <a:pt x="375" y="701"/>
                      <a:pt x="444" y="701"/>
                    </a:cubicBezTo>
                    <a:cubicBezTo>
                      <a:pt x="512" y="701"/>
                      <a:pt x="583" y="672"/>
                      <a:pt x="640" y="614"/>
                    </a:cubicBezTo>
                    <a:lnTo>
                      <a:pt x="679" y="563"/>
                    </a:lnTo>
                    <a:cubicBezTo>
                      <a:pt x="883" y="346"/>
                      <a:pt x="730" y="0"/>
                      <a:pt x="43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9" name="Google Shape;5329;p31"/>
              <p:cNvSpPr/>
              <p:nvPr/>
            </p:nvSpPr>
            <p:spPr>
              <a:xfrm rot="10800000" flipH="1">
                <a:off x="5138986" y="2175199"/>
                <a:ext cx="20874" cy="99698"/>
              </a:xfrm>
              <a:custGeom>
                <a:avLst/>
                <a:gdLst/>
                <a:ahLst/>
                <a:cxnLst/>
                <a:rect l="l" t="t" r="r" b="b"/>
                <a:pathLst>
                  <a:path w="487" h="2326" extrusionOk="0">
                    <a:moveTo>
                      <a:pt x="226" y="1"/>
                    </a:moveTo>
                    <a:cubicBezTo>
                      <a:pt x="208" y="1"/>
                      <a:pt x="192" y="14"/>
                      <a:pt x="192" y="39"/>
                    </a:cubicBezTo>
                    <a:cubicBezTo>
                      <a:pt x="1" y="717"/>
                      <a:pt x="39" y="1574"/>
                      <a:pt x="116" y="2277"/>
                    </a:cubicBezTo>
                    <a:cubicBezTo>
                      <a:pt x="116" y="2309"/>
                      <a:pt x="141" y="2325"/>
                      <a:pt x="167" y="2325"/>
                    </a:cubicBezTo>
                    <a:cubicBezTo>
                      <a:pt x="192" y="2325"/>
                      <a:pt x="218" y="2309"/>
                      <a:pt x="218" y="2277"/>
                    </a:cubicBezTo>
                    <a:cubicBezTo>
                      <a:pt x="308" y="1574"/>
                      <a:pt x="487" y="717"/>
                      <a:pt x="269" y="39"/>
                    </a:cubicBezTo>
                    <a:cubicBezTo>
                      <a:pt x="263" y="14"/>
                      <a:pt x="244" y="1"/>
                      <a:pt x="2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0" name="Google Shape;5330;p31"/>
              <p:cNvSpPr/>
              <p:nvPr/>
            </p:nvSpPr>
            <p:spPr>
              <a:xfrm rot="10800000" flipH="1">
                <a:off x="5097882" y="2218705"/>
                <a:ext cx="93783" cy="12859"/>
              </a:xfrm>
              <a:custGeom>
                <a:avLst/>
                <a:gdLst/>
                <a:ahLst/>
                <a:cxnLst/>
                <a:rect l="l" t="t" r="r" b="b"/>
                <a:pathLst>
                  <a:path w="2188" h="300" extrusionOk="0">
                    <a:moveTo>
                      <a:pt x="1177" y="26"/>
                    </a:moveTo>
                    <a:cubicBezTo>
                      <a:pt x="806" y="38"/>
                      <a:pt x="397" y="0"/>
                      <a:pt x="52" y="128"/>
                    </a:cubicBezTo>
                    <a:cubicBezTo>
                      <a:pt x="1" y="141"/>
                      <a:pt x="1" y="217"/>
                      <a:pt x="52" y="230"/>
                    </a:cubicBezTo>
                    <a:cubicBezTo>
                      <a:pt x="214" y="284"/>
                      <a:pt x="384" y="299"/>
                      <a:pt x="555" y="299"/>
                    </a:cubicBezTo>
                    <a:cubicBezTo>
                      <a:pt x="707" y="299"/>
                      <a:pt x="860" y="287"/>
                      <a:pt x="1011" y="281"/>
                    </a:cubicBezTo>
                    <a:cubicBezTo>
                      <a:pt x="1382" y="281"/>
                      <a:pt x="1765" y="243"/>
                      <a:pt x="2136" y="192"/>
                    </a:cubicBezTo>
                    <a:cubicBezTo>
                      <a:pt x="2187" y="179"/>
                      <a:pt x="2187" y="102"/>
                      <a:pt x="2136" y="90"/>
                    </a:cubicBezTo>
                    <a:cubicBezTo>
                      <a:pt x="1816" y="38"/>
                      <a:pt x="1497" y="26"/>
                      <a:pt x="1177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1" name="Google Shape;5331;p31"/>
              <p:cNvSpPr/>
              <p:nvPr/>
            </p:nvSpPr>
            <p:spPr>
              <a:xfrm rot="10800000" flipH="1">
                <a:off x="5114983" y="2189730"/>
                <a:ext cx="59022" cy="6609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2" extrusionOk="0">
                    <a:moveTo>
                      <a:pt x="1341" y="0"/>
                    </a:moveTo>
                    <a:cubicBezTo>
                      <a:pt x="1337" y="0"/>
                      <a:pt x="1332" y="1"/>
                      <a:pt x="1328" y="3"/>
                    </a:cubicBezTo>
                    <a:cubicBezTo>
                      <a:pt x="1059" y="195"/>
                      <a:pt x="829" y="413"/>
                      <a:pt x="612" y="656"/>
                    </a:cubicBezTo>
                    <a:cubicBezTo>
                      <a:pt x="369" y="899"/>
                      <a:pt x="164" y="1180"/>
                      <a:pt x="11" y="1487"/>
                    </a:cubicBezTo>
                    <a:cubicBezTo>
                      <a:pt x="0" y="1518"/>
                      <a:pt x="33" y="1541"/>
                      <a:pt x="59" y="1541"/>
                    </a:cubicBezTo>
                    <a:cubicBezTo>
                      <a:pt x="65" y="1541"/>
                      <a:pt x="70" y="1540"/>
                      <a:pt x="75" y="1538"/>
                    </a:cubicBezTo>
                    <a:cubicBezTo>
                      <a:pt x="343" y="1372"/>
                      <a:pt x="561" y="1154"/>
                      <a:pt x="740" y="899"/>
                    </a:cubicBezTo>
                    <a:cubicBezTo>
                      <a:pt x="957" y="617"/>
                      <a:pt x="1174" y="349"/>
                      <a:pt x="1366" y="55"/>
                    </a:cubicBezTo>
                    <a:cubicBezTo>
                      <a:pt x="1377" y="23"/>
                      <a:pt x="1361" y="0"/>
                      <a:pt x="13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2" name="Google Shape;5332;p31"/>
              <p:cNvSpPr/>
              <p:nvPr/>
            </p:nvSpPr>
            <p:spPr>
              <a:xfrm rot="10800000" flipH="1">
                <a:off x="5117084" y="2193373"/>
                <a:ext cx="60736" cy="61765"/>
              </a:xfrm>
              <a:custGeom>
                <a:avLst/>
                <a:gdLst/>
                <a:ahLst/>
                <a:cxnLst/>
                <a:rect l="l" t="t" r="r" b="b"/>
                <a:pathLst>
                  <a:path w="1417" h="1441" extrusionOk="0">
                    <a:moveTo>
                      <a:pt x="13" y="0"/>
                    </a:moveTo>
                    <a:cubicBezTo>
                      <a:pt x="13" y="0"/>
                      <a:pt x="0" y="0"/>
                      <a:pt x="0" y="13"/>
                    </a:cubicBezTo>
                    <a:cubicBezTo>
                      <a:pt x="0" y="294"/>
                      <a:pt x="371" y="563"/>
                      <a:pt x="537" y="755"/>
                    </a:cubicBezTo>
                    <a:cubicBezTo>
                      <a:pt x="780" y="1023"/>
                      <a:pt x="1049" y="1253"/>
                      <a:pt x="1356" y="1432"/>
                    </a:cubicBezTo>
                    <a:cubicBezTo>
                      <a:pt x="1361" y="1438"/>
                      <a:pt x="1368" y="1441"/>
                      <a:pt x="1374" y="1441"/>
                    </a:cubicBezTo>
                    <a:cubicBezTo>
                      <a:pt x="1396" y="1441"/>
                      <a:pt x="1417" y="1411"/>
                      <a:pt x="1407" y="1381"/>
                    </a:cubicBezTo>
                    <a:cubicBezTo>
                      <a:pt x="1228" y="1100"/>
                      <a:pt x="1010" y="831"/>
                      <a:pt x="780" y="588"/>
                    </a:cubicBezTo>
                    <a:cubicBezTo>
                      <a:pt x="614" y="422"/>
                      <a:pt x="448" y="269"/>
                      <a:pt x="281" y="103"/>
                    </a:cubicBezTo>
                    <a:cubicBezTo>
                      <a:pt x="205" y="39"/>
                      <a:pt x="115" y="0"/>
                      <a:pt x="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33" name="Google Shape;5333;p31"/>
            <p:cNvSpPr/>
            <p:nvPr/>
          </p:nvSpPr>
          <p:spPr>
            <a:xfrm rot="10800000" flipH="1">
              <a:off x="2667224" y="4334545"/>
              <a:ext cx="36519" cy="26918"/>
            </a:xfrm>
            <a:custGeom>
              <a:avLst/>
              <a:gdLst/>
              <a:ahLst/>
              <a:cxnLst/>
              <a:rect l="l" t="t" r="r" b="b"/>
              <a:pathLst>
                <a:path w="852" h="628" extrusionOk="0">
                  <a:moveTo>
                    <a:pt x="429" y="1"/>
                  </a:moveTo>
                  <a:cubicBezTo>
                    <a:pt x="336" y="1"/>
                    <a:pt x="244" y="49"/>
                    <a:pt x="193" y="145"/>
                  </a:cubicBezTo>
                  <a:lnTo>
                    <a:pt x="154" y="196"/>
                  </a:lnTo>
                  <a:cubicBezTo>
                    <a:pt x="1" y="483"/>
                    <a:pt x="215" y="627"/>
                    <a:pt x="428" y="627"/>
                  </a:cubicBezTo>
                  <a:cubicBezTo>
                    <a:pt x="640" y="627"/>
                    <a:pt x="851" y="483"/>
                    <a:pt x="691" y="196"/>
                  </a:cubicBezTo>
                  <a:lnTo>
                    <a:pt x="704" y="196"/>
                  </a:lnTo>
                  <a:cubicBezTo>
                    <a:pt x="691" y="170"/>
                    <a:pt x="678" y="157"/>
                    <a:pt x="666" y="145"/>
                  </a:cubicBezTo>
                  <a:cubicBezTo>
                    <a:pt x="615" y="49"/>
                    <a:pt x="522" y="1"/>
                    <a:pt x="4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31"/>
            <p:cNvSpPr/>
            <p:nvPr/>
          </p:nvSpPr>
          <p:spPr>
            <a:xfrm rot="10800000" flipH="1">
              <a:off x="2354294" y="4093793"/>
              <a:ext cx="52078" cy="40076"/>
            </a:xfrm>
            <a:custGeom>
              <a:avLst/>
              <a:gdLst/>
              <a:ahLst/>
              <a:cxnLst/>
              <a:rect l="l" t="t" r="r" b="b"/>
              <a:pathLst>
                <a:path w="1215" h="935" extrusionOk="0">
                  <a:moveTo>
                    <a:pt x="614" y="1"/>
                  </a:moveTo>
                  <a:cubicBezTo>
                    <a:pt x="205" y="1"/>
                    <a:pt x="0" y="487"/>
                    <a:pt x="294" y="781"/>
                  </a:cubicBezTo>
                  <a:lnTo>
                    <a:pt x="333" y="819"/>
                  </a:lnTo>
                  <a:cubicBezTo>
                    <a:pt x="409" y="896"/>
                    <a:pt x="508" y="934"/>
                    <a:pt x="609" y="934"/>
                  </a:cubicBezTo>
                  <a:cubicBezTo>
                    <a:pt x="710" y="934"/>
                    <a:pt x="812" y="896"/>
                    <a:pt x="895" y="819"/>
                  </a:cubicBezTo>
                  <a:lnTo>
                    <a:pt x="934" y="781"/>
                  </a:lnTo>
                  <a:cubicBezTo>
                    <a:pt x="1215" y="487"/>
                    <a:pt x="1010" y="1"/>
                    <a:pt x="6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31"/>
            <p:cNvSpPr/>
            <p:nvPr/>
          </p:nvSpPr>
          <p:spPr>
            <a:xfrm rot="10800000" flipH="1">
              <a:off x="2796023" y="4827665"/>
              <a:ext cx="46892" cy="33518"/>
            </a:xfrm>
            <a:custGeom>
              <a:avLst/>
              <a:gdLst/>
              <a:ahLst/>
              <a:cxnLst/>
              <a:rect l="l" t="t" r="r" b="b"/>
              <a:pathLst>
                <a:path w="1094" h="782" extrusionOk="0">
                  <a:moveTo>
                    <a:pt x="624" y="0"/>
                  </a:moveTo>
                  <a:cubicBezTo>
                    <a:pt x="617" y="0"/>
                    <a:pt x="609" y="0"/>
                    <a:pt x="602" y="1"/>
                  </a:cubicBezTo>
                  <a:cubicBezTo>
                    <a:pt x="474" y="1"/>
                    <a:pt x="346" y="26"/>
                    <a:pt x="231" y="77"/>
                  </a:cubicBezTo>
                  <a:cubicBezTo>
                    <a:pt x="1" y="218"/>
                    <a:pt x="1" y="563"/>
                    <a:pt x="231" y="704"/>
                  </a:cubicBezTo>
                  <a:cubicBezTo>
                    <a:pt x="346" y="755"/>
                    <a:pt x="474" y="781"/>
                    <a:pt x="602" y="781"/>
                  </a:cubicBezTo>
                  <a:cubicBezTo>
                    <a:pt x="609" y="781"/>
                    <a:pt x="617" y="781"/>
                    <a:pt x="624" y="781"/>
                  </a:cubicBezTo>
                  <a:cubicBezTo>
                    <a:pt x="1093" y="781"/>
                    <a:pt x="1093" y="0"/>
                    <a:pt x="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31"/>
            <p:cNvSpPr/>
            <p:nvPr/>
          </p:nvSpPr>
          <p:spPr>
            <a:xfrm rot="10800000" flipH="1">
              <a:off x="1695472" y="4801948"/>
              <a:ext cx="34590" cy="26875"/>
            </a:xfrm>
            <a:custGeom>
              <a:avLst/>
              <a:gdLst/>
              <a:ahLst/>
              <a:cxnLst/>
              <a:rect l="l" t="t" r="r" b="b"/>
              <a:pathLst>
                <a:path w="807" h="627" extrusionOk="0">
                  <a:moveTo>
                    <a:pt x="397" y="0"/>
                  </a:moveTo>
                  <a:cubicBezTo>
                    <a:pt x="0" y="0"/>
                    <a:pt x="0" y="627"/>
                    <a:pt x="397" y="627"/>
                  </a:cubicBezTo>
                  <a:cubicBezTo>
                    <a:pt x="806" y="627"/>
                    <a:pt x="806" y="0"/>
                    <a:pt x="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31"/>
            <p:cNvSpPr/>
            <p:nvPr/>
          </p:nvSpPr>
          <p:spPr>
            <a:xfrm rot="10800000" flipH="1">
              <a:off x="1514040" y="5044329"/>
              <a:ext cx="37890" cy="30047"/>
            </a:xfrm>
            <a:custGeom>
              <a:avLst/>
              <a:gdLst/>
              <a:ahLst/>
              <a:cxnLst/>
              <a:rect l="l" t="t" r="r" b="b"/>
              <a:pathLst>
                <a:path w="884" h="701" extrusionOk="0">
                  <a:moveTo>
                    <a:pt x="436" y="0"/>
                  </a:moveTo>
                  <a:cubicBezTo>
                    <a:pt x="141" y="0"/>
                    <a:pt x="1" y="346"/>
                    <a:pt x="205" y="563"/>
                  </a:cubicBezTo>
                  <a:lnTo>
                    <a:pt x="257" y="614"/>
                  </a:lnTo>
                  <a:cubicBezTo>
                    <a:pt x="308" y="672"/>
                    <a:pt x="375" y="701"/>
                    <a:pt x="444" y="701"/>
                  </a:cubicBezTo>
                  <a:cubicBezTo>
                    <a:pt x="512" y="701"/>
                    <a:pt x="583" y="672"/>
                    <a:pt x="640" y="614"/>
                  </a:cubicBezTo>
                  <a:lnTo>
                    <a:pt x="679" y="563"/>
                  </a:lnTo>
                  <a:cubicBezTo>
                    <a:pt x="883" y="346"/>
                    <a:pt x="730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31"/>
            <p:cNvSpPr/>
            <p:nvPr/>
          </p:nvSpPr>
          <p:spPr>
            <a:xfrm rot="10800000" flipH="1">
              <a:off x="1960741" y="4697364"/>
              <a:ext cx="20874" cy="99698"/>
            </a:xfrm>
            <a:custGeom>
              <a:avLst/>
              <a:gdLst/>
              <a:ahLst/>
              <a:cxnLst/>
              <a:rect l="l" t="t" r="r" b="b"/>
              <a:pathLst>
                <a:path w="487" h="2326" extrusionOk="0">
                  <a:moveTo>
                    <a:pt x="226" y="1"/>
                  </a:moveTo>
                  <a:cubicBezTo>
                    <a:pt x="208" y="1"/>
                    <a:pt x="192" y="14"/>
                    <a:pt x="192" y="39"/>
                  </a:cubicBezTo>
                  <a:cubicBezTo>
                    <a:pt x="1" y="717"/>
                    <a:pt x="39" y="1574"/>
                    <a:pt x="116" y="2277"/>
                  </a:cubicBezTo>
                  <a:cubicBezTo>
                    <a:pt x="116" y="2309"/>
                    <a:pt x="141" y="2325"/>
                    <a:pt x="167" y="2325"/>
                  </a:cubicBezTo>
                  <a:cubicBezTo>
                    <a:pt x="192" y="2325"/>
                    <a:pt x="218" y="2309"/>
                    <a:pt x="218" y="2277"/>
                  </a:cubicBezTo>
                  <a:cubicBezTo>
                    <a:pt x="308" y="1574"/>
                    <a:pt x="487" y="717"/>
                    <a:pt x="269" y="39"/>
                  </a:cubicBezTo>
                  <a:cubicBezTo>
                    <a:pt x="263" y="14"/>
                    <a:pt x="244" y="1"/>
                    <a:pt x="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31"/>
            <p:cNvSpPr/>
            <p:nvPr/>
          </p:nvSpPr>
          <p:spPr>
            <a:xfrm rot="10800000" flipH="1">
              <a:off x="1919637" y="4740871"/>
              <a:ext cx="93783" cy="12859"/>
            </a:xfrm>
            <a:custGeom>
              <a:avLst/>
              <a:gdLst/>
              <a:ahLst/>
              <a:cxnLst/>
              <a:rect l="l" t="t" r="r" b="b"/>
              <a:pathLst>
                <a:path w="2188" h="300" extrusionOk="0">
                  <a:moveTo>
                    <a:pt x="1177" y="26"/>
                  </a:moveTo>
                  <a:cubicBezTo>
                    <a:pt x="806" y="38"/>
                    <a:pt x="397" y="0"/>
                    <a:pt x="52" y="128"/>
                  </a:cubicBezTo>
                  <a:cubicBezTo>
                    <a:pt x="1" y="141"/>
                    <a:pt x="1" y="217"/>
                    <a:pt x="52" y="230"/>
                  </a:cubicBezTo>
                  <a:cubicBezTo>
                    <a:pt x="214" y="284"/>
                    <a:pt x="384" y="299"/>
                    <a:pt x="555" y="299"/>
                  </a:cubicBezTo>
                  <a:cubicBezTo>
                    <a:pt x="707" y="299"/>
                    <a:pt x="860" y="287"/>
                    <a:pt x="1011" y="281"/>
                  </a:cubicBezTo>
                  <a:cubicBezTo>
                    <a:pt x="1382" y="281"/>
                    <a:pt x="1765" y="243"/>
                    <a:pt x="2136" y="192"/>
                  </a:cubicBezTo>
                  <a:cubicBezTo>
                    <a:pt x="2187" y="179"/>
                    <a:pt x="2187" y="102"/>
                    <a:pt x="2136" y="90"/>
                  </a:cubicBezTo>
                  <a:cubicBezTo>
                    <a:pt x="1816" y="38"/>
                    <a:pt x="1497" y="26"/>
                    <a:pt x="1177" y="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31"/>
            <p:cNvSpPr/>
            <p:nvPr/>
          </p:nvSpPr>
          <p:spPr>
            <a:xfrm rot="10800000" flipH="1">
              <a:off x="1936739" y="4711895"/>
              <a:ext cx="59022" cy="66094"/>
            </a:xfrm>
            <a:custGeom>
              <a:avLst/>
              <a:gdLst/>
              <a:ahLst/>
              <a:cxnLst/>
              <a:rect l="l" t="t" r="r" b="b"/>
              <a:pathLst>
                <a:path w="1377" h="1542" extrusionOk="0">
                  <a:moveTo>
                    <a:pt x="1341" y="0"/>
                  </a:moveTo>
                  <a:cubicBezTo>
                    <a:pt x="1337" y="0"/>
                    <a:pt x="1332" y="1"/>
                    <a:pt x="1328" y="3"/>
                  </a:cubicBezTo>
                  <a:cubicBezTo>
                    <a:pt x="1059" y="195"/>
                    <a:pt x="829" y="413"/>
                    <a:pt x="612" y="656"/>
                  </a:cubicBezTo>
                  <a:cubicBezTo>
                    <a:pt x="369" y="899"/>
                    <a:pt x="164" y="1180"/>
                    <a:pt x="11" y="1487"/>
                  </a:cubicBezTo>
                  <a:cubicBezTo>
                    <a:pt x="0" y="1518"/>
                    <a:pt x="33" y="1541"/>
                    <a:pt x="59" y="1541"/>
                  </a:cubicBezTo>
                  <a:cubicBezTo>
                    <a:pt x="65" y="1541"/>
                    <a:pt x="70" y="1540"/>
                    <a:pt x="75" y="1538"/>
                  </a:cubicBezTo>
                  <a:cubicBezTo>
                    <a:pt x="343" y="1372"/>
                    <a:pt x="561" y="1154"/>
                    <a:pt x="740" y="899"/>
                  </a:cubicBezTo>
                  <a:cubicBezTo>
                    <a:pt x="957" y="617"/>
                    <a:pt x="1174" y="349"/>
                    <a:pt x="1366" y="55"/>
                  </a:cubicBezTo>
                  <a:cubicBezTo>
                    <a:pt x="1377" y="23"/>
                    <a:pt x="1361" y="0"/>
                    <a:pt x="1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31"/>
            <p:cNvSpPr/>
            <p:nvPr/>
          </p:nvSpPr>
          <p:spPr>
            <a:xfrm rot="10800000" flipH="1">
              <a:off x="1938839" y="4715539"/>
              <a:ext cx="60736" cy="61765"/>
            </a:xfrm>
            <a:custGeom>
              <a:avLst/>
              <a:gdLst/>
              <a:ahLst/>
              <a:cxnLst/>
              <a:rect l="l" t="t" r="r" b="b"/>
              <a:pathLst>
                <a:path w="1417" h="1441" extrusionOk="0">
                  <a:moveTo>
                    <a:pt x="13" y="0"/>
                  </a:moveTo>
                  <a:cubicBezTo>
                    <a:pt x="13" y="0"/>
                    <a:pt x="0" y="0"/>
                    <a:pt x="0" y="13"/>
                  </a:cubicBezTo>
                  <a:cubicBezTo>
                    <a:pt x="0" y="294"/>
                    <a:pt x="371" y="563"/>
                    <a:pt x="537" y="755"/>
                  </a:cubicBezTo>
                  <a:cubicBezTo>
                    <a:pt x="780" y="1023"/>
                    <a:pt x="1049" y="1253"/>
                    <a:pt x="1356" y="1432"/>
                  </a:cubicBezTo>
                  <a:cubicBezTo>
                    <a:pt x="1361" y="1438"/>
                    <a:pt x="1368" y="1441"/>
                    <a:pt x="1374" y="1441"/>
                  </a:cubicBezTo>
                  <a:cubicBezTo>
                    <a:pt x="1396" y="1441"/>
                    <a:pt x="1417" y="1411"/>
                    <a:pt x="1407" y="1381"/>
                  </a:cubicBezTo>
                  <a:cubicBezTo>
                    <a:pt x="1228" y="1100"/>
                    <a:pt x="1010" y="831"/>
                    <a:pt x="780" y="588"/>
                  </a:cubicBezTo>
                  <a:cubicBezTo>
                    <a:pt x="614" y="422"/>
                    <a:pt x="448" y="269"/>
                    <a:pt x="281" y="103"/>
                  </a:cubicBezTo>
                  <a:cubicBezTo>
                    <a:pt x="205" y="39"/>
                    <a:pt x="115" y="0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31"/>
            <p:cNvSpPr/>
            <p:nvPr/>
          </p:nvSpPr>
          <p:spPr>
            <a:xfrm rot="10800000" flipH="1">
              <a:off x="877721" y="4453485"/>
              <a:ext cx="36476" cy="26918"/>
            </a:xfrm>
            <a:custGeom>
              <a:avLst/>
              <a:gdLst/>
              <a:ahLst/>
              <a:cxnLst/>
              <a:rect l="l" t="t" r="r" b="b"/>
              <a:pathLst>
                <a:path w="851" h="628" extrusionOk="0">
                  <a:moveTo>
                    <a:pt x="418" y="1"/>
                  </a:moveTo>
                  <a:cubicBezTo>
                    <a:pt x="323" y="1"/>
                    <a:pt x="231" y="49"/>
                    <a:pt x="180" y="145"/>
                  </a:cubicBezTo>
                  <a:cubicBezTo>
                    <a:pt x="167" y="157"/>
                    <a:pt x="167" y="183"/>
                    <a:pt x="154" y="196"/>
                  </a:cubicBezTo>
                  <a:cubicBezTo>
                    <a:pt x="0" y="484"/>
                    <a:pt x="215" y="627"/>
                    <a:pt x="427" y="627"/>
                  </a:cubicBezTo>
                  <a:cubicBezTo>
                    <a:pt x="640" y="627"/>
                    <a:pt x="851" y="484"/>
                    <a:pt x="691" y="196"/>
                  </a:cubicBezTo>
                  <a:cubicBezTo>
                    <a:pt x="678" y="183"/>
                    <a:pt x="678" y="157"/>
                    <a:pt x="665" y="145"/>
                  </a:cubicBezTo>
                  <a:cubicBezTo>
                    <a:pt x="608" y="49"/>
                    <a:pt x="512" y="1"/>
                    <a:pt x="4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31"/>
            <p:cNvSpPr/>
            <p:nvPr/>
          </p:nvSpPr>
          <p:spPr>
            <a:xfrm rot="10800000" flipH="1">
              <a:off x="820716" y="3875671"/>
              <a:ext cx="61422" cy="52164"/>
            </a:xfrm>
            <a:custGeom>
              <a:avLst/>
              <a:gdLst/>
              <a:ahLst/>
              <a:cxnLst/>
              <a:rect l="l" t="t" r="r" b="b"/>
              <a:pathLst>
                <a:path w="1433" h="1217" extrusionOk="0">
                  <a:moveTo>
                    <a:pt x="815" y="0"/>
                  </a:moveTo>
                  <a:cubicBezTo>
                    <a:pt x="663" y="0"/>
                    <a:pt x="509" y="56"/>
                    <a:pt x="384" y="181"/>
                  </a:cubicBezTo>
                  <a:cubicBezTo>
                    <a:pt x="1" y="564"/>
                    <a:pt x="269" y="1217"/>
                    <a:pt x="819" y="1217"/>
                  </a:cubicBezTo>
                  <a:cubicBezTo>
                    <a:pt x="1151" y="1217"/>
                    <a:pt x="1420" y="935"/>
                    <a:pt x="1433" y="603"/>
                  </a:cubicBezTo>
                  <a:cubicBezTo>
                    <a:pt x="1433" y="240"/>
                    <a:pt x="1130" y="0"/>
                    <a:pt x="8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31"/>
            <p:cNvSpPr/>
            <p:nvPr/>
          </p:nvSpPr>
          <p:spPr>
            <a:xfrm rot="10800000" flipH="1">
              <a:off x="1303591" y="4342645"/>
              <a:ext cx="52635" cy="40034"/>
            </a:xfrm>
            <a:custGeom>
              <a:avLst/>
              <a:gdLst/>
              <a:ahLst/>
              <a:cxnLst/>
              <a:rect l="l" t="t" r="r" b="b"/>
              <a:pathLst>
                <a:path w="1228" h="934" extrusionOk="0">
                  <a:moveTo>
                    <a:pt x="614" y="0"/>
                  </a:moveTo>
                  <a:cubicBezTo>
                    <a:pt x="205" y="0"/>
                    <a:pt x="0" y="486"/>
                    <a:pt x="295" y="780"/>
                  </a:cubicBezTo>
                  <a:lnTo>
                    <a:pt x="333" y="819"/>
                  </a:lnTo>
                  <a:cubicBezTo>
                    <a:pt x="410" y="895"/>
                    <a:pt x="512" y="934"/>
                    <a:pt x="614" y="934"/>
                  </a:cubicBezTo>
                  <a:cubicBezTo>
                    <a:pt x="716" y="934"/>
                    <a:pt x="819" y="895"/>
                    <a:pt x="896" y="819"/>
                  </a:cubicBezTo>
                  <a:lnTo>
                    <a:pt x="934" y="780"/>
                  </a:lnTo>
                  <a:cubicBezTo>
                    <a:pt x="1228" y="486"/>
                    <a:pt x="1023" y="0"/>
                    <a:pt x="6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31"/>
            <p:cNvSpPr/>
            <p:nvPr/>
          </p:nvSpPr>
          <p:spPr>
            <a:xfrm rot="10800000" flipH="1">
              <a:off x="830917" y="5043043"/>
              <a:ext cx="46849" cy="33090"/>
            </a:xfrm>
            <a:custGeom>
              <a:avLst/>
              <a:gdLst/>
              <a:ahLst/>
              <a:cxnLst/>
              <a:rect l="l" t="t" r="r" b="b"/>
              <a:pathLst>
                <a:path w="1093" h="772" extrusionOk="0">
                  <a:moveTo>
                    <a:pt x="542" y="1"/>
                  </a:moveTo>
                  <a:cubicBezTo>
                    <a:pt x="525" y="1"/>
                    <a:pt x="508" y="1"/>
                    <a:pt x="491" y="3"/>
                  </a:cubicBezTo>
                  <a:cubicBezTo>
                    <a:pt x="484" y="3"/>
                    <a:pt x="476" y="3"/>
                    <a:pt x="469" y="3"/>
                  </a:cubicBezTo>
                  <a:cubicBezTo>
                    <a:pt x="4" y="3"/>
                    <a:pt x="0" y="772"/>
                    <a:pt x="458" y="772"/>
                  </a:cubicBezTo>
                  <a:cubicBezTo>
                    <a:pt x="469" y="772"/>
                    <a:pt x="480" y="771"/>
                    <a:pt x="491" y="770"/>
                  </a:cubicBezTo>
                  <a:cubicBezTo>
                    <a:pt x="619" y="770"/>
                    <a:pt x="747" y="745"/>
                    <a:pt x="862" y="694"/>
                  </a:cubicBezTo>
                  <a:cubicBezTo>
                    <a:pt x="1092" y="553"/>
                    <a:pt x="1092" y="220"/>
                    <a:pt x="862" y="80"/>
                  </a:cubicBezTo>
                  <a:cubicBezTo>
                    <a:pt x="762" y="35"/>
                    <a:pt x="653" y="1"/>
                    <a:pt x="5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31"/>
            <p:cNvSpPr/>
            <p:nvPr/>
          </p:nvSpPr>
          <p:spPr>
            <a:xfrm rot="10800000" flipH="1">
              <a:off x="271957" y="4258570"/>
              <a:ext cx="37290" cy="178865"/>
            </a:xfrm>
            <a:custGeom>
              <a:avLst/>
              <a:gdLst/>
              <a:ahLst/>
              <a:cxnLst/>
              <a:rect l="l" t="t" r="r" b="b"/>
              <a:pathLst>
                <a:path w="870" h="4173" extrusionOk="0">
                  <a:moveTo>
                    <a:pt x="460" y="0"/>
                  </a:moveTo>
                  <a:cubicBezTo>
                    <a:pt x="425" y="0"/>
                    <a:pt x="390" y="19"/>
                    <a:pt x="384" y="58"/>
                  </a:cubicBezTo>
                  <a:cubicBezTo>
                    <a:pt x="0" y="1285"/>
                    <a:pt x="320" y="2833"/>
                    <a:pt x="473" y="4086"/>
                  </a:cubicBezTo>
                  <a:cubicBezTo>
                    <a:pt x="473" y="4143"/>
                    <a:pt x="518" y="4172"/>
                    <a:pt x="563" y="4172"/>
                  </a:cubicBezTo>
                  <a:cubicBezTo>
                    <a:pt x="607" y="4172"/>
                    <a:pt x="652" y="4143"/>
                    <a:pt x="652" y="4086"/>
                  </a:cubicBezTo>
                  <a:cubicBezTo>
                    <a:pt x="793" y="2833"/>
                    <a:pt x="870" y="1285"/>
                    <a:pt x="537" y="58"/>
                  </a:cubicBezTo>
                  <a:cubicBezTo>
                    <a:pt x="531" y="19"/>
                    <a:pt x="496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31"/>
            <p:cNvSpPr/>
            <p:nvPr/>
          </p:nvSpPr>
          <p:spPr>
            <a:xfrm rot="10800000" flipH="1">
              <a:off x="213838" y="4336282"/>
              <a:ext cx="168878" cy="20745"/>
            </a:xfrm>
            <a:custGeom>
              <a:avLst/>
              <a:gdLst/>
              <a:ahLst/>
              <a:cxnLst/>
              <a:rect l="l" t="t" r="r" b="b"/>
              <a:pathLst>
                <a:path w="3940" h="484" extrusionOk="0">
                  <a:moveTo>
                    <a:pt x="1409" y="1"/>
                  </a:moveTo>
                  <a:cubicBezTo>
                    <a:pt x="970" y="1"/>
                    <a:pt x="529" y="32"/>
                    <a:pt x="103" y="100"/>
                  </a:cubicBezTo>
                  <a:cubicBezTo>
                    <a:pt x="1" y="125"/>
                    <a:pt x="1" y="266"/>
                    <a:pt x="103" y="292"/>
                  </a:cubicBezTo>
                  <a:cubicBezTo>
                    <a:pt x="768" y="394"/>
                    <a:pt x="1446" y="445"/>
                    <a:pt x="2123" y="458"/>
                  </a:cubicBezTo>
                  <a:cubicBezTo>
                    <a:pt x="2392" y="464"/>
                    <a:pt x="2666" y="484"/>
                    <a:pt x="2938" y="484"/>
                  </a:cubicBezTo>
                  <a:cubicBezTo>
                    <a:pt x="3249" y="484"/>
                    <a:pt x="3557" y="458"/>
                    <a:pt x="3850" y="356"/>
                  </a:cubicBezTo>
                  <a:cubicBezTo>
                    <a:pt x="3939" y="330"/>
                    <a:pt x="3939" y="202"/>
                    <a:pt x="3850" y="177"/>
                  </a:cubicBezTo>
                  <a:cubicBezTo>
                    <a:pt x="3421" y="28"/>
                    <a:pt x="2944" y="11"/>
                    <a:pt x="2472" y="11"/>
                  </a:cubicBezTo>
                  <a:cubicBezTo>
                    <a:pt x="2333" y="11"/>
                    <a:pt x="2194" y="12"/>
                    <a:pt x="2057" y="12"/>
                  </a:cubicBezTo>
                  <a:cubicBezTo>
                    <a:pt x="1981" y="12"/>
                    <a:pt x="1905" y="12"/>
                    <a:pt x="1829" y="10"/>
                  </a:cubicBezTo>
                  <a:cubicBezTo>
                    <a:pt x="1690" y="4"/>
                    <a:pt x="1549" y="1"/>
                    <a:pt x="1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31"/>
            <p:cNvSpPr/>
            <p:nvPr/>
          </p:nvSpPr>
          <p:spPr>
            <a:xfrm rot="10800000" flipH="1">
              <a:off x="245341" y="4284203"/>
              <a:ext cx="106942" cy="119243"/>
            </a:xfrm>
            <a:custGeom>
              <a:avLst/>
              <a:gdLst/>
              <a:ahLst/>
              <a:cxnLst/>
              <a:rect l="l" t="t" r="r" b="b"/>
              <a:pathLst>
                <a:path w="2495" h="2782" extrusionOk="0">
                  <a:moveTo>
                    <a:pt x="85" y="1"/>
                  </a:moveTo>
                  <a:cubicBezTo>
                    <a:pt x="41" y="1"/>
                    <a:pt x="1" y="53"/>
                    <a:pt x="33" y="96"/>
                  </a:cubicBezTo>
                  <a:cubicBezTo>
                    <a:pt x="391" y="620"/>
                    <a:pt x="775" y="1119"/>
                    <a:pt x="1158" y="1618"/>
                  </a:cubicBezTo>
                  <a:cubicBezTo>
                    <a:pt x="1465" y="2027"/>
                    <a:pt x="1900" y="2538"/>
                    <a:pt x="2347" y="2768"/>
                  </a:cubicBezTo>
                  <a:cubicBezTo>
                    <a:pt x="2362" y="2777"/>
                    <a:pt x="2379" y="2782"/>
                    <a:pt x="2395" y="2782"/>
                  </a:cubicBezTo>
                  <a:cubicBezTo>
                    <a:pt x="2447" y="2782"/>
                    <a:pt x="2495" y="2738"/>
                    <a:pt x="2475" y="2679"/>
                  </a:cubicBezTo>
                  <a:cubicBezTo>
                    <a:pt x="2258" y="2142"/>
                    <a:pt x="1785" y="1618"/>
                    <a:pt x="1401" y="1196"/>
                  </a:cubicBezTo>
                  <a:cubicBezTo>
                    <a:pt x="1017" y="761"/>
                    <a:pt x="583" y="364"/>
                    <a:pt x="122" y="6"/>
                  </a:cubicBezTo>
                  <a:lnTo>
                    <a:pt x="110" y="6"/>
                  </a:lnTo>
                  <a:cubicBezTo>
                    <a:pt x="102" y="2"/>
                    <a:pt x="93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31"/>
            <p:cNvSpPr/>
            <p:nvPr/>
          </p:nvSpPr>
          <p:spPr>
            <a:xfrm rot="10800000" flipH="1">
              <a:off x="239297" y="4291104"/>
              <a:ext cx="109985" cy="110457"/>
            </a:xfrm>
            <a:custGeom>
              <a:avLst/>
              <a:gdLst/>
              <a:ahLst/>
              <a:cxnLst/>
              <a:rect l="l" t="t" r="r" b="b"/>
              <a:pathLst>
                <a:path w="2566" h="2577" extrusionOk="0">
                  <a:moveTo>
                    <a:pt x="2527" y="1"/>
                  </a:moveTo>
                  <a:cubicBezTo>
                    <a:pt x="2348" y="1"/>
                    <a:pt x="2182" y="77"/>
                    <a:pt x="2054" y="193"/>
                  </a:cubicBezTo>
                  <a:cubicBezTo>
                    <a:pt x="1760" y="474"/>
                    <a:pt x="1440" y="755"/>
                    <a:pt x="1158" y="1049"/>
                  </a:cubicBezTo>
                  <a:cubicBezTo>
                    <a:pt x="737" y="1510"/>
                    <a:pt x="327" y="1932"/>
                    <a:pt x="33" y="2482"/>
                  </a:cubicBezTo>
                  <a:cubicBezTo>
                    <a:pt x="1" y="2525"/>
                    <a:pt x="41" y="2577"/>
                    <a:pt x="85" y="2577"/>
                  </a:cubicBezTo>
                  <a:cubicBezTo>
                    <a:pt x="94" y="2577"/>
                    <a:pt x="102" y="2575"/>
                    <a:pt x="110" y="2571"/>
                  </a:cubicBezTo>
                  <a:cubicBezTo>
                    <a:pt x="660" y="2239"/>
                    <a:pt x="1158" y="1817"/>
                    <a:pt x="1580" y="1343"/>
                  </a:cubicBezTo>
                  <a:cubicBezTo>
                    <a:pt x="1875" y="1011"/>
                    <a:pt x="2565" y="512"/>
                    <a:pt x="2540" y="14"/>
                  </a:cubicBezTo>
                  <a:cubicBezTo>
                    <a:pt x="2540" y="14"/>
                    <a:pt x="2527" y="1"/>
                    <a:pt x="2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31"/>
            <p:cNvSpPr/>
            <p:nvPr/>
          </p:nvSpPr>
          <p:spPr>
            <a:xfrm rot="10800000" flipH="1">
              <a:off x="287557" y="5009732"/>
              <a:ext cx="21431" cy="99270"/>
            </a:xfrm>
            <a:custGeom>
              <a:avLst/>
              <a:gdLst/>
              <a:ahLst/>
              <a:cxnLst/>
              <a:rect l="l" t="t" r="r" b="b"/>
              <a:pathLst>
                <a:path w="500" h="2316" extrusionOk="0">
                  <a:moveTo>
                    <a:pt x="263" y="1"/>
                  </a:moveTo>
                  <a:cubicBezTo>
                    <a:pt x="244" y="1"/>
                    <a:pt x="224" y="13"/>
                    <a:pt x="218" y="39"/>
                  </a:cubicBezTo>
                  <a:cubicBezTo>
                    <a:pt x="1" y="717"/>
                    <a:pt x="192" y="1586"/>
                    <a:pt x="269" y="2277"/>
                  </a:cubicBezTo>
                  <a:cubicBezTo>
                    <a:pt x="276" y="2302"/>
                    <a:pt x="298" y="2315"/>
                    <a:pt x="320" y="2315"/>
                  </a:cubicBezTo>
                  <a:cubicBezTo>
                    <a:pt x="343" y="2315"/>
                    <a:pt x="365" y="2302"/>
                    <a:pt x="371" y="2277"/>
                  </a:cubicBezTo>
                  <a:cubicBezTo>
                    <a:pt x="448" y="1574"/>
                    <a:pt x="499" y="717"/>
                    <a:pt x="308" y="39"/>
                  </a:cubicBezTo>
                  <a:cubicBezTo>
                    <a:pt x="301" y="13"/>
                    <a:pt x="282" y="1"/>
                    <a:pt x="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31"/>
            <p:cNvSpPr/>
            <p:nvPr/>
          </p:nvSpPr>
          <p:spPr>
            <a:xfrm rot="10800000" flipH="1">
              <a:off x="255754" y="5052853"/>
              <a:ext cx="93783" cy="11401"/>
            </a:xfrm>
            <a:custGeom>
              <a:avLst/>
              <a:gdLst/>
              <a:ahLst/>
              <a:cxnLst/>
              <a:rect l="l" t="t" r="r" b="b"/>
              <a:pathLst>
                <a:path w="2188" h="266" extrusionOk="0">
                  <a:moveTo>
                    <a:pt x="798" y="1"/>
                  </a:moveTo>
                  <a:cubicBezTo>
                    <a:pt x="553" y="1"/>
                    <a:pt x="309" y="17"/>
                    <a:pt x="65" y="56"/>
                  </a:cubicBezTo>
                  <a:cubicBezTo>
                    <a:pt x="1" y="69"/>
                    <a:pt x="1" y="146"/>
                    <a:pt x="65" y="159"/>
                  </a:cubicBezTo>
                  <a:cubicBezTo>
                    <a:pt x="436" y="210"/>
                    <a:pt x="807" y="248"/>
                    <a:pt x="1177" y="248"/>
                  </a:cubicBezTo>
                  <a:cubicBezTo>
                    <a:pt x="1328" y="254"/>
                    <a:pt x="1481" y="266"/>
                    <a:pt x="1634" y="266"/>
                  </a:cubicBezTo>
                  <a:cubicBezTo>
                    <a:pt x="1805" y="266"/>
                    <a:pt x="1974" y="251"/>
                    <a:pt x="2136" y="197"/>
                  </a:cubicBezTo>
                  <a:cubicBezTo>
                    <a:pt x="2188" y="184"/>
                    <a:pt x="2188" y="108"/>
                    <a:pt x="2136" y="95"/>
                  </a:cubicBezTo>
                  <a:cubicBezTo>
                    <a:pt x="1897" y="15"/>
                    <a:pt x="1634" y="3"/>
                    <a:pt x="1371" y="3"/>
                  </a:cubicBezTo>
                  <a:cubicBezTo>
                    <a:pt x="1255" y="3"/>
                    <a:pt x="1138" y="5"/>
                    <a:pt x="1024" y="5"/>
                  </a:cubicBezTo>
                  <a:cubicBezTo>
                    <a:pt x="948" y="2"/>
                    <a:pt x="873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31"/>
            <p:cNvSpPr/>
            <p:nvPr/>
          </p:nvSpPr>
          <p:spPr>
            <a:xfrm rot="10800000" flipH="1">
              <a:off x="272898" y="5023835"/>
              <a:ext cx="59536" cy="66651"/>
            </a:xfrm>
            <a:custGeom>
              <a:avLst/>
              <a:gdLst/>
              <a:ahLst/>
              <a:cxnLst/>
              <a:rect l="l" t="t" r="r" b="b"/>
              <a:pathLst>
                <a:path w="1389" h="1555" extrusionOk="0">
                  <a:moveTo>
                    <a:pt x="50" y="1"/>
                  </a:moveTo>
                  <a:cubicBezTo>
                    <a:pt x="26" y="1"/>
                    <a:pt x="1" y="33"/>
                    <a:pt x="23" y="55"/>
                  </a:cubicBezTo>
                  <a:cubicBezTo>
                    <a:pt x="215" y="349"/>
                    <a:pt x="432" y="630"/>
                    <a:pt x="650" y="911"/>
                  </a:cubicBezTo>
                  <a:cubicBezTo>
                    <a:pt x="829" y="1167"/>
                    <a:pt x="1046" y="1384"/>
                    <a:pt x="1314" y="1551"/>
                  </a:cubicBezTo>
                  <a:cubicBezTo>
                    <a:pt x="1319" y="1553"/>
                    <a:pt x="1324" y="1554"/>
                    <a:pt x="1330" y="1554"/>
                  </a:cubicBezTo>
                  <a:cubicBezTo>
                    <a:pt x="1356" y="1554"/>
                    <a:pt x="1389" y="1531"/>
                    <a:pt x="1378" y="1500"/>
                  </a:cubicBezTo>
                  <a:cubicBezTo>
                    <a:pt x="1225" y="1193"/>
                    <a:pt x="1020" y="911"/>
                    <a:pt x="777" y="681"/>
                  </a:cubicBezTo>
                  <a:cubicBezTo>
                    <a:pt x="573" y="425"/>
                    <a:pt x="330" y="208"/>
                    <a:pt x="74" y="16"/>
                  </a:cubicBezTo>
                  <a:lnTo>
                    <a:pt x="61" y="3"/>
                  </a:lnTo>
                  <a:cubicBezTo>
                    <a:pt x="58" y="2"/>
                    <a:pt x="54" y="1"/>
                    <a:pt x="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31"/>
            <p:cNvSpPr/>
            <p:nvPr/>
          </p:nvSpPr>
          <p:spPr>
            <a:xfrm rot="10800000" flipH="1">
              <a:off x="269727" y="5027478"/>
              <a:ext cx="61165" cy="61765"/>
            </a:xfrm>
            <a:custGeom>
              <a:avLst/>
              <a:gdLst/>
              <a:ahLst/>
              <a:cxnLst/>
              <a:rect l="l" t="t" r="r" b="b"/>
              <a:pathLst>
                <a:path w="1427" h="1441" extrusionOk="0">
                  <a:moveTo>
                    <a:pt x="1401" y="0"/>
                  </a:moveTo>
                  <a:cubicBezTo>
                    <a:pt x="1299" y="0"/>
                    <a:pt x="1209" y="38"/>
                    <a:pt x="1146" y="102"/>
                  </a:cubicBezTo>
                  <a:cubicBezTo>
                    <a:pt x="979" y="269"/>
                    <a:pt x="800" y="422"/>
                    <a:pt x="647" y="588"/>
                  </a:cubicBezTo>
                  <a:cubicBezTo>
                    <a:pt x="404" y="831"/>
                    <a:pt x="186" y="1100"/>
                    <a:pt x="20" y="1381"/>
                  </a:cubicBezTo>
                  <a:cubicBezTo>
                    <a:pt x="0" y="1411"/>
                    <a:pt x="19" y="1440"/>
                    <a:pt x="40" y="1440"/>
                  </a:cubicBezTo>
                  <a:cubicBezTo>
                    <a:pt x="46" y="1440"/>
                    <a:pt x="53" y="1438"/>
                    <a:pt x="59" y="1432"/>
                  </a:cubicBezTo>
                  <a:cubicBezTo>
                    <a:pt x="365" y="1253"/>
                    <a:pt x="647" y="1023"/>
                    <a:pt x="877" y="754"/>
                  </a:cubicBezTo>
                  <a:cubicBezTo>
                    <a:pt x="1043" y="563"/>
                    <a:pt x="1427" y="294"/>
                    <a:pt x="1414" y="13"/>
                  </a:cubicBezTo>
                  <a:cubicBezTo>
                    <a:pt x="1414" y="0"/>
                    <a:pt x="1401" y="0"/>
                    <a:pt x="14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31"/>
            <p:cNvSpPr/>
            <p:nvPr/>
          </p:nvSpPr>
          <p:spPr>
            <a:xfrm rot="10800000">
              <a:off x="4431957" y="5064720"/>
              <a:ext cx="37290" cy="178865"/>
            </a:xfrm>
            <a:custGeom>
              <a:avLst/>
              <a:gdLst/>
              <a:ahLst/>
              <a:cxnLst/>
              <a:rect l="l" t="t" r="r" b="b"/>
              <a:pathLst>
                <a:path w="870" h="4173" extrusionOk="0">
                  <a:moveTo>
                    <a:pt x="460" y="0"/>
                  </a:moveTo>
                  <a:cubicBezTo>
                    <a:pt x="425" y="0"/>
                    <a:pt x="390" y="19"/>
                    <a:pt x="384" y="58"/>
                  </a:cubicBezTo>
                  <a:cubicBezTo>
                    <a:pt x="0" y="1285"/>
                    <a:pt x="320" y="2833"/>
                    <a:pt x="473" y="4086"/>
                  </a:cubicBezTo>
                  <a:cubicBezTo>
                    <a:pt x="473" y="4143"/>
                    <a:pt x="518" y="4172"/>
                    <a:pt x="563" y="4172"/>
                  </a:cubicBezTo>
                  <a:cubicBezTo>
                    <a:pt x="607" y="4172"/>
                    <a:pt x="652" y="4143"/>
                    <a:pt x="652" y="4086"/>
                  </a:cubicBezTo>
                  <a:cubicBezTo>
                    <a:pt x="793" y="2833"/>
                    <a:pt x="870" y="1285"/>
                    <a:pt x="537" y="58"/>
                  </a:cubicBezTo>
                  <a:cubicBezTo>
                    <a:pt x="531" y="19"/>
                    <a:pt x="496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31"/>
            <p:cNvSpPr/>
            <p:nvPr/>
          </p:nvSpPr>
          <p:spPr>
            <a:xfrm rot="10800000">
              <a:off x="4388923" y="5090353"/>
              <a:ext cx="106942" cy="119243"/>
            </a:xfrm>
            <a:custGeom>
              <a:avLst/>
              <a:gdLst/>
              <a:ahLst/>
              <a:cxnLst/>
              <a:rect l="l" t="t" r="r" b="b"/>
              <a:pathLst>
                <a:path w="2495" h="2782" extrusionOk="0">
                  <a:moveTo>
                    <a:pt x="85" y="1"/>
                  </a:moveTo>
                  <a:cubicBezTo>
                    <a:pt x="41" y="1"/>
                    <a:pt x="1" y="53"/>
                    <a:pt x="33" y="96"/>
                  </a:cubicBezTo>
                  <a:cubicBezTo>
                    <a:pt x="391" y="620"/>
                    <a:pt x="775" y="1119"/>
                    <a:pt x="1158" y="1618"/>
                  </a:cubicBezTo>
                  <a:cubicBezTo>
                    <a:pt x="1465" y="2027"/>
                    <a:pt x="1900" y="2538"/>
                    <a:pt x="2347" y="2768"/>
                  </a:cubicBezTo>
                  <a:cubicBezTo>
                    <a:pt x="2362" y="2777"/>
                    <a:pt x="2379" y="2782"/>
                    <a:pt x="2395" y="2782"/>
                  </a:cubicBezTo>
                  <a:cubicBezTo>
                    <a:pt x="2447" y="2782"/>
                    <a:pt x="2495" y="2738"/>
                    <a:pt x="2475" y="2679"/>
                  </a:cubicBezTo>
                  <a:cubicBezTo>
                    <a:pt x="2258" y="2142"/>
                    <a:pt x="1785" y="1618"/>
                    <a:pt x="1401" y="1196"/>
                  </a:cubicBezTo>
                  <a:cubicBezTo>
                    <a:pt x="1017" y="761"/>
                    <a:pt x="583" y="364"/>
                    <a:pt x="122" y="6"/>
                  </a:cubicBezTo>
                  <a:lnTo>
                    <a:pt x="110" y="6"/>
                  </a:lnTo>
                  <a:cubicBezTo>
                    <a:pt x="102" y="2"/>
                    <a:pt x="93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31"/>
            <p:cNvSpPr/>
            <p:nvPr/>
          </p:nvSpPr>
          <p:spPr>
            <a:xfrm rot="10800000">
              <a:off x="4391923" y="5097254"/>
              <a:ext cx="109985" cy="110457"/>
            </a:xfrm>
            <a:custGeom>
              <a:avLst/>
              <a:gdLst/>
              <a:ahLst/>
              <a:cxnLst/>
              <a:rect l="l" t="t" r="r" b="b"/>
              <a:pathLst>
                <a:path w="2566" h="2577" extrusionOk="0">
                  <a:moveTo>
                    <a:pt x="2527" y="1"/>
                  </a:moveTo>
                  <a:cubicBezTo>
                    <a:pt x="2348" y="1"/>
                    <a:pt x="2182" y="77"/>
                    <a:pt x="2054" y="193"/>
                  </a:cubicBezTo>
                  <a:cubicBezTo>
                    <a:pt x="1760" y="474"/>
                    <a:pt x="1440" y="755"/>
                    <a:pt x="1158" y="1049"/>
                  </a:cubicBezTo>
                  <a:cubicBezTo>
                    <a:pt x="737" y="1510"/>
                    <a:pt x="327" y="1932"/>
                    <a:pt x="33" y="2482"/>
                  </a:cubicBezTo>
                  <a:cubicBezTo>
                    <a:pt x="1" y="2525"/>
                    <a:pt x="41" y="2577"/>
                    <a:pt x="85" y="2577"/>
                  </a:cubicBezTo>
                  <a:cubicBezTo>
                    <a:pt x="94" y="2577"/>
                    <a:pt x="102" y="2575"/>
                    <a:pt x="110" y="2571"/>
                  </a:cubicBezTo>
                  <a:cubicBezTo>
                    <a:pt x="660" y="2239"/>
                    <a:pt x="1158" y="1817"/>
                    <a:pt x="1580" y="1343"/>
                  </a:cubicBezTo>
                  <a:cubicBezTo>
                    <a:pt x="1875" y="1011"/>
                    <a:pt x="2565" y="512"/>
                    <a:pt x="2540" y="14"/>
                  </a:cubicBezTo>
                  <a:cubicBezTo>
                    <a:pt x="2540" y="14"/>
                    <a:pt x="2527" y="1"/>
                    <a:pt x="2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31"/>
            <p:cNvSpPr/>
            <p:nvPr/>
          </p:nvSpPr>
          <p:spPr>
            <a:xfrm rot="10800000">
              <a:off x="3704186" y="4481298"/>
              <a:ext cx="34590" cy="26875"/>
            </a:xfrm>
            <a:custGeom>
              <a:avLst/>
              <a:gdLst/>
              <a:ahLst/>
              <a:cxnLst/>
              <a:rect l="l" t="t" r="r" b="b"/>
              <a:pathLst>
                <a:path w="807" h="627" extrusionOk="0">
                  <a:moveTo>
                    <a:pt x="397" y="0"/>
                  </a:moveTo>
                  <a:cubicBezTo>
                    <a:pt x="0" y="0"/>
                    <a:pt x="0" y="627"/>
                    <a:pt x="397" y="627"/>
                  </a:cubicBezTo>
                  <a:cubicBezTo>
                    <a:pt x="806" y="627"/>
                    <a:pt x="806" y="0"/>
                    <a:pt x="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31"/>
            <p:cNvSpPr/>
            <p:nvPr/>
          </p:nvSpPr>
          <p:spPr>
            <a:xfrm rot="10800000">
              <a:off x="3882317" y="4723679"/>
              <a:ext cx="37890" cy="30047"/>
            </a:xfrm>
            <a:custGeom>
              <a:avLst/>
              <a:gdLst/>
              <a:ahLst/>
              <a:cxnLst/>
              <a:rect l="l" t="t" r="r" b="b"/>
              <a:pathLst>
                <a:path w="884" h="701" extrusionOk="0">
                  <a:moveTo>
                    <a:pt x="436" y="0"/>
                  </a:moveTo>
                  <a:cubicBezTo>
                    <a:pt x="141" y="0"/>
                    <a:pt x="1" y="346"/>
                    <a:pt x="205" y="563"/>
                  </a:cubicBezTo>
                  <a:lnTo>
                    <a:pt x="257" y="614"/>
                  </a:lnTo>
                  <a:cubicBezTo>
                    <a:pt x="308" y="672"/>
                    <a:pt x="375" y="701"/>
                    <a:pt x="444" y="701"/>
                  </a:cubicBezTo>
                  <a:cubicBezTo>
                    <a:pt x="512" y="701"/>
                    <a:pt x="583" y="672"/>
                    <a:pt x="640" y="614"/>
                  </a:cubicBezTo>
                  <a:lnTo>
                    <a:pt x="679" y="563"/>
                  </a:lnTo>
                  <a:cubicBezTo>
                    <a:pt x="883" y="346"/>
                    <a:pt x="730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31"/>
            <p:cNvSpPr/>
            <p:nvPr/>
          </p:nvSpPr>
          <p:spPr>
            <a:xfrm rot="10800000">
              <a:off x="3452633" y="4376714"/>
              <a:ext cx="20874" cy="99698"/>
            </a:xfrm>
            <a:custGeom>
              <a:avLst/>
              <a:gdLst/>
              <a:ahLst/>
              <a:cxnLst/>
              <a:rect l="l" t="t" r="r" b="b"/>
              <a:pathLst>
                <a:path w="487" h="2326" extrusionOk="0">
                  <a:moveTo>
                    <a:pt x="226" y="1"/>
                  </a:moveTo>
                  <a:cubicBezTo>
                    <a:pt x="208" y="1"/>
                    <a:pt x="192" y="14"/>
                    <a:pt x="192" y="39"/>
                  </a:cubicBezTo>
                  <a:cubicBezTo>
                    <a:pt x="1" y="717"/>
                    <a:pt x="39" y="1574"/>
                    <a:pt x="116" y="2277"/>
                  </a:cubicBezTo>
                  <a:cubicBezTo>
                    <a:pt x="116" y="2309"/>
                    <a:pt x="141" y="2325"/>
                    <a:pt x="167" y="2325"/>
                  </a:cubicBezTo>
                  <a:cubicBezTo>
                    <a:pt x="192" y="2325"/>
                    <a:pt x="218" y="2309"/>
                    <a:pt x="218" y="2277"/>
                  </a:cubicBezTo>
                  <a:cubicBezTo>
                    <a:pt x="308" y="1574"/>
                    <a:pt x="487" y="717"/>
                    <a:pt x="269" y="39"/>
                  </a:cubicBezTo>
                  <a:cubicBezTo>
                    <a:pt x="263" y="14"/>
                    <a:pt x="244" y="1"/>
                    <a:pt x="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31"/>
            <p:cNvSpPr/>
            <p:nvPr/>
          </p:nvSpPr>
          <p:spPr>
            <a:xfrm rot="10800000">
              <a:off x="3420828" y="4420221"/>
              <a:ext cx="93783" cy="12859"/>
            </a:xfrm>
            <a:custGeom>
              <a:avLst/>
              <a:gdLst/>
              <a:ahLst/>
              <a:cxnLst/>
              <a:rect l="l" t="t" r="r" b="b"/>
              <a:pathLst>
                <a:path w="2188" h="300" extrusionOk="0">
                  <a:moveTo>
                    <a:pt x="1177" y="26"/>
                  </a:moveTo>
                  <a:cubicBezTo>
                    <a:pt x="806" y="38"/>
                    <a:pt x="397" y="0"/>
                    <a:pt x="52" y="128"/>
                  </a:cubicBezTo>
                  <a:cubicBezTo>
                    <a:pt x="1" y="141"/>
                    <a:pt x="1" y="217"/>
                    <a:pt x="52" y="230"/>
                  </a:cubicBezTo>
                  <a:cubicBezTo>
                    <a:pt x="214" y="284"/>
                    <a:pt x="384" y="299"/>
                    <a:pt x="555" y="299"/>
                  </a:cubicBezTo>
                  <a:cubicBezTo>
                    <a:pt x="707" y="299"/>
                    <a:pt x="860" y="287"/>
                    <a:pt x="1011" y="281"/>
                  </a:cubicBezTo>
                  <a:cubicBezTo>
                    <a:pt x="1382" y="281"/>
                    <a:pt x="1765" y="243"/>
                    <a:pt x="2136" y="192"/>
                  </a:cubicBezTo>
                  <a:cubicBezTo>
                    <a:pt x="2187" y="179"/>
                    <a:pt x="2187" y="102"/>
                    <a:pt x="2136" y="90"/>
                  </a:cubicBezTo>
                  <a:cubicBezTo>
                    <a:pt x="1816" y="38"/>
                    <a:pt x="1497" y="26"/>
                    <a:pt x="1177" y="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31"/>
            <p:cNvSpPr/>
            <p:nvPr/>
          </p:nvSpPr>
          <p:spPr>
            <a:xfrm rot="10800000">
              <a:off x="3438488" y="4391245"/>
              <a:ext cx="59022" cy="66094"/>
            </a:xfrm>
            <a:custGeom>
              <a:avLst/>
              <a:gdLst/>
              <a:ahLst/>
              <a:cxnLst/>
              <a:rect l="l" t="t" r="r" b="b"/>
              <a:pathLst>
                <a:path w="1377" h="1542" extrusionOk="0">
                  <a:moveTo>
                    <a:pt x="1341" y="0"/>
                  </a:moveTo>
                  <a:cubicBezTo>
                    <a:pt x="1337" y="0"/>
                    <a:pt x="1332" y="1"/>
                    <a:pt x="1328" y="3"/>
                  </a:cubicBezTo>
                  <a:cubicBezTo>
                    <a:pt x="1059" y="195"/>
                    <a:pt x="829" y="413"/>
                    <a:pt x="612" y="656"/>
                  </a:cubicBezTo>
                  <a:cubicBezTo>
                    <a:pt x="369" y="899"/>
                    <a:pt x="164" y="1180"/>
                    <a:pt x="11" y="1487"/>
                  </a:cubicBezTo>
                  <a:cubicBezTo>
                    <a:pt x="0" y="1518"/>
                    <a:pt x="33" y="1541"/>
                    <a:pt x="59" y="1541"/>
                  </a:cubicBezTo>
                  <a:cubicBezTo>
                    <a:pt x="65" y="1541"/>
                    <a:pt x="70" y="1540"/>
                    <a:pt x="75" y="1538"/>
                  </a:cubicBezTo>
                  <a:cubicBezTo>
                    <a:pt x="343" y="1372"/>
                    <a:pt x="561" y="1154"/>
                    <a:pt x="740" y="899"/>
                  </a:cubicBezTo>
                  <a:cubicBezTo>
                    <a:pt x="957" y="617"/>
                    <a:pt x="1174" y="349"/>
                    <a:pt x="1366" y="55"/>
                  </a:cubicBezTo>
                  <a:cubicBezTo>
                    <a:pt x="1377" y="23"/>
                    <a:pt x="1361" y="0"/>
                    <a:pt x="1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31"/>
            <p:cNvSpPr/>
            <p:nvPr/>
          </p:nvSpPr>
          <p:spPr>
            <a:xfrm rot="10800000">
              <a:off x="3434673" y="4394889"/>
              <a:ext cx="60736" cy="61765"/>
            </a:xfrm>
            <a:custGeom>
              <a:avLst/>
              <a:gdLst/>
              <a:ahLst/>
              <a:cxnLst/>
              <a:rect l="l" t="t" r="r" b="b"/>
              <a:pathLst>
                <a:path w="1417" h="1441" extrusionOk="0">
                  <a:moveTo>
                    <a:pt x="13" y="0"/>
                  </a:moveTo>
                  <a:cubicBezTo>
                    <a:pt x="13" y="0"/>
                    <a:pt x="0" y="0"/>
                    <a:pt x="0" y="13"/>
                  </a:cubicBezTo>
                  <a:cubicBezTo>
                    <a:pt x="0" y="294"/>
                    <a:pt x="371" y="563"/>
                    <a:pt x="537" y="755"/>
                  </a:cubicBezTo>
                  <a:cubicBezTo>
                    <a:pt x="780" y="1023"/>
                    <a:pt x="1049" y="1253"/>
                    <a:pt x="1356" y="1432"/>
                  </a:cubicBezTo>
                  <a:cubicBezTo>
                    <a:pt x="1361" y="1438"/>
                    <a:pt x="1368" y="1441"/>
                    <a:pt x="1374" y="1441"/>
                  </a:cubicBezTo>
                  <a:cubicBezTo>
                    <a:pt x="1396" y="1441"/>
                    <a:pt x="1417" y="1411"/>
                    <a:pt x="1407" y="1381"/>
                  </a:cubicBezTo>
                  <a:cubicBezTo>
                    <a:pt x="1228" y="1100"/>
                    <a:pt x="1010" y="831"/>
                    <a:pt x="780" y="588"/>
                  </a:cubicBezTo>
                  <a:cubicBezTo>
                    <a:pt x="614" y="422"/>
                    <a:pt x="448" y="269"/>
                    <a:pt x="281" y="103"/>
                  </a:cubicBezTo>
                  <a:cubicBezTo>
                    <a:pt x="205" y="39"/>
                    <a:pt x="115" y="0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31"/>
            <p:cNvSpPr/>
            <p:nvPr/>
          </p:nvSpPr>
          <p:spPr>
            <a:xfrm rot="-5400000">
              <a:off x="-247405" y="4279101"/>
              <a:ext cx="20874" cy="99270"/>
            </a:xfrm>
            <a:custGeom>
              <a:avLst/>
              <a:gdLst/>
              <a:ahLst/>
              <a:cxnLst/>
              <a:rect l="l" t="t" r="r" b="b"/>
              <a:pathLst>
                <a:path w="487" h="2316" extrusionOk="0">
                  <a:moveTo>
                    <a:pt x="230" y="1"/>
                  </a:moveTo>
                  <a:cubicBezTo>
                    <a:pt x="214" y="1"/>
                    <a:pt x="198" y="13"/>
                    <a:pt x="192" y="39"/>
                  </a:cubicBezTo>
                  <a:cubicBezTo>
                    <a:pt x="0" y="717"/>
                    <a:pt x="51" y="1573"/>
                    <a:pt x="115" y="2277"/>
                  </a:cubicBezTo>
                  <a:cubicBezTo>
                    <a:pt x="122" y="2302"/>
                    <a:pt x="144" y="2315"/>
                    <a:pt x="166" y="2315"/>
                  </a:cubicBezTo>
                  <a:cubicBezTo>
                    <a:pt x="189" y="2315"/>
                    <a:pt x="211" y="2302"/>
                    <a:pt x="218" y="2277"/>
                  </a:cubicBezTo>
                  <a:cubicBezTo>
                    <a:pt x="307" y="1586"/>
                    <a:pt x="486" y="717"/>
                    <a:pt x="269" y="39"/>
                  </a:cubicBezTo>
                  <a:cubicBezTo>
                    <a:pt x="262" y="13"/>
                    <a:pt x="246" y="1"/>
                    <a:pt x="2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31"/>
            <p:cNvSpPr/>
            <p:nvPr/>
          </p:nvSpPr>
          <p:spPr>
            <a:xfrm rot="-5400000">
              <a:off x="-283025" y="4327706"/>
              <a:ext cx="93740" cy="11401"/>
            </a:xfrm>
            <a:custGeom>
              <a:avLst/>
              <a:gdLst/>
              <a:ahLst/>
              <a:cxnLst/>
              <a:rect l="l" t="t" r="r" b="b"/>
              <a:pathLst>
                <a:path w="2187" h="266" extrusionOk="0">
                  <a:moveTo>
                    <a:pt x="1403" y="1"/>
                  </a:moveTo>
                  <a:cubicBezTo>
                    <a:pt x="1327" y="1"/>
                    <a:pt x="1252" y="2"/>
                    <a:pt x="1177" y="5"/>
                  </a:cubicBezTo>
                  <a:cubicBezTo>
                    <a:pt x="1062" y="5"/>
                    <a:pt x="945" y="3"/>
                    <a:pt x="826" y="3"/>
                  </a:cubicBezTo>
                  <a:cubicBezTo>
                    <a:pt x="560" y="3"/>
                    <a:pt x="290" y="15"/>
                    <a:pt x="51" y="95"/>
                  </a:cubicBezTo>
                  <a:cubicBezTo>
                    <a:pt x="0" y="107"/>
                    <a:pt x="0" y="184"/>
                    <a:pt x="51" y="197"/>
                  </a:cubicBezTo>
                  <a:cubicBezTo>
                    <a:pt x="214" y="251"/>
                    <a:pt x="383" y="266"/>
                    <a:pt x="554" y="266"/>
                  </a:cubicBezTo>
                  <a:cubicBezTo>
                    <a:pt x="706" y="266"/>
                    <a:pt x="860" y="254"/>
                    <a:pt x="1010" y="248"/>
                  </a:cubicBezTo>
                  <a:cubicBezTo>
                    <a:pt x="1394" y="248"/>
                    <a:pt x="1765" y="210"/>
                    <a:pt x="2136" y="159"/>
                  </a:cubicBezTo>
                  <a:cubicBezTo>
                    <a:pt x="2187" y="146"/>
                    <a:pt x="2187" y="69"/>
                    <a:pt x="2136" y="56"/>
                  </a:cubicBezTo>
                  <a:cubicBezTo>
                    <a:pt x="1891" y="17"/>
                    <a:pt x="1647" y="1"/>
                    <a:pt x="14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31"/>
            <p:cNvSpPr/>
            <p:nvPr/>
          </p:nvSpPr>
          <p:spPr>
            <a:xfrm rot="-5400000">
              <a:off x="-264358" y="4300338"/>
              <a:ext cx="59450" cy="66308"/>
            </a:xfrm>
            <a:custGeom>
              <a:avLst/>
              <a:gdLst/>
              <a:ahLst/>
              <a:cxnLst/>
              <a:rect l="l" t="t" r="r" b="b"/>
              <a:pathLst>
                <a:path w="1387" h="1547" extrusionOk="0">
                  <a:moveTo>
                    <a:pt x="1347" y="1"/>
                  </a:moveTo>
                  <a:cubicBezTo>
                    <a:pt x="1341" y="1"/>
                    <a:pt x="1334" y="3"/>
                    <a:pt x="1328" y="9"/>
                  </a:cubicBezTo>
                  <a:cubicBezTo>
                    <a:pt x="1060" y="201"/>
                    <a:pt x="830" y="418"/>
                    <a:pt x="612" y="674"/>
                  </a:cubicBezTo>
                  <a:cubicBezTo>
                    <a:pt x="369" y="904"/>
                    <a:pt x="165" y="1186"/>
                    <a:pt x="11" y="1493"/>
                  </a:cubicBezTo>
                  <a:cubicBezTo>
                    <a:pt x="1" y="1524"/>
                    <a:pt x="33" y="1547"/>
                    <a:pt x="60" y="1547"/>
                  </a:cubicBezTo>
                  <a:cubicBezTo>
                    <a:pt x="65" y="1547"/>
                    <a:pt x="71" y="1546"/>
                    <a:pt x="75" y="1544"/>
                  </a:cubicBezTo>
                  <a:cubicBezTo>
                    <a:pt x="344" y="1377"/>
                    <a:pt x="561" y="1160"/>
                    <a:pt x="740" y="904"/>
                  </a:cubicBezTo>
                  <a:cubicBezTo>
                    <a:pt x="958" y="623"/>
                    <a:pt x="1175" y="342"/>
                    <a:pt x="1367" y="60"/>
                  </a:cubicBezTo>
                  <a:cubicBezTo>
                    <a:pt x="1387" y="31"/>
                    <a:pt x="1368" y="1"/>
                    <a:pt x="13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31"/>
            <p:cNvSpPr/>
            <p:nvPr/>
          </p:nvSpPr>
          <p:spPr>
            <a:xfrm rot="-5400000">
              <a:off x="-266480" y="4299931"/>
              <a:ext cx="60779" cy="61593"/>
            </a:xfrm>
            <a:custGeom>
              <a:avLst/>
              <a:gdLst/>
              <a:ahLst/>
              <a:cxnLst/>
              <a:rect l="l" t="t" r="r" b="b"/>
              <a:pathLst>
                <a:path w="1418" h="1437" extrusionOk="0">
                  <a:moveTo>
                    <a:pt x="13" y="1"/>
                  </a:moveTo>
                  <a:cubicBezTo>
                    <a:pt x="13" y="1"/>
                    <a:pt x="13" y="1"/>
                    <a:pt x="13" y="14"/>
                  </a:cubicBezTo>
                  <a:cubicBezTo>
                    <a:pt x="1" y="295"/>
                    <a:pt x="371" y="564"/>
                    <a:pt x="538" y="755"/>
                  </a:cubicBezTo>
                  <a:cubicBezTo>
                    <a:pt x="781" y="1011"/>
                    <a:pt x="1049" y="1241"/>
                    <a:pt x="1356" y="1433"/>
                  </a:cubicBezTo>
                  <a:cubicBezTo>
                    <a:pt x="1361" y="1435"/>
                    <a:pt x="1366" y="1436"/>
                    <a:pt x="1371" y="1436"/>
                  </a:cubicBezTo>
                  <a:cubicBezTo>
                    <a:pt x="1394" y="1436"/>
                    <a:pt x="1418" y="1414"/>
                    <a:pt x="1407" y="1382"/>
                  </a:cubicBezTo>
                  <a:cubicBezTo>
                    <a:pt x="1228" y="1088"/>
                    <a:pt x="1024" y="819"/>
                    <a:pt x="781" y="589"/>
                  </a:cubicBezTo>
                  <a:cubicBezTo>
                    <a:pt x="614" y="423"/>
                    <a:pt x="448" y="270"/>
                    <a:pt x="282" y="103"/>
                  </a:cubicBezTo>
                  <a:cubicBezTo>
                    <a:pt x="205" y="39"/>
                    <a:pt x="116" y="1"/>
                    <a:pt x="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31"/>
            <p:cNvSpPr/>
            <p:nvPr/>
          </p:nvSpPr>
          <p:spPr>
            <a:xfrm rot="-5400000">
              <a:off x="-255623" y="2799369"/>
              <a:ext cx="37290" cy="178865"/>
            </a:xfrm>
            <a:custGeom>
              <a:avLst/>
              <a:gdLst/>
              <a:ahLst/>
              <a:cxnLst/>
              <a:rect l="l" t="t" r="r" b="b"/>
              <a:pathLst>
                <a:path w="870" h="4173" extrusionOk="0">
                  <a:moveTo>
                    <a:pt x="460" y="0"/>
                  </a:moveTo>
                  <a:cubicBezTo>
                    <a:pt x="425" y="0"/>
                    <a:pt x="390" y="19"/>
                    <a:pt x="384" y="58"/>
                  </a:cubicBezTo>
                  <a:cubicBezTo>
                    <a:pt x="0" y="1285"/>
                    <a:pt x="320" y="2833"/>
                    <a:pt x="473" y="4086"/>
                  </a:cubicBezTo>
                  <a:cubicBezTo>
                    <a:pt x="473" y="4143"/>
                    <a:pt x="518" y="4172"/>
                    <a:pt x="563" y="4172"/>
                  </a:cubicBezTo>
                  <a:cubicBezTo>
                    <a:pt x="607" y="4172"/>
                    <a:pt x="652" y="4143"/>
                    <a:pt x="652" y="4086"/>
                  </a:cubicBezTo>
                  <a:cubicBezTo>
                    <a:pt x="793" y="2833"/>
                    <a:pt x="870" y="1285"/>
                    <a:pt x="537" y="58"/>
                  </a:cubicBezTo>
                  <a:cubicBezTo>
                    <a:pt x="531" y="19"/>
                    <a:pt x="496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31"/>
            <p:cNvSpPr/>
            <p:nvPr/>
          </p:nvSpPr>
          <p:spPr>
            <a:xfrm rot="-5400000">
              <a:off x="-320069" y="2870755"/>
              <a:ext cx="168878" cy="20745"/>
            </a:xfrm>
            <a:custGeom>
              <a:avLst/>
              <a:gdLst/>
              <a:ahLst/>
              <a:cxnLst/>
              <a:rect l="l" t="t" r="r" b="b"/>
              <a:pathLst>
                <a:path w="3940" h="484" extrusionOk="0">
                  <a:moveTo>
                    <a:pt x="1409" y="1"/>
                  </a:moveTo>
                  <a:cubicBezTo>
                    <a:pt x="970" y="1"/>
                    <a:pt x="529" y="32"/>
                    <a:pt x="103" y="100"/>
                  </a:cubicBezTo>
                  <a:cubicBezTo>
                    <a:pt x="1" y="125"/>
                    <a:pt x="1" y="266"/>
                    <a:pt x="103" y="292"/>
                  </a:cubicBezTo>
                  <a:cubicBezTo>
                    <a:pt x="768" y="394"/>
                    <a:pt x="1446" y="445"/>
                    <a:pt x="2123" y="458"/>
                  </a:cubicBezTo>
                  <a:cubicBezTo>
                    <a:pt x="2392" y="464"/>
                    <a:pt x="2666" y="484"/>
                    <a:pt x="2938" y="484"/>
                  </a:cubicBezTo>
                  <a:cubicBezTo>
                    <a:pt x="3249" y="484"/>
                    <a:pt x="3557" y="458"/>
                    <a:pt x="3850" y="356"/>
                  </a:cubicBezTo>
                  <a:cubicBezTo>
                    <a:pt x="3939" y="330"/>
                    <a:pt x="3939" y="202"/>
                    <a:pt x="3850" y="177"/>
                  </a:cubicBezTo>
                  <a:cubicBezTo>
                    <a:pt x="3421" y="28"/>
                    <a:pt x="2944" y="11"/>
                    <a:pt x="2472" y="11"/>
                  </a:cubicBezTo>
                  <a:cubicBezTo>
                    <a:pt x="2333" y="11"/>
                    <a:pt x="2194" y="12"/>
                    <a:pt x="2057" y="12"/>
                  </a:cubicBezTo>
                  <a:cubicBezTo>
                    <a:pt x="1981" y="12"/>
                    <a:pt x="1905" y="12"/>
                    <a:pt x="1829" y="10"/>
                  </a:cubicBezTo>
                  <a:cubicBezTo>
                    <a:pt x="1690" y="4"/>
                    <a:pt x="1549" y="1"/>
                    <a:pt x="1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31"/>
            <p:cNvSpPr/>
            <p:nvPr/>
          </p:nvSpPr>
          <p:spPr>
            <a:xfrm rot="-5400000">
              <a:off x="-286270" y="2820971"/>
              <a:ext cx="106942" cy="119243"/>
            </a:xfrm>
            <a:custGeom>
              <a:avLst/>
              <a:gdLst/>
              <a:ahLst/>
              <a:cxnLst/>
              <a:rect l="l" t="t" r="r" b="b"/>
              <a:pathLst>
                <a:path w="2495" h="2782" extrusionOk="0">
                  <a:moveTo>
                    <a:pt x="85" y="1"/>
                  </a:moveTo>
                  <a:cubicBezTo>
                    <a:pt x="41" y="1"/>
                    <a:pt x="1" y="53"/>
                    <a:pt x="33" y="96"/>
                  </a:cubicBezTo>
                  <a:cubicBezTo>
                    <a:pt x="391" y="620"/>
                    <a:pt x="775" y="1119"/>
                    <a:pt x="1158" y="1618"/>
                  </a:cubicBezTo>
                  <a:cubicBezTo>
                    <a:pt x="1465" y="2027"/>
                    <a:pt x="1900" y="2538"/>
                    <a:pt x="2347" y="2768"/>
                  </a:cubicBezTo>
                  <a:cubicBezTo>
                    <a:pt x="2362" y="2777"/>
                    <a:pt x="2379" y="2782"/>
                    <a:pt x="2395" y="2782"/>
                  </a:cubicBezTo>
                  <a:cubicBezTo>
                    <a:pt x="2447" y="2782"/>
                    <a:pt x="2495" y="2738"/>
                    <a:pt x="2475" y="2679"/>
                  </a:cubicBezTo>
                  <a:cubicBezTo>
                    <a:pt x="2258" y="2142"/>
                    <a:pt x="1785" y="1618"/>
                    <a:pt x="1401" y="1196"/>
                  </a:cubicBezTo>
                  <a:cubicBezTo>
                    <a:pt x="1017" y="761"/>
                    <a:pt x="583" y="364"/>
                    <a:pt x="122" y="6"/>
                  </a:cubicBezTo>
                  <a:lnTo>
                    <a:pt x="110" y="6"/>
                  </a:lnTo>
                  <a:cubicBezTo>
                    <a:pt x="102" y="2"/>
                    <a:pt x="93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31"/>
            <p:cNvSpPr/>
            <p:nvPr/>
          </p:nvSpPr>
          <p:spPr>
            <a:xfrm rot="-5400000">
              <a:off x="-290299" y="2829886"/>
              <a:ext cx="109985" cy="110457"/>
            </a:xfrm>
            <a:custGeom>
              <a:avLst/>
              <a:gdLst/>
              <a:ahLst/>
              <a:cxnLst/>
              <a:rect l="l" t="t" r="r" b="b"/>
              <a:pathLst>
                <a:path w="2566" h="2577" extrusionOk="0">
                  <a:moveTo>
                    <a:pt x="2527" y="1"/>
                  </a:moveTo>
                  <a:cubicBezTo>
                    <a:pt x="2348" y="1"/>
                    <a:pt x="2182" y="77"/>
                    <a:pt x="2054" y="193"/>
                  </a:cubicBezTo>
                  <a:cubicBezTo>
                    <a:pt x="1760" y="474"/>
                    <a:pt x="1440" y="755"/>
                    <a:pt x="1158" y="1049"/>
                  </a:cubicBezTo>
                  <a:cubicBezTo>
                    <a:pt x="737" y="1510"/>
                    <a:pt x="327" y="1932"/>
                    <a:pt x="33" y="2482"/>
                  </a:cubicBezTo>
                  <a:cubicBezTo>
                    <a:pt x="1" y="2525"/>
                    <a:pt x="41" y="2577"/>
                    <a:pt x="85" y="2577"/>
                  </a:cubicBezTo>
                  <a:cubicBezTo>
                    <a:pt x="94" y="2577"/>
                    <a:pt x="102" y="2575"/>
                    <a:pt x="110" y="2571"/>
                  </a:cubicBezTo>
                  <a:cubicBezTo>
                    <a:pt x="660" y="2239"/>
                    <a:pt x="1158" y="1817"/>
                    <a:pt x="1580" y="1343"/>
                  </a:cubicBezTo>
                  <a:cubicBezTo>
                    <a:pt x="1875" y="1011"/>
                    <a:pt x="2565" y="512"/>
                    <a:pt x="2540" y="14"/>
                  </a:cubicBezTo>
                  <a:cubicBezTo>
                    <a:pt x="2540" y="14"/>
                    <a:pt x="2527" y="1"/>
                    <a:pt x="2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31"/>
            <p:cNvSpPr/>
            <p:nvPr/>
          </p:nvSpPr>
          <p:spPr>
            <a:xfrm rot="-5400000">
              <a:off x="159528" y="2324438"/>
              <a:ext cx="37890" cy="30047"/>
            </a:xfrm>
            <a:custGeom>
              <a:avLst/>
              <a:gdLst/>
              <a:ahLst/>
              <a:cxnLst/>
              <a:rect l="l" t="t" r="r" b="b"/>
              <a:pathLst>
                <a:path w="884" h="701" extrusionOk="0">
                  <a:moveTo>
                    <a:pt x="436" y="0"/>
                  </a:moveTo>
                  <a:cubicBezTo>
                    <a:pt x="141" y="0"/>
                    <a:pt x="1" y="346"/>
                    <a:pt x="205" y="563"/>
                  </a:cubicBezTo>
                  <a:lnTo>
                    <a:pt x="257" y="614"/>
                  </a:lnTo>
                  <a:cubicBezTo>
                    <a:pt x="308" y="672"/>
                    <a:pt x="375" y="701"/>
                    <a:pt x="444" y="701"/>
                  </a:cubicBezTo>
                  <a:cubicBezTo>
                    <a:pt x="512" y="701"/>
                    <a:pt x="583" y="672"/>
                    <a:pt x="640" y="614"/>
                  </a:cubicBezTo>
                  <a:lnTo>
                    <a:pt x="679" y="563"/>
                  </a:lnTo>
                  <a:cubicBezTo>
                    <a:pt x="883" y="346"/>
                    <a:pt x="730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31"/>
            <p:cNvSpPr/>
            <p:nvPr/>
          </p:nvSpPr>
          <p:spPr>
            <a:xfrm rot="5400000">
              <a:off x="215976" y="3393723"/>
              <a:ext cx="34590" cy="26875"/>
            </a:xfrm>
            <a:custGeom>
              <a:avLst/>
              <a:gdLst/>
              <a:ahLst/>
              <a:cxnLst/>
              <a:rect l="l" t="t" r="r" b="b"/>
              <a:pathLst>
                <a:path w="807" h="627" extrusionOk="0">
                  <a:moveTo>
                    <a:pt x="397" y="0"/>
                  </a:moveTo>
                  <a:cubicBezTo>
                    <a:pt x="0" y="0"/>
                    <a:pt x="0" y="627"/>
                    <a:pt x="397" y="627"/>
                  </a:cubicBezTo>
                  <a:cubicBezTo>
                    <a:pt x="806" y="627"/>
                    <a:pt x="806" y="0"/>
                    <a:pt x="3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31"/>
            <p:cNvSpPr/>
            <p:nvPr/>
          </p:nvSpPr>
          <p:spPr>
            <a:xfrm rot="5400000">
              <a:off x="458292" y="3212356"/>
              <a:ext cx="37890" cy="30047"/>
            </a:xfrm>
            <a:custGeom>
              <a:avLst/>
              <a:gdLst/>
              <a:ahLst/>
              <a:cxnLst/>
              <a:rect l="l" t="t" r="r" b="b"/>
              <a:pathLst>
                <a:path w="884" h="701" extrusionOk="0">
                  <a:moveTo>
                    <a:pt x="436" y="0"/>
                  </a:moveTo>
                  <a:cubicBezTo>
                    <a:pt x="141" y="0"/>
                    <a:pt x="1" y="346"/>
                    <a:pt x="205" y="563"/>
                  </a:cubicBezTo>
                  <a:lnTo>
                    <a:pt x="257" y="614"/>
                  </a:lnTo>
                  <a:cubicBezTo>
                    <a:pt x="308" y="672"/>
                    <a:pt x="375" y="701"/>
                    <a:pt x="444" y="701"/>
                  </a:cubicBezTo>
                  <a:cubicBezTo>
                    <a:pt x="512" y="701"/>
                    <a:pt x="583" y="672"/>
                    <a:pt x="640" y="614"/>
                  </a:cubicBezTo>
                  <a:lnTo>
                    <a:pt x="679" y="563"/>
                  </a:lnTo>
                  <a:cubicBezTo>
                    <a:pt x="883" y="346"/>
                    <a:pt x="730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31"/>
            <p:cNvSpPr/>
            <p:nvPr/>
          </p:nvSpPr>
          <p:spPr>
            <a:xfrm rot="5400000">
              <a:off x="154662" y="3615722"/>
              <a:ext cx="20874" cy="99698"/>
            </a:xfrm>
            <a:custGeom>
              <a:avLst/>
              <a:gdLst/>
              <a:ahLst/>
              <a:cxnLst/>
              <a:rect l="l" t="t" r="r" b="b"/>
              <a:pathLst>
                <a:path w="487" h="2326" extrusionOk="0">
                  <a:moveTo>
                    <a:pt x="226" y="1"/>
                  </a:moveTo>
                  <a:cubicBezTo>
                    <a:pt x="208" y="1"/>
                    <a:pt x="192" y="14"/>
                    <a:pt x="192" y="39"/>
                  </a:cubicBezTo>
                  <a:cubicBezTo>
                    <a:pt x="1" y="717"/>
                    <a:pt x="39" y="1574"/>
                    <a:pt x="116" y="2277"/>
                  </a:cubicBezTo>
                  <a:cubicBezTo>
                    <a:pt x="116" y="2309"/>
                    <a:pt x="141" y="2325"/>
                    <a:pt x="167" y="2325"/>
                  </a:cubicBezTo>
                  <a:cubicBezTo>
                    <a:pt x="192" y="2325"/>
                    <a:pt x="218" y="2309"/>
                    <a:pt x="218" y="2277"/>
                  </a:cubicBezTo>
                  <a:cubicBezTo>
                    <a:pt x="308" y="1574"/>
                    <a:pt x="487" y="717"/>
                    <a:pt x="269" y="39"/>
                  </a:cubicBezTo>
                  <a:cubicBezTo>
                    <a:pt x="263" y="14"/>
                    <a:pt x="244" y="1"/>
                    <a:pt x="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31"/>
            <p:cNvSpPr/>
            <p:nvPr/>
          </p:nvSpPr>
          <p:spPr>
            <a:xfrm rot="5400000">
              <a:off x="118294" y="3654493"/>
              <a:ext cx="93783" cy="12859"/>
            </a:xfrm>
            <a:custGeom>
              <a:avLst/>
              <a:gdLst/>
              <a:ahLst/>
              <a:cxnLst/>
              <a:rect l="l" t="t" r="r" b="b"/>
              <a:pathLst>
                <a:path w="2188" h="300" extrusionOk="0">
                  <a:moveTo>
                    <a:pt x="1177" y="26"/>
                  </a:moveTo>
                  <a:cubicBezTo>
                    <a:pt x="806" y="38"/>
                    <a:pt x="397" y="0"/>
                    <a:pt x="52" y="128"/>
                  </a:cubicBezTo>
                  <a:cubicBezTo>
                    <a:pt x="1" y="141"/>
                    <a:pt x="1" y="217"/>
                    <a:pt x="52" y="230"/>
                  </a:cubicBezTo>
                  <a:cubicBezTo>
                    <a:pt x="214" y="284"/>
                    <a:pt x="384" y="299"/>
                    <a:pt x="555" y="299"/>
                  </a:cubicBezTo>
                  <a:cubicBezTo>
                    <a:pt x="707" y="299"/>
                    <a:pt x="860" y="287"/>
                    <a:pt x="1011" y="281"/>
                  </a:cubicBezTo>
                  <a:cubicBezTo>
                    <a:pt x="1382" y="281"/>
                    <a:pt x="1765" y="243"/>
                    <a:pt x="2136" y="192"/>
                  </a:cubicBezTo>
                  <a:cubicBezTo>
                    <a:pt x="2187" y="179"/>
                    <a:pt x="2187" y="102"/>
                    <a:pt x="2136" y="90"/>
                  </a:cubicBezTo>
                  <a:cubicBezTo>
                    <a:pt x="1816" y="38"/>
                    <a:pt x="1497" y="26"/>
                    <a:pt x="1177" y="2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31"/>
            <p:cNvSpPr/>
            <p:nvPr/>
          </p:nvSpPr>
          <p:spPr>
            <a:xfrm rot="5400000">
              <a:off x="133317" y="3627596"/>
              <a:ext cx="59022" cy="66094"/>
            </a:xfrm>
            <a:custGeom>
              <a:avLst/>
              <a:gdLst/>
              <a:ahLst/>
              <a:cxnLst/>
              <a:rect l="l" t="t" r="r" b="b"/>
              <a:pathLst>
                <a:path w="1377" h="1542" extrusionOk="0">
                  <a:moveTo>
                    <a:pt x="1341" y="0"/>
                  </a:moveTo>
                  <a:cubicBezTo>
                    <a:pt x="1337" y="0"/>
                    <a:pt x="1332" y="1"/>
                    <a:pt x="1328" y="3"/>
                  </a:cubicBezTo>
                  <a:cubicBezTo>
                    <a:pt x="1059" y="195"/>
                    <a:pt x="829" y="413"/>
                    <a:pt x="612" y="656"/>
                  </a:cubicBezTo>
                  <a:cubicBezTo>
                    <a:pt x="369" y="899"/>
                    <a:pt x="164" y="1180"/>
                    <a:pt x="11" y="1487"/>
                  </a:cubicBezTo>
                  <a:cubicBezTo>
                    <a:pt x="0" y="1518"/>
                    <a:pt x="33" y="1541"/>
                    <a:pt x="59" y="1541"/>
                  </a:cubicBezTo>
                  <a:cubicBezTo>
                    <a:pt x="65" y="1541"/>
                    <a:pt x="70" y="1540"/>
                    <a:pt x="75" y="1538"/>
                  </a:cubicBezTo>
                  <a:cubicBezTo>
                    <a:pt x="343" y="1372"/>
                    <a:pt x="561" y="1154"/>
                    <a:pt x="740" y="899"/>
                  </a:cubicBezTo>
                  <a:cubicBezTo>
                    <a:pt x="957" y="617"/>
                    <a:pt x="1174" y="349"/>
                    <a:pt x="1366" y="55"/>
                  </a:cubicBezTo>
                  <a:cubicBezTo>
                    <a:pt x="1377" y="23"/>
                    <a:pt x="1361" y="0"/>
                    <a:pt x="1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31"/>
            <p:cNvSpPr/>
            <p:nvPr/>
          </p:nvSpPr>
          <p:spPr>
            <a:xfrm rot="5400000">
              <a:off x="133938" y="3632718"/>
              <a:ext cx="60736" cy="61765"/>
            </a:xfrm>
            <a:custGeom>
              <a:avLst/>
              <a:gdLst/>
              <a:ahLst/>
              <a:cxnLst/>
              <a:rect l="l" t="t" r="r" b="b"/>
              <a:pathLst>
                <a:path w="1417" h="1441" extrusionOk="0">
                  <a:moveTo>
                    <a:pt x="13" y="0"/>
                  </a:moveTo>
                  <a:cubicBezTo>
                    <a:pt x="13" y="0"/>
                    <a:pt x="0" y="0"/>
                    <a:pt x="0" y="13"/>
                  </a:cubicBezTo>
                  <a:cubicBezTo>
                    <a:pt x="0" y="294"/>
                    <a:pt x="371" y="563"/>
                    <a:pt x="537" y="755"/>
                  </a:cubicBezTo>
                  <a:cubicBezTo>
                    <a:pt x="780" y="1023"/>
                    <a:pt x="1049" y="1253"/>
                    <a:pt x="1356" y="1432"/>
                  </a:cubicBezTo>
                  <a:cubicBezTo>
                    <a:pt x="1361" y="1438"/>
                    <a:pt x="1368" y="1441"/>
                    <a:pt x="1374" y="1441"/>
                  </a:cubicBezTo>
                  <a:cubicBezTo>
                    <a:pt x="1396" y="1441"/>
                    <a:pt x="1417" y="1411"/>
                    <a:pt x="1407" y="1381"/>
                  </a:cubicBezTo>
                  <a:cubicBezTo>
                    <a:pt x="1228" y="1100"/>
                    <a:pt x="1010" y="831"/>
                    <a:pt x="780" y="588"/>
                  </a:cubicBezTo>
                  <a:cubicBezTo>
                    <a:pt x="614" y="422"/>
                    <a:pt x="448" y="269"/>
                    <a:pt x="281" y="103"/>
                  </a:cubicBezTo>
                  <a:cubicBezTo>
                    <a:pt x="205" y="39"/>
                    <a:pt x="115" y="0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31"/>
            <p:cNvSpPr/>
            <p:nvPr/>
          </p:nvSpPr>
          <p:spPr>
            <a:xfrm rot="-5400000">
              <a:off x="344202" y="2661081"/>
              <a:ext cx="37290" cy="178865"/>
            </a:xfrm>
            <a:custGeom>
              <a:avLst/>
              <a:gdLst/>
              <a:ahLst/>
              <a:cxnLst/>
              <a:rect l="l" t="t" r="r" b="b"/>
              <a:pathLst>
                <a:path w="870" h="4173" extrusionOk="0">
                  <a:moveTo>
                    <a:pt x="460" y="0"/>
                  </a:moveTo>
                  <a:cubicBezTo>
                    <a:pt x="425" y="0"/>
                    <a:pt x="390" y="19"/>
                    <a:pt x="384" y="58"/>
                  </a:cubicBezTo>
                  <a:cubicBezTo>
                    <a:pt x="0" y="1285"/>
                    <a:pt x="320" y="2833"/>
                    <a:pt x="473" y="4086"/>
                  </a:cubicBezTo>
                  <a:cubicBezTo>
                    <a:pt x="473" y="4143"/>
                    <a:pt x="518" y="4172"/>
                    <a:pt x="563" y="4172"/>
                  </a:cubicBezTo>
                  <a:cubicBezTo>
                    <a:pt x="607" y="4172"/>
                    <a:pt x="652" y="4143"/>
                    <a:pt x="652" y="4086"/>
                  </a:cubicBezTo>
                  <a:cubicBezTo>
                    <a:pt x="793" y="2833"/>
                    <a:pt x="870" y="1285"/>
                    <a:pt x="537" y="58"/>
                  </a:cubicBezTo>
                  <a:cubicBezTo>
                    <a:pt x="531" y="19"/>
                    <a:pt x="496" y="0"/>
                    <a:pt x="4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31"/>
            <p:cNvSpPr/>
            <p:nvPr/>
          </p:nvSpPr>
          <p:spPr>
            <a:xfrm rot="-5400000">
              <a:off x="279756" y="2732467"/>
              <a:ext cx="168878" cy="20745"/>
            </a:xfrm>
            <a:custGeom>
              <a:avLst/>
              <a:gdLst/>
              <a:ahLst/>
              <a:cxnLst/>
              <a:rect l="l" t="t" r="r" b="b"/>
              <a:pathLst>
                <a:path w="3940" h="484" extrusionOk="0">
                  <a:moveTo>
                    <a:pt x="1409" y="1"/>
                  </a:moveTo>
                  <a:cubicBezTo>
                    <a:pt x="970" y="1"/>
                    <a:pt x="529" y="32"/>
                    <a:pt x="103" y="100"/>
                  </a:cubicBezTo>
                  <a:cubicBezTo>
                    <a:pt x="1" y="125"/>
                    <a:pt x="1" y="266"/>
                    <a:pt x="103" y="292"/>
                  </a:cubicBezTo>
                  <a:cubicBezTo>
                    <a:pt x="768" y="394"/>
                    <a:pt x="1446" y="445"/>
                    <a:pt x="2123" y="458"/>
                  </a:cubicBezTo>
                  <a:cubicBezTo>
                    <a:pt x="2392" y="464"/>
                    <a:pt x="2666" y="484"/>
                    <a:pt x="2938" y="484"/>
                  </a:cubicBezTo>
                  <a:cubicBezTo>
                    <a:pt x="3249" y="484"/>
                    <a:pt x="3557" y="458"/>
                    <a:pt x="3850" y="356"/>
                  </a:cubicBezTo>
                  <a:cubicBezTo>
                    <a:pt x="3939" y="330"/>
                    <a:pt x="3939" y="202"/>
                    <a:pt x="3850" y="177"/>
                  </a:cubicBezTo>
                  <a:cubicBezTo>
                    <a:pt x="3421" y="28"/>
                    <a:pt x="2944" y="11"/>
                    <a:pt x="2472" y="11"/>
                  </a:cubicBezTo>
                  <a:cubicBezTo>
                    <a:pt x="2333" y="11"/>
                    <a:pt x="2194" y="12"/>
                    <a:pt x="2057" y="12"/>
                  </a:cubicBezTo>
                  <a:cubicBezTo>
                    <a:pt x="1981" y="12"/>
                    <a:pt x="1905" y="12"/>
                    <a:pt x="1829" y="10"/>
                  </a:cubicBezTo>
                  <a:cubicBezTo>
                    <a:pt x="1690" y="4"/>
                    <a:pt x="1549" y="1"/>
                    <a:pt x="1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31"/>
            <p:cNvSpPr/>
            <p:nvPr/>
          </p:nvSpPr>
          <p:spPr>
            <a:xfrm rot="-5400000">
              <a:off x="313555" y="2682683"/>
              <a:ext cx="106942" cy="119243"/>
            </a:xfrm>
            <a:custGeom>
              <a:avLst/>
              <a:gdLst/>
              <a:ahLst/>
              <a:cxnLst/>
              <a:rect l="l" t="t" r="r" b="b"/>
              <a:pathLst>
                <a:path w="2495" h="2782" extrusionOk="0">
                  <a:moveTo>
                    <a:pt x="85" y="1"/>
                  </a:moveTo>
                  <a:cubicBezTo>
                    <a:pt x="41" y="1"/>
                    <a:pt x="1" y="53"/>
                    <a:pt x="33" y="96"/>
                  </a:cubicBezTo>
                  <a:cubicBezTo>
                    <a:pt x="391" y="620"/>
                    <a:pt x="775" y="1119"/>
                    <a:pt x="1158" y="1618"/>
                  </a:cubicBezTo>
                  <a:cubicBezTo>
                    <a:pt x="1465" y="2027"/>
                    <a:pt x="1900" y="2538"/>
                    <a:pt x="2347" y="2768"/>
                  </a:cubicBezTo>
                  <a:cubicBezTo>
                    <a:pt x="2362" y="2777"/>
                    <a:pt x="2379" y="2782"/>
                    <a:pt x="2395" y="2782"/>
                  </a:cubicBezTo>
                  <a:cubicBezTo>
                    <a:pt x="2447" y="2782"/>
                    <a:pt x="2495" y="2738"/>
                    <a:pt x="2475" y="2679"/>
                  </a:cubicBezTo>
                  <a:cubicBezTo>
                    <a:pt x="2258" y="2142"/>
                    <a:pt x="1785" y="1618"/>
                    <a:pt x="1401" y="1196"/>
                  </a:cubicBezTo>
                  <a:cubicBezTo>
                    <a:pt x="1017" y="761"/>
                    <a:pt x="583" y="364"/>
                    <a:pt x="122" y="6"/>
                  </a:cubicBezTo>
                  <a:lnTo>
                    <a:pt x="110" y="6"/>
                  </a:lnTo>
                  <a:cubicBezTo>
                    <a:pt x="102" y="2"/>
                    <a:pt x="93" y="1"/>
                    <a:pt x="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31"/>
            <p:cNvSpPr/>
            <p:nvPr/>
          </p:nvSpPr>
          <p:spPr>
            <a:xfrm rot="-5400000">
              <a:off x="309526" y="2691598"/>
              <a:ext cx="109985" cy="110457"/>
            </a:xfrm>
            <a:custGeom>
              <a:avLst/>
              <a:gdLst/>
              <a:ahLst/>
              <a:cxnLst/>
              <a:rect l="l" t="t" r="r" b="b"/>
              <a:pathLst>
                <a:path w="2566" h="2577" extrusionOk="0">
                  <a:moveTo>
                    <a:pt x="2527" y="1"/>
                  </a:moveTo>
                  <a:cubicBezTo>
                    <a:pt x="2348" y="1"/>
                    <a:pt x="2182" y="77"/>
                    <a:pt x="2054" y="193"/>
                  </a:cubicBezTo>
                  <a:cubicBezTo>
                    <a:pt x="1760" y="474"/>
                    <a:pt x="1440" y="755"/>
                    <a:pt x="1158" y="1049"/>
                  </a:cubicBezTo>
                  <a:cubicBezTo>
                    <a:pt x="737" y="1510"/>
                    <a:pt x="327" y="1932"/>
                    <a:pt x="33" y="2482"/>
                  </a:cubicBezTo>
                  <a:cubicBezTo>
                    <a:pt x="1" y="2525"/>
                    <a:pt x="41" y="2577"/>
                    <a:pt x="85" y="2577"/>
                  </a:cubicBezTo>
                  <a:cubicBezTo>
                    <a:pt x="94" y="2577"/>
                    <a:pt x="102" y="2575"/>
                    <a:pt x="110" y="2571"/>
                  </a:cubicBezTo>
                  <a:cubicBezTo>
                    <a:pt x="660" y="2239"/>
                    <a:pt x="1158" y="1817"/>
                    <a:pt x="1580" y="1343"/>
                  </a:cubicBezTo>
                  <a:cubicBezTo>
                    <a:pt x="1875" y="1011"/>
                    <a:pt x="2565" y="512"/>
                    <a:pt x="2540" y="14"/>
                  </a:cubicBezTo>
                  <a:cubicBezTo>
                    <a:pt x="2540" y="14"/>
                    <a:pt x="2527" y="1"/>
                    <a:pt x="25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○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Lato"/>
              <a:buChar char="■"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5" r:id="rId5"/>
    <p:sldLayoutId id="2147483656" r:id="rId6"/>
    <p:sldLayoutId id="2147483658" r:id="rId7"/>
    <p:sldLayoutId id="2147483659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Shape 5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0" name="Google Shape;5390;p34"/>
          <p:cNvSpPr txBox="1">
            <a:spLocks noGrp="1"/>
          </p:cNvSpPr>
          <p:nvPr>
            <p:ph type="ctrTitle"/>
          </p:nvPr>
        </p:nvSpPr>
        <p:spPr>
          <a:xfrm>
            <a:off x="1693775" y="1544225"/>
            <a:ext cx="5756400" cy="168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000" dirty="0">
                <a:latin typeface="Aptos Narrow" panose="020B0004020202020204" pitchFamily="34" charset="0"/>
              </a:rPr>
              <a:t>Interactive Online Yoga Academy</a:t>
            </a:r>
            <a:br>
              <a:rPr lang="en-US" sz="4000" dirty="0">
                <a:latin typeface="Aptos Narrow" panose="020B0004020202020204" pitchFamily="34" charset="0"/>
              </a:rPr>
            </a:br>
            <a:r>
              <a:rPr lang="en-US" sz="800" dirty="0">
                <a:latin typeface="Aptos Narrow" panose="020B0004020202020204" pitchFamily="34" charset="0"/>
              </a:rPr>
              <a:t>.</a:t>
            </a:r>
            <a:br>
              <a:rPr lang="en-US" sz="4000" dirty="0">
                <a:latin typeface="Aptos Narrow" panose="020B0004020202020204" pitchFamily="34" charset="0"/>
              </a:rPr>
            </a:br>
            <a:r>
              <a:rPr lang="en-US" sz="1600" dirty="0">
                <a:latin typeface="Aptos Narrow" panose="020B0004020202020204" pitchFamily="34" charset="0"/>
              </a:rPr>
              <a:t>Live Sessions, Personalized Plans, and Video Tutorials</a:t>
            </a:r>
            <a:endParaRPr sz="1600" dirty="0">
              <a:latin typeface="Aptos Narrow" panose="020B0004020202020204" pitchFamily="34" charset="0"/>
            </a:endParaRPr>
          </a:p>
        </p:txBody>
      </p:sp>
      <p:sp>
        <p:nvSpPr>
          <p:cNvPr id="5391" name="Google Shape;5391;p34"/>
          <p:cNvSpPr txBox="1">
            <a:spLocks noGrp="1"/>
          </p:cNvSpPr>
          <p:nvPr>
            <p:ph type="subTitle" idx="1"/>
          </p:nvPr>
        </p:nvSpPr>
        <p:spPr>
          <a:xfrm>
            <a:off x="2574402" y="358327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sz="1600" dirty="0"/>
              <a:t>SHREENITHY RS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727723EUCS225</a:t>
            </a:r>
            <a:br>
              <a:rPr lang="en-US" sz="1600" dirty="0"/>
            </a:br>
            <a:r>
              <a:rPr lang="en-US" dirty="0">
                <a:latin typeface="Aptos Narrow" panose="020B0004020202020204" pitchFamily="34" charset="0"/>
              </a:rPr>
              <a:t>              </a:t>
            </a:r>
            <a:endParaRPr dirty="0">
              <a:latin typeface="Aptos Narrow" panose="020B0004020202020204" pitchFamily="34" charset="0"/>
            </a:endParaRPr>
          </a:p>
        </p:txBody>
      </p:sp>
      <p:grpSp>
        <p:nvGrpSpPr>
          <p:cNvPr id="5392" name="Google Shape;5392;p34"/>
          <p:cNvGrpSpPr/>
          <p:nvPr/>
        </p:nvGrpSpPr>
        <p:grpSpPr>
          <a:xfrm>
            <a:off x="4265075" y="818200"/>
            <a:ext cx="613850" cy="590525"/>
            <a:chOff x="4265075" y="1148900"/>
            <a:chExt cx="613850" cy="590525"/>
          </a:xfrm>
        </p:grpSpPr>
        <p:sp>
          <p:nvSpPr>
            <p:cNvPr id="5393" name="Google Shape;5393;p34"/>
            <p:cNvSpPr/>
            <p:nvPr/>
          </p:nvSpPr>
          <p:spPr>
            <a:xfrm>
              <a:off x="4265075" y="1148900"/>
              <a:ext cx="613850" cy="590525"/>
            </a:xfrm>
            <a:custGeom>
              <a:avLst/>
              <a:gdLst/>
              <a:ahLst/>
              <a:cxnLst/>
              <a:rect l="l" t="t" r="r" b="b"/>
              <a:pathLst>
                <a:path w="24554" h="23621" extrusionOk="0">
                  <a:moveTo>
                    <a:pt x="12737" y="1"/>
                  </a:moveTo>
                  <a:cubicBezTo>
                    <a:pt x="7955" y="1"/>
                    <a:pt x="3658" y="2878"/>
                    <a:pt x="1830" y="7290"/>
                  </a:cubicBezTo>
                  <a:cubicBezTo>
                    <a:pt x="1" y="11701"/>
                    <a:pt x="1011" y="16778"/>
                    <a:pt x="4387" y="20154"/>
                  </a:cubicBezTo>
                  <a:cubicBezTo>
                    <a:pt x="6648" y="22415"/>
                    <a:pt x="9673" y="23621"/>
                    <a:pt x="12749" y="23621"/>
                  </a:cubicBezTo>
                  <a:cubicBezTo>
                    <a:pt x="14266" y="23621"/>
                    <a:pt x="15795" y="23328"/>
                    <a:pt x="17251" y="22724"/>
                  </a:cubicBezTo>
                  <a:cubicBezTo>
                    <a:pt x="21663" y="20895"/>
                    <a:pt x="24553" y="16586"/>
                    <a:pt x="24553" y="11804"/>
                  </a:cubicBezTo>
                  <a:cubicBezTo>
                    <a:pt x="24553" y="5282"/>
                    <a:pt x="19259" y="1"/>
                    <a:pt x="12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34"/>
            <p:cNvSpPr/>
            <p:nvPr/>
          </p:nvSpPr>
          <p:spPr>
            <a:xfrm>
              <a:off x="4352350" y="1309075"/>
              <a:ext cx="462300" cy="351350"/>
            </a:xfrm>
            <a:custGeom>
              <a:avLst/>
              <a:gdLst/>
              <a:ahLst/>
              <a:cxnLst/>
              <a:rect l="l" t="t" r="r" b="b"/>
              <a:pathLst>
                <a:path w="18492" h="14054" extrusionOk="0">
                  <a:moveTo>
                    <a:pt x="2482" y="0"/>
                  </a:moveTo>
                  <a:lnTo>
                    <a:pt x="2482" y="0"/>
                  </a:lnTo>
                  <a:cubicBezTo>
                    <a:pt x="410" y="2596"/>
                    <a:pt x="1" y="6164"/>
                    <a:pt x="1446" y="9156"/>
                  </a:cubicBezTo>
                  <a:cubicBezTo>
                    <a:pt x="2891" y="12148"/>
                    <a:pt x="5922" y="14054"/>
                    <a:pt x="9246" y="14054"/>
                  </a:cubicBezTo>
                  <a:cubicBezTo>
                    <a:pt x="12571" y="14054"/>
                    <a:pt x="15602" y="12148"/>
                    <a:pt x="17047" y="9156"/>
                  </a:cubicBezTo>
                  <a:cubicBezTo>
                    <a:pt x="18492" y="6164"/>
                    <a:pt x="18083" y="2596"/>
                    <a:pt x="16011" y="0"/>
                  </a:cubicBezTo>
                  <a:lnTo>
                    <a:pt x="16011" y="0"/>
                  </a:lnTo>
                  <a:cubicBezTo>
                    <a:pt x="16152" y="576"/>
                    <a:pt x="16228" y="1151"/>
                    <a:pt x="16228" y="1752"/>
                  </a:cubicBezTo>
                  <a:cubicBezTo>
                    <a:pt x="16216" y="5646"/>
                    <a:pt x="13042" y="8713"/>
                    <a:pt x="9251" y="8713"/>
                  </a:cubicBezTo>
                  <a:cubicBezTo>
                    <a:pt x="8959" y="8713"/>
                    <a:pt x="8663" y="8695"/>
                    <a:pt x="8364" y="8657"/>
                  </a:cubicBezTo>
                  <a:cubicBezTo>
                    <a:pt x="4208" y="8120"/>
                    <a:pt x="1446" y="4067"/>
                    <a:pt x="24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34"/>
            <p:cNvSpPr/>
            <p:nvPr/>
          </p:nvSpPr>
          <p:spPr>
            <a:xfrm>
              <a:off x="4561450" y="1406575"/>
              <a:ext cx="38700" cy="32900"/>
            </a:xfrm>
            <a:custGeom>
              <a:avLst/>
              <a:gdLst/>
              <a:ahLst/>
              <a:cxnLst/>
              <a:rect l="l" t="t" r="r" b="b"/>
              <a:pathLst>
                <a:path w="1548" h="1316" extrusionOk="0">
                  <a:moveTo>
                    <a:pt x="882" y="0"/>
                  </a:moveTo>
                  <a:cubicBezTo>
                    <a:pt x="294" y="0"/>
                    <a:pt x="0" y="704"/>
                    <a:pt x="422" y="1126"/>
                  </a:cubicBezTo>
                  <a:cubicBezTo>
                    <a:pt x="553" y="1257"/>
                    <a:pt x="716" y="1316"/>
                    <a:pt x="877" y="1316"/>
                  </a:cubicBezTo>
                  <a:cubicBezTo>
                    <a:pt x="1217" y="1316"/>
                    <a:pt x="1547" y="1052"/>
                    <a:pt x="1547" y="653"/>
                  </a:cubicBezTo>
                  <a:cubicBezTo>
                    <a:pt x="1547" y="295"/>
                    <a:pt x="1240" y="0"/>
                    <a:pt x="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34"/>
            <p:cNvSpPr/>
            <p:nvPr/>
          </p:nvSpPr>
          <p:spPr>
            <a:xfrm>
              <a:off x="4561450" y="1338150"/>
              <a:ext cx="38700" cy="32925"/>
            </a:xfrm>
            <a:custGeom>
              <a:avLst/>
              <a:gdLst/>
              <a:ahLst/>
              <a:cxnLst/>
              <a:rect l="l" t="t" r="r" b="b"/>
              <a:pathLst>
                <a:path w="1548" h="1317" extrusionOk="0">
                  <a:moveTo>
                    <a:pt x="882" y="1"/>
                  </a:moveTo>
                  <a:cubicBezTo>
                    <a:pt x="294" y="1"/>
                    <a:pt x="0" y="704"/>
                    <a:pt x="422" y="1126"/>
                  </a:cubicBezTo>
                  <a:cubicBezTo>
                    <a:pt x="553" y="1257"/>
                    <a:pt x="716" y="1316"/>
                    <a:pt x="877" y="1316"/>
                  </a:cubicBezTo>
                  <a:cubicBezTo>
                    <a:pt x="1217" y="1316"/>
                    <a:pt x="1547" y="1053"/>
                    <a:pt x="1547" y="653"/>
                  </a:cubicBezTo>
                  <a:cubicBezTo>
                    <a:pt x="1547" y="295"/>
                    <a:pt x="1240" y="1"/>
                    <a:pt x="8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34"/>
            <p:cNvSpPr/>
            <p:nvPr/>
          </p:nvSpPr>
          <p:spPr>
            <a:xfrm>
              <a:off x="4561450" y="1269750"/>
              <a:ext cx="38700" cy="32800"/>
            </a:xfrm>
            <a:custGeom>
              <a:avLst/>
              <a:gdLst/>
              <a:ahLst/>
              <a:cxnLst/>
              <a:rect l="l" t="t" r="r" b="b"/>
              <a:pathLst>
                <a:path w="1548" h="1312" extrusionOk="0">
                  <a:moveTo>
                    <a:pt x="882" y="0"/>
                  </a:moveTo>
                  <a:cubicBezTo>
                    <a:pt x="294" y="0"/>
                    <a:pt x="0" y="704"/>
                    <a:pt x="422" y="1113"/>
                  </a:cubicBezTo>
                  <a:cubicBezTo>
                    <a:pt x="555" y="1250"/>
                    <a:pt x="721" y="1312"/>
                    <a:pt x="885" y="1312"/>
                  </a:cubicBezTo>
                  <a:cubicBezTo>
                    <a:pt x="1222" y="1312"/>
                    <a:pt x="1547" y="1049"/>
                    <a:pt x="1547" y="653"/>
                  </a:cubicBezTo>
                  <a:cubicBezTo>
                    <a:pt x="1547" y="294"/>
                    <a:pt x="1240" y="0"/>
                    <a:pt x="882" y="0"/>
                  </a:cubicBezTo>
                  <a:close/>
                </a:path>
              </a:pathLst>
            </a:custGeom>
            <a:solidFill>
              <a:srgbClr val="F6E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98" name="Google Shape;5398;p34"/>
          <p:cNvGrpSpPr/>
          <p:nvPr/>
        </p:nvGrpSpPr>
        <p:grpSpPr>
          <a:xfrm>
            <a:off x="6273593" y="2459165"/>
            <a:ext cx="2353164" cy="2122905"/>
            <a:chOff x="4801986" y="2575575"/>
            <a:chExt cx="2572889" cy="2321130"/>
          </a:xfrm>
        </p:grpSpPr>
        <p:sp>
          <p:nvSpPr>
            <p:cNvPr id="5399" name="Google Shape;5399;p34"/>
            <p:cNvSpPr/>
            <p:nvPr/>
          </p:nvSpPr>
          <p:spPr>
            <a:xfrm>
              <a:off x="6271363" y="4063020"/>
              <a:ext cx="918062" cy="786376"/>
            </a:xfrm>
            <a:custGeom>
              <a:avLst/>
              <a:gdLst/>
              <a:ahLst/>
              <a:cxnLst/>
              <a:rect l="l" t="t" r="r" b="b"/>
              <a:pathLst>
                <a:path w="26980" h="23110" extrusionOk="0">
                  <a:moveTo>
                    <a:pt x="23379" y="1"/>
                  </a:moveTo>
                  <a:cubicBezTo>
                    <a:pt x="23325" y="1"/>
                    <a:pt x="23281" y="18"/>
                    <a:pt x="23248" y="54"/>
                  </a:cubicBezTo>
                  <a:cubicBezTo>
                    <a:pt x="22737" y="630"/>
                    <a:pt x="21471" y="15437"/>
                    <a:pt x="21471" y="15437"/>
                  </a:cubicBezTo>
                  <a:cubicBezTo>
                    <a:pt x="21318" y="15411"/>
                    <a:pt x="21142" y="15399"/>
                    <a:pt x="20947" y="15399"/>
                  </a:cubicBezTo>
                  <a:cubicBezTo>
                    <a:pt x="17979" y="15399"/>
                    <a:pt x="10435" y="18221"/>
                    <a:pt x="9655" y="18353"/>
                  </a:cubicBezTo>
                  <a:cubicBezTo>
                    <a:pt x="8837" y="18506"/>
                    <a:pt x="1" y="22854"/>
                    <a:pt x="1" y="22854"/>
                  </a:cubicBezTo>
                  <a:lnTo>
                    <a:pt x="2686" y="23110"/>
                  </a:lnTo>
                  <a:cubicBezTo>
                    <a:pt x="2686" y="23110"/>
                    <a:pt x="9975" y="21384"/>
                    <a:pt x="10716" y="21089"/>
                  </a:cubicBezTo>
                  <a:cubicBezTo>
                    <a:pt x="11458" y="20795"/>
                    <a:pt x="11190" y="20156"/>
                    <a:pt x="11190" y="20156"/>
                  </a:cubicBezTo>
                  <a:lnTo>
                    <a:pt x="11190" y="20156"/>
                  </a:lnTo>
                  <a:cubicBezTo>
                    <a:pt x="12003" y="20199"/>
                    <a:pt x="12796" y="20218"/>
                    <a:pt x="13564" y="20218"/>
                  </a:cubicBezTo>
                  <a:cubicBezTo>
                    <a:pt x="19599" y="20218"/>
                    <a:pt x="24028" y="19031"/>
                    <a:pt x="24028" y="19031"/>
                  </a:cubicBezTo>
                  <a:cubicBezTo>
                    <a:pt x="26535" y="16895"/>
                    <a:pt x="26918" y="6243"/>
                    <a:pt x="26944" y="4888"/>
                  </a:cubicBezTo>
                  <a:cubicBezTo>
                    <a:pt x="26980" y="3631"/>
                    <a:pt x="24160" y="1"/>
                    <a:pt x="23379" y="1"/>
                  </a:cubicBezTo>
                  <a:close/>
                </a:path>
              </a:pathLst>
            </a:custGeom>
            <a:solidFill>
              <a:srgbClr val="EDCB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34"/>
            <p:cNvSpPr/>
            <p:nvPr/>
          </p:nvSpPr>
          <p:spPr>
            <a:xfrm>
              <a:off x="6621634" y="4063020"/>
              <a:ext cx="567783" cy="687900"/>
            </a:xfrm>
            <a:custGeom>
              <a:avLst/>
              <a:gdLst/>
              <a:ahLst/>
              <a:cxnLst/>
              <a:rect l="l" t="t" r="r" b="b"/>
              <a:pathLst>
                <a:path w="16686" h="20216" extrusionOk="0">
                  <a:moveTo>
                    <a:pt x="13085" y="1"/>
                  </a:moveTo>
                  <a:cubicBezTo>
                    <a:pt x="13031" y="1"/>
                    <a:pt x="12987" y="18"/>
                    <a:pt x="12954" y="54"/>
                  </a:cubicBezTo>
                  <a:cubicBezTo>
                    <a:pt x="12775" y="259"/>
                    <a:pt x="12494" y="2279"/>
                    <a:pt x="12213" y="4785"/>
                  </a:cubicBezTo>
                  <a:cubicBezTo>
                    <a:pt x="12698" y="10003"/>
                    <a:pt x="11522" y="16550"/>
                    <a:pt x="11522" y="16550"/>
                  </a:cubicBezTo>
                  <a:cubicBezTo>
                    <a:pt x="11179" y="16491"/>
                    <a:pt x="10790" y="16465"/>
                    <a:pt x="10370" y="16465"/>
                  </a:cubicBezTo>
                  <a:cubicBezTo>
                    <a:pt x="6657" y="16465"/>
                    <a:pt x="426" y="18522"/>
                    <a:pt x="231" y="18660"/>
                  </a:cubicBezTo>
                  <a:cubicBezTo>
                    <a:pt x="0" y="18800"/>
                    <a:pt x="896" y="20156"/>
                    <a:pt x="896" y="20156"/>
                  </a:cubicBezTo>
                  <a:cubicBezTo>
                    <a:pt x="1697" y="20197"/>
                    <a:pt x="2479" y="20215"/>
                    <a:pt x="3235" y="20215"/>
                  </a:cubicBezTo>
                  <a:cubicBezTo>
                    <a:pt x="9289" y="20215"/>
                    <a:pt x="13734" y="19043"/>
                    <a:pt x="13734" y="19043"/>
                  </a:cubicBezTo>
                  <a:cubicBezTo>
                    <a:pt x="16241" y="16895"/>
                    <a:pt x="16624" y="6256"/>
                    <a:pt x="16650" y="4901"/>
                  </a:cubicBezTo>
                  <a:cubicBezTo>
                    <a:pt x="16686" y="3632"/>
                    <a:pt x="13866" y="1"/>
                    <a:pt x="13085" y="1"/>
                  </a:cubicBezTo>
                  <a:close/>
                </a:path>
              </a:pathLst>
            </a:custGeom>
            <a:solidFill>
              <a:srgbClr val="C3A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34"/>
            <p:cNvSpPr/>
            <p:nvPr/>
          </p:nvSpPr>
          <p:spPr>
            <a:xfrm>
              <a:off x="6585634" y="3866618"/>
              <a:ext cx="526542" cy="731897"/>
            </a:xfrm>
            <a:custGeom>
              <a:avLst/>
              <a:gdLst/>
              <a:ahLst/>
              <a:cxnLst/>
              <a:rect l="l" t="t" r="r" b="b"/>
              <a:pathLst>
                <a:path w="15474" h="21509" extrusionOk="0">
                  <a:moveTo>
                    <a:pt x="9076" y="430"/>
                  </a:moveTo>
                  <a:cubicBezTo>
                    <a:pt x="9102" y="519"/>
                    <a:pt x="9127" y="609"/>
                    <a:pt x="9153" y="698"/>
                  </a:cubicBezTo>
                  <a:cubicBezTo>
                    <a:pt x="9102" y="686"/>
                    <a:pt x="9051" y="660"/>
                    <a:pt x="9000" y="634"/>
                  </a:cubicBezTo>
                  <a:cubicBezTo>
                    <a:pt x="8923" y="609"/>
                    <a:pt x="8846" y="583"/>
                    <a:pt x="8769" y="570"/>
                  </a:cubicBezTo>
                  <a:cubicBezTo>
                    <a:pt x="8872" y="506"/>
                    <a:pt x="8961" y="455"/>
                    <a:pt x="9076" y="430"/>
                  </a:cubicBezTo>
                  <a:close/>
                  <a:moveTo>
                    <a:pt x="9601" y="954"/>
                  </a:moveTo>
                  <a:lnTo>
                    <a:pt x="9613" y="980"/>
                  </a:lnTo>
                  <a:lnTo>
                    <a:pt x="9613" y="992"/>
                  </a:lnTo>
                  <a:cubicBezTo>
                    <a:pt x="9601" y="992"/>
                    <a:pt x="9575" y="1005"/>
                    <a:pt x="9562" y="1005"/>
                  </a:cubicBezTo>
                  <a:lnTo>
                    <a:pt x="9537" y="980"/>
                  </a:lnTo>
                  <a:lnTo>
                    <a:pt x="9549" y="980"/>
                  </a:lnTo>
                  <a:cubicBezTo>
                    <a:pt x="9562" y="980"/>
                    <a:pt x="9588" y="967"/>
                    <a:pt x="9601" y="954"/>
                  </a:cubicBezTo>
                  <a:close/>
                  <a:moveTo>
                    <a:pt x="9102" y="5916"/>
                  </a:moveTo>
                  <a:cubicBezTo>
                    <a:pt x="9166" y="5941"/>
                    <a:pt x="9243" y="5980"/>
                    <a:pt x="9294" y="6031"/>
                  </a:cubicBezTo>
                  <a:cubicBezTo>
                    <a:pt x="9204" y="6056"/>
                    <a:pt x="9115" y="6095"/>
                    <a:pt x="9038" y="6146"/>
                  </a:cubicBezTo>
                  <a:cubicBezTo>
                    <a:pt x="9025" y="6133"/>
                    <a:pt x="9000" y="6120"/>
                    <a:pt x="8974" y="6107"/>
                  </a:cubicBezTo>
                  <a:cubicBezTo>
                    <a:pt x="9025" y="6043"/>
                    <a:pt x="9063" y="5980"/>
                    <a:pt x="9102" y="5916"/>
                  </a:cubicBezTo>
                  <a:close/>
                  <a:moveTo>
                    <a:pt x="4780" y="6031"/>
                  </a:moveTo>
                  <a:cubicBezTo>
                    <a:pt x="4844" y="6107"/>
                    <a:pt x="4908" y="6171"/>
                    <a:pt x="4984" y="6222"/>
                  </a:cubicBezTo>
                  <a:cubicBezTo>
                    <a:pt x="5010" y="6325"/>
                    <a:pt x="5048" y="6427"/>
                    <a:pt x="5099" y="6517"/>
                  </a:cubicBezTo>
                  <a:cubicBezTo>
                    <a:pt x="5125" y="6581"/>
                    <a:pt x="5163" y="6632"/>
                    <a:pt x="5214" y="6683"/>
                  </a:cubicBezTo>
                  <a:cubicBezTo>
                    <a:pt x="4997" y="6696"/>
                    <a:pt x="4780" y="6760"/>
                    <a:pt x="4588" y="6875"/>
                  </a:cubicBezTo>
                  <a:cubicBezTo>
                    <a:pt x="4575" y="6862"/>
                    <a:pt x="4562" y="6836"/>
                    <a:pt x="4562" y="6823"/>
                  </a:cubicBezTo>
                  <a:cubicBezTo>
                    <a:pt x="4473" y="6568"/>
                    <a:pt x="4601" y="6261"/>
                    <a:pt x="4780" y="6031"/>
                  </a:cubicBezTo>
                  <a:close/>
                  <a:moveTo>
                    <a:pt x="7402" y="1"/>
                  </a:moveTo>
                  <a:cubicBezTo>
                    <a:pt x="7364" y="1"/>
                    <a:pt x="7326" y="3"/>
                    <a:pt x="7286" y="8"/>
                  </a:cubicBezTo>
                  <a:cubicBezTo>
                    <a:pt x="7030" y="21"/>
                    <a:pt x="6813" y="187"/>
                    <a:pt x="6723" y="430"/>
                  </a:cubicBezTo>
                  <a:cubicBezTo>
                    <a:pt x="6557" y="317"/>
                    <a:pt x="6369" y="261"/>
                    <a:pt x="6179" y="261"/>
                  </a:cubicBezTo>
                  <a:cubicBezTo>
                    <a:pt x="6048" y="261"/>
                    <a:pt x="5916" y="288"/>
                    <a:pt x="5790" y="340"/>
                  </a:cubicBezTo>
                  <a:cubicBezTo>
                    <a:pt x="5317" y="519"/>
                    <a:pt x="5330" y="928"/>
                    <a:pt x="5496" y="1325"/>
                  </a:cubicBezTo>
                  <a:cubicBezTo>
                    <a:pt x="5253" y="1350"/>
                    <a:pt x="5048" y="1504"/>
                    <a:pt x="4971" y="1734"/>
                  </a:cubicBezTo>
                  <a:cubicBezTo>
                    <a:pt x="4716" y="1951"/>
                    <a:pt x="4575" y="2258"/>
                    <a:pt x="4575" y="2578"/>
                  </a:cubicBezTo>
                  <a:lnTo>
                    <a:pt x="4537" y="2604"/>
                  </a:lnTo>
                  <a:cubicBezTo>
                    <a:pt x="4473" y="2565"/>
                    <a:pt x="4396" y="2540"/>
                    <a:pt x="4319" y="2514"/>
                  </a:cubicBezTo>
                  <a:cubicBezTo>
                    <a:pt x="4230" y="2489"/>
                    <a:pt x="4153" y="2463"/>
                    <a:pt x="4064" y="2450"/>
                  </a:cubicBezTo>
                  <a:cubicBezTo>
                    <a:pt x="4089" y="2373"/>
                    <a:pt x="4127" y="2271"/>
                    <a:pt x="4153" y="2194"/>
                  </a:cubicBezTo>
                  <a:cubicBezTo>
                    <a:pt x="4176" y="2136"/>
                    <a:pt x="4125" y="2078"/>
                    <a:pt x="4058" y="2078"/>
                  </a:cubicBezTo>
                  <a:cubicBezTo>
                    <a:pt x="4051" y="2078"/>
                    <a:pt x="4045" y="2078"/>
                    <a:pt x="4038" y="2079"/>
                  </a:cubicBezTo>
                  <a:cubicBezTo>
                    <a:pt x="3769" y="2194"/>
                    <a:pt x="3501" y="2425"/>
                    <a:pt x="3654" y="2744"/>
                  </a:cubicBezTo>
                  <a:cubicBezTo>
                    <a:pt x="3757" y="2936"/>
                    <a:pt x="4051" y="3013"/>
                    <a:pt x="4281" y="3102"/>
                  </a:cubicBezTo>
                  <a:cubicBezTo>
                    <a:pt x="4281" y="3179"/>
                    <a:pt x="4307" y="3256"/>
                    <a:pt x="4345" y="3333"/>
                  </a:cubicBezTo>
                  <a:cubicBezTo>
                    <a:pt x="4255" y="3371"/>
                    <a:pt x="4179" y="3422"/>
                    <a:pt x="4115" y="3460"/>
                  </a:cubicBezTo>
                  <a:cubicBezTo>
                    <a:pt x="3603" y="3742"/>
                    <a:pt x="3335" y="4343"/>
                    <a:pt x="3463" y="4918"/>
                  </a:cubicBezTo>
                  <a:cubicBezTo>
                    <a:pt x="3539" y="5238"/>
                    <a:pt x="3782" y="5494"/>
                    <a:pt x="4089" y="5609"/>
                  </a:cubicBezTo>
                  <a:cubicBezTo>
                    <a:pt x="4230" y="5737"/>
                    <a:pt x="4422" y="5826"/>
                    <a:pt x="4613" y="5839"/>
                  </a:cubicBezTo>
                  <a:cubicBezTo>
                    <a:pt x="4370" y="6171"/>
                    <a:pt x="4153" y="6529"/>
                    <a:pt x="4230" y="6964"/>
                  </a:cubicBezTo>
                  <a:cubicBezTo>
                    <a:pt x="4184" y="6946"/>
                    <a:pt x="4139" y="6938"/>
                    <a:pt x="4094" y="6938"/>
                  </a:cubicBezTo>
                  <a:cubicBezTo>
                    <a:pt x="4013" y="6938"/>
                    <a:pt x="3933" y="6966"/>
                    <a:pt x="3859" y="7015"/>
                  </a:cubicBezTo>
                  <a:cubicBezTo>
                    <a:pt x="3629" y="7054"/>
                    <a:pt x="3399" y="7130"/>
                    <a:pt x="3181" y="7233"/>
                  </a:cubicBezTo>
                  <a:cubicBezTo>
                    <a:pt x="2657" y="7488"/>
                    <a:pt x="2401" y="7910"/>
                    <a:pt x="2414" y="8307"/>
                  </a:cubicBezTo>
                  <a:cubicBezTo>
                    <a:pt x="2171" y="8460"/>
                    <a:pt x="1966" y="8665"/>
                    <a:pt x="1800" y="8895"/>
                  </a:cubicBezTo>
                  <a:cubicBezTo>
                    <a:pt x="1583" y="9202"/>
                    <a:pt x="1532" y="9598"/>
                    <a:pt x="1672" y="9944"/>
                  </a:cubicBezTo>
                  <a:cubicBezTo>
                    <a:pt x="1647" y="9995"/>
                    <a:pt x="1608" y="10033"/>
                    <a:pt x="1583" y="10097"/>
                  </a:cubicBezTo>
                  <a:cubicBezTo>
                    <a:pt x="1532" y="10148"/>
                    <a:pt x="1480" y="10199"/>
                    <a:pt x="1429" y="10263"/>
                  </a:cubicBezTo>
                  <a:cubicBezTo>
                    <a:pt x="1378" y="10302"/>
                    <a:pt x="1353" y="10353"/>
                    <a:pt x="1340" y="10417"/>
                  </a:cubicBezTo>
                  <a:cubicBezTo>
                    <a:pt x="1263" y="10570"/>
                    <a:pt x="1263" y="10711"/>
                    <a:pt x="1404" y="10788"/>
                  </a:cubicBezTo>
                  <a:lnTo>
                    <a:pt x="1404" y="10890"/>
                  </a:lnTo>
                  <a:cubicBezTo>
                    <a:pt x="1404" y="10915"/>
                    <a:pt x="1391" y="10979"/>
                    <a:pt x="1391" y="11031"/>
                  </a:cubicBezTo>
                  <a:cubicBezTo>
                    <a:pt x="1301" y="11069"/>
                    <a:pt x="1238" y="11120"/>
                    <a:pt x="1174" y="11184"/>
                  </a:cubicBezTo>
                  <a:cubicBezTo>
                    <a:pt x="1161" y="10954"/>
                    <a:pt x="1020" y="10749"/>
                    <a:pt x="816" y="10660"/>
                  </a:cubicBezTo>
                  <a:cubicBezTo>
                    <a:pt x="739" y="10632"/>
                    <a:pt x="669" y="10620"/>
                    <a:pt x="605" y="10620"/>
                  </a:cubicBezTo>
                  <a:cubicBezTo>
                    <a:pt x="162" y="10620"/>
                    <a:pt x="1" y="11217"/>
                    <a:pt x="112" y="11619"/>
                  </a:cubicBezTo>
                  <a:cubicBezTo>
                    <a:pt x="123" y="11664"/>
                    <a:pt x="159" y="11684"/>
                    <a:pt x="196" y="11684"/>
                  </a:cubicBezTo>
                  <a:cubicBezTo>
                    <a:pt x="243" y="11684"/>
                    <a:pt x="291" y="11651"/>
                    <a:pt x="291" y="11593"/>
                  </a:cubicBezTo>
                  <a:cubicBezTo>
                    <a:pt x="291" y="11453"/>
                    <a:pt x="330" y="11325"/>
                    <a:pt x="394" y="11210"/>
                  </a:cubicBezTo>
                  <a:cubicBezTo>
                    <a:pt x="419" y="11107"/>
                    <a:pt x="484" y="11056"/>
                    <a:pt x="578" y="11056"/>
                  </a:cubicBezTo>
                  <a:cubicBezTo>
                    <a:pt x="625" y="11056"/>
                    <a:pt x="679" y="11069"/>
                    <a:pt x="739" y="11095"/>
                  </a:cubicBezTo>
                  <a:cubicBezTo>
                    <a:pt x="752" y="11158"/>
                    <a:pt x="764" y="11235"/>
                    <a:pt x="764" y="11312"/>
                  </a:cubicBezTo>
                  <a:cubicBezTo>
                    <a:pt x="764" y="11555"/>
                    <a:pt x="752" y="11785"/>
                    <a:pt x="726" y="12028"/>
                  </a:cubicBezTo>
                  <a:cubicBezTo>
                    <a:pt x="713" y="12105"/>
                    <a:pt x="752" y="12169"/>
                    <a:pt x="816" y="12207"/>
                  </a:cubicBezTo>
                  <a:cubicBezTo>
                    <a:pt x="700" y="12412"/>
                    <a:pt x="662" y="12655"/>
                    <a:pt x="713" y="12898"/>
                  </a:cubicBezTo>
                  <a:cubicBezTo>
                    <a:pt x="752" y="13115"/>
                    <a:pt x="854" y="13332"/>
                    <a:pt x="1007" y="13511"/>
                  </a:cubicBezTo>
                  <a:cubicBezTo>
                    <a:pt x="739" y="14010"/>
                    <a:pt x="739" y="14585"/>
                    <a:pt x="1058" y="14944"/>
                  </a:cubicBezTo>
                  <a:cubicBezTo>
                    <a:pt x="1110" y="15059"/>
                    <a:pt x="1199" y="15123"/>
                    <a:pt x="1301" y="15148"/>
                  </a:cubicBezTo>
                  <a:cubicBezTo>
                    <a:pt x="1340" y="15174"/>
                    <a:pt x="1378" y="15186"/>
                    <a:pt x="1404" y="15199"/>
                  </a:cubicBezTo>
                  <a:cubicBezTo>
                    <a:pt x="1404" y="15212"/>
                    <a:pt x="1391" y="15225"/>
                    <a:pt x="1391" y="15238"/>
                  </a:cubicBezTo>
                  <a:cubicBezTo>
                    <a:pt x="1148" y="15378"/>
                    <a:pt x="1058" y="15660"/>
                    <a:pt x="1212" y="15800"/>
                  </a:cubicBezTo>
                  <a:cubicBezTo>
                    <a:pt x="1199" y="15890"/>
                    <a:pt x="1212" y="15979"/>
                    <a:pt x="1238" y="16056"/>
                  </a:cubicBezTo>
                  <a:cubicBezTo>
                    <a:pt x="1238" y="16094"/>
                    <a:pt x="1250" y="16133"/>
                    <a:pt x="1263" y="16158"/>
                  </a:cubicBezTo>
                  <a:cubicBezTo>
                    <a:pt x="1199" y="16261"/>
                    <a:pt x="1186" y="16363"/>
                    <a:pt x="1199" y="16478"/>
                  </a:cubicBezTo>
                  <a:cubicBezTo>
                    <a:pt x="1058" y="16810"/>
                    <a:pt x="1058" y="17169"/>
                    <a:pt x="1263" y="17360"/>
                  </a:cubicBezTo>
                  <a:cubicBezTo>
                    <a:pt x="943" y="17616"/>
                    <a:pt x="1161" y="18064"/>
                    <a:pt x="1314" y="18435"/>
                  </a:cubicBezTo>
                  <a:cubicBezTo>
                    <a:pt x="1267" y="18423"/>
                    <a:pt x="1219" y="18417"/>
                    <a:pt x="1171" y="18417"/>
                  </a:cubicBezTo>
                  <a:cubicBezTo>
                    <a:pt x="963" y="18417"/>
                    <a:pt x="764" y="18526"/>
                    <a:pt x="649" y="18703"/>
                  </a:cubicBezTo>
                  <a:cubicBezTo>
                    <a:pt x="432" y="19061"/>
                    <a:pt x="675" y="19637"/>
                    <a:pt x="969" y="19867"/>
                  </a:cubicBezTo>
                  <a:cubicBezTo>
                    <a:pt x="979" y="19873"/>
                    <a:pt x="992" y="19876"/>
                    <a:pt x="1006" y="19876"/>
                  </a:cubicBezTo>
                  <a:cubicBezTo>
                    <a:pt x="1046" y="19876"/>
                    <a:pt x="1090" y="19850"/>
                    <a:pt x="1071" y="19803"/>
                  </a:cubicBezTo>
                  <a:cubicBezTo>
                    <a:pt x="926" y="19410"/>
                    <a:pt x="773" y="18841"/>
                    <a:pt x="1153" y="18841"/>
                  </a:cubicBezTo>
                  <a:cubicBezTo>
                    <a:pt x="1243" y="18841"/>
                    <a:pt x="1362" y="18873"/>
                    <a:pt x="1519" y="18946"/>
                  </a:cubicBezTo>
                  <a:cubicBezTo>
                    <a:pt x="1552" y="18961"/>
                    <a:pt x="1588" y="18968"/>
                    <a:pt x="1625" y="18968"/>
                  </a:cubicBezTo>
                  <a:cubicBezTo>
                    <a:pt x="1743" y="18968"/>
                    <a:pt x="1858" y="18891"/>
                    <a:pt x="1839" y="18754"/>
                  </a:cubicBezTo>
                  <a:cubicBezTo>
                    <a:pt x="1800" y="18511"/>
                    <a:pt x="1723" y="18268"/>
                    <a:pt x="1621" y="18038"/>
                  </a:cubicBezTo>
                  <a:lnTo>
                    <a:pt x="1621" y="18038"/>
                  </a:lnTo>
                  <a:cubicBezTo>
                    <a:pt x="1660" y="18064"/>
                    <a:pt x="1711" y="18076"/>
                    <a:pt x="1749" y="18089"/>
                  </a:cubicBezTo>
                  <a:cubicBezTo>
                    <a:pt x="1775" y="18153"/>
                    <a:pt x="1813" y="18204"/>
                    <a:pt x="1864" y="18230"/>
                  </a:cubicBezTo>
                  <a:cubicBezTo>
                    <a:pt x="1851" y="18255"/>
                    <a:pt x="1839" y="18281"/>
                    <a:pt x="1826" y="18307"/>
                  </a:cubicBezTo>
                  <a:cubicBezTo>
                    <a:pt x="1890" y="18332"/>
                    <a:pt x="1954" y="18345"/>
                    <a:pt x="2018" y="18345"/>
                  </a:cubicBezTo>
                  <a:cubicBezTo>
                    <a:pt x="2005" y="18460"/>
                    <a:pt x="2018" y="18562"/>
                    <a:pt x="2043" y="18665"/>
                  </a:cubicBezTo>
                  <a:cubicBezTo>
                    <a:pt x="2133" y="18946"/>
                    <a:pt x="2376" y="19138"/>
                    <a:pt x="2657" y="19163"/>
                  </a:cubicBezTo>
                  <a:cubicBezTo>
                    <a:pt x="2644" y="19291"/>
                    <a:pt x="2670" y="19419"/>
                    <a:pt x="2734" y="19534"/>
                  </a:cubicBezTo>
                  <a:cubicBezTo>
                    <a:pt x="2823" y="19739"/>
                    <a:pt x="3028" y="19867"/>
                    <a:pt x="3258" y="19879"/>
                  </a:cubicBezTo>
                  <a:cubicBezTo>
                    <a:pt x="3220" y="19969"/>
                    <a:pt x="3207" y="20071"/>
                    <a:pt x="3245" y="20174"/>
                  </a:cubicBezTo>
                  <a:cubicBezTo>
                    <a:pt x="3309" y="20353"/>
                    <a:pt x="3501" y="20391"/>
                    <a:pt x="3718" y="20404"/>
                  </a:cubicBezTo>
                  <a:cubicBezTo>
                    <a:pt x="3667" y="20621"/>
                    <a:pt x="3833" y="20851"/>
                    <a:pt x="4064" y="20851"/>
                  </a:cubicBezTo>
                  <a:lnTo>
                    <a:pt x="4230" y="20851"/>
                  </a:lnTo>
                  <a:cubicBezTo>
                    <a:pt x="4270" y="21108"/>
                    <a:pt x="4401" y="21335"/>
                    <a:pt x="4563" y="21335"/>
                  </a:cubicBezTo>
                  <a:cubicBezTo>
                    <a:pt x="4658" y="21335"/>
                    <a:pt x="4765" y="21256"/>
                    <a:pt x="4869" y="21056"/>
                  </a:cubicBezTo>
                  <a:lnTo>
                    <a:pt x="4869" y="21056"/>
                  </a:lnTo>
                  <a:cubicBezTo>
                    <a:pt x="4844" y="21379"/>
                    <a:pt x="4920" y="21509"/>
                    <a:pt x="5014" y="21509"/>
                  </a:cubicBezTo>
                  <a:cubicBezTo>
                    <a:pt x="5158" y="21509"/>
                    <a:pt x="5343" y="21205"/>
                    <a:pt x="5266" y="20826"/>
                  </a:cubicBezTo>
                  <a:lnTo>
                    <a:pt x="5266" y="20826"/>
                  </a:lnTo>
                  <a:cubicBezTo>
                    <a:pt x="5369" y="20942"/>
                    <a:pt x="5487" y="20994"/>
                    <a:pt x="5597" y="20994"/>
                  </a:cubicBezTo>
                  <a:cubicBezTo>
                    <a:pt x="5826" y="20994"/>
                    <a:pt x="6025" y="20770"/>
                    <a:pt x="6007" y="20442"/>
                  </a:cubicBezTo>
                  <a:lnTo>
                    <a:pt x="6007" y="20442"/>
                  </a:lnTo>
                  <a:cubicBezTo>
                    <a:pt x="6140" y="20519"/>
                    <a:pt x="6264" y="20554"/>
                    <a:pt x="6375" y="20554"/>
                  </a:cubicBezTo>
                  <a:cubicBezTo>
                    <a:pt x="6725" y="20554"/>
                    <a:pt x="6950" y="20211"/>
                    <a:pt x="6941" y="19764"/>
                  </a:cubicBezTo>
                  <a:lnTo>
                    <a:pt x="6941" y="19764"/>
                  </a:lnTo>
                  <a:cubicBezTo>
                    <a:pt x="6962" y="19765"/>
                    <a:pt x="6984" y="19765"/>
                    <a:pt x="7005" y="19765"/>
                  </a:cubicBezTo>
                  <a:cubicBezTo>
                    <a:pt x="8283" y="19765"/>
                    <a:pt x="9025" y="19014"/>
                    <a:pt x="9000" y="17706"/>
                  </a:cubicBezTo>
                  <a:cubicBezTo>
                    <a:pt x="9856" y="17514"/>
                    <a:pt x="10598" y="16977"/>
                    <a:pt x="11046" y="16209"/>
                  </a:cubicBezTo>
                  <a:cubicBezTo>
                    <a:pt x="11276" y="15826"/>
                    <a:pt x="11263" y="15647"/>
                    <a:pt x="11544" y="15378"/>
                  </a:cubicBezTo>
                  <a:cubicBezTo>
                    <a:pt x="11826" y="15110"/>
                    <a:pt x="12260" y="15007"/>
                    <a:pt x="12554" y="14713"/>
                  </a:cubicBezTo>
                  <a:cubicBezTo>
                    <a:pt x="13028" y="14202"/>
                    <a:pt x="13207" y="13435"/>
                    <a:pt x="13552" y="12834"/>
                  </a:cubicBezTo>
                  <a:cubicBezTo>
                    <a:pt x="13859" y="12335"/>
                    <a:pt x="14332" y="11875"/>
                    <a:pt x="14562" y="11337"/>
                  </a:cubicBezTo>
                  <a:cubicBezTo>
                    <a:pt x="14934" y="10483"/>
                    <a:pt x="15473" y="7517"/>
                    <a:pt x="13962" y="7517"/>
                  </a:cubicBezTo>
                  <a:cubicBezTo>
                    <a:pt x="13912" y="7517"/>
                    <a:pt x="13861" y="7520"/>
                    <a:pt x="13808" y="7527"/>
                  </a:cubicBezTo>
                  <a:cubicBezTo>
                    <a:pt x="13910" y="7258"/>
                    <a:pt x="13923" y="6964"/>
                    <a:pt x="13756" y="6849"/>
                  </a:cubicBezTo>
                  <a:cubicBezTo>
                    <a:pt x="13659" y="6360"/>
                    <a:pt x="13126" y="5960"/>
                    <a:pt x="12647" y="5960"/>
                  </a:cubicBezTo>
                  <a:cubicBezTo>
                    <a:pt x="12500" y="5960"/>
                    <a:pt x="12358" y="5998"/>
                    <a:pt x="12235" y="6082"/>
                  </a:cubicBezTo>
                  <a:cubicBezTo>
                    <a:pt x="12030" y="5899"/>
                    <a:pt x="11775" y="5796"/>
                    <a:pt x="11537" y="5796"/>
                  </a:cubicBezTo>
                  <a:cubicBezTo>
                    <a:pt x="11359" y="5796"/>
                    <a:pt x="11190" y="5854"/>
                    <a:pt x="11058" y="5980"/>
                  </a:cubicBezTo>
                  <a:cubicBezTo>
                    <a:pt x="10965" y="5899"/>
                    <a:pt x="10850" y="5861"/>
                    <a:pt x="10735" y="5861"/>
                  </a:cubicBezTo>
                  <a:cubicBezTo>
                    <a:pt x="10629" y="5861"/>
                    <a:pt x="10523" y="5893"/>
                    <a:pt x="10432" y="5954"/>
                  </a:cubicBezTo>
                  <a:cubicBezTo>
                    <a:pt x="10409" y="5952"/>
                    <a:pt x="10387" y="5952"/>
                    <a:pt x="10365" y="5952"/>
                  </a:cubicBezTo>
                  <a:cubicBezTo>
                    <a:pt x="10208" y="5952"/>
                    <a:pt x="10055" y="5991"/>
                    <a:pt x="9920" y="6069"/>
                  </a:cubicBezTo>
                  <a:cubicBezTo>
                    <a:pt x="9831" y="6018"/>
                    <a:pt x="9741" y="5980"/>
                    <a:pt x="9639" y="5980"/>
                  </a:cubicBezTo>
                  <a:cubicBezTo>
                    <a:pt x="9588" y="5852"/>
                    <a:pt x="9498" y="5749"/>
                    <a:pt x="9370" y="5685"/>
                  </a:cubicBezTo>
                  <a:cubicBezTo>
                    <a:pt x="9460" y="5583"/>
                    <a:pt x="9511" y="5455"/>
                    <a:pt x="9498" y="5315"/>
                  </a:cubicBezTo>
                  <a:cubicBezTo>
                    <a:pt x="9511" y="5302"/>
                    <a:pt x="9511" y="5276"/>
                    <a:pt x="9524" y="5251"/>
                  </a:cubicBezTo>
                  <a:cubicBezTo>
                    <a:pt x="9997" y="5097"/>
                    <a:pt x="10406" y="4803"/>
                    <a:pt x="10547" y="4253"/>
                  </a:cubicBezTo>
                  <a:cubicBezTo>
                    <a:pt x="10572" y="4164"/>
                    <a:pt x="10585" y="4087"/>
                    <a:pt x="10585" y="4010"/>
                  </a:cubicBezTo>
                  <a:cubicBezTo>
                    <a:pt x="10636" y="3934"/>
                    <a:pt x="10662" y="3844"/>
                    <a:pt x="10675" y="3755"/>
                  </a:cubicBezTo>
                  <a:cubicBezTo>
                    <a:pt x="11046" y="3473"/>
                    <a:pt x="11212" y="2987"/>
                    <a:pt x="11097" y="2527"/>
                  </a:cubicBezTo>
                  <a:cubicBezTo>
                    <a:pt x="11020" y="2182"/>
                    <a:pt x="10854" y="2003"/>
                    <a:pt x="10649" y="1951"/>
                  </a:cubicBezTo>
                  <a:cubicBezTo>
                    <a:pt x="10713" y="1772"/>
                    <a:pt x="10700" y="1581"/>
                    <a:pt x="10624" y="1414"/>
                  </a:cubicBezTo>
                  <a:cubicBezTo>
                    <a:pt x="10549" y="1245"/>
                    <a:pt x="10387" y="1146"/>
                    <a:pt x="10211" y="1146"/>
                  </a:cubicBezTo>
                  <a:cubicBezTo>
                    <a:pt x="10174" y="1146"/>
                    <a:pt x="10137" y="1150"/>
                    <a:pt x="10099" y="1159"/>
                  </a:cubicBezTo>
                  <a:cubicBezTo>
                    <a:pt x="10061" y="1133"/>
                    <a:pt x="10010" y="1107"/>
                    <a:pt x="9971" y="1082"/>
                  </a:cubicBezTo>
                  <a:cubicBezTo>
                    <a:pt x="9946" y="928"/>
                    <a:pt x="9882" y="775"/>
                    <a:pt x="9780" y="660"/>
                  </a:cubicBezTo>
                  <a:cubicBezTo>
                    <a:pt x="9720" y="592"/>
                    <a:pt x="9632" y="552"/>
                    <a:pt x="9542" y="552"/>
                  </a:cubicBezTo>
                  <a:cubicBezTo>
                    <a:pt x="9497" y="552"/>
                    <a:pt x="9451" y="562"/>
                    <a:pt x="9409" y="583"/>
                  </a:cubicBezTo>
                  <a:cubicBezTo>
                    <a:pt x="9383" y="455"/>
                    <a:pt x="9358" y="327"/>
                    <a:pt x="9332" y="200"/>
                  </a:cubicBezTo>
                  <a:cubicBezTo>
                    <a:pt x="9309" y="131"/>
                    <a:pt x="9245" y="83"/>
                    <a:pt x="9167" y="83"/>
                  </a:cubicBezTo>
                  <a:cubicBezTo>
                    <a:pt x="9159" y="83"/>
                    <a:pt x="9149" y="83"/>
                    <a:pt x="9140" y="85"/>
                  </a:cubicBezTo>
                  <a:cubicBezTo>
                    <a:pt x="8897" y="136"/>
                    <a:pt x="8667" y="289"/>
                    <a:pt x="8514" y="494"/>
                  </a:cubicBezTo>
                  <a:cubicBezTo>
                    <a:pt x="8424" y="494"/>
                    <a:pt x="8335" y="494"/>
                    <a:pt x="8245" y="506"/>
                  </a:cubicBezTo>
                  <a:cubicBezTo>
                    <a:pt x="8048" y="217"/>
                    <a:pt x="7767" y="1"/>
                    <a:pt x="7402" y="1"/>
                  </a:cubicBezTo>
                  <a:close/>
                </a:path>
              </a:pathLst>
            </a:custGeom>
            <a:solidFill>
              <a:srgbClr val="322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34"/>
            <p:cNvSpPr/>
            <p:nvPr/>
          </p:nvSpPr>
          <p:spPr>
            <a:xfrm>
              <a:off x="6988885" y="4093984"/>
              <a:ext cx="238907" cy="270246"/>
            </a:xfrm>
            <a:custGeom>
              <a:avLst/>
              <a:gdLst/>
              <a:ahLst/>
              <a:cxnLst/>
              <a:rect l="l" t="t" r="r" b="b"/>
              <a:pathLst>
                <a:path w="7021" h="7942" extrusionOk="0">
                  <a:moveTo>
                    <a:pt x="1253" y="1"/>
                  </a:moveTo>
                  <a:cubicBezTo>
                    <a:pt x="1253" y="1"/>
                    <a:pt x="1586" y="2737"/>
                    <a:pt x="0" y="5167"/>
                  </a:cubicBezTo>
                  <a:lnTo>
                    <a:pt x="3427" y="7942"/>
                  </a:lnTo>
                  <a:cubicBezTo>
                    <a:pt x="3427" y="7942"/>
                    <a:pt x="6509" y="4668"/>
                    <a:pt x="7021" y="1829"/>
                  </a:cubicBezTo>
                  <a:lnTo>
                    <a:pt x="1253" y="1"/>
                  </a:lnTo>
                  <a:close/>
                </a:path>
              </a:pathLst>
            </a:custGeom>
            <a:solidFill>
              <a:srgbClr val="BCA2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34"/>
            <p:cNvSpPr/>
            <p:nvPr/>
          </p:nvSpPr>
          <p:spPr>
            <a:xfrm>
              <a:off x="6988442" y="4252379"/>
              <a:ext cx="176262" cy="111848"/>
            </a:xfrm>
            <a:custGeom>
              <a:avLst/>
              <a:gdLst/>
              <a:ahLst/>
              <a:cxnLst/>
              <a:rect l="l" t="t" r="r" b="b"/>
              <a:pathLst>
                <a:path w="5180" h="3287" extrusionOk="0">
                  <a:moveTo>
                    <a:pt x="320" y="0"/>
                  </a:moveTo>
                  <a:cubicBezTo>
                    <a:pt x="218" y="179"/>
                    <a:pt x="115" y="346"/>
                    <a:pt x="0" y="525"/>
                  </a:cubicBezTo>
                  <a:lnTo>
                    <a:pt x="3440" y="3287"/>
                  </a:lnTo>
                  <a:cubicBezTo>
                    <a:pt x="4067" y="2596"/>
                    <a:pt x="4642" y="1867"/>
                    <a:pt x="5179" y="1100"/>
                  </a:cubicBezTo>
                  <a:cubicBezTo>
                    <a:pt x="4438" y="844"/>
                    <a:pt x="3670" y="653"/>
                    <a:pt x="2941" y="461"/>
                  </a:cubicBezTo>
                  <a:cubicBezTo>
                    <a:pt x="2085" y="218"/>
                    <a:pt x="1202" y="64"/>
                    <a:pt x="320" y="0"/>
                  </a:cubicBezTo>
                  <a:close/>
                </a:path>
              </a:pathLst>
            </a:custGeom>
            <a:solidFill>
              <a:srgbClr val="8E7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34"/>
            <p:cNvSpPr/>
            <p:nvPr/>
          </p:nvSpPr>
          <p:spPr>
            <a:xfrm>
              <a:off x="6739979" y="4270481"/>
              <a:ext cx="438649" cy="321764"/>
            </a:xfrm>
            <a:custGeom>
              <a:avLst/>
              <a:gdLst/>
              <a:ahLst/>
              <a:cxnLst/>
              <a:rect l="l" t="t" r="r" b="b"/>
              <a:pathLst>
                <a:path w="12891" h="9456" extrusionOk="0">
                  <a:moveTo>
                    <a:pt x="6357" y="1"/>
                  </a:moveTo>
                  <a:cubicBezTo>
                    <a:pt x="6128" y="1"/>
                    <a:pt x="5985" y="6"/>
                    <a:pt x="5985" y="6"/>
                  </a:cubicBezTo>
                  <a:cubicBezTo>
                    <a:pt x="5985" y="6"/>
                    <a:pt x="6190" y="1118"/>
                    <a:pt x="4182" y="3202"/>
                  </a:cubicBezTo>
                  <a:cubicBezTo>
                    <a:pt x="2609" y="4852"/>
                    <a:pt x="589" y="5990"/>
                    <a:pt x="1" y="7550"/>
                  </a:cubicBezTo>
                  <a:cubicBezTo>
                    <a:pt x="1" y="7550"/>
                    <a:pt x="2108" y="8797"/>
                    <a:pt x="4420" y="8797"/>
                  </a:cubicBezTo>
                  <a:cubicBezTo>
                    <a:pt x="4630" y="8797"/>
                    <a:pt x="4841" y="8787"/>
                    <a:pt x="5052" y="8765"/>
                  </a:cubicBezTo>
                  <a:cubicBezTo>
                    <a:pt x="5320" y="8739"/>
                    <a:pt x="5806" y="8356"/>
                    <a:pt x="6331" y="8292"/>
                  </a:cubicBezTo>
                  <a:cubicBezTo>
                    <a:pt x="6373" y="8286"/>
                    <a:pt x="6423" y="8283"/>
                    <a:pt x="6479" y="8283"/>
                  </a:cubicBezTo>
                  <a:cubicBezTo>
                    <a:pt x="7125" y="8283"/>
                    <a:pt x="8570" y="8690"/>
                    <a:pt x="8888" y="9455"/>
                  </a:cubicBezTo>
                  <a:cubicBezTo>
                    <a:pt x="8888" y="9455"/>
                    <a:pt x="9502" y="9149"/>
                    <a:pt x="9758" y="8228"/>
                  </a:cubicBezTo>
                  <a:cubicBezTo>
                    <a:pt x="9758" y="8228"/>
                    <a:pt x="12021" y="7499"/>
                    <a:pt x="12891" y="5108"/>
                  </a:cubicBezTo>
                  <a:cubicBezTo>
                    <a:pt x="12891" y="5108"/>
                    <a:pt x="12622" y="1911"/>
                    <a:pt x="9182" y="376"/>
                  </a:cubicBezTo>
                  <a:cubicBezTo>
                    <a:pt x="8430" y="43"/>
                    <a:pt x="7025" y="1"/>
                    <a:pt x="6357" y="1"/>
                  </a:cubicBezTo>
                  <a:close/>
                </a:path>
              </a:pathLst>
            </a:custGeom>
            <a:solidFill>
              <a:srgbClr val="C0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34"/>
            <p:cNvSpPr/>
            <p:nvPr/>
          </p:nvSpPr>
          <p:spPr>
            <a:xfrm>
              <a:off x="7042409" y="4547425"/>
              <a:ext cx="29604" cy="44814"/>
            </a:xfrm>
            <a:custGeom>
              <a:avLst/>
              <a:gdLst/>
              <a:ahLst/>
              <a:cxnLst/>
              <a:rect l="l" t="t" r="r" b="b"/>
              <a:pathLst>
                <a:path w="870" h="1317" extrusionOk="0">
                  <a:moveTo>
                    <a:pt x="353" y="0"/>
                  </a:moveTo>
                  <a:cubicBezTo>
                    <a:pt x="317" y="0"/>
                    <a:pt x="288" y="4"/>
                    <a:pt x="269" y="12"/>
                  </a:cubicBezTo>
                  <a:cubicBezTo>
                    <a:pt x="141" y="51"/>
                    <a:pt x="0" y="1316"/>
                    <a:pt x="0" y="1316"/>
                  </a:cubicBezTo>
                  <a:cubicBezTo>
                    <a:pt x="0" y="1316"/>
                    <a:pt x="614" y="1010"/>
                    <a:pt x="870" y="89"/>
                  </a:cubicBezTo>
                  <a:cubicBezTo>
                    <a:pt x="870" y="89"/>
                    <a:pt x="532" y="0"/>
                    <a:pt x="353" y="0"/>
                  </a:cubicBezTo>
                  <a:close/>
                </a:path>
              </a:pathLst>
            </a:custGeom>
            <a:solidFill>
              <a:srgbClr val="8E7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34"/>
            <p:cNvSpPr/>
            <p:nvPr/>
          </p:nvSpPr>
          <p:spPr>
            <a:xfrm>
              <a:off x="6959792" y="4475900"/>
              <a:ext cx="32156" cy="57915"/>
            </a:xfrm>
            <a:custGeom>
              <a:avLst/>
              <a:gdLst/>
              <a:ahLst/>
              <a:cxnLst/>
              <a:rect l="l" t="t" r="r" b="b"/>
              <a:pathLst>
                <a:path w="945" h="1702" extrusionOk="0">
                  <a:moveTo>
                    <a:pt x="24" y="1"/>
                  </a:moveTo>
                  <a:cubicBezTo>
                    <a:pt x="7" y="1"/>
                    <a:pt x="1" y="19"/>
                    <a:pt x="11" y="30"/>
                  </a:cubicBezTo>
                  <a:cubicBezTo>
                    <a:pt x="356" y="465"/>
                    <a:pt x="433" y="1053"/>
                    <a:pt x="574" y="1577"/>
                  </a:cubicBezTo>
                  <a:cubicBezTo>
                    <a:pt x="600" y="1657"/>
                    <a:pt x="682" y="1702"/>
                    <a:pt x="756" y="1702"/>
                  </a:cubicBezTo>
                  <a:cubicBezTo>
                    <a:pt x="825" y="1702"/>
                    <a:pt x="887" y="1663"/>
                    <a:pt x="894" y="1577"/>
                  </a:cubicBezTo>
                  <a:cubicBezTo>
                    <a:pt x="945" y="938"/>
                    <a:pt x="651" y="234"/>
                    <a:pt x="37" y="4"/>
                  </a:cubicBezTo>
                  <a:cubicBezTo>
                    <a:pt x="32" y="2"/>
                    <a:pt x="27" y="1"/>
                    <a:pt x="24" y="1"/>
                  </a:cubicBezTo>
                  <a:close/>
                </a:path>
              </a:pathLst>
            </a:custGeom>
            <a:solidFill>
              <a:srgbClr val="322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34"/>
            <p:cNvSpPr/>
            <p:nvPr/>
          </p:nvSpPr>
          <p:spPr>
            <a:xfrm>
              <a:off x="6944071" y="4385729"/>
              <a:ext cx="85443" cy="66354"/>
            </a:xfrm>
            <a:custGeom>
              <a:avLst/>
              <a:gdLst/>
              <a:ahLst/>
              <a:cxnLst/>
              <a:rect l="l" t="t" r="r" b="b"/>
              <a:pathLst>
                <a:path w="2511" h="1950" extrusionOk="0">
                  <a:moveTo>
                    <a:pt x="903" y="0"/>
                  </a:moveTo>
                  <a:cubicBezTo>
                    <a:pt x="636" y="0"/>
                    <a:pt x="388" y="125"/>
                    <a:pt x="230" y="340"/>
                  </a:cubicBezTo>
                  <a:cubicBezTo>
                    <a:pt x="0" y="659"/>
                    <a:pt x="64" y="1030"/>
                    <a:pt x="269" y="1324"/>
                  </a:cubicBezTo>
                  <a:cubicBezTo>
                    <a:pt x="512" y="1695"/>
                    <a:pt x="985" y="1874"/>
                    <a:pt x="1381" y="1938"/>
                  </a:cubicBezTo>
                  <a:cubicBezTo>
                    <a:pt x="1433" y="1946"/>
                    <a:pt x="1483" y="1949"/>
                    <a:pt x="1533" y="1949"/>
                  </a:cubicBezTo>
                  <a:cubicBezTo>
                    <a:pt x="2078" y="1949"/>
                    <a:pt x="2511" y="1515"/>
                    <a:pt x="2417" y="941"/>
                  </a:cubicBezTo>
                  <a:cubicBezTo>
                    <a:pt x="2353" y="442"/>
                    <a:pt x="1880" y="173"/>
                    <a:pt x="1432" y="84"/>
                  </a:cubicBezTo>
                  <a:cubicBezTo>
                    <a:pt x="1292" y="33"/>
                    <a:pt x="1151" y="7"/>
                    <a:pt x="1010" y="7"/>
                  </a:cubicBezTo>
                  <a:cubicBezTo>
                    <a:pt x="974" y="3"/>
                    <a:pt x="938" y="0"/>
                    <a:pt x="903" y="0"/>
                  </a:cubicBezTo>
                  <a:close/>
                </a:path>
              </a:pathLst>
            </a:custGeom>
            <a:solidFill>
              <a:srgbClr val="997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34"/>
            <p:cNvSpPr/>
            <p:nvPr/>
          </p:nvSpPr>
          <p:spPr>
            <a:xfrm>
              <a:off x="6889425" y="4235944"/>
              <a:ext cx="135157" cy="88267"/>
            </a:xfrm>
            <a:custGeom>
              <a:avLst/>
              <a:gdLst/>
              <a:ahLst/>
              <a:cxnLst/>
              <a:rect l="l" t="t" r="r" b="b"/>
              <a:pathLst>
                <a:path w="3972" h="2594" extrusionOk="0">
                  <a:moveTo>
                    <a:pt x="1809" y="1"/>
                  </a:moveTo>
                  <a:cubicBezTo>
                    <a:pt x="865" y="1"/>
                    <a:pt x="0" y="408"/>
                    <a:pt x="110" y="1110"/>
                  </a:cubicBezTo>
                  <a:cubicBezTo>
                    <a:pt x="315" y="2491"/>
                    <a:pt x="2169" y="2593"/>
                    <a:pt x="2169" y="2593"/>
                  </a:cubicBezTo>
                  <a:lnTo>
                    <a:pt x="3972" y="1289"/>
                  </a:lnTo>
                  <a:cubicBezTo>
                    <a:pt x="3743" y="395"/>
                    <a:pt x="2738" y="1"/>
                    <a:pt x="1809" y="1"/>
                  </a:cubicBezTo>
                  <a:close/>
                </a:path>
              </a:pathLst>
            </a:custGeom>
            <a:solidFill>
              <a:srgbClr val="C09D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34"/>
            <p:cNvSpPr/>
            <p:nvPr/>
          </p:nvSpPr>
          <p:spPr>
            <a:xfrm>
              <a:off x="6909364" y="4252923"/>
              <a:ext cx="90853" cy="36375"/>
            </a:xfrm>
            <a:custGeom>
              <a:avLst/>
              <a:gdLst/>
              <a:ahLst/>
              <a:cxnLst/>
              <a:rect l="l" t="t" r="r" b="b"/>
              <a:pathLst>
                <a:path w="2670" h="1069" extrusionOk="0">
                  <a:moveTo>
                    <a:pt x="1903" y="249"/>
                  </a:moveTo>
                  <a:cubicBezTo>
                    <a:pt x="2066" y="249"/>
                    <a:pt x="2216" y="366"/>
                    <a:pt x="2337" y="496"/>
                  </a:cubicBezTo>
                  <a:cubicBezTo>
                    <a:pt x="2158" y="624"/>
                    <a:pt x="1954" y="701"/>
                    <a:pt x="1736" y="739"/>
                  </a:cubicBezTo>
                  <a:cubicBezTo>
                    <a:pt x="1723" y="726"/>
                    <a:pt x="1698" y="701"/>
                    <a:pt x="1672" y="675"/>
                  </a:cubicBezTo>
                  <a:cubicBezTo>
                    <a:pt x="1570" y="547"/>
                    <a:pt x="1519" y="458"/>
                    <a:pt x="1659" y="343"/>
                  </a:cubicBezTo>
                  <a:cubicBezTo>
                    <a:pt x="1743" y="276"/>
                    <a:pt x="1824" y="249"/>
                    <a:pt x="1903" y="249"/>
                  </a:cubicBezTo>
                  <a:close/>
                  <a:moveTo>
                    <a:pt x="1918" y="1"/>
                  </a:moveTo>
                  <a:cubicBezTo>
                    <a:pt x="1741" y="1"/>
                    <a:pt x="1569" y="78"/>
                    <a:pt x="1442" y="215"/>
                  </a:cubicBezTo>
                  <a:cubicBezTo>
                    <a:pt x="1314" y="343"/>
                    <a:pt x="1289" y="534"/>
                    <a:pt x="1391" y="688"/>
                  </a:cubicBezTo>
                  <a:cubicBezTo>
                    <a:pt x="1416" y="713"/>
                    <a:pt x="1429" y="739"/>
                    <a:pt x="1455" y="764"/>
                  </a:cubicBezTo>
                  <a:cubicBezTo>
                    <a:pt x="1378" y="764"/>
                    <a:pt x="1301" y="764"/>
                    <a:pt x="1225" y="752"/>
                  </a:cubicBezTo>
                  <a:cubicBezTo>
                    <a:pt x="841" y="701"/>
                    <a:pt x="355" y="560"/>
                    <a:pt x="61" y="291"/>
                  </a:cubicBezTo>
                  <a:cubicBezTo>
                    <a:pt x="55" y="282"/>
                    <a:pt x="47" y="278"/>
                    <a:pt x="40" y="278"/>
                  </a:cubicBezTo>
                  <a:cubicBezTo>
                    <a:pt x="19" y="278"/>
                    <a:pt x="0" y="314"/>
                    <a:pt x="10" y="343"/>
                  </a:cubicBezTo>
                  <a:cubicBezTo>
                    <a:pt x="304" y="777"/>
                    <a:pt x="803" y="969"/>
                    <a:pt x="1301" y="1046"/>
                  </a:cubicBezTo>
                  <a:cubicBezTo>
                    <a:pt x="1392" y="1060"/>
                    <a:pt x="1498" y="1068"/>
                    <a:pt x="1609" y="1068"/>
                  </a:cubicBezTo>
                  <a:cubicBezTo>
                    <a:pt x="2013" y="1068"/>
                    <a:pt x="2494" y="957"/>
                    <a:pt x="2644" y="585"/>
                  </a:cubicBezTo>
                  <a:cubicBezTo>
                    <a:pt x="2670" y="534"/>
                    <a:pt x="2657" y="458"/>
                    <a:pt x="2593" y="432"/>
                  </a:cubicBezTo>
                  <a:cubicBezTo>
                    <a:pt x="2465" y="253"/>
                    <a:pt x="2286" y="100"/>
                    <a:pt x="2081" y="23"/>
                  </a:cubicBezTo>
                  <a:cubicBezTo>
                    <a:pt x="2027" y="8"/>
                    <a:pt x="1973" y="1"/>
                    <a:pt x="1918" y="1"/>
                  </a:cubicBezTo>
                  <a:close/>
                </a:path>
              </a:pathLst>
            </a:custGeom>
            <a:solidFill>
              <a:srgbClr val="997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34"/>
            <p:cNvSpPr/>
            <p:nvPr/>
          </p:nvSpPr>
          <p:spPr>
            <a:xfrm>
              <a:off x="6747805" y="4053731"/>
              <a:ext cx="267933" cy="164761"/>
            </a:xfrm>
            <a:custGeom>
              <a:avLst/>
              <a:gdLst/>
              <a:ahLst/>
              <a:cxnLst/>
              <a:rect l="l" t="t" r="r" b="b"/>
              <a:pathLst>
                <a:path w="7874" h="4842" extrusionOk="0">
                  <a:moveTo>
                    <a:pt x="2621" y="1"/>
                  </a:moveTo>
                  <a:cubicBezTo>
                    <a:pt x="2170" y="1"/>
                    <a:pt x="1714" y="41"/>
                    <a:pt x="1241" y="148"/>
                  </a:cubicBezTo>
                  <a:cubicBezTo>
                    <a:pt x="806" y="250"/>
                    <a:pt x="410" y="404"/>
                    <a:pt x="142" y="762"/>
                  </a:cubicBezTo>
                  <a:cubicBezTo>
                    <a:pt x="90" y="839"/>
                    <a:pt x="1" y="1171"/>
                    <a:pt x="180" y="1184"/>
                  </a:cubicBezTo>
                  <a:cubicBezTo>
                    <a:pt x="188" y="1184"/>
                    <a:pt x="196" y="1185"/>
                    <a:pt x="205" y="1185"/>
                  </a:cubicBezTo>
                  <a:cubicBezTo>
                    <a:pt x="391" y="1185"/>
                    <a:pt x="610" y="1053"/>
                    <a:pt x="781" y="992"/>
                  </a:cubicBezTo>
                  <a:cubicBezTo>
                    <a:pt x="1097" y="877"/>
                    <a:pt x="1450" y="863"/>
                    <a:pt x="1795" y="863"/>
                  </a:cubicBezTo>
                  <a:cubicBezTo>
                    <a:pt x="1910" y="863"/>
                    <a:pt x="2024" y="864"/>
                    <a:pt x="2136" y="864"/>
                  </a:cubicBezTo>
                  <a:cubicBezTo>
                    <a:pt x="2571" y="864"/>
                    <a:pt x="3032" y="851"/>
                    <a:pt x="3479" y="826"/>
                  </a:cubicBezTo>
                  <a:lnTo>
                    <a:pt x="3479" y="826"/>
                  </a:lnTo>
                  <a:cubicBezTo>
                    <a:pt x="3262" y="2181"/>
                    <a:pt x="4259" y="3792"/>
                    <a:pt x="5052" y="4764"/>
                  </a:cubicBezTo>
                  <a:cubicBezTo>
                    <a:pt x="5099" y="4819"/>
                    <a:pt x="5154" y="4842"/>
                    <a:pt x="5209" y="4842"/>
                  </a:cubicBezTo>
                  <a:cubicBezTo>
                    <a:pt x="5333" y="4842"/>
                    <a:pt x="5452" y="4726"/>
                    <a:pt x="5461" y="4611"/>
                  </a:cubicBezTo>
                  <a:cubicBezTo>
                    <a:pt x="5589" y="3166"/>
                    <a:pt x="4259" y="2168"/>
                    <a:pt x="4003" y="851"/>
                  </a:cubicBezTo>
                  <a:lnTo>
                    <a:pt x="4003" y="851"/>
                  </a:lnTo>
                  <a:lnTo>
                    <a:pt x="4131" y="890"/>
                  </a:lnTo>
                  <a:cubicBezTo>
                    <a:pt x="4617" y="1107"/>
                    <a:pt x="5052" y="1388"/>
                    <a:pt x="5436" y="1746"/>
                  </a:cubicBezTo>
                  <a:cubicBezTo>
                    <a:pt x="6113" y="2335"/>
                    <a:pt x="6881" y="2782"/>
                    <a:pt x="7725" y="3089"/>
                  </a:cubicBezTo>
                  <a:cubicBezTo>
                    <a:pt x="7734" y="3091"/>
                    <a:pt x="7742" y="3092"/>
                    <a:pt x="7750" y="3092"/>
                  </a:cubicBezTo>
                  <a:cubicBezTo>
                    <a:pt x="7835" y="3092"/>
                    <a:pt x="7873" y="2980"/>
                    <a:pt x="7827" y="2910"/>
                  </a:cubicBezTo>
                  <a:cubicBezTo>
                    <a:pt x="7482" y="2527"/>
                    <a:pt x="7175" y="2105"/>
                    <a:pt x="6893" y="1670"/>
                  </a:cubicBezTo>
                  <a:cubicBezTo>
                    <a:pt x="6612" y="1235"/>
                    <a:pt x="6241" y="864"/>
                    <a:pt x="5819" y="570"/>
                  </a:cubicBezTo>
                  <a:cubicBezTo>
                    <a:pt x="5502" y="325"/>
                    <a:pt x="4808" y="22"/>
                    <a:pt x="4249" y="22"/>
                  </a:cubicBezTo>
                  <a:cubicBezTo>
                    <a:pt x="4109" y="22"/>
                    <a:pt x="3978" y="41"/>
                    <a:pt x="3863" y="84"/>
                  </a:cubicBezTo>
                  <a:cubicBezTo>
                    <a:pt x="3446" y="35"/>
                    <a:pt x="3036" y="1"/>
                    <a:pt x="2621" y="1"/>
                  </a:cubicBezTo>
                  <a:close/>
                </a:path>
              </a:pathLst>
            </a:custGeom>
            <a:solidFill>
              <a:srgbClr val="7B4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34"/>
            <p:cNvSpPr/>
            <p:nvPr/>
          </p:nvSpPr>
          <p:spPr>
            <a:xfrm>
              <a:off x="6244822" y="3561840"/>
              <a:ext cx="1046073" cy="1334865"/>
            </a:xfrm>
            <a:custGeom>
              <a:avLst/>
              <a:gdLst/>
              <a:ahLst/>
              <a:cxnLst/>
              <a:rect l="l" t="t" r="r" b="b"/>
              <a:pathLst>
                <a:path w="30742" h="39229" extrusionOk="0">
                  <a:moveTo>
                    <a:pt x="15218" y="1"/>
                  </a:moveTo>
                  <a:cubicBezTo>
                    <a:pt x="15218" y="1"/>
                    <a:pt x="18747" y="4131"/>
                    <a:pt x="19770" y="6740"/>
                  </a:cubicBezTo>
                  <a:cubicBezTo>
                    <a:pt x="20793" y="9348"/>
                    <a:pt x="20576" y="15474"/>
                    <a:pt x="22315" y="18031"/>
                  </a:cubicBezTo>
                  <a:cubicBezTo>
                    <a:pt x="22148" y="20013"/>
                    <a:pt x="22404" y="21995"/>
                    <a:pt x="23082" y="23862"/>
                  </a:cubicBezTo>
                  <a:cubicBezTo>
                    <a:pt x="24207" y="26880"/>
                    <a:pt x="25128" y="32187"/>
                    <a:pt x="24668" y="34744"/>
                  </a:cubicBezTo>
                  <a:cubicBezTo>
                    <a:pt x="24668" y="34744"/>
                    <a:pt x="24603" y="34742"/>
                    <a:pt x="24476" y="34742"/>
                  </a:cubicBezTo>
                  <a:cubicBezTo>
                    <a:pt x="23965" y="34742"/>
                    <a:pt x="22445" y="34775"/>
                    <a:pt x="20000" y="35102"/>
                  </a:cubicBezTo>
                  <a:cubicBezTo>
                    <a:pt x="17283" y="35468"/>
                    <a:pt x="14750" y="35996"/>
                    <a:pt x="12855" y="35996"/>
                  </a:cubicBezTo>
                  <a:cubicBezTo>
                    <a:pt x="12627" y="35996"/>
                    <a:pt x="12408" y="35988"/>
                    <a:pt x="12200" y="35972"/>
                  </a:cubicBezTo>
                  <a:cubicBezTo>
                    <a:pt x="10678" y="35852"/>
                    <a:pt x="9697" y="35669"/>
                    <a:pt x="8790" y="35669"/>
                  </a:cubicBezTo>
                  <a:cubicBezTo>
                    <a:pt x="8539" y="35669"/>
                    <a:pt x="8293" y="35683"/>
                    <a:pt x="8044" y="35716"/>
                  </a:cubicBezTo>
                  <a:cubicBezTo>
                    <a:pt x="6893" y="35870"/>
                    <a:pt x="2494" y="36752"/>
                    <a:pt x="921" y="36829"/>
                  </a:cubicBezTo>
                  <a:cubicBezTo>
                    <a:pt x="0" y="36880"/>
                    <a:pt x="665" y="37251"/>
                    <a:pt x="1343" y="37391"/>
                  </a:cubicBezTo>
                  <a:cubicBezTo>
                    <a:pt x="1881" y="37515"/>
                    <a:pt x="3480" y="37591"/>
                    <a:pt x="4956" y="37591"/>
                  </a:cubicBezTo>
                  <a:cubicBezTo>
                    <a:pt x="5762" y="37591"/>
                    <a:pt x="6531" y="37569"/>
                    <a:pt x="7072" y="37519"/>
                  </a:cubicBezTo>
                  <a:cubicBezTo>
                    <a:pt x="7955" y="37750"/>
                    <a:pt x="8856" y="37866"/>
                    <a:pt x="9756" y="37866"/>
                  </a:cubicBezTo>
                  <a:cubicBezTo>
                    <a:pt x="10551" y="37866"/>
                    <a:pt x="11344" y="37776"/>
                    <a:pt x="12123" y="37596"/>
                  </a:cubicBezTo>
                  <a:cubicBezTo>
                    <a:pt x="12158" y="37587"/>
                    <a:pt x="12202" y="37583"/>
                    <a:pt x="12254" y="37583"/>
                  </a:cubicBezTo>
                  <a:cubicBezTo>
                    <a:pt x="12811" y="37583"/>
                    <a:pt x="14359" y="38052"/>
                    <a:pt x="17328" y="38414"/>
                  </a:cubicBezTo>
                  <a:cubicBezTo>
                    <a:pt x="19854" y="38733"/>
                    <a:pt x="24533" y="39229"/>
                    <a:pt x="26974" y="39229"/>
                  </a:cubicBezTo>
                  <a:cubicBezTo>
                    <a:pt x="27670" y="39229"/>
                    <a:pt x="28184" y="39189"/>
                    <a:pt x="28414" y="39092"/>
                  </a:cubicBezTo>
                  <a:cubicBezTo>
                    <a:pt x="29463" y="38657"/>
                    <a:pt x="29962" y="33223"/>
                    <a:pt x="29757" y="28287"/>
                  </a:cubicBezTo>
                  <a:cubicBezTo>
                    <a:pt x="29552" y="23351"/>
                    <a:pt x="28657" y="21011"/>
                    <a:pt x="28363" y="19604"/>
                  </a:cubicBezTo>
                  <a:cubicBezTo>
                    <a:pt x="28069" y="18210"/>
                    <a:pt x="29591" y="17584"/>
                    <a:pt x="30090" y="14080"/>
                  </a:cubicBezTo>
                  <a:cubicBezTo>
                    <a:pt x="30601" y="10576"/>
                    <a:pt x="30742" y="5256"/>
                    <a:pt x="28159" y="2724"/>
                  </a:cubicBezTo>
                  <a:cubicBezTo>
                    <a:pt x="25576" y="205"/>
                    <a:pt x="15218" y="1"/>
                    <a:pt x="15218" y="1"/>
                  </a:cubicBezTo>
                  <a:close/>
                </a:path>
              </a:pathLst>
            </a:custGeom>
            <a:solidFill>
              <a:srgbClr val="EDCB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34"/>
            <p:cNvSpPr/>
            <p:nvPr/>
          </p:nvSpPr>
          <p:spPr>
            <a:xfrm>
              <a:off x="6762607" y="3561840"/>
              <a:ext cx="290561" cy="618348"/>
            </a:xfrm>
            <a:custGeom>
              <a:avLst/>
              <a:gdLst/>
              <a:ahLst/>
              <a:cxnLst/>
              <a:rect l="l" t="t" r="r" b="b"/>
              <a:pathLst>
                <a:path w="8539" h="18172" extrusionOk="0">
                  <a:moveTo>
                    <a:pt x="1" y="1"/>
                  </a:moveTo>
                  <a:cubicBezTo>
                    <a:pt x="1" y="1"/>
                    <a:pt x="3530" y="4131"/>
                    <a:pt x="4553" y="6740"/>
                  </a:cubicBezTo>
                  <a:cubicBezTo>
                    <a:pt x="5576" y="9348"/>
                    <a:pt x="5359" y="15474"/>
                    <a:pt x="7098" y="18031"/>
                  </a:cubicBezTo>
                  <a:cubicBezTo>
                    <a:pt x="7098" y="18031"/>
                    <a:pt x="7098" y="18082"/>
                    <a:pt x="7085" y="18172"/>
                  </a:cubicBezTo>
                  <a:cubicBezTo>
                    <a:pt x="7392" y="17826"/>
                    <a:pt x="7635" y="17801"/>
                    <a:pt x="7532" y="17737"/>
                  </a:cubicBezTo>
                  <a:cubicBezTo>
                    <a:pt x="7238" y="17558"/>
                    <a:pt x="5985" y="14975"/>
                    <a:pt x="7469" y="12366"/>
                  </a:cubicBezTo>
                  <a:cubicBezTo>
                    <a:pt x="8538" y="10501"/>
                    <a:pt x="8431" y="9826"/>
                    <a:pt x="8031" y="9826"/>
                  </a:cubicBezTo>
                  <a:cubicBezTo>
                    <a:pt x="7872" y="9826"/>
                    <a:pt x="7665" y="9933"/>
                    <a:pt x="7469" y="10116"/>
                  </a:cubicBezTo>
                  <a:cubicBezTo>
                    <a:pt x="7284" y="10287"/>
                    <a:pt x="7127" y="10399"/>
                    <a:pt x="6992" y="10399"/>
                  </a:cubicBezTo>
                  <a:cubicBezTo>
                    <a:pt x="6622" y="10399"/>
                    <a:pt x="6409" y="9556"/>
                    <a:pt x="6203" y="6765"/>
                  </a:cubicBezTo>
                  <a:cubicBezTo>
                    <a:pt x="6024" y="4451"/>
                    <a:pt x="3850" y="1817"/>
                    <a:pt x="2162" y="103"/>
                  </a:cubicBezTo>
                  <a:cubicBezTo>
                    <a:pt x="870" y="14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C3A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34"/>
            <p:cNvSpPr/>
            <p:nvPr/>
          </p:nvSpPr>
          <p:spPr>
            <a:xfrm>
              <a:off x="6552900" y="4743997"/>
              <a:ext cx="569586" cy="67102"/>
            </a:xfrm>
            <a:custGeom>
              <a:avLst/>
              <a:gdLst/>
              <a:ahLst/>
              <a:cxnLst/>
              <a:rect l="l" t="t" r="r" b="b"/>
              <a:pathLst>
                <a:path w="16739" h="1972" extrusionOk="0">
                  <a:moveTo>
                    <a:pt x="15422" y="0"/>
                  </a:moveTo>
                  <a:cubicBezTo>
                    <a:pt x="14911" y="0"/>
                    <a:pt x="13391" y="33"/>
                    <a:pt x="10946" y="360"/>
                  </a:cubicBezTo>
                  <a:cubicBezTo>
                    <a:pt x="8229" y="726"/>
                    <a:pt x="5696" y="1254"/>
                    <a:pt x="3801" y="1254"/>
                  </a:cubicBezTo>
                  <a:cubicBezTo>
                    <a:pt x="3573" y="1254"/>
                    <a:pt x="3354" y="1246"/>
                    <a:pt x="3146" y="1230"/>
                  </a:cubicBezTo>
                  <a:cubicBezTo>
                    <a:pt x="1778" y="1115"/>
                    <a:pt x="844" y="961"/>
                    <a:pt x="0" y="936"/>
                  </a:cubicBezTo>
                  <a:lnTo>
                    <a:pt x="0" y="936"/>
                  </a:lnTo>
                  <a:cubicBezTo>
                    <a:pt x="826" y="1280"/>
                    <a:pt x="1519" y="1748"/>
                    <a:pt x="4535" y="1748"/>
                  </a:cubicBezTo>
                  <a:cubicBezTo>
                    <a:pt x="4880" y="1748"/>
                    <a:pt x="5255" y="1742"/>
                    <a:pt x="5665" y="1729"/>
                  </a:cubicBezTo>
                  <a:cubicBezTo>
                    <a:pt x="7036" y="1680"/>
                    <a:pt x="8301" y="1661"/>
                    <a:pt x="9449" y="1661"/>
                  </a:cubicBezTo>
                  <a:cubicBezTo>
                    <a:pt x="14038" y="1661"/>
                    <a:pt x="16739" y="1972"/>
                    <a:pt x="16739" y="1972"/>
                  </a:cubicBezTo>
                  <a:cubicBezTo>
                    <a:pt x="16368" y="591"/>
                    <a:pt x="15614" y="2"/>
                    <a:pt x="15614" y="2"/>
                  </a:cubicBezTo>
                  <a:cubicBezTo>
                    <a:pt x="15614" y="2"/>
                    <a:pt x="15549" y="0"/>
                    <a:pt x="15422" y="0"/>
                  </a:cubicBezTo>
                  <a:close/>
                </a:path>
              </a:pathLst>
            </a:custGeom>
            <a:solidFill>
              <a:srgbClr val="C3A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34"/>
            <p:cNvSpPr/>
            <p:nvPr/>
          </p:nvSpPr>
          <p:spPr>
            <a:xfrm>
              <a:off x="4801986" y="3369963"/>
              <a:ext cx="1672213" cy="1361917"/>
            </a:xfrm>
            <a:custGeom>
              <a:avLst/>
              <a:gdLst/>
              <a:ahLst/>
              <a:cxnLst/>
              <a:rect l="l" t="t" r="r" b="b"/>
              <a:pathLst>
                <a:path w="49143" h="40024" extrusionOk="0">
                  <a:moveTo>
                    <a:pt x="45869" y="1"/>
                  </a:moveTo>
                  <a:cubicBezTo>
                    <a:pt x="45869" y="1"/>
                    <a:pt x="41368" y="985"/>
                    <a:pt x="34386" y="5806"/>
                  </a:cubicBezTo>
                  <a:cubicBezTo>
                    <a:pt x="27417" y="10627"/>
                    <a:pt x="26611" y="13146"/>
                    <a:pt x="25626" y="15000"/>
                  </a:cubicBezTo>
                  <a:cubicBezTo>
                    <a:pt x="24629" y="16854"/>
                    <a:pt x="19821" y="22724"/>
                    <a:pt x="16982" y="26176"/>
                  </a:cubicBezTo>
                  <a:cubicBezTo>
                    <a:pt x="14143" y="29629"/>
                    <a:pt x="11611" y="31611"/>
                    <a:pt x="8708" y="34143"/>
                  </a:cubicBezTo>
                  <a:cubicBezTo>
                    <a:pt x="5806" y="36675"/>
                    <a:pt x="5563" y="37787"/>
                    <a:pt x="3708" y="38452"/>
                  </a:cubicBezTo>
                  <a:cubicBezTo>
                    <a:pt x="1854" y="39130"/>
                    <a:pt x="0" y="39846"/>
                    <a:pt x="870" y="39885"/>
                  </a:cubicBezTo>
                  <a:cubicBezTo>
                    <a:pt x="1072" y="39893"/>
                    <a:pt x="3261" y="40024"/>
                    <a:pt x="4940" y="40024"/>
                  </a:cubicBezTo>
                  <a:cubicBezTo>
                    <a:pt x="5807" y="40024"/>
                    <a:pt x="6538" y="39989"/>
                    <a:pt x="6790" y="39885"/>
                  </a:cubicBezTo>
                  <a:cubicBezTo>
                    <a:pt x="7513" y="39585"/>
                    <a:pt x="8941" y="38399"/>
                    <a:pt x="10209" y="38399"/>
                  </a:cubicBezTo>
                  <a:cubicBezTo>
                    <a:pt x="10242" y="38399"/>
                    <a:pt x="10274" y="38400"/>
                    <a:pt x="10307" y="38401"/>
                  </a:cubicBezTo>
                  <a:cubicBezTo>
                    <a:pt x="10953" y="38433"/>
                    <a:pt x="11694" y="38587"/>
                    <a:pt x="12351" y="38587"/>
                  </a:cubicBezTo>
                  <a:cubicBezTo>
                    <a:pt x="13008" y="38587"/>
                    <a:pt x="13580" y="38433"/>
                    <a:pt x="13887" y="37851"/>
                  </a:cubicBezTo>
                  <a:cubicBezTo>
                    <a:pt x="14501" y="36675"/>
                    <a:pt x="13887" y="35013"/>
                    <a:pt x="13887" y="35013"/>
                  </a:cubicBezTo>
                  <a:cubicBezTo>
                    <a:pt x="13887" y="35013"/>
                    <a:pt x="16969" y="30626"/>
                    <a:pt x="21176" y="28644"/>
                  </a:cubicBezTo>
                  <a:cubicBezTo>
                    <a:pt x="25371" y="26675"/>
                    <a:pt x="28209" y="23274"/>
                    <a:pt x="29322" y="19143"/>
                  </a:cubicBezTo>
                  <a:cubicBezTo>
                    <a:pt x="29322" y="19143"/>
                    <a:pt x="30805" y="18031"/>
                    <a:pt x="33887" y="16854"/>
                  </a:cubicBezTo>
                  <a:cubicBezTo>
                    <a:pt x="36982" y="15691"/>
                    <a:pt x="40434" y="13197"/>
                    <a:pt x="43030" y="9949"/>
                  </a:cubicBezTo>
                  <a:cubicBezTo>
                    <a:pt x="43516" y="9323"/>
                    <a:pt x="45933" y="9323"/>
                    <a:pt x="47531" y="9323"/>
                  </a:cubicBezTo>
                  <a:cubicBezTo>
                    <a:pt x="49143" y="9323"/>
                    <a:pt x="45869" y="1"/>
                    <a:pt x="45869" y="1"/>
                  </a:cubicBezTo>
                  <a:close/>
                </a:path>
              </a:pathLst>
            </a:custGeom>
            <a:solidFill>
              <a:srgbClr val="EDCB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34"/>
            <p:cNvSpPr/>
            <p:nvPr/>
          </p:nvSpPr>
          <p:spPr>
            <a:xfrm>
              <a:off x="5500351" y="3369963"/>
              <a:ext cx="973391" cy="986015"/>
            </a:xfrm>
            <a:custGeom>
              <a:avLst/>
              <a:gdLst/>
              <a:ahLst/>
              <a:cxnLst/>
              <a:rect l="l" t="t" r="r" b="b"/>
              <a:pathLst>
                <a:path w="28606" h="28977" extrusionOk="0">
                  <a:moveTo>
                    <a:pt x="25345" y="1"/>
                  </a:moveTo>
                  <a:cubicBezTo>
                    <a:pt x="24463" y="231"/>
                    <a:pt x="23606" y="525"/>
                    <a:pt x="22762" y="870"/>
                  </a:cubicBezTo>
                  <a:cubicBezTo>
                    <a:pt x="21905" y="2699"/>
                    <a:pt x="21739" y="4604"/>
                    <a:pt x="21457" y="6765"/>
                  </a:cubicBezTo>
                  <a:cubicBezTo>
                    <a:pt x="21048" y="9860"/>
                    <a:pt x="19296" y="11701"/>
                    <a:pt x="16713" y="13312"/>
                  </a:cubicBezTo>
                  <a:cubicBezTo>
                    <a:pt x="13772" y="15243"/>
                    <a:pt x="10409" y="16215"/>
                    <a:pt x="7366" y="17954"/>
                  </a:cubicBezTo>
                  <a:cubicBezTo>
                    <a:pt x="4706" y="19527"/>
                    <a:pt x="3555" y="22519"/>
                    <a:pt x="2123" y="25141"/>
                  </a:cubicBezTo>
                  <a:cubicBezTo>
                    <a:pt x="1419" y="26381"/>
                    <a:pt x="742" y="27685"/>
                    <a:pt x="0" y="28977"/>
                  </a:cubicBezTo>
                  <a:cubicBezTo>
                    <a:pt x="217" y="28862"/>
                    <a:pt x="435" y="28747"/>
                    <a:pt x="639" y="28644"/>
                  </a:cubicBezTo>
                  <a:cubicBezTo>
                    <a:pt x="4847" y="26675"/>
                    <a:pt x="7673" y="23274"/>
                    <a:pt x="8798" y="19143"/>
                  </a:cubicBezTo>
                  <a:cubicBezTo>
                    <a:pt x="8798" y="19143"/>
                    <a:pt x="10281" y="18031"/>
                    <a:pt x="13363" y="16854"/>
                  </a:cubicBezTo>
                  <a:cubicBezTo>
                    <a:pt x="16445" y="15691"/>
                    <a:pt x="19897" y="13197"/>
                    <a:pt x="22506" y="9949"/>
                  </a:cubicBezTo>
                  <a:cubicBezTo>
                    <a:pt x="22992" y="9323"/>
                    <a:pt x="25396" y="9323"/>
                    <a:pt x="27007" y="9323"/>
                  </a:cubicBezTo>
                  <a:cubicBezTo>
                    <a:pt x="28606" y="9323"/>
                    <a:pt x="25345" y="1"/>
                    <a:pt x="25345" y="1"/>
                  </a:cubicBezTo>
                  <a:close/>
                </a:path>
              </a:pathLst>
            </a:custGeom>
            <a:solidFill>
              <a:srgbClr val="C3A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34"/>
            <p:cNvSpPr/>
            <p:nvPr/>
          </p:nvSpPr>
          <p:spPr>
            <a:xfrm>
              <a:off x="6263979" y="3242363"/>
              <a:ext cx="1110896" cy="913468"/>
            </a:xfrm>
            <a:custGeom>
              <a:avLst/>
              <a:gdLst/>
              <a:ahLst/>
              <a:cxnLst/>
              <a:rect l="l" t="t" r="r" b="b"/>
              <a:pathLst>
                <a:path w="32647" h="26845" extrusionOk="0">
                  <a:moveTo>
                    <a:pt x="9226" y="0"/>
                  </a:moveTo>
                  <a:cubicBezTo>
                    <a:pt x="6872" y="0"/>
                    <a:pt x="4411" y="549"/>
                    <a:pt x="2404" y="2395"/>
                  </a:cubicBezTo>
                  <a:cubicBezTo>
                    <a:pt x="1010" y="3674"/>
                    <a:pt x="0" y="6781"/>
                    <a:pt x="1535" y="10796"/>
                  </a:cubicBezTo>
                  <a:cubicBezTo>
                    <a:pt x="2330" y="12862"/>
                    <a:pt x="4547" y="13865"/>
                    <a:pt x="6857" y="13865"/>
                  </a:cubicBezTo>
                  <a:cubicBezTo>
                    <a:pt x="9038" y="13865"/>
                    <a:pt x="11302" y="12970"/>
                    <a:pt x="12532" y="11231"/>
                  </a:cubicBezTo>
                  <a:cubicBezTo>
                    <a:pt x="12532" y="11231"/>
                    <a:pt x="13954" y="10705"/>
                    <a:pt x="16288" y="10705"/>
                  </a:cubicBezTo>
                  <a:cubicBezTo>
                    <a:pt x="17717" y="10705"/>
                    <a:pt x="19488" y="10902"/>
                    <a:pt x="21483" y="11538"/>
                  </a:cubicBezTo>
                  <a:cubicBezTo>
                    <a:pt x="26726" y="13200"/>
                    <a:pt x="28836" y="16039"/>
                    <a:pt x="29386" y="18136"/>
                  </a:cubicBezTo>
                  <a:cubicBezTo>
                    <a:pt x="29908" y="20128"/>
                    <a:pt x="29819" y="24022"/>
                    <a:pt x="28648" y="26468"/>
                  </a:cubicBezTo>
                  <a:lnTo>
                    <a:pt x="28648" y="26468"/>
                  </a:lnTo>
                  <a:cubicBezTo>
                    <a:pt x="29295" y="25219"/>
                    <a:pt x="31377" y="21172"/>
                    <a:pt x="32289" y="19070"/>
                  </a:cubicBezTo>
                  <a:cubicBezTo>
                    <a:pt x="32647" y="18200"/>
                    <a:pt x="31278" y="13904"/>
                    <a:pt x="29808" y="9863"/>
                  </a:cubicBezTo>
                  <a:cubicBezTo>
                    <a:pt x="28900" y="7344"/>
                    <a:pt x="28542" y="7369"/>
                    <a:pt x="24731" y="5055"/>
                  </a:cubicBezTo>
                  <a:cubicBezTo>
                    <a:pt x="22903" y="3955"/>
                    <a:pt x="15729" y="976"/>
                    <a:pt x="14936" y="797"/>
                  </a:cubicBezTo>
                  <a:cubicBezTo>
                    <a:pt x="13399" y="450"/>
                    <a:pt x="11356" y="0"/>
                    <a:pt x="9226" y="0"/>
                  </a:cubicBezTo>
                  <a:close/>
                  <a:moveTo>
                    <a:pt x="28648" y="26468"/>
                  </a:moveTo>
                  <a:cubicBezTo>
                    <a:pt x="28524" y="26708"/>
                    <a:pt x="28452" y="26845"/>
                    <a:pt x="28452" y="26845"/>
                  </a:cubicBezTo>
                  <a:cubicBezTo>
                    <a:pt x="28521" y="26724"/>
                    <a:pt x="28586" y="26598"/>
                    <a:pt x="28648" y="26468"/>
                  </a:cubicBezTo>
                  <a:close/>
                </a:path>
              </a:pathLst>
            </a:custGeom>
            <a:solidFill>
              <a:srgbClr val="7B42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7" name="Google Shape;5417;p34"/>
            <p:cNvSpPr/>
            <p:nvPr/>
          </p:nvSpPr>
          <p:spPr>
            <a:xfrm>
              <a:off x="5908298" y="2575575"/>
              <a:ext cx="1208112" cy="1053457"/>
            </a:xfrm>
            <a:custGeom>
              <a:avLst/>
              <a:gdLst/>
              <a:ahLst/>
              <a:cxnLst/>
              <a:rect l="l" t="t" r="r" b="b"/>
              <a:pathLst>
                <a:path w="35504" h="30959" extrusionOk="0">
                  <a:moveTo>
                    <a:pt x="31004" y="1"/>
                  </a:moveTo>
                  <a:cubicBezTo>
                    <a:pt x="29821" y="1"/>
                    <a:pt x="28370" y="341"/>
                    <a:pt x="27013" y="1774"/>
                  </a:cubicBezTo>
                  <a:cubicBezTo>
                    <a:pt x="26399" y="2413"/>
                    <a:pt x="23765" y="3181"/>
                    <a:pt x="19724" y="6199"/>
                  </a:cubicBezTo>
                  <a:cubicBezTo>
                    <a:pt x="15683" y="9216"/>
                    <a:pt x="13049" y="12042"/>
                    <a:pt x="9775" y="13001"/>
                  </a:cubicBezTo>
                  <a:cubicBezTo>
                    <a:pt x="6502" y="13961"/>
                    <a:pt x="5402" y="15623"/>
                    <a:pt x="3637" y="16838"/>
                  </a:cubicBezTo>
                  <a:cubicBezTo>
                    <a:pt x="1873" y="18052"/>
                    <a:pt x="1361" y="18935"/>
                    <a:pt x="671" y="19165"/>
                  </a:cubicBezTo>
                  <a:cubicBezTo>
                    <a:pt x="1" y="19384"/>
                    <a:pt x="480" y="19859"/>
                    <a:pt x="1201" y="19859"/>
                  </a:cubicBezTo>
                  <a:cubicBezTo>
                    <a:pt x="1237" y="19859"/>
                    <a:pt x="1273" y="19858"/>
                    <a:pt x="1310" y="19856"/>
                  </a:cubicBezTo>
                  <a:cubicBezTo>
                    <a:pt x="1373" y="19852"/>
                    <a:pt x="1441" y="19851"/>
                    <a:pt x="1514" y="19851"/>
                  </a:cubicBezTo>
                  <a:cubicBezTo>
                    <a:pt x="2076" y="19851"/>
                    <a:pt x="2893" y="19933"/>
                    <a:pt x="3591" y="19933"/>
                  </a:cubicBezTo>
                  <a:cubicBezTo>
                    <a:pt x="3931" y="19933"/>
                    <a:pt x="4242" y="19913"/>
                    <a:pt x="4481" y="19856"/>
                  </a:cubicBezTo>
                  <a:cubicBezTo>
                    <a:pt x="5220" y="19686"/>
                    <a:pt x="6304" y="18127"/>
                    <a:pt x="7721" y="18127"/>
                  </a:cubicBezTo>
                  <a:cubicBezTo>
                    <a:pt x="7800" y="18127"/>
                    <a:pt x="7879" y="18132"/>
                    <a:pt x="7960" y="18142"/>
                  </a:cubicBezTo>
                  <a:cubicBezTo>
                    <a:pt x="9246" y="18292"/>
                    <a:pt x="10497" y="19494"/>
                    <a:pt x="11583" y="19494"/>
                  </a:cubicBezTo>
                  <a:cubicBezTo>
                    <a:pt x="11793" y="19494"/>
                    <a:pt x="11996" y="19449"/>
                    <a:pt x="12192" y="19344"/>
                  </a:cubicBezTo>
                  <a:cubicBezTo>
                    <a:pt x="13394" y="18705"/>
                    <a:pt x="13113" y="15482"/>
                    <a:pt x="13113" y="15482"/>
                  </a:cubicBezTo>
                  <a:cubicBezTo>
                    <a:pt x="13215" y="14753"/>
                    <a:pt x="15722" y="14587"/>
                    <a:pt x="19788" y="12886"/>
                  </a:cubicBezTo>
                  <a:lnTo>
                    <a:pt x="19788" y="12886"/>
                  </a:lnTo>
                  <a:cubicBezTo>
                    <a:pt x="19788" y="12887"/>
                    <a:pt x="14328" y="16825"/>
                    <a:pt x="12141" y="23717"/>
                  </a:cubicBezTo>
                  <a:cubicBezTo>
                    <a:pt x="10553" y="28744"/>
                    <a:pt x="14064" y="30958"/>
                    <a:pt x="17702" y="30958"/>
                  </a:cubicBezTo>
                  <a:cubicBezTo>
                    <a:pt x="19043" y="30958"/>
                    <a:pt x="20401" y="30657"/>
                    <a:pt x="21527" y="30085"/>
                  </a:cubicBezTo>
                  <a:cubicBezTo>
                    <a:pt x="25696" y="27963"/>
                    <a:pt x="24916" y="21914"/>
                    <a:pt x="24916" y="21914"/>
                  </a:cubicBezTo>
                  <a:cubicBezTo>
                    <a:pt x="26156" y="19779"/>
                    <a:pt x="27665" y="17822"/>
                    <a:pt x="29417" y="16083"/>
                  </a:cubicBezTo>
                  <a:cubicBezTo>
                    <a:pt x="32358" y="13129"/>
                    <a:pt x="35184" y="6199"/>
                    <a:pt x="35504" y="2733"/>
                  </a:cubicBezTo>
                  <a:cubicBezTo>
                    <a:pt x="35504" y="2733"/>
                    <a:pt x="34033" y="431"/>
                    <a:pt x="32946" y="240"/>
                  </a:cubicBezTo>
                  <a:cubicBezTo>
                    <a:pt x="32504" y="161"/>
                    <a:pt x="31817" y="1"/>
                    <a:pt x="31004" y="1"/>
                  </a:cubicBezTo>
                  <a:close/>
                </a:path>
              </a:pathLst>
            </a:custGeom>
            <a:solidFill>
              <a:srgbClr val="EDCB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18" name="Google Shape;5418;p34"/>
            <p:cNvSpPr/>
            <p:nvPr/>
          </p:nvSpPr>
          <p:spPr>
            <a:xfrm>
              <a:off x="5943719" y="3189792"/>
              <a:ext cx="227168" cy="63768"/>
            </a:xfrm>
            <a:custGeom>
              <a:avLst/>
              <a:gdLst/>
              <a:ahLst/>
              <a:cxnLst/>
              <a:rect l="l" t="t" r="r" b="b"/>
              <a:pathLst>
                <a:path w="6676" h="1874" extrusionOk="0">
                  <a:moveTo>
                    <a:pt x="5735" y="1"/>
                  </a:moveTo>
                  <a:cubicBezTo>
                    <a:pt x="3784" y="1"/>
                    <a:pt x="1757" y="751"/>
                    <a:pt x="1394" y="1114"/>
                  </a:cubicBezTo>
                  <a:cubicBezTo>
                    <a:pt x="1036" y="1459"/>
                    <a:pt x="461" y="1677"/>
                    <a:pt x="1" y="1805"/>
                  </a:cubicBezTo>
                  <a:lnTo>
                    <a:pt x="282" y="1805"/>
                  </a:lnTo>
                  <a:cubicBezTo>
                    <a:pt x="363" y="1799"/>
                    <a:pt x="453" y="1797"/>
                    <a:pt x="550" y="1797"/>
                  </a:cubicBezTo>
                  <a:cubicBezTo>
                    <a:pt x="1115" y="1797"/>
                    <a:pt x="1914" y="1874"/>
                    <a:pt x="2591" y="1874"/>
                  </a:cubicBezTo>
                  <a:cubicBezTo>
                    <a:pt x="2915" y="1874"/>
                    <a:pt x="3211" y="1856"/>
                    <a:pt x="3440" y="1805"/>
                  </a:cubicBezTo>
                  <a:cubicBezTo>
                    <a:pt x="4182" y="1626"/>
                    <a:pt x="5256" y="78"/>
                    <a:pt x="6676" y="65"/>
                  </a:cubicBezTo>
                  <a:cubicBezTo>
                    <a:pt x="6369" y="21"/>
                    <a:pt x="6053" y="1"/>
                    <a:pt x="5735" y="1"/>
                  </a:cubicBezTo>
                  <a:close/>
                </a:path>
              </a:pathLst>
            </a:custGeom>
            <a:solidFill>
              <a:srgbClr val="C3A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34"/>
            <p:cNvSpPr/>
            <p:nvPr/>
          </p:nvSpPr>
          <p:spPr>
            <a:xfrm>
              <a:off x="6364052" y="2701202"/>
              <a:ext cx="561318" cy="577447"/>
            </a:xfrm>
            <a:custGeom>
              <a:avLst/>
              <a:gdLst/>
              <a:ahLst/>
              <a:cxnLst/>
              <a:rect l="l" t="t" r="r" b="b"/>
              <a:pathLst>
                <a:path w="16496" h="16970" extrusionOk="0">
                  <a:moveTo>
                    <a:pt x="16266" y="0"/>
                  </a:moveTo>
                  <a:lnTo>
                    <a:pt x="16266" y="0"/>
                  </a:lnTo>
                  <a:cubicBezTo>
                    <a:pt x="14361" y="4975"/>
                    <a:pt x="8645" y="7941"/>
                    <a:pt x="6394" y="9194"/>
                  </a:cubicBezTo>
                  <a:cubicBezTo>
                    <a:pt x="6394" y="9194"/>
                    <a:pt x="2532" y="11982"/>
                    <a:pt x="0" y="16969"/>
                  </a:cubicBezTo>
                  <a:cubicBezTo>
                    <a:pt x="4131" y="13632"/>
                    <a:pt x="11100" y="10524"/>
                    <a:pt x="13376" y="8312"/>
                  </a:cubicBezTo>
                  <a:cubicBezTo>
                    <a:pt x="16496" y="5294"/>
                    <a:pt x="16266" y="1"/>
                    <a:pt x="16266" y="0"/>
                  </a:cubicBezTo>
                  <a:close/>
                </a:path>
              </a:pathLst>
            </a:custGeom>
            <a:solidFill>
              <a:srgbClr val="C3A2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34"/>
            <p:cNvSpPr/>
            <p:nvPr/>
          </p:nvSpPr>
          <p:spPr>
            <a:xfrm>
              <a:off x="6843114" y="3295989"/>
              <a:ext cx="531305" cy="594426"/>
            </a:xfrm>
            <a:custGeom>
              <a:avLst/>
              <a:gdLst/>
              <a:ahLst/>
              <a:cxnLst/>
              <a:rect l="l" t="t" r="r" b="b"/>
              <a:pathLst>
                <a:path w="15614" h="17469" extrusionOk="0">
                  <a:moveTo>
                    <a:pt x="0" y="1"/>
                  </a:moveTo>
                  <a:cubicBezTo>
                    <a:pt x="3504" y="2366"/>
                    <a:pt x="8338" y="5614"/>
                    <a:pt x="9757" y="6484"/>
                  </a:cubicBezTo>
                  <a:cubicBezTo>
                    <a:pt x="11279" y="7430"/>
                    <a:pt x="13760" y="11535"/>
                    <a:pt x="15269" y="17468"/>
                  </a:cubicBezTo>
                  <a:cubicBezTo>
                    <a:pt x="15614" y="16560"/>
                    <a:pt x="14246" y="12289"/>
                    <a:pt x="12788" y="8287"/>
                  </a:cubicBezTo>
                  <a:cubicBezTo>
                    <a:pt x="11880" y="5768"/>
                    <a:pt x="11522" y="5793"/>
                    <a:pt x="7711" y="3479"/>
                  </a:cubicBezTo>
                  <a:cubicBezTo>
                    <a:pt x="6420" y="2699"/>
                    <a:pt x="2494" y="998"/>
                    <a:pt x="0" y="1"/>
                  </a:cubicBezTo>
                  <a:close/>
                </a:path>
              </a:pathLst>
            </a:custGeom>
            <a:solidFill>
              <a:srgbClr val="8657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34"/>
            <p:cNvSpPr/>
            <p:nvPr/>
          </p:nvSpPr>
          <p:spPr>
            <a:xfrm>
              <a:off x="6290078" y="3486131"/>
              <a:ext cx="400334" cy="228018"/>
            </a:xfrm>
            <a:custGeom>
              <a:avLst/>
              <a:gdLst/>
              <a:ahLst/>
              <a:cxnLst/>
              <a:rect l="l" t="t" r="r" b="b"/>
              <a:pathLst>
                <a:path w="11765" h="6701" extrusionOk="0">
                  <a:moveTo>
                    <a:pt x="0" y="1"/>
                  </a:moveTo>
                  <a:lnTo>
                    <a:pt x="0" y="1"/>
                  </a:lnTo>
                  <a:cubicBezTo>
                    <a:pt x="52" y="1241"/>
                    <a:pt x="307" y="2469"/>
                    <a:pt x="768" y="3632"/>
                  </a:cubicBezTo>
                  <a:cubicBezTo>
                    <a:pt x="1563" y="5698"/>
                    <a:pt x="3780" y="6701"/>
                    <a:pt x="6090" y="6701"/>
                  </a:cubicBezTo>
                  <a:cubicBezTo>
                    <a:pt x="8271" y="6701"/>
                    <a:pt x="10535" y="5806"/>
                    <a:pt x="11765" y="4067"/>
                  </a:cubicBezTo>
                  <a:lnTo>
                    <a:pt x="11765" y="4067"/>
                  </a:lnTo>
                  <a:cubicBezTo>
                    <a:pt x="11765" y="4068"/>
                    <a:pt x="10428" y="5306"/>
                    <a:pt x="7712" y="5306"/>
                  </a:cubicBezTo>
                  <a:cubicBezTo>
                    <a:pt x="6634" y="5306"/>
                    <a:pt x="5339" y="5111"/>
                    <a:pt x="3824" y="4566"/>
                  </a:cubicBezTo>
                  <a:cubicBezTo>
                    <a:pt x="1241" y="3645"/>
                    <a:pt x="205" y="1778"/>
                    <a:pt x="0" y="1"/>
                  </a:cubicBezTo>
                  <a:close/>
                </a:path>
              </a:pathLst>
            </a:custGeom>
            <a:solidFill>
              <a:srgbClr val="67392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Shape 5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6" name="Google Shape;5426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>
                <a:latin typeface="Aptos Narrow" panose="020B0004020202020204" pitchFamily="34" charset="0"/>
              </a:rPr>
              <a:t>Non-Functional Requirements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CF0F24-07CA-8375-CEC3-D486A13C19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20910" y="1270129"/>
            <a:ext cx="660309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Performance: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Handle 1,000 concurrent users with &lt;5s response time.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Scalability: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Spring Boot microservices for growth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Security: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JWT authentication, HTTPS communication.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Availability: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9.9% uptime.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Maintainability: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Modular backend design.</a:t>
            </a: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25D2F0-BDC2-F15B-EB1F-0C6D18276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Aptos Narrow" panose="020B0004020202020204" pitchFamily="34" charset="0"/>
              </a:rPr>
              <a:t>UML DIAGRAMS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EC7957-1C34-F2DD-BDDA-3709EFB74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015" y="2646556"/>
            <a:ext cx="3149910" cy="249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852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2015-1622-3961-BE1C-32FA2C51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ptos Narrow" panose="020B0004020202020204" pitchFamily="34" charset="0"/>
              </a:rPr>
              <a:t>USE CASE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C10D5-1DE8-A158-4246-2458E09C1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IN" dirty="0"/>
              <a:t>.</a:t>
            </a:r>
          </a:p>
          <a:p>
            <a:pPr marL="1524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4C9FF-DF2A-06EA-3DAF-AFF085079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839" y="1152292"/>
            <a:ext cx="5040351" cy="352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76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ADBB-5902-73DB-2095-6F47837D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ptos Narrow" panose="020B0004020202020204" pitchFamily="34" charset="0"/>
              </a:rPr>
              <a:t>ER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8B109A-38C8-7139-7A74-F727CDF59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IN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2C2DBD-19BE-36F2-42A3-689ED2E81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4033" y="1305840"/>
            <a:ext cx="6036527" cy="388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6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DB55-A0B2-D63B-9E9F-B5AAA8F8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410" y="467959"/>
            <a:ext cx="7704000" cy="572700"/>
          </a:xfrm>
        </p:spPr>
        <p:txBody>
          <a:bodyPr/>
          <a:lstStyle/>
          <a:p>
            <a:r>
              <a:rPr lang="en-IN" b="1" dirty="0">
                <a:latin typeface="Aptos Narrow" panose="020B0004020202020204" pitchFamily="34" charset="0"/>
              </a:rPr>
              <a:t>CLASS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63F37-DBB5-BDAB-B419-6D332D0FB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IN" dirty="0"/>
              <a:t>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FF21BC-A91E-EF3F-3369-6D381C0B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89" y="974523"/>
            <a:ext cx="5196469" cy="363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67372"/>
      </p:ext>
    </p:extLst>
  </p:cSld>
  <p:clrMapOvr>
    <a:masterClrMapping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AA6E5-E1B8-2666-94D5-88B7EF764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912" y="510550"/>
            <a:ext cx="7704000" cy="572700"/>
          </a:xfrm>
        </p:spPr>
        <p:txBody>
          <a:bodyPr/>
          <a:lstStyle/>
          <a:p>
            <a:r>
              <a:rPr lang="en-IN" b="1" dirty="0">
                <a:latin typeface="Aptos Narrow" panose="020B0004020202020204" pitchFamily="34" charset="0"/>
              </a:rPr>
              <a:t>SEQUENTIAL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BFA17-358D-90FB-A41A-AE576772F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en-IN" dirty="0"/>
              <a:t>.</a:t>
            </a:r>
          </a:p>
          <a:p>
            <a:pPr marL="15240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7FF51-7F7D-4634-F154-8CCDBD789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600" y="327102"/>
            <a:ext cx="2765503" cy="4676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DD9120-EC07-ACF1-C382-45ADF4D26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19" y="1813931"/>
            <a:ext cx="2296636" cy="251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011716"/>
      </p:ext>
    </p:extLst>
  </p:cSld>
  <p:clrMapOvr>
    <a:masterClrMapping/>
  </p:clrMapOvr>
  <p:transition spd="slow"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C500B-AE62-D13A-CC23-7661D852C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581" y="434761"/>
            <a:ext cx="7704000" cy="572700"/>
          </a:xfrm>
        </p:spPr>
        <p:txBody>
          <a:bodyPr/>
          <a:lstStyle/>
          <a:p>
            <a:r>
              <a:rPr lang="en-IN" b="1" dirty="0">
                <a:latin typeface="Aptos Narrow" panose="020B0004020202020204" pitchFamily="34" charset="0"/>
              </a:rPr>
              <a:t>CONCLUSION :-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5353D-4D70-8DAE-DDE7-059C98770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200" y="809099"/>
            <a:ext cx="7603200" cy="3525300"/>
          </a:xfrm>
        </p:spPr>
        <p:txBody>
          <a:bodyPr/>
          <a:lstStyle/>
          <a:p>
            <a:pPr marL="152400" indent="0">
              <a:buNone/>
            </a:pPr>
            <a:r>
              <a:rPr lang="en-IN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F6C355-4C0B-3721-C873-050BC509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3" y="1434747"/>
            <a:ext cx="1450974" cy="2274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D6DD5F-A1FB-B3A9-597C-A69048674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112" y="960120"/>
            <a:ext cx="5669388" cy="41147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BC3C3A9-5D60-D660-9B51-4E197A39D0CA}"/>
              </a:ext>
            </a:extLst>
          </p:cNvPr>
          <p:cNvSpPr txBox="1"/>
          <p:nvPr/>
        </p:nvSpPr>
        <p:spPr>
          <a:xfrm>
            <a:off x="2754546" y="1558259"/>
            <a:ext cx="47359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</a:rPr>
              <a:t>A comprehensive backend for live sessions, personalized plans, and tutorials.</a:t>
            </a:r>
          </a:p>
          <a:p>
            <a:pPr marL="342900" indent="-342900">
              <a:buClr>
                <a:schemeClr val="bg2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</a:rPr>
              <a:t>Built with secure, scalable, and 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</a:rPr>
              <a:t>       user-friendly REST APIs using </a:t>
            </a:r>
          </a:p>
          <a:p>
            <a:pPr>
              <a:buClr>
                <a:schemeClr val="bg2">
                  <a:lumMod val="75000"/>
                </a:schemeClr>
              </a:buClr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Aptos Narrow" panose="020B0004020202020204" pitchFamily="34" charset="0"/>
              </a:rPr>
              <a:t>       Spring Boot.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7AC6A0-4EAD-00D0-1E4F-8CE35F1C9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304" y="2377439"/>
            <a:ext cx="620665" cy="76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45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4" name="Google Shape;5464;p38"/>
          <p:cNvSpPr txBox="1">
            <a:spLocks noGrp="1"/>
          </p:cNvSpPr>
          <p:nvPr>
            <p:ph type="title"/>
          </p:nvPr>
        </p:nvSpPr>
        <p:spPr>
          <a:xfrm>
            <a:off x="714950" y="535000"/>
            <a:ext cx="7713900" cy="7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latin typeface="Aptos Narrow" panose="020B0004020202020204" pitchFamily="34" charset="0"/>
              </a:rPr>
              <a:t>THANK  YOU  </a:t>
            </a:r>
            <a:r>
              <a:rPr lang="en-IN" sz="4800" b="1" dirty="0">
                <a:latin typeface="Aptos Narrow" panose="020B0004020202020204" pitchFamily="34" charset="0"/>
                <a:sym typeface="Wingdings" panose="05000000000000000000" pitchFamily="2" charset="2"/>
              </a:rPr>
              <a:t></a:t>
            </a:r>
            <a:endParaRPr sz="4800" b="1" dirty="0">
              <a:latin typeface="Aptos Narrow" panose="020B0004020202020204" pitchFamily="34" charset="0"/>
            </a:endParaRPr>
          </a:p>
        </p:txBody>
      </p:sp>
      <p:grpSp>
        <p:nvGrpSpPr>
          <p:cNvPr id="5465" name="Google Shape;5465;p38"/>
          <p:cNvGrpSpPr/>
          <p:nvPr/>
        </p:nvGrpSpPr>
        <p:grpSpPr>
          <a:xfrm rot="-277048" flipH="1">
            <a:off x="7499704" y="2423841"/>
            <a:ext cx="1468918" cy="2883124"/>
            <a:chOff x="1593425" y="446883"/>
            <a:chExt cx="1327185" cy="2604937"/>
          </a:xfrm>
        </p:grpSpPr>
        <p:sp>
          <p:nvSpPr>
            <p:cNvPr id="5466" name="Google Shape;5466;p38"/>
            <p:cNvSpPr/>
            <p:nvPr/>
          </p:nvSpPr>
          <p:spPr>
            <a:xfrm rot="291202">
              <a:off x="1863362" y="1901562"/>
              <a:ext cx="769052" cy="931389"/>
            </a:xfrm>
            <a:custGeom>
              <a:avLst/>
              <a:gdLst/>
              <a:ahLst/>
              <a:cxnLst/>
              <a:rect l="l" t="t" r="r" b="b"/>
              <a:pathLst>
                <a:path w="16813" h="20362" extrusionOk="0">
                  <a:moveTo>
                    <a:pt x="16799" y="1"/>
                  </a:moveTo>
                  <a:cubicBezTo>
                    <a:pt x="12132" y="896"/>
                    <a:pt x="7222" y="2124"/>
                    <a:pt x="4766" y="6625"/>
                  </a:cubicBezTo>
                  <a:cubicBezTo>
                    <a:pt x="2439" y="10896"/>
                    <a:pt x="1953" y="15870"/>
                    <a:pt x="9" y="20307"/>
                  </a:cubicBezTo>
                  <a:cubicBezTo>
                    <a:pt x="0" y="20335"/>
                    <a:pt x="23" y="20362"/>
                    <a:pt x="47" y="20362"/>
                  </a:cubicBezTo>
                  <a:cubicBezTo>
                    <a:pt x="56" y="20362"/>
                    <a:pt x="66" y="20357"/>
                    <a:pt x="73" y="20346"/>
                  </a:cubicBezTo>
                  <a:cubicBezTo>
                    <a:pt x="2081" y="16241"/>
                    <a:pt x="2580" y="11586"/>
                    <a:pt x="4613" y="7507"/>
                  </a:cubicBezTo>
                  <a:cubicBezTo>
                    <a:pt x="5841" y="5065"/>
                    <a:pt x="7631" y="3172"/>
                    <a:pt x="10150" y="2047"/>
                  </a:cubicBezTo>
                  <a:cubicBezTo>
                    <a:pt x="12273" y="1101"/>
                    <a:pt x="14549" y="551"/>
                    <a:pt x="16812" y="14"/>
                  </a:cubicBezTo>
                  <a:lnTo>
                    <a:pt x="16799" y="14"/>
                  </a:lnTo>
                  <a:cubicBezTo>
                    <a:pt x="16812" y="14"/>
                    <a:pt x="16812" y="1"/>
                    <a:pt x="1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38"/>
            <p:cNvSpPr/>
            <p:nvPr/>
          </p:nvSpPr>
          <p:spPr>
            <a:xfrm rot="291202">
              <a:off x="2173099" y="1842054"/>
              <a:ext cx="238313" cy="286891"/>
            </a:xfrm>
            <a:custGeom>
              <a:avLst/>
              <a:gdLst/>
              <a:ahLst/>
              <a:cxnLst/>
              <a:rect l="l" t="t" r="r" b="b"/>
              <a:pathLst>
                <a:path w="5210" h="6272" extrusionOk="0">
                  <a:moveTo>
                    <a:pt x="5189" y="0"/>
                  </a:moveTo>
                  <a:cubicBezTo>
                    <a:pt x="5184" y="0"/>
                    <a:pt x="5179" y="3"/>
                    <a:pt x="5175" y="11"/>
                  </a:cubicBezTo>
                  <a:cubicBezTo>
                    <a:pt x="4408" y="1124"/>
                    <a:pt x="3589" y="2211"/>
                    <a:pt x="2720" y="3259"/>
                  </a:cubicBezTo>
                  <a:cubicBezTo>
                    <a:pt x="1889" y="4270"/>
                    <a:pt x="942" y="5177"/>
                    <a:pt x="60" y="6149"/>
                  </a:cubicBezTo>
                  <a:cubicBezTo>
                    <a:pt x="0" y="6199"/>
                    <a:pt x="49" y="6272"/>
                    <a:pt x="109" y="6272"/>
                  </a:cubicBezTo>
                  <a:cubicBezTo>
                    <a:pt x="127" y="6272"/>
                    <a:pt x="145" y="6266"/>
                    <a:pt x="162" y="6252"/>
                  </a:cubicBezTo>
                  <a:cubicBezTo>
                    <a:pt x="1147" y="5395"/>
                    <a:pt x="2004" y="4346"/>
                    <a:pt x="2835" y="3336"/>
                  </a:cubicBezTo>
                  <a:cubicBezTo>
                    <a:pt x="3679" y="2275"/>
                    <a:pt x="4472" y="1175"/>
                    <a:pt x="5200" y="24"/>
                  </a:cubicBezTo>
                  <a:cubicBezTo>
                    <a:pt x="5209" y="15"/>
                    <a:pt x="5200" y="0"/>
                    <a:pt x="5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38"/>
            <p:cNvSpPr/>
            <p:nvPr/>
          </p:nvSpPr>
          <p:spPr>
            <a:xfrm rot="291202">
              <a:off x="2098385" y="2045872"/>
              <a:ext cx="286525" cy="173955"/>
            </a:xfrm>
            <a:custGeom>
              <a:avLst/>
              <a:gdLst/>
              <a:ahLst/>
              <a:cxnLst/>
              <a:rect l="l" t="t" r="r" b="b"/>
              <a:pathLst>
                <a:path w="6264" h="3803" extrusionOk="0">
                  <a:moveTo>
                    <a:pt x="6263" y="0"/>
                  </a:moveTo>
                  <a:cubicBezTo>
                    <a:pt x="5164" y="524"/>
                    <a:pt x="4051" y="1036"/>
                    <a:pt x="2990" y="1650"/>
                  </a:cubicBezTo>
                  <a:cubicBezTo>
                    <a:pt x="1928" y="2251"/>
                    <a:pt x="854" y="2916"/>
                    <a:pt x="10" y="3772"/>
                  </a:cubicBezTo>
                  <a:cubicBezTo>
                    <a:pt x="1" y="3791"/>
                    <a:pt x="5" y="3803"/>
                    <a:pt x="18" y="3803"/>
                  </a:cubicBezTo>
                  <a:cubicBezTo>
                    <a:pt x="23" y="3803"/>
                    <a:pt x="29" y="3801"/>
                    <a:pt x="36" y="3798"/>
                  </a:cubicBezTo>
                  <a:cubicBezTo>
                    <a:pt x="995" y="3056"/>
                    <a:pt x="1992" y="2353"/>
                    <a:pt x="3028" y="1726"/>
                  </a:cubicBezTo>
                  <a:cubicBezTo>
                    <a:pt x="4089" y="1113"/>
                    <a:pt x="5176" y="550"/>
                    <a:pt x="6263" y="0"/>
                  </a:cubicBezTo>
                  <a:close/>
                </a:path>
              </a:pathLst>
            </a:custGeom>
            <a:solidFill>
              <a:srgbClr val="625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38"/>
            <p:cNvSpPr/>
            <p:nvPr/>
          </p:nvSpPr>
          <p:spPr>
            <a:xfrm rot="291202">
              <a:off x="1991323" y="2256052"/>
              <a:ext cx="176334" cy="160187"/>
            </a:xfrm>
            <a:custGeom>
              <a:avLst/>
              <a:gdLst/>
              <a:ahLst/>
              <a:cxnLst/>
              <a:rect l="l" t="t" r="r" b="b"/>
              <a:pathLst>
                <a:path w="3855" h="3502" extrusionOk="0">
                  <a:moveTo>
                    <a:pt x="3850" y="1"/>
                  </a:moveTo>
                  <a:cubicBezTo>
                    <a:pt x="3848" y="1"/>
                    <a:pt x="3846" y="2"/>
                    <a:pt x="3842" y="6"/>
                  </a:cubicBezTo>
                  <a:cubicBezTo>
                    <a:pt x="2742" y="1297"/>
                    <a:pt x="1630" y="2691"/>
                    <a:pt x="44" y="3420"/>
                  </a:cubicBezTo>
                  <a:cubicBezTo>
                    <a:pt x="0" y="3442"/>
                    <a:pt x="32" y="3502"/>
                    <a:pt x="74" y="3502"/>
                  </a:cubicBezTo>
                  <a:cubicBezTo>
                    <a:pt x="81" y="3502"/>
                    <a:pt x="88" y="3500"/>
                    <a:pt x="95" y="3497"/>
                  </a:cubicBezTo>
                  <a:cubicBezTo>
                    <a:pt x="1707" y="2768"/>
                    <a:pt x="2781" y="1374"/>
                    <a:pt x="3855" y="19"/>
                  </a:cubicBezTo>
                  <a:cubicBezTo>
                    <a:pt x="3855" y="10"/>
                    <a:pt x="3855" y="1"/>
                    <a:pt x="3850" y="1"/>
                  </a:cubicBezTo>
                  <a:close/>
                </a:path>
              </a:pathLst>
            </a:custGeom>
            <a:solidFill>
              <a:srgbClr val="625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38"/>
            <p:cNvSpPr/>
            <p:nvPr/>
          </p:nvSpPr>
          <p:spPr>
            <a:xfrm rot="291202">
              <a:off x="2066393" y="2020997"/>
              <a:ext cx="62986" cy="250892"/>
            </a:xfrm>
            <a:custGeom>
              <a:avLst/>
              <a:gdLst/>
              <a:ahLst/>
              <a:cxnLst/>
              <a:rect l="l" t="t" r="r" b="b"/>
              <a:pathLst>
                <a:path w="1377" h="5485" extrusionOk="0">
                  <a:moveTo>
                    <a:pt x="1369" y="1"/>
                  </a:moveTo>
                  <a:cubicBezTo>
                    <a:pt x="1364" y="1"/>
                    <a:pt x="1357" y="4"/>
                    <a:pt x="1351" y="11"/>
                  </a:cubicBezTo>
                  <a:cubicBezTo>
                    <a:pt x="993" y="1852"/>
                    <a:pt x="545" y="3668"/>
                    <a:pt x="8" y="5458"/>
                  </a:cubicBezTo>
                  <a:cubicBezTo>
                    <a:pt x="0" y="5474"/>
                    <a:pt x="12" y="5485"/>
                    <a:pt x="25" y="5485"/>
                  </a:cubicBezTo>
                  <a:cubicBezTo>
                    <a:pt x="33" y="5485"/>
                    <a:pt x="42" y="5481"/>
                    <a:pt x="47" y="5471"/>
                  </a:cubicBezTo>
                  <a:cubicBezTo>
                    <a:pt x="801" y="3757"/>
                    <a:pt x="1070" y="1852"/>
                    <a:pt x="1377" y="11"/>
                  </a:cubicBezTo>
                  <a:cubicBezTo>
                    <a:pt x="1377" y="4"/>
                    <a:pt x="1373" y="1"/>
                    <a:pt x="1369" y="1"/>
                  </a:cubicBezTo>
                  <a:close/>
                </a:path>
              </a:pathLst>
            </a:custGeom>
            <a:solidFill>
              <a:srgbClr val="625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38"/>
            <p:cNvSpPr/>
            <p:nvPr/>
          </p:nvSpPr>
          <p:spPr>
            <a:xfrm rot="291202">
              <a:off x="2086617" y="2159603"/>
              <a:ext cx="262785" cy="205425"/>
            </a:xfrm>
            <a:custGeom>
              <a:avLst/>
              <a:gdLst/>
              <a:ahLst/>
              <a:cxnLst/>
              <a:rect l="l" t="t" r="r" b="b"/>
              <a:pathLst>
                <a:path w="5745" h="4491" extrusionOk="0">
                  <a:moveTo>
                    <a:pt x="5630" y="0"/>
                  </a:moveTo>
                  <a:cubicBezTo>
                    <a:pt x="5617" y="0"/>
                    <a:pt x="5603" y="4"/>
                    <a:pt x="5589" y="12"/>
                  </a:cubicBezTo>
                  <a:cubicBezTo>
                    <a:pt x="5001" y="383"/>
                    <a:pt x="4451" y="830"/>
                    <a:pt x="3786" y="1099"/>
                  </a:cubicBezTo>
                  <a:cubicBezTo>
                    <a:pt x="3185" y="1342"/>
                    <a:pt x="2609" y="1649"/>
                    <a:pt x="2072" y="2020"/>
                  </a:cubicBezTo>
                  <a:cubicBezTo>
                    <a:pt x="1574" y="2327"/>
                    <a:pt x="1139" y="2736"/>
                    <a:pt x="794" y="3222"/>
                  </a:cubicBezTo>
                  <a:cubicBezTo>
                    <a:pt x="538" y="3605"/>
                    <a:pt x="129" y="4002"/>
                    <a:pt x="1" y="4436"/>
                  </a:cubicBezTo>
                  <a:lnTo>
                    <a:pt x="13" y="4436"/>
                  </a:lnTo>
                  <a:cubicBezTo>
                    <a:pt x="3" y="4468"/>
                    <a:pt x="18" y="4491"/>
                    <a:pt x="46" y="4491"/>
                  </a:cubicBezTo>
                  <a:cubicBezTo>
                    <a:pt x="51" y="4491"/>
                    <a:pt x="58" y="4490"/>
                    <a:pt x="65" y="4488"/>
                  </a:cubicBezTo>
                  <a:cubicBezTo>
                    <a:pt x="538" y="4398"/>
                    <a:pt x="973" y="4066"/>
                    <a:pt x="1446" y="3899"/>
                  </a:cubicBezTo>
                  <a:cubicBezTo>
                    <a:pt x="1996" y="3695"/>
                    <a:pt x="2533" y="3413"/>
                    <a:pt x="3019" y="3068"/>
                  </a:cubicBezTo>
                  <a:cubicBezTo>
                    <a:pt x="3556" y="2710"/>
                    <a:pt x="4029" y="2263"/>
                    <a:pt x="4387" y="1725"/>
                  </a:cubicBezTo>
                  <a:cubicBezTo>
                    <a:pt x="4783" y="1163"/>
                    <a:pt x="5218" y="639"/>
                    <a:pt x="5691" y="153"/>
                  </a:cubicBezTo>
                  <a:cubicBezTo>
                    <a:pt x="5745" y="99"/>
                    <a:pt x="5699" y="0"/>
                    <a:pt x="5630" y="0"/>
                  </a:cubicBezTo>
                  <a:close/>
                </a:path>
              </a:pathLst>
            </a:custGeom>
            <a:solidFill>
              <a:srgbClr val="6255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38"/>
            <p:cNvSpPr/>
            <p:nvPr/>
          </p:nvSpPr>
          <p:spPr>
            <a:xfrm rot="291202">
              <a:off x="2218619" y="1968525"/>
              <a:ext cx="305416" cy="179993"/>
            </a:xfrm>
            <a:custGeom>
              <a:avLst/>
              <a:gdLst/>
              <a:ahLst/>
              <a:cxnLst/>
              <a:rect l="l" t="t" r="r" b="b"/>
              <a:pathLst>
                <a:path w="6677" h="3935" extrusionOk="0">
                  <a:moveTo>
                    <a:pt x="6565" y="0"/>
                  </a:moveTo>
                  <a:cubicBezTo>
                    <a:pt x="6555" y="0"/>
                    <a:pt x="6544" y="2"/>
                    <a:pt x="6532" y="7"/>
                  </a:cubicBezTo>
                  <a:cubicBezTo>
                    <a:pt x="5995" y="301"/>
                    <a:pt x="5419" y="518"/>
                    <a:pt x="4818" y="672"/>
                  </a:cubicBezTo>
                  <a:cubicBezTo>
                    <a:pt x="4140" y="813"/>
                    <a:pt x="3591" y="1132"/>
                    <a:pt x="2990" y="1465"/>
                  </a:cubicBezTo>
                  <a:cubicBezTo>
                    <a:pt x="2440" y="1772"/>
                    <a:pt x="1915" y="2104"/>
                    <a:pt x="1417" y="2488"/>
                  </a:cubicBezTo>
                  <a:cubicBezTo>
                    <a:pt x="918" y="2897"/>
                    <a:pt x="522" y="3421"/>
                    <a:pt x="36" y="3856"/>
                  </a:cubicBezTo>
                  <a:cubicBezTo>
                    <a:pt x="1" y="3879"/>
                    <a:pt x="29" y="3934"/>
                    <a:pt x="73" y="3934"/>
                  </a:cubicBezTo>
                  <a:cubicBezTo>
                    <a:pt x="78" y="3934"/>
                    <a:pt x="82" y="3934"/>
                    <a:pt x="87" y="3933"/>
                  </a:cubicBezTo>
                  <a:cubicBezTo>
                    <a:pt x="675" y="3728"/>
                    <a:pt x="1302" y="3664"/>
                    <a:pt x="1877" y="3447"/>
                  </a:cubicBezTo>
                  <a:cubicBezTo>
                    <a:pt x="2452" y="3217"/>
                    <a:pt x="3002" y="2948"/>
                    <a:pt x="3527" y="2628"/>
                  </a:cubicBezTo>
                  <a:cubicBezTo>
                    <a:pt x="4076" y="2309"/>
                    <a:pt x="4601" y="2027"/>
                    <a:pt x="5048" y="1593"/>
                  </a:cubicBezTo>
                  <a:cubicBezTo>
                    <a:pt x="5317" y="1337"/>
                    <a:pt x="5521" y="1043"/>
                    <a:pt x="5803" y="813"/>
                  </a:cubicBezTo>
                  <a:cubicBezTo>
                    <a:pt x="6084" y="582"/>
                    <a:pt x="6340" y="378"/>
                    <a:pt x="6608" y="173"/>
                  </a:cubicBezTo>
                  <a:cubicBezTo>
                    <a:pt x="6676" y="117"/>
                    <a:pt x="6644" y="0"/>
                    <a:pt x="6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38"/>
            <p:cNvSpPr/>
            <p:nvPr/>
          </p:nvSpPr>
          <p:spPr>
            <a:xfrm rot="291202">
              <a:off x="2342620" y="1588188"/>
              <a:ext cx="174046" cy="382125"/>
            </a:xfrm>
            <a:custGeom>
              <a:avLst/>
              <a:gdLst/>
              <a:ahLst/>
              <a:cxnLst/>
              <a:rect l="l" t="t" r="r" b="b"/>
              <a:pathLst>
                <a:path w="3805" h="8354" extrusionOk="0">
                  <a:moveTo>
                    <a:pt x="3638" y="0"/>
                  </a:moveTo>
                  <a:cubicBezTo>
                    <a:pt x="3588" y="0"/>
                    <a:pt x="3539" y="25"/>
                    <a:pt x="3511" y="83"/>
                  </a:cubicBezTo>
                  <a:cubicBezTo>
                    <a:pt x="3127" y="633"/>
                    <a:pt x="2833" y="1285"/>
                    <a:pt x="2488" y="1874"/>
                  </a:cubicBezTo>
                  <a:cubicBezTo>
                    <a:pt x="2104" y="2564"/>
                    <a:pt x="1874" y="3267"/>
                    <a:pt x="1618" y="4009"/>
                  </a:cubicBezTo>
                  <a:cubicBezTo>
                    <a:pt x="1375" y="4712"/>
                    <a:pt x="1043" y="5390"/>
                    <a:pt x="825" y="6093"/>
                  </a:cubicBezTo>
                  <a:cubicBezTo>
                    <a:pt x="595" y="6810"/>
                    <a:pt x="416" y="7564"/>
                    <a:pt x="32" y="8229"/>
                  </a:cubicBezTo>
                  <a:cubicBezTo>
                    <a:pt x="0" y="8282"/>
                    <a:pt x="48" y="8353"/>
                    <a:pt x="110" y="8353"/>
                  </a:cubicBezTo>
                  <a:cubicBezTo>
                    <a:pt x="122" y="8353"/>
                    <a:pt x="135" y="8350"/>
                    <a:pt x="147" y="8344"/>
                  </a:cubicBezTo>
                  <a:cubicBezTo>
                    <a:pt x="723" y="7948"/>
                    <a:pt x="1349" y="7551"/>
                    <a:pt x="1797" y="7027"/>
                  </a:cubicBezTo>
                  <a:cubicBezTo>
                    <a:pt x="2347" y="6362"/>
                    <a:pt x="2679" y="5646"/>
                    <a:pt x="2973" y="4853"/>
                  </a:cubicBezTo>
                  <a:cubicBezTo>
                    <a:pt x="3293" y="4099"/>
                    <a:pt x="3498" y="3306"/>
                    <a:pt x="3587" y="2487"/>
                  </a:cubicBezTo>
                  <a:cubicBezTo>
                    <a:pt x="3613" y="2129"/>
                    <a:pt x="3626" y="1758"/>
                    <a:pt x="3638" y="1388"/>
                  </a:cubicBezTo>
                  <a:cubicBezTo>
                    <a:pt x="3664" y="978"/>
                    <a:pt x="3766" y="582"/>
                    <a:pt x="3805" y="173"/>
                  </a:cubicBezTo>
                  <a:cubicBezTo>
                    <a:pt x="3805" y="69"/>
                    <a:pt x="3720" y="0"/>
                    <a:pt x="36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38"/>
            <p:cNvSpPr/>
            <p:nvPr/>
          </p:nvSpPr>
          <p:spPr>
            <a:xfrm rot="291202">
              <a:off x="2532096" y="1832495"/>
              <a:ext cx="286479" cy="143262"/>
            </a:xfrm>
            <a:custGeom>
              <a:avLst/>
              <a:gdLst/>
              <a:ahLst/>
              <a:cxnLst/>
              <a:rect l="l" t="t" r="r" b="b"/>
              <a:pathLst>
                <a:path w="6263" h="3132" extrusionOk="0">
                  <a:moveTo>
                    <a:pt x="6038" y="1"/>
                  </a:moveTo>
                  <a:cubicBezTo>
                    <a:pt x="6033" y="1"/>
                    <a:pt x="6028" y="1"/>
                    <a:pt x="6023" y="2"/>
                  </a:cubicBezTo>
                  <a:cubicBezTo>
                    <a:pt x="4847" y="257"/>
                    <a:pt x="3709" y="705"/>
                    <a:pt x="2673" y="1319"/>
                  </a:cubicBezTo>
                  <a:cubicBezTo>
                    <a:pt x="2187" y="1600"/>
                    <a:pt x="1701" y="1894"/>
                    <a:pt x="1203" y="2175"/>
                  </a:cubicBezTo>
                  <a:cubicBezTo>
                    <a:pt x="870" y="2367"/>
                    <a:pt x="128" y="2597"/>
                    <a:pt x="0" y="2994"/>
                  </a:cubicBezTo>
                  <a:cubicBezTo>
                    <a:pt x="0" y="3019"/>
                    <a:pt x="13" y="3045"/>
                    <a:pt x="26" y="3058"/>
                  </a:cubicBezTo>
                  <a:lnTo>
                    <a:pt x="26" y="3045"/>
                  </a:lnTo>
                  <a:cubicBezTo>
                    <a:pt x="126" y="3116"/>
                    <a:pt x="237" y="3132"/>
                    <a:pt x="351" y="3132"/>
                  </a:cubicBezTo>
                  <a:cubicBezTo>
                    <a:pt x="443" y="3132"/>
                    <a:pt x="536" y="3122"/>
                    <a:pt x="627" y="3122"/>
                  </a:cubicBezTo>
                  <a:lnTo>
                    <a:pt x="1497" y="3122"/>
                  </a:lnTo>
                  <a:cubicBezTo>
                    <a:pt x="2085" y="3109"/>
                    <a:pt x="2596" y="2892"/>
                    <a:pt x="3121" y="2636"/>
                  </a:cubicBezTo>
                  <a:cubicBezTo>
                    <a:pt x="4297" y="2060"/>
                    <a:pt x="5077" y="986"/>
                    <a:pt x="6151" y="283"/>
                  </a:cubicBezTo>
                  <a:cubicBezTo>
                    <a:pt x="6263" y="184"/>
                    <a:pt x="6182" y="1"/>
                    <a:pt x="6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38"/>
            <p:cNvSpPr/>
            <p:nvPr/>
          </p:nvSpPr>
          <p:spPr>
            <a:xfrm rot="291202">
              <a:off x="2118868" y="1795721"/>
              <a:ext cx="71540" cy="317721"/>
            </a:xfrm>
            <a:custGeom>
              <a:avLst/>
              <a:gdLst/>
              <a:ahLst/>
              <a:cxnLst/>
              <a:rect l="l" t="t" r="r" b="b"/>
              <a:pathLst>
                <a:path w="1564" h="6946" extrusionOk="0">
                  <a:moveTo>
                    <a:pt x="1483" y="0"/>
                  </a:moveTo>
                  <a:cubicBezTo>
                    <a:pt x="1456" y="0"/>
                    <a:pt x="1430" y="16"/>
                    <a:pt x="1420" y="51"/>
                  </a:cubicBezTo>
                  <a:lnTo>
                    <a:pt x="1420" y="38"/>
                  </a:lnTo>
                  <a:cubicBezTo>
                    <a:pt x="1177" y="588"/>
                    <a:pt x="934" y="1138"/>
                    <a:pt x="691" y="1688"/>
                  </a:cubicBezTo>
                  <a:cubicBezTo>
                    <a:pt x="384" y="2366"/>
                    <a:pt x="192" y="3069"/>
                    <a:pt x="103" y="3798"/>
                  </a:cubicBezTo>
                  <a:cubicBezTo>
                    <a:pt x="26" y="4143"/>
                    <a:pt x="0" y="4488"/>
                    <a:pt x="13" y="4834"/>
                  </a:cubicBezTo>
                  <a:cubicBezTo>
                    <a:pt x="64" y="5141"/>
                    <a:pt x="128" y="5435"/>
                    <a:pt x="154" y="5742"/>
                  </a:cubicBezTo>
                  <a:cubicBezTo>
                    <a:pt x="192" y="6125"/>
                    <a:pt x="192" y="6509"/>
                    <a:pt x="167" y="6880"/>
                  </a:cubicBezTo>
                  <a:cubicBezTo>
                    <a:pt x="167" y="6920"/>
                    <a:pt x="197" y="6945"/>
                    <a:pt x="230" y="6945"/>
                  </a:cubicBezTo>
                  <a:cubicBezTo>
                    <a:pt x="248" y="6945"/>
                    <a:pt x="268" y="6937"/>
                    <a:pt x="282" y="6918"/>
                  </a:cubicBezTo>
                  <a:cubicBezTo>
                    <a:pt x="461" y="6598"/>
                    <a:pt x="614" y="6266"/>
                    <a:pt x="729" y="5921"/>
                  </a:cubicBezTo>
                  <a:cubicBezTo>
                    <a:pt x="832" y="5678"/>
                    <a:pt x="959" y="5448"/>
                    <a:pt x="1075" y="5205"/>
                  </a:cubicBezTo>
                  <a:cubicBezTo>
                    <a:pt x="1228" y="4846"/>
                    <a:pt x="1330" y="4463"/>
                    <a:pt x="1381" y="4079"/>
                  </a:cubicBezTo>
                  <a:cubicBezTo>
                    <a:pt x="1509" y="3376"/>
                    <a:pt x="1548" y="2660"/>
                    <a:pt x="1509" y="1944"/>
                  </a:cubicBezTo>
                  <a:cubicBezTo>
                    <a:pt x="1445" y="1330"/>
                    <a:pt x="1458" y="703"/>
                    <a:pt x="1548" y="90"/>
                  </a:cubicBezTo>
                  <a:cubicBezTo>
                    <a:pt x="1563" y="36"/>
                    <a:pt x="1523" y="0"/>
                    <a:pt x="1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38"/>
            <p:cNvSpPr/>
            <p:nvPr/>
          </p:nvSpPr>
          <p:spPr>
            <a:xfrm rot="291202">
              <a:off x="2255728" y="1207033"/>
              <a:ext cx="450417" cy="126430"/>
            </a:xfrm>
            <a:custGeom>
              <a:avLst/>
              <a:gdLst/>
              <a:ahLst/>
              <a:cxnLst/>
              <a:rect l="l" t="t" r="r" b="b"/>
              <a:pathLst>
                <a:path w="9847" h="2764" extrusionOk="0">
                  <a:moveTo>
                    <a:pt x="5311" y="1"/>
                  </a:moveTo>
                  <a:cubicBezTo>
                    <a:pt x="5165" y="1"/>
                    <a:pt x="5019" y="6"/>
                    <a:pt x="4872" y="19"/>
                  </a:cubicBezTo>
                  <a:cubicBezTo>
                    <a:pt x="4015" y="83"/>
                    <a:pt x="3069" y="121"/>
                    <a:pt x="2238" y="364"/>
                  </a:cubicBezTo>
                  <a:cubicBezTo>
                    <a:pt x="1407" y="620"/>
                    <a:pt x="844" y="1144"/>
                    <a:pt x="102" y="1579"/>
                  </a:cubicBezTo>
                  <a:cubicBezTo>
                    <a:pt x="0" y="1643"/>
                    <a:pt x="26" y="1796"/>
                    <a:pt x="141" y="1822"/>
                  </a:cubicBezTo>
                  <a:cubicBezTo>
                    <a:pt x="972" y="2167"/>
                    <a:pt x="1611" y="2653"/>
                    <a:pt x="2532" y="2730"/>
                  </a:cubicBezTo>
                  <a:cubicBezTo>
                    <a:pt x="2757" y="2753"/>
                    <a:pt x="2983" y="2764"/>
                    <a:pt x="3210" y="2764"/>
                  </a:cubicBezTo>
                  <a:cubicBezTo>
                    <a:pt x="3873" y="2764"/>
                    <a:pt x="4540" y="2668"/>
                    <a:pt x="5179" y="2487"/>
                  </a:cubicBezTo>
                  <a:cubicBezTo>
                    <a:pt x="6036" y="2218"/>
                    <a:pt x="6688" y="1681"/>
                    <a:pt x="7481" y="1349"/>
                  </a:cubicBezTo>
                  <a:cubicBezTo>
                    <a:pt x="8171" y="1042"/>
                    <a:pt x="8926" y="939"/>
                    <a:pt x="9642" y="748"/>
                  </a:cubicBezTo>
                  <a:cubicBezTo>
                    <a:pt x="9847" y="684"/>
                    <a:pt x="9847" y="390"/>
                    <a:pt x="9642" y="326"/>
                  </a:cubicBezTo>
                  <a:cubicBezTo>
                    <a:pt x="9016" y="180"/>
                    <a:pt x="8380" y="103"/>
                    <a:pt x="7743" y="103"/>
                  </a:cubicBezTo>
                  <a:cubicBezTo>
                    <a:pt x="7652" y="103"/>
                    <a:pt x="7560" y="105"/>
                    <a:pt x="7468" y="108"/>
                  </a:cubicBezTo>
                  <a:cubicBezTo>
                    <a:pt x="7413" y="110"/>
                    <a:pt x="7358" y="111"/>
                    <a:pt x="7303" y="111"/>
                  </a:cubicBezTo>
                  <a:cubicBezTo>
                    <a:pt x="6636" y="111"/>
                    <a:pt x="5976" y="1"/>
                    <a:pt x="5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38"/>
            <p:cNvSpPr/>
            <p:nvPr/>
          </p:nvSpPr>
          <p:spPr>
            <a:xfrm rot="291202">
              <a:off x="2405774" y="1099450"/>
              <a:ext cx="339905" cy="78858"/>
            </a:xfrm>
            <a:custGeom>
              <a:avLst/>
              <a:gdLst/>
              <a:ahLst/>
              <a:cxnLst/>
              <a:rect l="l" t="t" r="r" b="b"/>
              <a:pathLst>
                <a:path w="7431" h="1724" extrusionOk="0">
                  <a:moveTo>
                    <a:pt x="3383" y="1"/>
                  </a:moveTo>
                  <a:cubicBezTo>
                    <a:pt x="3325" y="1"/>
                    <a:pt x="3268" y="2"/>
                    <a:pt x="3210" y="4"/>
                  </a:cubicBezTo>
                  <a:cubicBezTo>
                    <a:pt x="2098" y="55"/>
                    <a:pt x="1088" y="528"/>
                    <a:pt x="52" y="912"/>
                  </a:cubicBezTo>
                  <a:lnTo>
                    <a:pt x="39" y="912"/>
                  </a:lnTo>
                  <a:cubicBezTo>
                    <a:pt x="1" y="937"/>
                    <a:pt x="1" y="1001"/>
                    <a:pt x="39" y="1027"/>
                  </a:cubicBezTo>
                  <a:cubicBezTo>
                    <a:pt x="998" y="1564"/>
                    <a:pt x="2226" y="1666"/>
                    <a:pt x="3300" y="1717"/>
                  </a:cubicBezTo>
                  <a:cubicBezTo>
                    <a:pt x="3381" y="1721"/>
                    <a:pt x="3462" y="1723"/>
                    <a:pt x="3543" y="1723"/>
                  </a:cubicBezTo>
                  <a:cubicBezTo>
                    <a:pt x="4789" y="1723"/>
                    <a:pt x="6015" y="1284"/>
                    <a:pt x="7264" y="1116"/>
                  </a:cubicBezTo>
                  <a:cubicBezTo>
                    <a:pt x="7418" y="1078"/>
                    <a:pt x="7430" y="861"/>
                    <a:pt x="7290" y="809"/>
                  </a:cubicBezTo>
                  <a:cubicBezTo>
                    <a:pt x="5978" y="552"/>
                    <a:pt x="4713" y="1"/>
                    <a:pt x="3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38"/>
            <p:cNvSpPr/>
            <p:nvPr/>
          </p:nvSpPr>
          <p:spPr>
            <a:xfrm rot="291202">
              <a:off x="2119046" y="766292"/>
              <a:ext cx="182417" cy="291877"/>
            </a:xfrm>
            <a:custGeom>
              <a:avLst/>
              <a:gdLst/>
              <a:ahLst/>
              <a:cxnLst/>
              <a:rect l="l" t="t" r="r" b="b"/>
              <a:pathLst>
                <a:path w="3988" h="6381" extrusionOk="0">
                  <a:moveTo>
                    <a:pt x="222" y="0"/>
                  </a:moveTo>
                  <a:cubicBezTo>
                    <a:pt x="109" y="0"/>
                    <a:pt x="1" y="86"/>
                    <a:pt x="36" y="226"/>
                  </a:cubicBezTo>
                  <a:cubicBezTo>
                    <a:pt x="279" y="1338"/>
                    <a:pt x="701" y="2336"/>
                    <a:pt x="1455" y="3205"/>
                  </a:cubicBezTo>
                  <a:cubicBezTo>
                    <a:pt x="2312" y="4164"/>
                    <a:pt x="3233" y="5136"/>
                    <a:pt x="3783" y="6325"/>
                  </a:cubicBezTo>
                  <a:cubicBezTo>
                    <a:pt x="3804" y="6363"/>
                    <a:pt x="3843" y="6380"/>
                    <a:pt x="3882" y="6380"/>
                  </a:cubicBezTo>
                  <a:cubicBezTo>
                    <a:pt x="3935" y="6380"/>
                    <a:pt x="3987" y="6347"/>
                    <a:pt x="3987" y="6287"/>
                  </a:cubicBezTo>
                  <a:cubicBezTo>
                    <a:pt x="3923" y="5136"/>
                    <a:pt x="3565" y="3921"/>
                    <a:pt x="3143" y="2860"/>
                  </a:cubicBezTo>
                  <a:cubicBezTo>
                    <a:pt x="2913" y="2310"/>
                    <a:pt x="2517" y="1568"/>
                    <a:pt x="2005" y="1236"/>
                  </a:cubicBezTo>
                  <a:cubicBezTo>
                    <a:pt x="1430" y="865"/>
                    <a:pt x="867" y="545"/>
                    <a:pt x="368" y="59"/>
                  </a:cubicBezTo>
                  <a:cubicBezTo>
                    <a:pt x="328" y="19"/>
                    <a:pt x="274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38"/>
            <p:cNvSpPr/>
            <p:nvPr/>
          </p:nvSpPr>
          <p:spPr>
            <a:xfrm rot="291202">
              <a:off x="1937884" y="892188"/>
              <a:ext cx="225780" cy="277102"/>
            </a:xfrm>
            <a:custGeom>
              <a:avLst/>
              <a:gdLst/>
              <a:ahLst/>
              <a:cxnLst/>
              <a:rect l="l" t="t" r="r" b="b"/>
              <a:pathLst>
                <a:path w="4936" h="6058" extrusionOk="0">
                  <a:moveTo>
                    <a:pt x="221" y="1"/>
                  </a:moveTo>
                  <a:cubicBezTo>
                    <a:pt x="113" y="1"/>
                    <a:pt x="0" y="119"/>
                    <a:pt x="18" y="244"/>
                  </a:cubicBezTo>
                  <a:cubicBezTo>
                    <a:pt x="108" y="1535"/>
                    <a:pt x="632" y="2750"/>
                    <a:pt x="1501" y="3722"/>
                  </a:cubicBezTo>
                  <a:cubicBezTo>
                    <a:pt x="2371" y="4720"/>
                    <a:pt x="3624" y="5500"/>
                    <a:pt x="4826" y="6049"/>
                  </a:cubicBezTo>
                  <a:cubicBezTo>
                    <a:pt x="4838" y="6055"/>
                    <a:pt x="4849" y="6058"/>
                    <a:pt x="4858" y="6058"/>
                  </a:cubicBezTo>
                  <a:cubicBezTo>
                    <a:pt x="4913" y="6058"/>
                    <a:pt x="4935" y="5978"/>
                    <a:pt x="4903" y="5934"/>
                  </a:cubicBezTo>
                  <a:cubicBezTo>
                    <a:pt x="4097" y="4745"/>
                    <a:pt x="3854" y="3249"/>
                    <a:pt x="2959" y="2136"/>
                  </a:cubicBezTo>
                  <a:cubicBezTo>
                    <a:pt x="2218" y="1229"/>
                    <a:pt x="1028" y="1037"/>
                    <a:pt x="351" y="78"/>
                  </a:cubicBezTo>
                  <a:cubicBezTo>
                    <a:pt x="316" y="23"/>
                    <a:pt x="269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38"/>
            <p:cNvSpPr/>
            <p:nvPr/>
          </p:nvSpPr>
          <p:spPr>
            <a:xfrm rot="291202">
              <a:off x="1886822" y="1126311"/>
              <a:ext cx="146739" cy="294713"/>
            </a:xfrm>
            <a:custGeom>
              <a:avLst/>
              <a:gdLst/>
              <a:ahLst/>
              <a:cxnLst/>
              <a:rect l="l" t="t" r="r" b="b"/>
              <a:pathLst>
                <a:path w="3208" h="6443" extrusionOk="0">
                  <a:moveTo>
                    <a:pt x="759" y="0"/>
                  </a:moveTo>
                  <a:cubicBezTo>
                    <a:pt x="657" y="0"/>
                    <a:pt x="558" y="61"/>
                    <a:pt x="525" y="181"/>
                  </a:cubicBezTo>
                  <a:cubicBezTo>
                    <a:pt x="0" y="1499"/>
                    <a:pt x="179" y="2522"/>
                    <a:pt x="908" y="3711"/>
                  </a:cubicBezTo>
                  <a:cubicBezTo>
                    <a:pt x="1484" y="4657"/>
                    <a:pt x="2251" y="5744"/>
                    <a:pt x="3108" y="6434"/>
                  </a:cubicBezTo>
                  <a:lnTo>
                    <a:pt x="3120" y="6434"/>
                  </a:lnTo>
                  <a:cubicBezTo>
                    <a:pt x="3129" y="6440"/>
                    <a:pt x="3138" y="6443"/>
                    <a:pt x="3147" y="6443"/>
                  </a:cubicBezTo>
                  <a:cubicBezTo>
                    <a:pt x="3178" y="6443"/>
                    <a:pt x="3207" y="6410"/>
                    <a:pt x="3197" y="6371"/>
                  </a:cubicBezTo>
                  <a:cubicBezTo>
                    <a:pt x="3044" y="5795"/>
                    <a:pt x="2852" y="5232"/>
                    <a:pt x="2814" y="4644"/>
                  </a:cubicBezTo>
                  <a:cubicBezTo>
                    <a:pt x="2775" y="4043"/>
                    <a:pt x="2788" y="3442"/>
                    <a:pt x="2609" y="2867"/>
                  </a:cubicBezTo>
                  <a:cubicBezTo>
                    <a:pt x="2456" y="2330"/>
                    <a:pt x="2289" y="1780"/>
                    <a:pt x="1931" y="1332"/>
                  </a:cubicBezTo>
                  <a:cubicBezTo>
                    <a:pt x="1612" y="936"/>
                    <a:pt x="1266" y="603"/>
                    <a:pt x="998" y="156"/>
                  </a:cubicBezTo>
                  <a:cubicBezTo>
                    <a:pt x="949" y="52"/>
                    <a:pt x="853" y="0"/>
                    <a:pt x="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38"/>
            <p:cNvSpPr/>
            <p:nvPr/>
          </p:nvSpPr>
          <p:spPr>
            <a:xfrm rot="291202">
              <a:off x="2103780" y="1449438"/>
              <a:ext cx="314747" cy="76114"/>
            </a:xfrm>
            <a:custGeom>
              <a:avLst/>
              <a:gdLst/>
              <a:ahLst/>
              <a:cxnLst/>
              <a:rect l="l" t="t" r="r" b="b"/>
              <a:pathLst>
                <a:path w="6881" h="1664" extrusionOk="0">
                  <a:moveTo>
                    <a:pt x="3257" y="1"/>
                  </a:moveTo>
                  <a:cubicBezTo>
                    <a:pt x="2072" y="1"/>
                    <a:pt x="927" y="315"/>
                    <a:pt x="64" y="1171"/>
                  </a:cubicBezTo>
                  <a:lnTo>
                    <a:pt x="51" y="1184"/>
                  </a:lnTo>
                  <a:cubicBezTo>
                    <a:pt x="0" y="1235"/>
                    <a:pt x="39" y="1325"/>
                    <a:pt x="103" y="1337"/>
                  </a:cubicBezTo>
                  <a:cubicBezTo>
                    <a:pt x="1277" y="1466"/>
                    <a:pt x="2513" y="1664"/>
                    <a:pt x="3720" y="1664"/>
                  </a:cubicBezTo>
                  <a:cubicBezTo>
                    <a:pt x="4786" y="1664"/>
                    <a:pt x="5831" y="1510"/>
                    <a:pt x="6791" y="1018"/>
                  </a:cubicBezTo>
                  <a:cubicBezTo>
                    <a:pt x="6880" y="954"/>
                    <a:pt x="6867" y="813"/>
                    <a:pt x="6778" y="749"/>
                  </a:cubicBezTo>
                  <a:cubicBezTo>
                    <a:pt x="5739" y="334"/>
                    <a:pt x="4477" y="1"/>
                    <a:pt x="32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38"/>
            <p:cNvSpPr/>
            <p:nvPr/>
          </p:nvSpPr>
          <p:spPr>
            <a:xfrm rot="291202">
              <a:off x="2269663" y="1125244"/>
              <a:ext cx="272299" cy="30967"/>
            </a:xfrm>
            <a:custGeom>
              <a:avLst/>
              <a:gdLst/>
              <a:ahLst/>
              <a:cxnLst/>
              <a:rect l="l" t="t" r="r" b="b"/>
              <a:pathLst>
                <a:path w="5953" h="677" extrusionOk="0">
                  <a:moveTo>
                    <a:pt x="3527" y="0"/>
                  </a:moveTo>
                  <a:cubicBezTo>
                    <a:pt x="2363" y="0"/>
                    <a:pt x="1203" y="177"/>
                    <a:pt x="83" y="532"/>
                  </a:cubicBezTo>
                  <a:cubicBezTo>
                    <a:pt x="0" y="556"/>
                    <a:pt x="15" y="676"/>
                    <a:pt x="87" y="676"/>
                  </a:cubicBezTo>
                  <a:cubicBezTo>
                    <a:pt x="94" y="676"/>
                    <a:pt x="101" y="675"/>
                    <a:pt x="108" y="673"/>
                  </a:cubicBezTo>
                  <a:cubicBezTo>
                    <a:pt x="1268" y="297"/>
                    <a:pt x="2504" y="151"/>
                    <a:pt x="3736" y="151"/>
                  </a:cubicBezTo>
                  <a:cubicBezTo>
                    <a:pt x="4473" y="151"/>
                    <a:pt x="5209" y="203"/>
                    <a:pt x="5926" y="290"/>
                  </a:cubicBezTo>
                  <a:cubicBezTo>
                    <a:pt x="5952" y="290"/>
                    <a:pt x="5952" y="251"/>
                    <a:pt x="5926" y="251"/>
                  </a:cubicBezTo>
                  <a:cubicBezTo>
                    <a:pt x="5133" y="84"/>
                    <a:pt x="4329" y="0"/>
                    <a:pt x="35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38"/>
            <p:cNvSpPr/>
            <p:nvPr/>
          </p:nvSpPr>
          <p:spPr>
            <a:xfrm rot="291202">
              <a:off x="2233596" y="906695"/>
              <a:ext cx="74467" cy="204053"/>
            </a:xfrm>
            <a:custGeom>
              <a:avLst/>
              <a:gdLst/>
              <a:ahLst/>
              <a:cxnLst/>
              <a:rect l="l" t="t" r="r" b="b"/>
              <a:pathLst>
                <a:path w="1628" h="4461" extrusionOk="0">
                  <a:moveTo>
                    <a:pt x="43" y="0"/>
                  </a:moveTo>
                  <a:cubicBezTo>
                    <a:pt x="22" y="0"/>
                    <a:pt x="1" y="25"/>
                    <a:pt x="18" y="51"/>
                  </a:cubicBezTo>
                  <a:cubicBezTo>
                    <a:pt x="619" y="1444"/>
                    <a:pt x="887" y="2953"/>
                    <a:pt x="1360" y="4386"/>
                  </a:cubicBezTo>
                  <a:cubicBezTo>
                    <a:pt x="1379" y="4438"/>
                    <a:pt x="1423" y="4460"/>
                    <a:pt x="1469" y="4460"/>
                  </a:cubicBezTo>
                  <a:cubicBezTo>
                    <a:pt x="1546" y="4460"/>
                    <a:pt x="1627" y="4397"/>
                    <a:pt x="1603" y="4309"/>
                  </a:cubicBezTo>
                  <a:cubicBezTo>
                    <a:pt x="1156" y="2851"/>
                    <a:pt x="810" y="1380"/>
                    <a:pt x="69" y="25"/>
                  </a:cubicBezTo>
                  <a:cubicBezTo>
                    <a:pt x="64" y="7"/>
                    <a:pt x="54" y="0"/>
                    <a:pt x="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38"/>
            <p:cNvSpPr/>
            <p:nvPr/>
          </p:nvSpPr>
          <p:spPr>
            <a:xfrm rot="291202">
              <a:off x="2051450" y="1046243"/>
              <a:ext cx="152777" cy="186625"/>
            </a:xfrm>
            <a:custGeom>
              <a:avLst/>
              <a:gdLst/>
              <a:ahLst/>
              <a:cxnLst/>
              <a:rect l="l" t="t" r="r" b="b"/>
              <a:pathLst>
                <a:path w="3340" h="4080" extrusionOk="0">
                  <a:moveTo>
                    <a:pt x="84" y="1"/>
                  </a:moveTo>
                  <a:cubicBezTo>
                    <a:pt x="40" y="1"/>
                    <a:pt x="0" y="48"/>
                    <a:pt x="38" y="96"/>
                  </a:cubicBezTo>
                  <a:cubicBezTo>
                    <a:pt x="626" y="825"/>
                    <a:pt x="1036" y="1682"/>
                    <a:pt x="1586" y="2436"/>
                  </a:cubicBezTo>
                  <a:cubicBezTo>
                    <a:pt x="2033" y="3050"/>
                    <a:pt x="2557" y="3587"/>
                    <a:pt x="3133" y="4060"/>
                  </a:cubicBezTo>
                  <a:cubicBezTo>
                    <a:pt x="3152" y="4074"/>
                    <a:pt x="3173" y="4080"/>
                    <a:pt x="3194" y="4080"/>
                  </a:cubicBezTo>
                  <a:cubicBezTo>
                    <a:pt x="3269" y="4080"/>
                    <a:pt x="3339" y="4000"/>
                    <a:pt x="3299" y="3919"/>
                  </a:cubicBezTo>
                  <a:cubicBezTo>
                    <a:pt x="2877" y="3203"/>
                    <a:pt x="2161" y="2705"/>
                    <a:pt x="1675" y="2001"/>
                  </a:cubicBezTo>
                  <a:cubicBezTo>
                    <a:pt x="1227" y="1298"/>
                    <a:pt x="716" y="633"/>
                    <a:pt x="128" y="19"/>
                  </a:cubicBezTo>
                  <a:cubicBezTo>
                    <a:pt x="115" y="6"/>
                    <a:pt x="99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38"/>
            <p:cNvSpPr/>
            <p:nvPr/>
          </p:nvSpPr>
          <p:spPr>
            <a:xfrm rot="291202">
              <a:off x="2150097" y="1242419"/>
              <a:ext cx="288858" cy="65136"/>
            </a:xfrm>
            <a:custGeom>
              <a:avLst/>
              <a:gdLst/>
              <a:ahLst/>
              <a:cxnLst/>
              <a:rect l="l" t="t" r="r" b="b"/>
              <a:pathLst>
                <a:path w="6315" h="1424" extrusionOk="0">
                  <a:moveTo>
                    <a:pt x="6301" y="116"/>
                  </a:moveTo>
                  <a:cubicBezTo>
                    <a:pt x="4243" y="781"/>
                    <a:pt x="1966" y="1"/>
                    <a:pt x="74" y="1266"/>
                  </a:cubicBezTo>
                  <a:cubicBezTo>
                    <a:pt x="0" y="1319"/>
                    <a:pt x="48" y="1423"/>
                    <a:pt x="124" y="1423"/>
                  </a:cubicBezTo>
                  <a:cubicBezTo>
                    <a:pt x="140" y="1423"/>
                    <a:pt x="158" y="1419"/>
                    <a:pt x="176" y="1407"/>
                  </a:cubicBezTo>
                  <a:cubicBezTo>
                    <a:pt x="2030" y="167"/>
                    <a:pt x="4319" y="985"/>
                    <a:pt x="6301" y="128"/>
                  </a:cubicBezTo>
                  <a:cubicBezTo>
                    <a:pt x="6314" y="116"/>
                    <a:pt x="6301" y="116"/>
                    <a:pt x="6301" y="11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38"/>
            <p:cNvSpPr/>
            <p:nvPr/>
          </p:nvSpPr>
          <p:spPr>
            <a:xfrm rot="291202">
              <a:off x="2024852" y="1475343"/>
              <a:ext cx="224820" cy="36044"/>
            </a:xfrm>
            <a:custGeom>
              <a:avLst/>
              <a:gdLst/>
              <a:ahLst/>
              <a:cxnLst/>
              <a:rect l="l" t="t" r="r" b="b"/>
              <a:pathLst>
                <a:path w="4915" h="788" extrusionOk="0">
                  <a:moveTo>
                    <a:pt x="4499" y="0"/>
                  </a:moveTo>
                  <a:cubicBezTo>
                    <a:pt x="3022" y="0"/>
                    <a:pt x="1551" y="193"/>
                    <a:pt x="132" y="568"/>
                  </a:cubicBezTo>
                  <a:cubicBezTo>
                    <a:pt x="0" y="604"/>
                    <a:pt x="15" y="787"/>
                    <a:pt x="135" y="787"/>
                  </a:cubicBezTo>
                  <a:cubicBezTo>
                    <a:pt x="142" y="787"/>
                    <a:pt x="150" y="787"/>
                    <a:pt x="158" y="785"/>
                  </a:cubicBezTo>
                  <a:cubicBezTo>
                    <a:pt x="1705" y="402"/>
                    <a:pt x="3432" y="568"/>
                    <a:pt x="4902" y="31"/>
                  </a:cubicBezTo>
                  <a:cubicBezTo>
                    <a:pt x="4915" y="18"/>
                    <a:pt x="4915" y="5"/>
                    <a:pt x="4902" y="5"/>
                  </a:cubicBezTo>
                  <a:cubicBezTo>
                    <a:pt x="4768" y="2"/>
                    <a:pt x="4633" y="0"/>
                    <a:pt x="4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38"/>
            <p:cNvSpPr/>
            <p:nvPr/>
          </p:nvSpPr>
          <p:spPr>
            <a:xfrm rot="291202">
              <a:off x="1970401" y="1263994"/>
              <a:ext cx="76663" cy="231955"/>
            </a:xfrm>
            <a:custGeom>
              <a:avLst/>
              <a:gdLst/>
              <a:ahLst/>
              <a:cxnLst/>
              <a:rect l="l" t="t" r="r" b="b"/>
              <a:pathLst>
                <a:path w="1676" h="5071" extrusionOk="0">
                  <a:moveTo>
                    <a:pt x="5" y="0"/>
                  </a:moveTo>
                  <a:cubicBezTo>
                    <a:pt x="1" y="0"/>
                    <a:pt x="1" y="6"/>
                    <a:pt x="1" y="6"/>
                  </a:cubicBezTo>
                  <a:cubicBezTo>
                    <a:pt x="52" y="824"/>
                    <a:pt x="205" y="1643"/>
                    <a:pt x="474" y="2423"/>
                  </a:cubicBezTo>
                  <a:cubicBezTo>
                    <a:pt x="768" y="3305"/>
                    <a:pt x="1305" y="4047"/>
                    <a:pt x="1433" y="4980"/>
                  </a:cubicBezTo>
                  <a:cubicBezTo>
                    <a:pt x="1445" y="5041"/>
                    <a:pt x="1501" y="5070"/>
                    <a:pt x="1555" y="5070"/>
                  </a:cubicBezTo>
                  <a:cubicBezTo>
                    <a:pt x="1616" y="5070"/>
                    <a:pt x="1676" y="5035"/>
                    <a:pt x="1676" y="4967"/>
                  </a:cubicBezTo>
                  <a:cubicBezTo>
                    <a:pt x="1663" y="4136"/>
                    <a:pt x="1177" y="3471"/>
                    <a:pt x="883" y="2730"/>
                  </a:cubicBezTo>
                  <a:cubicBezTo>
                    <a:pt x="551" y="1873"/>
                    <a:pt x="551" y="773"/>
                    <a:pt x="26" y="6"/>
                  </a:cubicBezTo>
                  <a:lnTo>
                    <a:pt x="14" y="6"/>
                  </a:lnTo>
                  <a:cubicBezTo>
                    <a:pt x="9" y="2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38"/>
            <p:cNvSpPr/>
            <p:nvPr/>
          </p:nvSpPr>
          <p:spPr>
            <a:xfrm rot="291202">
              <a:off x="1957681" y="814010"/>
              <a:ext cx="643080" cy="1054159"/>
            </a:xfrm>
            <a:custGeom>
              <a:avLst/>
              <a:gdLst/>
              <a:ahLst/>
              <a:cxnLst/>
              <a:rect l="l" t="t" r="r" b="b"/>
              <a:pathLst>
                <a:path w="14059" h="23046" extrusionOk="0">
                  <a:moveTo>
                    <a:pt x="14022" y="0"/>
                  </a:moveTo>
                  <a:cubicBezTo>
                    <a:pt x="14016" y="0"/>
                    <a:pt x="14009" y="3"/>
                    <a:pt x="14003" y="9"/>
                  </a:cubicBezTo>
                  <a:cubicBezTo>
                    <a:pt x="7993" y="3934"/>
                    <a:pt x="3505" y="9804"/>
                    <a:pt x="1280" y="16632"/>
                  </a:cubicBezTo>
                  <a:cubicBezTo>
                    <a:pt x="653" y="18602"/>
                    <a:pt x="1" y="20839"/>
                    <a:pt x="308" y="22937"/>
                  </a:cubicBezTo>
                  <a:cubicBezTo>
                    <a:pt x="326" y="23010"/>
                    <a:pt x="386" y="23045"/>
                    <a:pt x="445" y="23045"/>
                  </a:cubicBezTo>
                  <a:cubicBezTo>
                    <a:pt x="510" y="23045"/>
                    <a:pt x="576" y="23004"/>
                    <a:pt x="589" y="22924"/>
                  </a:cubicBezTo>
                  <a:cubicBezTo>
                    <a:pt x="934" y="13627"/>
                    <a:pt x="6842" y="5494"/>
                    <a:pt x="14042" y="47"/>
                  </a:cubicBezTo>
                  <a:lnTo>
                    <a:pt x="14029" y="47"/>
                  </a:lnTo>
                  <a:cubicBezTo>
                    <a:pt x="14058" y="27"/>
                    <a:pt x="14043" y="0"/>
                    <a:pt x="14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38"/>
            <p:cNvSpPr/>
            <p:nvPr/>
          </p:nvSpPr>
          <p:spPr>
            <a:xfrm rot="291202">
              <a:off x="2295912" y="701345"/>
              <a:ext cx="115040" cy="430931"/>
            </a:xfrm>
            <a:custGeom>
              <a:avLst/>
              <a:gdLst/>
              <a:ahLst/>
              <a:cxnLst/>
              <a:rect l="l" t="t" r="r" b="b"/>
              <a:pathLst>
                <a:path w="2515" h="9421" extrusionOk="0">
                  <a:moveTo>
                    <a:pt x="2007" y="0"/>
                  </a:moveTo>
                  <a:cubicBezTo>
                    <a:pt x="1993" y="0"/>
                    <a:pt x="1977" y="10"/>
                    <a:pt x="1977" y="31"/>
                  </a:cubicBezTo>
                  <a:cubicBezTo>
                    <a:pt x="2144" y="3177"/>
                    <a:pt x="1581" y="6489"/>
                    <a:pt x="46" y="9264"/>
                  </a:cubicBezTo>
                  <a:cubicBezTo>
                    <a:pt x="1" y="9345"/>
                    <a:pt x="65" y="9421"/>
                    <a:pt x="129" y="9421"/>
                  </a:cubicBezTo>
                  <a:cubicBezTo>
                    <a:pt x="155" y="9421"/>
                    <a:pt x="181" y="9408"/>
                    <a:pt x="200" y="9379"/>
                  </a:cubicBezTo>
                  <a:cubicBezTo>
                    <a:pt x="1926" y="6591"/>
                    <a:pt x="2514" y="3241"/>
                    <a:pt x="2028" y="18"/>
                  </a:cubicBezTo>
                  <a:cubicBezTo>
                    <a:pt x="2028" y="7"/>
                    <a:pt x="2018" y="0"/>
                    <a:pt x="20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38"/>
            <p:cNvSpPr/>
            <p:nvPr/>
          </p:nvSpPr>
          <p:spPr>
            <a:xfrm rot="291202">
              <a:off x="2570081" y="841346"/>
              <a:ext cx="226969" cy="80597"/>
            </a:xfrm>
            <a:custGeom>
              <a:avLst/>
              <a:gdLst/>
              <a:ahLst/>
              <a:cxnLst/>
              <a:rect l="l" t="t" r="r" b="b"/>
              <a:pathLst>
                <a:path w="4962" h="1762" extrusionOk="0">
                  <a:moveTo>
                    <a:pt x="3197" y="0"/>
                  </a:moveTo>
                  <a:cubicBezTo>
                    <a:pt x="2736" y="0"/>
                    <a:pt x="2274" y="75"/>
                    <a:pt x="1944" y="174"/>
                  </a:cubicBezTo>
                  <a:cubicBezTo>
                    <a:pt x="1330" y="366"/>
                    <a:pt x="371" y="634"/>
                    <a:pt x="26" y="1248"/>
                  </a:cubicBezTo>
                  <a:lnTo>
                    <a:pt x="38" y="1248"/>
                  </a:lnTo>
                  <a:cubicBezTo>
                    <a:pt x="0" y="1312"/>
                    <a:pt x="64" y="1389"/>
                    <a:pt x="128" y="1414"/>
                  </a:cubicBezTo>
                  <a:cubicBezTo>
                    <a:pt x="486" y="1491"/>
                    <a:pt x="870" y="1453"/>
                    <a:pt x="1228" y="1517"/>
                  </a:cubicBezTo>
                  <a:cubicBezTo>
                    <a:pt x="1650" y="1619"/>
                    <a:pt x="2084" y="1683"/>
                    <a:pt x="2506" y="1721"/>
                  </a:cubicBezTo>
                  <a:cubicBezTo>
                    <a:pt x="2786" y="1735"/>
                    <a:pt x="3077" y="1762"/>
                    <a:pt x="3362" y="1762"/>
                  </a:cubicBezTo>
                  <a:cubicBezTo>
                    <a:pt x="3872" y="1762"/>
                    <a:pt x="4362" y="1676"/>
                    <a:pt x="4732" y="1274"/>
                  </a:cubicBezTo>
                  <a:cubicBezTo>
                    <a:pt x="4962" y="1005"/>
                    <a:pt x="4847" y="634"/>
                    <a:pt x="4629" y="417"/>
                  </a:cubicBezTo>
                  <a:cubicBezTo>
                    <a:pt x="4308" y="109"/>
                    <a:pt x="3753" y="0"/>
                    <a:pt x="31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38"/>
            <p:cNvSpPr/>
            <p:nvPr/>
          </p:nvSpPr>
          <p:spPr>
            <a:xfrm rot="291202">
              <a:off x="2575676" y="772023"/>
              <a:ext cx="340042" cy="130043"/>
            </a:xfrm>
            <a:custGeom>
              <a:avLst/>
              <a:gdLst/>
              <a:ahLst/>
              <a:cxnLst/>
              <a:rect l="l" t="t" r="r" b="b"/>
              <a:pathLst>
                <a:path w="7434" h="2843" extrusionOk="0">
                  <a:moveTo>
                    <a:pt x="5289" y="0"/>
                  </a:moveTo>
                  <a:cubicBezTo>
                    <a:pt x="4490" y="0"/>
                    <a:pt x="3667" y="175"/>
                    <a:pt x="2983" y="394"/>
                  </a:cubicBezTo>
                  <a:cubicBezTo>
                    <a:pt x="1807" y="765"/>
                    <a:pt x="438" y="1494"/>
                    <a:pt x="16" y="2747"/>
                  </a:cubicBezTo>
                  <a:lnTo>
                    <a:pt x="29" y="2734"/>
                  </a:lnTo>
                  <a:lnTo>
                    <a:pt x="29" y="2734"/>
                  </a:lnTo>
                  <a:cubicBezTo>
                    <a:pt x="0" y="2792"/>
                    <a:pt x="43" y="2842"/>
                    <a:pt x="88" y="2842"/>
                  </a:cubicBezTo>
                  <a:cubicBezTo>
                    <a:pt x="103" y="2842"/>
                    <a:pt x="119" y="2837"/>
                    <a:pt x="131" y="2824"/>
                  </a:cubicBezTo>
                  <a:cubicBezTo>
                    <a:pt x="1244" y="2095"/>
                    <a:pt x="2523" y="1673"/>
                    <a:pt x="3853" y="1609"/>
                  </a:cubicBezTo>
                  <a:cubicBezTo>
                    <a:pt x="4078" y="1596"/>
                    <a:pt x="4306" y="1594"/>
                    <a:pt x="4536" y="1594"/>
                  </a:cubicBezTo>
                  <a:cubicBezTo>
                    <a:pt x="4644" y="1594"/>
                    <a:pt x="4753" y="1595"/>
                    <a:pt x="4862" y="1595"/>
                  </a:cubicBezTo>
                  <a:cubicBezTo>
                    <a:pt x="5676" y="1595"/>
                    <a:pt x="6494" y="1569"/>
                    <a:pt x="7216" y="1136"/>
                  </a:cubicBezTo>
                  <a:cubicBezTo>
                    <a:pt x="7433" y="970"/>
                    <a:pt x="7433" y="650"/>
                    <a:pt x="7216" y="484"/>
                  </a:cubicBezTo>
                  <a:cubicBezTo>
                    <a:pt x="6662" y="133"/>
                    <a:pt x="5985" y="0"/>
                    <a:pt x="52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38"/>
            <p:cNvSpPr/>
            <p:nvPr/>
          </p:nvSpPr>
          <p:spPr>
            <a:xfrm rot="291202">
              <a:off x="2575904" y="666300"/>
              <a:ext cx="280807" cy="239503"/>
            </a:xfrm>
            <a:custGeom>
              <a:avLst/>
              <a:gdLst/>
              <a:ahLst/>
              <a:cxnLst/>
              <a:rect l="l" t="t" r="r" b="b"/>
              <a:pathLst>
                <a:path w="6139" h="5236" extrusionOk="0">
                  <a:moveTo>
                    <a:pt x="4705" y="0"/>
                  </a:moveTo>
                  <a:cubicBezTo>
                    <a:pt x="3489" y="0"/>
                    <a:pt x="2322" y="965"/>
                    <a:pt x="1535" y="1816"/>
                  </a:cubicBezTo>
                  <a:cubicBezTo>
                    <a:pt x="653" y="2762"/>
                    <a:pt x="1" y="3785"/>
                    <a:pt x="39" y="5115"/>
                  </a:cubicBezTo>
                  <a:lnTo>
                    <a:pt x="39" y="5102"/>
                  </a:lnTo>
                  <a:cubicBezTo>
                    <a:pt x="47" y="5190"/>
                    <a:pt x="116" y="5235"/>
                    <a:pt x="186" y="5235"/>
                  </a:cubicBezTo>
                  <a:cubicBezTo>
                    <a:pt x="239" y="5235"/>
                    <a:pt x="293" y="5209"/>
                    <a:pt x="321" y="5154"/>
                  </a:cubicBezTo>
                  <a:cubicBezTo>
                    <a:pt x="743" y="3952"/>
                    <a:pt x="1714" y="3146"/>
                    <a:pt x="2904" y="2750"/>
                  </a:cubicBezTo>
                  <a:cubicBezTo>
                    <a:pt x="3901" y="2404"/>
                    <a:pt x="5078" y="2315"/>
                    <a:pt x="5794" y="1445"/>
                  </a:cubicBezTo>
                  <a:cubicBezTo>
                    <a:pt x="6139" y="1036"/>
                    <a:pt x="5960" y="320"/>
                    <a:pt x="5448" y="128"/>
                  </a:cubicBezTo>
                  <a:cubicBezTo>
                    <a:pt x="5201" y="40"/>
                    <a:pt x="4952" y="0"/>
                    <a:pt x="4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38"/>
            <p:cNvSpPr/>
            <p:nvPr/>
          </p:nvSpPr>
          <p:spPr>
            <a:xfrm rot="291202">
              <a:off x="2404643" y="586489"/>
              <a:ext cx="190742" cy="198198"/>
            </a:xfrm>
            <a:custGeom>
              <a:avLst/>
              <a:gdLst/>
              <a:ahLst/>
              <a:cxnLst/>
              <a:rect l="l" t="t" r="r" b="b"/>
              <a:pathLst>
                <a:path w="4170" h="4333" extrusionOk="0">
                  <a:moveTo>
                    <a:pt x="2838" y="1"/>
                  </a:moveTo>
                  <a:cubicBezTo>
                    <a:pt x="1975" y="1"/>
                    <a:pt x="1245" y="992"/>
                    <a:pt x="858" y="1682"/>
                  </a:cubicBezTo>
                  <a:cubicBezTo>
                    <a:pt x="628" y="2117"/>
                    <a:pt x="512" y="2667"/>
                    <a:pt x="359" y="3140"/>
                  </a:cubicBezTo>
                  <a:cubicBezTo>
                    <a:pt x="244" y="3485"/>
                    <a:pt x="1" y="3907"/>
                    <a:pt x="39" y="4278"/>
                  </a:cubicBezTo>
                  <a:cubicBezTo>
                    <a:pt x="39" y="4310"/>
                    <a:pt x="65" y="4333"/>
                    <a:pt x="96" y="4333"/>
                  </a:cubicBezTo>
                  <a:cubicBezTo>
                    <a:pt x="102" y="4333"/>
                    <a:pt x="109" y="4332"/>
                    <a:pt x="116" y="4329"/>
                  </a:cubicBezTo>
                  <a:cubicBezTo>
                    <a:pt x="692" y="4253"/>
                    <a:pt x="1293" y="3498"/>
                    <a:pt x="1766" y="3179"/>
                  </a:cubicBezTo>
                  <a:cubicBezTo>
                    <a:pt x="2431" y="2705"/>
                    <a:pt x="3684" y="2283"/>
                    <a:pt x="3965" y="1478"/>
                  </a:cubicBezTo>
                  <a:cubicBezTo>
                    <a:pt x="4170" y="915"/>
                    <a:pt x="3940" y="442"/>
                    <a:pt x="3428" y="161"/>
                  </a:cubicBezTo>
                  <a:cubicBezTo>
                    <a:pt x="3226" y="49"/>
                    <a:pt x="3029" y="1"/>
                    <a:pt x="28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38"/>
            <p:cNvSpPr/>
            <p:nvPr/>
          </p:nvSpPr>
          <p:spPr>
            <a:xfrm rot="291202">
              <a:off x="2378446" y="504243"/>
              <a:ext cx="118196" cy="271659"/>
            </a:xfrm>
            <a:custGeom>
              <a:avLst/>
              <a:gdLst/>
              <a:ahLst/>
              <a:cxnLst/>
              <a:rect l="l" t="t" r="r" b="b"/>
              <a:pathLst>
                <a:path w="2584" h="5939" extrusionOk="0">
                  <a:moveTo>
                    <a:pt x="1640" y="0"/>
                  </a:moveTo>
                  <a:cubicBezTo>
                    <a:pt x="1480" y="0"/>
                    <a:pt x="1312" y="61"/>
                    <a:pt x="1152" y="203"/>
                  </a:cubicBezTo>
                  <a:cubicBezTo>
                    <a:pt x="346" y="893"/>
                    <a:pt x="90" y="2006"/>
                    <a:pt x="39" y="3029"/>
                  </a:cubicBezTo>
                  <a:cubicBezTo>
                    <a:pt x="1" y="3962"/>
                    <a:pt x="1" y="5101"/>
                    <a:pt x="602" y="5881"/>
                  </a:cubicBezTo>
                  <a:cubicBezTo>
                    <a:pt x="627" y="5919"/>
                    <a:pt x="666" y="5938"/>
                    <a:pt x="704" y="5938"/>
                  </a:cubicBezTo>
                  <a:cubicBezTo>
                    <a:pt x="742" y="5938"/>
                    <a:pt x="781" y="5919"/>
                    <a:pt x="806" y="5881"/>
                  </a:cubicBezTo>
                  <a:lnTo>
                    <a:pt x="819" y="5881"/>
                  </a:lnTo>
                  <a:cubicBezTo>
                    <a:pt x="1241" y="5241"/>
                    <a:pt x="1292" y="4461"/>
                    <a:pt x="1459" y="3732"/>
                  </a:cubicBezTo>
                  <a:cubicBezTo>
                    <a:pt x="1650" y="2824"/>
                    <a:pt x="2136" y="2044"/>
                    <a:pt x="2418" y="1175"/>
                  </a:cubicBezTo>
                  <a:cubicBezTo>
                    <a:pt x="2584" y="628"/>
                    <a:pt x="2154" y="0"/>
                    <a:pt x="1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38"/>
            <p:cNvSpPr/>
            <p:nvPr/>
          </p:nvSpPr>
          <p:spPr>
            <a:xfrm rot="291202">
              <a:off x="2328959" y="451115"/>
              <a:ext cx="113896" cy="326915"/>
            </a:xfrm>
            <a:custGeom>
              <a:avLst/>
              <a:gdLst/>
              <a:ahLst/>
              <a:cxnLst/>
              <a:rect l="l" t="t" r="r" b="b"/>
              <a:pathLst>
                <a:path w="2490" h="7147" extrusionOk="0">
                  <a:moveTo>
                    <a:pt x="1265" y="1"/>
                  </a:moveTo>
                  <a:cubicBezTo>
                    <a:pt x="1261" y="1"/>
                    <a:pt x="1258" y="1"/>
                    <a:pt x="1254" y="1"/>
                  </a:cubicBezTo>
                  <a:cubicBezTo>
                    <a:pt x="1" y="14"/>
                    <a:pt x="116" y="2789"/>
                    <a:pt x="180" y="3530"/>
                  </a:cubicBezTo>
                  <a:cubicBezTo>
                    <a:pt x="269" y="4771"/>
                    <a:pt x="908" y="6369"/>
                    <a:pt x="1931" y="7124"/>
                  </a:cubicBezTo>
                  <a:cubicBezTo>
                    <a:pt x="1954" y="7139"/>
                    <a:pt x="1981" y="7146"/>
                    <a:pt x="2007" y="7146"/>
                  </a:cubicBezTo>
                  <a:cubicBezTo>
                    <a:pt x="2068" y="7146"/>
                    <a:pt x="2127" y="7106"/>
                    <a:pt x="2136" y="7034"/>
                  </a:cubicBezTo>
                  <a:cubicBezTo>
                    <a:pt x="2264" y="5640"/>
                    <a:pt x="1893" y="4157"/>
                    <a:pt x="1842" y="2750"/>
                  </a:cubicBezTo>
                  <a:cubicBezTo>
                    <a:pt x="1816" y="2036"/>
                    <a:pt x="2490" y="1"/>
                    <a:pt x="126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38"/>
            <p:cNvSpPr/>
            <p:nvPr/>
          </p:nvSpPr>
          <p:spPr>
            <a:xfrm rot="291202">
              <a:off x="1934248" y="1559606"/>
              <a:ext cx="182234" cy="304455"/>
            </a:xfrm>
            <a:custGeom>
              <a:avLst/>
              <a:gdLst/>
              <a:ahLst/>
              <a:cxnLst/>
              <a:rect l="l" t="t" r="r" b="b"/>
              <a:pathLst>
                <a:path w="3984" h="6656" extrusionOk="0">
                  <a:moveTo>
                    <a:pt x="3899" y="1"/>
                  </a:moveTo>
                  <a:cubicBezTo>
                    <a:pt x="3891" y="1"/>
                    <a:pt x="3882" y="2"/>
                    <a:pt x="3874" y="6"/>
                  </a:cubicBezTo>
                  <a:cubicBezTo>
                    <a:pt x="1611" y="1477"/>
                    <a:pt x="869" y="4098"/>
                    <a:pt x="38" y="6515"/>
                  </a:cubicBezTo>
                  <a:cubicBezTo>
                    <a:pt x="1" y="6599"/>
                    <a:pt x="72" y="6656"/>
                    <a:pt x="143" y="6656"/>
                  </a:cubicBezTo>
                  <a:cubicBezTo>
                    <a:pt x="170" y="6656"/>
                    <a:pt x="196" y="6648"/>
                    <a:pt x="217" y="6630"/>
                  </a:cubicBezTo>
                  <a:cubicBezTo>
                    <a:pt x="2340" y="4994"/>
                    <a:pt x="2442" y="2129"/>
                    <a:pt x="3951" y="83"/>
                  </a:cubicBezTo>
                  <a:cubicBezTo>
                    <a:pt x="3983" y="51"/>
                    <a:pt x="3943" y="1"/>
                    <a:pt x="38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38"/>
            <p:cNvSpPr/>
            <p:nvPr/>
          </p:nvSpPr>
          <p:spPr>
            <a:xfrm rot="291202">
              <a:off x="1911634" y="1256764"/>
              <a:ext cx="118379" cy="374897"/>
            </a:xfrm>
            <a:custGeom>
              <a:avLst/>
              <a:gdLst/>
              <a:ahLst/>
              <a:cxnLst/>
              <a:rect l="l" t="t" r="r" b="b"/>
              <a:pathLst>
                <a:path w="2588" h="8196" extrusionOk="0">
                  <a:moveTo>
                    <a:pt x="2486" y="0"/>
                  </a:moveTo>
                  <a:cubicBezTo>
                    <a:pt x="2463" y="0"/>
                    <a:pt x="2442" y="11"/>
                    <a:pt x="2430" y="35"/>
                  </a:cubicBezTo>
                  <a:cubicBezTo>
                    <a:pt x="1701" y="1467"/>
                    <a:pt x="1445" y="3066"/>
                    <a:pt x="895" y="4562"/>
                  </a:cubicBezTo>
                  <a:cubicBezTo>
                    <a:pt x="512" y="5636"/>
                    <a:pt x="0" y="7043"/>
                    <a:pt x="486" y="8155"/>
                  </a:cubicBezTo>
                  <a:cubicBezTo>
                    <a:pt x="503" y="8183"/>
                    <a:pt x="529" y="8196"/>
                    <a:pt x="555" y="8196"/>
                  </a:cubicBezTo>
                  <a:cubicBezTo>
                    <a:pt x="590" y="8196"/>
                    <a:pt x="625" y="8173"/>
                    <a:pt x="639" y="8129"/>
                  </a:cubicBezTo>
                  <a:lnTo>
                    <a:pt x="639" y="8142"/>
                  </a:lnTo>
                  <a:cubicBezTo>
                    <a:pt x="1010" y="6902"/>
                    <a:pt x="1650" y="5802"/>
                    <a:pt x="2059" y="4575"/>
                  </a:cubicBezTo>
                  <a:cubicBezTo>
                    <a:pt x="2545" y="3155"/>
                    <a:pt x="2187" y="1569"/>
                    <a:pt x="2570" y="99"/>
                  </a:cubicBezTo>
                  <a:cubicBezTo>
                    <a:pt x="2588" y="47"/>
                    <a:pt x="2534" y="0"/>
                    <a:pt x="24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38"/>
            <p:cNvSpPr/>
            <p:nvPr/>
          </p:nvSpPr>
          <p:spPr>
            <a:xfrm rot="291202">
              <a:off x="1642464" y="1402732"/>
              <a:ext cx="290687" cy="276965"/>
            </a:xfrm>
            <a:custGeom>
              <a:avLst/>
              <a:gdLst/>
              <a:ahLst/>
              <a:cxnLst/>
              <a:rect l="l" t="t" r="r" b="b"/>
              <a:pathLst>
                <a:path w="6355" h="6055" extrusionOk="0">
                  <a:moveTo>
                    <a:pt x="235" y="1"/>
                  </a:moveTo>
                  <a:cubicBezTo>
                    <a:pt x="76" y="1"/>
                    <a:pt x="1" y="244"/>
                    <a:pt x="180" y="311"/>
                  </a:cubicBezTo>
                  <a:cubicBezTo>
                    <a:pt x="1458" y="1257"/>
                    <a:pt x="2111" y="2408"/>
                    <a:pt x="3095" y="3610"/>
                  </a:cubicBezTo>
                  <a:cubicBezTo>
                    <a:pt x="3939" y="4684"/>
                    <a:pt x="5039" y="5515"/>
                    <a:pt x="6292" y="6052"/>
                  </a:cubicBezTo>
                  <a:cubicBezTo>
                    <a:pt x="6297" y="6054"/>
                    <a:pt x="6302" y="6055"/>
                    <a:pt x="6307" y="6055"/>
                  </a:cubicBezTo>
                  <a:cubicBezTo>
                    <a:pt x="6337" y="6055"/>
                    <a:pt x="6354" y="6023"/>
                    <a:pt x="6343" y="6001"/>
                  </a:cubicBezTo>
                  <a:cubicBezTo>
                    <a:pt x="4783" y="3572"/>
                    <a:pt x="3325" y="758"/>
                    <a:pt x="308" y="17"/>
                  </a:cubicBezTo>
                  <a:cubicBezTo>
                    <a:pt x="282" y="6"/>
                    <a:pt x="257" y="1"/>
                    <a:pt x="2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38"/>
            <p:cNvSpPr/>
            <p:nvPr/>
          </p:nvSpPr>
          <p:spPr>
            <a:xfrm rot="291202">
              <a:off x="1668133" y="1640514"/>
              <a:ext cx="254963" cy="313421"/>
            </a:xfrm>
            <a:custGeom>
              <a:avLst/>
              <a:gdLst/>
              <a:ahLst/>
              <a:cxnLst/>
              <a:rect l="l" t="t" r="r" b="b"/>
              <a:pathLst>
                <a:path w="5574" h="6852" extrusionOk="0">
                  <a:moveTo>
                    <a:pt x="97" y="0"/>
                  </a:moveTo>
                  <a:cubicBezTo>
                    <a:pt x="40" y="0"/>
                    <a:pt x="0" y="83"/>
                    <a:pt x="41" y="134"/>
                  </a:cubicBezTo>
                  <a:cubicBezTo>
                    <a:pt x="1217" y="1336"/>
                    <a:pt x="2087" y="2691"/>
                    <a:pt x="2854" y="4175"/>
                  </a:cubicBezTo>
                  <a:cubicBezTo>
                    <a:pt x="3493" y="5415"/>
                    <a:pt x="4184" y="6285"/>
                    <a:pt x="5501" y="6847"/>
                  </a:cubicBezTo>
                  <a:cubicBezTo>
                    <a:pt x="5507" y="6851"/>
                    <a:pt x="5513" y="6852"/>
                    <a:pt x="5519" y="6852"/>
                  </a:cubicBezTo>
                  <a:cubicBezTo>
                    <a:pt x="5558" y="6852"/>
                    <a:pt x="5573" y="6780"/>
                    <a:pt x="5539" y="6758"/>
                  </a:cubicBezTo>
                  <a:cubicBezTo>
                    <a:pt x="4210" y="5812"/>
                    <a:pt x="4005" y="3893"/>
                    <a:pt x="3007" y="2640"/>
                  </a:cubicBezTo>
                  <a:cubicBezTo>
                    <a:pt x="2189" y="1630"/>
                    <a:pt x="1217" y="748"/>
                    <a:pt x="143" y="19"/>
                  </a:cubicBezTo>
                  <a:cubicBezTo>
                    <a:pt x="127" y="6"/>
                    <a:pt x="112" y="0"/>
                    <a:pt x="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38"/>
            <p:cNvSpPr/>
            <p:nvPr/>
          </p:nvSpPr>
          <p:spPr>
            <a:xfrm rot="291202">
              <a:off x="1887614" y="1870165"/>
              <a:ext cx="201720" cy="290779"/>
            </a:xfrm>
            <a:custGeom>
              <a:avLst/>
              <a:gdLst/>
              <a:ahLst/>
              <a:cxnLst/>
              <a:rect l="l" t="t" r="r" b="b"/>
              <a:pathLst>
                <a:path w="4410" h="6357" extrusionOk="0">
                  <a:moveTo>
                    <a:pt x="4270" y="0"/>
                  </a:moveTo>
                  <a:cubicBezTo>
                    <a:pt x="4252" y="0"/>
                    <a:pt x="4233" y="4"/>
                    <a:pt x="4214" y="14"/>
                  </a:cubicBezTo>
                  <a:cubicBezTo>
                    <a:pt x="3242" y="525"/>
                    <a:pt x="2475" y="1356"/>
                    <a:pt x="2040" y="2367"/>
                  </a:cubicBezTo>
                  <a:cubicBezTo>
                    <a:pt x="1427" y="3658"/>
                    <a:pt x="979" y="5090"/>
                    <a:pt x="46" y="6203"/>
                  </a:cubicBezTo>
                  <a:cubicBezTo>
                    <a:pt x="1" y="6248"/>
                    <a:pt x="24" y="6351"/>
                    <a:pt x="99" y="6351"/>
                  </a:cubicBezTo>
                  <a:cubicBezTo>
                    <a:pt x="110" y="6351"/>
                    <a:pt x="122" y="6348"/>
                    <a:pt x="135" y="6344"/>
                  </a:cubicBezTo>
                  <a:lnTo>
                    <a:pt x="135" y="6356"/>
                  </a:lnTo>
                  <a:cubicBezTo>
                    <a:pt x="2820" y="5384"/>
                    <a:pt x="3115" y="2328"/>
                    <a:pt x="4368" y="154"/>
                  </a:cubicBezTo>
                  <a:cubicBezTo>
                    <a:pt x="4409" y="81"/>
                    <a:pt x="4349" y="0"/>
                    <a:pt x="42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38"/>
            <p:cNvSpPr/>
            <p:nvPr/>
          </p:nvSpPr>
          <p:spPr>
            <a:xfrm rot="291202">
              <a:off x="1604020" y="1883258"/>
              <a:ext cx="277148" cy="262190"/>
            </a:xfrm>
            <a:custGeom>
              <a:avLst/>
              <a:gdLst/>
              <a:ahLst/>
              <a:cxnLst/>
              <a:rect l="l" t="t" r="r" b="b"/>
              <a:pathLst>
                <a:path w="6059" h="5732" extrusionOk="0">
                  <a:moveTo>
                    <a:pt x="106" y="1"/>
                  </a:moveTo>
                  <a:cubicBezTo>
                    <a:pt x="41" y="1"/>
                    <a:pt x="0" y="80"/>
                    <a:pt x="52" y="142"/>
                  </a:cubicBezTo>
                  <a:cubicBezTo>
                    <a:pt x="909" y="1293"/>
                    <a:pt x="1331" y="2406"/>
                    <a:pt x="2533" y="3288"/>
                  </a:cubicBezTo>
                  <a:cubicBezTo>
                    <a:pt x="3032" y="3659"/>
                    <a:pt x="3543" y="4042"/>
                    <a:pt x="4055" y="4413"/>
                  </a:cubicBezTo>
                  <a:cubicBezTo>
                    <a:pt x="4656" y="4848"/>
                    <a:pt x="5436" y="5129"/>
                    <a:pt x="5922" y="5705"/>
                  </a:cubicBezTo>
                  <a:cubicBezTo>
                    <a:pt x="5937" y="5724"/>
                    <a:pt x="5955" y="5731"/>
                    <a:pt x="5973" y="5731"/>
                  </a:cubicBezTo>
                  <a:cubicBezTo>
                    <a:pt x="6016" y="5731"/>
                    <a:pt x="6059" y="5686"/>
                    <a:pt x="6050" y="5641"/>
                  </a:cubicBezTo>
                  <a:cubicBezTo>
                    <a:pt x="5807" y="4401"/>
                    <a:pt x="5039" y="3838"/>
                    <a:pt x="4080" y="3109"/>
                  </a:cubicBezTo>
                  <a:cubicBezTo>
                    <a:pt x="3339" y="2559"/>
                    <a:pt x="2571" y="2048"/>
                    <a:pt x="1868" y="1472"/>
                  </a:cubicBezTo>
                  <a:cubicBezTo>
                    <a:pt x="1267" y="986"/>
                    <a:pt x="832" y="411"/>
                    <a:pt x="154" y="14"/>
                  </a:cubicBezTo>
                  <a:cubicBezTo>
                    <a:pt x="138" y="5"/>
                    <a:pt x="121" y="1"/>
                    <a:pt x="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38"/>
            <p:cNvSpPr/>
            <p:nvPr/>
          </p:nvSpPr>
          <p:spPr>
            <a:xfrm rot="291202">
              <a:off x="1683986" y="2101003"/>
              <a:ext cx="157625" cy="212103"/>
            </a:xfrm>
            <a:custGeom>
              <a:avLst/>
              <a:gdLst/>
              <a:ahLst/>
              <a:cxnLst/>
              <a:rect l="l" t="t" r="r" b="b"/>
              <a:pathLst>
                <a:path w="3446" h="4637" extrusionOk="0">
                  <a:moveTo>
                    <a:pt x="84" y="1"/>
                  </a:moveTo>
                  <a:cubicBezTo>
                    <a:pt x="37" y="1"/>
                    <a:pt x="0" y="54"/>
                    <a:pt x="21" y="114"/>
                  </a:cubicBezTo>
                  <a:cubicBezTo>
                    <a:pt x="507" y="984"/>
                    <a:pt x="1057" y="1828"/>
                    <a:pt x="1581" y="2685"/>
                  </a:cubicBezTo>
                  <a:cubicBezTo>
                    <a:pt x="2080" y="3516"/>
                    <a:pt x="2438" y="4181"/>
                    <a:pt x="3333" y="4628"/>
                  </a:cubicBezTo>
                  <a:cubicBezTo>
                    <a:pt x="3344" y="4634"/>
                    <a:pt x="3355" y="4636"/>
                    <a:pt x="3366" y="4636"/>
                  </a:cubicBezTo>
                  <a:cubicBezTo>
                    <a:pt x="3408" y="4636"/>
                    <a:pt x="3445" y="4602"/>
                    <a:pt x="3435" y="4552"/>
                  </a:cubicBezTo>
                  <a:cubicBezTo>
                    <a:pt x="3141" y="3657"/>
                    <a:pt x="3077" y="2813"/>
                    <a:pt x="2489" y="2033"/>
                  </a:cubicBezTo>
                  <a:cubicBezTo>
                    <a:pt x="1849" y="1214"/>
                    <a:pt x="1005" y="549"/>
                    <a:pt x="123" y="12"/>
                  </a:cubicBezTo>
                  <a:cubicBezTo>
                    <a:pt x="110" y="4"/>
                    <a:pt x="97" y="1"/>
                    <a:pt x="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38"/>
            <p:cNvSpPr/>
            <p:nvPr/>
          </p:nvSpPr>
          <p:spPr>
            <a:xfrm rot="291202">
              <a:off x="1796404" y="2359221"/>
              <a:ext cx="207712" cy="182417"/>
            </a:xfrm>
            <a:custGeom>
              <a:avLst/>
              <a:gdLst/>
              <a:ahLst/>
              <a:cxnLst/>
              <a:rect l="l" t="t" r="r" b="b"/>
              <a:pathLst>
                <a:path w="4541" h="3988" extrusionOk="0">
                  <a:moveTo>
                    <a:pt x="4441" y="0"/>
                  </a:moveTo>
                  <a:cubicBezTo>
                    <a:pt x="4422" y="0"/>
                    <a:pt x="4404" y="7"/>
                    <a:pt x="4387" y="24"/>
                  </a:cubicBezTo>
                  <a:cubicBezTo>
                    <a:pt x="3569" y="765"/>
                    <a:pt x="2546" y="1047"/>
                    <a:pt x="1702" y="1750"/>
                  </a:cubicBezTo>
                  <a:cubicBezTo>
                    <a:pt x="973" y="2364"/>
                    <a:pt x="551" y="3144"/>
                    <a:pt x="14" y="3911"/>
                  </a:cubicBezTo>
                  <a:cubicBezTo>
                    <a:pt x="1" y="3949"/>
                    <a:pt x="26" y="3988"/>
                    <a:pt x="65" y="3988"/>
                  </a:cubicBezTo>
                  <a:cubicBezTo>
                    <a:pt x="2111" y="3515"/>
                    <a:pt x="3543" y="1878"/>
                    <a:pt x="4502" y="126"/>
                  </a:cubicBezTo>
                  <a:cubicBezTo>
                    <a:pt x="4540" y="60"/>
                    <a:pt x="4493" y="0"/>
                    <a:pt x="4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38"/>
            <p:cNvSpPr/>
            <p:nvPr/>
          </p:nvSpPr>
          <p:spPr>
            <a:xfrm rot="291202">
              <a:off x="1690794" y="2348014"/>
              <a:ext cx="124920" cy="124142"/>
            </a:xfrm>
            <a:custGeom>
              <a:avLst/>
              <a:gdLst/>
              <a:ahLst/>
              <a:cxnLst/>
              <a:rect l="l" t="t" r="r" b="b"/>
              <a:pathLst>
                <a:path w="2731" h="2714" extrusionOk="0">
                  <a:moveTo>
                    <a:pt x="210" y="1"/>
                  </a:moveTo>
                  <a:cubicBezTo>
                    <a:pt x="100" y="1"/>
                    <a:pt x="1" y="141"/>
                    <a:pt x="97" y="237"/>
                  </a:cubicBezTo>
                  <a:cubicBezTo>
                    <a:pt x="621" y="723"/>
                    <a:pt x="941" y="1336"/>
                    <a:pt x="1324" y="1937"/>
                  </a:cubicBezTo>
                  <a:cubicBezTo>
                    <a:pt x="1593" y="2347"/>
                    <a:pt x="2053" y="2487"/>
                    <a:pt x="2462" y="2705"/>
                  </a:cubicBezTo>
                  <a:cubicBezTo>
                    <a:pt x="2481" y="2710"/>
                    <a:pt x="2500" y="2713"/>
                    <a:pt x="2517" y="2713"/>
                  </a:cubicBezTo>
                  <a:cubicBezTo>
                    <a:pt x="2652" y="2713"/>
                    <a:pt x="2731" y="2551"/>
                    <a:pt x="2629" y="2449"/>
                  </a:cubicBezTo>
                  <a:cubicBezTo>
                    <a:pt x="2232" y="2142"/>
                    <a:pt x="2002" y="1567"/>
                    <a:pt x="1644" y="1196"/>
                  </a:cubicBezTo>
                  <a:cubicBezTo>
                    <a:pt x="1248" y="735"/>
                    <a:pt x="787" y="339"/>
                    <a:pt x="276" y="19"/>
                  </a:cubicBezTo>
                  <a:cubicBezTo>
                    <a:pt x="254" y="6"/>
                    <a:pt x="232" y="1"/>
                    <a:pt x="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38"/>
            <p:cNvSpPr/>
            <p:nvPr/>
          </p:nvSpPr>
          <p:spPr>
            <a:xfrm rot="291202">
              <a:off x="1809587" y="2596613"/>
              <a:ext cx="177706" cy="226375"/>
            </a:xfrm>
            <a:custGeom>
              <a:avLst/>
              <a:gdLst/>
              <a:ahLst/>
              <a:cxnLst/>
              <a:rect l="l" t="t" r="r" b="b"/>
              <a:pathLst>
                <a:path w="3885" h="4949" extrusionOk="0">
                  <a:moveTo>
                    <a:pt x="3779" y="0"/>
                  </a:moveTo>
                  <a:cubicBezTo>
                    <a:pt x="3759" y="0"/>
                    <a:pt x="3739" y="9"/>
                    <a:pt x="3721" y="30"/>
                  </a:cubicBezTo>
                  <a:cubicBezTo>
                    <a:pt x="2430" y="1654"/>
                    <a:pt x="652" y="2805"/>
                    <a:pt x="0" y="4889"/>
                  </a:cubicBezTo>
                  <a:cubicBezTo>
                    <a:pt x="0" y="4919"/>
                    <a:pt x="23" y="4948"/>
                    <a:pt x="51" y="4948"/>
                  </a:cubicBezTo>
                  <a:cubicBezTo>
                    <a:pt x="60" y="4948"/>
                    <a:pt x="68" y="4946"/>
                    <a:pt x="77" y="4940"/>
                  </a:cubicBezTo>
                  <a:cubicBezTo>
                    <a:pt x="2008" y="3815"/>
                    <a:pt x="3414" y="2344"/>
                    <a:pt x="3875" y="119"/>
                  </a:cubicBezTo>
                  <a:cubicBezTo>
                    <a:pt x="3884" y="63"/>
                    <a:pt x="3832" y="0"/>
                    <a:pt x="37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38"/>
            <p:cNvSpPr/>
            <p:nvPr/>
          </p:nvSpPr>
          <p:spPr>
            <a:xfrm rot="291202">
              <a:off x="1608075" y="2464248"/>
              <a:ext cx="176928" cy="198793"/>
            </a:xfrm>
            <a:custGeom>
              <a:avLst/>
              <a:gdLst/>
              <a:ahLst/>
              <a:cxnLst/>
              <a:rect l="l" t="t" r="r" b="b"/>
              <a:pathLst>
                <a:path w="3868" h="4346" extrusionOk="0">
                  <a:moveTo>
                    <a:pt x="158" y="1"/>
                  </a:moveTo>
                  <a:cubicBezTo>
                    <a:pt x="55" y="1"/>
                    <a:pt x="1" y="131"/>
                    <a:pt x="69" y="211"/>
                  </a:cubicBezTo>
                  <a:cubicBezTo>
                    <a:pt x="1323" y="1528"/>
                    <a:pt x="1860" y="3843"/>
                    <a:pt x="3842" y="4342"/>
                  </a:cubicBezTo>
                  <a:cubicBezTo>
                    <a:pt x="3844" y="4344"/>
                    <a:pt x="3847" y="4345"/>
                    <a:pt x="3849" y="4345"/>
                  </a:cubicBezTo>
                  <a:cubicBezTo>
                    <a:pt x="3859" y="4345"/>
                    <a:pt x="3867" y="4326"/>
                    <a:pt x="3867" y="4316"/>
                  </a:cubicBezTo>
                  <a:cubicBezTo>
                    <a:pt x="3228" y="2500"/>
                    <a:pt x="2077" y="697"/>
                    <a:pt x="197" y="7"/>
                  </a:cubicBezTo>
                  <a:cubicBezTo>
                    <a:pt x="184" y="3"/>
                    <a:pt x="170" y="1"/>
                    <a:pt x="1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38"/>
            <p:cNvSpPr/>
            <p:nvPr/>
          </p:nvSpPr>
          <p:spPr>
            <a:xfrm rot="291202">
              <a:off x="1702266" y="2791656"/>
              <a:ext cx="118333" cy="104062"/>
            </a:xfrm>
            <a:custGeom>
              <a:avLst/>
              <a:gdLst/>
              <a:ahLst/>
              <a:cxnLst/>
              <a:rect l="l" t="t" r="r" b="b"/>
              <a:pathLst>
                <a:path w="2587" h="2275" extrusionOk="0">
                  <a:moveTo>
                    <a:pt x="119" y="1"/>
                  </a:moveTo>
                  <a:cubicBezTo>
                    <a:pt x="61" y="1"/>
                    <a:pt x="0" y="63"/>
                    <a:pt x="42" y="126"/>
                  </a:cubicBezTo>
                  <a:cubicBezTo>
                    <a:pt x="375" y="599"/>
                    <a:pt x="579" y="1200"/>
                    <a:pt x="976" y="1635"/>
                  </a:cubicBezTo>
                  <a:cubicBezTo>
                    <a:pt x="1167" y="1878"/>
                    <a:pt x="1398" y="2070"/>
                    <a:pt x="1653" y="2223"/>
                  </a:cubicBezTo>
                  <a:cubicBezTo>
                    <a:pt x="1729" y="2261"/>
                    <a:pt x="1809" y="2274"/>
                    <a:pt x="1893" y="2274"/>
                  </a:cubicBezTo>
                  <a:cubicBezTo>
                    <a:pt x="2094" y="2274"/>
                    <a:pt x="2312" y="2198"/>
                    <a:pt x="2510" y="2198"/>
                  </a:cubicBezTo>
                  <a:cubicBezTo>
                    <a:pt x="2574" y="2185"/>
                    <a:pt x="2587" y="2083"/>
                    <a:pt x="2523" y="2057"/>
                  </a:cubicBezTo>
                  <a:cubicBezTo>
                    <a:pt x="2306" y="1993"/>
                    <a:pt x="2152" y="1571"/>
                    <a:pt x="1960" y="1430"/>
                  </a:cubicBezTo>
                  <a:cubicBezTo>
                    <a:pt x="1756" y="1290"/>
                    <a:pt x="1551" y="1085"/>
                    <a:pt x="1334" y="919"/>
                  </a:cubicBezTo>
                  <a:cubicBezTo>
                    <a:pt x="937" y="625"/>
                    <a:pt x="566" y="280"/>
                    <a:pt x="157" y="11"/>
                  </a:cubicBezTo>
                  <a:cubicBezTo>
                    <a:pt x="146" y="4"/>
                    <a:pt x="133" y="1"/>
                    <a:pt x="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38"/>
            <p:cNvSpPr/>
            <p:nvPr/>
          </p:nvSpPr>
          <p:spPr>
            <a:xfrm rot="291202">
              <a:off x="1685103" y="1222263"/>
              <a:ext cx="273717" cy="1821244"/>
            </a:xfrm>
            <a:custGeom>
              <a:avLst/>
              <a:gdLst/>
              <a:ahLst/>
              <a:cxnLst/>
              <a:rect l="l" t="t" r="r" b="b"/>
              <a:pathLst>
                <a:path w="5984" h="39816" extrusionOk="0">
                  <a:moveTo>
                    <a:pt x="12" y="0"/>
                  </a:moveTo>
                  <a:cubicBezTo>
                    <a:pt x="5" y="0"/>
                    <a:pt x="1" y="9"/>
                    <a:pt x="10" y="18"/>
                  </a:cubicBezTo>
                  <a:cubicBezTo>
                    <a:pt x="4498" y="5453"/>
                    <a:pt x="5061" y="12435"/>
                    <a:pt x="4217" y="19187"/>
                  </a:cubicBezTo>
                  <a:cubicBezTo>
                    <a:pt x="3744" y="22920"/>
                    <a:pt x="2887" y="26590"/>
                    <a:pt x="2849" y="30376"/>
                  </a:cubicBezTo>
                  <a:cubicBezTo>
                    <a:pt x="2810" y="33649"/>
                    <a:pt x="3897" y="36936"/>
                    <a:pt x="5560" y="39723"/>
                  </a:cubicBezTo>
                  <a:cubicBezTo>
                    <a:pt x="5600" y="39788"/>
                    <a:pt x="5662" y="39816"/>
                    <a:pt x="5723" y="39816"/>
                  </a:cubicBezTo>
                  <a:cubicBezTo>
                    <a:pt x="5854" y="39816"/>
                    <a:pt x="5983" y="39688"/>
                    <a:pt x="5905" y="39531"/>
                  </a:cubicBezTo>
                  <a:cubicBezTo>
                    <a:pt x="4179" y="36040"/>
                    <a:pt x="3143" y="32677"/>
                    <a:pt x="3335" y="28752"/>
                  </a:cubicBezTo>
                  <a:cubicBezTo>
                    <a:pt x="3526" y="24954"/>
                    <a:pt x="4434" y="21233"/>
                    <a:pt x="4767" y="17447"/>
                  </a:cubicBezTo>
                  <a:cubicBezTo>
                    <a:pt x="5304" y="11182"/>
                    <a:pt x="4294" y="4852"/>
                    <a:pt x="23" y="5"/>
                  </a:cubicBezTo>
                  <a:cubicBezTo>
                    <a:pt x="19" y="2"/>
                    <a:pt x="15" y="0"/>
                    <a:pt x="1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6F2"/>
        </a:solidFill>
        <a:effectLst/>
      </p:bgPr>
    </p:bg>
    <p:spTree>
      <p:nvGrpSpPr>
        <p:cNvPr id="1" name="Shape 5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" name="Google Shape;5433;p36"/>
          <p:cNvSpPr/>
          <p:nvPr/>
        </p:nvSpPr>
        <p:spPr>
          <a:xfrm>
            <a:off x="6396539" y="1160485"/>
            <a:ext cx="627600" cy="62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34" name="Google Shape;5434;p36"/>
          <p:cNvSpPr/>
          <p:nvPr/>
        </p:nvSpPr>
        <p:spPr>
          <a:xfrm flipH="1">
            <a:off x="4253175" y="1127794"/>
            <a:ext cx="627600" cy="62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35" name="Google Shape;5435;p36"/>
          <p:cNvSpPr/>
          <p:nvPr/>
        </p:nvSpPr>
        <p:spPr>
          <a:xfrm>
            <a:off x="1806063" y="1158540"/>
            <a:ext cx="627600" cy="62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6" name="Google Shape;5436;p36"/>
          <p:cNvSpPr txBox="1">
            <a:spLocks noGrp="1"/>
          </p:cNvSpPr>
          <p:nvPr>
            <p:ph type="title"/>
          </p:nvPr>
        </p:nvSpPr>
        <p:spPr>
          <a:xfrm>
            <a:off x="376713" y="1935362"/>
            <a:ext cx="348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Introduction </a:t>
            </a:r>
          </a:p>
        </p:txBody>
      </p:sp>
      <p:sp>
        <p:nvSpPr>
          <p:cNvPr id="5437" name="Google Shape;5437;p36"/>
          <p:cNvSpPr txBox="1">
            <a:spLocks noGrp="1"/>
          </p:cNvSpPr>
          <p:nvPr>
            <p:ph type="title" idx="2"/>
          </p:nvPr>
        </p:nvSpPr>
        <p:spPr>
          <a:xfrm>
            <a:off x="1492262" y="1284301"/>
            <a:ext cx="1275300" cy="3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5439" name="Google Shape;5439;p36"/>
          <p:cNvSpPr txBox="1">
            <a:spLocks noGrp="1"/>
          </p:cNvSpPr>
          <p:nvPr>
            <p:ph type="title" idx="3"/>
          </p:nvPr>
        </p:nvSpPr>
        <p:spPr>
          <a:xfrm>
            <a:off x="3266981" y="1900660"/>
            <a:ext cx="2513428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Functional </a:t>
            </a:r>
            <a:br>
              <a:rPr lang="en-US" dirty="0">
                <a:latin typeface="Aptos Narrow" panose="020B0004020202020204" pitchFamily="34" charset="0"/>
              </a:rPr>
            </a:br>
            <a:r>
              <a:rPr lang="en-US" dirty="0">
                <a:latin typeface="Aptos Narrow" panose="020B0004020202020204" pitchFamily="34" charset="0"/>
              </a:rPr>
              <a:t>Requirements</a:t>
            </a:r>
          </a:p>
        </p:txBody>
      </p:sp>
      <p:sp>
        <p:nvSpPr>
          <p:cNvPr id="5440" name="Google Shape;5440;p36"/>
          <p:cNvSpPr txBox="1">
            <a:spLocks noGrp="1"/>
          </p:cNvSpPr>
          <p:nvPr>
            <p:ph type="title" idx="4"/>
          </p:nvPr>
        </p:nvSpPr>
        <p:spPr>
          <a:xfrm>
            <a:off x="3934350" y="1271145"/>
            <a:ext cx="1275300" cy="3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5442" name="Google Shape;5442;p36"/>
          <p:cNvSpPr txBox="1">
            <a:spLocks noGrp="1"/>
          </p:cNvSpPr>
          <p:nvPr>
            <p:ph type="title" idx="6"/>
          </p:nvPr>
        </p:nvSpPr>
        <p:spPr>
          <a:xfrm>
            <a:off x="4967189" y="2054661"/>
            <a:ext cx="34863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Non-Functional Requirements</a:t>
            </a:r>
            <a:br>
              <a:rPr lang="en-US" dirty="0"/>
            </a:br>
            <a:endParaRPr lang="en-IN" dirty="0"/>
          </a:p>
        </p:txBody>
      </p:sp>
      <p:sp>
        <p:nvSpPr>
          <p:cNvPr id="5443" name="Google Shape;5443;p36"/>
          <p:cNvSpPr txBox="1">
            <a:spLocks noGrp="1"/>
          </p:cNvSpPr>
          <p:nvPr>
            <p:ph type="title" idx="7"/>
          </p:nvPr>
        </p:nvSpPr>
        <p:spPr>
          <a:xfrm>
            <a:off x="6072689" y="1284301"/>
            <a:ext cx="1275300" cy="37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5448" name="Google Shape;5448;p36"/>
          <p:cNvSpPr txBox="1">
            <a:spLocks noGrp="1"/>
          </p:cNvSpPr>
          <p:nvPr>
            <p:ph type="title" idx="15"/>
          </p:nvPr>
        </p:nvSpPr>
        <p:spPr>
          <a:xfrm>
            <a:off x="720000" y="4900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>
                <a:latin typeface="Aptos Narrow" panose="020B0004020202020204" pitchFamily="34" charset="0"/>
              </a:rPr>
              <a:t>Content Table</a:t>
            </a:r>
            <a:endParaRPr b="1" dirty="0">
              <a:latin typeface="Aptos Narrow" panose="020B00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3A81936-EAFA-B082-D962-6237A2C17CDD}"/>
              </a:ext>
            </a:extLst>
          </p:cNvPr>
          <p:cNvSpPr>
            <a:spLocks noGrp="1" noChangeArrowheads="1"/>
          </p:cNvSpPr>
          <p:nvPr>
            <p:ph type="title" idx="9"/>
          </p:nvPr>
        </p:nvSpPr>
        <p:spPr bwMode="auto">
          <a:xfrm>
            <a:off x="2160685" y="3811736"/>
            <a:ext cx="184135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UML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Diagrams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</p:txBody>
      </p:sp>
      <p:sp>
        <p:nvSpPr>
          <p:cNvPr id="2" name="Google Shape;5432;p36">
            <a:extLst>
              <a:ext uri="{FF2B5EF4-FFF2-40B4-BE49-F238E27FC236}">
                <a16:creationId xmlns:a16="http://schemas.microsoft.com/office/drawing/2014/main" id="{0BF882E7-CD8B-E204-36A1-76DF22F0B79C}"/>
              </a:ext>
            </a:extLst>
          </p:cNvPr>
          <p:cNvSpPr/>
          <p:nvPr/>
        </p:nvSpPr>
        <p:spPr>
          <a:xfrm>
            <a:off x="2767562" y="3083602"/>
            <a:ext cx="627600" cy="62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5432;p36">
            <a:extLst>
              <a:ext uri="{FF2B5EF4-FFF2-40B4-BE49-F238E27FC236}">
                <a16:creationId xmlns:a16="http://schemas.microsoft.com/office/drawing/2014/main" id="{E4FB60F6-18B4-8A2B-EB56-C746E81395FB}"/>
              </a:ext>
            </a:extLst>
          </p:cNvPr>
          <p:cNvSpPr/>
          <p:nvPr/>
        </p:nvSpPr>
        <p:spPr>
          <a:xfrm>
            <a:off x="5270937" y="3083602"/>
            <a:ext cx="627600" cy="62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5437;p36">
            <a:extLst>
              <a:ext uri="{FF2B5EF4-FFF2-40B4-BE49-F238E27FC236}">
                <a16:creationId xmlns:a16="http://schemas.microsoft.com/office/drawing/2014/main" id="{43AEF19C-04F9-9C6A-485C-8C984F0719F9}"/>
              </a:ext>
            </a:extLst>
          </p:cNvPr>
          <p:cNvSpPr txBox="1">
            <a:spLocks/>
          </p:cNvSpPr>
          <p:nvPr/>
        </p:nvSpPr>
        <p:spPr>
          <a:xfrm>
            <a:off x="2447880" y="3210202"/>
            <a:ext cx="12753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2200" b="0" i="0" u="none" strike="noStrike" cap="none">
                <a:solidFill>
                  <a:srgbClr val="F7F6F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7" name="Google Shape;5437;p36">
            <a:extLst>
              <a:ext uri="{FF2B5EF4-FFF2-40B4-BE49-F238E27FC236}">
                <a16:creationId xmlns:a16="http://schemas.microsoft.com/office/drawing/2014/main" id="{5138B468-B05C-90E5-9725-647B5B5B38B1}"/>
              </a:ext>
            </a:extLst>
          </p:cNvPr>
          <p:cNvSpPr txBox="1">
            <a:spLocks/>
          </p:cNvSpPr>
          <p:nvPr/>
        </p:nvSpPr>
        <p:spPr>
          <a:xfrm>
            <a:off x="4967189" y="3244897"/>
            <a:ext cx="1275300" cy="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2200" b="0" i="0" u="none" strike="noStrike" cap="none">
                <a:solidFill>
                  <a:srgbClr val="F7F6F2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9" name="Google Shape;5437;p36">
            <a:extLst>
              <a:ext uri="{FF2B5EF4-FFF2-40B4-BE49-F238E27FC236}">
                <a16:creationId xmlns:a16="http://schemas.microsoft.com/office/drawing/2014/main" id="{F55B0252-E3A4-E332-E9CE-BC4E70C4A80F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6396539" y="3137627"/>
            <a:ext cx="1274762" cy="3746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B38237-0587-4E29-9355-B12F3B4695FE}"/>
              </a:ext>
            </a:extLst>
          </p:cNvPr>
          <p:cNvSpPr txBox="1"/>
          <p:nvPr/>
        </p:nvSpPr>
        <p:spPr>
          <a:xfrm>
            <a:off x="4967189" y="3781556"/>
            <a:ext cx="21735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Conclusion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311337F-6C2C-9FDA-2733-44B449E90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32" y="1748501"/>
            <a:ext cx="877824" cy="1033774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14C812C6-50EE-B680-5291-09DDC4080B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642" y="3318987"/>
            <a:ext cx="3094558" cy="484800"/>
          </a:xfrm>
        </p:spPr>
        <p:txBody>
          <a:bodyPr/>
          <a:lstStyle/>
          <a:p>
            <a:r>
              <a:rPr lang="en-US" dirty="0"/>
              <a:t>Building a secure, scalable backend to support live yoga sessions, personalized plans, and video tutorials.</a:t>
            </a:r>
            <a:endParaRPr lang="en-IN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44361E0E-11E6-4F94-3110-6C9BD003DFF7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>
            <a:off x="5452165" y="3076587"/>
            <a:ext cx="2336400" cy="484800"/>
          </a:xfrm>
        </p:spPr>
        <p:txBody>
          <a:bodyPr/>
          <a:lstStyle/>
          <a:p>
            <a:r>
              <a:rPr lang="en-US" dirty="0">
                <a:latin typeface="Aptos Narrow" panose="020B0004020202020204" pitchFamily="34" charset="0"/>
              </a:rPr>
              <a:t>Powered by Spring Boot REST APIs</a:t>
            </a:r>
            <a:endParaRPr lang="en-IN" dirty="0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6D02B544-5E38-E511-A0DB-538815891450}"/>
              </a:ext>
            </a:extLst>
          </p:cNvPr>
          <p:cNvSpPr>
            <a:spLocks noGrp="1"/>
          </p:cNvSpPr>
          <p:nvPr>
            <p:ph type="title" idx="15"/>
          </p:nvPr>
        </p:nvSpPr>
        <p:spPr>
          <a:xfrm>
            <a:off x="658704" y="696134"/>
            <a:ext cx="7826592" cy="408787"/>
          </a:xfrm>
        </p:spPr>
        <p:txBody>
          <a:bodyPr/>
          <a:lstStyle/>
          <a:p>
            <a:r>
              <a:rPr lang="en-IN" b="1" dirty="0">
                <a:latin typeface="Aptos Narrow" panose="020B0004020202020204" pitchFamily="34" charset="0"/>
              </a:rPr>
              <a:t>Introduction</a:t>
            </a:r>
            <a:endParaRPr lang="en-IN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734C747-E1FF-AAAA-B785-9A6F8C6B8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680" y="1748501"/>
            <a:ext cx="1060704" cy="88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95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5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3" name="Google Shape;5453;p37"/>
          <p:cNvSpPr txBox="1">
            <a:spLocks noGrp="1"/>
          </p:cNvSpPr>
          <p:nvPr>
            <p:ph type="title"/>
          </p:nvPr>
        </p:nvSpPr>
        <p:spPr>
          <a:xfrm>
            <a:off x="1903833" y="1432207"/>
            <a:ext cx="531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>
                <a:latin typeface="Aptos Narrow" panose="020B0004020202020204" pitchFamily="34" charset="0"/>
              </a:rPr>
              <a:t>Target Audience</a:t>
            </a:r>
            <a:endParaRPr dirty="0">
              <a:latin typeface="Aptos Narrow" panose="020B0004020202020204" pitchFamily="34" charset="0"/>
            </a:endParaRPr>
          </a:p>
        </p:txBody>
      </p:sp>
      <p:sp>
        <p:nvSpPr>
          <p:cNvPr id="5454" name="Google Shape;5454;p37"/>
          <p:cNvSpPr txBox="1">
            <a:spLocks noGrp="1"/>
          </p:cNvSpPr>
          <p:nvPr>
            <p:ph type="subTitle" idx="1"/>
          </p:nvPr>
        </p:nvSpPr>
        <p:spPr>
          <a:xfrm>
            <a:off x="2293589" y="2522625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5455" name="Google Shape;5455;p37"/>
          <p:cNvGrpSpPr/>
          <p:nvPr/>
        </p:nvGrpSpPr>
        <p:grpSpPr>
          <a:xfrm>
            <a:off x="3869374" y="619748"/>
            <a:ext cx="1404163" cy="563842"/>
            <a:chOff x="3869374" y="619748"/>
            <a:chExt cx="1404163" cy="563842"/>
          </a:xfrm>
        </p:grpSpPr>
        <p:sp>
          <p:nvSpPr>
            <p:cNvPr id="5456" name="Google Shape;5456;p37"/>
            <p:cNvSpPr/>
            <p:nvPr/>
          </p:nvSpPr>
          <p:spPr>
            <a:xfrm>
              <a:off x="4262308" y="619897"/>
              <a:ext cx="618686" cy="563693"/>
            </a:xfrm>
            <a:custGeom>
              <a:avLst/>
              <a:gdLst/>
              <a:ahLst/>
              <a:cxnLst/>
              <a:rect l="l" t="t" r="r" b="b"/>
              <a:pathLst>
                <a:path w="20678" h="18840" extrusionOk="0">
                  <a:moveTo>
                    <a:pt x="10341" y="1"/>
                  </a:moveTo>
                  <a:cubicBezTo>
                    <a:pt x="7929" y="1"/>
                    <a:pt x="5518" y="918"/>
                    <a:pt x="3683" y="2753"/>
                  </a:cubicBezTo>
                  <a:cubicBezTo>
                    <a:pt x="0" y="6436"/>
                    <a:pt x="0" y="12408"/>
                    <a:pt x="3683" y="16078"/>
                  </a:cubicBezTo>
                  <a:cubicBezTo>
                    <a:pt x="5518" y="17919"/>
                    <a:pt x="7929" y="18840"/>
                    <a:pt x="10341" y="18840"/>
                  </a:cubicBezTo>
                  <a:cubicBezTo>
                    <a:pt x="12753" y="18840"/>
                    <a:pt x="15166" y="17919"/>
                    <a:pt x="17008" y="16078"/>
                  </a:cubicBezTo>
                  <a:cubicBezTo>
                    <a:pt x="20678" y="12408"/>
                    <a:pt x="20678" y="6436"/>
                    <a:pt x="17008" y="2753"/>
                  </a:cubicBezTo>
                  <a:cubicBezTo>
                    <a:pt x="15166" y="918"/>
                    <a:pt x="12753" y="1"/>
                    <a:pt x="103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37"/>
            <p:cNvSpPr/>
            <p:nvPr/>
          </p:nvSpPr>
          <p:spPr>
            <a:xfrm>
              <a:off x="4916173" y="619748"/>
              <a:ext cx="357364" cy="563842"/>
            </a:xfrm>
            <a:custGeom>
              <a:avLst/>
              <a:gdLst/>
              <a:ahLst/>
              <a:cxnLst/>
              <a:rect l="l" t="t" r="r" b="b"/>
              <a:pathLst>
                <a:path w="11944" h="18845" extrusionOk="0">
                  <a:moveTo>
                    <a:pt x="9949" y="0"/>
                  </a:moveTo>
                  <a:cubicBezTo>
                    <a:pt x="5247" y="0"/>
                    <a:pt x="1117" y="3542"/>
                    <a:pt x="601" y="8423"/>
                  </a:cubicBezTo>
                  <a:cubicBezTo>
                    <a:pt x="0" y="13998"/>
                    <a:pt x="4373" y="18845"/>
                    <a:pt x="9962" y="18845"/>
                  </a:cubicBezTo>
                  <a:cubicBezTo>
                    <a:pt x="10627" y="18845"/>
                    <a:pt x="11292" y="18781"/>
                    <a:pt x="11944" y="18640"/>
                  </a:cubicBezTo>
                  <a:cubicBezTo>
                    <a:pt x="7609" y="17694"/>
                    <a:pt x="4514" y="13858"/>
                    <a:pt x="4514" y="9420"/>
                  </a:cubicBezTo>
                  <a:cubicBezTo>
                    <a:pt x="4514" y="4983"/>
                    <a:pt x="7609" y="1147"/>
                    <a:pt x="11944" y="213"/>
                  </a:cubicBezTo>
                  <a:cubicBezTo>
                    <a:pt x="11273" y="69"/>
                    <a:pt x="10605" y="0"/>
                    <a:pt x="99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37"/>
            <p:cNvSpPr/>
            <p:nvPr/>
          </p:nvSpPr>
          <p:spPr>
            <a:xfrm>
              <a:off x="3869374" y="619748"/>
              <a:ext cx="357364" cy="563842"/>
            </a:xfrm>
            <a:custGeom>
              <a:avLst/>
              <a:gdLst/>
              <a:ahLst/>
              <a:cxnLst/>
              <a:rect l="l" t="t" r="r" b="b"/>
              <a:pathLst>
                <a:path w="11944" h="18845" extrusionOk="0">
                  <a:moveTo>
                    <a:pt x="2008" y="0"/>
                  </a:moveTo>
                  <a:cubicBezTo>
                    <a:pt x="1352" y="0"/>
                    <a:pt x="684" y="69"/>
                    <a:pt x="13" y="213"/>
                  </a:cubicBezTo>
                  <a:cubicBezTo>
                    <a:pt x="4348" y="1147"/>
                    <a:pt x="7443" y="4983"/>
                    <a:pt x="7443" y="9420"/>
                  </a:cubicBezTo>
                  <a:cubicBezTo>
                    <a:pt x="7443" y="13870"/>
                    <a:pt x="4348" y="17707"/>
                    <a:pt x="1" y="18640"/>
                  </a:cubicBezTo>
                  <a:cubicBezTo>
                    <a:pt x="653" y="18781"/>
                    <a:pt x="1318" y="18845"/>
                    <a:pt x="1983" y="18845"/>
                  </a:cubicBezTo>
                  <a:cubicBezTo>
                    <a:pt x="1990" y="18845"/>
                    <a:pt x="1997" y="18845"/>
                    <a:pt x="2005" y="18845"/>
                  </a:cubicBezTo>
                  <a:cubicBezTo>
                    <a:pt x="7595" y="18845"/>
                    <a:pt x="11943" y="13991"/>
                    <a:pt x="11356" y="8436"/>
                  </a:cubicBezTo>
                  <a:cubicBezTo>
                    <a:pt x="10840" y="3544"/>
                    <a:pt x="6710" y="0"/>
                    <a:pt x="2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37"/>
            <p:cNvSpPr/>
            <p:nvPr/>
          </p:nvSpPr>
          <p:spPr>
            <a:xfrm>
              <a:off x="4334983" y="687337"/>
              <a:ext cx="456100" cy="438867"/>
            </a:xfrm>
            <a:custGeom>
              <a:avLst/>
              <a:gdLst/>
              <a:ahLst/>
              <a:cxnLst/>
              <a:rect l="l" t="t" r="r" b="b"/>
              <a:pathLst>
                <a:path w="15244" h="14668" extrusionOk="0">
                  <a:moveTo>
                    <a:pt x="7916" y="52"/>
                  </a:moveTo>
                  <a:lnTo>
                    <a:pt x="8415" y="77"/>
                  </a:lnTo>
                  <a:cubicBezTo>
                    <a:pt x="8607" y="90"/>
                    <a:pt x="8812" y="103"/>
                    <a:pt x="9016" y="141"/>
                  </a:cubicBezTo>
                  <a:cubicBezTo>
                    <a:pt x="9131" y="167"/>
                    <a:pt x="9259" y="179"/>
                    <a:pt x="9387" y="205"/>
                  </a:cubicBezTo>
                  <a:lnTo>
                    <a:pt x="9809" y="320"/>
                  </a:lnTo>
                  <a:cubicBezTo>
                    <a:pt x="10512" y="512"/>
                    <a:pt x="11190" y="819"/>
                    <a:pt x="11804" y="1215"/>
                  </a:cubicBezTo>
                  <a:cubicBezTo>
                    <a:pt x="12609" y="1740"/>
                    <a:pt x="13287" y="2417"/>
                    <a:pt x="13824" y="3223"/>
                  </a:cubicBezTo>
                  <a:cubicBezTo>
                    <a:pt x="14451" y="4156"/>
                    <a:pt x="14847" y="5243"/>
                    <a:pt x="14975" y="6369"/>
                  </a:cubicBezTo>
                  <a:cubicBezTo>
                    <a:pt x="15116" y="7622"/>
                    <a:pt x="14911" y="8888"/>
                    <a:pt x="14412" y="10051"/>
                  </a:cubicBezTo>
                  <a:cubicBezTo>
                    <a:pt x="14131" y="10652"/>
                    <a:pt x="13786" y="11228"/>
                    <a:pt x="13351" y="11739"/>
                  </a:cubicBezTo>
                  <a:cubicBezTo>
                    <a:pt x="12916" y="12251"/>
                    <a:pt x="12405" y="12711"/>
                    <a:pt x="11842" y="13095"/>
                  </a:cubicBezTo>
                  <a:cubicBezTo>
                    <a:pt x="11254" y="13466"/>
                    <a:pt x="10627" y="13760"/>
                    <a:pt x="9975" y="13964"/>
                  </a:cubicBezTo>
                  <a:cubicBezTo>
                    <a:pt x="9304" y="14169"/>
                    <a:pt x="8610" y="14271"/>
                    <a:pt x="7916" y="14271"/>
                  </a:cubicBezTo>
                  <a:cubicBezTo>
                    <a:pt x="7223" y="14271"/>
                    <a:pt x="6529" y="14169"/>
                    <a:pt x="5858" y="13964"/>
                  </a:cubicBezTo>
                  <a:cubicBezTo>
                    <a:pt x="4528" y="13568"/>
                    <a:pt x="3351" y="12788"/>
                    <a:pt x="2469" y="11727"/>
                  </a:cubicBezTo>
                  <a:cubicBezTo>
                    <a:pt x="2047" y="11215"/>
                    <a:pt x="1689" y="10652"/>
                    <a:pt x="1420" y="10051"/>
                  </a:cubicBezTo>
                  <a:cubicBezTo>
                    <a:pt x="1" y="6867"/>
                    <a:pt x="1101" y="3121"/>
                    <a:pt x="4016" y="1215"/>
                  </a:cubicBezTo>
                  <a:cubicBezTo>
                    <a:pt x="4630" y="806"/>
                    <a:pt x="5308" y="499"/>
                    <a:pt x="6011" y="307"/>
                  </a:cubicBezTo>
                  <a:lnTo>
                    <a:pt x="6433" y="205"/>
                  </a:lnTo>
                  <a:cubicBezTo>
                    <a:pt x="6561" y="179"/>
                    <a:pt x="6689" y="154"/>
                    <a:pt x="6817" y="141"/>
                  </a:cubicBezTo>
                  <a:cubicBezTo>
                    <a:pt x="7008" y="103"/>
                    <a:pt x="7213" y="77"/>
                    <a:pt x="7405" y="77"/>
                  </a:cubicBezTo>
                  <a:lnTo>
                    <a:pt x="7916" y="52"/>
                  </a:lnTo>
                  <a:close/>
                  <a:moveTo>
                    <a:pt x="7916" y="0"/>
                  </a:moveTo>
                  <a:lnTo>
                    <a:pt x="7418" y="26"/>
                  </a:lnTo>
                  <a:cubicBezTo>
                    <a:pt x="7213" y="39"/>
                    <a:pt x="7008" y="64"/>
                    <a:pt x="6804" y="90"/>
                  </a:cubicBezTo>
                  <a:cubicBezTo>
                    <a:pt x="6689" y="116"/>
                    <a:pt x="6561" y="128"/>
                    <a:pt x="6433" y="154"/>
                  </a:cubicBezTo>
                  <a:lnTo>
                    <a:pt x="6011" y="256"/>
                  </a:lnTo>
                  <a:cubicBezTo>
                    <a:pt x="5282" y="448"/>
                    <a:pt x="4604" y="742"/>
                    <a:pt x="3978" y="1151"/>
                  </a:cubicBezTo>
                  <a:cubicBezTo>
                    <a:pt x="3159" y="1676"/>
                    <a:pt x="2456" y="2353"/>
                    <a:pt x="1893" y="3146"/>
                  </a:cubicBezTo>
                  <a:cubicBezTo>
                    <a:pt x="461" y="5205"/>
                    <a:pt x="180" y="7852"/>
                    <a:pt x="1152" y="10166"/>
                  </a:cubicBezTo>
                  <a:cubicBezTo>
                    <a:pt x="1689" y="11484"/>
                    <a:pt x="2610" y="12596"/>
                    <a:pt x="3786" y="13389"/>
                  </a:cubicBezTo>
                  <a:cubicBezTo>
                    <a:pt x="4387" y="13785"/>
                    <a:pt x="5052" y="14105"/>
                    <a:pt x="5743" y="14335"/>
                  </a:cubicBezTo>
                  <a:cubicBezTo>
                    <a:pt x="6446" y="14540"/>
                    <a:pt x="7162" y="14655"/>
                    <a:pt x="7891" y="14668"/>
                  </a:cubicBezTo>
                  <a:cubicBezTo>
                    <a:pt x="8632" y="14655"/>
                    <a:pt x="9374" y="14540"/>
                    <a:pt x="10077" y="14335"/>
                  </a:cubicBezTo>
                  <a:cubicBezTo>
                    <a:pt x="10781" y="14105"/>
                    <a:pt x="11433" y="13798"/>
                    <a:pt x="12047" y="13389"/>
                  </a:cubicBezTo>
                  <a:cubicBezTo>
                    <a:pt x="12622" y="12980"/>
                    <a:pt x="13159" y="12507"/>
                    <a:pt x="13620" y="11957"/>
                  </a:cubicBezTo>
                  <a:cubicBezTo>
                    <a:pt x="14042" y="11407"/>
                    <a:pt x="14400" y="10806"/>
                    <a:pt x="14681" y="10166"/>
                  </a:cubicBezTo>
                  <a:cubicBezTo>
                    <a:pt x="14937" y="9553"/>
                    <a:pt x="15103" y="8901"/>
                    <a:pt x="15180" y="8236"/>
                  </a:cubicBezTo>
                  <a:cubicBezTo>
                    <a:pt x="15218" y="7916"/>
                    <a:pt x="15244" y="7609"/>
                    <a:pt x="15244" y="7289"/>
                  </a:cubicBezTo>
                  <a:cubicBezTo>
                    <a:pt x="15244" y="6957"/>
                    <a:pt x="15205" y="6650"/>
                    <a:pt x="15180" y="6343"/>
                  </a:cubicBezTo>
                  <a:cubicBezTo>
                    <a:pt x="15013" y="5192"/>
                    <a:pt x="14591" y="4105"/>
                    <a:pt x="13927" y="3146"/>
                  </a:cubicBezTo>
                  <a:cubicBezTo>
                    <a:pt x="13364" y="2353"/>
                    <a:pt x="12661" y="1676"/>
                    <a:pt x="11855" y="1151"/>
                  </a:cubicBezTo>
                  <a:cubicBezTo>
                    <a:pt x="11228" y="742"/>
                    <a:pt x="10538" y="435"/>
                    <a:pt x="9822" y="256"/>
                  </a:cubicBezTo>
                  <a:lnTo>
                    <a:pt x="9400" y="154"/>
                  </a:lnTo>
                  <a:cubicBezTo>
                    <a:pt x="9259" y="116"/>
                    <a:pt x="9131" y="103"/>
                    <a:pt x="9016" y="90"/>
                  </a:cubicBezTo>
                  <a:cubicBezTo>
                    <a:pt x="8812" y="52"/>
                    <a:pt x="8620" y="26"/>
                    <a:pt x="8415" y="26"/>
                  </a:cubicBezTo>
                  <a:lnTo>
                    <a:pt x="791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101A370-E149-061E-1299-52D23F700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647" y="2571750"/>
            <a:ext cx="524505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Admins: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platform operations.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Instructors: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sharing expertise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Yoga practitioners: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learning and tracking progress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5" name="Google Shape;5695;p42"/>
          <p:cNvSpPr txBox="1">
            <a:spLocks noGrp="1"/>
          </p:cNvSpPr>
          <p:nvPr>
            <p:ph type="title"/>
          </p:nvPr>
        </p:nvSpPr>
        <p:spPr>
          <a:xfrm>
            <a:off x="720000" y="445024"/>
            <a:ext cx="7704000" cy="8161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>
                <a:latin typeface="Aptos Narrow" panose="020B0004020202020204" pitchFamily="34" charset="0"/>
              </a:rPr>
              <a:t>Functional Requirements</a:t>
            </a:r>
            <a:br>
              <a:rPr lang="en-US" b="1" dirty="0">
                <a:latin typeface="Aptos Narrow" panose="020B0004020202020204" pitchFamily="34" charset="0"/>
              </a:rPr>
            </a:br>
            <a:endParaRPr lang="en-US" sz="1600" b="1" dirty="0">
              <a:latin typeface="Aptos Narrow" panose="020B0004020202020204" pitchFamily="34" charset="0"/>
            </a:endParaRPr>
          </a:p>
        </p:txBody>
      </p:sp>
      <p:grpSp>
        <p:nvGrpSpPr>
          <p:cNvPr id="5697" name="Google Shape;5697;p42"/>
          <p:cNvGrpSpPr/>
          <p:nvPr/>
        </p:nvGrpSpPr>
        <p:grpSpPr>
          <a:xfrm>
            <a:off x="4702841" y="1426703"/>
            <a:ext cx="3670576" cy="2916237"/>
            <a:chOff x="433125" y="3187175"/>
            <a:chExt cx="2074475" cy="1648150"/>
          </a:xfrm>
        </p:grpSpPr>
        <p:sp>
          <p:nvSpPr>
            <p:cNvPr id="5698" name="Google Shape;5698;p42"/>
            <p:cNvSpPr/>
            <p:nvPr/>
          </p:nvSpPr>
          <p:spPr>
            <a:xfrm>
              <a:off x="569300" y="4527200"/>
              <a:ext cx="354900" cy="229225"/>
            </a:xfrm>
            <a:custGeom>
              <a:avLst/>
              <a:gdLst/>
              <a:ahLst/>
              <a:cxnLst/>
              <a:rect l="l" t="t" r="r" b="b"/>
              <a:pathLst>
                <a:path w="14196" h="9169" extrusionOk="0">
                  <a:moveTo>
                    <a:pt x="346" y="0"/>
                  </a:moveTo>
                  <a:cubicBezTo>
                    <a:pt x="346" y="0"/>
                    <a:pt x="218" y="4450"/>
                    <a:pt x="116" y="6023"/>
                  </a:cubicBezTo>
                  <a:cubicBezTo>
                    <a:pt x="1" y="7583"/>
                    <a:pt x="90" y="8875"/>
                    <a:pt x="1689" y="8990"/>
                  </a:cubicBezTo>
                  <a:cubicBezTo>
                    <a:pt x="1978" y="9013"/>
                    <a:pt x="2349" y="9024"/>
                    <a:pt x="2765" y="9024"/>
                  </a:cubicBezTo>
                  <a:cubicBezTo>
                    <a:pt x="4206" y="9024"/>
                    <a:pt x="6176" y="8894"/>
                    <a:pt x="7060" y="8696"/>
                  </a:cubicBezTo>
                  <a:cubicBezTo>
                    <a:pt x="7154" y="8676"/>
                    <a:pt x="7270" y="8667"/>
                    <a:pt x="7405" y="8667"/>
                  </a:cubicBezTo>
                  <a:cubicBezTo>
                    <a:pt x="8408" y="8667"/>
                    <a:pt x="10473" y="9146"/>
                    <a:pt x="12648" y="9169"/>
                  </a:cubicBezTo>
                  <a:cubicBezTo>
                    <a:pt x="13645" y="9169"/>
                    <a:pt x="14195" y="8709"/>
                    <a:pt x="13978" y="8670"/>
                  </a:cubicBezTo>
                  <a:cubicBezTo>
                    <a:pt x="12123" y="8299"/>
                    <a:pt x="7750" y="7519"/>
                    <a:pt x="7750" y="7519"/>
                  </a:cubicBezTo>
                  <a:cubicBezTo>
                    <a:pt x="5525" y="7366"/>
                    <a:pt x="3377" y="6944"/>
                    <a:pt x="3211" y="6612"/>
                  </a:cubicBezTo>
                  <a:cubicBezTo>
                    <a:pt x="2942" y="6100"/>
                    <a:pt x="3850" y="806"/>
                    <a:pt x="3850" y="806"/>
                  </a:cubicBezTo>
                  <a:lnTo>
                    <a:pt x="346" y="0"/>
                  </a:lnTo>
                  <a:close/>
                </a:path>
              </a:pathLst>
            </a:custGeom>
            <a:solidFill>
              <a:srgbClr val="CA9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9" name="Google Shape;5699;p42"/>
            <p:cNvSpPr/>
            <p:nvPr/>
          </p:nvSpPr>
          <p:spPr>
            <a:xfrm>
              <a:off x="576300" y="4721800"/>
              <a:ext cx="187075" cy="59575"/>
            </a:xfrm>
            <a:custGeom>
              <a:avLst/>
              <a:gdLst/>
              <a:ahLst/>
              <a:cxnLst/>
              <a:rect l="l" t="t" r="r" b="b"/>
              <a:pathLst>
                <a:path w="7483" h="2383" extrusionOk="0">
                  <a:moveTo>
                    <a:pt x="2117" y="1"/>
                  </a:moveTo>
                  <a:cubicBezTo>
                    <a:pt x="1023" y="1"/>
                    <a:pt x="0" y="132"/>
                    <a:pt x="181" y="643"/>
                  </a:cubicBezTo>
                  <a:cubicBezTo>
                    <a:pt x="539" y="1692"/>
                    <a:pt x="4235" y="1462"/>
                    <a:pt x="4861" y="1666"/>
                  </a:cubicBezTo>
                  <a:cubicBezTo>
                    <a:pt x="5501" y="1884"/>
                    <a:pt x="6754" y="2382"/>
                    <a:pt x="6754" y="2382"/>
                  </a:cubicBezTo>
                  <a:cubicBezTo>
                    <a:pt x="7483" y="1065"/>
                    <a:pt x="5245" y="464"/>
                    <a:pt x="4491" y="145"/>
                  </a:cubicBezTo>
                  <a:cubicBezTo>
                    <a:pt x="4491" y="145"/>
                    <a:pt x="3264" y="1"/>
                    <a:pt x="2117" y="1"/>
                  </a:cubicBezTo>
                  <a:close/>
                </a:path>
              </a:pathLst>
            </a:custGeom>
            <a:solidFill>
              <a:srgbClr val="CA9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0" name="Google Shape;5700;p42"/>
            <p:cNvSpPr/>
            <p:nvPr/>
          </p:nvSpPr>
          <p:spPr>
            <a:xfrm>
              <a:off x="573150" y="4527200"/>
              <a:ext cx="146450" cy="183525"/>
            </a:xfrm>
            <a:custGeom>
              <a:avLst/>
              <a:gdLst/>
              <a:ahLst/>
              <a:cxnLst/>
              <a:rect l="l" t="t" r="r" b="b"/>
              <a:pathLst>
                <a:path w="5858" h="7341" extrusionOk="0">
                  <a:moveTo>
                    <a:pt x="179" y="0"/>
                  </a:moveTo>
                  <a:cubicBezTo>
                    <a:pt x="179" y="0"/>
                    <a:pt x="90" y="3248"/>
                    <a:pt x="0" y="5167"/>
                  </a:cubicBezTo>
                  <a:cubicBezTo>
                    <a:pt x="985" y="5461"/>
                    <a:pt x="1982" y="5985"/>
                    <a:pt x="2673" y="6816"/>
                  </a:cubicBezTo>
                  <a:cubicBezTo>
                    <a:pt x="2993" y="7187"/>
                    <a:pt x="4502" y="7315"/>
                    <a:pt x="5857" y="7340"/>
                  </a:cubicBezTo>
                  <a:cubicBezTo>
                    <a:pt x="4361" y="7149"/>
                    <a:pt x="3172" y="6854"/>
                    <a:pt x="3057" y="6612"/>
                  </a:cubicBezTo>
                  <a:cubicBezTo>
                    <a:pt x="2788" y="6100"/>
                    <a:pt x="3696" y="806"/>
                    <a:pt x="3696" y="806"/>
                  </a:cubicBezTo>
                  <a:lnTo>
                    <a:pt x="179" y="0"/>
                  </a:lnTo>
                  <a:close/>
                </a:path>
              </a:pathLst>
            </a:custGeom>
            <a:solidFill>
              <a:srgbClr val="B17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1" name="Google Shape;5701;p42"/>
            <p:cNvSpPr/>
            <p:nvPr/>
          </p:nvSpPr>
          <p:spPr>
            <a:xfrm>
              <a:off x="570900" y="4250675"/>
              <a:ext cx="130775" cy="324300"/>
            </a:xfrm>
            <a:custGeom>
              <a:avLst/>
              <a:gdLst/>
              <a:ahLst/>
              <a:cxnLst/>
              <a:rect l="l" t="t" r="r" b="b"/>
              <a:pathLst>
                <a:path w="5231" h="12972" extrusionOk="0">
                  <a:moveTo>
                    <a:pt x="5052" y="0"/>
                  </a:moveTo>
                  <a:lnTo>
                    <a:pt x="679" y="461"/>
                  </a:lnTo>
                  <a:lnTo>
                    <a:pt x="1" y="12609"/>
                  </a:lnTo>
                  <a:cubicBezTo>
                    <a:pt x="828" y="12905"/>
                    <a:pt x="1885" y="12972"/>
                    <a:pt x="2665" y="12972"/>
                  </a:cubicBezTo>
                  <a:cubicBezTo>
                    <a:pt x="3297" y="12972"/>
                    <a:pt x="3748" y="12928"/>
                    <a:pt x="3748" y="12928"/>
                  </a:cubicBezTo>
                  <a:cubicBezTo>
                    <a:pt x="3914" y="11688"/>
                    <a:pt x="4860" y="7903"/>
                    <a:pt x="5052" y="5934"/>
                  </a:cubicBezTo>
                  <a:cubicBezTo>
                    <a:pt x="5231" y="3952"/>
                    <a:pt x="5026" y="77"/>
                    <a:pt x="50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2" name="Google Shape;5702;p42"/>
            <p:cNvSpPr/>
            <p:nvPr/>
          </p:nvSpPr>
          <p:spPr>
            <a:xfrm>
              <a:off x="756975" y="3329500"/>
              <a:ext cx="366050" cy="332975"/>
            </a:xfrm>
            <a:custGeom>
              <a:avLst/>
              <a:gdLst/>
              <a:ahLst/>
              <a:cxnLst/>
              <a:rect l="l" t="t" r="r" b="b"/>
              <a:pathLst>
                <a:path w="14642" h="13319" extrusionOk="0">
                  <a:moveTo>
                    <a:pt x="10435" y="1"/>
                  </a:moveTo>
                  <a:cubicBezTo>
                    <a:pt x="7362" y="1"/>
                    <a:pt x="3193" y="752"/>
                    <a:pt x="0" y="4137"/>
                  </a:cubicBezTo>
                  <a:lnTo>
                    <a:pt x="10141" y="13318"/>
                  </a:lnTo>
                  <a:cubicBezTo>
                    <a:pt x="10141" y="13318"/>
                    <a:pt x="10870" y="11119"/>
                    <a:pt x="14194" y="10109"/>
                  </a:cubicBezTo>
                  <a:lnTo>
                    <a:pt x="14642" y="480"/>
                  </a:lnTo>
                  <a:cubicBezTo>
                    <a:pt x="14642" y="480"/>
                    <a:pt x="12888" y="1"/>
                    <a:pt x="10435" y="1"/>
                  </a:cubicBezTo>
                  <a:close/>
                </a:path>
              </a:pathLst>
            </a:custGeom>
            <a:solidFill>
              <a:srgbClr val="CA9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3" name="Google Shape;5703;p42"/>
            <p:cNvSpPr/>
            <p:nvPr/>
          </p:nvSpPr>
          <p:spPr>
            <a:xfrm>
              <a:off x="756975" y="3393275"/>
              <a:ext cx="356475" cy="269200"/>
            </a:xfrm>
            <a:custGeom>
              <a:avLst/>
              <a:gdLst/>
              <a:ahLst/>
              <a:cxnLst/>
              <a:rect l="l" t="t" r="r" b="b"/>
              <a:pathLst>
                <a:path w="14259" h="10768" extrusionOk="0">
                  <a:moveTo>
                    <a:pt x="1816" y="0"/>
                  </a:moveTo>
                  <a:cubicBezTo>
                    <a:pt x="1164" y="473"/>
                    <a:pt x="550" y="998"/>
                    <a:pt x="0" y="1586"/>
                  </a:cubicBezTo>
                  <a:lnTo>
                    <a:pt x="10141" y="10767"/>
                  </a:lnTo>
                  <a:cubicBezTo>
                    <a:pt x="10141" y="10767"/>
                    <a:pt x="10870" y="8568"/>
                    <a:pt x="14194" y="7558"/>
                  </a:cubicBezTo>
                  <a:lnTo>
                    <a:pt x="14258" y="6125"/>
                  </a:lnTo>
                  <a:cubicBezTo>
                    <a:pt x="12455" y="6125"/>
                    <a:pt x="10269" y="6215"/>
                    <a:pt x="8951" y="6624"/>
                  </a:cubicBezTo>
                  <a:cubicBezTo>
                    <a:pt x="8838" y="6660"/>
                    <a:pt x="8718" y="6677"/>
                    <a:pt x="8594" y="6677"/>
                  </a:cubicBezTo>
                  <a:cubicBezTo>
                    <a:pt x="6554" y="6677"/>
                    <a:pt x="3202" y="2049"/>
                    <a:pt x="1816" y="0"/>
                  </a:cubicBezTo>
                  <a:close/>
                </a:path>
              </a:pathLst>
            </a:custGeom>
            <a:solidFill>
              <a:srgbClr val="B17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4" name="Google Shape;5704;p42"/>
            <p:cNvSpPr/>
            <p:nvPr/>
          </p:nvSpPr>
          <p:spPr>
            <a:xfrm>
              <a:off x="2133225" y="4590500"/>
              <a:ext cx="374375" cy="244825"/>
            </a:xfrm>
            <a:custGeom>
              <a:avLst/>
              <a:gdLst/>
              <a:ahLst/>
              <a:cxnLst/>
              <a:rect l="l" t="t" r="r" b="b"/>
              <a:pathLst>
                <a:path w="14975" h="9793" extrusionOk="0">
                  <a:moveTo>
                    <a:pt x="4860" y="0"/>
                  </a:moveTo>
                  <a:lnTo>
                    <a:pt x="435" y="1458"/>
                  </a:lnTo>
                  <a:cubicBezTo>
                    <a:pt x="1087" y="2750"/>
                    <a:pt x="320" y="2775"/>
                    <a:pt x="116" y="4898"/>
                  </a:cubicBezTo>
                  <a:cubicBezTo>
                    <a:pt x="0" y="5985"/>
                    <a:pt x="1381" y="6765"/>
                    <a:pt x="3415" y="6867"/>
                  </a:cubicBezTo>
                  <a:cubicBezTo>
                    <a:pt x="5448" y="6982"/>
                    <a:pt x="6190" y="8056"/>
                    <a:pt x="7379" y="8990"/>
                  </a:cubicBezTo>
                  <a:cubicBezTo>
                    <a:pt x="8157" y="9593"/>
                    <a:pt x="9264" y="9697"/>
                    <a:pt x="9936" y="9697"/>
                  </a:cubicBezTo>
                  <a:cubicBezTo>
                    <a:pt x="10291" y="9697"/>
                    <a:pt x="10525" y="9668"/>
                    <a:pt x="10525" y="9668"/>
                  </a:cubicBezTo>
                  <a:cubicBezTo>
                    <a:pt x="11544" y="9758"/>
                    <a:pt x="12330" y="9792"/>
                    <a:pt x="12937" y="9792"/>
                  </a:cubicBezTo>
                  <a:cubicBezTo>
                    <a:pt x="14821" y="9792"/>
                    <a:pt x="14975" y="9463"/>
                    <a:pt x="14975" y="9463"/>
                  </a:cubicBezTo>
                  <a:cubicBezTo>
                    <a:pt x="14975" y="9463"/>
                    <a:pt x="14975" y="8721"/>
                    <a:pt x="12724" y="8108"/>
                  </a:cubicBezTo>
                  <a:cubicBezTo>
                    <a:pt x="10473" y="7507"/>
                    <a:pt x="10154" y="6189"/>
                    <a:pt x="8568" y="3594"/>
                  </a:cubicBezTo>
                  <a:cubicBezTo>
                    <a:pt x="6982" y="998"/>
                    <a:pt x="4860" y="0"/>
                    <a:pt x="4860" y="0"/>
                  </a:cubicBezTo>
                  <a:close/>
                </a:path>
              </a:pathLst>
            </a:custGeom>
            <a:solidFill>
              <a:srgbClr val="CA9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5" name="Google Shape;5705;p42"/>
            <p:cNvSpPr/>
            <p:nvPr/>
          </p:nvSpPr>
          <p:spPr>
            <a:xfrm>
              <a:off x="1373650" y="3187175"/>
              <a:ext cx="749375" cy="743500"/>
            </a:xfrm>
            <a:custGeom>
              <a:avLst/>
              <a:gdLst/>
              <a:ahLst/>
              <a:cxnLst/>
              <a:rect l="l" t="t" r="r" b="b"/>
              <a:pathLst>
                <a:path w="29975" h="29740" extrusionOk="0">
                  <a:moveTo>
                    <a:pt x="25035" y="1"/>
                  </a:moveTo>
                  <a:cubicBezTo>
                    <a:pt x="19589" y="1"/>
                    <a:pt x="12347" y="2661"/>
                    <a:pt x="7570" y="5265"/>
                  </a:cubicBezTo>
                  <a:cubicBezTo>
                    <a:pt x="3126" y="7687"/>
                    <a:pt x="939" y="7926"/>
                    <a:pt x="249" y="7926"/>
                  </a:cubicBezTo>
                  <a:cubicBezTo>
                    <a:pt x="79" y="7926"/>
                    <a:pt x="0" y="7912"/>
                    <a:pt x="0" y="7912"/>
                  </a:cubicBezTo>
                  <a:lnTo>
                    <a:pt x="0" y="7912"/>
                  </a:lnTo>
                  <a:lnTo>
                    <a:pt x="7328" y="19600"/>
                  </a:lnTo>
                  <a:cubicBezTo>
                    <a:pt x="12302" y="17886"/>
                    <a:pt x="19961" y="11211"/>
                    <a:pt x="19962" y="11211"/>
                  </a:cubicBezTo>
                  <a:lnTo>
                    <a:pt x="19962" y="11211"/>
                  </a:lnTo>
                  <a:cubicBezTo>
                    <a:pt x="18491" y="15047"/>
                    <a:pt x="19143" y="17566"/>
                    <a:pt x="19143" y="21236"/>
                  </a:cubicBezTo>
                  <a:cubicBezTo>
                    <a:pt x="19143" y="24894"/>
                    <a:pt x="18338" y="26466"/>
                    <a:pt x="18338" y="26466"/>
                  </a:cubicBezTo>
                  <a:cubicBezTo>
                    <a:pt x="20115" y="27144"/>
                    <a:pt x="21688" y="28269"/>
                    <a:pt x="22903" y="29740"/>
                  </a:cubicBezTo>
                  <a:cubicBezTo>
                    <a:pt x="23235" y="27745"/>
                    <a:pt x="23133" y="26684"/>
                    <a:pt x="23708" y="23142"/>
                  </a:cubicBezTo>
                  <a:cubicBezTo>
                    <a:pt x="24271" y="19600"/>
                    <a:pt x="28504" y="10316"/>
                    <a:pt x="29245" y="6812"/>
                  </a:cubicBezTo>
                  <a:cubicBezTo>
                    <a:pt x="29974" y="3308"/>
                    <a:pt x="27481" y="214"/>
                    <a:pt x="27481" y="214"/>
                  </a:cubicBezTo>
                  <a:cubicBezTo>
                    <a:pt x="26722" y="68"/>
                    <a:pt x="25901" y="1"/>
                    <a:pt x="250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6" name="Google Shape;5706;p42"/>
            <p:cNvSpPr/>
            <p:nvPr/>
          </p:nvSpPr>
          <p:spPr>
            <a:xfrm>
              <a:off x="1373650" y="3351400"/>
              <a:ext cx="572575" cy="325775"/>
            </a:xfrm>
            <a:custGeom>
              <a:avLst/>
              <a:gdLst/>
              <a:ahLst/>
              <a:cxnLst/>
              <a:rect l="l" t="t" r="r" b="b"/>
              <a:pathLst>
                <a:path w="22903" h="13031" extrusionOk="0">
                  <a:moveTo>
                    <a:pt x="3415" y="627"/>
                  </a:moveTo>
                  <a:cubicBezTo>
                    <a:pt x="8900" y="2276"/>
                    <a:pt x="9578" y="6228"/>
                    <a:pt x="12123" y="4974"/>
                  </a:cubicBezTo>
                  <a:cubicBezTo>
                    <a:pt x="15115" y="3504"/>
                    <a:pt x="22903" y="0"/>
                    <a:pt x="22903" y="0"/>
                  </a:cubicBezTo>
                  <a:cubicBezTo>
                    <a:pt x="21534" y="1228"/>
                    <a:pt x="19962" y="4642"/>
                    <a:pt x="19962" y="4642"/>
                  </a:cubicBezTo>
                  <a:cubicBezTo>
                    <a:pt x="19962" y="4642"/>
                    <a:pt x="12302" y="11317"/>
                    <a:pt x="7328" y="13031"/>
                  </a:cubicBezTo>
                  <a:lnTo>
                    <a:pt x="0" y="1343"/>
                  </a:lnTo>
                  <a:cubicBezTo>
                    <a:pt x="0" y="1343"/>
                    <a:pt x="972" y="1522"/>
                    <a:pt x="3415" y="62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7" name="Google Shape;5707;p42"/>
            <p:cNvSpPr/>
            <p:nvPr/>
          </p:nvSpPr>
          <p:spPr>
            <a:xfrm>
              <a:off x="456250" y="3967475"/>
              <a:ext cx="451325" cy="517150"/>
            </a:xfrm>
            <a:custGeom>
              <a:avLst/>
              <a:gdLst/>
              <a:ahLst/>
              <a:cxnLst/>
              <a:rect l="l" t="t" r="r" b="b"/>
              <a:pathLst>
                <a:path w="18053" h="20686" extrusionOk="0">
                  <a:moveTo>
                    <a:pt x="9804" y="484"/>
                  </a:moveTo>
                  <a:cubicBezTo>
                    <a:pt x="9817" y="497"/>
                    <a:pt x="9842" y="510"/>
                    <a:pt x="9868" y="523"/>
                  </a:cubicBezTo>
                  <a:lnTo>
                    <a:pt x="9638" y="676"/>
                  </a:lnTo>
                  <a:lnTo>
                    <a:pt x="9804" y="484"/>
                  </a:lnTo>
                  <a:close/>
                  <a:moveTo>
                    <a:pt x="4178" y="9896"/>
                  </a:moveTo>
                  <a:cubicBezTo>
                    <a:pt x="4190" y="9973"/>
                    <a:pt x="4229" y="10037"/>
                    <a:pt x="4280" y="10088"/>
                  </a:cubicBezTo>
                  <a:lnTo>
                    <a:pt x="4203" y="10088"/>
                  </a:lnTo>
                  <a:cubicBezTo>
                    <a:pt x="4178" y="10037"/>
                    <a:pt x="4165" y="9960"/>
                    <a:pt x="4178" y="9896"/>
                  </a:cubicBezTo>
                  <a:close/>
                  <a:moveTo>
                    <a:pt x="16786" y="11546"/>
                  </a:moveTo>
                  <a:cubicBezTo>
                    <a:pt x="16773" y="11546"/>
                    <a:pt x="16761" y="11558"/>
                    <a:pt x="16748" y="11558"/>
                  </a:cubicBezTo>
                  <a:lnTo>
                    <a:pt x="16735" y="11558"/>
                  </a:lnTo>
                  <a:cubicBezTo>
                    <a:pt x="16735" y="11558"/>
                    <a:pt x="16735" y="11546"/>
                    <a:pt x="16735" y="11546"/>
                  </a:cubicBezTo>
                  <a:close/>
                  <a:moveTo>
                    <a:pt x="9322" y="0"/>
                  </a:moveTo>
                  <a:cubicBezTo>
                    <a:pt x="8862" y="0"/>
                    <a:pt x="8397" y="250"/>
                    <a:pt x="8372" y="548"/>
                  </a:cubicBezTo>
                  <a:cubicBezTo>
                    <a:pt x="8300" y="530"/>
                    <a:pt x="8230" y="521"/>
                    <a:pt x="8163" y="521"/>
                  </a:cubicBezTo>
                  <a:cubicBezTo>
                    <a:pt x="7858" y="521"/>
                    <a:pt x="7601" y="711"/>
                    <a:pt x="7413" y="1098"/>
                  </a:cubicBezTo>
                  <a:cubicBezTo>
                    <a:pt x="7313" y="1311"/>
                    <a:pt x="7274" y="2635"/>
                    <a:pt x="7487" y="2635"/>
                  </a:cubicBezTo>
                  <a:cubicBezTo>
                    <a:pt x="7491" y="2635"/>
                    <a:pt x="7496" y="2634"/>
                    <a:pt x="7500" y="2633"/>
                  </a:cubicBezTo>
                  <a:lnTo>
                    <a:pt x="7500" y="2633"/>
                  </a:lnTo>
                  <a:cubicBezTo>
                    <a:pt x="6363" y="2929"/>
                    <a:pt x="5278" y="4500"/>
                    <a:pt x="6339" y="5472"/>
                  </a:cubicBezTo>
                  <a:cubicBezTo>
                    <a:pt x="6428" y="5561"/>
                    <a:pt x="6543" y="5625"/>
                    <a:pt x="6671" y="5651"/>
                  </a:cubicBezTo>
                  <a:cubicBezTo>
                    <a:pt x="6620" y="5676"/>
                    <a:pt x="6556" y="5702"/>
                    <a:pt x="6505" y="5740"/>
                  </a:cubicBezTo>
                  <a:cubicBezTo>
                    <a:pt x="6147" y="5970"/>
                    <a:pt x="5853" y="6316"/>
                    <a:pt x="5687" y="6699"/>
                  </a:cubicBezTo>
                  <a:cubicBezTo>
                    <a:pt x="5598" y="6913"/>
                    <a:pt x="5585" y="8158"/>
                    <a:pt x="5902" y="8158"/>
                  </a:cubicBezTo>
                  <a:cubicBezTo>
                    <a:pt x="5907" y="8158"/>
                    <a:pt x="5912" y="8158"/>
                    <a:pt x="5917" y="8157"/>
                  </a:cubicBezTo>
                  <a:lnTo>
                    <a:pt x="5917" y="8157"/>
                  </a:lnTo>
                  <a:cubicBezTo>
                    <a:pt x="5111" y="8272"/>
                    <a:pt x="4318" y="8605"/>
                    <a:pt x="4088" y="9436"/>
                  </a:cubicBezTo>
                  <a:cubicBezTo>
                    <a:pt x="3999" y="9640"/>
                    <a:pt x="4037" y="9883"/>
                    <a:pt x="4178" y="10075"/>
                  </a:cubicBezTo>
                  <a:cubicBezTo>
                    <a:pt x="3564" y="10126"/>
                    <a:pt x="2809" y="10395"/>
                    <a:pt x="2630" y="10945"/>
                  </a:cubicBezTo>
                  <a:cubicBezTo>
                    <a:pt x="2502" y="11379"/>
                    <a:pt x="2669" y="11584"/>
                    <a:pt x="2950" y="11661"/>
                  </a:cubicBezTo>
                  <a:cubicBezTo>
                    <a:pt x="2988" y="11891"/>
                    <a:pt x="3206" y="11916"/>
                    <a:pt x="2912" y="12032"/>
                  </a:cubicBezTo>
                  <a:cubicBezTo>
                    <a:pt x="2592" y="12159"/>
                    <a:pt x="2157" y="12326"/>
                    <a:pt x="2055" y="12696"/>
                  </a:cubicBezTo>
                  <a:cubicBezTo>
                    <a:pt x="2029" y="12824"/>
                    <a:pt x="2080" y="12965"/>
                    <a:pt x="2170" y="13055"/>
                  </a:cubicBezTo>
                  <a:cubicBezTo>
                    <a:pt x="2144" y="13221"/>
                    <a:pt x="2106" y="13374"/>
                    <a:pt x="2042" y="13540"/>
                  </a:cubicBezTo>
                  <a:cubicBezTo>
                    <a:pt x="1810" y="13540"/>
                    <a:pt x="1372" y="13111"/>
                    <a:pt x="1090" y="13111"/>
                  </a:cubicBezTo>
                  <a:cubicBezTo>
                    <a:pt x="1014" y="13111"/>
                    <a:pt x="950" y="13142"/>
                    <a:pt x="904" y="13221"/>
                  </a:cubicBezTo>
                  <a:cubicBezTo>
                    <a:pt x="774" y="13055"/>
                    <a:pt x="587" y="12913"/>
                    <a:pt x="424" y="12913"/>
                  </a:cubicBezTo>
                  <a:cubicBezTo>
                    <a:pt x="298" y="12913"/>
                    <a:pt x="185" y="12998"/>
                    <a:pt x="124" y="13221"/>
                  </a:cubicBezTo>
                  <a:cubicBezTo>
                    <a:pt x="1" y="13693"/>
                    <a:pt x="380" y="14107"/>
                    <a:pt x="792" y="14107"/>
                  </a:cubicBezTo>
                  <a:cubicBezTo>
                    <a:pt x="894" y="14107"/>
                    <a:pt x="997" y="14082"/>
                    <a:pt x="1096" y="14026"/>
                  </a:cubicBezTo>
                  <a:cubicBezTo>
                    <a:pt x="1264" y="13928"/>
                    <a:pt x="1346" y="13894"/>
                    <a:pt x="1411" y="13894"/>
                  </a:cubicBezTo>
                  <a:cubicBezTo>
                    <a:pt x="1514" y="13894"/>
                    <a:pt x="1573" y="13979"/>
                    <a:pt x="1863" y="14026"/>
                  </a:cubicBezTo>
                  <a:cubicBezTo>
                    <a:pt x="1950" y="14039"/>
                    <a:pt x="2030" y="14050"/>
                    <a:pt x="2105" y="14050"/>
                  </a:cubicBezTo>
                  <a:cubicBezTo>
                    <a:pt x="2250" y="14050"/>
                    <a:pt x="2376" y="14012"/>
                    <a:pt x="2502" y="13886"/>
                  </a:cubicBezTo>
                  <a:cubicBezTo>
                    <a:pt x="2502" y="13886"/>
                    <a:pt x="2502" y="13886"/>
                    <a:pt x="2502" y="13873"/>
                  </a:cubicBezTo>
                  <a:cubicBezTo>
                    <a:pt x="2515" y="13860"/>
                    <a:pt x="2528" y="13847"/>
                    <a:pt x="2528" y="13835"/>
                  </a:cubicBezTo>
                  <a:cubicBezTo>
                    <a:pt x="2592" y="13656"/>
                    <a:pt x="2566" y="13464"/>
                    <a:pt x="2464" y="13310"/>
                  </a:cubicBezTo>
                  <a:lnTo>
                    <a:pt x="2490" y="13310"/>
                  </a:lnTo>
                  <a:cubicBezTo>
                    <a:pt x="2575" y="13364"/>
                    <a:pt x="2669" y="13390"/>
                    <a:pt x="2765" y="13390"/>
                  </a:cubicBezTo>
                  <a:cubicBezTo>
                    <a:pt x="2784" y="13390"/>
                    <a:pt x="2803" y="13389"/>
                    <a:pt x="2822" y="13387"/>
                  </a:cubicBezTo>
                  <a:cubicBezTo>
                    <a:pt x="2822" y="13425"/>
                    <a:pt x="2822" y="13477"/>
                    <a:pt x="2835" y="13515"/>
                  </a:cubicBezTo>
                  <a:cubicBezTo>
                    <a:pt x="2886" y="13707"/>
                    <a:pt x="3116" y="13822"/>
                    <a:pt x="3270" y="13899"/>
                  </a:cubicBezTo>
                  <a:lnTo>
                    <a:pt x="3295" y="13911"/>
                  </a:lnTo>
                  <a:cubicBezTo>
                    <a:pt x="2797" y="14167"/>
                    <a:pt x="2387" y="14474"/>
                    <a:pt x="2464" y="15088"/>
                  </a:cubicBezTo>
                  <a:cubicBezTo>
                    <a:pt x="2490" y="15254"/>
                    <a:pt x="2630" y="15382"/>
                    <a:pt x="2784" y="15395"/>
                  </a:cubicBezTo>
                  <a:cubicBezTo>
                    <a:pt x="2528" y="15612"/>
                    <a:pt x="2502" y="15932"/>
                    <a:pt x="3014" y="16187"/>
                  </a:cubicBezTo>
                  <a:cubicBezTo>
                    <a:pt x="3103" y="16239"/>
                    <a:pt x="3206" y="16251"/>
                    <a:pt x="3321" y="16251"/>
                  </a:cubicBezTo>
                  <a:cubicBezTo>
                    <a:pt x="3155" y="16430"/>
                    <a:pt x="3155" y="16686"/>
                    <a:pt x="3295" y="16878"/>
                  </a:cubicBezTo>
                  <a:cubicBezTo>
                    <a:pt x="3452" y="17140"/>
                    <a:pt x="3884" y="17221"/>
                    <a:pt x="4217" y="17221"/>
                  </a:cubicBezTo>
                  <a:cubicBezTo>
                    <a:pt x="4291" y="17221"/>
                    <a:pt x="4360" y="17217"/>
                    <a:pt x="4421" y="17210"/>
                  </a:cubicBezTo>
                  <a:lnTo>
                    <a:pt x="4421" y="17210"/>
                  </a:lnTo>
                  <a:cubicBezTo>
                    <a:pt x="4318" y="17223"/>
                    <a:pt x="4152" y="17748"/>
                    <a:pt x="4165" y="17991"/>
                  </a:cubicBezTo>
                  <a:cubicBezTo>
                    <a:pt x="4165" y="18454"/>
                    <a:pt x="4345" y="18788"/>
                    <a:pt x="4679" y="18788"/>
                  </a:cubicBezTo>
                  <a:cubicBezTo>
                    <a:pt x="4722" y="18788"/>
                    <a:pt x="4768" y="18782"/>
                    <a:pt x="4817" y="18771"/>
                  </a:cubicBezTo>
                  <a:lnTo>
                    <a:pt x="4817" y="18771"/>
                  </a:lnTo>
                  <a:cubicBezTo>
                    <a:pt x="4689" y="19231"/>
                    <a:pt x="4881" y="19755"/>
                    <a:pt x="5444" y="19857"/>
                  </a:cubicBezTo>
                  <a:cubicBezTo>
                    <a:pt x="5538" y="19875"/>
                    <a:pt x="5641" y="19893"/>
                    <a:pt x="5743" y="19893"/>
                  </a:cubicBezTo>
                  <a:cubicBezTo>
                    <a:pt x="5862" y="19893"/>
                    <a:pt x="5980" y="19869"/>
                    <a:pt x="6083" y="19794"/>
                  </a:cubicBezTo>
                  <a:cubicBezTo>
                    <a:pt x="6198" y="19698"/>
                    <a:pt x="6225" y="19658"/>
                    <a:pt x="6228" y="19658"/>
                  </a:cubicBezTo>
                  <a:cubicBezTo>
                    <a:pt x="6233" y="19658"/>
                    <a:pt x="6181" y="19756"/>
                    <a:pt x="6313" y="19896"/>
                  </a:cubicBezTo>
                  <a:cubicBezTo>
                    <a:pt x="6463" y="20052"/>
                    <a:pt x="6665" y="20123"/>
                    <a:pt x="6872" y="20123"/>
                  </a:cubicBezTo>
                  <a:cubicBezTo>
                    <a:pt x="7087" y="20123"/>
                    <a:pt x="7307" y="20046"/>
                    <a:pt x="7477" y="19909"/>
                  </a:cubicBezTo>
                  <a:cubicBezTo>
                    <a:pt x="7490" y="19973"/>
                    <a:pt x="7528" y="20024"/>
                    <a:pt x="7579" y="20062"/>
                  </a:cubicBezTo>
                  <a:cubicBezTo>
                    <a:pt x="7725" y="20219"/>
                    <a:pt x="7919" y="20297"/>
                    <a:pt x="8128" y="20297"/>
                  </a:cubicBezTo>
                  <a:cubicBezTo>
                    <a:pt x="8158" y="20297"/>
                    <a:pt x="8188" y="20295"/>
                    <a:pt x="8218" y="20292"/>
                  </a:cubicBezTo>
                  <a:cubicBezTo>
                    <a:pt x="8334" y="20279"/>
                    <a:pt x="8449" y="20254"/>
                    <a:pt x="8564" y="20203"/>
                  </a:cubicBezTo>
                  <a:lnTo>
                    <a:pt x="8564" y="20203"/>
                  </a:lnTo>
                  <a:cubicBezTo>
                    <a:pt x="8551" y="20267"/>
                    <a:pt x="8577" y="20331"/>
                    <a:pt x="8602" y="20382"/>
                  </a:cubicBezTo>
                  <a:cubicBezTo>
                    <a:pt x="8728" y="20599"/>
                    <a:pt x="8959" y="20686"/>
                    <a:pt x="9196" y="20686"/>
                  </a:cubicBezTo>
                  <a:cubicBezTo>
                    <a:pt x="9391" y="20686"/>
                    <a:pt x="9590" y="20627"/>
                    <a:pt x="9740" y="20535"/>
                  </a:cubicBezTo>
                  <a:cubicBezTo>
                    <a:pt x="9943" y="20406"/>
                    <a:pt x="9880" y="20250"/>
                    <a:pt x="9920" y="20250"/>
                  </a:cubicBezTo>
                  <a:cubicBezTo>
                    <a:pt x="9936" y="20250"/>
                    <a:pt x="9967" y="20274"/>
                    <a:pt x="10034" y="20331"/>
                  </a:cubicBezTo>
                  <a:cubicBezTo>
                    <a:pt x="10085" y="20363"/>
                    <a:pt x="10143" y="20379"/>
                    <a:pt x="10201" y="20379"/>
                  </a:cubicBezTo>
                  <a:cubicBezTo>
                    <a:pt x="10258" y="20379"/>
                    <a:pt x="10316" y="20363"/>
                    <a:pt x="10367" y="20331"/>
                  </a:cubicBezTo>
                  <a:cubicBezTo>
                    <a:pt x="10699" y="20139"/>
                    <a:pt x="10929" y="19653"/>
                    <a:pt x="11032" y="19205"/>
                  </a:cubicBezTo>
                  <a:cubicBezTo>
                    <a:pt x="11125" y="19331"/>
                    <a:pt x="11253" y="19396"/>
                    <a:pt x="11389" y="19396"/>
                  </a:cubicBezTo>
                  <a:cubicBezTo>
                    <a:pt x="11625" y="19396"/>
                    <a:pt x="11882" y="19198"/>
                    <a:pt x="12004" y="18783"/>
                  </a:cubicBezTo>
                  <a:cubicBezTo>
                    <a:pt x="12046" y="18623"/>
                    <a:pt x="12155" y="18580"/>
                    <a:pt x="12297" y="18580"/>
                  </a:cubicBezTo>
                  <a:cubicBezTo>
                    <a:pt x="12371" y="18580"/>
                    <a:pt x="12454" y="18591"/>
                    <a:pt x="12541" y="18604"/>
                  </a:cubicBezTo>
                  <a:cubicBezTo>
                    <a:pt x="12591" y="18684"/>
                    <a:pt x="12594" y="18748"/>
                    <a:pt x="12495" y="18748"/>
                  </a:cubicBezTo>
                  <a:cubicBezTo>
                    <a:pt x="12468" y="18748"/>
                    <a:pt x="12432" y="18743"/>
                    <a:pt x="12387" y="18732"/>
                  </a:cubicBezTo>
                  <a:cubicBezTo>
                    <a:pt x="12360" y="18723"/>
                    <a:pt x="12335" y="18719"/>
                    <a:pt x="12311" y="18719"/>
                  </a:cubicBezTo>
                  <a:cubicBezTo>
                    <a:pt x="12094" y="18719"/>
                    <a:pt x="12001" y="19053"/>
                    <a:pt x="12208" y="19180"/>
                  </a:cubicBezTo>
                  <a:cubicBezTo>
                    <a:pt x="12285" y="19244"/>
                    <a:pt x="12387" y="19282"/>
                    <a:pt x="12502" y="19295"/>
                  </a:cubicBezTo>
                  <a:cubicBezTo>
                    <a:pt x="12624" y="19417"/>
                    <a:pt x="12653" y="19655"/>
                    <a:pt x="12412" y="19655"/>
                  </a:cubicBezTo>
                  <a:cubicBezTo>
                    <a:pt x="12400" y="19655"/>
                    <a:pt x="12388" y="19654"/>
                    <a:pt x="12374" y="19653"/>
                  </a:cubicBezTo>
                  <a:cubicBezTo>
                    <a:pt x="12370" y="19653"/>
                    <a:pt x="12365" y="19652"/>
                    <a:pt x="12361" y="19652"/>
                  </a:cubicBezTo>
                  <a:cubicBezTo>
                    <a:pt x="12181" y="19652"/>
                    <a:pt x="12160" y="19898"/>
                    <a:pt x="12298" y="19985"/>
                  </a:cubicBezTo>
                  <a:lnTo>
                    <a:pt x="12336" y="20011"/>
                  </a:lnTo>
                  <a:cubicBezTo>
                    <a:pt x="12393" y="20145"/>
                    <a:pt x="12386" y="20214"/>
                    <a:pt x="12315" y="20214"/>
                  </a:cubicBezTo>
                  <a:cubicBezTo>
                    <a:pt x="12291" y="20214"/>
                    <a:pt x="12260" y="20206"/>
                    <a:pt x="12221" y="20190"/>
                  </a:cubicBezTo>
                  <a:cubicBezTo>
                    <a:pt x="12217" y="20190"/>
                    <a:pt x="12213" y="20189"/>
                    <a:pt x="12209" y="20189"/>
                  </a:cubicBezTo>
                  <a:cubicBezTo>
                    <a:pt x="12092" y="20189"/>
                    <a:pt x="12070" y="20371"/>
                    <a:pt x="12157" y="20420"/>
                  </a:cubicBezTo>
                  <a:cubicBezTo>
                    <a:pt x="12269" y="20488"/>
                    <a:pt x="12367" y="20517"/>
                    <a:pt x="12449" y="20517"/>
                  </a:cubicBezTo>
                  <a:cubicBezTo>
                    <a:pt x="12675" y="20517"/>
                    <a:pt x="12779" y="20297"/>
                    <a:pt x="12732" y="20062"/>
                  </a:cubicBezTo>
                  <a:cubicBezTo>
                    <a:pt x="12924" y="19998"/>
                    <a:pt x="13052" y="19832"/>
                    <a:pt x="13052" y="19627"/>
                  </a:cubicBezTo>
                  <a:cubicBezTo>
                    <a:pt x="13065" y="19474"/>
                    <a:pt x="13027" y="19308"/>
                    <a:pt x="12950" y="19167"/>
                  </a:cubicBezTo>
                  <a:cubicBezTo>
                    <a:pt x="13001" y="19129"/>
                    <a:pt x="13052" y="19065"/>
                    <a:pt x="13091" y="19001"/>
                  </a:cubicBezTo>
                  <a:cubicBezTo>
                    <a:pt x="13154" y="18886"/>
                    <a:pt x="13167" y="18745"/>
                    <a:pt x="13142" y="18604"/>
                  </a:cubicBezTo>
                  <a:lnTo>
                    <a:pt x="13167" y="18604"/>
                  </a:lnTo>
                  <a:cubicBezTo>
                    <a:pt x="13218" y="18579"/>
                    <a:pt x="13270" y="18553"/>
                    <a:pt x="13308" y="18515"/>
                  </a:cubicBezTo>
                  <a:cubicBezTo>
                    <a:pt x="13449" y="18451"/>
                    <a:pt x="13551" y="18297"/>
                    <a:pt x="13551" y="18144"/>
                  </a:cubicBezTo>
                  <a:cubicBezTo>
                    <a:pt x="13576" y="18029"/>
                    <a:pt x="13589" y="17914"/>
                    <a:pt x="13564" y="17799"/>
                  </a:cubicBezTo>
                  <a:cubicBezTo>
                    <a:pt x="13551" y="17760"/>
                    <a:pt x="13538" y="17735"/>
                    <a:pt x="13525" y="17696"/>
                  </a:cubicBezTo>
                  <a:lnTo>
                    <a:pt x="13525" y="17696"/>
                  </a:lnTo>
                  <a:cubicBezTo>
                    <a:pt x="13596" y="17747"/>
                    <a:pt x="13690" y="17781"/>
                    <a:pt x="13783" y="17781"/>
                  </a:cubicBezTo>
                  <a:cubicBezTo>
                    <a:pt x="13808" y="17781"/>
                    <a:pt x="13833" y="17779"/>
                    <a:pt x="13858" y="17773"/>
                  </a:cubicBezTo>
                  <a:cubicBezTo>
                    <a:pt x="14177" y="17773"/>
                    <a:pt x="14318" y="17300"/>
                    <a:pt x="14382" y="17070"/>
                  </a:cubicBezTo>
                  <a:cubicBezTo>
                    <a:pt x="14433" y="16840"/>
                    <a:pt x="14268" y="15910"/>
                    <a:pt x="14178" y="15893"/>
                  </a:cubicBezTo>
                  <a:lnTo>
                    <a:pt x="14178" y="15893"/>
                  </a:lnTo>
                  <a:cubicBezTo>
                    <a:pt x="14222" y="15901"/>
                    <a:pt x="14272" y="15905"/>
                    <a:pt x="14325" y="15905"/>
                  </a:cubicBezTo>
                  <a:cubicBezTo>
                    <a:pt x="14553" y="15905"/>
                    <a:pt x="14836" y="15832"/>
                    <a:pt x="14919" y="15625"/>
                  </a:cubicBezTo>
                  <a:cubicBezTo>
                    <a:pt x="14945" y="15484"/>
                    <a:pt x="14945" y="15343"/>
                    <a:pt x="14932" y="15216"/>
                  </a:cubicBezTo>
                  <a:lnTo>
                    <a:pt x="14932" y="15216"/>
                  </a:lnTo>
                  <a:cubicBezTo>
                    <a:pt x="15034" y="15318"/>
                    <a:pt x="15162" y="15407"/>
                    <a:pt x="15290" y="15497"/>
                  </a:cubicBezTo>
                  <a:cubicBezTo>
                    <a:pt x="15367" y="15535"/>
                    <a:pt x="15124" y="16175"/>
                    <a:pt x="15137" y="16341"/>
                  </a:cubicBezTo>
                  <a:cubicBezTo>
                    <a:pt x="15137" y="16597"/>
                    <a:pt x="15188" y="16852"/>
                    <a:pt x="15303" y="17083"/>
                  </a:cubicBezTo>
                  <a:cubicBezTo>
                    <a:pt x="15289" y="17468"/>
                    <a:pt x="15451" y="17616"/>
                    <a:pt x="15644" y="17616"/>
                  </a:cubicBezTo>
                  <a:cubicBezTo>
                    <a:pt x="16002" y="17616"/>
                    <a:pt x="16466" y="17105"/>
                    <a:pt x="16108" y="16648"/>
                  </a:cubicBezTo>
                  <a:cubicBezTo>
                    <a:pt x="16262" y="16456"/>
                    <a:pt x="16198" y="15970"/>
                    <a:pt x="16032" y="15599"/>
                  </a:cubicBezTo>
                  <a:lnTo>
                    <a:pt x="16032" y="15599"/>
                  </a:lnTo>
                  <a:cubicBezTo>
                    <a:pt x="16036" y="15599"/>
                    <a:pt x="16041" y="15599"/>
                    <a:pt x="16045" y="15599"/>
                  </a:cubicBezTo>
                  <a:cubicBezTo>
                    <a:pt x="16580" y="15599"/>
                    <a:pt x="16502" y="14828"/>
                    <a:pt x="16185" y="14321"/>
                  </a:cubicBezTo>
                  <a:cubicBezTo>
                    <a:pt x="16633" y="14244"/>
                    <a:pt x="16556" y="13617"/>
                    <a:pt x="16300" y="13144"/>
                  </a:cubicBezTo>
                  <a:cubicBezTo>
                    <a:pt x="16761" y="13131"/>
                    <a:pt x="16850" y="12594"/>
                    <a:pt x="16697" y="12095"/>
                  </a:cubicBezTo>
                  <a:lnTo>
                    <a:pt x="16697" y="12095"/>
                  </a:lnTo>
                  <a:cubicBezTo>
                    <a:pt x="16940" y="12300"/>
                    <a:pt x="17451" y="12799"/>
                    <a:pt x="16991" y="12965"/>
                  </a:cubicBezTo>
                  <a:cubicBezTo>
                    <a:pt x="16748" y="13042"/>
                    <a:pt x="16748" y="13387"/>
                    <a:pt x="16991" y="13464"/>
                  </a:cubicBezTo>
                  <a:cubicBezTo>
                    <a:pt x="17119" y="13515"/>
                    <a:pt x="17630" y="13783"/>
                    <a:pt x="17272" y="13809"/>
                  </a:cubicBezTo>
                  <a:cubicBezTo>
                    <a:pt x="17131" y="13822"/>
                    <a:pt x="17042" y="14026"/>
                    <a:pt x="17195" y="14103"/>
                  </a:cubicBezTo>
                  <a:lnTo>
                    <a:pt x="17553" y="14666"/>
                  </a:lnTo>
                  <a:cubicBezTo>
                    <a:pt x="17566" y="14731"/>
                    <a:pt x="17620" y="14767"/>
                    <a:pt x="17669" y="14767"/>
                  </a:cubicBezTo>
                  <a:cubicBezTo>
                    <a:pt x="17715" y="14767"/>
                    <a:pt x="17758" y="14734"/>
                    <a:pt x="17758" y="14666"/>
                  </a:cubicBezTo>
                  <a:cubicBezTo>
                    <a:pt x="17745" y="14487"/>
                    <a:pt x="17694" y="14308"/>
                    <a:pt x="17605" y="14154"/>
                  </a:cubicBezTo>
                  <a:cubicBezTo>
                    <a:pt x="17771" y="14141"/>
                    <a:pt x="17886" y="13988"/>
                    <a:pt x="17860" y="13835"/>
                  </a:cubicBezTo>
                  <a:cubicBezTo>
                    <a:pt x="17822" y="13604"/>
                    <a:pt x="17707" y="13387"/>
                    <a:pt x="17541" y="13221"/>
                  </a:cubicBezTo>
                  <a:cubicBezTo>
                    <a:pt x="17886" y="12850"/>
                    <a:pt x="17592" y="12262"/>
                    <a:pt x="17183" y="11853"/>
                  </a:cubicBezTo>
                  <a:cubicBezTo>
                    <a:pt x="17221" y="11827"/>
                    <a:pt x="17272" y="11789"/>
                    <a:pt x="17310" y="11737"/>
                  </a:cubicBezTo>
                  <a:cubicBezTo>
                    <a:pt x="17349" y="11699"/>
                    <a:pt x="17374" y="11648"/>
                    <a:pt x="17374" y="11597"/>
                  </a:cubicBezTo>
                  <a:cubicBezTo>
                    <a:pt x="17643" y="11597"/>
                    <a:pt x="17886" y="11520"/>
                    <a:pt x="17950" y="11290"/>
                  </a:cubicBezTo>
                  <a:cubicBezTo>
                    <a:pt x="18014" y="11149"/>
                    <a:pt x="17963" y="10970"/>
                    <a:pt x="17847" y="10868"/>
                  </a:cubicBezTo>
                  <a:cubicBezTo>
                    <a:pt x="17784" y="10804"/>
                    <a:pt x="17707" y="10766"/>
                    <a:pt x="17617" y="10766"/>
                  </a:cubicBezTo>
                  <a:cubicBezTo>
                    <a:pt x="17617" y="10740"/>
                    <a:pt x="17617" y="10727"/>
                    <a:pt x="17617" y="10714"/>
                  </a:cubicBezTo>
                  <a:cubicBezTo>
                    <a:pt x="17579" y="10638"/>
                    <a:pt x="17553" y="10561"/>
                    <a:pt x="17515" y="10497"/>
                  </a:cubicBezTo>
                  <a:cubicBezTo>
                    <a:pt x="17796" y="10356"/>
                    <a:pt x="18052" y="10177"/>
                    <a:pt x="17975" y="9883"/>
                  </a:cubicBezTo>
                  <a:cubicBezTo>
                    <a:pt x="17911" y="9666"/>
                    <a:pt x="17745" y="9487"/>
                    <a:pt x="17528" y="9423"/>
                  </a:cubicBezTo>
                  <a:cubicBezTo>
                    <a:pt x="17732" y="8963"/>
                    <a:pt x="17336" y="8106"/>
                    <a:pt x="16671" y="8042"/>
                  </a:cubicBezTo>
                  <a:cubicBezTo>
                    <a:pt x="16761" y="7824"/>
                    <a:pt x="16709" y="7582"/>
                    <a:pt x="16556" y="7402"/>
                  </a:cubicBezTo>
                  <a:cubicBezTo>
                    <a:pt x="16556" y="7070"/>
                    <a:pt x="16441" y="6750"/>
                    <a:pt x="16249" y="6482"/>
                  </a:cubicBezTo>
                  <a:cubicBezTo>
                    <a:pt x="16697" y="5932"/>
                    <a:pt x="16313" y="5216"/>
                    <a:pt x="15648" y="4947"/>
                  </a:cubicBezTo>
                  <a:cubicBezTo>
                    <a:pt x="15725" y="4257"/>
                    <a:pt x="15149" y="3784"/>
                    <a:pt x="14484" y="3592"/>
                  </a:cubicBezTo>
                  <a:cubicBezTo>
                    <a:pt x="14606" y="3053"/>
                    <a:pt x="13799" y="2450"/>
                    <a:pt x="13007" y="2450"/>
                  </a:cubicBezTo>
                  <a:cubicBezTo>
                    <a:pt x="12802" y="2450"/>
                    <a:pt x="12599" y="2490"/>
                    <a:pt x="12413" y="2582"/>
                  </a:cubicBezTo>
                  <a:cubicBezTo>
                    <a:pt x="12400" y="2582"/>
                    <a:pt x="12387" y="2569"/>
                    <a:pt x="12374" y="2569"/>
                  </a:cubicBezTo>
                  <a:cubicBezTo>
                    <a:pt x="12387" y="2505"/>
                    <a:pt x="12387" y="2454"/>
                    <a:pt x="12374" y="2390"/>
                  </a:cubicBezTo>
                  <a:cubicBezTo>
                    <a:pt x="12362" y="2364"/>
                    <a:pt x="12349" y="2351"/>
                    <a:pt x="12336" y="2326"/>
                  </a:cubicBezTo>
                  <a:cubicBezTo>
                    <a:pt x="12451" y="2211"/>
                    <a:pt x="12464" y="2045"/>
                    <a:pt x="12387" y="1917"/>
                  </a:cubicBezTo>
                  <a:cubicBezTo>
                    <a:pt x="12298" y="1763"/>
                    <a:pt x="11825" y="1482"/>
                    <a:pt x="12016" y="1367"/>
                  </a:cubicBezTo>
                  <a:cubicBezTo>
                    <a:pt x="12042" y="1354"/>
                    <a:pt x="12042" y="1328"/>
                    <a:pt x="12029" y="1303"/>
                  </a:cubicBezTo>
                  <a:cubicBezTo>
                    <a:pt x="11876" y="1162"/>
                    <a:pt x="11773" y="1009"/>
                    <a:pt x="11543" y="970"/>
                  </a:cubicBezTo>
                  <a:cubicBezTo>
                    <a:pt x="11492" y="958"/>
                    <a:pt x="10853" y="881"/>
                    <a:pt x="10891" y="830"/>
                  </a:cubicBezTo>
                  <a:cubicBezTo>
                    <a:pt x="11045" y="638"/>
                    <a:pt x="11108" y="536"/>
                    <a:pt x="11083" y="369"/>
                  </a:cubicBezTo>
                  <a:cubicBezTo>
                    <a:pt x="11083" y="357"/>
                    <a:pt x="11083" y="344"/>
                    <a:pt x="11083" y="331"/>
                  </a:cubicBezTo>
                  <a:cubicBezTo>
                    <a:pt x="11083" y="280"/>
                    <a:pt x="11070" y="242"/>
                    <a:pt x="11045" y="190"/>
                  </a:cubicBezTo>
                  <a:cubicBezTo>
                    <a:pt x="11012" y="93"/>
                    <a:pt x="10935" y="53"/>
                    <a:pt x="10833" y="53"/>
                  </a:cubicBezTo>
                  <a:cubicBezTo>
                    <a:pt x="10616" y="53"/>
                    <a:pt x="10283" y="233"/>
                    <a:pt x="10022" y="408"/>
                  </a:cubicBezTo>
                  <a:cubicBezTo>
                    <a:pt x="10047" y="357"/>
                    <a:pt x="10034" y="293"/>
                    <a:pt x="9996" y="254"/>
                  </a:cubicBezTo>
                  <a:cubicBezTo>
                    <a:pt x="9820" y="74"/>
                    <a:pt x="9572" y="0"/>
                    <a:pt x="9322" y="0"/>
                  </a:cubicBezTo>
                  <a:close/>
                </a:path>
              </a:pathLst>
            </a:custGeom>
            <a:solidFill>
              <a:srgbClr val="322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8" name="Google Shape;5708;p42"/>
            <p:cNvSpPr/>
            <p:nvPr/>
          </p:nvSpPr>
          <p:spPr>
            <a:xfrm>
              <a:off x="566125" y="3848825"/>
              <a:ext cx="202375" cy="193125"/>
            </a:xfrm>
            <a:custGeom>
              <a:avLst/>
              <a:gdLst/>
              <a:ahLst/>
              <a:cxnLst/>
              <a:rect l="l" t="t" r="r" b="b"/>
              <a:pathLst>
                <a:path w="8095" h="7725" extrusionOk="0">
                  <a:moveTo>
                    <a:pt x="4092" y="0"/>
                  </a:moveTo>
                  <a:cubicBezTo>
                    <a:pt x="1726" y="1612"/>
                    <a:pt x="0" y="5742"/>
                    <a:pt x="0" y="5742"/>
                  </a:cubicBezTo>
                  <a:lnTo>
                    <a:pt x="3900" y="7724"/>
                  </a:lnTo>
                  <a:cubicBezTo>
                    <a:pt x="5473" y="5307"/>
                    <a:pt x="8095" y="4502"/>
                    <a:pt x="8095" y="4502"/>
                  </a:cubicBezTo>
                  <a:lnTo>
                    <a:pt x="4092" y="0"/>
                  </a:lnTo>
                  <a:close/>
                </a:path>
              </a:pathLst>
            </a:custGeom>
            <a:solidFill>
              <a:srgbClr val="CA9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9" name="Google Shape;5709;p42"/>
            <p:cNvSpPr/>
            <p:nvPr/>
          </p:nvSpPr>
          <p:spPr>
            <a:xfrm>
              <a:off x="566125" y="3930650"/>
              <a:ext cx="106150" cy="110975"/>
            </a:xfrm>
            <a:custGeom>
              <a:avLst/>
              <a:gdLst/>
              <a:ahLst/>
              <a:cxnLst/>
              <a:rect l="l" t="t" r="r" b="b"/>
              <a:pathLst>
                <a:path w="4246" h="4439" extrusionOk="0">
                  <a:moveTo>
                    <a:pt x="1279" y="1"/>
                  </a:moveTo>
                  <a:cubicBezTo>
                    <a:pt x="806" y="794"/>
                    <a:pt x="371" y="1612"/>
                    <a:pt x="0" y="2469"/>
                  </a:cubicBezTo>
                  <a:lnTo>
                    <a:pt x="3900" y="4438"/>
                  </a:lnTo>
                  <a:cubicBezTo>
                    <a:pt x="4015" y="4285"/>
                    <a:pt x="4130" y="4119"/>
                    <a:pt x="4245" y="3965"/>
                  </a:cubicBezTo>
                  <a:cubicBezTo>
                    <a:pt x="3836" y="3172"/>
                    <a:pt x="3338" y="2443"/>
                    <a:pt x="2775" y="1766"/>
                  </a:cubicBezTo>
                  <a:cubicBezTo>
                    <a:pt x="2302" y="1190"/>
                    <a:pt x="1816" y="564"/>
                    <a:pt x="1279" y="1"/>
                  </a:cubicBezTo>
                  <a:close/>
                </a:path>
              </a:pathLst>
            </a:custGeom>
            <a:solidFill>
              <a:srgbClr val="B17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0" name="Google Shape;5710;p42"/>
            <p:cNvSpPr/>
            <p:nvPr/>
          </p:nvSpPr>
          <p:spPr>
            <a:xfrm>
              <a:off x="433125" y="3961950"/>
              <a:ext cx="243625" cy="322300"/>
            </a:xfrm>
            <a:custGeom>
              <a:avLst/>
              <a:gdLst/>
              <a:ahLst/>
              <a:cxnLst/>
              <a:rect l="l" t="t" r="r" b="b"/>
              <a:pathLst>
                <a:path w="9745" h="12892" extrusionOk="0">
                  <a:moveTo>
                    <a:pt x="3901" y="1"/>
                  </a:moveTo>
                  <a:cubicBezTo>
                    <a:pt x="2955" y="1"/>
                    <a:pt x="2328" y="220"/>
                    <a:pt x="2328" y="220"/>
                  </a:cubicBezTo>
                  <a:cubicBezTo>
                    <a:pt x="499" y="1959"/>
                    <a:pt x="755" y="4324"/>
                    <a:pt x="755" y="4324"/>
                  </a:cubicBezTo>
                  <a:cubicBezTo>
                    <a:pt x="26" y="4913"/>
                    <a:pt x="0" y="5603"/>
                    <a:pt x="0" y="5603"/>
                  </a:cubicBezTo>
                  <a:cubicBezTo>
                    <a:pt x="13" y="5603"/>
                    <a:pt x="25" y="5602"/>
                    <a:pt x="37" y="5602"/>
                  </a:cubicBezTo>
                  <a:cubicBezTo>
                    <a:pt x="911" y="5602"/>
                    <a:pt x="1921" y="6927"/>
                    <a:pt x="2072" y="7444"/>
                  </a:cubicBezTo>
                  <a:cubicBezTo>
                    <a:pt x="2225" y="7956"/>
                    <a:pt x="2072" y="8544"/>
                    <a:pt x="2161" y="8800"/>
                  </a:cubicBezTo>
                  <a:cubicBezTo>
                    <a:pt x="2954" y="11217"/>
                    <a:pt x="5307" y="12892"/>
                    <a:pt x="5307" y="12892"/>
                  </a:cubicBezTo>
                  <a:cubicBezTo>
                    <a:pt x="6484" y="11741"/>
                    <a:pt x="6701" y="9439"/>
                    <a:pt x="7571" y="7355"/>
                  </a:cubicBezTo>
                  <a:cubicBezTo>
                    <a:pt x="8645" y="4695"/>
                    <a:pt x="9744" y="4427"/>
                    <a:pt x="9744" y="4427"/>
                  </a:cubicBezTo>
                  <a:cubicBezTo>
                    <a:pt x="9744" y="4427"/>
                    <a:pt x="8926" y="2406"/>
                    <a:pt x="8108" y="1665"/>
                  </a:cubicBezTo>
                  <a:cubicBezTo>
                    <a:pt x="6600" y="310"/>
                    <a:pt x="5025" y="1"/>
                    <a:pt x="3901" y="1"/>
                  </a:cubicBezTo>
                  <a:close/>
                </a:path>
              </a:pathLst>
            </a:custGeom>
            <a:solidFill>
              <a:srgbClr val="CA9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1" name="Google Shape;5711;p42"/>
            <p:cNvSpPr/>
            <p:nvPr/>
          </p:nvSpPr>
          <p:spPr>
            <a:xfrm>
              <a:off x="433125" y="4070050"/>
              <a:ext cx="26875" cy="32000"/>
            </a:xfrm>
            <a:custGeom>
              <a:avLst/>
              <a:gdLst/>
              <a:ahLst/>
              <a:cxnLst/>
              <a:rect l="l" t="t" r="r" b="b"/>
              <a:pathLst>
                <a:path w="1075" h="1280" extrusionOk="0">
                  <a:moveTo>
                    <a:pt x="755" y="0"/>
                  </a:moveTo>
                  <a:cubicBezTo>
                    <a:pt x="755" y="0"/>
                    <a:pt x="755" y="0"/>
                    <a:pt x="755" y="0"/>
                  </a:cubicBezTo>
                  <a:cubicBezTo>
                    <a:pt x="26" y="589"/>
                    <a:pt x="0" y="1279"/>
                    <a:pt x="0" y="1279"/>
                  </a:cubicBezTo>
                  <a:cubicBezTo>
                    <a:pt x="0" y="1279"/>
                    <a:pt x="1075" y="640"/>
                    <a:pt x="1075" y="512"/>
                  </a:cubicBezTo>
                  <a:cubicBezTo>
                    <a:pt x="1062" y="386"/>
                    <a:pt x="764" y="0"/>
                    <a:pt x="755" y="0"/>
                  </a:cubicBezTo>
                  <a:close/>
                </a:path>
              </a:pathLst>
            </a:custGeom>
            <a:solidFill>
              <a:srgbClr val="B17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2" name="Google Shape;5712;p42"/>
            <p:cNvSpPr/>
            <p:nvPr/>
          </p:nvSpPr>
          <p:spPr>
            <a:xfrm>
              <a:off x="486425" y="4112950"/>
              <a:ext cx="48700" cy="12475"/>
            </a:xfrm>
            <a:custGeom>
              <a:avLst/>
              <a:gdLst/>
              <a:ahLst/>
              <a:cxnLst/>
              <a:rect l="l" t="t" r="r" b="b"/>
              <a:pathLst>
                <a:path w="1948" h="499" extrusionOk="0">
                  <a:moveTo>
                    <a:pt x="1006" y="1"/>
                  </a:moveTo>
                  <a:cubicBezTo>
                    <a:pt x="711" y="1"/>
                    <a:pt x="411" y="80"/>
                    <a:pt x="157" y="215"/>
                  </a:cubicBezTo>
                  <a:cubicBezTo>
                    <a:pt x="0" y="300"/>
                    <a:pt x="106" y="499"/>
                    <a:pt x="247" y="499"/>
                  </a:cubicBezTo>
                  <a:cubicBezTo>
                    <a:pt x="256" y="499"/>
                    <a:pt x="264" y="498"/>
                    <a:pt x="272" y="497"/>
                  </a:cubicBezTo>
                  <a:cubicBezTo>
                    <a:pt x="659" y="441"/>
                    <a:pt x="1059" y="340"/>
                    <a:pt x="1459" y="340"/>
                  </a:cubicBezTo>
                  <a:cubicBezTo>
                    <a:pt x="1613" y="340"/>
                    <a:pt x="1768" y="355"/>
                    <a:pt x="1922" y="394"/>
                  </a:cubicBezTo>
                  <a:cubicBezTo>
                    <a:pt x="1935" y="394"/>
                    <a:pt x="1948" y="369"/>
                    <a:pt x="1935" y="356"/>
                  </a:cubicBezTo>
                  <a:cubicBezTo>
                    <a:pt x="1687" y="108"/>
                    <a:pt x="1350" y="1"/>
                    <a:pt x="1006" y="1"/>
                  </a:cubicBezTo>
                  <a:close/>
                </a:path>
              </a:pathLst>
            </a:custGeom>
            <a:solidFill>
              <a:srgbClr val="32281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3" name="Google Shape;5713;p42"/>
            <p:cNvSpPr/>
            <p:nvPr/>
          </p:nvSpPr>
          <p:spPr>
            <a:xfrm>
              <a:off x="533500" y="4059725"/>
              <a:ext cx="59800" cy="54300"/>
            </a:xfrm>
            <a:custGeom>
              <a:avLst/>
              <a:gdLst/>
              <a:ahLst/>
              <a:cxnLst/>
              <a:rect l="l" t="t" r="r" b="b"/>
              <a:pathLst>
                <a:path w="2392" h="2172" extrusionOk="0">
                  <a:moveTo>
                    <a:pt x="1030" y="0"/>
                  </a:moveTo>
                  <a:cubicBezTo>
                    <a:pt x="958" y="0"/>
                    <a:pt x="883" y="10"/>
                    <a:pt x="806" y="30"/>
                  </a:cubicBezTo>
                  <a:cubicBezTo>
                    <a:pt x="205" y="196"/>
                    <a:pt x="1" y="848"/>
                    <a:pt x="333" y="1372"/>
                  </a:cubicBezTo>
                  <a:cubicBezTo>
                    <a:pt x="551" y="1730"/>
                    <a:pt x="909" y="2076"/>
                    <a:pt x="1331" y="2152"/>
                  </a:cubicBezTo>
                  <a:cubicBezTo>
                    <a:pt x="1401" y="2165"/>
                    <a:pt x="1472" y="2172"/>
                    <a:pt x="1542" y="2172"/>
                  </a:cubicBezTo>
                  <a:cubicBezTo>
                    <a:pt x="1828" y="2172"/>
                    <a:pt x="2097" y="2061"/>
                    <a:pt x="2251" y="1794"/>
                  </a:cubicBezTo>
                  <a:cubicBezTo>
                    <a:pt x="2392" y="1526"/>
                    <a:pt x="2379" y="1206"/>
                    <a:pt x="2238" y="950"/>
                  </a:cubicBezTo>
                  <a:cubicBezTo>
                    <a:pt x="2175" y="810"/>
                    <a:pt x="2085" y="695"/>
                    <a:pt x="1983" y="592"/>
                  </a:cubicBezTo>
                  <a:cubicBezTo>
                    <a:pt x="1756" y="269"/>
                    <a:pt x="1421" y="0"/>
                    <a:pt x="1030" y="0"/>
                  </a:cubicBezTo>
                  <a:close/>
                </a:path>
              </a:pathLst>
            </a:custGeom>
            <a:solidFill>
              <a:srgbClr val="B17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4" name="Google Shape;5714;p42"/>
            <p:cNvSpPr/>
            <p:nvPr/>
          </p:nvSpPr>
          <p:spPr>
            <a:xfrm>
              <a:off x="634850" y="4020650"/>
              <a:ext cx="87125" cy="87800"/>
            </a:xfrm>
            <a:custGeom>
              <a:avLst/>
              <a:gdLst/>
              <a:ahLst/>
              <a:cxnLst/>
              <a:rect l="l" t="t" r="r" b="b"/>
              <a:pathLst>
                <a:path w="3485" h="3512" extrusionOk="0">
                  <a:moveTo>
                    <a:pt x="694" y="0"/>
                  </a:moveTo>
                  <a:cubicBezTo>
                    <a:pt x="617" y="0"/>
                    <a:pt x="539" y="7"/>
                    <a:pt x="461" y="20"/>
                  </a:cubicBezTo>
                  <a:lnTo>
                    <a:pt x="0" y="2194"/>
                  </a:lnTo>
                  <a:cubicBezTo>
                    <a:pt x="0" y="2194"/>
                    <a:pt x="685" y="3511"/>
                    <a:pt x="1811" y="3511"/>
                  </a:cubicBezTo>
                  <a:cubicBezTo>
                    <a:pt x="1936" y="3511"/>
                    <a:pt x="2065" y="3495"/>
                    <a:pt x="2200" y="3460"/>
                  </a:cubicBezTo>
                  <a:cubicBezTo>
                    <a:pt x="3484" y="3105"/>
                    <a:pt x="2381" y="0"/>
                    <a:pt x="694" y="0"/>
                  </a:cubicBezTo>
                  <a:close/>
                </a:path>
              </a:pathLst>
            </a:custGeom>
            <a:solidFill>
              <a:srgbClr val="D6C2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5" name="Google Shape;5715;p42"/>
            <p:cNvSpPr/>
            <p:nvPr/>
          </p:nvSpPr>
          <p:spPr>
            <a:xfrm>
              <a:off x="649875" y="4034650"/>
              <a:ext cx="42850" cy="58125"/>
            </a:xfrm>
            <a:custGeom>
              <a:avLst/>
              <a:gdLst/>
              <a:ahLst/>
              <a:cxnLst/>
              <a:rect l="l" t="t" r="r" b="b"/>
              <a:pathLst>
                <a:path w="1714" h="2325" extrusionOk="0">
                  <a:moveTo>
                    <a:pt x="550" y="291"/>
                  </a:moveTo>
                  <a:lnTo>
                    <a:pt x="550" y="291"/>
                  </a:lnTo>
                  <a:cubicBezTo>
                    <a:pt x="806" y="381"/>
                    <a:pt x="1062" y="534"/>
                    <a:pt x="972" y="841"/>
                  </a:cubicBezTo>
                  <a:cubicBezTo>
                    <a:pt x="941" y="951"/>
                    <a:pt x="890" y="984"/>
                    <a:pt x="817" y="984"/>
                  </a:cubicBezTo>
                  <a:cubicBezTo>
                    <a:pt x="771" y="984"/>
                    <a:pt x="717" y="971"/>
                    <a:pt x="652" y="956"/>
                  </a:cubicBezTo>
                  <a:cubicBezTo>
                    <a:pt x="627" y="943"/>
                    <a:pt x="601" y="943"/>
                    <a:pt x="576" y="930"/>
                  </a:cubicBezTo>
                  <a:cubicBezTo>
                    <a:pt x="525" y="713"/>
                    <a:pt x="512" y="496"/>
                    <a:pt x="550" y="291"/>
                  </a:cubicBezTo>
                  <a:close/>
                  <a:moveTo>
                    <a:pt x="448" y="0"/>
                  </a:moveTo>
                  <a:cubicBezTo>
                    <a:pt x="414" y="0"/>
                    <a:pt x="382" y="17"/>
                    <a:pt x="358" y="48"/>
                  </a:cubicBezTo>
                  <a:cubicBezTo>
                    <a:pt x="0" y="406"/>
                    <a:pt x="256" y="1084"/>
                    <a:pt x="486" y="1442"/>
                  </a:cubicBezTo>
                  <a:cubicBezTo>
                    <a:pt x="755" y="1864"/>
                    <a:pt x="1126" y="2248"/>
                    <a:pt x="1637" y="2324"/>
                  </a:cubicBezTo>
                  <a:cubicBezTo>
                    <a:pt x="1675" y="2324"/>
                    <a:pt x="1714" y="2273"/>
                    <a:pt x="1663" y="2260"/>
                  </a:cubicBezTo>
                  <a:cubicBezTo>
                    <a:pt x="1305" y="2107"/>
                    <a:pt x="985" y="1736"/>
                    <a:pt x="780" y="1404"/>
                  </a:cubicBezTo>
                  <a:cubicBezTo>
                    <a:pt x="742" y="1327"/>
                    <a:pt x="704" y="1263"/>
                    <a:pt x="678" y="1186"/>
                  </a:cubicBezTo>
                  <a:lnTo>
                    <a:pt x="678" y="1186"/>
                  </a:lnTo>
                  <a:cubicBezTo>
                    <a:pt x="704" y="1199"/>
                    <a:pt x="729" y="1212"/>
                    <a:pt x="768" y="1225"/>
                  </a:cubicBezTo>
                  <a:cubicBezTo>
                    <a:pt x="786" y="1227"/>
                    <a:pt x="804" y="1228"/>
                    <a:pt x="822" y="1228"/>
                  </a:cubicBezTo>
                  <a:cubicBezTo>
                    <a:pt x="980" y="1228"/>
                    <a:pt x="1119" y="1131"/>
                    <a:pt x="1177" y="982"/>
                  </a:cubicBezTo>
                  <a:cubicBezTo>
                    <a:pt x="1266" y="764"/>
                    <a:pt x="1241" y="508"/>
                    <a:pt x="1087" y="329"/>
                  </a:cubicBezTo>
                  <a:cubicBezTo>
                    <a:pt x="934" y="163"/>
                    <a:pt x="729" y="61"/>
                    <a:pt x="512" y="22"/>
                  </a:cubicBezTo>
                  <a:cubicBezTo>
                    <a:pt x="492" y="7"/>
                    <a:pt x="469" y="0"/>
                    <a:pt x="448" y="0"/>
                  </a:cubicBezTo>
                  <a:close/>
                </a:path>
              </a:pathLst>
            </a:custGeom>
            <a:solidFill>
              <a:srgbClr val="8E75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6" name="Google Shape;5716;p42"/>
            <p:cNvSpPr/>
            <p:nvPr/>
          </p:nvSpPr>
          <p:spPr>
            <a:xfrm>
              <a:off x="1035725" y="3330925"/>
              <a:ext cx="1248100" cy="1314400"/>
            </a:xfrm>
            <a:custGeom>
              <a:avLst/>
              <a:gdLst/>
              <a:ahLst/>
              <a:cxnLst/>
              <a:rect l="l" t="t" r="r" b="b"/>
              <a:pathLst>
                <a:path w="49924" h="52576" extrusionOk="0">
                  <a:moveTo>
                    <a:pt x="2686" y="1"/>
                  </a:moveTo>
                  <a:cubicBezTo>
                    <a:pt x="1" y="8236"/>
                    <a:pt x="2188" y="11650"/>
                    <a:pt x="2188" y="11650"/>
                  </a:cubicBezTo>
                  <a:cubicBezTo>
                    <a:pt x="2188" y="11650"/>
                    <a:pt x="3076" y="10559"/>
                    <a:pt x="4284" y="10559"/>
                  </a:cubicBezTo>
                  <a:cubicBezTo>
                    <a:pt x="4397" y="10559"/>
                    <a:pt x="4512" y="10568"/>
                    <a:pt x="4630" y="10589"/>
                  </a:cubicBezTo>
                  <a:cubicBezTo>
                    <a:pt x="6024" y="10832"/>
                    <a:pt x="6663" y="15231"/>
                    <a:pt x="8632" y="17686"/>
                  </a:cubicBezTo>
                  <a:cubicBezTo>
                    <a:pt x="9908" y="19278"/>
                    <a:pt x="12324" y="19555"/>
                    <a:pt x="13852" y="19555"/>
                  </a:cubicBezTo>
                  <a:cubicBezTo>
                    <a:pt x="14668" y="19555"/>
                    <a:pt x="15231" y="19476"/>
                    <a:pt x="15231" y="19476"/>
                  </a:cubicBezTo>
                  <a:cubicBezTo>
                    <a:pt x="15231" y="19476"/>
                    <a:pt x="18978" y="25985"/>
                    <a:pt x="22072" y="28159"/>
                  </a:cubicBezTo>
                  <a:cubicBezTo>
                    <a:pt x="23952" y="29476"/>
                    <a:pt x="25729" y="30959"/>
                    <a:pt x="27366" y="32583"/>
                  </a:cubicBezTo>
                  <a:cubicBezTo>
                    <a:pt x="29323" y="40972"/>
                    <a:pt x="37545" y="46752"/>
                    <a:pt x="40154" y="48299"/>
                  </a:cubicBezTo>
                  <a:cubicBezTo>
                    <a:pt x="42762" y="49859"/>
                    <a:pt x="44067" y="52378"/>
                    <a:pt x="44067" y="52378"/>
                  </a:cubicBezTo>
                  <a:cubicBezTo>
                    <a:pt x="44520" y="52517"/>
                    <a:pt x="44974" y="52575"/>
                    <a:pt x="45416" y="52575"/>
                  </a:cubicBezTo>
                  <a:cubicBezTo>
                    <a:pt x="47832" y="52575"/>
                    <a:pt x="49923" y="50831"/>
                    <a:pt x="49923" y="50831"/>
                  </a:cubicBezTo>
                  <a:cubicBezTo>
                    <a:pt x="49923" y="50831"/>
                    <a:pt x="48734" y="50025"/>
                    <a:pt x="45243" y="46918"/>
                  </a:cubicBezTo>
                  <a:cubicBezTo>
                    <a:pt x="41407" y="43478"/>
                    <a:pt x="39425" y="41061"/>
                    <a:pt x="36573" y="36573"/>
                  </a:cubicBezTo>
                  <a:cubicBezTo>
                    <a:pt x="33722" y="32097"/>
                    <a:pt x="33479" y="28159"/>
                    <a:pt x="33479" y="28159"/>
                  </a:cubicBezTo>
                  <a:cubicBezTo>
                    <a:pt x="32085" y="22021"/>
                    <a:pt x="23376" y="7916"/>
                    <a:pt x="18236" y="4003"/>
                  </a:cubicBezTo>
                  <a:cubicBezTo>
                    <a:pt x="13108" y="90"/>
                    <a:pt x="2686" y="1"/>
                    <a:pt x="2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7" name="Google Shape;5717;p42"/>
            <p:cNvSpPr/>
            <p:nvPr/>
          </p:nvSpPr>
          <p:spPr>
            <a:xfrm>
              <a:off x="1795325" y="4034875"/>
              <a:ext cx="265350" cy="362875"/>
            </a:xfrm>
            <a:custGeom>
              <a:avLst/>
              <a:gdLst/>
              <a:ahLst/>
              <a:cxnLst/>
              <a:rect l="l" t="t" r="r" b="b"/>
              <a:pathLst>
                <a:path w="10614" h="14515" extrusionOk="0">
                  <a:moveTo>
                    <a:pt x="3095" y="1"/>
                  </a:moveTo>
                  <a:cubicBezTo>
                    <a:pt x="3095" y="1"/>
                    <a:pt x="3338" y="3939"/>
                    <a:pt x="6189" y="8415"/>
                  </a:cubicBezTo>
                  <a:cubicBezTo>
                    <a:pt x="7775" y="10908"/>
                    <a:pt x="9092" y="12775"/>
                    <a:pt x="10614" y="14514"/>
                  </a:cubicBezTo>
                  <a:cubicBezTo>
                    <a:pt x="8197" y="12814"/>
                    <a:pt x="5844" y="11151"/>
                    <a:pt x="4233" y="9975"/>
                  </a:cubicBezTo>
                  <a:cubicBezTo>
                    <a:pt x="0" y="6893"/>
                    <a:pt x="1471" y="2635"/>
                    <a:pt x="30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8" name="Google Shape;5718;p42"/>
            <p:cNvSpPr/>
            <p:nvPr/>
          </p:nvSpPr>
          <p:spPr>
            <a:xfrm>
              <a:off x="1045325" y="3384950"/>
              <a:ext cx="726025" cy="761525"/>
            </a:xfrm>
            <a:custGeom>
              <a:avLst/>
              <a:gdLst/>
              <a:ahLst/>
              <a:cxnLst/>
              <a:rect l="l" t="t" r="r" b="b"/>
              <a:pathLst>
                <a:path w="29041" h="30461" extrusionOk="0">
                  <a:moveTo>
                    <a:pt x="4821" y="4604"/>
                  </a:moveTo>
                  <a:cubicBezTo>
                    <a:pt x="9144" y="7865"/>
                    <a:pt x="10525" y="11522"/>
                    <a:pt x="15908" y="12827"/>
                  </a:cubicBezTo>
                  <a:cubicBezTo>
                    <a:pt x="21279" y="14131"/>
                    <a:pt x="22507" y="23197"/>
                    <a:pt x="26650" y="25422"/>
                  </a:cubicBezTo>
                  <a:cubicBezTo>
                    <a:pt x="29041" y="26701"/>
                    <a:pt x="27928" y="27980"/>
                    <a:pt x="26982" y="30461"/>
                  </a:cubicBezTo>
                  <a:cubicBezTo>
                    <a:pt x="26982" y="30448"/>
                    <a:pt x="26982" y="30435"/>
                    <a:pt x="26982" y="30422"/>
                  </a:cubicBezTo>
                  <a:cubicBezTo>
                    <a:pt x="25345" y="28798"/>
                    <a:pt x="23568" y="27315"/>
                    <a:pt x="21688" y="25998"/>
                  </a:cubicBezTo>
                  <a:cubicBezTo>
                    <a:pt x="18594" y="23824"/>
                    <a:pt x="14847" y="17315"/>
                    <a:pt x="14847" y="17315"/>
                  </a:cubicBezTo>
                  <a:cubicBezTo>
                    <a:pt x="14847" y="17315"/>
                    <a:pt x="10205" y="17967"/>
                    <a:pt x="8248" y="15525"/>
                  </a:cubicBezTo>
                  <a:cubicBezTo>
                    <a:pt x="6279" y="13070"/>
                    <a:pt x="5640" y="8671"/>
                    <a:pt x="4246" y="8428"/>
                  </a:cubicBezTo>
                  <a:cubicBezTo>
                    <a:pt x="2865" y="8185"/>
                    <a:pt x="1804" y="9489"/>
                    <a:pt x="1804" y="9489"/>
                  </a:cubicBezTo>
                  <a:cubicBezTo>
                    <a:pt x="1804" y="9489"/>
                    <a:pt x="0" y="6676"/>
                    <a:pt x="1676" y="1"/>
                  </a:cubicBezTo>
                  <a:cubicBezTo>
                    <a:pt x="2226" y="1650"/>
                    <a:pt x="3172" y="3364"/>
                    <a:pt x="4821" y="46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9" name="Google Shape;5719;p42"/>
            <p:cNvSpPr/>
            <p:nvPr/>
          </p:nvSpPr>
          <p:spPr>
            <a:xfrm>
              <a:off x="1754725" y="3844500"/>
              <a:ext cx="184150" cy="359700"/>
            </a:xfrm>
            <a:custGeom>
              <a:avLst/>
              <a:gdLst/>
              <a:ahLst/>
              <a:cxnLst/>
              <a:rect l="l" t="t" r="r" b="b"/>
              <a:pathLst>
                <a:path w="7366" h="14388" extrusionOk="0">
                  <a:moveTo>
                    <a:pt x="1641" y="1"/>
                  </a:moveTo>
                  <a:cubicBezTo>
                    <a:pt x="1437" y="1"/>
                    <a:pt x="1256" y="20"/>
                    <a:pt x="1138" y="71"/>
                  </a:cubicBezTo>
                  <a:cubicBezTo>
                    <a:pt x="678" y="263"/>
                    <a:pt x="0" y="1427"/>
                    <a:pt x="409" y="2629"/>
                  </a:cubicBezTo>
                  <a:cubicBezTo>
                    <a:pt x="844" y="3882"/>
                    <a:pt x="2020" y="5519"/>
                    <a:pt x="1292" y="7360"/>
                  </a:cubicBezTo>
                  <a:cubicBezTo>
                    <a:pt x="563" y="9201"/>
                    <a:pt x="946" y="10646"/>
                    <a:pt x="946" y="10646"/>
                  </a:cubicBezTo>
                  <a:cubicBezTo>
                    <a:pt x="409" y="11567"/>
                    <a:pt x="1202" y="13754"/>
                    <a:pt x="1675" y="14188"/>
                  </a:cubicBezTo>
                  <a:cubicBezTo>
                    <a:pt x="1837" y="14338"/>
                    <a:pt x="1981" y="14387"/>
                    <a:pt x="2100" y="14387"/>
                  </a:cubicBezTo>
                  <a:cubicBezTo>
                    <a:pt x="2339" y="14387"/>
                    <a:pt x="2481" y="14188"/>
                    <a:pt x="2481" y="14188"/>
                  </a:cubicBezTo>
                  <a:cubicBezTo>
                    <a:pt x="2762" y="12731"/>
                    <a:pt x="4373" y="10518"/>
                    <a:pt x="5678" y="8268"/>
                  </a:cubicBezTo>
                  <a:cubicBezTo>
                    <a:pt x="6969" y="6017"/>
                    <a:pt x="7366" y="3102"/>
                    <a:pt x="7366" y="3102"/>
                  </a:cubicBezTo>
                  <a:cubicBezTo>
                    <a:pt x="5499" y="557"/>
                    <a:pt x="3082" y="173"/>
                    <a:pt x="3082" y="173"/>
                  </a:cubicBezTo>
                  <a:cubicBezTo>
                    <a:pt x="3082" y="173"/>
                    <a:pt x="2255" y="1"/>
                    <a:pt x="1641" y="1"/>
                  </a:cubicBezTo>
                  <a:close/>
                </a:path>
              </a:pathLst>
            </a:custGeom>
            <a:solidFill>
              <a:srgbClr val="CA9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0" name="Google Shape;5720;p42"/>
            <p:cNvSpPr/>
            <p:nvPr/>
          </p:nvSpPr>
          <p:spPr>
            <a:xfrm>
              <a:off x="1754400" y="3844975"/>
              <a:ext cx="68425" cy="359225"/>
            </a:xfrm>
            <a:custGeom>
              <a:avLst/>
              <a:gdLst/>
              <a:ahLst/>
              <a:cxnLst/>
              <a:rect l="l" t="t" r="r" b="b"/>
              <a:pathLst>
                <a:path w="2737" h="14369" extrusionOk="0">
                  <a:moveTo>
                    <a:pt x="1317" y="1"/>
                  </a:moveTo>
                  <a:cubicBezTo>
                    <a:pt x="1253" y="14"/>
                    <a:pt x="1202" y="27"/>
                    <a:pt x="1151" y="52"/>
                  </a:cubicBezTo>
                  <a:cubicBezTo>
                    <a:pt x="678" y="244"/>
                    <a:pt x="0" y="1408"/>
                    <a:pt x="422" y="2610"/>
                  </a:cubicBezTo>
                  <a:cubicBezTo>
                    <a:pt x="844" y="3863"/>
                    <a:pt x="2033" y="5500"/>
                    <a:pt x="1305" y="7341"/>
                  </a:cubicBezTo>
                  <a:cubicBezTo>
                    <a:pt x="576" y="9182"/>
                    <a:pt x="959" y="10627"/>
                    <a:pt x="959" y="10627"/>
                  </a:cubicBezTo>
                  <a:cubicBezTo>
                    <a:pt x="422" y="11548"/>
                    <a:pt x="1202" y="13735"/>
                    <a:pt x="1688" y="14169"/>
                  </a:cubicBezTo>
                  <a:cubicBezTo>
                    <a:pt x="1846" y="14319"/>
                    <a:pt x="1987" y="14368"/>
                    <a:pt x="2104" y="14368"/>
                  </a:cubicBezTo>
                  <a:cubicBezTo>
                    <a:pt x="2339" y="14368"/>
                    <a:pt x="2481" y="14169"/>
                    <a:pt x="2481" y="14169"/>
                  </a:cubicBezTo>
                  <a:cubicBezTo>
                    <a:pt x="1727" y="13568"/>
                    <a:pt x="2609" y="8095"/>
                    <a:pt x="2647" y="6919"/>
                  </a:cubicBezTo>
                  <a:cubicBezTo>
                    <a:pt x="2673" y="5743"/>
                    <a:pt x="2737" y="4771"/>
                    <a:pt x="2647" y="2111"/>
                  </a:cubicBezTo>
                  <a:cubicBezTo>
                    <a:pt x="2596" y="858"/>
                    <a:pt x="1970" y="269"/>
                    <a:pt x="1317" y="1"/>
                  </a:cubicBezTo>
                  <a:close/>
                </a:path>
              </a:pathLst>
            </a:custGeom>
            <a:solidFill>
              <a:srgbClr val="B17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1" name="Google Shape;5721;p42"/>
            <p:cNvSpPr/>
            <p:nvPr/>
          </p:nvSpPr>
          <p:spPr>
            <a:xfrm>
              <a:off x="484600" y="4591450"/>
              <a:ext cx="354550" cy="229250"/>
            </a:xfrm>
            <a:custGeom>
              <a:avLst/>
              <a:gdLst/>
              <a:ahLst/>
              <a:cxnLst/>
              <a:rect l="l" t="t" r="r" b="b"/>
              <a:pathLst>
                <a:path w="14182" h="9170" extrusionOk="0">
                  <a:moveTo>
                    <a:pt x="333" y="1"/>
                  </a:moveTo>
                  <a:cubicBezTo>
                    <a:pt x="333" y="1"/>
                    <a:pt x="205" y="4451"/>
                    <a:pt x="102" y="6011"/>
                  </a:cubicBezTo>
                  <a:cubicBezTo>
                    <a:pt x="0" y="7584"/>
                    <a:pt x="90" y="8862"/>
                    <a:pt x="1688" y="8990"/>
                  </a:cubicBezTo>
                  <a:cubicBezTo>
                    <a:pt x="1977" y="9013"/>
                    <a:pt x="2348" y="9024"/>
                    <a:pt x="2762" y="9024"/>
                  </a:cubicBezTo>
                  <a:cubicBezTo>
                    <a:pt x="4200" y="9024"/>
                    <a:pt x="6163" y="8895"/>
                    <a:pt x="7046" y="8696"/>
                  </a:cubicBezTo>
                  <a:cubicBezTo>
                    <a:pt x="7142" y="8676"/>
                    <a:pt x="7259" y="8668"/>
                    <a:pt x="7396" y="8668"/>
                  </a:cubicBezTo>
                  <a:cubicBezTo>
                    <a:pt x="8407" y="8668"/>
                    <a:pt x="10473" y="9147"/>
                    <a:pt x="12647" y="9169"/>
                  </a:cubicBezTo>
                  <a:cubicBezTo>
                    <a:pt x="13632" y="9169"/>
                    <a:pt x="14182" y="8709"/>
                    <a:pt x="13977" y="8671"/>
                  </a:cubicBezTo>
                  <a:cubicBezTo>
                    <a:pt x="12123" y="8300"/>
                    <a:pt x="7737" y="7520"/>
                    <a:pt x="7737" y="7520"/>
                  </a:cubicBezTo>
                  <a:cubicBezTo>
                    <a:pt x="5524" y="7366"/>
                    <a:pt x="3351" y="6944"/>
                    <a:pt x="3197" y="6612"/>
                  </a:cubicBezTo>
                  <a:cubicBezTo>
                    <a:pt x="2941" y="6100"/>
                    <a:pt x="3836" y="806"/>
                    <a:pt x="3836" y="806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rgbClr val="CA90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2" name="Google Shape;5722;p42"/>
            <p:cNvSpPr/>
            <p:nvPr/>
          </p:nvSpPr>
          <p:spPr>
            <a:xfrm>
              <a:off x="491625" y="4591450"/>
              <a:ext cx="222200" cy="194075"/>
            </a:xfrm>
            <a:custGeom>
              <a:avLst/>
              <a:gdLst/>
              <a:ahLst/>
              <a:cxnLst/>
              <a:rect l="l" t="t" r="r" b="b"/>
              <a:pathLst>
                <a:path w="8888" h="7763" extrusionOk="0">
                  <a:moveTo>
                    <a:pt x="52" y="1"/>
                  </a:moveTo>
                  <a:cubicBezTo>
                    <a:pt x="52" y="1"/>
                    <a:pt x="26" y="614"/>
                    <a:pt x="1" y="1471"/>
                  </a:cubicBezTo>
                  <a:cubicBezTo>
                    <a:pt x="627" y="1906"/>
                    <a:pt x="1279" y="2456"/>
                    <a:pt x="1509" y="2955"/>
                  </a:cubicBezTo>
                  <a:cubicBezTo>
                    <a:pt x="1957" y="4016"/>
                    <a:pt x="2302" y="6740"/>
                    <a:pt x="2814" y="7110"/>
                  </a:cubicBezTo>
                  <a:cubicBezTo>
                    <a:pt x="3479" y="7609"/>
                    <a:pt x="6190" y="7622"/>
                    <a:pt x="8888" y="7763"/>
                  </a:cubicBezTo>
                  <a:lnTo>
                    <a:pt x="7468" y="7507"/>
                  </a:lnTo>
                  <a:cubicBezTo>
                    <a:pt x="5243" y="7366"/>
                    <a:pt x="3082" y="6944"/>
                    <a:pt x="2929" y="6599"/>
                  </a:cubicBezTo>
                  <a:cubicBezTo>
                    <a:pt x="2660" y="6100"/>
                    <a:pt x="3568" y="793"/>
                    <a:pt x="3568" y="793"/>
                  </a:cubicBezTo>
                  <a:lnTo>
                    <a:pt x="52" y="1"/>
                  </a:lnTo>
                  <a:close/>
                </a:path>
              </a:pathLst>
            </a:custGeom>
            <a:solidFill>
              <a:srgbClr val="B17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3" name="Google Shape;5723;p42"/>
            <p:cNvSpPr/>
            <p:nvPr/>
          </p:nvSpPr>
          <p:spPr>
            <a:xfrm>
              <a:off x="486825" y="3400625"/>
              <a:ext cx="555975" cy="1229750"/>
            </a:xfrm>
            <a:custGeom>
              <a:avLst/>
              <a:gdLst/>
              <a:ahLst/>
              <a:cxnLst/>
              <a:rect l="l" t="t" r="r" b="b"/>
              <a:pathLst>
                <a:path w="22239" h="49190" extrusionOk="0">
                  <a:moveTo>
                    <a:pt x="11765" y="0"/>
                  </a:moveTo>
                  <a:cubicBezTo>
                    <a:pt x="11765" y="0"/>
                    <a:pt x="6420" y="4105"/>
                    <a:pt x="5180" y="7315"/>
                  </a:cubicBezTo>
                  <a:cubicBezTo>
                    <a:pt x="5180" y="7315"/>
                    <a:pt x="4553" y="11714"/>
                    <a:pt x="5857" y="17225"/>
                  </a:cubicBezTo>
                  <a:cubicBezTo>
                    <a:pt x="5857" y="17225"/>
                    <a:pt x="6305" y="19501"/>
                    <a:pt x="5231" y="22442"/>
                  </a:cubicBezTo>
                  <a:cubicBezTo>
                    <a:pt x="4169" y="25396"/>
                    <a:pt x="960" y="37723"/>
                    <a:pt x="1" y="48478"/>
                  </a:cubicBezTo>
                  <a:cubicBezTo>
                    <a:pt x="1" y="48478"/>
                    <a:pt x="1648" y="49189"/>
                    <a:pt x="3328" y="49189"/>
                  </a:cubicBezTo>
                  <a:cubicBezTo>
                    <a:pt x="3533" y="49189"/>
                    <a:pt x="3737" y="49179"/>
                    <a:pt x="3939" y="49155"/>
                  </a:cubicBezTo>
                  <a:cubicBezTo>
                    <a:pt x="3939" y="49155"/>
                    <a:pt x="3709" y="47672"/>
                    <a:pt x="5065" y="43375"/>
                  </a:cubicBezTo>
                  <a:cubicBezTo>
                    <a:pt x="6407" y="39079"/>
                    <a:pt x="6573" y="35882"/>
                    <a:pt x="7251" y="33030"/>
                  </a:cubicBezTo>
                  <a:cubicBezTo>
                    <a:pt x="7251" y="33030"/>
                    <a:pt x="8492" y="28632"/>
                    <a:pt x="10576" y="26368"/>
                  </a:cubicBezTo>
                  <a:cubicBezTo>
                    <a:pt x="12660" y="24092"/>
                    <a:pt x="13236" y="21215"/>
                    <a:pt x="13236" y="21215"/>
                  </a:cubicBezTo>
                  <a:cubicBezTo>
                    <a:pt x="14681" y="19361"/>
                    <a:pt x="15934" y="17366"/>
                    <a:pt x="17008" y="15269"/>
                  </a:cubicBezTo>
                  <a:cubicBezTo>
                    <a:pt x="18696" y="11880"/>
                    <a:pt x="22238" y="10243"/>
                    <a:pt x="22238" y="10243"/>
                  </a:cubicBezTo>
                  <a:cubicBezTo>
                    <a:pt x="22238" y="10243"/>
                    <a:pt x="15704" y="4949"/>
                    <a:pt x="117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4" name="Google Shape;5724;p42"/>
            <p:cNvSpPr/>
            <p:nvPr/>
          </p:nvSpPr>
          <p:spPr>
            <a:xfrm>
              <a:off x="600650" y="3446650"/>
              <a:ext cx="125975" cy="489475"/>
            </a:xfrm>
            <a:custGeom>
              <a:avLst/>
              <a:gdLst/>
              <a:ahLst/>
              <a:cxnLst/>
              <a:rect l="l" t="t" r="r" b="b"/>
              <a:pathLst>
                <a:path w="5039" h="19579" extrusionOk="0">
                  <a:moveTo>
                    <a:pt x="5038" y="1"/>
                  </a:moveTo>
                  <a:lnTo>
                    <a:pt x="5038" y="1"/>
                  </a:lnTo>
                  <a:cubicBezTo>
                    <a:pt x="3402" y="1497"/>
                    <a:pt x="1343" y="3632"/>
                    <a:pt x="627" y="5474"/>
                  </a:cubicBezTo>
                  <a:cubicBezTo>
                    <a:pt x="627" y="5474"/>
                    <a:pt x="0" y="9873"/>
                    <a:pt x="1304" y="15384"/>
                  </a:cubicBezTo>
                  <a:cubicBezTo>
                    <a:pt x="1304" y="15384"/>
                    <a:pt x="1650" y="17149"/>
                    <a:pt x="1010" y="19578"/>
                  </a:cubicBezTo>
                  <a:cubicBezTo>
                    <a:pt x="4591" y="13197"/>
                    <a:pt x="3542" y="7737"/>
                    <a:pt x="3184" y="5295"/>
                  </a:cubicBezTo>
                  <a:cubicBezTo>
                    <a:pt x="2992" y="4016"/>
                    <a:pt x="3926" y="1932"/>
                    <a:pt x="5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5" name="Google Shape;5725;p42"/>
            <p:cNvSpPr/>
            <p:nvPr/>
          </p:nvSpPr>
          <p:spPr>
            <a:xfrm>
              <a:off x="739375" y="3848825"/>
              <a:ext cx="135250" cy="210700"/>
            </a:xfrm>
            <a:custGeom>
              <a:avLst/>
              <a:gdLst/>
              <a:ahLst/>
              <a:cxnLst/>
              <a:rect l="l" t="t" r="r" b="b"/>
              <a:pathLst>
                <a:path w="5410" h="8428" extrusionOk="0">
                  <a:moveTo>
                    <a:pt x="5410" y="0"/>
                  </a:moveTo>
                  <a:cubicBezTo>
                    <a:pt x="4016" y="947"/>
                    <a:pt x="2584" y="1765"/>
                    <a:pt x="1625" y="1931"/>
                  </a:cubicBezTo>
                  <a:cubicBezTo>
                    <a:pt x="1" y="2225"/>
                    <a:pt x="653" y="4591"/>
                    <a:pt x="500" y="8427"/>
                  </a:cubicBezTo>
                  <a:cubicBezTo>
                    <a:pt x="2571" y="6164"/>
                    <a:pt x="3134" y="3287"/>
                    <a:pt x="3134" y="3287"/>
                  </a:cubicBezTo>
                  <a:cubicBezTo>
                    <a:pt x="3952" y="2238"/>
                    <a:pt x="4707" y="1138"/>
                    <a:pt x="54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08CE7B-EDB7-4030-2712-5C60F2140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64496" y="1011440"/>
            <a:ext cx="520251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User Registration and Authentication.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Live Yoga Sessions.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Personalized Yoga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Video Tutorials.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Notifications and Reminders</a:t>
            </a:r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9" name="Google Shape;5639;p41"/>
          <p:cNvSpPr/>
          <p:nvPr/>
        </p:nvSpPr>
        <p:spPr>
          <a:xfrm>
            <a:off x="4716263" y="1017724"/>
            <a:ext cx="4154360" cy="4125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40" name="Google Shape;5640;p41"/>
          <p:cNvSpPr/>
          <p:nvPr/>
        </p:nvSpPr>
        <p:spPr>
          <a:xfrm>
            <a:off x="678822" y="1264500"/>
            <a:ext cx="3879000" cy="3879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41" name="Google Shape;5641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>
                <a:latin typeface="Aptos Narrow" panose="020B0004020202020204" pitchFamily="34" charset="0"/>
              </a:rPr>
              <a:t>Functional Requirements</a:t>
            </a:r>
          </a:p>
        </p:txBody>
      </p:sp>
      <p:sp>
        <p:nvSpPr>
          <p:cNvPr id="5643" name="Google Shape;5643;p41"/>
          <p:cNvSpPr txBox="1">
            <a:spLocks noGrp="1"/>
          </p:cNvSpPr>
          <p:nvPr>
            <p:ph type="subTitle" idx="1"/>
          </p:nvPr>
        </p:nvSpPr>
        <p:spPr>
          <a:xfrm>
            <a:off x="801188" y="2065375"/>
            <a:ext cx="33741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>
                <a:latin typeface="Aptos Narrow" panose="020B0004020202020204" pitchFamily="34" charset="0"/>
              </a:rPr>
              <a:t>User Registration and Authentication</a:t>
            </a:r>
          </a:p>
        </p:txBody>
      </p:sp>
      <p:sp>
        <p:nvSpPr>
          <p:cNvPr id="5644" name="Google Shape;5644;p41"/>
          <p:cNvSpPr txBox="1">
            <a:spLocks noGrp="1"/>
          </p:cNvSpPr>
          <p:nvPr>
            <p:ph type="subTitle" idx="2"/>
          </p:nvPr>
        </p:nvSpPr>
        <p:spPr>
          <a:xfrm>
            <a:off x="4968712" y="1828441"/>
            <a:ext cx="3374100" cy="7529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>
                <a:latin typeface="Aptos Narrow" panose="020B0004020202020204" pitchFamily="34" charset="0"/>
              </a:rPr>
              <a:t>Live Yoga Sessions</a:t>
            </a:r>
          </a:p>
        </p:txBody>
      </p:sp>
      <p:sp>
        <p:nvSpPr>
          <p:cNvPr id="5645" name="Google Shape;5645;p41"/>
          <p:cNvSpPr txBox="1">
            <a:spLocks noGrp="1"/>
          </p:cNvSpPr>
          <p:nvPr>
            <p:ph type="subTitle" idx="4"/>
          </p:nvPr>
        </p:nvSpPr>
        <p:spPr>
          <a:xfrm>
            <a:off x="5151119" y="2772572"/>
            <a:ext cx="3310693" cy="1392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dirty="0">
                <a:latin typeface="Aptos Narrow" panose="020B0004020202020204" pitchFamily="34" charset="0"/>
              </a:rPr>
              <a:t>Real-time video streaming via integrations (Zoom/YouTube).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dirty="0">
                <a:latin typeface="Aptos Narrow" panose="020B0004020202020204" pitchFamily="34" charset="0"/>
              </a:rPr>
              <a:t>Notifications for session reminders.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dirty="0">
                <a:latin typeface="Aptos Narrow" panose="020B0004020202020204" pitchFamily="34" charset="0"/>
              </a:rPr>
              <a:t>Admin tools for session management.</a:t>
            </a:r>
          </a:p>
        </p:txBody>
      </p:sp>
      <p:grpSp>
        <p:nvGrpSpPr>
          <p:cNvPr id="5646" name="Google Shape;5646;p41"/>
          <p:cNvGrpSpPr/>
          <p:nvPr/>
        </p:nvGrpSpPr>
        <p:grpSpPr>
          <a:xfrm>
            <a:off x="2221716" y="1488365"/>
            <a:ext cx="533078" cy="572708"/>
            <a:chOff x="3146873" y="1916815"/>
            <a:chExt cx="371173" cy="398794"/>
          </a:xfrm>
        </p:grpSpPr>
        <p:sp>
          <p:nvSpPr>
            <p:cNvPr id="5647" name="Google Shape;5647;p41"/>
            <p:cNvSpPr/>
            <p:nvPr/>
          </p:nvSpPr>
          <p:spPr>
            <a:xfrm>
              <a:off x="3266440" y="2142032"/>
              <a:ext cx="60600" cy="173577"/>
            </a:xfrm>
            <a:custGeom>
              <a:avLst/>
              <a:gdLst/>
              <a:ahLst/>
              <a:cxnLst/>
              <a:rect l="l" t="t" r="r" b="b"/>
              <a:pathLst>
                <a:path w="1968" h="5637" extrusionOk="0">
                  <a:moveTo>
                    <a:pt x="1046" y="0"/>
                  </a:moveTo>
                  <a:cubicBezTo>
                    <a:pt x="535" y="0"/>
                    <a:pt x="89" y="814"/>
                    <a:pt x="46" y="1838"/>
                  </a:cubicBezTo>
                  <a:cubicBezTo>
                    <a:pt x="1" y="2876"/>
                    <a:pt x="304" y="5613"/>
                    <a:pt x="823" y="5636"/>
                  </a:cubicBezTo>
                  <a:cubicBezTo>
                    <a:pt x="825" y="5636"/>
                    <a:pt x="827" y="5636"/>
                    <a:pt x="829" y="5636"/>
                  </a:cubicBezTo>
                  <a:cubicBezTo>
                    <a:pt x="1346" y="5636"/>
                    <a:pt x="1880" y="2953"/>
                    <a:pt x="1924" y="1920"/>
                  </a:cubicBezTo>
                  <a:cubicBezTo>
                    <a:pt x="1968" y="882"/>
                    <a:pt x="1584" y="22"/>
                    <a:pt x="1066" y="1"/>
                  </a:cubicBezTo>
                  <a:cubicBezTo>
                    <a:pt x="1059" y="0"/>
                    <a:pt x="1052" y="0"/>
                    <a:pt x="1046" y="0"/>
                  </a:cubicBezTo>
                  <a:close/>
                </a:path>
              </a:pathLst>
            </a:custGeom>
            <a:solidFill>
              <a:srgbClr val="F4A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41"/>
            <p:cNvSpPr/>
            <p:nvPr/>
          </p:nvSpPr>
          <p:spPr>
            <a:xfrm>
              <a:off x="3266409" y="2142032"/>
              <a:ext cx="38183" cy="173577"/>
            </a:xfrm>
            <a:custGeom>
              <a:avLst/>
              <a:gdLst/>
              <a:ahLst/>
              <a:cxnLst/>
              <a:rect l="l" t="t" r="r" b="b"/>
              <a:pathLst>
                <a:path w="1240" h="5637" extrusionOk="0">
                  <a:moveTo>
                    <a:pt x="1045" y="0"/>
                  </a:moveTo>
                  <a:cubicBezTo>
                    <a:pt x="535" y="0"/>
                    <a:pt x="90" y="816"/>
                    <a:pt x="45" y="1838"/>
                  </a:cubicBezTo>
                  <a:cubicBezTo>
                    <a:pt x="0" y="2876"/>
                    <a:pt x="304" y="5613"/>
                    <a:pt x="823" y="5636"/>
                  </a:cubicBezTo>
                  <a:cubicBezTo>
                    <a:pt x="825" y="5636"/>
                    <a:pt x="828" y="5636"/>
                    <a:pt x="830" y="5636"/>
                  </a:cubicBezTo>
                  <a:cubicBezTo>
                    <a:pt x="940" y="5636"/>
                    <a:pt x="1050" y="5514"/>
                    <a:pt x="1157" y="5315"/>
                  </a:cubicBezTo>
                  <a:cubicBezTo>
                    <a:pt x="785" y="4651"/>
                    <a:pt x="579" y="2595"/>
                    <a:pt x="616" y="1728"/>
                  </a:cubicBezTo>
                  <a:cubicBezTo>
                    <a:pt x="648" y="967"/>
                    <a:pt x="903" y="323"/>
                    <a:pt x="1240" y="41"/>
                  </a:cubicBezTo>
                  <a:cubicBezTo>
                    <a:pt x="1184" y="16"/>
                    <a:pt x="1126" y="3"/>
                    <a:pt x="1065" y="1"/>
                  </a:cubicBezTo>
                  <a:cubicBezTo>
                    <a:pt x="1059" y="0"/>
                    <a:pt x="1052" y="0"/>
                    <a:pt x="1045" y="0"/>
                  </a:cubicBez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41"/>
            <p:cNvSpPr/>
            <p:nvPr/>
          </p:nvSpPr>
          <p:spPr>
            <a:xfrm>
              <a:off x="3224131" y="2065943"/>
              <a:ext cx="176164" cy="55519"/>
            </a:xfrm>
            <a:custGeom>
              <a:avLst/>
              <a:gdLst/>
              <a:ahLst/>
              <a:cxnLst/>
              <a:rect l="l" t="t" r="r" b="b"/>
              <a:pathLst>
                <a:path w="5721" h="1803" extrusionOk="0">
                  <a:moveTo>
                    <a:pt x="1393" y="0"/>
                  </a:moveTo>
                  <a:cubicBezTo>
                    <a:pt x="683" y="0"/>
                    <a:pt x="142" y="208"/>
                    <a:pt x="80" y="546"/>
                  </a:cubicBezTo>
                  <a:cubicBezTo>
                    <a:pt x="0" y="988"/>
                    <a:pt x="765" y="1486"/>
                    <a:pt x="1789" y="1659"/>
                  </a:cubicBezTo>
                  <a:cubicBezTo>
                    <a:pt x="2265" y="1739"/>
                    <a:pt x="3117" y="1802"/>
                    <a:pt x="3898" y="1802"/>
                  </a:cubicBezTo>
                  <a:cubicBezTo>
                    <a:pt x="4794" y="1802"/>
                    <a:pt x="5598" y="1719"/>
                    <a:pt x="5640" y="1484"/>
                  </a:cubicBezTo>
                  <a:cubicBezTo>
                    <a:pt x="5720" y="1042"/>
                    <a:pt x="3102" y="233"/>
                    <a:pt x="2078" y="60"/>
                  </a:cubicBezTo>
                  <a:cubicBezTo>
                    <a:pt x="1840" y="20"/>
                    <a:pt x="1609" y="0"/>
                    <a:pt x="1393" y="0"/>
                  </a:cubicBezTo>
                  <a:close/>
                </a:path>
              </a:pathLst>
            </a:custGeom>
            <a:solidFill>
              <a:srgbClr val="F4A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41"/>
            <p:cNvSpPr/>
            <p:nvPr/>
          </p:nvSpPr>
          <p:spPr>
            <a:xfrm>
              <a:off x="3224131" y="2078322"/>
              <a:ext cx="174224" cy="43140"/>
            </a:xfrm>
            <a:custGeom>
              <a:avLst/>
              <a:gdLst/>
              <a:ahLst/>
              <a:cxnLst/>
              <a:rect l="l" t="t" r="r" b="b"/>
              <a:pathLst>
                <a:path w="5658" h="1401" extrusionOk="0">
                  <a:moveTo>
                    <a:pt x="140" y="1"/>
                  </a:moveTo>
                  <a:cubicBezTo>
                    <a:pt x="109" y="44"/>
                    <a:pt x="89" y="94"/>
                    <a:pt x="80" y="144"/>
                  </a:cubicBezTo>
                  <a:cubicBezTo>
                    <a:pt x="0" y="586"/>
                    <a:pt x="765" y="1084"/>
                    <a:pt x="1789" y="1257"/>
                  </a:cubicBezTo>
                  <a:cubicBezTo>
                    <a:pt x="2265" y="1337"/>
                    <a:pt x="3117" y="1400"/>
                    <a:pt x="3898" y="1400"/>
                  </a:cubicBezTo>
                  <a:cubicBezTo>
                    <a:pt x="4794" y="1400"/>
                    <a:pt x="5598" y="1317"/>
                    <a:pt x="5640" y="1082"/>
                  </a:cubicBezTo>
                  <a:cubicBezTo>
                    <a:pt x="5658" y="987"/>
                    <a:pt x="5550" y="874"/>
                    <a:pt x="5359" y="755"/>
                  </a:cubicBezTo>
                  <a:cubicBezTo>
                    <a:pt x="5049" y="858"/>
                    <a:pt x="4473" y="898"/>
                    <a:pt x="3852" y="898"/>
                  </a:cubicBezTo>
                  <a:cubicBezTo>
                    <a:pt x="3071" y="898"/>
                    <a:pt x="2219" y="834"/>
                    <a:pt x="1742" y="753"/>
                  </a:cubicBezTo>
                  <a:cubicBezTo>
                    <a:pt x="991" y="627"/>
                    <a:pt x="381" y="326"/>
                    <a:pt x="140" y="1"/>
                  </a:cubicBez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41"/>
            <p:cNvSpPr/>
            <p:nvPr/>
          </p:nvSpPr>
          <p:spPr>
            <a:xfrm>
              <a:off x="3374614" y="1931688"/>
              <a:ext cx="78644" cy="142323"/>
            </a:xfrm>
            <a:custGeom>
              <a:avLst/>
              <a:gdLst/>
              <a:ahLst/>
              <a:cxnLst/>
              <a:rect l="l" t="t" r="r" b="b"/>
              <a:pathLst>
                <a:path w="2554" h="4622" extrusionOk="0">
                  <a:moveTo>
                    <a:pt x="1278" y="0"/>
                  </a:moveTo>
                  <a:cubicBezTo>
                    <a:pt x="1" y="1276"/>
                    <a:pt x="1" y="3345"/>
                    <a:pt x="1278" y="4622"/>
                  </a:cubicBezTo>
                  <a:cubicBezTo>
                    <a:pt x="2553" y="3345"/>
                    <a:pt x="2553" y="1276"/>
                    <a:pt x="12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41"/>
            <p:cNvSpPr/>
            <p:nvPr/>
          </p:nvSpPr>
          <p:spPr>
            <a:xfrm>
              <a:off x="3375507" y="1956322"/>
              <a:ext cx="67959" cy="117689"/>
            </a:xfrm>
            <a:custGeom>
              <a:avLst/>
              <a:gdLst/>
              <a:ahLst/>
              <a:cxnLst/>
              <a:rect l="l" t="t" r="r" b="b"/>
              <a:pathLst>
                <a:path w="2207" h="3822" extrusionOk="0">
                  <a:moveTo>
                    <a:pt x="1836" y="1"/>
                  </a:moveTo>
                  <a:cubicBezTo>
                    <a:pt x="1682" y="296"/>
                    <a:pt x="1484" y="564"/>
                    <a:pt x="1249" y="800"/>
                  </a:cubicBezTo>
                  <a:cubicBezTo>
                    <a:pt x="1013" y="564"/>
                    <a:pt x="814" y="294"/>
                    <a:pt x="660" y="1"/>
                  </a:cubicBezTo>
                  <a:lnTo>
                    <a:pt x="660" y="1"/>
                  </a:lnTo>
                  <a:cubicBezTo>
                    <a:pt x="1" y="1266"/>
                    <a:pt x="239" y="2812"/>
                    <a:pt x="1249" y="3822"/>
                  </a:cubicBezTo>
                  <a:cubicBezTo>
                    <a:pt x="1862" y="3209"/>
                    <a:pt x="2206" y="2378"/>
                    <a:pt x="2205" y="1510"/>
                  </a:cubicBezTo>
                  <a:cubicBezTo>
                    <a:pt x="2206" y="984"/>
                    <a:pt x="2078" y="467"/>
                    <a:pt x="1836" y="1"/>
                  </a:cubicBezTo>
                  <a:close/>
                </a:path>
              </a:pathLst>
            </a:custGeom>
            <a:solidFill>
              <a:srgbClr val="191919">
                <a:alpha val="3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41"/>
            <p:cNvSpPr/>
            <p:nvPr/>
          </p:nvSpPr>
          <p:spPr>
            <a:xfrm>
              <a:off x="3202823" y="2017322"/>
              <a:ext cx="124771" cy="170960"/>
            </a:xfrm>
            <a:custGeom>
              <a:avLst/>
              <a:gdLst/>
              <a:ahLst/>
              <a:cxnLst/>
              <a:rect l="l" t="t" r="r" b="b"/>
              <a:pathLst>
                <a:path w="4052" h="5552" extrusionOk="0">
                  <a:moveTo>
                    <a:pt x="1615" y="0"/>
                  </a:moveTo>
                  <a:cubicBezTo>
                    <a:pt x="1175" y="0"/>
                    <a:pt x="757" y="125"/>
                    <a:pt x="493" y="378"/>
                  </a:cubicBezTo>
                  <a:cubicBezTo>
                    <a:pt x="1" y="850"/>
                    <a:pt x="775" y="2056"/>
                    <a:pt x="520" y="3198"/>
                  </a:cubicBezTo>
                  <a:cubicBezTo>
                    <a:pt x="159" y="4805"/>
                    <a:pt x="826" y="5365"/>
                    <a:pt x="1602" y="5518"/>
                  </a:cubicBezTo>
                  <a:cubicBezTo>
                    <a:pt x="1717" y="5541"/>
                    <a:pt x="1833" y="5552"/>
                    <a:pt x="1946" y="5552"/>
                  </a:cubicBezTo>
                  <a:cubicBezTo>
                    <a:pt x="2754" y="5552"/>
                    <a:pt x="3482" y="4994"/>
                    <a:pt x="3688" y="4181"/>
                  </a:cubicBezTo>
                  <a:cubicBezTo>
                    <a:pt x="4031" y="2834"/>
                    <a:pt x="4051" y="1796"/>
                    <a:pt x="3206" y="689"/>
                  </a:cubicBezTo>
                  <a:cubicBezTo>
                    <a:pt x="2857" y="232"/>
                    <a:pt x="2215" y="0"/>
                    <a:pt x="1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41"/>
            <p:cNvSpPr/>
            <p:nvPr/>
          </p:nvSpPr>
          <p:spPr>
            <a:xfrm>
              <a:off x="3202669" y="2018646"/>
              <a:ext cx="117227" cy="169821"/>
            </a:xfrm>
            <a:custGeom>
              <a:avLst/>
              <a:gdLst/>
              <a:ahLst/>
              <a:cxnLst/>
              <a:rect l="l" t="t" r="r" b="b"/>
              <a:pathLst>
                <a:path w="3807" h="5515" extrusionOk="0">
                  <a:moveTo>
                    <a:pt x="1197" y="1"/>
                  </a:moveTo>
                  <a:cubicBezTo>
                    <a:pt x="918" y="56"/>
                    <a:pt x="670" y="169"/>
                    <a:pt x="493" y="339"/>
                  </a:cubicBezTo>
                  <a:cubicBezTo>
                    <a:pt x="0" y="811"/>
                    <a:pt x="774" y="2017"/>
                    <a:pt x="519" y="3159"/>
                  </a:cubicBezTo>
                  <a:cubicBezTo>
                    <a:pt x="157" y="4766"/>
                    <a:pt x="825" y="5327"/>
                    <a:pt x="1600" y="5481"/>
                  </a:cubicBezTo>
                  <a:cubicBezTo>
                    <a:pt x="1714" y="5503"/>
                    <a:pt x="1829" y="5514"/>
                    <a:pt x="1942" y="5514"/>
                  </a:cubicBezTo>
                  <a:cubicBezTo>
                    <a:pt x="2751" y="5514"/>
                    <a:pt x="3479" y="4956"/>
                    <a:pt x="3686" y="4144"/>
                  </a:cubicBezTo>
                  <a:cubicBezTo>
                    <a:pt x="3732" y="3961"/>
                    <a:pt x="3773" y="3785"/>
                    <a:pt x="3807" y="3612"/>
                  </a:cubicBezTo>
                  <a:lnTo>
                    <a:pt x="3807" y="3612"/>
                  </a:lnTo>
                  <a:cubicBezTo>
                    <a:pt x="3493" y="3856"/>
                    <a:pt x="3109" y="3986"/>
                    <a:pt x="2718" y="3986"/>
                  </a:cubicBezTo>
                  <a:cubicBezTo>
                    <a:pt x="2604" y="3986"/>
                    <a:pt x="2489" y="3975"/>
                    <a:pt x="2375" y="3952"/>
                  </a:cubicBezTo>
                  <a:cubicBezTo>
                    <a:pt x="1600" y="3798"/>
                    <a:pt x="933" y="3239"/>
                    <a:pt x="1293" y="1632"/>
                  </a:cubicBezTo>
                  <a:cubicBezTo>
                    <a:pt x="1419" y="1073"/>
                    <a:pt x="1297" y="497"/>
                    <a:pt x="1197" y="1"/>
                  </a:cubicBezTo>
                  <a:close/>
                </a:path>
              </a:pathLst>
            </a:custGeom>
            <a:solidFill>
              <a:srgbClr val="191919">
                <a:alpha val="3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41"/>
            <p:cNvSpPr/>
            <p:nvPr/>
          </p:nvSpPr>
          <p:spPr>
            <a:xfrm>
              <a:off x="3393089" y="1942989"/>
              <a:ext cx="83848" cy="131022"/>
            </a:xfrm>
            <a:custGeom>
              <a:avLst/>
              <a:gdLst/>
              <a:ahLst/>
              <a:cxnLst/>
              <a:rect l="l" t="t" r="r" b="b"/>
              <a:pathLst>
                <a:path w="2723" h="4255" extrusionOk="0">
                  <a:moveTo>
                    <a:pt x="2482" y="1"/>
                  </a:moveTo>
                  <a:cubicBezTo>
                    <a:pt x="810" y="678"/>
                    <a:pt x="1" y="2582"/>
                    <a:pt x="678" y="4255"/>
                  </a:cubicBezTo>
                  <a:cubicBezTo>
                    <a:pt x="1913" y="3756"/>
                    <a:pt x="2722" y="2556"/>
                    <a:pt x="2722" y="1224"/>
                  </a:cubicBezTo>
                  <a:cubicBezTo>
                    <a:pt x="2722" y="1189"/>
                    <a:pt x="2721" y="1154"/>
                    <a:pt x="2721" y="1118"/>
                  </a:cubicBezTo>
                  <a:cubicBezTo>
                    <a:pt x="2707" y="734"/>
                    <a:pt x="2626" y="357"/>
                    <a:pt x="2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41"/>
            <p:cNvSpPr/>
            <p:nvPr/>
          </p:nvSpPr>
          <p:spPr>
            <a:xfrm>
              <a:off x="3393336" y="1942989"/>
              <a:ext cx="75011" cy="130499"/>
            </a:xfrm>
            <a:custGeom>
              <a:avLst/>
              <a:gdLst/>
              <a:ahLst/>
              <a:cxnLst/>
              <a:rect l="l" t="t" r="r" b="b"/>
              <a:pathLst>
                <a:path w="2436" h="4238" extrusionOk="0">
                  <a:moveTo>
                    <a:pt x="2435" y="1"/>
                  </a:moveTo>
                  <a:cubicBezTo>
                    <a:pt x="788" y="692"/>
                    <a:pt x="0" y="2580"/>
                    <a:pt x="670" y="4237"/>
                  </a:cubicBezTo>
                  <a:cubicBezTo>
                    <a:pt x="1029" y="4093"/>
                    <a:pt x="1359" y="3886"/>
                    <a:pt x="1643" y="3627"/>
                  </a:cubicBezTo>
                  <a:lnTo>
                    <a:pt x="1643" y="3627"/>
                  </a:lnTo>
                  <a:cubicBezTo>
                    <a:pt x="1630" y="3633"/>
                    <a:pt x="1617" y="3637"/>
                    <a:pt x="1604" y="3643"/>
                  </a:cubicBezTo>
                  <a:cubicBezTo>
                    <a:pt x="1091" y="2375"/>
                    <a:pt x="1422" y="920"/>
                    <a:pt x="2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41"/>
            <p:cNvSpPr/>
            <p:nvPr/>
          </p:nvSpPr>
          <p:spPr>
            <a:xfrm>
              <a:off x="3223915" y="2142032"/>
              <a:ext cx="60600" cy="173577"/>
            </a:xfrm>
            <a:custGeom>
              <a:avLst/>
              <a:gdLst/>
              <a:ahLst/>
              <a:cxnLst/>
              <a:rect l="l" t="t" r="r" b="b"/>
              <a:pathLst>
                <a:path w="1968" h="5637" extrusionOk="0">
                  <a:moveTo>
                    <a:pt x="1045" y="0"/>
                  </a:moveTo>
                  <a:cubicBezTo>
                    <a:pt x="535" y="0"/>
                    <a:pt x="88" y="814"/>
                    <a:pt x="45" y="1838"/>
                  </a:cubicBezTo>
                  <a:cubicBezTo>
                    <a:pt x="0" y="2876"/>
                    <a:pt x="304" y="5613"/>
                    <a:pt x="822" y="5636"/>
                  </a:cubicBezTo>
                  <a:cubicBezTo>
                    <a:pt x="825" y="5636"/>
                    <a:pt x="827" y="5636"/>
                    <a:pt x="829" y="5636"/>
                  </a:cubicBezTo>
                  <a:cubicBezTo>
                    <a:pt x="1345" y="5636"/>
                    <a:pt x="1879" y="2953"/>
                    <a:pt x="1922" y="1920"/>
                  </a:cubicBezTo>
                  <a:cubicBezTo>
                    <a:pt x="1967" y="882"/>
                    <a:pt x="1584" y="22"/>
                    <a:pt x="1065" y="1"/>
                  </a:cubicBezTo>
                  <a:cubicBezTo>
                    <a:pt x="1058" y="0"/>
                    <a:pt x="1052" y="0"/>
                    <a:pt x="1045" y="0"/>
                  </a:cubicBezTo>
                  <a:close/>
                </a:path>
              </a:pathLst>
            </a:custGeom>
            <a:solidFill>
              <a:srgbClr val="F4A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41"/>
            <p:cNvSpPr/>
            <p:nvPr/>
          </p:nvSpPr>
          <p:spPr>
            <a:xfrm>
              <a:off x="3223915" y="2142032"/>
              <a:ext cx="38183" cy="173577"/>
            </a:xfrm>
            <a:custGeom>
              <a:avLst/>
              <a:gdLst/>
              <a:ahLst/>
              <a:cxnLst/>
              <a:rect l="l" t="t" r="r" b="b"/>
              <a:pathLst>
                <a:path w="1240" h="5637" extrusionOk="0">
                  <a:moveTo>
                    <a:pt x="1045" y="0"/>
                  </a:moveTo>
                  <a:cubicBezTo>
                    <a:pt x="535" y="0"/>
                    <a:pt x="90" y="816"/>
                    <a:pt x="45" y="1838"/>
                  </a:cubicBezTo>
                  <a:cubicBezTo>
                    <a:pt x="0" y="2876"/>
                    <a:pt x="304" y="5613"/>
                    <a:pt x="822" y="5636"/>
                  </a:cubicBezTo>
                  <a:cubicBezTo>
                    <a:pt x="825" y="5636"/>
                    <a:pt x="828" y="5636"/>
                    <a:pt x="830" y="5636"/>
                  </a:cubicBezTo>
                  <a:cubicBezTo>
                    <a:pt x="939" y="5636"/>
                    <a:pt x="1050" y="5514"/>
                    <a:pt x="1157" y="5315"/>
                  </a:cubicBezTo>
                  <a:cubicBezTo>
                    <a:pt x="785" y="4651"/>
                    <a:pt x="578" y="2595"/>
                    <a:pt x="616" y="1728"/>
                  </a:cubicBezTo>
                  <a:cubicBezTo>
                    <a:pt x="648" y="967"/>
                    <a:pt x="902" y="323"/>
                    <a:pt x="1239" y="41"/>
                  </a:cubicBezTo>
                  <a:cubicBezTo>
                    <a:pt x="1184" y="16"/>
                    <a:pt x="1126" y="3"/>
                    <a:pt x="1065" y="1"/>
                  </a:cubicBezTo>
                  <a:cubicBezTo>
                    <a:pt x="1058" y="0"/>
                    <a:pt x="1052" y="0"/>
                    <a:pt x="1045" y="0"/>
                  </a:cubicBez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41"/>
            <p:cNvSpPr/>
            <p:nvPr/>
          </p:nvSpPr>
          <p:spPr>
            <a:xfrm>
              <a:off x="3232568" y="1916815"/>
              <a:ext cx="59768" cy="86465"/>
            </a:xfrm>
            <a:custGeom>
              <a:avLst/>
              <a:gdLst/>
              <a:ahLst/>
              <a:cxnLst/>
              <a:rect l="l" t="t" r="r" b="b"/>
              <a:pathLst>
                <a:path w="1941" h="2808" extrusionOk="0">
                  <a:moveTo>
                    <a:pt x="975" y="1"/>
                  </a:moveTo>
                  <a:cubicBezTo>
                    <a:pt x="453" y="1"/>
                    <a:pt x="24" y="419"/>
                    <a:pt x="13" y="1207"/>
                  </a:cubicBezTo>
                  <a:cubicBezTo>
                    <a:pt x="1" y="2001"/>
                    <a:pt x="438" y="2800"/>
                    <a:pt x="967" y="2808"/>
                  </a:cubicBezTo>
                  <a:cubicBezTo>
                    <a:pt x="970" y="2808"/>
                    <a:pt x="972" y="2808"/>
                    <a:pt x="974" y="2808"/>
                  </a:cubicBezTo>
                  <a:cubicBezTo>
                    <a:pt x="1500" y="2808"/>
                    <a:pt x="1917" y="2025"/>
                    <a:pt x="1930" y="1234"/>
                  </a:cubicBezTo>
                  <a:lnTo>
                    <a:pt x="1929" y="1234"/>
                  </a:lnTo>
                  <a:cubicBezTo>
                    <a:pt x="1941" y="441"/>
                    <a:pt x="1518" y="10"/>
                    <a:pt x="989" y="1"/>
                  </a:cubicBezTo>
                  <a:cubicBezTo>
                    <a:pt x="984" y="1"/>
                    <a:pt x="980" y="1"/>
                    <a:pt x="975" y="1"/>
                  </a:cubicBezTo>
                  <a:close/>
                </a:path>
              </a:pathLst>
            </a:custGeom>
            <a:solidFill>
              <a:srgbClr val="F4A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41"/>
            <p:cNvSpPr/>
            <p:nvPr/>
          </p:nvSpPr>
          <p:spPr>
            <a:xfrm>
              <a:off x="3232568" y="1916877"/>
              <a:ext cx="42001" cy="86404"/>
            </a:xfrm>
            <a:custGeom>
              <a:avLst/>
              <a:gdLst/>
              <a:ahLst/>
              <a:cxnLst/>
              <a:rect l="l" t="t" r="r" b="b"/>
              <a:pathLst>
                <a:path w="1364" h="2806" extrusionOk="0">
                  <a:moveTo>
                    <a:pt x="973" y="0"/>
                  </a:moveTo>
                  <a:cubicBezTo>
                    <a:pt x="451" y="0"/>
                    <a:pt x="24" y="418"/>
                    <a:pt x="13" y="1205"/>
                  </a:cubicBezTo>
                  <a:cubicBezTo>
                    <a:pt x="1" y="1999"/>
                    <a:pt x="438" y="2798"/>
                    <a:pt x="967" y="2806"/>
                  </a:cubicBezTo>
                  <a:cubicBezTo>
                    <a:pt x="971" y="2806"/>
                    <a:pt x="975" y="2806"/>
                    <a:pt x="979" y="2806"/>
                  </a:cubicBezTo>
                  <a:cubicBezTo>
                    <a:pt x="1029" y="2806"/>
                    <a:pt x="1080" y="2797"/>
                    <a:pt x="1128" y="2784"/>
                  </a:cubicBezTo>
                  <a:cubicBezTo>
                    <a:pt x="755" y="2541"/>
                    <a:pt x="485" y="1912"/>
                    <a:pt x="494" y="1286"/>
                  </a:cubicBezTo>
                  <a:cubicBezTo>
                    <a:pt x="505" y="545"/>
                    <a:pt x="884" y="131"/>
                    <a:pt x="1364" y="85"/>
                  </a:cubicBezTo>
                  <a:cubicBezTo>
                    <a:pt x="1246" y="29"/>
                    <a:pt x="1118" y="0"/>
                    <a:pt x="989" y="0"/>
                  </a:cubicBezTo>
                  <a:cubicBezTo>
                    <a:pt x="984" y="0"/>
                    <a:pt x="978" y="0"/>
                    <a:pt x="973" y="0"/>
                  </a:cubicBez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41"/>
            <p:cNvSpPr/>
            <p:nvPr/>
          </p:nvSpPr>
          <p:spPr>
            <a:xfrm>
              <a:off x="3337540" y="1942989"/>
              <a:ext cx="97243" cy="131022"/>
            </a:xfrm>
            <a:custGeom>
              <a:avLst/>
              <a:gdLst/>
              <a:ahLst/>
              <a:cxnLst/>
              <a:rect l="l" t="t" r="r" b="b"/>
              <a:pathLst>
                <a:path w="3158" h="4255" extrusionOk="0">
                  <a:moveTo>
                    <a:pt x="676" y="1"/>
                  </a:moveTo>
                  <a:lnTo>
                    <a:pt x="676" y="1"/>
                  </a:lnTo>
                  <a:cubicBezTo>
                    <a:pt x="0" y="1674"/>
                    <a:pt x="808" y="3579"/>
                    <a:pt x="2482" y="4255"/>
                  </a:cubicBezTo>
                  <a:cubicBezTo>
                    <a:pt x="3157" y="2581"/>
                    <a:pt x="2348" y="676"/>
                    <a:pt x="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41"/>
            <p:cNvSpPr/>
            <p:nvPr/>
          </p:nvSpPr>
          <p:spPr>
            <a:xfrm>
              <a:off x="3337478" y="1942989"/>
              <a:ext cx="83848" cy="131022"/>
            </a:xfrm>
            <a:custGeom>
              <a:avLst/>
              <a:gdLst/>
              <a:ahLst/>
              <a:cxnLst/>
              <a:rect l="l" t="t" r="r" b="b"/>
              <a:pathLst>
                <a:path w="2723" h="4255" extrusionOk="0">
                  <a:moveTo>
                    <a:pt x="678" y="1"/>
                  </a:moveTo>
                  <a:cubicBezTo>
                    <a:pt x="1" y="1674"/>
                    <a:pt x="810" y="3579"/>
                    <a:pt x="2484" y="4255"/>
                  </a:cubicBezTo>
                  <a:cubicBezTo>
                    <a:pt x="2641" y="3866"/>
                    <a:pt x="2722" y="3452"/>
                    <a:pt x="2722" y="3032"/>
                  </a:cubicBezTo>
                  <a:lnTo>
                    <a:pt x="2722" y="3032"/>
                  </a:lnTo>
                  <a:cubicBezTo>
                    <a:pt x="2722" y="3032"/>
                    <a:pt x="2722" y="3033"/>
                    <a:pt x="2722" y="3033"/>
                  </a:cubicBezTo>
                  <a:lnTo>
                    <a:pt x="2722" y="3031"/>
                  </a:lnTo>
                  <a:cubicBezTo>
                    <a:pt x="2722" y="3032"/>
                    <a:pt x="2722" y="3032"/>
                    <a:pt x="2722" y="3032"/>
                  </a:cubicBezTo>
                  <a:lnTo>
                    <a:pt x="2722" y="3032"/>
                  </a:lnTo>
                  <a:cubicBezTo>
                    <a:pt x="2722" y="2967"/>
                    <a:pt x="2721" y="2905"/>
                    <a:pt x="2716" y="2841"/>
                  </a:cubicBezTo>
                  <a:cubicBezTo>
                    <a:pt x="1878" y="2269"/>
                    <a:pt x="1354" y="1342"/>
                    <a:pt x="1293" y="329"/>
                  </a:cubicBezTo>
                  <a:cubicBezTo>
                    <a:pt x="1101" y="198"/>
                    <a:pt x="894" y="88"/>
                    <a:pt x="678" y="1"/>
                  </a:cubicBezTo>
                  <a:close/>
                </a:path>
              </a:pathLst>
            </a:custGeom>
            <a:solidFill>
              <a:srgbClr val="191919">
                <a:alpha val="3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41"/>
            <p:cNvSpPr/>
            <p:nvPr/>
          </p:nvSpPr>
          <p:spPr>
            <a:xfrm>
              <a:off x="3146873" y="2024373"/>
              <a:ext cx="109375" cy="121076"/>
            </a:xfrm>
            <a:custGeom>
              <a:avLst/>
              <a:gdLst/>
              <a:ahLst/>
              <a:cxnLst/>
              <a:rect l="l" t="t" r="r" b="b"/>
              <a:pathLst>
                <a:path w="3552" h="3932" extrusionOk="0">
                  <a:moveTo>
                    <a:pt x="2303" y="0"/>
                  </a:moveTo>
                  <a:cubicBezTo>
                    <a:pt x="2256" y="0"/>
                    <a:pt x="2208" y="5"/>
                    <a:pt x="2161" y="14"/>
                  </a:cubicBezTo>
                  <a:cubicBezTo>
                    <a:pt x="2161" y="14"/>
                    <a:pt x="616" y="471"/>
                    <a:pt x="192" y="1809"/>
                  </a:cubicBezTo>
                  <a:cubicBezTo>
                    <a:pt x="0" y="2408"/>
                    <a:pt x="342" y="2948"/>
                    <a:pt x="766" y="3303"/>
                  </a:cubicBezTo>
                  <a:cubicBezTo>
                    <a:pt x="881" y="3397"/>
                    <a:pt x="1004" y="3484"/>
                    <a:pt x="1134" y="3560"/>
                  </a:cubicBezTo>
                  <a:cubicBezTo>
                    <a:pt x="1473" y="3765"/>
                    <a:pt x="1866" y="3931"/>
                    <a:pt x="2064" y="3931"/>
                  </a:cubicBezTo>
                  <a:cubicBezTo>
                    <a:pt x="2116" y="3931"/>
                    <a:pt x="2155" y="3920"/>
                    <a:pt x="2175" y="3894"/>
                  </a:cubicBezTo>
                  <a:cubicBezTo>
                    <a:pt x="2432" y="3572"/>
                    <a:pt x="1415" y="2270"/>
                    <a:pt x="1415" y="2270"/>
                  </a:cubicBezTo>
                  <a:lnTo>
                    <a:pt x="1415" y="2270"/>
                  </a:lnTo>
                  <a:cubicBezTo>
                    <a:pt x="1478" y="2281"/>
                    <a:pt x="1541" y="2285"/>
                    <a:pt x="1604" y="2285"/>
                  </a:cubicBezTo>
                  <a:cubicBezTo>
                    <a:pt x="1819" y="2285"/>
                    <a:pt x="2027" y="2230"/>
                    <a:pt x="2187" y="2171"/>
                  </a:cubicBezTo>
                  <a:cubicBezTo>
                    <a:pt x="2370" y="2103"/>
                    <a:pt x="2784" y="1879"/>
                    <a:pt x="2861" y="1821"/>
                  </a:cubicBezTo>
                  <a:cubicBezTo>
                    <a:pt x="3551" y="1308"/>
                    <a:pt x="3340" y="573"/>
                    <a:pt x="2881" y="214"/>
                  </a:cubicBezTo>
                  <a:cubicBezTo>
                    <a:pt x="2712" y="81"/>
                    <a:pt x="2508" y="0"/>
                    <a:pt x="2303" y="0"/>
                  </a:cubicBezTo>
                  <a:close/>
                </a:path>
              </a:pathLst>
            </a:custGeom>
            <a:solidFill>
              <a:srgbClr val="F4A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41"/>
            <p:cNvSpPr/>
            <p:nvPr/>
          </p:nvSpPr>
          <p:spPr>
            <a:xfrm>
              <a:off x="3146873" y="2024373"/>
              <a:ext cx="88744" cy="118212"/>
            </a:xfrm>
            <a:custGeom>
              <a:avLst/>
              <a:gdLst/>
              <a:ahLst/>
              <a:cxnLst/>
              <a:rect l="l" t="t" r="r" b="b"/>
              <a:pathLst>
                <a:path w="2882" h="3839" extrusionOk="0">
                  <a:moveTo>
                    <a:pt x="2303" y="0"/>
                  </a:moveTo>
                  <a:cubicBezTo>
                    <a:pt x="2255" y="0"/>
                    <a:pt x="2208" y="5"/>
                    <a:pt x="2161" y="14"/>
                  </a:cubicBezTo>
                  <a:cubicBezTo>
                    <a:pt x="2161" y="14"/>
                    <a:pt x="616" y="471"/>
                    <a:pt x="191" y="1809"/>
                  </a:cubicBezTo>
                  <a:cubicBezTo>
                    <a:pt x="0" y="2408"/>
                    <a:pt x="342" y="2948"/>
                    <a:pt x="765" y="3303"/>
                  </a:cubicBezTo>
                  <a:cubicBezTo>
                    <a:pt x="817" y="3346"/>
                    <a:pt x="875" y="3390"/>
                    <a:pt x="937" y="3434"/>
                  </a:cubicBezTo>
                  <a:cubicBezTo>
                    <a:pt x="998" y="3476"/>
                    <a:pt x="1065" y="3519"/>
                    <a:pt x="1134" y="3560"/>
                  </a:cubicBezTo>
                  <a:cubicBezTo>
                    <a:pt x="1311" y="3669"/>
                    <a:pt x="1498" y="3762"/>
                    <a:pt x="1693" y="3839"/>
                  </a:cubicBezTo>
                  <a:cubicBezTo>
                    <a:pt x="1787" y="3344"/>
                    <a:pt x="772" y="3104"/>
                    <a:pt x="804" y="2136"/>
                  </a:cubicBezTo>
                  <a:lnTo>
                    <a:pt x="804" y="2136"/>
                  </a:lnTo>
                  <a:lnTo>
                    <a:pt x="802" y="2138"/>
                  </a:lnTo>
                  <a:cubicBezTo>
                    <a:pt x="837" y="1075"/>
                    <a:pt x="2178" y="188"/>
                    <a:pt x="2740" y="188"/>
                  </a:cubicBezTo>
                  <a:cubicBezTo>
                    <a:pt x="2795" y="188"/>
                    <a:pt x="2843" y="196"/>
                    <a:pt x="2881" y="214"/>
                  </a:cubicBezTo>
                  <a:cubicBezTo>
                    <a:pt x="2712" y="81"/>
                    <a:pt x="2507" y="0"/>
                    <a:pt x="2303" y="0"/>
                  </a:cubicBez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41"/>
            <p:cNvSpPr/>
            <p:nvPr/>
          </p:nvSpPr>
          <p:spPr>
            <a:xfrm>
              <a:off x="3309857" y="1976891"/>
              <a:ext cx="104109" cy="97181"/>
            </a:xfrm>
            <a:custGeom>
              <a:avLst/>
              <a:gdLst/>
              <a:ahLst/>
              <a:cxnLst/>
              <a:rect l="l" t="t" r="r" b="b"/>
              <a:pathLst>
                <a:path w="3381" h="3156" extrusionOk="0">
                  <a:moveTo>
                    <a:pt x="118" y="0"/>
                  </a:moveTo>
                  <a:cubicBezTo>
                    <a:pt x="79" y="0"/>
                    <a:pt x="39" y="1"/>
                    <a:pt x="0" y="2"/>
                  </a:cubicBezTo>
                  <a:cubicBezTo>
                    <a:pt x="63" y="1767"/>
                    <a:pt x="1512" y="3156"/>
                    <a:pt x="3266" y="3156"/>
                  </a:cubicBezTo>
                  <a:cubicBezTo>
                    <a:pt x="3304" y="3156"/>
                    <a:pt x="3342" y="3155"/>
                    <a:pt x="3381" y="3154"/>
                  </a:cubicBezTo>
                  <a:cubicBezTo>
                    <a:pt x="3318" y="1389"/>
                    <a:pt x="1870" y="0"/>
                    <a:pt x="1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41"/>
            <p:cNvSpPr/>
            <p:nvPr/>
          </p:nvSpPr>
          <p:spPr>
            <a:xfrm>
              <a:off x="3309857" y="1976861"/>
              <a:ext cx="104109" cy="97212"/>
            </a:xfrm>
            <a:custGeom>
              <a:avLst/>
              <a:gdLst/>
              <a:ahLst/>
              <a:cxnLst/>
              <a:rect l="l" t="t" r="r" b="b"/>
              <a:pathLst>
                <a:path w="3381" h="3157" extrusionOk="0">
                  <a:moveTo>
                    <a:pt x="116" y="1"/>
                  </a:moveTo>
                  <a:cubicBezTo>
                    <a:pt x="79" y="1"/>
                    <a:pt x="39" y="2"/>
                    <a:pt x="0" y="3"/>
                  </a:cubicBezTo>
                  <a:cubicBezTo>
                    <a:pt x="63" y="1768"/>
                    <a:pt x="1512" y="3157"/>
                    <a:pt x="3266" y="3157"/>
                  </a:cubicBezTo>
                  <a:cubicBezTo>
                    <a:pt x="3304" y="3157"/>
                    <a:pt x="3342" y="3156"/>
                    <a:pt x="3381" y="3155"/>
                  </a:cubicBezTo>
                  <a:cubicBezTo>
                    <a:pt x="3379" y="3129"/>
                    <a:pt x="3378" y="3102"/>
                    <a:pt x="3376" y="3076"/>
                  </a:cubicBezTo>
                  <a:cubicBezTo>
                    <a:pt x="2105" y="2655"/>
                    <a:pt x="1220" y="1501"/>
                    <a:pt x="1142" y="165"/>
                  </a:cubicBezTo>
                  <a:cubicBezTo>
                    <a:pt x="811" y="56"/>
                    <a:pt x="465" y="1"/>
                    <a:pt x="116" y="1"/>
                  </a:cubicBezTo>
                  <a:close/>
                </a:path>
              </a:pathLst>
            </a:custGeom>
            <a:solidFill>
              <a:srgbClr val="191919">
                <a:alpha val="3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41"/>
            <p:cNvSpPr/>
            <p:nvPr/>
          </p:nvSpPr>
          <p:spPr>
            <a:xfrm>
              <a:off x="3413936" y="1977353"/>
              <a:ext cx="63001" cy="89945"/>
            </a:xfrm>
            <a:custGeom>
              <a:avLst/>
              <a:gdLst/>
              <a:ahLst/>
              <a:cxnLst/>
              <a:rect l="l" t="t" r="r" b="b"/>
              <a:pathLst>
                <a:path w="2046" h="2921" extrusionOk="0">
                  <a:moveTo>
                    <a:pt x="2042" y="1"/>
                  </a:moveTo>
                  <a:cubicBezTo>
                    <a:pt x="845" y="484"/>
                    <a:pt x="44" y="1628"/>
                    <a:pt x="1" y="2918"/>
                  </a:cubicBezTo>
                  <a:cubicBezTo>
                    <a:pt x="40" y="2919"/>
                    <a:pt x="80" y="2920"/>
                    <a:pt x="120" y="2920"/>
                  </a:cubicBezTo>
                  <a:cubicBezTo>
                    <a:pt x="238" y="2920"/>
                    <a:pt x="357" y="2914"/>
                    <a:pt x="476" y="2900"/>
                  </a:cubicBezTo>
                  <a:cubicBezTo>
                    <a:pt x="1449" y="2306"/>
                    <a:pt x="2045" y="1249"/>
                    <a:pt x="2045" y="108"/>
                  </a:cubicBezTo>
                  <a:lnTo>
                    <a:pt x="2044" y="108"/>
                  </a:lnTo>
                  <a:cubicBezTo>
                    <a:pt x="2044" y="72"/>
                    <a:pt x="2044" y="37"/>
                    <a:pt x="2042" y="1"/>
                  </a:cubicBezTo>
                  <a:close/>
                </a:path>
              </a:pathLst>
            </a:custGeom>
            <a:solidFill>
              <a:srgbClr val="191919">
                <a:alpha val="3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41"/>
            <p:cNvSpPr/>
            <p:nvPr/>
          </p:nvSpPr>
          <p:spPr>
            <a:xfrm>
              <a:off x="3413936" y="1976891"/>
              <a:ext cx="104109" cy="97181"/>
            </a:xfrm>
            <a:custGeom>
              <a:avLst/>
              <a:gdLst/>
              <a:ahLst/>
              <a:cxnLst/>
              <a:rect l="l" t="t" r="r" b="b"/>
              <a:pathLst>
                <a:path w="3381" h="3156" extrusionOk="0">
                  <a:moveTo>
                    <a:pt x="3262" y="0"/>
                  </a:moveTo>
                  <a:cubicBezTo>
                    <a:pt x="1510" y="0"/>
                    <a:pt x="62" y="1389"/>
                    <a:pt x="1" y="3154"/>
                  </a:cubicBezTo>
                  <a:cubicBezTo>
                    <a:pt x="39" y="3155"/>
                    <a:pt x="78" y="3156"/>
                    <a:pt x="116" y="3156"/>
                  </a:cubicBezTo>
                  <a:cubicBezTo>
                    <a:pt x="1868" y="3156"/>
                    <a:pt x="3318" y="1767"/>
                    <a:pt x="3380" y="2"/>
                  </a:cubicBezTo>
                  <a:cubicBezTo>
                    <a:pt x="3341" y="1"/>
                    <a:pt x="3301" y="0"/>
                    <a:pt x="3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9" name="Google Shape;5669;p41"/>
          <p:cNvGrpSpPr/>
          <p:nvPr/>
        </p:nvGrpSpPr>
        <p:grpSpPr>
          <a:xfrm>
            <a:off x="6377519" y="1488381"/>
            <a:ext cx="556517" cy="572663"/>
            <a:chOff x="5724482" y="1279041"/>
            <a:chExt cx="387493" cy="398763"/>
          </a:xfrm>
        </p:grpSpPr>
        <p:sp>
          <p:nvSpPr>
            <p:cNvPr id="5670" name="Google Shape;5670;p41"/>
            <p:cNvSpPr/>
            <p:nvPr/>
          </p:nvSpPr>
          <p:spPr>
            <a:xfrm>
              <a:off x="5780278" y="1547336"/>
              <a:ext cx="137150" cy="73040"/>
            </a:xfrm>
            <a:custGeom>
              <a:avLst/>
              <a:gdLst/>
              <a:ahLst/>
              <a:cxnLst/>
              <a:rect l="l" t="t" r="r" b="b"/>
              <a:pathLst>
                <a:path w="4454" h="2372" extrusionOk="0">
                  <a:moveTo>
                    <a:pt x="0" y="1"/>
                  </a:moveTo>
                  <a:cubicBezTo>
                    <a:pt x="67" y="403"/>
                    <a:pt x="157" y="1972"/>
                    <a:pt x="266" y="2372"/>
                  </a:cubicBezTo>
                  <a:lnTo>
                    <a:pt x="4189" y="2372"/>
                  </a:lnTo>
                  <a:cubicBezTo>
                    <a:pt x="4213" y="2266"/>
                    <a:pt x="4232" y="2160"/>
                    <a:pt x="4245" y="2052"/>
                  </a:cubicBezTo>
                  <a:cubicBezTo>
                    <a:pt x="4295" y="1692"/>
                    <a:pt x="4340" y="1157"/>
                    <a:pt x="4379" y="713"/>
                  </a:cubicBezTo>
                  <a:cubicBezTo>
                    <a:pt x="4405" y="403"/>
                    <a:pt x="4431" y="136"/>
                    <a:pt x="4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41"/>
            <p:cNvSpPr/>
            <p:nvPr/>
          </p:nvSpPr>
          <p:spPr>
            <a:xfrm>
              <a:off x="5780309" y="1547336"/>
              <a:ext cx="134810" cy="73040"/>
            </a:xfrm>
            <a:custGeom>
              <a:avLst/>
              <a:gdLst/>
              <a:ahLst/>
              <a:cxnLst/>
              <a:rect l="l" t="t" r="r" b="b"/>
              <a:pathLst>
                <a:path w="4378" h="2372" extrusionOk="0">
                  <a:moveTo>
                    <a:pt x="1" y="1"/>
                  </a:moveTo>
                  <a:cubicBezTo>
                    <a:pt x="67" y="403"/>
                    <a:pt x="156" y="1972"/>
                    <a:pt x="265" y="2372"/>
                  </a:cubicBezTo>
                  <a:lnTo>
                    <a:pt x="4032" y="2372"/>
                  </a:lnTo>
                  <a:lnTo>
                    <a:pt x="4244" y="2052"/>
                  </a:lnTo>
                  <a:cubicBezTo>
                    <a:pt x="4294" y="1692"/>
                    <a:pt x="4339" y="1157"/>
                    <a:pt x="4378" y="713"/>
                  </a:cubicBezTo>
                  <a:lnTo>
                    <a:pt x="4378" y="713"/>
                  </a:lnTo>
                  <a:cubicBezTo>
                    <a:pt x="3992" y="1099"/>
                    <a:pt x="3482" y="1216"/>
                    <a:pt x="2943" y="1216"/>
                  </a:cubicBezTo>
                  <a:cubicBezTo>
                    <a:pt x="2729" y="1216"/>
                    <a:pt x="2511" y="1197"/>
                    <a:pt x="2295" y="1170"/>
                  </a:cubicBezTo>
                  <a:cubicBezTo>
                    <a:pt x="1790" y="1108"/>
                    <a:pt x="1709" y="413"/>
                    <a:pt x="1548" y="1"/>
                  </a:cubicBezTo>
                  <a:close/>
                </a:path>
              </a:pathLst>
            </a:custGeom>
            <a:solidFill>
              <a:srgbClr val="191919">
                <a:alpha val="3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41"/>
            <p:cNvSpPr/>
            <p:nvPr/>
          </p:nvSpPr>
          <p:spPr>
            <a:xfrm>
              <a:off x="5732303" y="1457699"/>
              <a:ext cx="233161" cy="103062"/>
            </a:xfrm>
            <a:custGeom>
              <a:avLst/>
              <a:gdLst/>
              <a:ahLst/>
              <a:cxnLst/>
              <a:rect l="l" t="t" r="r" b="b"/>
              <a:pathLst>
                <a:path w="7572" h="3347" extrusionOk="0">
                  <a:moveTo>
                    <a:pt x="3748" y="0"/>
                  </a:moveTo>
                  <a:cubicBezTo>
                    <a:pt x="1674" y="18"/>
                    <a:pt x="1" y="1455"/>
                    <a:pt x="1" y="2060"/>
                  </a:cubicBezTo>
                  <a:cubicBezTo>
                    <a:pt x="1" y="2615"/>
                    <a:pt x="1157" y="3240"/>
                    <a:pt x="2947" y="3346"/>
                  </a:cubicBezTo>
                  <a:lnTo>
                    <a:pt x="4625" y="3346"/>
                  </a:lnTo>
                  <a:cubicBezTo>
                    <a:pt x="6413" y="3240"/>
                    <a:pt x="7570" y="2615"/>
                    <a:pt x="7570" y="2060"/>
                  </a:cubicBezTo>
                  <a:lnTo>
                    <a:pt x="7571" y="2060"/>
                  </a:lnTo>
                  <a:cubicBezTo>
                    <a:pt x="7571" y="1452"/>
                    <a:pt x="5877" y="0"/>
                    <a:pt x="3787" y="0"/>
                  </a:cubicBezTo>
                  <a:close/>
                </a:path>
              </a:pathLst>
            </a:custGeom>
            <a:solidFill>
              <a:srgbClr val="F4A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41"/>
            <p:cNvSpPr/>
            <p:nvPr/>
          </p:nvSpPr>
          <p:spPr>
            <a:xfrm>
              <a:off x="5848853" y="1457699"/>
              <a:ext cx="116550" cy="81261"/>
            </a:xfrm>
            <a:custGeom>
              <a:avLst/>
              <a:gdLst/>
              <a:ahLst/>
              <a:cxnLst/>
              <a:rect l="l" t="t" r="r" b="b"/>
              <a:pathLst>
                <a:path w="3785" h="2639" extrusionOk="0">
                  <a:moveTo>
                    <a:pt x="0" y="0"/>
                  </a:moveTo>
                  <a:lnTo>
                    <a:pt x="0" y="2332"/>
                  </a:lnTo>
                  <a:cubicBezTo>
                    <a:pt x="183" y="2406"/>
                    <a:pt x="353" y="2511"/>
                    <a:pt x="506" y="2639"/>
                  </a:cubicBezTo>
                  <a:cubicBezTo>
                    <a:pt x="894" y="1930"/>
                    <a:pt x="1758" y="1372"/>
                    <a:pt x="2322" y="1372"/>
                  </a:cubicBezTo>
                  <a:cubicBezTo>
                    <a:pt x="3240" y="1372"/>
                    <a:pt x="3785" y="2060"/>
                    <a:pt x="3785" y="2060"/>
                  </a:cubicBezTo>
                  <a:cubicBezTo>
                    <a:pt x="3785" y="1450"/>
                    <a:pt x="2089" y="0"/>
                    <a:pt x="0" y="0"/>
                  </a:cubicBez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41"/>
            <p:cNvSpPr/>
            <p:nvPr/>
          </p:nvSpPr>
          <p:spPr>
            <a:xfrm>
              <a:off x="5797275" y="1457668"/>
              <a:ext cx="103186" cy="81292"/>
            </a:xfrm>
            <a:custGeom>
              <a:avLst/>
              <a:gdLst/>
              <a:ahLst/>
              <a:cxnLst/>
              <a:rect l="l" t="t" r="r" b="b"/>
              <a:pathLst>
                <a:path w="3351" h="2640" extrusionOk="0">
                  <a:moveTo>
                    <a:pt x="1677" y="1"/>
                  </a:moveTo>
                  <a:cubicBezTo>
                    <a:pt x="1263" y="1"/>
                    <a:pt x="849" y="56"/>
                    <a:pt x="446" y="165"/>
                  </a:cubicBezTo>
                  <a:cubicBezTo>
                    <a:pt x="147" y="675"/>
                    <a:pt x="0" y="1347"/>
                    <a:pt x="0" y="1549"/>
                  </a:cubicBezTo>
                  <a:cubicBezTo>
                    <a:pt x="327" y="1713"/>
                    <a:pt x="619" y="1935"/>
                    <a:pt x="862" y="2207"/>
                  </a:cubicBezTo>
                  <a:cubicBezTo>
                    <a:pt x="979" y="2339"/>
                    <a:pt x="1084" y="2484"/>
                    <a:pt x="1170" y="2640"/>
                  </a:cubicBezTo>
                  <a:cubicBezTo>
                    <a:pt x="1276" y="2435"/>
                    <a:pt x="1476" y="2333"/>
                    <a:pt x="1675" y="2333"/>
                  </a:cubicBezTo>
                  <a:cubicBezTo>
                    <a:pt x="1875" y="2333"/>
                    <a:pt x="2074" y="2435"/>
                    <a:pt x="2181" y="2640"/>
                  </a:cubicBezTo>
                  <a:cubicBezTo>
                    <a:pt x="2438" y="2170"/>
                    <a:pt x="2903" y="1768"/>
                    <a:pt x="3350" y="1550"/>
                  </a:cubicBezTo>
                  <a:lnTo>
                    <a:pt x="3350" y="1549"/>
                  </a:lnTo>
                  <a:cubicBezTo>
                    <a:pt x="3350" y="1347"/>
                    <a:pt x="3205" y="674"/>
                    <a:pt x="2906" y="165"/>
                  </a:cubicBezTo>
                  <a:cubicBezTo>
                    <a:pt x="2503" y="56"/>
                    <a:pt x="2090" y="1"/>
                    <a:pt x="16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41"/>
            <p:cNvSpPr/>
            <p:nvPr/>
          </p:nvSpPr>
          <p:spPr>
            <a:xfrm>
              <a:off x="5732303" y="1457699"/>
              <a:ext cx="116580" cy="107404"/>
            </a:xfrm>
            <a:custGeom>
              <a:avLst/>
              <a:gdLst/>
              <a:ahLst/>
              <a:cxnLst/>
              <a:rect l="l" t="t" r="r" b="b"/>
              <a:pathLst>
                <a:path w="3786" h="3488" extrusionOk="0">
                  <a:moveTo>
                    <a:pt x="3748" y="0"/>
                  </a:moveTo>
                  <a:lnTo>
                    <a:pt x="3748" y="0"/>
                  </a:lnTo>
                  <a:cubicBezTo>
                    <a:pt x="1674" y="18"/>
                    <a:pt x="1" y="1455"/>
                    <a:pt x="1" y="2060"/>
                  </a:cubicBezTo>
                  <a:cubicBezTo>
                    <a:pt x="1" y="2615"/>
                    <a:pt x="1157" y="3240"/>
                    <a:pt x="2946" y="3346"/>
                  </a:cubicBezTo>
                  <a:cubicBezTo>
                    <a:pt x="3216" y="3439"/>
                    <a:pt x="3499" y="3487"/>
                    <a:pt x="3785" y="3487"/>
                  </a:cubicBezTo>
                  <a:lnTo>
                    <a:pt x="3785" y="2862"/>
                  </a:lnTo>
                  <a:cubicBezTo>
                    <a:pt x="3785" y="2862"/>
                    <a:pt x="3593" y="2874"/>
                    <a:pt x="3313" y="2874"/>
                  </a:cubicBezTo>
                  <a:cubicBezTo>
                    <a:pt x="3238" y="2874"/>
                    <a:pt x="3156" y="2873"/>
                    <a:pt x="3070" y="2871"/>
                  </a:cubicBezTo>
                  <a:cubicBezTo>
                    <a:pt x="2299" y="2851"/>
                    <a:pt x="1185" y="2724"/>
                    <a:pt x="1211" y="2165"/>
                  </a:cubicBezTo>
                  <a:cubicBezTo>
                    <a:pt x="1252" y="1316"/>
                    <a:pt x="2119" y="21"/>
                    <a:pt x="3748" y="0"/>
                  </a:cubicBez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41"/>
            <p:cNvSpPr/>
            <p:nvPr/>
          </p:nvSpPr>
          <p:spPr>
            <a:xfrm>
              <a:off x="5797275" y="1457730"/>
              <a:ext cx="51608" cy="67959"/>
            </a:xfrm>
            <a:custGeom>
              <a:avLst/>
              <a:gdLst/>
              <a:ahLst/>
              <a:cxnLst/>
              <a:rect l="l" t="t" r="r" b="b"/>
              <a:pathLst>
                <a:path w="1676" h="2207" extrusionOk="0">
                  <a:moveTo>
                    <a:pt x="1675" y="1"/>
                  </a:moveTo>
                  <a:cubicBezTo>
                    <a:pt x="1260" y="1"/>
                    <a:pt x="847" y="56"/>
                    <a:pt x="446" y="163"/>
                  </a:cubicBezTo>
                  <a:cubicBezTo>
                    <a:pt x="145" y="673"/>
                    <a:pt x="0" y="1346"/>
                    <a:pt x="0" y="1548"/>
                  </a:cubicBezTo>
                  <a:cubicBezTo>
                    <a:pt x="326" y="1711"/>
                    <a:pt x="618" y="1934"/>
                    <a:pt x="860" y="2206"/>
                  </a:cubicBezTo>
                  <a:cubicBezTo>
                    <a:pt x="804" y="1084"/>
                    <a:pt x="1388" y="514"/>
                    <a:pt x="1675" y="1"/>
                  </a:cubicBezTo>
                  <a:close/>
                </a:path>
              </a:pathLst>
            </a:custGeom>
            <a:solidFill>
              <a:srgbClr val="191919">
                <a:alpha val="3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41"/>
            <p:cNvSpPr/>
            <p:nvPr/>
          </p:nvSpPr>
          <p:spPr>
            <a:xfrm>
              <a:off x="5724482" y="1562548"/>
              <a:ext cx="185894" cy="115256"/>
            </a:xfrm>
            <a:custGeom>
              <a:avLst/>
              <a:gdLst/>
              <a:ahLst/>
              <a:cxnLst/>
              <a:rect l="l" t="t" r="r" b="b"/>
              <a:pathLst>
                <a:path w="6037" h="3743" extrusionOk="0">
                  <a:moveTo>
                    <a:pt x="1066" y="1"/>
                  </a:moveTo>
                  <a:cubicBezTo>
                    <a:pt x="713" y="1"/>
                    <a:pt x="437" y="107"/>
                    <a:pt x="304" y="325"/>
                  </a:cubicBezTo>
                  <a:cubicBezTo>
                    <a:pt x="0" y="824"/>
                    <a:pt x="566" y="1722"/>
                    <a:pt x="1565" y="2330"/>
                  </a:cubicBezTo>
                  <a:cubicBezTo>
                    <a:pt x="2398" y="2835"/>
                    <a:pt x="4525" y="3743"/>
                    <a:pt x="5387" y="3743"/>
                  </a:cubicBezTo>
                  <a:cubicBezTo>
                    <a:pt x="5560" y="3743"/>
                    <a:pt x="5683" y="3706"/>
                    <a:pt x="5733" y="3623"/>
                  </a:cubicBezTo>
                  <a:cubicBezTo>
                    <a:pt x="6037" y="3123"/>
                    <a:pt x="3663" y="1127"/>
                    <a:pt x="2665" y="519"/>
                  </a:cubicBezTo>
                  <a:lnTo>
                    <a:pt x="2663" y="519"/>
                  </a:lnTo>
                  <a:cubicBezTo>
                    <a:pt x="2101" y="177"/>
                    <a:pt x="1520" y="1"/>
                    <a:pt x="1066" y="1"/>
                  </a:cubicBezTo>
                  <a:close/>
                </a:path>
              </a:pathLst>
            </a:custGeom>
            <a:solidFill>
              <a:srgbClr val="F4A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41"/>
            <p:cNvSpPr/>
            <p:nvPr/>
          </p:nvSpPr>
          <p:spPr>
            <a:xfrm>
              <a:off x="5724513" y="1562548"/>
              <a:ext cx="177519" cy="115256"/>
            </a:xfrm>
            <a:custGeom>
              <a:avLst/>
              <a:gdLst/>
              <a:ahLst/>
              <a:cxnLst/>
              <a:rect l="l" t="t" r="r" b="b"/>
              <a:pathLst>
                <a:path w="5765" h="3743" extrusionOk="0">
                  <a:moveTo>
                    <a:pt x="1065" y="1"/>
                  </a:moveTo>
                  <a:cubicBezTo>
                    <a:pt x="713" y="1"/>
                    <a:pt x="436" y="107"/>
                    <a:pt x="304" y="325"/>
                  </a:cubicBezTo>
                  <a:cubicBezTo>
                    <a:pt x="1" y="824"/>
                    <a:pt x="565" y="1722"/>
                    <a:pt x="1564" y="2330"/>
                  </a:cubicBezTo>
                  <a:cubicBezTo>
                    <a:pt x="2397" y="2835"/>
                    <a:pt x="4525" y="3743"/>
                    <a:pt x="5388" y="3743"/>
                  </a:cubicBezTo>
                  <a:cubicBezTo>
                    <a:pt x="5561" y="3743"/>
                    <a:pt x="5683" y="3706"/>
                    <a:pt x="5734" y="3623"/>
                  </a:cubicBezTo>
                  <a:cubicBezTo>
                    <a:pt x="5756" y="3583"/>
                    <a:pt x="5764" y="3537"/>
                    <a:pt x="5758" y="3492"/>
                  </a:cubicBezTo>
                  <a:cubicBezTo>
                    <a:pt x="4750" y="3281"/>
                    <a:pt x="3122" y="2566"/>
                    <a:pt x="2418" y="2139"/>
                  </a:cubicBezTo>
                  <a:cubicBezTo>
                    <a:pt x="1419" y="1533"/>
                    <a:pt x="855" y="636"/>
                    <a:pt x="1159" y="136"/>
                  </a:cubicBezTo>
                  <a:cubicBezTo>
                    <a:pt x="1186" y="89"/>
                    <a:pt x="1221" y="47"/>
                    <a:pt x="1262" y="11"/>
                  </a:cubicBezTo>
                  <a:cubicBezTo>
                    <a:pt x="1194" y="4"/>
                    <a:pt x="1128" y="1"/>
                    <a:pt x="1065" y="1"/>
                  </a:cubicBez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41"/>
            <p:cNvSpPr/>
            <p:nvPr/>
          </p:nvSpPr>
          <p:spPr>
            <a:xfrm>
              <a:off x="5787329" y="1562548"/>
              <a:ext cx="185864" cy="115256"/>
            </a:xfrm>
            <a:custGeom>
              <a:avLst/>
              <a:gdLst/>
              <a:ahLst/>
              <a:cxnLst/>
              <a:rect l="l" t="t" r="r" b="b"/>
              <a:pathLst>
                <a:path w="6036" h="3743" extrusionOk="0">
                  <a:moveTo>
                    <a:pt x="4971" y="1"/>
                  </a:moveTo>
                  <a:cubicBezTo>
                    <a:pt x="4517" y="1"/>
                    <a:pt x="3936" y="177"/>
                    <a:pt x="3373" y="519"/>
                  </a:cubicBezTo>
                  <a:cubicBezTo>
                    <a:pt x="2373" y="1127"/>
                    <a:pt x="1" y="3123"/>
                    <a:pt x="303" y="3623"/>
                  </a:cubicBezTo>
                  <a:cubicBezTo>
                    <a:pt x="354" y="3706"/>
                    <a:pt x="476" y="3743"/>
                    <a:pt x="649" y="3743"/>
                  </a:cubicBezTo>
                  <a:cubicBezTo>
                    <a:pt x="1512" y="3743"/>
                    <a:pt x="3640" y="2835"/>
                    <a:pt x="4472" y="2330"/>
                  </a:cubicBezTo>
                  <a:cubicBezTo>
                    <a:pt x="5472" y="1722"/>
                    <a:pt x="6036" y="824"/>
                    <a:pt x="5732" y="325"/>
                  </a:cubicBezTo>
                  <a:cubicBezTo>
                    <a:pt x="5599" y="107"/>
                    <a:pt x="5323" y="1"/>
                    <a:pt x="4971" y="1"/>
                  </a:cubicBezTo>
                  <a:close/>
                </a:path>
              </a:pathLst>
            </a:custGeom>
            <a:solidFill>
              <a:srgbClr val="F4A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41"/>
            <p:cNvSpPr/>
            <p:nvPr/>
          </p:nvSpPr>
          <p:spPr>
            <a:xfrm>
              <a:off x="5787329" y="1562578"/>
              <a:ext cx="178720" cy="115226"/>
            </a:xfrm>
            <a:custGeom>
              <a:avLst/>
              <a:gdLst/>
              <a:ahLst/>
              <a:cxnLst/>
              <a:rect l="l" t="t" r="r" b="b"/>
              <a:pathLst>
                <a:path w="5804" h="3742" extrusionOk="0">
                  <a:moveTo>
                    <a:pt x="4971" y="0"/>
                  </a:moveTo>
                  <a:cubicBezTo>
                    <a:pt x="4516" y="0"/>
                    <a:pt x="3936" y="177"/>
                    <a:pt x="3373" y="518"/>
                  </a:cubicBezTo>
                  <a:cubicBezTo>
                    <a:pt x="2375" y="1126"/>
                    <a:pt x="1" y="3122"/>
                    <a:pt x="304" y="3622"/>
                  </a:cubicBezTo>
                  <a:cubicBezTo>
                    <a:pt x="354" y="3705"/>
                    <a:pt x="475" y="3742"/>
                    <a:pt x="647" y="3742"/>
                  </a:cubicBezTo>
                  <a:cubicBezTo>
                    <a:pt x="698" y="3742"/>
                    <a:pt x="753" y="3738"/>
                    <a:pt x="813" y="3732"/>
                  </a:cubicBezTo>
                  <a:cubicBezTo>
                    <a:pt x="1201" y="2969"/>
                    <a:pt x="2999" y="1490"/>
                    <a:pt x="3835" y="983"/>
                  </a:cubicBezTo>
                  <a:cubicBezTo>
                    <a:pt x="4398" y="641"/>
                    <a:pt x="4979" y="464"/>
                    <a:pt x="5433" y="464"/>
                  </a:cubicBezTo>
                  <a:cubicBezTo>
                    <a:pt x="5569" y="464"/>
                    <a:pt x="5694" y="480"/>
                    <a:pt x="5803" y="513"/>
                  </a:cubicBezTo>
                  <a:cubicBezTo>
                    <a:pt x="5792" y="446"/>
                    <a:pt x="5768" y="382"/>
                    <a:pt x="5732" y="325"/>
                  </a:cubicBezTo>
                  <a:cubicBezTo>
                    <a:pt x="5599" y="107"/>
                    <a:pt x="5323" y="0"/>
                    <a:pt x="4971" y="0"/>
                  </a:cubicBez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41"/>
            <p:cNvSpPr/>
            <p:nvPr/>
          </p:nvSpPr>
          <p:spPr>
            <a:xfrm>
              <a:off x="5818122" y="1359594"/>
              <a:ext cx="61585" cy="90160"/>
            </a:xfrm>
            <a:custGeom>
              <a:avLst/>
              <a:gdLst/>
              <a:ahLst/>
              <a:cxnLst/>
              <a:rect l="l" t="t" r="r" b="b"/>
              <a:pathLst>
                <a:path w="2000" h="2928" extrusionOk="0">
                  <a:moveTo>
                    <a:pt x="1000" y="0"/>
                  </a:moveTo>
                  <a:cubicBezTo>
                    <a:pt x="448" y="0"/>
                    <a:pt x="0" y="443"/>
                    <a:pt x="0" y="1271"/>
                  </a:cubicBezTo>
                  <a:cubicBezTo>
                    <a:pt x="0" y="2101"/>
                    <a:pt x="468" y="2928"/>
                    <a:pt x="1020" y="2928"/>
                  </a:cubicBezTo>
                  <a:cubicBezTo>
                    <a:pt x="1572" y="2928"/>
                    <a:pt x="1999" y="2101"/>
                    <a:pt x="1999" y="1271"/>
                  </a:cubicBezTo>
                  <a:lnTo>
                    <a:pt x="1998" y="1271"/>
                  </a:lnTo>
                  <a:cubicBezTo>
                    <a:pt x="1998" y="443"/>
                    <a:pt x="1550" y="0"/>
                    <a:pt x="1000" y="0"/>
                  </a:cubicBezTo>
                  <a:close/>
                </a:path>
              </a:pathLst>
            </a:custGeom>
            <a:solidFill>
              <a:srgbClr val="F4A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41"/>
            <p:cNvSpPr/>
            <p:nvPr/>
          </p:nvSpPr>
          <p:spPr>
            <a:xfrm>
              <a:off x="5818060" y="1359594"/>
              <a:ext cx="30762" cy="90130"/>
            </a:xfrm>
            <a:custGeom>
              <a:avLst/>
              <a:gdLst/>
              <a:ahLst/>
              <a:cxnLst/>
              <a:rect l="l" t="t" r="r" b="b"/>
              <a:pathLst>
                <a:path w="999" h="2927" extrusionOk="0">
                  <a:moveTo>
                    <a:pt x="999" y="0"/>
                  </a:moveTo>
                  <a:cubicBezTo>
                    <a:pt x="448" y="0"/>
                    <a:pt x="1" y="443"/>
                    <a:pt x="1" y="1271"/>
                  </a:cubicBezTo>
                  <a:cubicBezTo>
                    <a:pt x="1" y="2088"/>
                    <a:pt x="454" y="2902"/>
                    <a:pt x="997" y="2926"/>
                  </a:cubicBezTo>
                  <a:lnTo>
                    <a:pt x="997" y="2926"/>
                  </a:lnTo>
                  <a:cubicBezTo>
                    <a:pt x="802" y="2900"/>
                    <a:pt x="639" y="2087"/>
                    <a:pt x="639" y="1271"/>
                  </a:cubicBezTo>
                  <a:cubicBezTo>
                    <a:pt x="639" y="443"/>
                    <a:pt x="800" y="0"/>
                    <a:pt x="999" y="0"/>
                  </a:cubicBezTo>
                  <a:close/>
                  <a:moveTo>
                    <a:pt x="997" y="2926"/>
                  </a:moveTo>
                  <a:cubicBezTo>
                    <a:pt x="997" y="2926"/>
                    <a:pt x="997" y="2926"/>
                    <a:pt x="997" y="2926"/>
                  </a:cubicBezTo>
                  <a:lnTo>
                    <a:pt x="999" y="2926"/>
                  </a:lnTo>
                  <a:cubicBezTo>
                    <a:pt x="998" y="2926"/>
                    <a:pt x="997" y="2926"/>
                    <a:pt x="997" y="2926"/>
                  </a:cubicBez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41"/>
            <p:cNvSpPr/>
            <p:nvPr/>
          </p:nvSpPr>
          <p:spPr>
            <a:xfrm>
              <a:off x="5848853" y="1440794"/>
              <a:ext cx="339" cy="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0" y="0"/>
                  </a:moveTo>
                  <a:lnTo>
                    <a:pt x="6" y="0"/>
                  </a:lnTo>
                  <a:cubicBezTo>
                    <a:pt x="5" y="0"/>
                    <a:pt x="2" y="0"/>
                    <a:pt x="0" y="0"/>
                  </a:cubicBezTo>
                  <a:cubicBezTo>
                    <a:pt x="3" y="0"/>
                    <a:pt x="6" y="0"/>
                    <a:pt x="10" y="0"/>
                  </a:cubicBezTo>
                  <a:close/>
                  <a:moveTo>
                    <a:pt x="10" y="0"/>
                  </a:move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41"/>
            <p:cNvSpPr/>
            <p:nvPr/>
          </p:nvSpPr>
          <p:spPr>
            <a:xfrm>
              <a:off x="5822217" y="1529507"/>
              <a:ext cx="26666" cy="35596"/>
            </a:xfrm>
            <a:custGeom>
              <a:avLst/>
              <a:gdLst/>
              <a:ahLst/>
              <a:cxnLst/>
              <a:rect l="l" t="t" r="r" b="b"/>
              <a:pathLst>
                <a:path w="866" h="1156" extrusionOk="0">
                  <a:moveTo>
                    <a:pt x="865" y="0"/>
                  </a:moveTo>
                  <a:cubicBezTo>
                    <a:pt x="865" y="0"/>
                    <a:pt x="397" y="176"/>
                    <a:pt x="150" y="539"/>
                  </a:cubicBezTo>
                  <a:cubicBezTo>
                    <a:pt x="53" y="676"/>
                    <a:pt x="1" y="838"/>
                    <a:pt x="1" y="1005"/>
                  </a:cubicBezTo>
                  <a:cubicBezTo>
                    <a:pt x="10" y="1008"/>
                    <a:pt x="17" y="1011"/>
                    <a:pt x="26" y="1014"/>
                  </a:cubicBezTo>
                  <a:cubicBezTo>
                    <a:pt x="296" y="1107"/>
                    <a:pt x="579" y="1155"/>
                    <a:pt x="865" y="1155"/>
                  </a:cubicBezTo>
                  <a:lnTo>
                    <a:pt x="865" y="0"/>
                  </a:ln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41"/>
            <p:cNvSpPr/>
            <p:nvPr/>
          </p:nvSpPr>
          <p:spPr>
            <a:xfrm>
              <a:off x="5848853" y="1529507"/>
              <a:ext cx="26636" cy="35596"/>
            </a:xfrm>
            <a:custGeom>
              <a:avLst/>
              <a:gdLst/>
              <a:ahLst/>
              <a:cxnLst/>
              <a:rect l="l" t="t" r="r" b="b"/>
              <a:pathLst>
                <a:path w="865" h="1156" extrusionOk="0">
                  <a:moveTo>
                    <a:pt x="0" y="0"/>
                  </a:moveTo>
                  <a:lnTo>
                    <a:pt x="0" y="1155"/>
                  </a:lnTo>
                  <a:cubicBezTo>
                    <a:pt x="286" y="1155"/>
                    <a:pt x="570" y="1107"/>
                    <a:pt x="840" y="1014"/>
                  </a:cubicBezTo>
                  <a:lnTo>
                    <a:pt x="865" y="1005"/>
                  </a:lnTo>
                  <a:cubicBezTo>
                    <a:pt x="865" y="837"/>
                    <a:pt x="812" y="674"/>
                    <a:pt x="715" y="538"/>
                  </a:cubicBezTo>
                  <a:cubicBezTo>
                    <a:pt x="468" y="1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A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41"/>
            <p:cNvSpPr/>
            <p:nvPr/>
          </p:nvSpPr>
          <p:spPr>
            <a:xfrm>
              <a:off x="5904095" y="1382627"/>
              <a:ext cx="39168" cy="37690"/>
            </a:xfrm>
            <a:custGeom>
              <a:avLst/>
              <a:gdLst/>
              <a:ahLst/>
              <a:cxnLst/>
              <a:rect l="l" t="t" r="r" b="b"/>
              <a:pathLst>
                <a:path w="1272" h="1224" extrusionOk="0">
                  <a:moveTo>
                    <a:pt x="660" y="0"/>
                  </a:moveTo>
                  <a:cubicBezTo>
                    <a:pt x="413" y="0"/>
                    <a:pt x="189" y="150"/>
                    <a:pt x="95" y="378"/>
                  </a:cubicBezTo>
                  <a:cubicBezTo>
                    <a:pt x="1" y="606"/>
                    <a:pt x="53" y="869"/>
                    <a:pt x="229" y="1045"/>
                  </a:cubicBezTo>
                  <a:cubicBezTo>
                    <a:pt x="345" y="1162"/>
                    <a:pt x="502" y="1224"/>
                    <a:pt x="661" y="1224"/>
                  </a:cubicBezTo>
                  <a:cubicBezTo>
                    <a:pt x="739" y="1224"/>
                    <a:pt x="819" y="1208"/>
                    <a:pt x="894" y="1177"/>
                  </a:cubicBezTo>
                  <a:cubicBezTo>
                    <a:pt x="1122" y="1083"/>
                    <a:pt x="1272" y="859"/>
                    <a:pt x="1272" y="612"/>
                  </a:cubicBezTo>
                  <a:cubicBezTo>
                    <a:pt x="1272" y="275"/>
                    <a:pt x="997" y="0"/>
                    <a:pt x="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41"/>
            <p:cNvSpPr/>
            <p:nvPr/>
          </p:nvSpPr>
          <p:spPr>
            <a:xfrm>
              <a:off x="5924418" y="1279041"/>
              <a:ext cx="187557" cy="103648"/>
            </a:xfrm>
            <a:custGeom>
              <a:avLst/>
              <a:gdLst/>
              <a:ahLst/>
              <a:cxnLst/>
              <a:rect l="l" t="t" r="r" b="b"/>
              <a:pathLst>
                <a:path w="6091" h="3366" extrusionOk="0">
                  <a:moveTo>
                    <a:pt x="3045" y="1"/>
                  </a:moveTo>
                  <a:cubicBezTo>
                    <a:pt x="1363" y="1"/>
                    <a:pt x="0" y="755"/>
                    <a:pt x="0" y="1683"/>
                  </a:cubicBezTo>
                  <a:cubicBezTo>
                    <a:pt x="0" y="2612"/>
                    <a:pt x="1363" y="3366"/>
                    <a:pt x="3045" y="3366"/>
                  </a:cubicBezTo>
                  <a:cubicBezTo>
                    <a:pt x="4728" y="3366"/>
                    <a:pt x="6091" y="2612"/>
                    <a:pt x="6091" y="1683"/>
                  </a:cubicBezTo>
                  <a:cubicBezTo>
                    <a:pt x="6091" y="755"/>
                    <a:pt x="4728" y="1"/>
                    <a:pt x="30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41"/>
            <p:cNvSpPr/>
            <p:nvPr/>
          </p:nvSpPr>
          <p:spPr>
            <a:xfrm>
              <a:off x="5982893" y="1324829"/>
              <a:ext cx="15150" cy="12071"/>
            </a:xfrm>
            <a:custGeom>
              <a:avLst/>
              <a:gdLst/>
              <a:ahLst/>
              <a:cxnLst/>
              <a:rect l="l" t="t" r="r" b="b"/>
              <a:pathLst>
                <a:path w="492" h="392" extrusionOk="0">
                  <a:moveTo>
                    <a:pt x="264" y="1"/>
                  </a:moveTo>
                  <a:cubicBezTo>
                    <a:pt x="224" y="1"/>
                    <a:pt x="184" y="13"/>
                    <a:pt x="148" y="39"/>
                  </a:cubicBezTo>
                  <a:cubicBezTo>
                    <a:pt x="0" y="148"/>
                    <a:pt x="80" y="391"/>
                    <a:pt x="264" y="391"/>
                  </a:cubicBezTo>
                  <a:cubicBezTo>
                    <a:pt x="398" y="391"/>
                    <a:pt x="491" y="262"/>
                    <a:pt x="450" y="135"/>
                  </a:cubicBezTo>
                  <a:cubicBezTo>
                    <a:pt x="422" y="51"/>
                    <a:pt x="345" y="1"/>
                    <a:pt x="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41"/>
            <p:cNvSpPr/>
            <p:nvPr/>
          </p:nvSpPr>
          <p:spPr>
            <a:xfrm>
              <a:off x="6009990" y="1324860"/>
              <a:ext cx="14996" cy="12040"/>
            </a:xfrm>
            <a:custGeom>
              <a:avLst/>
              <a:gdLst/>
              <a:ahLst/>
              <a:cxnLst/>
              <a:rect l="l" t="t" r="r" b="b"/>
              <a:pathLst>
                <a:path w="487" h="391" extrusionOk="0">
                  <a:moveTo>
                    <a:pt x="262" y="1"/>
                  </a:moveTo>
                  <a:cubicBezTo>
                    <a:pt x="222" y="1"/>
                    <a:pt x="182" y="13"/>
                    <a:pt x="146" y="41"/>
                  </a:cubicBezTo>
                  <a:cubicBezTo>
                    <a:pt x="0" y="156"/>
                    <a:pt x="80" y="390"/>
                    <a:pt x="266" y="390"/>
                  </a:cubicBezTo>
                  <a:cubicBezTo>
                    <a:pt x="358" y="390"/>
                    <a:pt x="436" y="326"/>
                    <a:pt x="457" y="238"/>
                  </a:cubicBezTo>
                  <a:cubicBezTo>
                    <a:pt x="487" y="107"/>
                    <a:pt x="378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41"/>
            <p:cNvSpPr/>
            <p:nvPr/>
          </p:nvSpPr>
          <p:spPr>
            <a:xfrm>
              <a:off x="6037334" y="1324829"/>
              <a:ext cx="15181" cy="12071"/>
            </a:xfrm>
            <a:custGeom>
              <a:avLst/>
              <a:gdLst/>
              <a:ahLst/>
              <a:cxnLst/>
              <a:rect l="l" t="t" r="r" b="b"/>
              <a:pathLst>
                <a:path w="493" h="392" extrusionOk="0">
                  <a:moveTo>
                    <a:pt x="262" y="1"/>
                  </a:moveTo>
                  <a:cubicBezTo>
                    <a:pt x="216" y="1"/>
                    <a:pt x="169" y="17"/>
                    <a:pt x="131" y="51"/>
                  </a:cubicBezTo>
                  <a:cubicBezTo>
                    <a:pt x="0" y="169"/>
                    <a:pt x="86" y="391"/>
                    <a:pt x="262" y="391"/>
                  </a:cubicBezTo>
                  <a:cubicBezTo>
                    <a:pt x="398" y="391"/>
                    <a:pt x="493" y="253"/>
                    <a:pt x="443" y="125"/>
                  </a:cubicBezTo>
                  <a:cubicBezTo>
                    <a:pt x="412" y="45"/>
                    <a:pt x="338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CEFC830D-6C8A-F84B-72B8-47FB35A6D0B1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166433" y="2937150"/>
            <a:ext cx="2962500" cy="1883700"/>
          </a:xfrm>
        </p:spPr>
        <p:txBody>
          <a:bodyPr/>
          <a:lstStyle/>
          <a:p>
            <a:pPr algn="l">
              <a:buClr>
                <a:schemeClr val="accent2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dirty="0"/>
              <a:t>Secure user registration.</a:t>
            </a:r>
          </a:p>
          <a:p>
            <a:pPr algn="l">
              <a:buClr>
                <a:schemeClr val="accent2">
                  <a:lumMod val="50000"/>
                </a:schemeClr>
              </a:buClr>
              <a:buFont typeface="Courier New" panose="02070309020205020404" pitchFamily="49" charset="0"/>
              <a:buChar char="o"/>
            </a:pPr>
            <a:r>
              <a:rPr lang="en-US" dirty="0"/>
              <a:t>JWT-based authentication for access control.</a:t>
            </a:r>
          </a:p>
          <a:p>
            <a:pPr marL="139700" indent="0" algn="l">
              <a:buClr>
                <a:schemeClr val="accent2">
                  <a:lumMod val="50000"/>
                </a:schemeClr>
              </a:buClr>
            </a:pP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8">
          <a:extLst>
            <a:ext uri="{FF2B5EF4-FFF2-40B4-BE49-F238E27FC236}">
              <a16:creationId xmlns:a16="http://schemas.microsoft.com/office/drawing/2014/main" id="{734CEAD2-32D7-CE56-F08E-122581D26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9" name="Google Shape;5639;p41">
            <a:extLst>
              <a:ext uri="{FF2B5EF4-FFF2-40B4-BE49-F238E27FC236}">
                <a16:creationId xmlns:a16="http://schemas.microsoft.com/office/drawing/2014/main" id="{7AB4B547-B1BE-284B-1249-F1E8A9A62974}"/>
              </a:ext>
            </a:extLst>
          </p:cNvPr>
          <p:cNvSpPr/>
          <p:nvPr/>
        </p:nvSpPr>
        <p:spPr>
          <a:xfrm>
            <a:off x="4716263" y="1017724"/>
            <a:ext cx="4154360" cy="412577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640" name="Google Shape;5640;p41">
            <a:extLst>
              <a:ext uri="{FF2B5EF4-FFF2-40B4-BE49-F238E27FC236}">
                <a16:creationId xmlns:a16="http://schemas.microsoft.com/office/drawing/2014/main" id="{3F60530A-5D01-BF0C-9453-F800B773D10C}"/>
              </a:ext>
            </a:extLst>
          </p:cNvPr>
          <p:cNvSpPr/>
          <p:nvPr/>
        </p:nvSpPr>
        <p:spPr>
          <a:xfrm>
            <a:off x="678822" y="1264500"/>
            <a:ext cx="3879000" cy="3879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1" name="Google Shape;5641;p41">
            <a:extLst>
              <a:ext uri="{FF2B5EF4-FFF2-40B4-BE49-F238E27FC236}">
                <a16:creationId xmlns:a16="http://schemas.microsoft.com/office/drawing/2014/main" id="{32B4FF04-9198-FE7F-F6AE-DB7DF1F3E7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>
                <a:latin typeface="Aptos Narrow" panose="020B0004020202020204" pitchFamily="34" charset="0"/>
              </a:rPr>
              <a:t>Functional Requirements</a:t>
            </a:r>
          </a:p>
        </p:txBody>
      </p:sp>
      <p:sp>
        <p:nvSpPr>
          <p:cNvPr id="5642" name="Google Shape;5642;p41">
            <a:extLst>
              <a:ext uri="{FF2B5EF4-FFF2-40B4-BE49-F238E27FC236}">
                <a16:creationId xmlns:a16="http://schemas.microsoft.com/office/drawing/2014/main" id="{A6779AEE-ABBA-C9D0-ED4C-C052F7D3F87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816276" y="2796301"/>
            <a:ext cx="3626550" cy="18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dirty="0">
                <a:latin typeface="Aptos Narrow" panose="020B0004020202020204" pitchFamily="34" charset="0"/>
              </a:rPr>
              <a:t>Custom plans based on user preferences and fitness goals.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dirty="0">
                <a:latin typeface="Aptos Narrow" panose="020B0004020202020204" pitchFamily="34" charset="0"/>
              </a:rPr>
              <a:t>Dynamic progress tracking.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dirty="0">
                <a:latin typeface="Aptos Narrow" panose="020B0004020202020204" pitchFamily="34" charset="0"/>
              </a:rPr>
              <a:t>Plan adjustment capabilities.</a:t>
            </a:r>
          </a:p>
        </p:txBody>
      </p:sp>
      <p:sp>
        <p:nvSpPr>
          <p:cNvPr id="5643" name="Google Shape;5643;p41">
            <a:extLst>
              <a:ext uri="{FF2B5EF4-FFF2-40B4-BE49-F238E27FC236}">
                <a16:creationId xmlns:a16="http://schemas.microsoft.com/office/drawing/2014/main" id="{FDB74842-E1A9-4D5A-4FC7-D562C60F055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01188" y="2065375"/>
            <a:ext cx="33741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>
                <a:latin typeface="Aptos Narrow" panose="020B0004020202020204" pitchFamily="34" charset="0"/>
              </a:rPr>
              <a:t>Personalized Yoga Plans</a:t>
            </a:r>
          </a:p>
        </p:txBody>
      </p:sp>
      <p:sp>
        <p:nvSpPr>
          <p:cNvPr id="5644" name="Google Shape;5644;p41">
            <a:extLst>
              <a:ext uri="{FF2B5EF4-FFF2-40B4-BE49-F238E27FC236}">
                <a16:creationId xmlns:a16="http://schemas.microsoft.com/office/drawing/2014/main" id="{7F63A1D4-ECA7-19D2-9F4A-C3AADD27C0CC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968712" y="1828441"/>
            <a:ext cx="3374100" cy="7529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>
                <a:latin typeface="Aptos Narrow" panose="020B0004020202020204" pitchFamily="34" charset="0"/>
              </a:rPr>
              <a:t>Video Tutorials</a:t>
            </a:r>
          </a:p>
        </p:txBody>
      </p:sp>
      <p:sp>
        <p:nvSpPr>
          <p:cNvPr id="5645" name="Google Shape;5645;p41">
            <a:extLst>
              <a:ext uri="{FF2B5EF4-FFF2-40B4-BE49-F238E27FC236}">
                <a16:creationId xmlns:a16="http://schemas.microsoft.com/office/drawing/2014/main" id="{A1CBDDFA-E25B-54F0-3F27-E9C7547D89D2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991405" y="2648445"/>
            <a:ext cx="3536245" cy="17470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ptos Narrow" panose="020B0004020202020204" pitchFamily="34" charset="0"/>
              </a:rPr>
              <a:t>Categorized video library by skill level, type, and duration.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ptos Narrow" panose="020B0004020202020204" pitchFamily="34" charset="0"/>
              </a:rPr>
              <a:t>High-performance video streaming.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Aptos Narrow" panose="020B0004020202020204" pitchFamily="34" charset="0"/>
              </a:rPr>
              <a:t>Easy browsing and access for users.</a:t>
            </a:r>
          </a:p>
        </p:txBody>
      </p:sp>
      <p:grpSp>
        <p:nvGrpSpPr>
          <p:cNvPr id="5646" name="Google Shape;5646;p41">
            <a:extLst>
              <a:ext uri="{FF2B5EF4-FFF2-40B4-BE49-F238E27FC236}">
                <a16:creationId xmlns:a16="http://schemas.microsoft.com/office/drawing/2014/main" id="{F4A4E9B4-8B78-51C4-AF9C-6EAD9A4BDB26}"/>
              </a:ext>
            </a:extLst>
          </p:cNvPr>
          <p:cNvGrpSpPr/>
          <p:nvPr/>
        </p:nvGrpSpPr>
        <p:grpSpPr>
          <a:xfrm>
            <a:off x="2221716" y="1488365"/>
            <a:ext cx="533078" cy="572708"/>
            <a:chOff x="3146873" y="1916815"/>
            <a:chExt cx="371173" cy="398794"/>
          </a:xfrm>
        </p:grpSpPr>
        <p:sp>
          <p:nvSpPr>
            <p:cNvPr id="5647" name="Google Shape;5647;p41">
              <a:extLst>
                <a:ext uri="{FF2B5EF4-FFF2-40B4-BE49-F238E27FC236}">
                  <a16:creationId xmlns:a16="http://schemas.microsoft.com/office/drawing/2014/main" id="{E36EDD56-FA2C-68BA-970B-446561E4F2AD}"/>
                </a:ext>
              </a:extLst>
            </p:cNvPr>
            <p:cNvSpPr/>
            <p:nvPr/>
          </p:nvSpPr>
          <p:spPr>
            <a:xfrm>
              <a:off x="3266440" y="2142032"/>
              <a:ext cx="60600" cy="173577"/>
            </a:xfrm>
            <a:custGeom>
              <a:avLst/>
              <a:gdLst/>
              <a:ahLst/>
              <a:cxnLst/>
              <a:rect l="l" t="t" r="r" b="b"/>
              <a:pathLst>
                <a:path w="1968" h="5637" extrusionOk="0">
                  <a:moveTo>
                    <a:pt x="1046" y="0"/>
                  </a:moveTo>
                  <a:cubicBezTo>
                    <a:pt x="535" y="0"/>
                    <a:pt x="89" y="814"/>
                    <a:pt x="46" y="1838"/>
                  </a:cubicBezTo>
                  <a:cubicBezTo>
                    <a:pt x="1" y="2876"/>
                    <a:pt x="304" y="5613"/>
                    <a:pt x="823" y="5636"/>
                  </a:cubicBezTo>
                  <a:cubicBezTo>
                    <a:pt x="825" y="5636"/>
                    <a:pt x="827" y="5636"/>
                    <a:pt x="829" y="5636"/>
                  </a:cubicBezTo>
                  <a:cubicBezTo>
                    <a:pt x="1346" y="5636"/>
                    <a:pt x="1880" y="2953"/>
                    <a:pt x="1924" y="1920"/>
                  </a:cubicBezTo>
                  <a:cubicBezTo>
                    <a:pt x="1968" y="882"/>
                    <a:pt x="1584" y="22"/>
                    <a:pt x="1066" y="1"/>
                  </a:cubicBezTo>
                  <a:cubicBezTo>
                    <a:pt x="1059" y="0"/>
                    <a:pt x="1052" y="0"/>
                    <a:pt x="1046" y="0"/>
                  </a:cubicBezTo>
                  <a:close/>
                </a:path>
              </a:pathLst>
            </a:custGeom>
            <a:solidFill>
              <a:srgbClr val="F4A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41">
              <a:extLst>
                <a:ext uri="{FF2B5EF4-FFF2-40B4-BE49-F238E27FC236}">
                  <a16:creationId xmlns:a16="http://schemas.microsoft.com/office/drawing/2014/main" id="{5C50A904-9918-A17D-BAED-299432357047}"/>
                </a:ext>
              </a:extLst>
            </p:cNvPr>
            <p:cNvSpPr/>
            <p:nvPr/>
          </p:nvSpPr>
          <p:spPr>
            <a:xfrm>
              <a:off x="3266409" y="2142032"/>
              <a:ext cx="38183" cy="173577"/>
            </a:xfrm>
            <a:custGeom>
              <a:avLst/>
              <a:gdLst/>
              <a:ahLst/>
              <a:cxnLst/>
              <a:rect l="l" t="t" r="r" b="b"/>
              <a:pathLst>
                <a:path w="1240" h="5637" extrusionOk="0">
                  <a:moveTo>
                    <a:pt x="1045" y="0"/>
                  </a:moveTo>
                  <a:cubicBezTo>
                    <a:pt x="535" y="0"/>
                    <a:pt x="90" y="816"/>
                    <a:pt x="45" y="1838"/>
                  </a:cubicBezTo>
                  <a:cubicBezTo>
                    <a:pt x="0" y="2876"/>
                    <a:pt x="304" y="5613"/>
                    <a:pt x="823" y="5636"/>
                  </a:cubicBezTo>
                  <a:cubicBezTo>
                    <a:pt x="825" y="5636"/>
                    <a:pt x="828" y="5636"/>
                    <a:pt x="830" y="5636"/>
                  </a:cubicBezTo>
                  <a:cubicBezTo>
                    <a:pt x="940" y="5636"/>
                    <a:pt x="1050" y="5514"/>
                    <a:pt x="1157" y="5315"/>
                  </a:cubicBezTo>
                  <a:cubicBezTo>
                    <a:pt x="785" y="4651"/>
                    <a:pt x="579" y="2595"/>
                    <a:pt x="616" y="1728"/>
                  </a:cubicBezTo>
                  <a:cubicBezTo>
                    <a:pt x="648" y="967"/>
                    <a:pt x="903" y="323"/>
                    <a:pt x="1240" y="41"/>
                  </a:cubicBezTo>
                  <a:cubicBezTo>
                    <a:pt x="1184" y="16"/>
                    <a:pt x="1126" y="3"/>
                    <a:pt x="1065" y="1"/>
                  </a:cubicBezTo>
                  <a:cubicBezTo>
                    <a:pt x="1059" y="0"/>
                    <a:pt x="1052" y="0"/>
                    <a:pt x="1045" y="0"/>
                  </a:cubicBez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41">
              <a:extLst>
                <a:ext uri="{FF2B5EF4-FFF2-40B4-BE49-F238E27FC236}">
                  <a16:creationId xmlns:a16="http://schemas.microsoft.com/office/drawing/2014/main" id="{E5D0B349-72BE-8574-E7E9-1FAFA0B288EB}"/>
                </a:ext>
              </a:extLst>
            </p:cNvPr>
            <p:cNvSpPr/>
            <p:nvPr/>
          </p:nvSpPr>
          <p:spPr>
            <a:xfrm>
              <a:off x="3224131" y="2065943"/>
              <a:ext cx="176164" cy="55519"/>
            </a:xfrm>
            <a:custGeom>
              <a:avLst/>
              <a:gdLst/>
              <a:ahLst/>
              <a:cxnLst/>
              <a:rect l="l" t="t" r="r" b="b"/>
              <a:pathLst>
                <a:path w="5721" h="1803" extrusionOk="0">
                  <a:moveTo>
                    <a:pt x="1393" y="0"/>
                  </a:moveTo>
                  <a:cubicBezTo>
                    <a:pt x="683" y="0"/>
                    <a:pt x="142" y="208"/>
                    <a:pt x="80" y="546"/>
                  </a:cubicBezTo>
                  <a:cubicBezTo>
                    <a:pt x="0" y="988"/>
                    <a:pt x="765" y="1486"/>
                    <a:pt x="1789" y="1659"/>
                  </a:cubicBezTo>
                  <a:cubicBezTo>
                    <a:pt x="2265" y="1739"/>
                    <a:pt x="3117" y="1802"/>
                    <a:pt x="3898" y="1802"/>
                  </a:cubicBezTo>
                  <a:cubicBezTo>
                    <a:pt x="4794" y="1802"/>
                    <a:pt x="5598" y="1719"/>
                    <a:pt x="5640" y="1484"/>
                  </a:cubicBezTo>
                  <a:cubicBezTo>
                    <a:pt x="5720" y="1042"/>
                    <a:pt x="3102" y="233"/>
                    <a:pt x="2078" y="60"/>
                  </a:cubicBezTo>
                  <a:cubicBezTo>
                    <a:pt x="1840" y="20"/>
                    <a:pt x="1609" y="0"/>
                    <a:pt x="1393" y="0"/>
                  </a:cubicBezTo>
                  <a:close/>
                </a:path>
              </a:pathLst>
            </a:custGeom>
            <a:solidFill>
              <a:srgbClr val="F4A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41">
              <a:extLst>
                <a:ext uri="{FF2B5EF4-FFF2-40B4-BE49-F238E27FC236}">
                  <a16:creationId xmlns:a16="http://schemas.microsoft.com/office/drawing/2014/main" id="{6E8A658A-1356-F756-B151-24B5CCFC81FC}"/>
                </a:ext>
              </a:extLst>
            </p:cNvPr>
            <p:cNvSpPr/>
            <p:nvPr/>
          </p:nvSpPr>
          <p:spPr>
            <a:xfrm>
              <a:off x="3224131" y="2078322"/>
              <a:ext cx="174224" cy="43140"/>
            </a:xfrm>
            <a:custGeom>
              <a:avLst/>
              <a:gdLst/>
              <a:ahLst/>
              <a:cxnLst/>
              <a:rect l="l" t="t" r="r" b="b"/>
              <a:pathLst>
                <a:path w="5658" h="1401" extrusionOk="0">
                  <a:moveTo>
                    <a:pt x="140" y="1"/>
                  </a:moveTo>
                  <a:cubicBezTo>
                    <a:pt x="109" y="44"/>
                    <a:pt x="89" y="94"/>
                    <a:pt x="80" y="144"/>
                  </a:cubicBezTo>
                  <a:cubicBezTo>
                    <a:pt x="0" y="586"/>
                    <a:pt x="765" y="1084"/>
                    <a:pt x="1789" y="1257"/>
                  </a:cubicBezTo>
                  <a:cubicBezTo>
                    <a:pt x="2265" y="1337"/>
                    <a:pt x="3117" y="1400"/>
                    <a:pt x="3898" y="1400"/>
                  </a:cubicBezTo>
                  <a:cubicBezTo>
                    <a:pt x="4794" y="1400"/>
                    <a:pt x="5598" y="1317"/>
                    <a:pt x="5640" y="1082"/>
                  </a:cubicBezTo>
                  <a:cubicBezTo>
                    <a:pt x="5658" y="987"/>
                    <a:pt x="5550" y="874"/>
                    <a:pt x="5359" y="755"/>
                  </a:cubicBezTo>
                  <a:cubicBezTo>
                    <a:pt x="5049" y="858"/>
                    <a:pt x="4473" y="898"/>
                    <a:pt x="3852" y="898"/>
                  </a:cubicBezTo>
                  <a:cubicBezTo>
                    <a:pt x="3071" y="898"/>
                    <a:pt x="2219" y="834"/>
                    <a:pt x="1742" y="753"/>
                  </a:cubicBezTo>
                  <a:cubicBezTo>
                    <a:pt x="991" y="627"/>
                    <a:pt x="381" y="326"/>
                    <a:pt x="140" y="1"/>
                  </a:cubicBez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41">
              <a:extLst>
                <a:ext uri="{FF2B5EF4-FFF2-40B4-BE49-F238E27FC236}">
                  <a16:creationId xmlns:a16="http://schemas.microsoft.com/office/drawing/2014/main" id="{E48FF535-75A8-F390-1036-10F6D9383513}"/>
                </a:ext>
              </a:extLst>
            </p:cNvPr>
            <p:cNvSpPr/>
            <p:nvPr/>
          </p:nvSpPr>
          <p:spPr>
            <a:xfrm>
              <a:off x="3374614" y="1931688"/>
              <a:ext cx="78644" cy="142323"/>
            </a:xfrm>
            <a:custGeom>
              <a:avLst/>
              <a:gdLst/>
              <a:ahLst/>
              <a:cxnLst/>
              <a:rect l="l" t="t" r="r" b="b"/>
              <a:pathLst>
                <a:path w="2554" h="4622" extrusionOk="0">
                  <a:moveTo>
                    <a:pt x="1278" y="0"/>
                  </a:moveTo>
                  <a:cubicBezTo>
                    <a:pt x="1" y="1276"/>
                    <a:pt x="1" y="3345"/>
                    <a:pt x="1278" y="4622"/>
                  </a:cubicBezTo>
                  <a:cubicBezTo>
                    <a:pt x="2553" y="3345"/>
                    <a:pt x="2553" y="1276"/>
                    <a:pt x="12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41">
              <a:extLst>
                <a:ext uri="{FF2B5EF4-FFF2-40B4-BE49-F238E27FC236}">
                  <a16:creationId xmlns:a16="http://schemas.microsoft.com/office/drawing/2014/main" id="{15DD7B96-80FC-3F94-EA9A-37065BBFC539}"/>
                </a:ext>
              </a:extLst>
            </p:cNvPr>
            <p:cNvSpPr/>
            <p:nvPr/>
          </p:nvSpPr>
          <p:spPr>
            <a:xfrm>
              <a:off x="3375507" y="1956322"/>
              <a:ext cx="67959" cy="117689"/>
            </a:xfrm>
            <a:custGeom>
              <a:avLst/>
              <a:gdLst/>
              <a:ahLst/>
              <a:cxnLst/>
              <a:rect l="l" t="t" r="r" b="b"/>
              <a:pathLst>
                <a:path w="2207" h="3822" extrusionOk="0">
                  <a:moveTo>
                    <a:pt x="1836" y="1"/>
                  </a:moveTo>
                  <a:cubicBezTo>
                    <a:pt x="1682" y="296"/>
                    <a:pt x="1484" y="564"/>
                    <a:pt x="1249" y="800"/>
                  </a:cubicBezTo>
                  <a:cubicBezTo>
                    <a:pt x="1013" y="564"/>
                    <a:pt x="814" y="294"/>
                    <a:pt x="660" y="1"/>
                  </a:cubicBezTo>
                  <a:lnTo>
                    <a:pt x="660" y="1"/>
                  </a:lnTo>
                  <a:cubicBezTo>
                    <a:pt x="1" y="1266"/>
                    <a:pt x="239" y="2812"/>
                    <a:pt x="1249" y="3822"/>
                  </a:cubicBezTo>
                  <a:cubicBezTo>
                    <a:pt x="1862" y="3209"/>
                    <a:pt x="2206" y="2378"/>
                    <a:pt x="2205" y="1510"/>
                  </a:cubicBezTo>
                  <a:cubicBezTo>
                    <a:pt x="2206" y="984"/>
                    <a:pt x="2078" y="467"/>
                    <a:pt x="1836" y="1"/>
                  </a:cubicBezTo>
                  <a:close/>
                </a:path>
              </a:pathLst>
            </a:custGeom>
            <a:solidFill>
              <a:srgbClr val="191919">
                <a:alpha val="3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41">
              <a:extLst>
                <a:ext uri="{FF2B5EF4-FFF2-40B4-BE49-F238E27FC236}">
                  <a16:creationId xmlns:a16="http://schemas.microsoft.com/office/drawing/2014/main" id="{87ED86E5-A11B-A284-13C0-67EABA4CC0F3}"/>
                </a:ext>
              </a:extLst>
            </p:cNvPr>
            <p:cNvSpPr/>
            <p:nvPr/>
          </p:nvSpPr>
          <p:spPr>
            <a:xfrm>
              <a:off x="3202823" y="2017322"/>
              <a:ext cx="124771" cy="170960"/>
            </a:xfrm>
            <a:custGeom>
              <a:avLst/>
              <a:gdLst/>
              <a:ahLst/>
              <a:cxnLst/>
              <a:rect l="l" t="t" r="r" b="b"/>
              <a:pathLst>
                <a:path w="4052" h="5552" extrusionOk="0">
                  <a:moveTo>
                    <a:pt x="1615" y="0"/>
                  </a:moveTo>
                  <a:cubicBezTo>
                    <a:pt x="1175" y="0"/>
                    <a:pt x="757" y="125"/>
                    <a:pt x="493" y="378"/>
                  </a:cubicBezTo>
                  <a:cubicBezTo>
                    <a:pt x="1" y="850"/>
                    <a:pt x="775" y="2056"/>
                    <a:pt x="520" y="3198"/>
                  </a:cubicBezTo>
                  <a:cubicBezTo>
                    <a:pt x="159" y="4805"/>
                    <a:pt x="826" y="5365"/>
                    <a:pt x="1602" y="5518"/>
                  </a:cubicBezTo>
                  <a:cubicBezTo>
                    <a:pt x="1717" y="5541"/>
                    <a:pt x="1833" y="5552"/>
                    <a:pt x="1946" y="5552"/>
                  </a:cubicBezTo>
                  <a:cubicBezTo>
                    <a:pt x="2754" y="5552"/>
                    <a:pt x="3482" y="4994"/>
                    <a:pt x="3688" y="4181"/>
                  </a:cubicBezTo>
                  <a:cubicBezTo>
                    <a:pt x="4031" y="2834"/>
                    <a:pt x="4051" y="1796"/>
                    <a:pt x="3206" y="689"/>
                  </a:cubicBezTo>
                  <a:cubicBezTo>
                    <a:pt x="2857" y="232"/>
                    <a:pt x="2215" y="0"/>
                    <a:pt x="1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41">
              <a:extLst>
                <a:ext uri="{FF2B5EF4-FFF2-40B4-BE49-F238E27FC236}">
                  <a16:creationId xmlns:a16="http://schemas.microsoft.com/office/drawing/2014/main" id="{43B79974-8BBF-DF2E-FCDC-0F85A483A74E}"/>
                </a:ext>
              </a:extLst>
            </p:cNvPr>
            <p:cNvSpPr/>
            <p:nvPr/>
          </p:nvSpPr>
          <p:spPr>
            <a:xfrm>
              <a:off x="3202669" y="2018646"/>
              <a:ext cx="117227" cy="169821"/>
            </a:xfrm>
            <a:custGeom>
              <a:avLst/>
              <a:gdLst/>
              <a:ahLst/>
              <a:cxnLst/>
              <a:rect l="l" t="t" r="r" b="b"/>
              <a:pathLst>
                <a:path w="3807" h="5515" extrusionOk="0">
                  <a:moveTo>
                    <a:pt x="1197" y="1"/>
                  </a:moveTo>
                  <a:cubicBezTo>
                    <a:pt x="918" y="56"/>
                    <a:pt x="670" y="169"/>
                    <a:pt x="493" y="339"/>
                  </a:cubicBezTo>
                  <a:cubicBezTo>
                    <a:pt x="0" y="811"/>
                    <a:pt x="774" y="2017"/>
                    <a:pt x="519" y="3159"/>
                  </a:cubicBezTo>
                  <a:cubicBezTo>
                    <a:pt x="157" y="4766"/>
                    <a:pt x="825" y="5327"/>
                    <a:pt x="1600" y="5481"/>
                  </a:cubicBezTo>
                  <a:cubicBezTo>
                    <a:pt x="1714" y="5503"/>
                    <a:pt x="1829" y="5514"/>
                    <a:pt x="1942" y="5514"/>
                  </a:cubicBezTo>
                  <a:cubicBezTo>
                    <a:pt x="2751" y="5514"/>
                    <a:pt x="3479" y="4956"/>
                    <a:pt x="3686" y="4144"/>
                  </a:cubicBezTo>
                  <a:cubicBezTo>
                    <a:pt x="3732" y="3961"/>
                    <a:pt x="3773" y="3785"/>
                    <a:pt x="3807" y="3612"/>
                  </a:cubicBezTo>
                  <a:lnTo>
                    <a:pt x="3807" y="3612"/>
                  </a:lnTo>
                  <a:cubicBezTo>
                    <a:pt x="3493" y="3856"/>
                    <a:pt x="3109" y="3986"/>
                    <a:pt x="2718" y="3986"/>
                  </a:cubicBezTo>
                  <a:cubicBezTo>
                    <a:pt x="2604" y="3986"/>
                    <a:pt x="2489" y="3975"/>
                    <a:pt x="2375" y="3952"/>
                  </a:cubicBezTo>
                  <a:cubicBezTo>
                    <a:pt x="1600" y="3798"/>
                    <a:pt x="933" y="3239"/>
                    <a:pt x="1293" y="1632"/>
                  </a:cubicBezTo>
                  <a:cubicBezTo>
                    <a:pt x="1419" y="1073"/>
                    <a:pt x="1297" y="497"/>
                    <a:pt x="1197" y="1"/>
                  </a:cubicBezTo>
                  <a:close/>
                </a:path>
              </a:pathLst>
            </a:custGeom>
            <a:solidFill>
              <a:srgbClr val="191919">
                <a:alpha val="3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41">
              <a:extLst>
                <a:ext uri="{FF2B5EF4-FFF2-40B4-BE49-F238E27FC236}">
                  <a16:creationId xmlns:a16="http://schemas.microsoft.com/office/drawing/2014/main" id="{FCA66AD0-AD27-E08D-6D34-F406D12ABC88}"/>
                </a:ext>
              </a:extLst>
            </p:cNvPr>
            <p:cNvSpPr/>
            <p:nvPr/>
          </p:nvSpPr>
          <p:spPr>
            <a:xfrm>
              <a:off x="3393089" y="1942989"/>
              <a:ext cx="83848" cy="131022"/>
            </a:xfrm>
            <a:custGeom>
              <a:avLst/>
              <a:gdLst/>
              <a:ahLst/>
              <a:cxnLst/>
              <a:rect l="l" t="t" r="r" b="b"/>
              <a:pathLst>
                <a:path w="2723" h="4255" extrusionOk="0">
                  <a:moveTo>
                    <a:pt x="2482" y="1"/>
                  </a:moveTo>
                  <a:cubicBezTo>
                    <a:pt x="810" y="678"/>
                    <a:pt x="1" y="2582"/>
                    <a:pt x="678" y="4255"/>
                  </a:cubicBezTo>
                  <a:cubicBezTo>
                    <a:pt x="1913" y="3756"/>
                    <a:pt x="2722" y="2556"/>
                    <a:pt x="2722" y="1224"/>
                  </a:cubicBezTo>
                  <a:cubicBezTo>
                    <a:pt x="2722" y="1189"/>
                    <a:pt x="2721" y="1154"/>
                    <a:pt x="2721" y="1118"/>
                  </a:cubicBezTo>
                  <a:cubicBezTo>
                    <a:pt x="2707" y="734"/>
                    <a:pt x="2626" y="357"/>
                    <a:pt x="2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41">
              <a:extLst>
                <a:ext uri="{FF2B5EF4-FFF2-40B4-BE49-F238E27FC236}">
                  <a16:creationId xmlns:a16="http://schemas.microsoft.com/office/drawing/2014/main" id="{8E2C2103-3EAF-4502-99AC-FB476CB1C0AF}"/>
                </a:ext>
              </a:extLst>
            </p:cNvPr>
            <p:cNvSpPr/>
            <p:nvPr/>
          </p:nvSpPr>
          <p:spPr>
            <a:xfrm>
              <a:off x="3393336" y="1942989"/>
              <a:ext cx="75011" cy="130499"/>
            </a:xfrm>
            <a:custGeom>
              <a:avLst/>
              <a:gdLst/>
              <a:ahLst/>
              <a:cxnLst/>
              <a:rect l="l" t="t" r="r" b="b"/>
              <a:pathLst>
                <a:path w="2436" h="4238" extrusionOk="0">
                  <a:moveTo>
                    <a:pt x="2435" y="1"/>
                  </a:moveTo>
                  <a:cubicBezTo>
                    <a:pt x="788" y="692"/>
                    <a:pt x="0" y="2580"/>
                    <a:pt x="670" y="4237"/>
                  </a:cubicBezTo>
                  <a:cubicBezTo>
                    <a:pt x="1029" y="4093"/>
                    <a:pt x="1359" y="3886"/>
                    <a:pt x="1643" y="3627"/>
                  </a:cubicBezTo>
                  <a:lnTo>
                    <a:pt x="1643" y="3627"/>
                  </a:lnTo>
                  <a:cubicBezTo>
                    <a:pt x="1630" y="3633"/>
                    <a:pt x="1617" y="3637"/>
                    <a:pt x="1604" y="3643"/>
                  </a:cubicBezTo>
                  <a:cubicBezTo>
                    <a:pt x="1091" y="2375"/>
                    <a:pt x="1422" y="920"/>
                    <a:pt x="2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41">
              <a:extLst>
                <a:ext uri="{FF2B5EF4-FFF2-40B4-BE49-F238E27FC236}">
                  <a16:creationId xmlns:a16="http://schemas.microsoft.com/office/drawing/2014/main" id="{35381334-8C56-291C-97C4-7DDB1FE32059}"/>
                </a:ext>
              </a:extLst>
            </p:cNvPr>
            <p:cNvSpPr/>
            <p:nvPr/>
          </p:nvSpPr>
          <p:spPr>
            <a:xfrm>
              <a:off x="3223915" y="2142032"/>
              <a:ext cx="60600" cy="173577"/>
            </a:xfrm>
            <a:custGeom>
              <a:avLst/>
              <a:gdLst/>
              <a:ahLst/>
              <a:cxnLst/>
              <a:rect l="l" t="t" r="r" b="b"/>
              <a:pathLst>
                <a:path w="1968" h="5637" extrusionOk="0">
                  <a:moveTo>
                    <a:pt x="1045" y="0"/>
                  </a:moveTo>
                  <a:cubicBezTo>
                    <a:pt x="535" y="0"/>
                    <a:pt x="88" y="814"/>
                    <a:pt x="45" y="1838"/>
                  </a:cubicBezTo>
                  <a:cubicBezTo>
                    <a:pt x="0" y="2876"/>
                    <a:pt x="304" y="5613"/>
                    <a:pt x="822" y="5636"/>
                  </a:cubicBezTo>
                  <a:cubicBezTo>
                    <a:pt x="825" y="5636"/>
                    <a:pt x="827" y="5636"/>
                    <a:pt x="829" y="5636"/>
                  </a:cubicBezTo>
                  <a:cubicBezTo>
                    <a:pt x="1345" y="5636"/>
                    <a:pt x="1879" y="2953"/>
                    <a:pt x="1922" y="1920"/>
                  </a:cubicBezTo>
                  <a:cubicBezTo>
                    <a:pt x="1967" y="882"/>
                    <a:pt x="1584" y="22"/>
                    <a:pt x="1065" y="1"/>
                  </a:cubicBezTo>
                  <a:cubicBezTo>
                    <a:pt x="1058" y="0"/>
                    <a:pt x="1052" y="0"/>
                    <a:pt x="1045" y="0"/>
                  </a:cubicBezTo>
                  <a:close/>
                </a:path>
              </a:pathLst>
            </a:custGeom>
            <a:solidFill>
              <a:srgbClr val="F4A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41">
              <a:extLst>
                <a:ext uri="{FF2B5EF4-FFF2-40B4-BE49-F238E27FC236}">
                  <a16:creationId xmlns:a16="http://schemas.microsoft.com/office/drawing/2014/main" id="{8E7BCE64-CC87-7644-F67D-139ED4857C74}"/>
                </a:ext>
              </a:extLst>
            </p:cNvPr>
            <p:cNvSpPr/>
            <p:nvPr/>
          </p:nvSpPr>
          <p:spPr>
            <a:xfrm>
              <a:off x="3223915" y="2142032"/>
              <a:ext cx="38183" cy="173577"/>
            </a:xfrm>
            <a:custGeom>
              <a:avLst/>
              <a:gdLst/>
              <a:ahLst/>
              <a:cxnLst/>
              <a:rect l="l" t="t" r="r" b="b"/>
              <a:pathLst>
                <a:path w="1240" h="5637" extrusionOk="0">
                  <a:moveTo>
                    <a:pt x="1045" y="0"/>
                  </a:moveTo>
                  <a:cubicBezTo>
                    <a:pt x="535" y="0"/>
                    <a:pt x="90" y="816"/>
                    <a:pt x="45" y="1838"/>
                  </a:cubicBezTo>
                  <a:cubicBezTo>
                    <a:pt x="0" y="2876"/>
                    <a:pt x="304" y="5613"/>
                    <a:pt x="822" y="5636"/>
                  </a:cubicBezTo>
                  <a:cubicBezTo>
                    <a:pt x="825" y="5636"/>
                    <a:pt x="828" y="5636"/>
                    <a:pt x="830" y="5636"/>
                  </a:cubicBezTo>
                  <a:cubicBezTo>
                    <a:pt x="939" y="5636"/>
                    <a:pt x="1050" y="5514"/>
                    <a:pt x="1157" y="5315"/>
                  </a:cubicBezTo>
                  <a:cubicBezTo>
                    <a:pt x="785" y="4651"/>
                    <a:pt x="578" y="2595"/>
                    <a:pt x="616" y="1728"/>
                  </a:cubicBezTo>
                  <a:cubicBezTo>
                    <a:pt x="648" y="967"/>
                    <a:pt x="902" y="323"/>
                    <a:pt x="1239" y="41"/>
                  </a:cubicBezTo>
                  <a:cubicBezTo>
                    <a:pt x="1184" y="16"/>
                    <a:pt x="1126" y="3"/>
                    <a:pt x="1065" y="1"/>
                  </a:cubicBezTo>
                  <a:cubicBezTo>
                    <a:pt x="1058" y="0"/>
                    <a:pt x="1052" y="0"/>
                    <a:pt x="1045" y="0"/>
                  </a:cubicBez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41">
              <a:extLst>
                <a:ext uri="{FF2B5EF4-FFF2-40B4-BE49-F238E27FC236}">
                  <a16:creationId xmlns:a16="http://schemas.microsoft.com/office/drawing/2014/main" id="{D7360C5B-6B72-A6CB-E9E1-FD0C9387E3A7}"/>
                </a:ext>
              </a:extLst>
            </p:cNvPr>
            <p:cNvSpPr/>
            <p:nvPr/>
          </p:nvSpPr>
          <p:spPr>
            <a:xfrm>
              <a:off x="3232568" y="1916815"/>
              <a:ext cx="59768" cy="86465"/>
            </a:xfrm>
            <a:custGeom>
              <a:avLst/>
              <a:gdLst/>
              <a:ahLst/>
              <a:cxnLst/>
              <a:rect l="l" t="t" r="r" b="b"/>
              <a:pathLst>
                <a:path w="1941" h="2808" extrusionOk="0">
                  <a:moveTo>
                    <a:pt x="975" y="1"/>
                  </a:moveTo>
                  <a:cubicBezTo>
                    <a:pt x="453" y="1"/>
                    <a:pt x="24" y="419"/>
                    <a:pt x="13" y="1207"/>
                  </a:cubicBezTo>
                  <a:cubicBezTo>
                    <a:pt x="1" y="2001"/>
                    <a:pt x="438" y="2800"/>
                    <a:pt x="967" y="2808"/>
                  </a:cubicBezTo>
                  <a:cubicBezTo>
                    <a:pt x="970" y="2808"/>
                    <a:pt x="972" y="2808"/>
                    <a:pt x="974" y="2808"/>
                  </a:cubicBezTo>
                  <a:cubicBezTo>
                    <a:pt x="1500" y="2808"/>
                    <a:pt x="1917" y="2025"/>
                    <a:pt x="1930" y="1234"/>
                  </a:cubicBezTo>
                  <a:lnTo>
                    <a:pt x="1929" y="1234"/>
                  </a:lnTo>
                  <a:cubicBezTo>
                    <a:pt x="1941" y="441"/>
                    <a:pt x="1518" y="10"/>
                    <a:pt x="989" y="1"/>
                  </a:cubicBezTo>
                  <a:cubicBezTo>
                    <a:pt x="984" y="1"/>
                    <a:pt x="980" y="1"/>
                    <a:pt x="975" y="1"/>
                  </a:cubicBezTo>
                  <a:close/>
                </a:path>
              </a:pathLst>
            </a:custGeom>
            <a:solidFill>
              <a:srgbClr val="F4A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41">
              <a:extLst>
                <a:ext uri="{FF2B5EF4-FFF2-40B4-BE49-F238E27FC236}">
                  <a16:creationId xmlns:a16="http://schemas.microsoft.com/office/drawing/2014/main" id="{1B71ACD0-0182-756B-10A5-F5AD96786792}"/>
                </a:ext>
              </a:extLst>
            </p:cNvPr>
            <p:cNvSpPr/>
            <p:nvPr/>
          </p:nvSpPr>
          <p:spPr>
            <a:xfrm>
              <a:off x="3232568" y="1916877"/>
              <a:ext cx="42001" cy="86404"/>
            </a:xfrm>
            <a:custGeom>
              <a:avLst/>
              <a:gdLst/>
              <a:ahLst/>
              <a:cxnLst/>
              <a:rect l="l" t="t" r="r" b="b"/>
              <a:pathLst>
                <a:path w="1364" h="2806" extrusionOk="0">
                  <a:moveTo>
                    <a:pt x="973" y="0"/>
                  </a:moveTo>
                  <a:cubicBezTo>
                    <a:pt x="451" y="0"/>
                    <a:pt x="24" y="418"/>
                    <a:pt x="13" y="1205"/>
                  </a:cubicBezTo>
                  <a:cubicBezTo>
                    <a:pt x="1" y="1999"/>
                    <a:pt x="438" y="2798"/>
                    <a:pt x="967" y="2806"/>
                  </a:cubicBezTo>
                  <a:cubicBezTo>
                    <a:pt x="971" y="2806"/>
                    <a:pt x="975" y="2806"/>
                    <a:pt x="979" y="2806"/>
                  </a:cubicBezTo>
                  <a:cubicBezTo>
                    <a:pt x="1029" y="2806"/>
                    <a:pt x="1080" y="2797"/>
                    <a:pt x="1128" y="2784"/>
                  </a:cubicBezTo>
                  <a:cubicBezTo>
                    <a:pt x="755" y="2541"/>
                    <a:pt x="485" y="1912"/>
                    <a:pt x="494" y="1286"/>
                  </a:cubicBezTo>
                  <a:cubicBezTo>
                    <a:pt x="505" y="545"/>
                    <a:pt x="884" y="131"/>
                    <a:pt x="1364" y="85"/>
                  </a:cubicBezTo>
                  <a:cubicBezTo>
                    <a:pt x="1246" y="29"/>
                    <a:pt x="1118" y="0"/>
                    <a:pt x="989" y="0"/>
                  </a:cubicBezTo>
                  <a:cubicBezTo>
                    <a:pt x="984" y="0"/>
                    <a:pt x="978" y="0"/>
                    <a:pt x="973" y="0"/>
                  </a:cubicBez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41">
              <a:extLst>
                <a:ext uri="{FF2B5EF4-FFF2-40B4-BE49-F238E27FC236}">
                  <a16:creationId xmlns:a16="http://schemas.microsoft.com/office/drawing/2014/main" id="{60796F3E-1CD8-D14B-45B1-113E17A568B0}"/>
                </a:ext>
              </a:extLst>
            </p:cNvPr>
            <p:cNvSpPr/>
            <p:nvPr/>
          </p:nvSpPr>
          <p:spPr>
            <a:xfrm>
              <a:off x="3337540" y="1942989"/>
              <a:ext cx="97243" cy="131022"/>
            </a:xfrm>
            <a:custGeom>
              <a:avLst/>
              <a:gdLst/>
              <a:ahLst/>
              <a:cxnLst/>
              <a:rect l="l" t="t" r="r" b="b"/>
              <a:pathLst>
                <a:path w="3158" h="4255" extrusionOk="0">
                  <a:moveTo>
                    <a:pt x="676" y="1"/>
                  </a:moveTo>
                  <a:lnTo>
                    <a:pt x="676" y="1"/>
                  </a:lnTo>
                  <a:cubicBezTo>
                    <a:pt x="0" y="1674"/>
                    <a:pt x="808" y="3579"/>
                    <a:pt x="2482" y="4255"/>
                  </a:cubicBezTo>
                  <a:cubicBezTo>
                    <a:pt x="3157" y="2581"/>
                    <a:pt x="2348" y="676"/>
                    <a:pt x="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41">
              <a:extLst>
                <a:ext uri="{FF2B5EF4-FFF2-40B4-BE49-F238E27FC236}">
                  <a16:creationId xmlns:a16="http://schemas.microsoft.com/office/drawing/2014/main" id="{2549EDD4-0377-A601-5285-6864B62EBE10}"/>
                </a:ext>
              </a:extLst>
            </p:cNvPr>
            <p:cNvSpPr/>
            <p:nvPr/>
          </p:nvSpPr>
          <p:spPr>
            <a:xfrm>
              <a:off x="3337478" y="1942989"/>
              <a:ext cx="83848" cy="131022"/>
            </a:xfrm>
            <a:custGeom>
              <a:avLst/>
              <a:gdLst/>
              <a:ahLst/>
              <a:cxnLst/>
              <a:rect l="l" t="t" r="r" b="b"/>
              <a:pathLst>
                <a:path w="2723" h="4255" extrusionOk="0">
                  <a:moveTo>
                    <a:pt x="678" y="1"/>
                  </a:moveTo>
                  <a:cubicBezTo>
                    <a:pt x="1" y="1674"/>
                    <a:pt x="810" y="3579"/>
                    <a:pt x="2484" y="4255"/>
                  </a:cubicBezTo>
                  <a:cubicBezTo>
                    <a:pt x="2641" y="3866"/>
                    <a:pt x="2722" y="3452"/>
                    <a:pt x="2722" y="3032"/>
                  </a:cubicBezTo>
                  <a:lnTo>
                    <a:pt x="2722" y="3032"/>
                  </a:lnTo>
                  <a:cubicBezTo>
                    <a:pt x="2722" y="3032"/>
                    <a:pt x="2722" y="3033"/>
                    <a:pt x="2722" y="3033"/>
                  </a:cubicBezTo>
                  <a:lnTo>
                    <a:pt x="2722" y="3031"/>
                  </a:lnTo>
                  <a:cubicBezTo>
                    <a:pt x="2722" y="3032"/>
                    <a:pt x="2722" y="3032"/>
                    <a:pt x="2722" y="3032"/>
                  </a:cubicBezTo>
                  <a:lnTo>
                    <a:pt x="2722" y="3032"/>
                  </a:lnTo>
                  <a:cubicBezTo>
                    <a:pt x="2722" y="2967"/>
                    <a:pt x="2721" y="2905"/>
                    <a:pt x="2716" y="2841"/>
                  </a:cubicBezTo>
                  <a:cubicBezTo>
                    <a:pt x="1878" y="2269"/>
                    <a:pt x="1354" y="1342"/>
                    <a:pt x="1293" y="329"/>
                  </a:cubicBezTo>
                  <a:cubicBezTo>
                    <a:pt x="1101" y="198"/>
                    <a:pt x="894" y="88"/>
                    <a:pt x="678" y="1"/>
                  </a:cubicBezTo>
                  <a:close/>
                </a:path>
              </a:pathLst>
            </a:custGeom>
            <a:solidFill>
              <a:srgbClr val="191919">
                <a:alpha val="3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41">
              <a:extLst>
                <a:ext uri="{FF2B5EF4-FFF2-40B4-BE49-F238E27FC236}">
                  <a16:creationId xmlns:a16="http://schemas.microsoft.com/office/drawing/2014/main" id="{996D5169-F3AB-3FF5-037D-ED85E591309A}"/>
                </a:ext>
              </a:extLst>
            </p:cNvPr>
            <p:cNvSpPr/>
            <p:nvPr/>
          </p:nvSpPr>
          <p:spPr>
            <a:xfrm>
              <a:off x="3146873" y="2024373"/>
              <a:ext cx="109375" cy="121076"/>
            </a:xfrm>
            <a:custGeom>
              <a:avLst/>
              <a:gdLst/>
              <a:ahLst/>
              <a:cxnLst/>
              <a:rect l="l" t="t" r="r" b="b"/>
              <a:pathLst>
                <a:path w="3552" h="3932" extrusionOk="0">
                  <a:moveTo>
                    <a:pt x="2303" y="0"/>
                  </a:moveTo>
                  <a:cubicBezTo>
                    <a:pt x="2256" y="0"/>
                    <a:pt x="2208" y="5"/>
                    <a:pt x="2161" y="14"/>
                  </a:cubicBezTo>
                  <a:cubicBezTo>
                    <a:pt x="2161" y="14"/>
                    <a:pt x="616" y="471"/>
                    <a:pt x="192" y="1809"/>
                  </a:cubicBezTo>
                  <a:cubicBezTo>
                    <a:pt x="0" y="2408"/>
                    <a:pt x="342" y="2948"/>
                    <a:pt x="766" y="3303"/>
                  </a:cubicBezTo>
                  <a:cubicBezTo>
                    <a:pt x="881" y="3397"/>
                    <a:pt x="1004" y="3484"/>
                    <a:pt x="1134" y="3560"/>
                  </a:cubicBezTo>
                  <a:cubicBezTo>
                    <a:pt x="1473" y="3765"/>
                    <a:pt x="1866" y="3931"/>
                    <a:pt x="2064" y="3931"/>
                  </a:cubicBezTo>
                  <a:cubicBezTo>
                    <a:pt x="2116" y="3931"/>
                    <a:pt x="2155" y="3920"/>
                    <a:pt x="2175" y="3894"/>
                  </a:cubicBezTo>
                  <a:cubicBezTo>
                    <a:pt x="2432" y="3572"/>
                    <a:pt x="1415" y="2270"/>
                    <a:pt x="1415" y="2270"/>
                  </a:cubicBezTo>
                  <a:lnTo>
                    <a:pt x="1415" y="2270"/>
                  </a:lnTo>
                  <a:cubicBezTo>
                    <a:pt x="1478" y="2281"/>
                    <a:pt x="1541" y="2285"/>
                    <a:pt x="1604" y="2285"/>
                  </a:cubicBezTo>
                  <a:cubicBezTo>
                    <a:pt x="1819" y="2285"/>
                    <a:pt x="2027" y="2230"/>
                    <a:pt x="2187" y="2171"/>
                  </a:cubicBezTo>
                  <a:cubicBezTo>
                    <a:pt x="2370" y="2103"/>
                    <a:pt x="2784" y="1879"/>
                    <a:pt x="2861" y="1821"/>
                  </a:cubicBezTo>
                  <a:cubicBezTo>
                    <a:pt x="3551" y="1308"/>
                    <a:pt x="3340" y="573"/>
                    <a:pt x="2881" y="214"/>
                  </a:cubicBezTo>
                  <a:cubicBezTo>
                    <a:pt x="2712" y="81"/>
                    <a:pt x="2508" y="0"/>
                    <a:pt x="2303" y="0"/>
                  </a:cubicBezTo>
                  <a:close/>
                </a:path>
              </a:pathLst>
            </a:custGeom>
            <a:solidFill>
              <a:srgbClr val="F4A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41">
              <a:extLst>
                <a:ext uri="{FF2B5EF4-FFF2-40B4-BE49-F238E27FC236}">
                  <a16:creationId xmlns:a16="http://schemas.microsoft.com/office/drawing/2014/main" id="{6CD5976E-014F-8B74-92F5-2D1944350E4E}"/>
                </a:ext>
              </a:extLst>
            </p:cNvPr>
            <p:cNvSpPr/>
            <p:nvPr/>
          </p:nvSpPr>
          <p:spPr>
            <a:xfrm>
              <a:off x="3146873" y="2024373"/>
              <a:ext cx="88744" cy="118212"/>
            </a:xfrm>
            <a:custGeom>
              <a:avLst/>
              <a:gdLst/>
              <a:ahLst/>
              <a:cxnLst/>
              <a:rect l="l" t="t" r="r" b="b"/>
              <a:pathLst>
                <a:path w="2882" h="3839" extrusionOk="0">
                  <a:moveTo>
                    <a:pt x="2303" y="0"/>
                  </a:moveTo>
                  <a:cubicBezTo>
                    <a:pt x="2255" y="0"/>
                    <a:pt x="2208" y="5"/>
                    <a:pt x="2161" y="14"/>
                  </a:cubicBezTo>
                  <a:cubicBezTo>
                    <a:pt x="2161" y="14"/>
                    <a:pt x="616" y="471"/>
                    <a:pt x="191" y="1809"/>
                  </a:cubicBezTo>
                  <a:cubicBezTo>
                    <a:pt x="0" y="2408"/>
                    <a:pt x="342" y="2948"/>
                    <a:pt x="765" y="3303"/>
                  </a:cubicBezTo>
                  <a:cubicBezTo>
                    <a:pt x="817" y="3346"/>
                    <a:pt x="875" y="3390"/>
                    <a:pt x="937" y="3434"/>
                  </a:cubicBezTo>
                  <a:cubicBezTo>
                    <a:pt x="998" y="3476"/>
                    <a:pt x="1065" y="3519"/>
                    <a:pt x="1134" y="3560"/>
                  </a:cubicBezTo>
                  <a:cubicBezTo>
                    <a:pt x="1311" y="3669"/>
                    <a:pt x="1498" y="3762"/>
                    <a:pt x="1693" y="3839"/>
                  </a:cubicBezTo>
                  <a:cubicBezTo>
                    <a:pt x="1787" y="3344"/>
                    <a:pt x="772" y="3104"/>
                    <a:pt x="804" y="2136"/>
                  </a:cubicBezTo>
                  <a:lnTo>
                    <a:pt x="804" y="2136"/>
                  </a:lnTo>
                  <a:lnTo>
                    <a:pt x="802" y="2138"/>
                  </a:lnTo>
                  <a:cubicBezTo>
                    <a:pt x="837" y="1075"/>
                    <a:pt x="2178" y="188"/>
                    <a:pt x="2740" y="188"/>
                  </a:cubicBezTo>
                  <a:cubicBezTo>
                    <a:pt x="2795" y="188"/>
                    <a:pt x="2843" y="196"/>
                    <a:pt x="2881" y="214"/>
                  </a:cubicBezTo>
                  <a:cubicBezTo>
                    <a:pt x="2712" y="81"/>
                    <a:pt x="2507" y="0"/>
                    <a:pt x="2303" y="0"/>
                  </a:cubicBez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41">
              <a:extLst>
                <a:ext uri="{FF2B5EF4-FFF2-40B4-BE49-F238E27FC236}">
                  <a16:creationId xmlns:a16="http://schemas.microsoft.com/office/drawing/2014/main" id="{F499E847-CCE1-4C1B-2C64-D2E6E55DBE88}"/>
                </a:ext>
              </a:extLst>
            </p:cNvPr>
            <p:cNvSpPr/>
            <p:nvPr/>
          </p:nvSpPr>
          <p:spPr>
            <a:xfrm>
              <a:off x="3309857" y="1976891"/>
              <a:ext cx="104109" cy="97181"/>
            </a:xfrm>
            <a:custGeom>
              <a:avLst/>
              <a:gdLst/>
              <a:ahLst/>
              <a:cxnLst/>
              <a:rect l="l" t="t" r="r" b="b"/>
              <a:pathLst>
                <a:path w="3381" h="3156" extrusionOk="0">
                  <a:moveTo>
                    <a:pt x="118" y="0"/>
                  </a:moveTo>
                  <a:cubicBezTo>
                    <a:pt x="79" y="0"/>
                    <a:pt x="39" y="1"/>
                    <a:pt x="0" y="2"/>
                  </a:cubicBezTo>
                  <a:cubicBezTo>
                    <a:pt x="63" y="1767"/>
                    <a:pt x="1512" y="3156"/>
                    <a:pt x="3266" y="3156"/>
                  </a:cubicBezTo>
                  <a:cubicBezTo>
                    <a:pt x="3304" y="3156"/>
                    <a:pt x="3342" y="3155"/>
                    <a:pt x="3381" y="3154"/>
                  </a:cubicBezTo>
                  <a:cubicBezTo>
                    <a:pt x="3318" y="1389"/>
                    <a:pt x="1870" y="0"/>
                    <a:pt x="1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41">
              <a:extLst>
                <a:ext uri="{FF2B5EF4-FFF2-40B4-BE49-F238E27FC236}">
                  <a16:creationId xmlns:a16="http://schemas.microsoft.com/office/drawing/2014/main" id="{F97605F9-15AE-AA47-42A8-23907B135E24}"/>
                </a:ext>
              </a:extLst>
            </p:cNvPr>
            <p:cNvSpPr/>
            <p:nvPr/>
          </p:nvSpPr>
          <p:spPr>
            <a:xfrm>
              <a:off x="3309857" y="1976861"/>
              <a:ext cx="104109" cy="97212"/>
            </a:xfrm>
            <a:custGeom>
              <a:avLst/>
              <a:gdLst/>
              <a:ahLst/>
              <a:cxnLst/>
              <a:rect l="l" t="t" r="r" b="b"/>
              <a:pathLst>
                <a:path w="3381" h="3157" extrusionOk="0">
                  <a:moveTo>
                    <a:pt x="116" y="1"/>
                  </a:moveTo>
                  <a:cubicBezTo>
                    <a:pt x="79" y="1"/>
                    <a:pt x="39" y="2"/>
                    <a:pt x="0" y="3"/>
                  </a:cubicBezTo>
                  <a:cubicBezTo>
                    <a:pt x="63" y="1768"/>
                    <a:pt x="1512" y="3157"/>
                    <a:pt x="3266" y="3157"/>
                  </a:cubicBezTo>
                  <a:cubicBezTo>
                    <a:pt x="3304" y="3157"/>
                    <a:pt x="3342" y="3156"/>
                    <a:pt x="3381" y="3155"/>
                  </a:cubicBezTo>
                  <a:cubicBezTo>
                    <a:pt x="3379" y="3129"/>
                    <a:pt x="3378" y="3102"/>
                    <a:pt x="3376" y="3076"/>
                  </a:cubicBezTo>
                  <a:cubicBezTo>
                    <a:pt x="2105" y="2655"/>
                    <a:pt x="1220" y="1501"/>
                    <a:pt x="1142" y="165"/>
                  </a:cubicBezTo>
                  <a:cubicBezTo>
                    <a:pt x="811" y="56"/>
                    <a:pt x="465" y="1"/>
                    <a:pt x="116" y="1"/>
                  </a:cubicBezTo>
                  <a:close/>
                </a:path>
              </a:pathLst>
            </a:custGeom>
            <a:solidFill>
              <a:srgbClr val="191919">
                <a:alpha val="3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41">
              <a:extLst>
                <a:ext uri="{FF2B5EF4-FFF2-40B4-BE49-F238E27FC236}">
                  <a16:creationId xmlns:a16="http://schemas.microsoft.com/office/drawing/2014/main" id="{85369CB3-E6F9-6CAF-A0A1-B6563A24D37A}"/>
                </a:ext>
              </a:extLst>
            </p:cNvPr>
            <p:cNvSpPr/>
            <p:nvPr/>
          </p:nvSpPr>
          <p:spPr>
            <a:xfrm>
              <a:off x="3413936" y="1977353"/>
              <a:ext cx="63001" cy="89945"/>
            </a:xfrm>
            <a:custGeom>
              <a:avLst/>
              <a:gdLst/>
              <a:ahLst/>
              <a:cxnLst/>
              <a:rect l="l" t="t" r="r" b="b"/>
              <a:pathLst>
                <a:path w="2046" h="2921" extrusionOk="0">
                  <a:moveTo>
                    <a:pt x="2042" y="1"/>
                  </a:moveTo>
                  <a:cubicBezTo>
                    <a:pt x="845" y="484"/>
                    <a:pt x="44" y="1628"/>
                    <a:pt x="1" y="2918"/>
                  </a:cubicBezTo>
                  <a:cubicBezTo>
                    <a:pt x="40" y="2919"/>
                    <a:pt x="80" y="2920"/>
                    <a:pt x="120" y="2920"/>
                  </a:cubicBezTo>
                  <a:cubicBezTo>
                    <a:pt x="238" y="2920"/>
                    <a:pt x="357" y="2914"/>
                    <a:pt x="476" y="2900"/>
                  </a:cubicBezTo>
                  <a:cubicBezTo>
                    <a:pt x="1449" y="2306"/>
                    <a:pt x="2045" y="1249"/>
                    <a:pt x="2045" y="108"/>
                  </a:cubicBezTo>
                  <a:lnTo>
                    <a:pt x="2044" y="108"/>
                  </a:lnTo>
                  <a:cubicBezTo>
                    <a:pt x="2044" y="72"/>
                    <a:pt x="2044" y="37"/>
                    <a:pt x="2042" y="1"/>
                  </a:cubicBezTo>
                  <a:close/>
                </a:path>
              </a:pathLst>
            </a:custGeom>
            <a:solidFill>
              <a:srgbClr val="191919">
                <a:alpha val="3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41">
              <a:extLst>
                <a:ext uri="{FF2B5EF4-FFF2-40B4-BE49-F238E27FC236}">
                  <a16:creationId xmlns:a16="http://schemas.microsoft.com/office/drawing/2014/main" id="{9EE1C488-2CAA-DF0E-8E12-901E4D5E03C5}"/>
                </a:ext>
              </a:extLst>
            </p:cNvPr>
            <p:cNvSpPr/>
            <p:nvPr/>
          </p:nvSpPr>
          <p:spPr>
            <a:xfrm>
              <a:off x="3413936" y="1976891"/>
              <a:ext cx="104109" cy="97181"/>
            </a:xfrm>
            <a:custGeom>
              <a:avLst/>
              <a:gdLst/>
              <a:ahLst/>
              <a:cxnLst/>
              <a:rect l="l" t="t" r="r" b="b"/>
              <a:pathLst>
                <a:path w="3381" h="3156" extrusionOk="0">
                  <a:moveTo>
                    <a:pt x="3262" y="0"/>
                  </a:moveTo>
                  <a:cubicBezTo>
                    <a:pt x="1510" y="0"/>
                    <a:pt x="62" y="1389"/>
                    <a:pt x="1" y="3154"/>
                  </a:cubicBezTo>
                  <a:cubicBezTo>
                    <a:pt x="39" y="3155"/>
                    <a:pt x="78" y="3156"/>
                    <a:pt x="116" y="3156"/>
                  </a:cubicBezTo>
                  <a:cubicBezTo>
                    <a:pt x="1868" y="3156"/>
                    <a:pt x="3318" y="1767"/>
                    <a:pt x="3380" y="2"/>
                  </a:cubicBezTo>
                  <a:cubicBezTo>
                    <a:pt x="3341" y="1"/>
                    <a:pt x="3301" y="0"/>
                    <a:pt x="3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69" name="Google Shape;5669;p41">
            <a:extLst>
              <a:ext uri="{FF2B5EF4-FFF2-40B4-BE49-F238E27FC236}">
                <a16:creationId xmlns:a16="http://schemas.microsoft.com/office/drawing/2014/main" id="{9CDA97DD-BC50-809A-757B-56B44D216051}"/>
              </a:ext>
            </a:extLst>
          </p:cNvPr>
          <p:cNvGrpSpPr/>
          <p:nvPr/>
        </p:nvGrpSpPr>
        <p:grpSpPr>
          <a:xfrm>
            <a:off x="6377519" y="1488381"/>
            <a:ext cx="556517" cy="572663"/>
            <a:chOff x="5724482" y="1279041"/>
            <a:chExt cx="387493" cy="398763"/>
          </a:xfrm>
        </p:grpSpPr>
        <p:sp>
          <p:nvSpPr>
            <p:cNvPr id="5670" name="Google Shape;5670;p41">
              <a:extLst>
                <a:ext uri="{FF2B5EF4-FFF2-40B4-BE49-F238E27FC236}">
                  <a16:creationId xmlns:a16="http://schemas.microsoft.com/office/drawing/2014/main" id="{E96C6F52-E161-66C5-9942-76826A7362E6}"/>
                </a:ext>
              </a:extLst>
            </p:cNvPr>
            <p:cNvSpPr/>
            <p:nvPr/>
          </p:nvSpPr>
          <p:spPr>
            <a:xfrm>
              <a:off x="5780278" y="1547336"/>
              <a:ext cx="137150" cy="73040"/>
            </a:xfrm>
            <a:custGeom>
              <a:avLst/>
              <a:gdLst/>
              <a:ahLst/>
              <a:cxnLst/>
              <a:rect l="l" t="t" r="r" b="b"/>
              <a:pathLst>
                <a:path w="4454" h="2372" extrusionOk="0">
                  <a:moveTo>
                    <a:pt x="0" y="1"/>
                  </a:moveTo>
                  <a:cubicBezTo>
                    <a:pt x="67" y="403"/>
                    <a:pt x="157" y="1972"/>
                    <a:pt x="266" y="2372"/>
                  </a:cubicBezTo>
                  <a:lnTo>
                    <a:pt x="4189" y="2372"/>
                  </a:lnTo>
                  <a:cubicBezTo>
                    <a:pt x="4213" y="2266"/>
                    <a:pt x="4232" y="2160"/>
                    <a:pt x="4245" y="2052"/>
                  </a:cubicBezTo>
                  <a:cubicBezTo>
                    <a:pt x="4295" y="1692"/>
                    <a:pt x="4340" y="1157"/>
                    <a:pt x="4379" y="713"/>
                  </a:cubicBezTo>
                  <a:cubicBezTo>
                    <a:pt x="4405" y="403"/>
                    <a:pt x="4431" y="136"/>
                    <a:pt x="44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1" name="Google Shape;5671;p41">
              <a:extLst>
                <a:ext uri="{FF2B5EF4-FFF2-40B4-BE49-F238E27FC236}">
                  <a16:creationId xmlns:a16="http://schemas.microsoft.com/office/drawing/2014/main" id="{D7AFA0CC-2CA0-F353-B5B5-BDD95A2368DD}"/>
                </a:ext>
              </a:extLst>
            </p:cNvPr>
            <p:cNvSpPr/>
            <p:nvPr/>
          </p:nvSpPr>
          <p:spPr>
            <a:xfrm>
              <a:off x="5780309" y="1547336"/>
              <a:ext cx="134810" cy="73040"/>
            </a:xfrm>
            <a:custGeom>
              <a:avLst/>
              <a:gdLst/>
              <a:ahLst/>
              <a:cxnLst/>
              <a:rect l="l" t="t" r="r" b="b"/>
              <a:pathLst>
                <a:path w="4378" h="2372" extrusionOk="0">
                  <a:moveTo>
                    <a:pt x="1" y="1"/>
                  </a:moveTo>
                  <a:cubicBezTo>
                    <a:pt x="67" y="403"/>
                    <a:pt x="156" y="1972"/>
                    <a:pt x="265" y="2372"/>
                  </a:cubicBezTo>
                  <a:lnTo>
                    <a:pt x="4032" y="2372"/>
                  </a:lnTo>
                  <a:lnTo>
                    <a:pt x="4244" y="2052"/>
                  </a:lnTo>
                  <a:cubicBezTo>
                    <a:pt x="4294" y="1692"/>
                    <a:pt x="4339" y="1157"/>
                    <a:pt x="4378" y="713"/>
                  </a:cubicBezTo>
                  <a:lnTo>
                    <a:pt x="4378" y="713"/>
                  </a:lnTo>
                  <a:cubicBezTo>
                    <a:pt x="3992" y="1099"/>
                    <a:pt x="3482" y="1216"/>
                    <a:pt x="2943" y="1216"/>
                  </a:cubicBezTo>
                  <a:cubicBezTo>
                    <a:pt x="2729" y="1216"/>
                    <a:pt x="2511" y="1197"/>
                    <a:pt x="2295" y="1170"/>
                  </a:cubicBezTo>
                  <a:cubicBezTo>
                    <a:pt x="1790" y="1108"/>
                    <a:pt x="1709" y="413"/>
                    <a:pt x="1548" y="1"/>
                  </a:cubicBezTo>
                  <a:close/>
                </a:path>
              </a:pathLst>
            </a:custGeom>
            <a:solidFill>
              <a:srgbClr val="191919">
                <a:alpha val="3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2" name="Google Shape;5672;p41">
              <a:extLst>
                <a:ext uri="{FF2B5EF4-FFF2-40B4-BE49-F238E27FC236}">
                  <a16:creationId xmlns:a16="http://schemas.microsoft.com/office/drawing/2014/main" id="{2E1EFE27-B90B-0D11-CCCC-32D7DF607B5B}"/>
                </a:ext>
              </a:extLst>
            </p:cNvPr>
            <p:cNvSpPr/>
            <p:nvPr/>
          </p:nvSpPr>
          <p:spPr>
            <a:xfrm>
              <a:off x="5732303" y="1457699"/>
              <a:ext cx="233161" cy="103062"/>
            </a:xfrm>
            <a:custGeom>
              <a:avLst/>
              <a:gdLst/>
              <a:ahLst/>
              <a:cxnLst/>
              <a:rect l="l" t="t" r="r" b="b"/>
              <a:pathLst>
                <a:path w="7572" h="3347" extrusionOk="0">
                  <a:moveTo>
                    <a:pt x="3748" y="0"/>
                  </a:moveTo>
                  <a:cubicBezTo>
                    <a:pt x="1674" y="18"/>
                    <a:pt x="1" y="1455"/>
                    <a:pt x="1" y="2060"/>
                  </a:cubicBezTo>
                  <a:cubicBezTo>
                    <a:pt x="1" y="2615"/>
                    <a:pt x="1157" y="3240"/>
                    <a:pt x="2947" y="3346"/>
                  </a:cubicBezTo>
                  <a:lnTo>
                    <a:pt x="4625" y="3346"/>
                  </a:lnTo>
                  <a:cubicBezTo>
                    <a:pt x="6413" y="3240"/>
                    <a:pt x="7570" y="2615"/>
                    <a:pt x="7570" y="2060"/>
                  </a:cubicBezTo>
                  <a:lnTo>
                    <a:pt x="7571" y="2060"/>
                  </a:lnTo>
                  <a:cubicBezTo>
                    <a:pt x="7571" y="1452"/>
                    <a:pt x="5877" y="0"/>
                    <a:pt x="3787" y="0"/>
                  </a:cubicBezTo>
                  <a:close/>
                </a:path>
              </a:pathLst>
            </a:custGeom>
            <a:solidFill>
              <a:srgbClr val="F4A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3" name="Google Shape;5673;p41">
              <a:extLst>
                <a:ext uri="{FF2B5EF4-FFF2-40B4-BE49-F238E27FC236}">
                  <a16:creationId xmlns:a16="http://schemas.microsoft.com/office/drawing/2014/main" id="{B9777393-BBAD-23F2-45BA-85F3B809FA2C}"/>
                </a:ext>
              </a:extLst>
            </p:cNvPr>
            <p:cNvSpPr/>
            <p:nvPr/>
          </p:nvSpPr>
          <p:spPr>
            <a:xfrm>
              <a:off x="5848853" y="1457699"/>
              <a:ext cx="116550" cy="81261"/>
            </a:xfrm>
            <a:custGeom>
              <a:avLst/>
              <a:gdLst/>
              <a:ahLst/>
              <a:cxnLst/>
              <a:rect l="l" t="t" r="r" b="b"/>
              <a:pathLst>
                <a:path w="3785" h="2639" extrusionOk="0">
                  <a:moveTo>
                    <a:pt x="0" y="0"/>
                  </a:moveTo>
                  <a:lnTo>
                    <a:pt x="0" y="2332"/>
                  </a:lnTo>
                  <a:cubicBezTo>
                    <a:pt x="183" y="2406"/>
                    <a:pt x="353" y="2511"/>
                    <a:pt x="506" y="2639"/>
                  </a:cubicBezTo>
                  <a:cubicBezTo>
                    <a:pt x="894" y="1930"/>
                    <a:pt x="1758" y="1372"/>
                    <a:pt x="2322" y="1372"/>
                  </a:cubicBezTo>
                  <a:cubicBezTo>
                    <a:pt x="3240" y="1372"/>
                    <a:pt x="3785" y="2060"/>
                    <a:pt x="3785" y="2060"/>
                  </a:cubicBezTo>
                  <a:cubicBezTo>
                    <a:pt x="3785" y="1450"/>
                    <a:pt x="2089" y="0"/>
                    <a:pt x="0" y="0"/>
                  </a:cubicBez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4" name="Google Shape;5674;p41">
              <a:extLst>
                <a:ext uri="{FF2B5EF4-FFF2-40B4-BE49-F238E27FC236}">
                  <a16:creationId xmlns:a16="http://schemas.microsoft.com/office/drawing/2014/main" id="{52E20A5C-175D-D068-E6D8-16EE8C5A2A09}"/>
                </a:ext>
              </a:extLst>
            </p:cNvPr>
            <p:cNvSpPr/>
            <p:nvPr/>
          </p:nvSpPr>
          <p:spPr>
            <a:xfrm>
              <a:off x="5797275" y="1457668"/>
              <a:ext cx="103186" cy="81292"/>
            </a:xfrm>
            <a:custGeom>
              <a:avLst/>
              <a:gdLst/>
              <a:ahLst/>
              <a:cxnLst/>
              <a:rect l="l" t="t" r="r" b="b"/>
              <a:pathLst>
                <a:path w="3351" h="2640" extrusionOk="0">
                  <a:moveTo>
                    <a:pt x="1677" y="1"/>
                  </a:moveTo>
                  <a:cubicBezTo>
                    <a:pt x="1263" y="1"/>
                    <a:pt x="849" y="56"/>
                    <a:pt x="446" y="165"/>
                  </a:cubicBezTo>
                  <a:cubicBezTo>
                    <a:pt x="147" y="675"/>
                    <a:pt x="0" y="1347"/>
                    <a:pt x="0" y="1549"/>
                  </a:cubicBezTo>
                  <a:cubicBezTo>
                    <a:pt x="327" y="1713"/>
                    <a:pt x="619" y="1935"/>
                    <a:pt x="862" y="2207"/>
                  </a:cubicBezTo>
                  <a:cubicBezTo>
                    <a:pt x="979" y="2339"/>
                    <a:pt x="1084" y="2484"/>
                    <a:pt x="1170" y="2640"/>
                  </a:cubicBezTo>
                  <a:cubicBezTo>
                    <a:pt x="1276" y="2435"/>
                    <a:pt x="1476" y="2333"/>
                    <a:pt x="1675" y="2333"/>
                  </a:cubicBezTo>
                  <a:cubicBezTo>
                    <a:pt x="1875" y="2333"/>
                    <a:pt x="2074" y="2435"/>
                    <a:pt x="2181" y="2640"/>
                  </a:cubicBezTo>
                  <a:cubicBezTo>
                    <a:pt x="2438" y="2170"/>
                    <a:pt x="2903" y="1768"/>
                    <a:pt x="3350" y="1550"/>
                  </a:cubicBezTo>
                  <a:lnTo>
                    <a:pt x="3350" y="1549"/>
                  </a:lnTo>
                  <a:cubicBezTo>
                    <a:pt x="3350" y="1347"/>
                    <a:pt x="3205" y="674"/>
                    <a:pt x="2906" y="165"/>
                  </a:cubicBezTo>
                  <a:cubicBezTo>
                    <a:pt x="2503" y="56"/>
                    <a:pt x="2090" y="1"/>
                    <a:pt x="16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5" name="Google Shape;5675;p41">
              <a:extLst>
                <a:ext uri="{FF2B5EF4-FFF2-40B4-BE49-F238E27FC236}">
                  <a16:creationId xmlns:a16="http://schemas.microsoft.com/office/drawing/2014/main" id="{8F8B5140-E2D0-25BB-8792-1E2DD659A975}"/>
                </a:ext>
              </a:extLst>
            </p:cNvPr>
            <p:cNvSpPr/>
            <p:nvPr/>
          </p:nvSpPr>
          <p:spPr>
            <a:xfrm>
              <a:off x="5732303" y="1457699"/>
              <a:ext cx="116580" cy="107404"/>
            </a:xfrm>
            <a:custGeom>
              <a:avLst/>
              <a:gdLst/>
              <a:ahLst/>
              <a:cxnLst/>
              <a:rect l="l" t="t" r="r" b="b"/>
              <a:pathLst>
                <a:path w="3786" h="3488" extrusionOk="0">
                  <a:moveTo>
                    <a:pt x="3748" y="0"/>
                  </a:moveTo>
                  <a:lnTo>
                    <a:pt x="3748" y="0"/>
                  </a:lnTo>
                  <a:cubicBezTo>
                    <a:pt x="1674" y="18"/>
                    <a:pt x="1" y="1455"/>
                    <a:pt x="1" y="2060"/>
                  </a:cubicBezTo>
                  <a:cubicBezTo>
                    <a:pt x="1" y="2615"/>
                    <a:pt x="1157" y="3240"/>
                    <a:pt x="2946" y="3346"/>
                  </a:cubicBezTo>
                  <a:cubicBezTo>
                    <a:pt x="3216" y="3439"/>
                    <a:pt x="3499" y="3487"/>
                    <a:pt x="3785" y="3487"/>
                  </a:cubicBezTo>
                  <a:lnTo>
                    <a:pt x="3785" y="2862"/>
                  </a:lnTo>
                  <a:cubicBezTo>
                    <a:pt x="3785" y="2862"/>
                    <a:pt x="3593" y="2874"/>
                    <a:pt x="3313" y="2874"/>
                  </a:cubicBezTo>
                  <a:cubicBezTo>
                    <a:pt x="3238" y="2874"/>
                    <a:pt x="3156" y="2873"/>
                    <a:pt x="3070" y="2871"/>
                  </a:cubicBezTo>
                  <a:cubicBezTo>
                    <a:pt x="2299" y="2851"/>
                    <a:pt x="1185" y="2724"/>
                    <a:pt x="1211" y="2165"/>
                  </a:cubicBezTo>
                  <a:cubicBezTo>
                    <a:pt x="1252" y="1316"/>
                    <a:pt x="2119" y="21"/>
                    <a:pt x="3748" y="0"/>
                  </a:cubicBez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6" name="Google Shape;5676;p41">
              <a:extLst>
                <a:ext uri="{FF2B5EF4-FFF2-40B4-BE49-F238E27FC236}">
                  <a16:creationId xmlns:a16="http://schemas.microsoft.com/office/drawing/2014/main" id="{673FA71C-A936-A4A6-4A42-6D1DD1D5BB60}"/>
                </a:ext>
              </a:extLst>
            </p:cNvPr>
            <p:cNvSpPr/>
            <p:nvPr/>
          </p:nvSpPr>
          <p:spPr>
            <a:xfrm>
              <a:off x="5797275" y="1457730"/>
              <a:ext cx="51608" cy="67959"/>
            </a:xfrm>
            <a:custGeom>
              <a:avLst/>
              <a:gdLst/>
              <a:ahLst/>
              <a:cxnLst/>
              <a:rect l="l" t="t" r="r" b="b"/>
              <a:pathLst>
                <a:path w="1676" h="2207" extrusionOk="0">
                  <a:moveTo>
                    <a:pt x="1675" y="1"/>
                  </a:moveTo>
                  <a:cubicBezTo>
                    <a:pt x="1260" y="1"/>
                    <a:pt x="847" y="56"/>
                    <a:pt x="446" y="163"/>
                  </a:cubicBezTo>
                  <a:cubicBezTo>
                    <a:pt x="145" y="673"/>
                    <a:pt x="0" y="1346"/>
                    <a:pt x="0" y="1548"/>
                  </a:cubicBezTo>
                  <a:cubicBezTo>
                    <a:pt x="326" y="1711"/>
                    <a:pt x="618" y="1934"/>
                    <a:pt x="860" y="2206"/>
                  </a:cubicBezTo>
                  <a:cubicBezTo>
                    <a:pt x="804" y="1084"/>
                    <a:pt x="1388" y="514"/>
                    <a:pt x="1675" y="1"/>
                  </a:cubicBezTo>
                  <a:close/>
                </a:path>
              </a:pathLst>
            </a:custGeom>
            <a:solidFill>
              <a:srgbClr val="191919">
                <a:alpha val="3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7" name="Google Shape;5677;p41">
              <a:extLst>
                <a:ext uri="{FF2B5EF4-FFF2-40B4-BE49-F238E27FC236}">
                  <a16:creationId xmlns:a16="http://schemas.microsoft.com/office/drawing/2014/main" id="{85FC274D-D1AA-89ED-8C51-FF12439E71E4}"/>
                </a:ext>
              </a:extLst>
            </p:cNvPr>
            <p:cNvSpPr/>
            <p:nvPr/>
          </p:nvSpPr>
          <p:spPr>
            <a:xfrm>
              <a:off x="5724482" y="1562548"/>
              <a:ext cx="185894" cy="115256"/>
            </a:xfrm>
            <a:custGeom>
              <a:avLst/>
              <a:gdLst/>
              <a:ahLst/>
              <a:cxnLst/>
              <a:rect l="l" t="t" r="r" b="b"/>
              <a:pathLst>
                <a:path w="6037" h="3743" extrusionOk="0">
                  <a:moveTo>
                    <a:pt x="1066" y="1"/>
                  </a:moveTo>
                  <a:cubicBezTo>
                    <a:pt x="713" y="1"/>
                    <a:pt x="437" y="107"/>
                    <a:pt x="304" y="325"/>
                  </a:cubicBezTo>
                  <a:cubicBezTo>
                    <a:pt x="0" y="824"/>
                    <a:pt x="566" y="1722"/>
                    <a:pt x="1565" y="2330"/>
                  </a:cubicBezTo>
                  <a:cubicBezTo>
                    <a:pt x="2398" y="2835"/>
                    <a:pt x="4525" y="3743"/>
                    <a:pt x="5387" y="3743"/>
                  </a:cubicBezTo>
                  <a:cubicBezTo>
                    <a:pt x="5560" y="3743"/>
                    <a:pt x="5683" y="3706"/>
                    <a:pt x="5733" y="3623"/>
                  </a:cubicBezTo>
                  <a:cubicBezTo>
                    <a:pt x="6037" y="3123"/>
                    <a:pt x="3663" y="1127"/>
                    <a:pt x="2665" y="519"/>
                  </a:cubicBezTo>
                  <a:lnTo>
                    <a:pt x="2663" y="519"/>
                  </a:lnTo>
                  <a:cubicBezTo>
                    <a:pt x="2101" y="177"/>
                    <a:pt x="1520" y="1"/>
                    <a:pt x="1066" y="1"/>
                  </a:cubicBezTo>
                  <a:close/>
                </a:path>
              </a:pathLst>
            </a:custGeom>
            <a:solidFill>
              <a:srgbClr val="F4A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8" name="Google Shape;5678;p41">
              <a:extLst>
                <a:ext uri="{FF2B5EF4-FFF2-40B4-BE49-F238E27FC236}">
                  <a16:creationId xmlns:a16="http://schemas.microsoft.com/office/drawing/2014/main" id="{E5711D95-D878-2683-ECFA-D5197B466ED9}"/>
                </a:ext>
              </a:extLst>
            </p:cNvPr>
            <p:cNvSpPr/>
            <p:nvPr/>
          </p:nvSpPr>
          <p:spPr>
            <a:xfrm>
              <a:off x="5724513" y="1562548"/>
              <a:ext cx="177519" cy="115256"/>
            </a:xfrm>
            <a:custGeom>
              <a:avLst/>
              <a:gdLst/>
              <a:ahLst/>
              <a:cxnLst/>
              <a:rect l="l" t="t" r="r" b="b"/>
              <a:pathLst>
                <a:path w="5765" h="3743" extrusionOk="0">
                  <a:moveTo>
                    <a:pt x="1065" y="1"/>
                  </a:moveTo>
                  <a:cubicBezTo>
                    <a:pt x="713" y="1"/>
                    <a:pt x="436" y="107"/>
                    <a:pt x="304" y="325"/>
                  </a:cubicBezTo>
                  <a:cubicBezTo>
                    <a:pt x="1" y="824"/>
                    <a:pt x="565" y="1722"/>
                    <a:pt x="1564" y="2330"/>
                  </a:cubicBezTo>
                  <a:cubicBezTo>
                    <a:pt x="2397" y="2835"/>
                    <a:pt x="4525" y="3743"/>
                    <a:pt x="5388" y="3743"/>
                  </a:cubicBezTo>
                  <a:cubicBezTo>
                    <a:pt x="5561" y="3743"/>
                    <a:pt x="5683" y="3706"/>
                    <a:pt x="5734" y="3623"/>
                  </a:cubicBezTo>
                  <a:cubicBezTo>
                    <a:pt x="5756" y="3583"/>
                    <a:pt x="5764" y="3537"/>
                    <a:pt x="5758" y="3492"/>
                  </a:cubicBezTo>
                  <a:cubicBezTo>
                    <a:pt x="4750" y="3281"/>
                    <a:pt x="3122" y="2566"/>
                    <a:pt x="2418" y="2139"/>
                  </a:cubicBezTo>
                  <a:cubicBezTo>
                    <a:pt x="1419" y="1533"/>
                    <a:pt x="855" y="636"/>
                    <a:pt x="1159" y="136"/>
                  </a:cubicBezTo>
                  <a:cubicBezTo>
                    <a:pt x="1186" y="89"/>
                    <a:pt x="1221" y="47"/>
                    <a:pt x="1262" y="11"/>
                  </a:cubicBezTo>
                  <a:cubicBezTo>
                    <a:pt x="1194" y="4"/>
                    <a:pt x="1128" y="1"/>
                    <a:pt x="1065" y="1"/>
                  </a:cubicBez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9" name="Google Shape;5679;p41">
              <a:extLst>
                <a:ext uri="{FF2B5EF4-FFF2-40B4-BE49-F238E27FC236}">
                  <a16:creationId xmlns:a16="http://schemas.microsoft.com/office/drawing/2014/main" id="{938437C9-23CB-B778-A6A9-AEE27770B590}"/>
                </a:ext>
              </a:extLst>
            </p:cNvPr>
            <p:cNvSpPr/>
            <p:nvPr/>
          </p:nvSpPr>
          <p:spPr>
            <a:xfrm>
              <a:off x="5787329" y="1562548"/>
              <a:ext cx="185864" cy="115256"/>
            </a:xfrm>
            <a:custGeom>
              <a:avLst/>
              <a:gdLst/>
              <a:ahLst/>
              <a:cxnLst/>
              <a:rect l="l" t="t" r="r" b="b"/>
              <a:pathLst>
                <a:path w="6036" h="3743" extrusionOk="0">
                  <a:moveTo>
                    <a:pt x="4971" y="1"/>
                  </a:moveTo>
                  <a:cubicBezTo>
                    <a:pt x="4517" y="1"/>
                    <a:pt x="3936" y="177"/>
                    <a:pt x="3373" y="519"/>
                  </a:cubicBezTo>
                  <a:cubicBezTo>
                    <a:pt x="2373" y="1127"/>
                    <a:pt x="1" y="3123"/>
                    <a:pt x="303" y="3623"/>
                  </a:cubicBezTo>
                  <a:cubicBezTo>
                    <a:pt x="354" y="3706"/>
                    <a:pt x="476" y="3743"/>
                    <a:pt x="649" y="3743"/>
                  </a:cubicBezTo>
                  <a:cubicBezTo>
                    <a:pt x="1512" y="3743"/>
                    <a:pt x="3640" y="2835"/>
                    <a:pt x="4472" y="2330"/>
                  </a:cubicBezTo>
                  <a:cubicBezTo>
                    <a:pt x="5472" y="1722"/>
                    <a:pt x="6036" y="824"/>
                    <a:pt x="5732" y="325"/>
                  </a:cubicBezTo>
                  <a:cubicBezTo>
                    <a:pt x="5599" y="107"/>
                    <a:pt x="5323" y="1"/>
                    <a:pt x="4971" y="1"/>
                  </a:cubicBezTo>
                  <a:close/>
                </a:path>
              </a:pathLst>
            </a:custGeom>
            <a:solidFill>
              <a:srgbClr val="F4A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0" name="Google Shape;5680;p41">
              <a:extLst>
                <a:ext uri="{FF2B5EF4-FFF2-40B4-BE49-F238E27FC236}">
                  <a16:creationId xmlns:a16="http://schemas.microsoft.com/office/drawing/2014/main" id="{488EDA66-8B77-3FE6-E3CF-F7DFD4EA332C}"/>
                </a:ext>
              </a:extLst>
            </p:cNvPr>
            <p:cNvSpPr/>
            <p:nvPr/>
          </p:nvSpPr>
          <p:spPr>
            <a:xfrm>
              <a:off x="5787329" y="1562578"/>
              <a:ext cx="178720" cy="115226"/>
            </a:xfrm>
            <a:custGeom>
              <a:avLst/>
              <a:gdLst/>
              <a:ahLst/>
              <a:cxnLst/>
              <a:rect l="l" t="t" r="r" b="b"/>
              <a:pathLst>
                <a:path w="5804" h="3742" extrusionOk="0">
                  <a:moveTo>
                    <a:pt x="4971" y="0"/>
                  </a:moveTo>
                  <a:cubicBezTo>
                    <a:pt x="4516" y="0"/>
                    <a:pt x="3936" y="177"/>
                    <a:pt x="3373" y="518"/>
                  </a:cubicBezTo>
                  <a:cubicBezTo>
                    <a:pt x="2375" y="1126"/>
                    <a:pt x="1" y="3122"/>
                    <a:pt x="304" y="3622"/>
                  </a:cubicBezTo>
                  <a:cubicBezTo>
                    <a:pt x="354" y="3705"/>
                    <a:pt x="475" y="3742"/>
                    <a:pt x="647" y="3742"/>
                  </a:cubicBezTo>
                  <a:cubicBezTo>
                    <a:pt x="698" y="3742"/>
                    <a:pt x="753" y="3738"/>
                    <a:pt x="813" y="3732"/>
                  </a:cubicBezTo>
                  <a:cubicBezTo>
                    <a:pt x="1201" y="2969"/>
                    <a:pt x="2999" y="1490"/>
                    <a:pt x="3835" y="983"/>
                  </a:cubicBezTo>
                  <a:cubicBezTo>
                    <a:pt x="4398" y="641"/>
                    <a:pt x="4979" y="464"/>
                    <a:pt x="5433" y="464"/>
                  </a:cubicBezTo>
                  <a:cubicBezTo>
                    <a:pt x="5569" y="464"/>
                    <a:pt x="5694" y="480"/>
                    <a:pt x="5803" y="513"/>
                  </a:cubicBezTo>
                  <a:cubicBezTo>
                    <a:pt x="5792" y="446"/>
                    <a:pt x="5768" y="382"/>
                    <a:pt x="5732" y="325"/>
                  </a:cubicBezTo>
                  <a:cubicBezTo>
                    <a:pt x="5599" y="107"/>
                    <a:pt x="5323" y="0"/>
                    <a:pt x="4971" y="0"/>
                  </a:cubicBez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1" name="Google Shape;5681;p41">
              <a:extLst>
                <a:ext uri="{FF2B5EF4-FFF2-40B4-BE49-F238E27FC236}">
                  <a16:creationId xmlns:a16="http://schemas.microsoft.com/office/drawing/2014/main" id="{23232722-1604-4205-D44F-FDC61EC35846}"/>
                </a:ext>
              </a:extLst>
            </p:cNvPr>
            <p:cNvSpPr/>
            <p:nvPr/>
          </p:nvSpPr>
          <p:spPr>
            <a:xfrm>
              <a:off x="5818122" y="1359594"/>
              <a:ext cx="61585" cy="90160"/>
            </a:xfrm>
            <a:custGeom>
              <a:avLst/>
              <a:gdLst/>
              <a:ahLst/>
              <a:cxnLst/>
              <a:rect l="l" t="t" r="r" b="b"/>
              <a:pathLst>
                <a:path w="2000" h="2928" extrusionOk="0">
                  <a:moveTo>
                    <a:pt x="1000" y="0"/>
                  </a:moveTo>
                  <a:cubicBezTo>
                    <a:pt x="448" y="0"/>
                    <a:pt x="0" y="443"/>
                    <a:pt x="0" y="1271"/>
                  </a:cubicBezTo>
                  <a:cubicBezTo>
                    <a:pt x="0" y="2101"/>
                    <a:pt x="468" y="2928"/>
                    <a:pt x="1020" y="2928"/>
                  </a:cubicBezTo>
                  <a:cubicBezTo>
                    <a:pt x="1572" y="2928"/>
                    <a:pt x="1999" y="2101"/>
                    <a:pt x="1999" y="1271"/>
                  </a:cubicBezTo>
                  <a:lnTo>
                    <a:pt x="1998" y="1271"/>
                  </a:lnTo>
                  <a:cubicBezTo>
                    <a:pt x="1998" y="443"/>
                    <a:pt x="1550" y="0"/>
                    <a:pt x="1000" y="0"/>
                  </a:cubicBezTo>
                  <a:close/>
                </a:path>
              </a:pathLst>
            </a:custGeom>
            <a:solidFill>
              <a:srgbClr val="F4A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2" name="Google Shape;5682;p41">
              <a:extLst>
                <a:ext uri="{FF2B5EF4-FFF2-40B4-BE49-F238E27FC236}">
                  <a16:creationId xmlns:a16="http://schemas.microsoft.com/office/drawing/2014/main" id="{A2B9456C-1251-5595-3F72-6CD25C3C7F13}"/>
                </a:ext>
              </a:extLst>
            </p:cNvPr>
            <p:cNvSpPr/>
            <p:nvPr/>
          </p:nvSpPr>
          <p:spPr>
            <a:xfrm>
              <a:off x="5818060" y="1359594"/>
              <a:ext cx="30762" cy="90130"/>
            </a:xfrm>
            <a:custGeom>
              <a:avLst/>
              <a:gdLst/>
              <a:ahLst/>
              <a:cxnLst/>
              <a:rect l="l" t="t" r="r" b="b"/>
              <a:pathLst>
                <a:path w="999" h="2927" extrusionOk="0">
                  <a:moveTo>
                    <a:pt x="999" y="0"/>
                  </a:moveTo>
                  <a:cubicBezTo>
                    <a:pt x="448" y="0"/>
                    <a:pt x="1" y="443"/>
                    <a:pt x="1" y="1271"/>
                  </a:cubicBezTo>
                  <a:cubicBezTo>
                    <a:pt x="1" y="2088"/>
                    <a:pt x="454" y="2902"/>
                    <a:pt x="997" y="2926"/>
                  </a:cubicBezTo>
                  <a:lnTo>
                    <a:pt x="997" y="2926"/>
                  </a:lnTo>
                  <a:cubicBezTo>
                    <a:pt x="802" y="2900"/>
                    <a:pt x="639" y="2087"/>
                    <a:pt x="639" y="1271"/>
                  </a:cubicBezTo>
                  <a:cubicBezTo>
                    <a:pt x="639" y="443"/>
                    <a:pt x="800" y="0"/>
                    <a:pt x="999" y="0"/>
                  </a:cubicBezTo>
                  <a:close/>
                  <a:moveTo>
                    <a:pt x="997" y="2926"/>
                  </a:moveTo>
                  <a:cubicBezTo>
                    <a:pt x="997" y="2926"/>
                    <a:pt x="997" y="2926"/>
                    <a:pt x="997" y="2926"/>
                  </a:cubicBezTo>
                  <a:lnTo>
                    <a:pt x="999" y="2926"/>
                  </a:lnTo>
                  <a:cubicBezTo>
                    <a:pt x="998" y="2926"/>
                    <a:pt x="997" y="2926"/>
                    <a:pt x="997" y="2926"/>
                  </a:cubicBez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3" name="Google Shape;5683;p41">
              <a:extLst>
                <a:ext uri="{FF2B5EF4-FFF2-40B4-BE49-F238E27FC236}">
                  <a16:creationId xmlns:a16="http://schemas.microsoft.com/office/drawing/2014/main" id="{3F98C76C-878C-9870-87BA-5070F3B27E31}"/>
                </a:ext>
              </a:extLst>
            </p:cNvPr>
            <p:cNvSpPr/>
            <p:nvPr/>
          </p:nvSpPr>
          <p:spPr>
            <a:xfrm>
              <a:off x="5848853" y="1440794"/>
              <a:ext cx="339" cy="31"/>
            </a:xfrm>
            <a:custGeom>
              <a:avLst/>
              <a:gdLst/>
              <a:ahLst/>
              <a:cxnLst/>
              <a:rect l="l" t="t" r="r" b="b"/>
              <a:pathLst>
                <a:path w="11" h="1" extrusionOk="0">
                  <a:moveTo>
                    <a:pt x="10" y="0"/>
                  </a:moveTo>
                  <a:lnTo>
                    <a:pt x="6" y="0"/>
                  </a:lnTo>
                  <a:cubicBezTo>
                    <a:pt x="5" y="0"/>
                    <a:pt x="2" y="0"/>
                    <a:pt x="0" y="0"/>
                  </a:cubicBezTo>
                  <a:cubicBezTo>
                    <a:pt x="3" y="0"/>
                    <a:pt x="6" y="0"/>
                    <a:pt x="10" y="0"/>
                  </a:cubicBezTo>
                  <a:close/>
                  <a:moveTo>
                    <a:pt x="10" y="0"/>
                  </a:move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4" name="Google Shape;5684;p41">
              <a:extLst>
                <a:ext uri="{FF2B5EF4-FFF2-40B4-BE49-F238E27FC236}">
                  <a16:creationId xmlns:a16="http://schemas.microsoft.com/office/drawing/2014/main" id="{CAABC0C3-6AB8-F3FF-0DA6-DCC1FF4AA882}"/>
                </a:ext>
              </a:extLst>
            </p:cNvPr>
            <p:cNvSpPr/>
            <p:nvPr/>
          </p:nvSpPr>
          <p:spPr>
            <a:xfrm>
              <a:off x="5822217" y="1529507"/>
              <a:ext cx="26666" cy="35596"/>
            </a:xfrm>
            <a:custGeom>
              <a:avLst/>
              <a:gdLst/>
              <a:ahLst/>
              <a:cxnLst/>
              <a:rect l="l" t="t" r="r" b="b"/>
              <a:pathLst>
                <a:path w="866" h="1156" extrusionOk="0">
                  <a:moveTo>
                    <a:pt x="865" y="0"/>
                  </a:moveTo>
                  <a:cubicBezTo>
                    <a:pt x="865" y="0"/>
                    <a:pt x="397" y="176"/>
                    <a:pt x="150" y="539"/>
                  </a:cubicBezTo>
                  <a:cubicBezTo>
                    <a:pt x="53" y="676"/>
                    <a:pt x="1" y="838"/>
                    <a:pt x="1" y="1005"/>
                  </a:cubicBezTo>
                  <a:cubicBezTo>
                    <a:pt x="10" y="1008"/>
                    <a:pt x="17" y="1011"/>
                    <a:pt x="26" y="1014"/>
                  </a:cubicBezTo>
                  <a:cubicBezTo>
                    <a:pt x="296" y="1107"/>
                    <a:pt x="579" y="1155"/>
                    <a:pt x="865" y="1155"/>
                  </a:cubicBezTo>
                  <a:lnTo>
                    <a:pt x="865" y="0"/>
                  </a:ln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5" name="Google Shape;5685;p41">
              <a:extLst>
                <a:ext uri="{FF2B5EF4-FFF2-40B4-BE49-F238E27FC236}">
                  <a16:creationId xmlns:a16="http://schemas.microsoft.com/office/drawing/2014/main" id="{F1C2DC7D-BF87-7A56-CA5B-07120BDCD647}"/>
                </a:ext>
              </a:extLst>
            </p:cNvPr>
            <p:cNvSpPr/>
            <p:nvPr/>
          </p:nvSpPr>
          <p:spPr>
            <a:xfrm>
              <a:off x="5848853" y="1529507"/>
              <a:ext cx="26636" cy="35596"/>
            </a:xfrm>
            <a:custGeom>
              <a:avLst/>
              <a:gdLst/>
              <a:ahLst/>
              <a:cxnLst/>
              <a:rect l="l" t="t" r="r" b="b"/>
              <a:pathLst>
                <a:path w="865" h="1156" extrusionOk="0">
                  <a:moveTo>
                    <a:pt x="0" y="0"/>
                  </a:moveTo>
                  <a:lnTo>
                    <a:pt x="0" y="1155"/>
                  </a:lnTo>
                  <a:cubicBezTo>
                    <a:pt x="286" y="1155"/>
                    <a:pt x="570" y="1107"/>
                    <a:pt x="840" y="1014"/>
                  </a:cubicBezTo>
                  <a:lnTo>
                    <a:pt x="865" y="1005"/>
                  </a:lnTo>
                  <a:cubicBezTo>
                    <a:pt x="865" y="837"/>
                    <a:pt x="812" y="674"/>
                    <a:pt x="715" y="538"/>
                  </a:cubicBezTo>
                  <a:cubicBezTo>
                    <a:pt x="468" y="17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4A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6" name="Google Shape;5686;p41">
              <a:extLst>
                <a:ext uri="{FF2B5EF4-FFF2-40B4-BE49-F238E27FC236}">
                  <a16:creationId xmlns:a16="http://schemas.microsoft.com/office/drawing/2014/main" id="{A16DBED5-A406-B1D6-B839-9D5CBF6C2AEE}"/>
                </a:ext>
              </a:extLst>
            </p:cNvPr>
            <p:cNvSpPr/>
            <p:nvPr/>
          </p:nvSpPr>
          <p:spPr>
            <a:xfrm>
              <a:off x="5904095" y="1382627"/>
              <a:ext cx="39168" cy="37690"/>
            </a:xfrm>
            <a:custGeom>
              <a:avLst/>
              <a:gdLst/>
              <a:ahLst/>
              <a:cxnLst/>
              <a:rect l="l" t="t" r="r" b="b"/>
              <a:pathLst>
                <a:path w="1272" h="1224" extrusionOk="0">
                  <a:moveTo>
                    <a:pt x="660" y="0"/>
                  </a:moveTo>
                  <a:cubicBezTo>
                    <a:pt x="413" y="0"/>
                    <a:pt x="189" y="150"/>
                    <a:pt x="95" y="378"/>
                  </a:cubicBezTo>
                  <a:cubicBezTo>
                    <a:pt x="1" y="606"/>
                    <a:pt x="53" y="869"/>
                    <a:pt x="229" y="1045"/>
                  </a:cubicBezTo>
                  <a:cubicBezTo>
                    <a:pt x="345" y="1162"/>
                    <a:pt x="502" y="1224"/>
                    <a:pt x="661" y="1224"/>
                  </a:cubicBezTo>
                  <a:cubicBezTo>
                    <a:pt x="739" y="1224"/>
                    <a:pt x="819" y="1208"/>
                    <a:pt x="894" y="1177"/>
                  </a:cubicBezTo>
                  <a:cubicBezTo>
                    <a:pt x="1122" y="1083"/>
                    <a:pt x="1272" y="859"/>
                    <a:pt x="1272" y="612"/>
                  </a:cubicBezTo>
                  <a:cubicBezTo>
                    <a:pt x="1272" y="275"/>
                    <a:pt x="997" y="0"/>
                    <a:pt x="66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7" name="Google Shape;5687;p41">
              <a:extLst>
                <a:ext uri="{FF2B5EF4-FFF2-40B4-BE49-F238E27FC236}">
                  <a16:creationId xmlns:a16="http://schemas.microsoft.com/office/drawing/2014/main" id="{9C114CBB-EC4B-BAE0-5B9E-1973883F1781}"/>
                </a:ext>
              </a:extLst>
            </p:cNvPr>
            <p:cNvSpPr/>
            <p:nvPr/>
          </p:nvSpPr>
          <p:spPr>
            <a:xfrm>
              <a:off x="5924418" y="1279041"/>
              <a:ext cx="187557" cy="103648"/>
            </a:xfrm>
            <a:custGeom>
              <a:avLst/>
              <a:gdLst/>
              <a:ahLst/>
              <a:cxnLst/>
              <a:rect l="l" t="t" r="r" b="b"/>
              <a:pathLst>
                <a:path w="6091" h="3366" extrusionOk="0">
                  <a:moveTo>
                    <a:pt x="3045" y="1"/>
                  </a:moveTo>
                  <a:cubicBezTo>
                    <a:pt x="1363" y="1"/>
                    <a:pt x="0" y="755"/>
                    <a:pt x="0" y="1683"/>
                  </a:cubicBezTo>
                  <a:cubicBezTo>
                    <a:pt x="0" y="2612"/>
                    <a:pt x="1363" y="3366"/>
                    <a:pt x="3045" y="3366"/>
                  </a:cubicBezTo>
                  <a:cubicBezTo>
                    <a:pt x="4728" y="3366"/>
                    <a:pt x="6091" y="2612"/>
                    <a:pt x="6091" y="1683"/>
                  </a:cubicBezTo>
                  <a:cubicBezTo>
                    <a:pt x="6091" y="755"/>
                    <a:pt x="4728" y="1"/>
                    <a:pt x="30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8" name="Google Shape;5688;p41">
              <a:extLst>
                <a:ext uri="{FF2B5EF4-FFF2-40B4-BE49-F238E27FC236}">
                  <a16:creationId xmlns:a16="http://schemas.microsoft.com/office/drawing/2014/main" id="{A2F16898-D44F-4B87-AAF6-39F224CD27B7}"/>
                </a:ext>
              </a:extLst>
            </p:cNvPr>
            <p:cNvSpPr/>
            <p:nvPr/>
          </p:nvSpPr>
          <p:spPr>
            <a:xfrm>
              <a:off x="5982893" y="1324829"/>
              <a:ext cx="15150" cy="12071"/>
            </a:xfrm>
            <a:custGeom>
              <a:avLst/>
              <a:gdLst/>
              <a:ahLst/>
              <a:cxnLst/>
              <a:rect l="l" t="t" r="r" b="b"/>
              <a:pathLst>
                <a:path w="492" h="392" extrusionOk="0">
                  <a:moveTo>
                    <a:pt x="264" y="1"/>
                  </a:moveTo>
                  <a:cubicBezTo>
                    <a:pt x="224" y="1"/>
                    <a:pt x="184" y="13"/>
                    <a:pt x="148" y="39"/>
                  </a:cubicBezTo>
                  <a:cubicBezTo>
                    <a:pt x="0" y="148"/>
                    <a:pt x="80" y="391"/>
                    <a:pt x="264" y="391"/>
                  </a:cubicBezTo>
                  <a:cubicBezTo>
                    <a:pt x="398" y="391"/>
                    <a:pt x="491" y="262"/>
                    <a:pt x="450" y="135"/>
                  </a:cubicBezTo>
                  <a:cubicBezTo>
                    <a:pt x="422" y="51"/>
                    <a:pt x="345" y="1"/>
                    <a:pt x="2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9" name="Google Shape;5689;p41">
              <a:extLst>
                <a:ext uri="{FF2B5EF4-FFF2-40B4-BE49-F238E27FC236}">
                  <a16:creationId xmlns:a16="http://schemas.microsoft.com/office/drawing/2014/main" id="{F1C9CDEE-C046-BC20-C172-5092BCEEFCBC}"/>
                </a:ext>
              </a:extLst>
            </p:cNvPr>
            <p:cNvSpPr/>
            <p:nvPr/>
          </p:nvSpPr>
          <p:spPr>
            <a:xfrm>
              <a:off x="6009990" y="1324860"/>
              <a:ext cx="14996" cy="12040"/>
            </a:xfrm>
            <a:custGeom>
              <a:avLst/>
              <a:gdLst/>
              <a:ahLst/>
              <a:cxnLst/>
              <a:rect l="l" t="t" r="r" b="b"/>
              <a:pathLst>
                <a:path w="487" h="391" extrusionOk="0">
                  <a:moveTo>
                    <a:pt x="262" y="1"/>
                  </a:moveTo>
                  <a:cubicBezTo>
                    <a:pt x="222" y="1"/>
                    <a:pt x="182" y="13"/>
                    <a:pt x="146" y="41"/>
                  </a:cubicBezTo>
                  <a:cubicBezTo>
                    <a:pt x="0" y="156"/>
                    <a:pt x="80" y="390"/>
                    <a:pt x="266" y="390"/>
                  </a:cubicBezTo>
                  <a:cubicBezTo>
                    <a:pt x="358" y="390"/>
                    <a:pt x="436" y="326"/>
                    <a:pt x="457" y="238"/>
                  </a:cubicBezTo>
                  <a:cubicBezTo>
                    <a:pt x="487" y="107"/>
                    <a:pt x="378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0" name="Google Shape;5690;p41">
              <a:extLst>
                <a:ext uri="{FF2B5EF4-FFF2-40B4-BE49-F238E27FC236}">
                  <a16:creationId xmlns:a16="http://schemas.microsoft.com/office/drawing/2014/main" id="{BB0339F8-E3AB-B547-0A40-A876E4D43E48}"/>
                </a:ext>
              </a:extLst>
            </p:cNvPr>
            <p:cNvSpPr/>
            <p:nvPr/>
          </p:nvSpPr>
          <p:spPr>
            <a:xfrm>
              <a:off x="6037334" y="1324829"/>
              <a:ext cx="15181" cy="12071"/>
            </a:xfrm>
            <a:custGeom>
              <a:avLst/>
              <a:gdLst/>
              <a:ahLst/>
              <a:cxnLst/>
              <a:rect l="l" t="t" r="r" b="b"/>
              <a:pathLst>
                <a:path w="493" h="392" extrusionOk="0">
                  <a:moveTo>
                    <a:pt x="262" y="1"/>
                  </a:moveTo>
                  <a:cubicBezTo>
                    <a:pt x="216" y="1"/>
                    <a:pt x="169" y="17"/>
                    <a:pt x="131" y="51"/>
                  </a:cubicBezTo>
                  <a:cubicBezTo>
                    <a:pt x="0" y="169"/>
                    <a:pt x="86" y="391"/>
                    <a:pt x="262" y="391"/>
                  </a:cubicBezTo>
                  <a:cubicBezTo>
                    <a:pt x="398" y="391"/>
                    <a:pt x="493" y="253"/>
                    <a:pt x="443" y="125"/>
                  </a:cubicBezTo>
                  <a:cubicBezTo>
                    <a:pt x="412" y="45"/>
                    <a:pt x="338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22243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8">
          <a:extLst>
            <a:ext uri="{FF2B5EF4-FFF2-40B4-BE49-F238E27FC236}">
              <a16:creationId xmlns:a16="http://schemas.microsoft.com/office/drawing/2014/main" id="{738A7E94-3E0C-A9F8-242A-A23630518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0" name="Google Shape;5640;p41">
            <a:extLst>
              <a:ext uri="{FF2B5EF4-FFF2-40B4-BE49-F238E27FC236}">
                <a16:creationId xmlns:a16="http://schemas.microsoft.com/office/drawing/2014/main" id="{6B5DBC8F-5E64-0708-01C9-D7F8272F8ACE}"/>
              </a:ext>
            </a:extLst>
          </p:cNvPr>
          <p:cNvSpPr/>
          <p:nvPr/>
        </p:nvSpPr>
        <p:spPr>
          <a:xfrm>
            <a:off x="2464195" y="1221828"/>
            <a:ext cx="3879000" cy="3879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1" name="Google Shape;5641;p41">
            <a:extLst>
              <a:ext uri="{FF2B5EF4-FFF2-40B4-BE49-F238E27FC236}">
                <a16:creationId xmlns:a16="http://schemas.microsoft.com/office/drawing/2014/main" id="{0288BF13-8597-E4E5-FFF3-E3299129EA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>
                <a:latin typeface="Aptos Narrow" panose="020B0004020202020204" pitchFamily="34" charset="0"/>
              </a:rPr>
              <a:t>Functional Requirements</a:t>
            </a:r>
          </a:p>
        </p:txBody>
      </p:sp>
      <p:sp>
        <p:nvSpPr>
          <p:cNvPr id="5642" name="Google Shape;5642;p41">
            <a:extLst>
              <a:ext uri="{FF2B5EF4-FFF2-40B4-BE49-F238E27FC236}">
                <a16:creationId xmlns:a16="http://schemas.microsoft.com/office/drawing/2014/main" id="{6D81C268-A2D9-0939-47F4-A93EF2D2639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2716645" y="2847142"/>
            <a:ext cx="3626550" cy="18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Font typeface="Courier New" panose="02070309020205020404" pitchFamily="49" charset="0"/>
              <a:buChar char="o"/>
            </a:pPr>
            <a:r>
              <a:rPr lang="en-US" dirty="0">
                <a:latin typeface="Aptos Narrow" panose="020B0004020202020204" pitchFamily="34" charset="0"/>
              </a:rPr>
              <a:t>Automated notifications for session details and updates.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dirty="0">
                <a:latin typeface="Aptos Narrow" panose="020B0004020202020204" pitchFamily="34" charset="0"/>
              </a:rPr>
              <a:t>Encouragement for daily practice.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US" dirty="0">
                <a:latin typeface="Aptos Narrow" panose="020B0004020202020204" pitchFamily="34" charset="0"/>
              </a:rPr>
              <a:t>Push notifications for new content.</a:t>
            </a:r>
          </a:p>
        </p:txBody>
      </p:sp>
      <p:sp>
        <p:nvSpPr>
          <p:cNvPr id="5643" name="Google Shape;5643;p41">
            <a:extLst>
              <a:ext uri="{FF2B5EF4-FFF2-40B4-BE49-F238E27FC236}">
                <a16:creationId xmlns:a16="http://schemas.microsoft.com/office/drawing/2014/main" id="{3510F8E1-FD19-6675-15BE-E3EFB765286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05486" y="2133742"/>
            <a:ext cx="3396609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>
                <a:latin typeface="Aptos Narrow" panose="020B0004020202020204" pitchFamily="34" charset="0"/>
              </a:rPr>
              <a:t>Notifications and Reminders</a:t>
            </a:r>
          </a:p>
        </p:txBody>
      </p:sp>
      <p:grpSp>
        <p:nvGrpSpPr>
          <p:cNvPr id="5646" name="Google Shape;5646;p41">
            <a:extLst>
              <a:ext uri="{FF2B5EF4-FFF2-40B4-BE49-F238E27FC236}">
                <a16:creationId xmlns:a16="http://schemas.microsoft.com/office/drawing/2014/main" id="{6BDA01DD-978C-57E9-9E12-85FF0E42302A}"/>
              </a:ext>
            </a:extLst>
          </p:cNvPr>
          <p:cNvGrpSpPr/>
          <p:nvPr/>
        </p:nvGrpSpPr>
        <p:grpSpPr>
          <a:xfrm>
            <a:off x="4038922" y="1574918"/>
            <a:ext cx="533078" cy="572708"/>
            <a:chOff x="3146873" y="1916815"/>
            <a:chExt cx="371173" cy="398794"/>
          </a:xfrm>
        </p:grpSpPr>
        <p:sp>
          <p:nvSpPr>
            <p:cNvPr id="5647" name="Google Shape;5647;p41">
              <a:extLst>
                <a:ext uri="{FF2B5EF4-FFF2-40B4-BE49-F238E27FC236}">
                  <a16:creationId xmlns:a16="http://schemas.microsoft.com/office/drawing/2014/main" id="{5BE65BD5-EDD5-AFC2-5309-E9D106A7825F}"/>
                </a:ext>
              </a:extLst>
            </p:cNvPr>
            <p:cNvSpPr/>
            <p:nvPr/>
          </p:nvSpPr>
          <p:spPr>
            <a:xfrm>
              <a:off x="3266440" y="2142032"/>
              <a:ext cx="60600" cy="173577"/>
            </a:xfrm>
            <a:custGeom>
              <a:avLst/>
              <a:gdLst/>
              <a:ahLst/>
              <a:cxnLst/>
              <a:rect l="l" t="t" r="r" b="b"/>
              <a:pathLst>
                <a:path w="1968" h="5637" extrusionOk="0">
                  <a:moveTo>
                    <a:pt x="1046" y="0"/>
                  </a:moveTo>
                  <a:cubicBezTo>
                    <a:pt x="535" y="0"/>
                    <a:pt x="89" y="814"/>
                    <a:pt x="46" y="1838"/>
                  </a:cubicBezTo>
                  <a:cubicBezTo>
                    <a:pt x="1" y="2876"/>
                    <a:pt x="304" y="5613"/>
                    <a:pt x="823" y="5636"/>
                  </a:cubicBezTo>
                  <a:cubicBezTo>
                    <a:pt x="825" y="5636"/>
                    <a:pt x="827" y="5636"/>
                    <a:pt x="829" y="5636"/>
                  </a:cubicBezTo>
                  <a:cubicBezTo>
                    <a:pt x="1346" y="5636"/>
                    <a:pt x="1880" y="2953"/>
                    <a:pt x="1924" y="1920"/>
                  </a:cubicBezTo>
                  <a:cubicBezTo>
                    <a:pt x="1968" y="882"/>
                    <a:pt x="1584" y="22"/>
                    <a:pt x="1066" y="1"/>
                  </a:cubicBezTo>
                  <a:cubicBezTo>
                    <a:pt x="1059" y="0"/>
                    <a:pt x="1052" y="0"/>
                    <a:pt x="1046" y="0"/>
                  </a:cubicBezTo>
                  <a:close/>
                </a:path>
              </a:pathLst>
            </a:custGeom>
            <a:solidFill>
              <a:srgbClr val="F4A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8" name="Google Shape;5648;p41">
              <a:extLst>
                <a:ext uri="{FF2B5EF4-FFF2-40B4-BE49-F238E27FC236}">
                  <a16:creationId xmlns:a16="http://schemas.microsoft.com/office/drawing/2014/main" id="{82A47738-6130-0C5A-F5E4-4B42E9466311}"/>
                </a:ext>
              </a:extLst>
            </p:cNvPr>
            <p:cNvSpPr/>
            <p:nvPr/>
          </p:nvSpPr>
          <p:spPr>
            <a:xfrm>
              <a:off x="3266409" y="2142032"/>
              <a:ext cx="38183" cy="173577"/>
            </a:xfrm>
            <a:custGeom>
              <a:avLst/>
              <a:gdLst/>
              <a:ahLst/>
              <a:cxnLst/>
              <a:rect l="l" t="t" r="r" b="b"/>
              <a:pathLst>
                <a:path w="1240" h="5637" extrusionOk="0">
                  <a:moveTo>
                    <a:pt x="1045" y="0"/>
                  </a:moveTo>
                  <a:cubicBezTo>
                    <a:pt x="535" y="0"/>
                    <a:pt x="90" y="816"/>
                    <a:pt x="45" y="1838"/>
                  </a:cubicBezTo>
                  <a:cubicBezTo>
                    <a:pt x="0" y="2876"/>
                    <a:pt x="304" y="5613"/>
                    <a:pt x="823" y="5636"/>
                  </a:cubicBezTo>
                  <a:cubicBezTo>
                    <a:pt x="825" y="5636"/>
                    <a:pt x="828" y="5636"/>
                    <a:pt x="830" y="5636"/>
                  </a:cubicBezTo>
                  <a:cubicBezTo>
                    <a:pt x="940" y="5636"/>
                    <a:pt x="1050" y="5514"/>
                    <a:pt x="1157" y="5315"/>
                  </a:cubicBezTo>
                  <a:cubicBezTo>
                    <a:pt x="785" y="4651"/>
                    <a:pt x="579" y="2595"/>
                    <a:pt x="616" y="1728"/>
                  </a:cubicBezTo>
                  <a:cubicBezTo>
                    <a:pt x="648" y="967"/>
                    <a:pt x="903" y="323"/>
                    <a:pt x="1240" y="41"/>
                  </a:cubicBezTo>
                  <a:cubicBezTo>
                    <a:pt x="1184" y="16"/>
                    <a:pt x="1126" y="3"/>
                    <a:pt x="1065" y="1"/>
                  </a:cubicBezTo>
                  <a:cubicBezTo>
                    <a:pt x="1059" y="0"/>
                    <a:pt x="1052" y="0"/>
                    <a:pt x="1045" y="0"/>
                  </a:cubicBez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9" name="Google Shape;5649;p41">
              <a:extLst>
                <a:ext uri="{FF2B5EF4-FFF2-40B4-BE49-F238E27FC236}">
                  <a16:creationId xmlns:a16="http://schemas.microsoft.com/office/drawing/2014/main" id="{B35B5E55-5212-F9EE-E527-FF98C3ABEF5D}"/>
                </a:ext>
              </a:extLst>
            </p:cNvPr>
            <p:cNvSpPr/>
            <p:nvPr/>
          </p:nvSpPr>
          <p:spPr>
            <a:xfrm>
              <a:off x="3224131" y="2065943"/>
              <a:ext cx="176164" cy="55519"/>
            </a:xfrm>
            <a:custGeom>
              <a:avLst/>
              <a:gdLst/>
              <a:ahLst/>
              <a:cxnLst/>
              <a:rect l="l" t="t" r="r" b="b"/>
              <a:pathLst>
                <a:path w="5721" h="1803" extrusionOk="0">
                  <a:moveTo>
                    <a:pt x="1393" y="0"/>
                  </a:moveTo>
                  <a:cubicBezTo>
                    <a:pt x="683" y="0"/>
                    <a:pt x="142" y="208"/>
                    <a:pt x="80" y="546"/>
                  </a:cubicBezTo>
                  <a:cubicBezTo>
                    <a:pt x="0" y="988"/>
                    <a:pt x="765" y="1486"/>
                    <a:pt x="1789" y="1659"/>
                  </a:cubicBezTo>
                  <a:cubicBezTo>
                    <a:pt x="2265" y="1739"/>
                    <a:pt x="3117" y="1802"/>
                    <a:pt x="3898" y="1802"/>
                  </a:cubicBezTo>
                  <a:cubicBezTo>
                    <a:pt x="4794" y="1802"/>
                    <a:pt x="5598" y="1719"/>
                    <a:pt x="5640" y="1484"/>
                  </a:cubicBezTo>
                  <a:cubicBezTo>
                    <a:pt x="5720" y="1042"/>
                    <a:pt x="3102" y="233"/>
                    <a:pt x="2078" y="60"/>
                  </a:cubicBezTo>
                  <a:cubicBezTo>
                    <a:pt x="1840" y="20"/>
                    <a:pt x="1609" y="0"/>
                    <a:pt x="1393" y="0"/>
                  </a:cubicBezTo>
                  <a:close/>
                </a:path>
              </a:pathLst>
            </a:custGeom>
            <a:solidFill>
              <a:srgbClr val="F4A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0" name="Google Shape;5650;p41">
              <a:extLst>
                <a:ext uri="{FF2B5EF4-FFF2-40B4-BE49-F238E27FC236}">
                  <a16:creationId xmlns:a16="http://schemas.microsoft.com/office/drawing/2014/main" id="{28114D29-62E6-2CB3-6EBF-FDBD3C367594}"/>
                </a:ext>
              </a:extLst>
            </p:cNvPr>
            <p:cNvSpPr/>
            <p:nvPr/>
          </p:nvSpPr>
          <p:spPr>
            <a:xfrm>
              <a:off x="3224131" y="2078322"/>
              <a:ext cx="174224" cy="43140"/>
            </a:xfrm>
            <a:custGeom>
              <a:avLst/>
              <a:gdLst/>
              <a:ahLst/>
              <a:cxnLst/>
              <a:rect l="l" t="t" r="r" b="b"/>
              <a:pathLst>
                <a:path w="5658" h="1401" extrusionOk="0">
                  <a:moveTo>
                    <a:pt x="140" y="1"/>
                  </a:moveTo>
                  <a:cubicBezTo>
                    <a:pt x="109" y="44"/>
                    <a:pt x="89" y="94"/>
                    <a:pt x="80" y="144"/>
                  </a:cubicBezTo>
                  <a:cubicBezTo>
                    <a:pt x="0" y="586"/>
                    <a:pt x="765" y="1084"/>
                    <a:pt x="1789" y="1257"/>
                  </a:cubicBezTo>
                  <a:cubicBezTo>
                    <a:pt x="2265" y="1337"/>
                    <a:pt x="3117" y="1400"/>
                    <a:pt x="3898" y="1400"/>
                  </a:cubicBezTo>
                  <a:cubicBezTo>
                    <a:pt x="4794" y="1400"/>
                    <a:pt x="5598" y="1317"/>
                    <a:pt x="5640" y="1082"/>
                  </a:cubicBezTo>
                  <a:cubicBezTo>
                    <a:pt x="5658" y="987"/>
                    <a:pt x="5550" y="874"/>
                    <a:pt x="5359" y="755"/>
                  </a:cubicBezTo>
                  <a:cubicBezTo>
                    <a:pt x="5049" y="858"/>
                    <a:pt x="4473" y="898"/>
                    <a:pt x="3852" y="898"/>
                  </a:cubicBezTo>
                  <a:cubicBezTo>
                    <a:pt x="3071" y="898"/>
                    <a:pt x="2219" y="834"/>
                    <a:pt x="1742" y="753"/>
                  </a:cubicBezTo>
                  <a:cubicBezTo>
                    <a:pt x="991" y="627"/>
                    <a:pt x="381" y="326"/>
                    <a:pt x="140" y="1"/>
                  </a:cubicBez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1" name="Google Shape;5651;p41">
              <a:extLst>
                <a:ext uri="{FF2B5EF4-FFF2-40B4-BE49-F238E27FC236}">
                  <a16:creationId xmlns:a16="http://schemas.microsoft.com/office/drawing/2014/main" id="{C6463A8E-3348-CC38-0637-63B0DBD9D88A}"/>
                </a:ext>
              </a:extLst>
            </p:cNvPr>
            <p:cNvSpPr/>
            <p:nvPr/>
          </p:nvSpPr>
          <p:spPr>
            <a:xfrm>
              <a:off x="3374614" y="1931688"/>
              <a:ext cx="78644" cy="142323"/>
            </a:xfrm>
            <a:custGeom>
              <a:avLst/>
              <a:gdLst/>
              <a:ahLst/>
              <a:cxnLst/>
              <a:rect l="l" t="t" r="r" b="b"/>
              <a:pathLst>
                <a:path w="2554" h="4622" extrusionOk="0">
                  <a:moveTo>
                    <a:pt x="1278" y="0"/>
                  </a:moveTo>
                  <a:cubicBezTo>
                    <a:pt x="1" y="1276"/>
                    <a:pt x="1" y="3345"/>
                    <a:pt x="1278" y="4622"/>
                  </a:cubicBezTo>
                  <a:cubicBezTo>
                    <a:pt x="2553" y="3345"/>
                    <a:pt x="2553" y="1276"/>
                    <a:pt x="127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2" name="Google Shape;5652;p41">
              <a:extLst>
                <a:ext uri="{FF2B5EF4-FFF2-40B4-BE49-F238E27FC236}">
                  <a16:creationId xmlns:a16="http://schemas.microsoft.com/office/drawing/2014/main" id="{23A3DBAF-E871-6C73-A4D0-90A8BF6563BC}"/>
                </a:ext>
              </a:extLst>
            </p:cNvPr>
            <p:cNvSpPr/>
            <p:nvPr/>
          </p:nvSpPr>
          <p:spPr>
            <a:xfrm>
              <a:off x="3375507" y="1956322"/>
              <a:ext cx="67959" cy="117689"/>
            </a:xfrm>
            <a:custGeom>
              <a:avLst/>
              <a:gdLst/>
              <a:ahLst/>
              <a:cxnLst/>
              <a:rect l="l" t="t" r="r" b="b"/>
              <a:pathLst>
                <a:path w="2207" h="3822" extrusionOk="0">
                  <a:moveTo>
                    <a:pt x="1836" y="1"/>
                  </a:moveTo>
                  <a:cubicBezTo>
                    <a:pt x="1682" y="296"/>
                    <a:pt x="1484" y="564"/>
                    <a:pt x="1249" y="800"/>
                  </a:cubicBezTo>
                  <a:cubicBezTo>
                    <a:pt x="1013" y="564"/>
                    <a:pt x="814" y="294"/>
                    <a:pt x="660" y="1"/>
                  </a:cubicBezTo>
                  <a:lnTo>
                    <a:pt x="660" y="1"/>
                  </a:lnTo>
                  <a:cubicBezTo>
                    <a:pt x="1" y="1266"/>
                    <a:pt x="239" y="2812"/>
                    <a:pt x="1249" y="3822"/>
                  </a:cubicBezTo>
                  <a:cubicBezTo>
                    <a:pt x="1862" y="3209"/>
                    <a:pt x="2206" y="2378"/>
                    <a:pt x="2205" y="1510"/>
                  </a:cubicBezTo>
                  <a:cubicBezTo>
                    <a:pt x="2206" y="984"/>
                    <a:pt x="2078" y="467"/>
                    <a:pt x="1836" y="1"/>
                  </a:cubicBezTo>
                  <a:close/>
                </a:path>
              </a:pathLst>
            </a:custGeom>
            <a:solidFill>
              <a:srgbClr val="191919">
                <a:alpha val="3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3" name="Google Shape;5653;p41">
              <a:extLst>
                <a:ext uri="{FF2B5EF4-FFF2-40B4-BE49-F238E27FC236}">
                  <a16:creationId xmlns:a16="http://schemas.microsoft.com/office/drawing/2014/main" id="{B0E2AE66-B0C0-ED49-ECE1-77F74CF2C47C}"/>
                </a:ext>
              </a:extLst>
            </p:cNvPr>
            <p:cNvSpPr/>
            <p:nvPr/>
          </p:nvSpPr>
          <p:spPr>
            <a:xfrm>
              <a:off x="3202823" y="2017322"/>
              <a:ext cx="124771" cy="170960"/>
            </a:xfrm>
            <a:custGeom>
              <a:avLst/>
              <a:gdLst/>
              <a:ahLst/>
              <a:cxnLst/>
              <a:rect l="l" t="t" r="r" b="b"/>
              <a:pathLst>
                <a:path w="4052" h="5552" extrusionOk="0">
                  <a:moveTo>
                    <a:pt x="1615" y="0"/>
                  </a:moveTo>
                  <a:cubicBezTo>
                    <a:pt x="1175" y="0"/>
                    <a:pt x="757" y="125"/>
                    <a:pt x="493" y="378"/>
                  </a:cubicBezTo>
                  <a:cubicBezTo>
                    <a:pt x="1" y="850"/>
                    <a:pt x="775" y="2056"/>
                    <a:pt x="520" y="3198"/>
                  </a:cubicBezTo>
                  <a:cubicBezTo>
                    <a:pt x="159" y="4805"/>
                    <a:pt x="826" y="5365"/>
                    <a:pt x="1602" y="5518"/>
                  </a:cubicBezTo>
                  <a:cubicBezTo>
                    <a:pt x="1717" y="5541"/>
                    <a:pt x="1833" y="5552"/>
                    <a:pt x="1946" y="5552"/>
                  </a:cubicBezTo>
                  <a:cubicBezTo>
                    <a:pt x="2754" y="5552"/>
                    <a:pt x="3482" y="4994"/>
                    <a:pt x="3688" y="4181"/>
                  </a:cubicBezTo>
                  <a:cubicBezTo>
                    <a:pt x="4031" y="2834"/>
                    <a:pt x="4051" y="1796"/>
                    <a:pt x="3206" y="689"/>
                  </a:cubicBezTo>
                  <a:cubicBezTo>
                    <a:pt x="2857" y="232"/>
                    <a:pt x="2215" y="0"/>
                    <a:pt x="16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4" name="Google Shape;5654;p41">
              <a:extLst>
                <a:ext uri="{FF2B5EF4-FFF2-40B4-BE49-F238E27FC236}">
                  <a16:creationId xmlns:a16="http://schemas.microsoft.com/office/drawing/2014/main" id="{169C0A28-7799-74E7-B0D4-D519BDE76B3A}"/>
                </a:ext>
              </a:extLst>
            </p:cNvPr>
            <p:cNvSpPr/>
            <p:nvPr/>
          </p:nvSpPr>
          <p:spPr>
            <a:xfrm>
              <a:off x="3202669" y="2018646"/>
              <a:ext cx="117227" cy="169821"/>
            </a:xfrm>
            <a:custGeom>
              <a:avLst/>
              <a:gdLst/>
              <a:ahLst/>
              <a:cxnLst/>
              <a:rect l="l" t="t" r="r" b="b"/>
              <a:pathLst>
                <a:path w="3807" h="5515" extrusionOk="0">
                  <a:moveTo>
                    <a:pt x="1197" y="1"/>
                  </a:moveTo>
                  <a:cubicBezTo>
                    <a:pt x="918" y="56"/>
                    <a:pt x="670" y="169"/>
                    <a:pt x="493" y="339"/>
                  </a:cubicBezTo>
                  <a:cubicBezTo>
                    <a:pt x="0" y="811"/>
                    <a:pt x="774" y="2017"/>
                    <a:pt x="519" y="3159"/>
                  </a:cubicBezTo>
                  <a:cubicBezTo>
                    <a:pt x="157" y="4766"/>
                    <a:pt x="825" y="5327"/>
                    <a:pt x="1600" y="5481"/>
                  </a:cubicBezTo>
                  <a:cubicBezTo>
                    <a:pt x="1714" y="5503"/>
                    <a:pt x="1829" y="5514"/>
                    <a:pt x="1942" y="5514"/>
                  </a:cubicBezTo>
                  <a:cubicBezTo>
                    <a:pt x="2751" y="5514"/>
                    <a:pt x="3479" y="4956"/>
                    <a:pt x="3686" y="4144"/>
                  </a:cubicBezTo>
                  <a:cubicBezTo>
                    <a:pt x="3732" y="3961"/>
                    <a:pt x="3773" y="3785"/>
                    <a:pt x="3807" y="3612"/>
                  </a:cubicBezTo>
                  <a:lnTo>
                    <a:pt x="3807" y="3612"/>
                  </a:lnTo>
                  <a:cubicBezTo>
                    <a:pt x="3493" y="3856"/>
                    <a:pt x="3109" y="3986"/>
                    <a:pt x="2718" y="3986"/>
                  </a:cubicBezTo>
                  <a:cubicBezTo>
                    <a:pt x="2604" y="3986"/>
                    <a:pt x="2489" y="3975"/>
                    <a:pt x="2375" y="3952"/>
                  </a:cubicBezTo>
                  <a:cubicBezTo>
                    <a:pt x="1600" y="3798"/>
                    <a:pt x="933" y="3239"/>
                    <a:pt x="1293" y="1632"/>
                  </a:cubicBezTo>
                  <a:cubicBezTo>
                    <a:pt x="1419" y="1073"/>
                    <a:pt x="1297" y="497"/>
                    <a:pt x="1197" y="1"/>
                  </a:cubicBezTo>
                  <a:close/>
                </a:path>
              </a:pathLst>
            </a:custGeom>
            <a:solidFill>
              <a:srgbClr val="191919">
                <a:alpha val="3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5" name="Google Shape;5655;p41">
              <a:extLst>
                <a:ext uri="{FF2B5EF4-FFF2-40B4-BE49-F238E27FC236}">
                  <a16:creationId xmlns:a16="http://schemas.microsoft.com/office/drawing/2014/main" id="{8C381E73-3FC8-98D3-EA64-D65FB286A904}"/>
                </a:ext>
              </a:extLst>
            </p:cNvPr>
            <p:cNvSpPr/>
            <p:nvPr/>
          </p:nvSpPr>
          <p:spPr>
            <a:xfrm>
              <a:off x="3393089" y="1942989"/>
              <a:ext cx="83848" cy="131022"/>
            </a:xfrm>
            <a:custGeom>
              <a:avLst/>
              <a:gdLst/>
              <a:ahLst/>
              <a:cxnLst/>
              <a:rect l="l" t="t" r="r" b="b"/>
              <a:pathLst>
                <a:path w="2723" h="4255" extrusionOk="0">
                  <a:moveTo>
                    <a:pt x="2482" y="1"/>
                  </a:moveTo>
                  <a:cubicBezTo>
                    <a:pt x="810" y="678"/>
                    <a:pt x="1" y="2582"/>
                    <a:pt x="678" y="4255"/>
                  </a:cubicBezTo>
                  <a:cubicBezTo>
                    <a:pt x="1913" y="3756"/>
                    <a:pt x="2722" y="2556"/>
                    <a:pt x="2722" y="1224"/>
                  </a:cubicBezTo>
                  <a:cubicBezTo>
                    <a:pt x="2722" y="1189"/>
                    <a:pt x="2721" y="1154"/>
                    <a:pt x="2721" y="1118"/>
                  </a:cubicBezTo>
                  <a:cubicBezTo>
                    <a:pt x="2707" y="734"/>
                    <a:pt x="2626" y="357"/>
                    <a:pt x="2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6" name="Google Shape;5656;p41">
              <a:extLst>
                <a:ext uri="{FF2B5EF4-FFF2-40B4-BE49-F238E27FC236}">
                  <a16:creationId xmlns:a16="http://schemas.microsoft.com/office/drawing/2014/main" id="{482BD0A8-6F28-2953-85F4-7E0BD3EEC628}"/>
                </a:ext>
              </a:extLst>
            </p:cNvPr>
            <p:cNvSpPr/>
            <p:nvPr/>
          </p:nvSpPr>
          <p:spPr>
            <a:xfrm>
              <a:off x="3393336" y="1942989"/>
              <a:ext cx="75011" cy="130499"/>
            </a:xfrm>
            <a:custGeom>
              <a:avLst/>
              <a:gdLst/>
              <a:ahLst/>
              <a:cxnLst/>
              <a:rect l="l" t="t" r="r" b="b"/>
              <a:pathLst>
                <a:path w="2436" h="4238" extrusionOk="0">
                  <a:moveTo>
                    <a:pt x="2435" y="1"/>
                  </a:moveTo>
                  <a:cubicBezTo>
                    <a:pt x="788" y="692"/>
                    <a:pt x="0" y="2580"/>
                    <a:pt x="670" y="4237"/>
                  </a:cubicBezTo>
                  <a:cubicBezTo>
                    <a:pt x="1029" y="4093"/>
                    <a:pt x="1359" y="3886"/>
                    <a:pt x="1643" y="3627"/>
                  </a:cubicBezTo>
                  <a:lnTo>
                    <a:pt x="1643" y="3627"/>
                  </a:lnTo>
                  <a:cubicBezTo>
                    <a:pt x="1630" y="3633"/>
                    <a:pt x="1617" y="3637"/>
                    <a:pt x="1604" y="3643"/>
                  </a:cubicBezTo>
                  <a:cubicBezTo>
                    <a:pt x="1091" y="2375"/>
                    <a:pt x="1422" y="920"/>
                    <a:pt x="24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7" name="Google Shape;5657;p41">
              <a:extLst>
                <a:ext uri="{FF2B5EF4-FFF2-40B4-BE49-F238E27FC236}">
                  <a16:creationId xmlns:a16="http://schemas.microsoft.com/office/drawing/2014/main" id="{E3AB3120-E59D-079D-A8F9-D60DE242B69D}"/>
                </a:ext>
              </a:extLst>
            </p:cNvPr>
            <p:cNvSpPr/>
            <p:nvPr/>
          </p:nvSpPr>
          <p:spPr>
            <a:xfrm>
              <a:off x="3223915" y="2142032"/>
              <a:ext cx="60600" cy="173577"/>
            </a:xfrm>
            <a:custGeom>
              <a:avLst/>
              <a:gdLst/>
              <a:ahLst/>
              <a:cxnLst/>
              <a:rect l="l" t="t" r="r" b="b"/>
              <a:pathLst>
                <a:path w="1968" h="5637" extrusionOk="0">
                  <a:moveTo>
                    <a:pt x="1045" y="0"/>
                  </a:moveTo>
                  <a:cubicBezTo>
                    <a:pt x="535" y="0"/>
                    <a:pt x="88" y="814"/>
                    <a:pt x="45" y="1838"/>
                  </a:cubicBezTo>
                  <a:cubicBezTo>
                    <a:pt x="0" y="2876"/>
                    <a:pt x="304" y="5613"/>
                    <a:pt x="822" y="5636"/>
                  </a:cubicBezTo>
                  <a:cubicBezTo>
                    <a:pt x="825" y="5636"/>
                    <a:pt x="827" y="5636"/>
                    <a:pt x="829" y="5636"/>
                  </a:cubicBezTo>
                  <a:cubicBezTo>
                    <a:pt x="1345" y="5636"/>
                    <a:pt x="1879" y="2953"/>
                    <a:pt x="1922" y="1920"/>
                  </a:cubicBezTo>
                  <a:cubicBezTo>
                    <a:pt x="1967" y="882"/>
                    <a:pt x="1584" y="22"/>
                    <a:pt x="1065" y="1"/>
                  </a:cubicBezTo>
                  <a:cubicBezTo>
                    <a:pt x="1058" y="0"/>
                    <a:pt x="1052" y="0"/>
                    <a:pt x="1045" y="0"/>
                  </a:cubicBezTo>
                  <a:close/>
                </a:path>
              </a:pathLst>
            </a:custGeom>
            <a:solidFill>
              <a:srgbClr val="F4A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8" name="Google Shape;5658;p41">
              <a:extLst>
                <a:ext uri="{FF2B5EF4-FFF2-40B4-BE49-F238E27FC236}">
                  <a16:creationId xmlns:a16="http://schemas.microsoft.com/office/drawing/2014/main" id="{93AEE44B-ABA8-3812-E38F-47326FE32415}"/>
                </a:ext>
              </a:extLst>
            </p:cNvPr>
            <p:cNvSpPr/>
            <p:nvPr/>
          </p:nvSpPr>
          <p:spPr>
            <a:xfrm>
              <a:off x="3223915" y="2142032"/>
              <a:ext cx="38183" cy="173577"/>
            </a:xfrm>
            <a:custGeom>
              <a:avLst/>
              <a:gdLst/>
              <a:ahLst/>
              <a:cxnLst/>
              <a:rect l="l" t="t" r="r" b="b"/>
              <a:pathLst>
                <a:path w="1240" h="5637" extrusionOk="0">
                  <a:moveTo>
                    <a:pt x="1045" y="0"/>
                  </a:moveTo>
                  <a:cubicBezTo>
                    <a:pt x="535" y="0"/>
                    <a:pt x="90" y="816"/>
                    <a:pt x="45" y="1838"/>
                  </a:cubicBezTo>
                  <a:cubicBezTo>
                    <a:pt x="0" y="2876"/>
                    <a:pt x="304" y="5613"/>
                    <a:pt x="822" y="5636"/>
                  </a:cubicBezTo>
                  <a:cubicBezTo>
                    <a:pt x="825" y="5636"/>
                    <a:pt x="828" y="5636"/>
                    <a:pt x="830" y="5636"/>
                  </a:cubicBezTo>
                  <a:cubicBezTo>
                    <a:pt x="939" y="5636"/>
                    <a:pt x="1050" y="5514"/>
                    <a:pt x="1157" y="5315"/>
                  </a:cubicBezTo>
                  <a:cubicBezTo>
                    <a:pt x="785" y="4651"/>
                    <a:pt x="578" y="2595"/>
                    <a:pt x="616" y="1728"/>
                  </a:cubicBezTo>
                  <a:cubicBezTo>
                    <a:pt x="648" y="967"/>
                    <a:pt x="902" y="323"/>
                    <a:pt x="1239" y="41"/>
                  </a:cubicBezTo>
                  <a:cubicBezTo>
                    <a:pt x="1184" y="16"/>
                    <a:pt x="1126" y="3"/>
                    <a:pt x="1065" y="1"/>
                  </a:cubicBezTo>
                  <a:cubicBezTo>
                    <a:pt x="1058" y="0"/>
                    <a:pt x="1052" y="0"/>
                    <a:pt x="1045" y="0"/>
                  </a:cubicBez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9" name="Google Shape;5659;p41">
              <a:extLst>
                <a:ext uri="{FF2B5EF4-FFF2-40B4-BE49-F238E27FC236}">
                  <a16:creationId xmlns:a16="http://schemas.microsoft.com/office/drawing/2014/main" id="{50719A2F-1276-D594-B191-34A7A0E3CCE8}"/>
                </a:ext>
              </a:extLst>
            </p:cNvPr>
            <p:cNvSpPr/>
            <p:nvPr/>
          </p:nvSpPr>
          <p:spPr>
            <a:xfrm>
              <a:off x="3232568" y="1916815"/>
              <a:ext cx="59768" cy="86465"/>
            </a:xfrm>
            <a:custGeom>
              <a:avLst/>
              <a:gdLst/>
              <a:ahLst/>
              <a:cxnLst/>
              <a:rect l="l" t="t" r="r" b="b"/>
              <a:pathLst>
                <a:path w="1941" h="2808" extrusionOk="0">
                  <a:moveTo>
                    <a:pt x="975" y="1"/>
                  </a:moveTo>
                  <a:cubicBezTo>
                    <a:pt x="453" y="1"/>
                    <a:pt x="24" y="419"/>
                    <a:pt x="13" y="1207"/>
                  </a:cubicBezTo>
                  <a:cubicBezTo>
                    <a:pt x="1" y="2001"/>
                    <a:pt x="438" y="2800"/>
                    <a:pt x="967" y="2808"/>
                  </a:cubicBezTo>
                  <a:cubicBezTo>
                    <a:pt x="970" y="2808"/>
                    <a:pt x="972" y="2808"/>
                    <a:pt x="974" y="2808"/>
                  </a:cubicBezTo>
                  <a:cubicBezTo>
                    <a:pt x="1500" y="2808"/>
                    <a:pt x="1917" y="2025"/>
                    <a:pt x="1930" y="1234"/>
                  </a:cubicBezTo>
                  <a:lnTo>
                    <a:pt x="1929" y="1234"/>
                  </a:lnTo>
                  <a:cubicBezTo>
                    <a:pt x="1941" y="441"/>
                    <a:pt x="1518" y="10"/>
                    <a:pt x="989" y="1"/>
                  </a:cubicBezTo>
                  <a:cubicBezTo>
                    <a:pt x="984" y="1"/>
                    <a:pt x="980" y="1"/>
                    <a:pt x="975" y="1"/>
                  </a:cubicBezTo>
                  <a:close/>
                </a:path>
              </a:pathLst>
            </a:custGeom>
            <a:solidFill>
              <a:srgbClr val="F4A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0" name="Google Shape;5660;p41">
              <a:extLst>
                <a:ext uri="{FF2B5EF4-FFF2-40B4-BE49-F238E27FC236}">
                  <a16:creationId xmlns:a16="http://schemas.microsoft.com/office/drawing/2014/main" id="{9611C809-FC6B-424E-ED27-85E3FD813177}"/>
                </a:ext>
              </a:extLst>
            </p:cNvPr>
            <p:cNvSpPr/>
            <p:nvPr/>
          </p:nvSpPr>
          <p:spPr>
            <a:xfrm>
              <a:off x="3232568" y="1916877"/>
              <a:ext cx="42001" cy="86404"/>
            </a:xfrm>
            <a:custGeom>
              <a:avLst/>
              <a:gdLst/>
              <a:ahLst/>
              <a:cxnLst/>
              <a:rect l="l" t="t" r="r" b="b"/>
              <a:pathLst>
                <a:path w="1364" h="2806" extrusionOk="0">
                  <a:moveTo>
                    <a:pt x="973" y="0"/>
                  </a:moveTo>
                  <a:cubicBezTo>
                    <a:pt x="451" y="0"/>
                    <a:pt x="24" y="418"/>
                    <a:pt x="13" y="1205"/>
                  </a:cubicBezTo>
                  <a:cubicBezTo>
                    <a:pt x="1" y="1999"/>
                    <a:pt x="438" y="2798"/>
                    <a:pt x="967" y="2806"/>
                  </a:cubicBezTo>
                  <a:cubicBezTo>
                    <a:pt x="971" y="2806"/>
                    <a:pt x="975" y="2806"/>
                    <a:pt x="979" y="2806"/>
                  </a:cubicBezTo>
                  <a:cubicBezTo>
                    <a:pt x="1029" y="2806"/>
                    <a:pt x="1080" y="2797"/>
                    <a:pt x="1128" y="2784"/>
                  </a:cubicBezTo>
                  <a:cubicBezTo>
                    <a:pt x="755" y="2541"/>
                    <a:pt x="485" y="1912"/>
                    <a:pt x="494" y="1286"/>
                  </a:cubicBezTo>
                  <a:cubicBezTo>
                    <a:pt x="505" y="545"/>
                    <a:pt x="884" y="131"/>
                    <a:pt x="1364" y="85"/>
                  </a:cubicBezTo>
                  <a:cubicBezTo>
                    <a:pt x="1246" y="29"/>
                    <a:pt x="1118" y="0"/>
                    <a:pt x="989" y="0"/>
                  </a:cubicBezTo>
                  <a:cubicBezTo>
                    <a:pt x="984" y="0"/>
                    <a:pt x="978" y="0"/>
                    <a:pt x="973" y="0"/>
                  </a:cubicBez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1" name="Google Shape;5661;p41">
              <a:extLst>
                <a:ext uri="{FF2B5EF4-FFF2-40B4-BE49-F238E27FC236}">
                  <a16:creationId xmlns:a16="http://schemas.microsoft.com/office/drawing/2014/main" id="{AE4D6A8F-5CDA-94A0-B734-4FFB2D13A3B7}"/>
                </a:ext>
              </a:extLst>
            </p:cNvPr>
            <p:cNvSpPr/>
            <p:nvPr/>
          </p:nvSpPr>
          <p:spPr>
            <a:xfrm>
              <a:off x="3337540" y="1942989"/>
              <a:ext cx="97243" cy="131022"/>
            </a:xfrm>
            <a:custGeom>
              <a:avLst/>
              <a:gdLst/>
              <a:ahLst/>
              <a:cxnLst/>
              <a:rect l="l" t="t" r="r" b="b"/>
              <a:pathLst>
                <a:path w="3158" h="4255" extrusionOk="0">
                  <a:moveTo>
                    <a:pt x="676" y="1"/>
                  </a:moveTo>
                  <a:lnTo>
                    <a:pt x="676" y="1"/>
                  </a:lnTo>
                  <a:cubicBezTo>
                    <a:pt x="0" y="1674"/>
                    <a:pt x="808" y="3579"/>
                    <a:pt x="2482" y="4255"/>
                  </a:cubicBezTo>
                  <a:cubicBezTo>
                    <a:pt x="3157" y="2581"/>
                    <a:pt x="2348" y="676"/>
                    <a:pt x="6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2" name="Google Shape;5662;p41">
              <a:extLst>
                <a:ext uri="{FF2B5EF4-FFF2-40B4-BE49-F238E27FC236}">
                  <a16:creationId xmlns:a16="http://schemas.microsoft.com/office/drawing/2014/main" id="{9943F691-6B11-6768-F94B-BA250A51D788}"/>
                </a:ext>
              </a:extLst>
            </p:cNvPr>
            <p:cNvSpPr/>
            <p:nvPr/>
          </p:nvSpPr>
          <p:spPr>
            <a:xfrm>
              <a:off x="3337478" y="1942989"/>
              <a:ext cx="83848" cy="131022"/>
            </a:xfrm>
            <a:custGeom>
              <a:avLst/>
              <a:gdLst/>
              <a:ahLst/>
              <a:cxnLst/>
              <a:rect l="l" t="t" r="r" b="b"/>
              <a:pathLst>
                <a:path w="2723" h="4255" extrusionOk="0">
                  <a:moveTo>
                    <a:pt x="678" y="1"/>
                  </a:moveTo>
                  <a:cubicBezTo>
                    <a:pt x="1" y="1674"/>
                    <a:pt x="810" y="3579"/>
                    <a:pt x="2484" y="4255"/>
                  </a:cubicBezTo>
                  <a:cubicBezTo>
                    <a:pt x="2641" y="3866"/>
                    <a:pt x="2722" y="3452"/>
                    <a:pt x="2722" y="3032"/>
                  </a:cubicBezTo>
                  <a:lnTo>
                    <a:pt x="2722" y="3032"/>
                  </a:lnTo>
                  <a:cubicBezTo>
                    <a:pt x="2722" y="3032"/>
                    <a:pt x="2722" y="3033"/>
                    <a:pt x="2722" y="3033"/>
                  </a:cubicBezTo>
                  <a:lnTo>
                    <a:pt x="2722" y="3031"/>
                  </a:lnTo>
                  <a:cubicBezTo>
                    <a:pt x="2722" y="3032"/>
                    <a:pt x="2722" y="3032"/>
                    <a:pt x="2722" y="3032"/>
                  </a:cubicBezTo>
                  <a:lnTo>
                    <a:pt x="2722" y="3032"/>
                  </a:lnTo>
                  <a:cubicBezTo>
                    <a:pt x="2722" y="2967"/>
                    <a:pt x="2721" y="2905"/>
                    <a:pt x="2716" y="2841"/>
                  </a:cubicBezTo>
                  <a:cubicBezTo>
                    <a:pt x="1878" y="2269"/>
                    <a:pt x="1354" y="1342"/>
                    <a:pt x="1293" y="329"/>
                  </a:cubicBezTo>
                  <a:cubicBezTo>
                    <a:pt x="1101" y="198"/>
                    <a:pt x="894" y="88"/>
                    <a:pt x="678" y="1"/>
                  </a:cubicBezTo>
                  <a:close/>
                </a:path>
              </a:pathLst>
            </a:custGeom>
            <a:solidFill>
              <a:srgbClr val="191919">
                <a:alpha val="3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3" name="Google Shape;5663;p41">
              <a:extLst>
                <a:ext uri="{FF2B5EF4-FFF2-40B4-BE49-F238E27FC236}">
                  <a16:creationId xmlns:a16="http://schemas.microsoft.com/office/drawing/2014/main" id="{B9D3E847-8082-A562-578A-0143A98E0248}"/>
                </a:ext>
              </a:extLst>
            </p:cNvPr>
            <p:cNvSpPr/>
            <p:nvPr/>
          </p:nvSpPr>
          <p:spPr>
            <a:xfrm>
              <a:off x="3146873" y="2024373"/>
              <a:ext cx="109375" cy="121076"/>
            </a:xfrm>
            <a:custGeom>
              <a:avLst/>
              <a:gdLst/>
              <a:ahLst/>
              <a:cxnLst/>
              <a:rect l="l" t="t" r="r" b="b"/>
              <a:pathLst>
                <a:path w="3552" h="3932" extrusionOk="0">
                  <a:moveTo>
                    <a:pt x="2303" y="0"/>
                  </a:moveTo>
                  <a:cubicBezTo>
                    <a:pt x="2256" y="0"/>
                    <a:pt x="2208" y="5"/>
                    <a:pt x="2161" y="14"/>
                  </a:cubicBezTo>
                  <a:cubicBezTo>
                    <a:pt x="2161" y="14"/>
                    <a:pt x="616" y="471"/>
                    <a:pt x="192" y="1809"/>
                  </a:cubicBezTo>
                  <a:cubicBezTo>
                    <a:pt x="0" y="2408"/>
                    <a:pt x="342" y="2948"/>
                    <a:pt x="766" y="3303"/>
                  </a:cubicBezTo>
                  <a:cubicBezTo>
                    <a:pt x="881" y="3397"/>
                    <a:pt x="1004" y="3484"/>
                    <a:pt x="1134" y="3560"/>
                  </a:cubicBezTo>
                  <a:cubicBezTo>
                    <a:pt x="1473" y="3765"/>
                    <a:pt x="1866" y="3931"/>
                    <a:pt x="2064" y="3931"/>
                  </a:cubicBezTo>
                  <a:cubicBezTo>
                    <a:pt x="2116" y="3931"/>
                    <a:pt x="2155" y="3920"/>
                    <a:pt x="2175" y="3894"/>
                  </a:cubicBezTo>
                  <a:cubicBezTo>
                    <a:pt x="2432" y="3572"/>
                    <a:pt x="1415" y="2270"/>
                    <a:pt x="1415" y="2270"/>
                  </a:cubicBezTo>
                  <a:lnTo>
                    <a:pt x="1415" y="2270"/>
                  </a:lnTo>
                  <a:cubicBezTo>
                    <a:pt x="1478" y="2281"/>
                    <a:pt x="1541" y="2285"/>
                    <a:pt x="1604" y="2285"/>
                  </a:cubicBezTo>
                  <a:cubicBezTo>
                    <a:pt x="1819" y="2285"/>
                    <a:pt x="2027" y="2230"/>
                    <a:pt x="2187" y="2171"/>
                  </a:cubicBezTo>
                  <a:cubicBezTo>
                    <a:pt x="2370" y="2103"/>
                    <a:pt x="2784" y="1879"/>
                    <a:pt x="2861" y="1821"/>
                  </a:cubicBezTo>
                  <a:cubicBezTo>
                    <a:pt x="3551" y="1308"/>
                    <a:pt x="3340" y="573"/>
                    <a:pt x="2881" y="214"/>
                  </a:cubicBezTo>
                  <a:cubicBezTo>
                    <a:pt x="2712" y="81"/>
                    <a:pt x="2508" y="0"/>
                    <a:pt x="2303" y="0"/>
                  </a:cubicBezTo>
                  <a:close/>
                </a:path>
              </a:pathLst>
            </a:custGeom>
            <a:solidFill>
              <a:srgbClr val="F4A8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4" name="Google Shape;5664;p41">
              <a:extLst>
                <a:ext uri="{FF2B5EF4-FFF2-40B4-BE49-F238E27FC236}">
                  <a16:creationId xmlns:a16="http://schemas.microsoft.com/office/drawing/2014/main" id="{C402A32A-B096-11A4-31F9-9DC62C113A0A}"/>
                </a:ext>
              </a:extLst>
            </p:cNvPr>
            <p:cNvSpPr/>
            <p:nvPr/>
          </p:nvSpPr>
          <p:spPr>
            <a:xfrm>
              <a:off x="3146873" y="2024373"/>
              <a:ext cx="88744" cy="118212"/>
            </a:xfrm>
            <a:custGeom>
              <a:avLst/>
              <a:gdLst/>
              <a:ahLst/>
              <a:cxnLst/>
              <a:rect l="l" t="t" r="r" b="b"/>
              <a:pathLst>
                <a:path w="2882" h="3839" extrusionOk="0">
                  <a:moveTo>
                    <a:pt x="2303" y="0"/>
                  </a:moveTo>
                  <a:cubicBezTo>
                    <a:pt x="2255" y="0"/>
                    <a:pt x="2208" y="5"/>
                    <a:pt x="2161" y="14"/>
                  </a:cubicBezTo>
                  <a:cubicBezTo>
                    <a:pt x="2161" y="14"/>
                    <a:pt x="616" y="471"/>
                    <a:pt x="191" y="1809"/>
                  </a:cubicBezTo>
                  <a:cubicBezTo>
                    <a:pt x="0" y="2408"/>
                    <a:pt x="342" y="2948"/>
                    <a:pt x="765" y="3303"/>
                  </a:cubicBezTo>
                  <a:cubicBezTo>
                    <a:pt x="817" y="3346"/>
                    <a:pt x="875" y="3390"/>
                    <a:pt x="937" y="3434"/>
                  </a:cubicBezTo>
                  <a:cubicBezTo>
                    <a:pt x="998" y="3476"/>
                    <a:pt x="1065" y="3519"/>
                    <a:pt x="1134" y="3560"/>
                  </a:cubicBezTo>
                  <a:cubicBezTo>
                    <a:pt x="1311" y="3669"/>
                    <a:pt x="1498" y="3762"/>
                    <a:pt x="1693" y="3839"/>
                  </a:cubicBezTo>
                  <a:cubicBezTo>
                    <a:pt x="1787" y="3344"/>
                    <a:pt x="772" y="3104"/>
                    <a:pt x="804" y="2136"/>
                  </a:cubicBezTo>
                  <a:lnTo>
                    <a:pt x="804" y="2136"/>
                  </a:lnTo>
                  <a:lnTo>
                    <a:pt x="802" y="2138"/>
                  </a:lnTo>
                  <a:cubicBezTo>
                    <a:pt x="837" y="1075"/>
                    <a:pt x="2178" y="188"/>
                    <a:pt x="2740" y="188"/>
                  </a:cubicBezTo>
                  <a:cubicBezTo>
                    <a:pt x="2795" y="188"/>
                    <a:pt x="2843" y="196"/>
                    <a:pt x="2881" y="214"/>
                  </a:cubicBezTo>
                  <a:cubicBezTo>
                    <a:pt x="2712" y="81"/>
                    <a:pt x="2507" y="0"/>
                    <a:pt x="2303" y="0"/>
                  </a:cubicBezTo>
                  <a:close/>
                </a:path>
              </a:pathLst>
            </a:custGeom>
            <a:solidFill>
              <a:srgbClr val="E898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5" name="Google Shape;5665;p41">
              <a:extLst>
                <a:ext uri="{FF2B5EF4-FFF2-40B4-BE49-F238E27FC236}">
                  <a16:creationId xmlns:a16="http://schemas.microsoft.com/office/drawing/2014/main" id="{113896C0-89BB-265B-C74D-C7CEC17FF062}"/>
                </a:ext>
              </a:extLst>
            </p:cNvPr>
            <p:cNvSpPr/>
            <p:nvPr/>
          </p:nvSpPr>
          <p:spPr>
            <a:xfrm>
              <a:off x="3309857" y="1976891"/>
              <a:ext cx="104109" cy="97181"/>
            </a:xfrm>
            <a:custGeom>
              <a:avLst/>
              <a:gdLst/>
              <a:ahLst/>
              <a:cxnLst/>
              <a:rect l="l" t="t" r="r" b="b"/>
              <a:pathLst>
                <a:path w="3381" h="3156" extrusionOk="0">
                  <a:moveTo>
                    <a:pt x="118" y="0"/>
                  </a:moveTo>
                  <a:cubicBezTo>
                    <a:pt x="79" y="0"/>
                    <a:pt x="39" y="1"/>
                    <a:pt x="0" y="2"/>
                  </a:cubicBezTo>
                  <a:cubicBezTo>
                    <a:pt x="63" y="1767"/>
                    <a:pt x="1512" y="3156"/>
                    <a:pt x="3266" y="3156"/>
                  </a:cubicBezTo>
                  <a:cubicBezTo>
                    <a:pt x="3304" y="3156"/>
                    <a:pt x="3342" y="3155"/>
                    <a:pt x="3381" y="3154"/>
                  </a:cubicBezTo>
                  <a:cubicBezTo>
                    <a:pt x="3318" y="1389"/>
                    <a:pt x="1870" y="0"/>
                    <a:pt x="1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6" name="Google Shape;5666;p41">
              <a:extLst>
                <a:ext uri="{FF2B5EF4-FFF2-40B4-BE49-F238E27FC236}">
                  <a16:creationId xmlns:a16="http://schemas.microsoft.com/office/drawing/2014/main" id="{4CEF1236-7558-2106-CA8B-6D3F5F79E2AD}"/>
                </a:ext>
              </a:extLst>
            </p:cNvPr>
            <p:cNvSpPr/>
            <p:nvPr/>
          </p:nvSpPr>
          <p:spPr>
            <a:xfrm>
              <a:off x="3309857" y="1976861"/>
              <a:ext cx="104109" cy="97212"/>
            </a:xfrm>
            <a:custGeom>
              <a:avLst/>
              <a:gdLst/>
              <a:ahLst/>
              <a:cxnLst/>
              <a:rect l="l" t="t" r="r" b="b"/>
              <a:pathLst>
                <a:path w="3381" h="3157" extrusionOk="0">
                  <a:moveTo>
                    <a:pt x="116" y="1"/>
                  </a:moveTo>
                  <a:cubicBezTo>
                    <a:pt x="79" y="1"/>
                    <a:pt x="39" y="2"/>
                    <a:pt x="0" y="3"/>
                  </a:cubicBezTo>
                  <a:cubicBezTo>
                    <a:pt x="63" y="1768"/>
                    <a:pt x="1512" y="3157"/>
                    <a:pt x="3266" y="3157"/>
                  </a:cubicBezTo>
                  <a:cubicBezTo>
                    <a:pt x="3304" y="3157"/>
                    <a:pt x="3342" y="3156"/>
                    <a:pt x="3381" y="3155"/>
                  </a:cubicBezTo>
                  <a:cubicBezTo>
                    <a:pt x="3379" y="3129"/>
                    <a:pt x="3378" y="3102"/>
                    <a:pt x="3376" y="3076"/>
                  </a:cubicBezTo>
                  <a:cubicBezTo>
                    <a:pt x="2105" y="2655"/>
                    <a:pt x="1220" y="1501"/>
                    <a:pt x="1142" y="165"/>
                  </a:cubicBezTo>
                  <a:cubicBezTo>
                    <a:pt x="811" y="56"/>
                    <a:pt x="465" y="1"/>
                    <a:pt x="116" y="1"/>
                  </a:cubicBezTo>
                  <a:close/>
                </a:path>
              </a:pathLst>
            </a:custGeom>
            <a:solidFill>
              <a:srgbClr val="191919">
                <a:alpha val="3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7" name="Google Shape;5667;p41">
              <a:extLst>
                <a:ext uri="{FF2B5EF4-FFF2-40B4-BE49-F238E27FC236}">
                  <a16:creationId xmlns:a16="http://schemas.microsoft.com/office/drawing/2014/main" id="{66401E11-8C6E-328A-5096-2703900206DA}"/>
                </a:ext>
              </a:extLst>
            </p:cNvPr>
            <p:cNvSpPr/>
            <p:nvPr/>
          </p:nvSpPr>
          <p:spPr>
            <a:xfrm>
              <a:off x="3413936" y="1977353"/>
              <a:ext cx="63001" cy="89945"/>
            </a:xfrm>
            <a:custGeom>
              <a:avLst/>
              <a:gdLst/>
              <a:ahLst/>
              <a:cxnLst/>
              <a:rect l="l" t="t" r="r" b="b"/>
              <a:pathLst>
                <a:path w="2046" h="2921" extrusionOk="0">
                  <a:moveTo>
                    <a:pt x="2042" y="1"/>
                  </a:moveTo>
                  <a:cubicBezTo>
                    <a:pt x="845" y="484"/>
                    <a:pt x="44" y="1628"/>
                    <a:pt x="1" y="2918"/>
                  </a:cubicBezTo>
                  <a:cubicBezTo>
                    <a:pt x="40" y="2919"/>
                    <a:pt x="80" y="2920"/>
                    <a:pt x="120" y="2920"/>
                  </a:cubicBezTo>
                  <a:cubicBezTo>
                    <a:pt x="238" y="2920"/>
                    <a:pt x="357" y="2914"/>
                    <a:pt x="476" y="2900"/>
                  </a:cubicBezTo>
                  <a:cubicBezTo>
                    <a:pt x="1449" y="2306"/>
                    <a:pt x="2045" y="1249"/>
                    <a:pt x="2045" y="108"/>
                  </a:cubicBezTo>
                  <a:lnTo>
                    <a:pt x="2044" y="108"/>
                  </a:lnTo>
                  <a:cubicBezTo>
                    <a:pt x="2044" y="72"/>
                    <a:pt x="2044" y="37"/>
                    <a:pt x="2042" y="1"/>
                  </a:cubicBezTo>
                  <a:close/>
                </a:path>
              </a:pathLst>
            </a:custGeom>
            <a:solidFill>
              <a:srgbClr val="191919">
                <a:alpha val="33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8" name="Google Shape;5668;p41">
              <a:extLst>
                <a:ext uri="{FF2B5EF4-FFF2-40B4-BE49-F238E27FC236}">
                  <a16:creationId xmlns:a16="http://schemas.microsoft.com/office/drawing/2014/main" id="{61C28FCD-E192-9BE9-D8F3-FB743A69E83D}"/>
                </a:ext>
              </a:extLst>
            </p:cNvPr>
            <p:cNvSpPr/>
            <p:nvPr/>
          </p:nvSpPr>
          <p:spPr>
            <a:xfrm>
              <a:off x="3413936" y="1976891"/>
              <a:ext cx="104109" cy="97181"/>
            </a:xfrm>
            <a:custGeom>
              <a:avLst/>
              <a:gdLst/>
              <a:ahLst/>
              <a:cxnLst/>
              <a:rect l="l" t="t" r="r" b="b"/>
              <a:pathLst>
                <a:path w="3381" h="3156" extrusionOk="0">
                  <a:moveTo>
                    <a:pt x="3262" y="0"/>
                  </a:moveTo>
                  <a:cubicBezTo>
                    <a:pt x="1510" y="0"/>
                    <a:pt x="62" y="1389"/>
                    <a:pt x="1" y="3154"/>
                  </a:cubicBezTo>
                  <a:cubicBezTo>
                    <a:pt x="39" y="3155"/>
                    <a:pt x="78" y="3156"/>
                    <a:pt x="116" y="3156"/>
                  </a:cubicBezTo>
                  <a:cubicBezTo>
                    <a:pt x="1868" y="3156"/>
                    <a:pt x="3318" y="1767"/>
                    <a:pt x="3380" y="2"/>
                  </a:cubicBezTo>
                  <a:cubicBezTo>
                    <a:pt x="3341" y="1"/>
                    <a:pt x="3301" y="0"/>
                    <a:pt x="32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8229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1C88-4065-5163-13A6-9AEB9F14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ptos Narrow" panose="020B0004020202020204" pitchFamily="34" charset="0"/>
              </a:rPr>
              <a:t>CRUD Operations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748559-08C5-9DB3-0717-84D1B61E77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79148" y="1375340"/>
            <a:ext cx="661591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Create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Aptos Narrow" panose="020B0004020202020204" pitchFamily="34" charset="0"/>
              </a:rPr>
              <a:t> 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Register users, schedule sessions, upload tutorials.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Read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Aptos Narrow" panose="020B0004020202020204" pitchFamily="34" charset="0"/>
              </a:rPr>
              <a:t> 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View tutorials, session schedules, track progress.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Update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                  Edit profiles, modify plans, reschedule sessions.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Delete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Aptos Narrow" panose="020B0004020202020204" pitchFamily="34" charset="0"/>
              </a:rPr>
              <a:t>   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Cancel sessions, remove videos, deactivate accounts.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3A67FB-0A60-9A43-D163-1F322232B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31730"/>
            <a:ext cx="2298391" cy="25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1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estorative Yoga Workshop by Slidesgo">
  <a:themeElements>
    <a:clrScheme name="Simple Light">
      <a:dk1>
        <a:srgbClr val="625545"/>
      </a:dk1>
      <a:lt1>
        <a:srgbClr val="8E7554"/>
      </a:lt1>
      <a:dk2>
        <a:srgbClr val="914D1E"/>
      </a:dk2>
      <a:lt2>
        <a:srgbClr val="CB8842"/>
      </a:lt2>
      <a:accent1>
        <a:srgbClr val="B99C7C"/>
      </a:accent1>
      <a:accent2>
        <a:srgbClr val="E4D3C1"/>
      </a:accent2>
      <a:accent3>
        <a:srgbClr val="F7F6F2"/>
      </a:accent3>
      <a:accent4>
        <a:srgbClr val="FFE476"/>
      </a:accent4>
      <a:accent5>
        <a:srgbClr val="FFFFFF"/>
      </a:accent5>
      <a:accent6>
        <a:srgbClr val="FFFFFF"/>
      </a:accent6>
      <a:hlink>
        <a:srgbClr val="8E75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368</Words>
  <Application>Microsoft Office PowerPoint</Application>
  <PresentationFormat>On-screen Show (16:9)</PresentationFormat>
  <Paragraphs>91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Aptos Narrow</vt:lpstr>
      <vt:lpstr>Anaheim</vt:lpstr>
      <vt:lpstr>Wingdings</vt:lpstr>
      <vt:lpstr>Bebas Neue</vt:lpstr>
      <vt:lpstr>Arial</vt:lpstr>
      <vt:lpstr>Lato</vt:lpstr>
      <vt:lpstr>Questrial</vt:lpstr>
      <vt:lpstr>Courier New</vt:lpstr>
      <vt:lpstr>Roboto Condensed Light</vt:lpstr>
      <vt:lpstr>Restorative Yoga Workshop by Slidesgo</vt:lpstr>
      <vt:lpstr>Interactive Online Yoga Academy . Live Sessions, Personalized Plans, and Video Tutorials</vt:lpstr>
      <vt:lpstr>Introduction </vt:lpstr>
      <vt:lpstr>Introduction</vt:lpstr>
      <vt:lpstr>Target Audience</vt:lpstr>
      <vt:lpstr>Functional Requirements </vt:lpstr>
      <vt:lpstr>Functional Requirements</vt:lpstr>
      <vt:lpstr>Functional Requirements</vt:lpstr>
      <vt:lpstr>Functional Requirements</vt:lpstr>
      <vt:lpstr>CRUD Operations</vt:lpstr>
      <vt:lpstr>Non-Functional Requirements</vt:lpstr>
      <vt:lpstr>UML DIAGRAMS</vt:lpstr>
      <vt:lpstr>USE CASE DIAGRAM</vt:lpstr>
      <vt:lpstr>ER DIAGRAM</vt:lpstr>
      <vt:lpstr>CLASS DIAGRAM</vt:lpstr>
      <vt:lpstr>SEQUENTIAL DIAGRAM</vt:lpstr>
      <vt:lpstr>CONCLUSION :-</vt:lpstr>
      <vt:lpstr>THANK  YOU  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Shreenithy Shanmugharaj</dc:creator>
  <cp:lastModifiedBy>Shreenithy Shanmugharaj</cp:lastModifiedBy>
  <cp:revision>24</cp:revision>
  <dcterms:modified xsi:type="dcterms:W3CDTF">2025-02-04T05:48:32Z</dcterms:modified>
</cp:coreProperties>
</file>