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5" r:id="rId1"/>
  </p:sldMasterIdLst>
  <p:notesMasterIdLst>
    <p:notesMasterId r:id="rId17"/>
  </p:notesMasterIdLst>
  <p:sldIdLst>
    <p:sldId id="276" r:id="rId2"/>
    <p:sldId id="258" r:id="rId3"/>
    <p:sldId id="259" r:id="rId4"/>
    <p:sldId id="277" r:id="rId5"/>
    <p:sldId id="260" r:id="rId6"/>
    <p:sldId id="266" r:id="rId7"/>
    <p:sldId id="261" r:id="rId8"/>
    <p:sldId id="268" r:id="rId9"/>
    <p:sldId id="263" r:id="rId10"/>
    <p:sldId id="270" r:id="rId11"/>
    <p:sldId id="269" r:id="rId12"/>
    <p:sldId id="272" r:id="rId13"/>
    <p:sldId id="273" r:id="rId14"/>
    <p:sldId id="265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2CFCEEE-E0DD-4D3E-9ED0-34720789B751}">
          <p14:sldIdLst>
            <p14:sldId id="276"/>
            <p14:sldId id="258"/>
            <p14:sldId id="259"/>
            <p14:sldId id="277"/>
            <p14:sldId id="260"/>
            <p14:sldId id="266"/>
            <p14:sldId id="261"/>
            <p14:sldId id="268"/>
            <p14:sldId id="263"/>
            <p14:sldId id="270"/>
            <p14:sldId id="269"/>
            <p14:sldId id="272"/>
            <p14:sldId id="273"/>
            <p14:sldId id="265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E521E7-CA66-4E3C-8344-A1168E14FF2A}" v="79" dt="2021-04-26T13:17:03.364"/>
    <p1510:client id="{AC2A5A68-E905-4839-9AE9-42960D0D43CF}" v="1326" dt="2021-04-26T18:11:15.357"/>
    <p1510:client id="{F7AA09A0-D4DD-4FDC-87AB-BE73CC84C18F}" v="19" dt="2021-04-26T09:32:31.7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DE9444-5E25-4EE9-8A8F-5728E1D111E1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2404B76B-EA97-4F08-A16F-146A69857CED}">
      <dgm:prSet phldrT="[Text]" custT="1"/>
      <dgm:spPr/>
      <dgm:t>
        <a:bodyPr/>
        <a:lstStyle/>
        <a:p>
          <a:r>
            <a:rPr lang="en-IN" sz="1500" baseline="0"/>
            <a:t>Hand gesture as input</a:t>
          </a:r>
        </a:p>
      </dgm:t>
    </dgm:pt>
    <dgm:pt modelId="{80B62705-CACA-4F51-82CF-B22E29B584B7}" type="parTrans" cxnId="{00FB7B9D-2938-4911-BEBD-C28E51808DD9}">
      <dgm:prSet/>
      <dgm:spPr/>
      <dgm:t>
        <a:bodyPr/>
        <a:lstStyle/>
        <a:p>
          <a:endParaRPr lang="en-IN"/>
        </a:p>
      </dgm:t>
    </dgm:pt>
    <dgm:pt modelId="{EAEEECB8-B779-4CD4-94BF-FBF88FDCD644}" type="sibTrans" cxnId="{00FB7B9D-2938-4911-BEBD-C28E51808DD9}">
      <dgm:prSet/>
      <dgm:spPr/>
      <dgm:t>
        <a:bodyPr/>
        <a:lstStyle/>
        <a:p>
          <a:endParaRPr lang="en-IN"/>
        </a:p>
      </dgm:t>
    </dgm:pt>
    <dgm:pt modelId="{FE64396A-BC60-447F-8C4D-C218C85FF13F}">
      <dgm:prSet phldrT="[Text]" custT="1"/>
      <dgm:spPr/>
      <dgm:t>
        <a:bodyPr/>
        <a:lstStyle/>
        <a:p>
          <a:r>
            <a:rPr lang="en-IN" sz="1500" baseline="0"/>
            <a:t>Input is collected by ultrasonic sensor</a:t>
          </a:r>
        </a:p>
      </dgm:t>
    </dgm:pt>
    <dgm:pt modelId="{1DC70BDC-9D1D-456B-85B8-3C03CFD5E71F}" type="parTrans" cxnId="{65208867-E1CB-475C-A9A2-4ACA2F755BED}">
      <dgm:prSet/>
      <dgm:spPr/>
      <dgm:t>
        <a:bodyPr/>
        <a:lstStyle/>
        <a:p>
          <a:endParaRPr lang="en-IN"/>
        </a:p>
      </dgm:t>
    </dgm:pt>
    <dgm:pt modelId="{023429D1-EBCA-4CB5-8A53-3F745D1C4B3E}" type="sibTrans" cxnId="{65208867-E1CB-475C-A9A2-4ACA2F755BED}">
      <dgm:prSet/>
      <dgm:spPr/>
      <dgm:t>
        <a:bodyPr/>
        <a:lstStyle/>
        <a:p>
          <a:endParaRPr lang="en-IN"/>
        </a:p>
      </dgm:t>
    </dgm:pt>
    <dgm:pt modelId="{18F0F9C3-2BE3-4A00-8340-08B2E2968E56}">
      <dgm:prSet phldrT="[Text]" custT="1"/>
      <dgm:spPr/>
      <dgm:t>
        <a:bodyPr/>
        <a:lstStyle/>
        <a:p>
          <a:r>
            <a:rPr lang="en-IN" sz="1500" baseline="0" dirty="0"/>
            <a:t>Inputs are passed as distance </a:t>
          </a:r>
          <a:r>
            <a:rPr lang="en-IN" sz="1500" baseline="0" dirty="0" smtClean="0"/>
            <a:t>values </a:t>
          </a:r>
          <a:r>
            <a:rPr lang="en-IN" sz="1500" baseline="0" dirty="0"/>
            <a:t>to arduino</a:t>
          </a:r>
        </a:p>
      </dgm:t>
    </dgm:pt>
    <dgm:pt modelId="{77C04A8F-ED33-4683-8CF6-A7BE2B8E0AC9}" type="parTrans" cxnId="{30AFBFE2-B973-4941-A8A5-2A0827C8F5C2}">
      <dgm:prSet/>
      <dgm:spPr/>
      <dgm:t>
        <a:bodyPr/>
        <a:lstStyle/>
        <a:p>
          <a:endParaRPr lang="en-IN"/>
        </a:p>
      </dgm:t>
    </dgm:pt>
    <dgm:pt modelId="{F346DCF0-58B3-4C93-BBC7-8E9F1EAB5647}" type="sibTrans" cxnId="{30AFBFE2-B973-4941-A8A5-2A0827C8F5C2}">
      <dgm:prSet/>
      <dgm:spPr/>
      <dgm:t>
        <a:bodyPr/>
        <a:lstStyle/>
        <a:p>
          <a:endParaRPr lang="en-IN"/>
        </a:p>
      </dgm:t>
    </dgm:pt>
    <dgm:pt modelId="{C503A6E5-ABF7-48D3-8AC2-F2BF7D98DF45}">
      <dgm:prSet phldrT="[Text]" custT="1"/>
      <dgm:spPr/>
      <dgm:t>
        <a:bodyPr/>
        <a:lstStyle/>
        <a:p>
          <a:endParaRPr lang="en-IN" sz="1500" dirty="0"/>
        </a:p>
        <a:p>
          <a:r>
            <a:rPr lang="en-IN" sz="1500" dirty="0"/>
            <a:t>Operations are performed using </a:t>
          </a:r>
          <a:r>
            <a:rPr lang="en-IN" sz="1500" baseline="0" dirty="0"/>
            <a:t>PyAutoGUI</a:t>
          </a:r>
        </a:p>
        <a:p>
          <a:r>
            <a:rPr lang="en-IN" sz="1500" dirty="0"/>
            <a:t>module of computer</a:t>
          </a:r>
        </a:p>
      </dgm:t>
    </dgm:pt>
    <dgm:pt modelId="{1BCF504C-C1BA-4247-9EAD-D32673F740D1}" type="parTrans" cxnId="{46AD9E14-7D71-416A-8157-1560BB8B3178}">
      <dgm:prSet/>
      <dgm:spPr/>
      <dgm:t>
        <a:bodyPr/>
        <a:lstStyle/>
        <a:p>
          <a:endParaRPr lang="en-IN"/>
        </a:p>
      </dgm:t>
    </dgm:pt>
    <dgm:pt modelId="{26654528-9C16-4518-9A84-60367E38EDF3}" type="sibTrans" cxnId="{46AD9E14-7D71-416A-8157-1560BB8B3178}">
      <dgm:prSet/>
      <dgm:spPr/>
      <dgm:t>
        <a:bodyPr/>
        <a:lstStyle/>
        <a:p>
          <a:endParaRPr lang="en-IN"/>
        </a:p>
      </dgm:t>
    </dgm:pt>
    <dgm:pt modelId="{38689CFB-7193-4143-A6D1-231E7AF5CFBE}">
      <dgm:prSet phldrT="[Text]" custT="1"/>
      <dgm:spPr/>
      <dgm:t>
        <a:bodyPr/>
        <a:lstStyle/>
        <a:p>
          <a:r>
            <a:rPr lang="en-IN" sz="1500" baseline="0" dirty="0"/>
            <a:t>Arduino compares input with distinct operations</a:t>
          </a:r>
        </a:p>
      </dgm:t>
    </dgm:pt>
    <dgm:pt modelId="{9EED74CF-A5E3-48A3-A047-B2A82A814716}" type="parTrans" cxnId="{273E0D51-390E-4936-8C87-05C1A61042C8}">
      <dgm:prSet/>
      <dgm:spPr/>
      <dgm:t>
        <a:bodyPr/>
        <a:lstStyle/>
        <a:p>
          <a:endParaRPr lang="en-IN"/>
        </a:p>
      </dgm:t>
    </dgm:pt>
    <dgm:pt modelId="{D46BC13B-4C75-4F41-8D84-4A1BD4582244}" type="sibTrans" cxnId="{273E0D51-390E-4936-8C87-05C1A61042C8}">
      <dgm:prSet/>
      <dgm:spPr/>
      <dgm:t>
        <a:bodyPr/>
        <a:lstStyle/>
        <a:p>
          <a:endParaRPr lang="en-IN"/>
        </a:p>
      </dgm:t>
    </dgm:pt>
    <dgm:pt modelId="{4BBFF808-57DC-4127-A2EF-F52A7BDC6125}">
      <dgm:prSet phldrT="[Text]" custT="1"/>
      <dgm:spPr/>
      <dgm:t>
        <a:bodyPr/>
        <a:lstStyle/>
        <a:p>
          <a:r>
            <a:rPr lang="en-IN" sz="1500" baseline="0"/>
            <a:t>Operations are passed to python moudules</a:t>
          </a:r>
        </a:p>
      </dgm:t>
    </dgm:pt>
    <dgm:pt modelId="{895D1149-72F9-4F6C-9D52-4A719FE72EB6}" type="parTrans" cxnId="{4F65A60A-69F6-4FC5-835A-00C30F0A0B72}">
      <dgm:prSet/>
      <dgm:spPr/>
      <dgm:t>
        <a:bodyPr/>
        <a:lstStyle/>
        <a:p>
          <a:endParaRPr lang="en-IN"/>
        </a:p>
      </dgm:t>
    </dgm:pt>
    <dgm:pt modelId="{A04685EE-E2DE-4317-B12C-121266FFF2C6}" type="sibTrans" cxnId="{4F65A60A-69F6-4FC5-835A-00C30F0A0B72}">
      <dgm:prSet/>
      <dgm:spPr/>
      <dgm:t>
        <a:bodyPr/>
        <a:lstStyle/>
        <a:p>
          <a:endParaRPr lang="en-IN"/>
        </a:p>
      </dgm:t>
    </dgm:pt>
    <dgm:pt modelId="{456E86E2-D312-410C-B386-7D647FA7EEF7}" type="pres">
      <dgm:prSet presAssocID="{5CDE9444-5E25-4EE9-8A8F-5728E1D111E1}" presName="linearFlow" presStyleCnt="0">
        <dgm:presLayoutVars>
          <dgm:resizeHandles val="exact"/>
        </dgm:presLayoutVars>
      </dgm:prSet>
      <dgm:spPr/>
    </dgm:pt>
    <dgm:pt modelId="{CD6F7381-9E7E-4E47-B852-B2DA1083B85C}" type="pres">
      <dgm:prSet presAssocID="{2404B76B-EA97-4F08-A16F-146A69857CE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7865A0F-05BC-4316-9402-2DF538A33BCE}" type="pres">
      <dgm:prSet presAssocID="{EAEEECB8-B779-4CD4-94BF-FBF88FDCD644}" presName="sibTrans" presStyleLbl="sibTrans2D1" presStyleIdx="0" presStyleCnt="5"/>
      <dgm:spPr/>
      <dgm:t>
        <a:bodyPr/>
        <a:lstStyle/>
        <a:p>
          <a:endParaRPr lang="en-IN"/>
        </a:p>
      </dgm:t>
    </dgm:pt>
    <dgm:pt modelId="{22DEA3AD-82C9-4E39-AA6B-19E6CEA400E5}" type="pres">
      <dgm:prSet presAssocID="{EAEEECB8-B779-4CD4-94BF-FBF88FDCD644}" presName="connectorText" presStyleLbl="sibTrans2D1" presStyleIdx="0" presStyleCnt="5"/>
      <dgm:spPr/>
      <dgm:t>
        <a:bodyPr/>
        <a:lstStyle/>
        <a:p>
          <a:endParaRPr lang="en-IN"/>
        </a:p>
      </dgm:t>
    </dgm:pt>
    <dgm:pt modelId="{842171CD-D499-4D39-91B8-ECE36C02B22C}" type="pres">
      <dgm:prSet presAssocID="{FE64396A-BC60-447F-8C4D-C218C85FF13F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9F3171E-3532-46A9-ABC8-76445B1A18A6}" type="pres">
      <dgm:prSet presAssocID="{023429D1-EBCA-4CB5-8A53-3F745D1C4B3E}" presName="sibTrans" presStyleLbl="sibTrans2D1" presStyleIdx="1" presStyleCnt="5"/>
      <dgm:spPr/>
      <dgm:t>
        <a:bodyPr/>
        <a:lstStyle/>
        <a:p>
          <a:endParaRPr lang="en-IN"/>
        </a:p>
      </dgm:t>
    </dgm:pt>
    <dgm:pt modelId="{2F387970-1B67-4134-9566-16D461EDC55D}" type="pres">
      <dgm:prSet presAssocID="{023429D1-EBCA-4CB5-8A53-3F745D1C4B3E}" presName="connectorText" presStyleLbl="sibTrans2D1" presStyleIdx="1" presStyleCnt="5"/>
      <dgm:spPr/>
      <dgm:t>
        <a:bodyPr/>
        <a:lstStyle/>
        <a:p>
          <a:endParaRPr lang="en-IN"/>
        </a:p>
      </dgm:t>
    </dgm:pt>
    <dgm:pt modelId="{9C4E61A8-C473-4ECD-A22B-48772E983E5E}" type="pres">
      <dgm:prSet presAssocID="{18F0F9C3-2BE3-4A00-8340-08B2E2968E5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96E958F-000D-459B-BB1A-C00807E4D6BB}" type="pres">
      <dgm:prSet presAssocID="{F346DCF0-58B3-4C93-BBC7-8E9F1EAB5647}" presName="sibTrans" presStyleLbl="sibTrans2D1" presStyleIdx="2" presStyleCnt="5"/>
      <dgm:spPr/>
      <dgm:t>
        <a:bodyPr/>
        <a:lstStyle/>
        <a:p>
          <a:endParaRPr lang="en-IN"/>
        </a:p>
      </dgm:t>
    </dgm:pt>
    <dgm:pt modelId="{F9B054F5-6732-4767-A3FB-C0E005A21192}" type="pres">
      <dgm:prSet presAssocID="{F346DCF0-58B3-4C93-BBC7-8E9F1EAB5647}" presName="connectorText" presStyleLbl="sibTrans2D1" presStyleIdx="2" presStyleCnt="5"/>
      <dgm:spPr/>
      <dgm:t>
        <a:bodyPr/>
        <a:lstStyle/>
        <a:p>
          <a:endParaRPr lang="en-IN"/>
        </a:p>
      </dgm:t>
    </dgm:pt>
    <dgm:pt modelId="{101FDE38-324F-4651-9F69-C22E078E6423}" type="pres">
      <dgm:prSet presAssocID="{38689CFB-7193-4143-A6D1-231E7AF5CFB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887ECB4-BFA8-494D-90DF-B1220B02BCA4}" type="pres">
      <dgm:prSet presAssocID="{D46BC13B-4C75-4F41-8D84-4A1BD4582244}" presName="sibTrans" presStyleLbl="sibTrans2D1" presStyleIdx="3" presStyleCnt="5"/>
      <dgm:spPr/>
      <dgm:t>
        <a:bodyPr/>
        <a:lstStyle/>
        <a:p>
          <a:endParaRPr lang="en-IN"/>
        </a:p>
      </dgm:t>
    </dgm:pt>
    <dgm:pt modelId="{1D4D32D1-3FD4-48F3-A65E-7E59B26F31EE}" type="pres">
      <dgm:prSet presAssocID="{D46BC13B-4C75-4F41-8D84-4A1BD4582244}" presName="connectorText" presStyleLbl="sibTrans2D1" presStyleIdx="3" presStyleCnt="5"/>
      <dgm:spPr/>
      <dgm:t>
        <a:bodyPr/>
        <a:lstStyle/>
        <a:p>
          <a:endParaRPr lang="en-IN"/>
        </a:p>
      </dgm:t>
    </dgm:pt>
    <dgm:pt modelId="{F257D151-E1CC-4A0B-9C36-F0E22B41B278}" type="pres">
      <dgm:prSet presAssocID="{4BBFF808-57DC-4127-A2EF-F52A7BDC6125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A0D5A26-A6AB-4CD7-838C-D3FDEEDBEEC0}" type="pres">
      <dgm:prSet presAssocID="{A04685EE-E2DE-4317-B12C-121266FFF2C6}" presName="sibTrans" presStyleLbl="sibTrans2D1" presStyleIdx="4" presStyleCnt="5"/>
      <dgm:spPr/>
      <dgm:t>
        <a:bodyPr/>
        <a:lstStyle/>
        <a:p>
          <a:endParaRPr lang="en-IN"/>
        </a:p>
      </dgm:t>
    </dgm:pt>
    <dgm:pt modelId="{CFE805E1-690F-4A30-A476-B7AF3271C892}" type="pres">
      <dgm:prSet presAssocID="{A04685EE-E2DE-4317-B12C-121266FFF2C6}" presName="connectorText" presStyleLbl="sibTrans2D1" presStyleIdx="4" presStyleCnt="5"/>
      <dgm:spPr/>
      <dgm:t>
        <a:bodyPr/>
        <a:lstStyle/>
        <a:p>
          <a:endParaRPr lang="en-IN"/>
        </a:p>
      </dgm:t>
    </dgm:pt>
    <dgm:pt modelId="{F79F98B7-040B-4F10-A035-2BEF43500CC0}" type="pres">
      <dgm:prSet presAssocID="{C503A6E5-ABF7-48D3-8AC2-F2BF7D98DF45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B98BA90-3831-41B8-8913-0D53F1956B64}" type="presOf" srcId="{F346DCF0-58B3-4C93-BBC7-8E9F1EAB5647}" destId="{496E958F-000D-459B-BB1A-C00807E4D6BB}" srcOrd="0" destOrd="0" presId="urn:microsoft.com/office/officeart/2005/8/layout/process2"/>
    <dgm:cxn modelId="{FB4D7D66-2B5E-47D6-A1B9-3F866F1DF876}" type="presOf" srcId="{EAEEECB8-B779-4CD4-94BF-FBF88FDCD644}" destId="{87865A0F-05BC-4316-9402-2DF538A33BCE}" srcOrd="0" destOrd="0" presId="urn:microsoft.com/office/officeart/2005/8/layout/process2"/>
    <dgm:cxn modelId="{BE58A0CA-EB6E-4D0F-9B78-5F67016ECFC3}" type="presOf" srcId="{C503A6E5-ABF7-48D3-8AC2-F2BF7D98DF45}" destId="{F79F98B7-040B-4F10-A035-2BEF43500CC0}" srcOrd="0" destOrd="0" presId="urn:microsoft.com/office/officeart/2005/8/layout/process2"/>
    <dgm:cxn modelId="{78FEC1CD-F61B-4716-8859-7A66D5904D2A}" type="presOf" srcId="{4BBFF808-57DC-4127-A2EF-F52A7BDC6125}" destId="{F257D151-E1CC-4A0B-9C36-F0E22B41B278}" srcOrd="0" destOrd="0" presId="urn:microsoft.com/office/officeart/2005/8/layout/process2"/>
    <dgm:cxn modelId="{A93323C1-8A37-4CFC-A324-F9ADB995F2DF}" type="presOf" srcId="{023429D1-EBCA-4CB5-8A53-3F745D1C4B3E}" destId="{89F3171E-3532-46A9-ABC8-76445B1A18A6}" srcOrd="0" destOrd="0" presId="urn:microsoft.com/office/officeart/2005/8/layout/process2"/>
    <dgm:cxn modelId="{E602DBD5-22D0-4BD5-B4C0-279B899EEBA1}" type="presOf" srcId="{38689CFB-7193-4143-A6D1-231E7AF5CFBE}" destId="{101FDE38-324F-4651-9F69-C22E078E6423}" srcOrd="0" destOrd="0" presId="urn:microsoft.com/office/officeart/2005/8/layout/process2"/>
    <dgm:cxn modelId="{46AD9E14-7D71-416A-8157-1560BB8B3178}" srcId="{5CDE9444-5E25-4EE9-8A8F-5728E1D111E1}" destId="{C503A6E5-ABF7-48D3-8AC2-F2BF7D98DF45}" srcOrd="5" destOrd="0" parTransId="{1BCF504C-C1BA-4247-9EAD-D32673F740D1}" sibTransId="{26654528-9C16-4518-9A84-60367E38EDF3}"/>
    <dgm:cxn modelId="{4F65A60A-69F6-4FC5-835A-00C30F0A0B72}" srcId="{5CDE9444-5E25-4EE9-8A8F-5728E1D111E1}" destId="{4BBFF808-57DC-4127-A2EF-F52A7BDC6125}" srcOrd="4" destOrd="0" parTransId="{895D1149-72F9-4F6C-9D52-4A719FE72EB6}" sibTransId="{A04685EE-E2DE-4317-B12C-121266FFF2C6}"/>
    <dgm:cxn modelId="{65208867-E1CB-475C-A9A2-4ACA2F755BED}" srcId="{5CDE9444-5E25-4EE9-8A8F-5728E1D111E1}" destId="{FE64396A-BC60-447F-8C4D-C218C85FF13F}" srcOrd="1" destOrd="0" parTransId="{1DC70BDC-9D1D-456B-85B8-3C03CFD5E71F}" sibTransId="{023429D1-EBCA-4CB5-8A53-3F745D1C4B3E}"/>
    <dgm:cxn modelId="{75E42E7F-0171-4887-A371-C7A325859404}" type="presOf" srcId="{A04685EE-E2DE-4317-B12C-121266FFF2C6}" destId="{9A0D5A26-A6AB-4CD7-838C-D3FDEEDBEEC0}" srcOrd="0" destOrd="0" presId="urn:microsoft.com/office/officeart/2005/8/layout/process2"/>
    <dgm:cxn modelId="{00FB7B9D-2938-4911-BEBD-C28E51808DD9}" srcId="{5CDE9444-5E25-4EE9-8A8F-5728E1D111E1}" destId="{2404B76B-EA97-4F08-A16F-146A69857CED}" srcOrd="0" destOrd="0" parTransId="{80B62705-CACA-4F51-82CF-B22E29B584B7}" sibTransId="{EAEEECB8-B779-4CD4-94BF-FBF88FDCD644}"/>
    <dgm:cxn modelId="{256E9F15-D7CF-43BF-A7A9-80F74AE4D4D7}" type="presOf" srcId="{18F0F9C3-2BE3-4A00-8340-08B2E2968E56}" destId="{9C4E61A8-C473-4ECD-A22B-48772E983E5E}" srcOrd="0" destOrd="0" presId="urn:microsoft.com/office/officeart/2005/8/layout/process2"/>
    <dgm:cxn modelId="{75EAF47E-CC08-429D-8665-AC48EB1409AA}" type="presOf" srcId="{D46BC13B-4C75-4F41-8D84-4A1BD4582244}" destId="{0887ECB4-BFA8-494D-90DF-B1220B02BCA4}" srcOrd="0" destOrd="0" presId="urn:microsoft.com/office/officeart/2005/8/layout/process2"/>
    <dgm:cxn modelId="{4DE39273-DA09-48BE-AC5A-7647A58BF4BD}" type="presOf" srcId="{023429D1-EBCA-4CB5-8A53-3F745D1C4B3E}" destId="{2F387970-1B67-4134-9566-16D461EDC55D}" srcOrd="1" destOrd="0" presId="urn:microsoft.com/office/officeart/2005/8/layout/process2"/>
    <dgm:cxn modelId="{4A2BFD34-1F27-4C56-8A03-EE9F9844A343}" type="presOf" srcId="{F346DCF0-58B3-4C93-BBC7-8E9F1EAB5647}" destId="{F9B054F5-6732-4767-A3FB-C0E005A21192}" srcOrd="1" destOrd="0" presId="urn:microsoft.com/office/officeart/2005/8/layout/process2"/>
    <dgm:cxn modelId="{8CF6F969-E075-4B99-9F30-6D4BF2EBC145}" type="presOf" srcId="{2404B76B-EA97-4F08-A16F-146A69857CED}" destId="{CD6F7381-9E7E-4E47-B852-B2DA1083B85C}" srcOrd="0" destOrd="0" presId="urn:microsoft.com/office/officeart/2005/8/layout/process2"/>
    <dgm:cxn modelId="{30AFBFE2-B973-4941-A8A5-2A0827C8F5C2}" srcId="{5CDE9444-5E25-4EE9-8A8F-5728E1D111E1}" destId="{18F0F9C3-2BE3-4A00-8340-08B2E2968E56}" srcOrd="2" destOrd="0" parTransId="{77C04A8F-ED33-4683-8CF6-A7BE2B8E0AC9}" sibTransId="{F346DCF0-58B3-4C93-BBC7-8E9F1EAB5647}"/>
    <dgm:cxn modelId="{273E0D51-390E-4936-8C87-05C1A61042C8}" srcId="{5CDE9444-5E25-4EE9-8A8F-5728E1D111E1}" destId="{38689CFB-7193-4143-A6D1-231E7AF5CFBE}" srcOrd="3" destOrd="0" parTransId="{9EED74CF-A5E3-48A3-A047-B2A82A814716}" sibTransId="{D46BC13B-4C75-4F41-8D84-4A1BD4582244}"/>
    <dgm:cxn modelId="{3D0954E1-D37A-489F-BC14-D12BEC57909D}" type="presOf" srcId="{FE64396A-BC60-447F-8C4D-C218C85FF13F}" destId="{842171CD-D499-4D39-91B8-ECE36C02B22C}" srcOrd="0" destOrd="0" presId="urn:microsoft.com/office/officeart/2005/8/layout/process2"/>
    <dgm:cxn modelId="{42AF4022-E2A6-4DC9-8811-13BDE2DBDB07}" type="presOf" srcId="{A04685EE-E2DE-4317-B12C-121266FFF2C6}" destId="{CFE805E1-690F-4A30-A476-B7AF3271C892}" srcOrd="1" destOrd="0" presId="urn:microsoft.com/office/officeart/2005/8/layout/process2"/>
    <dgm:cxn modelId="{DA650307-4CEC-48C2-9E38-6781CF1F38D1}" type="presOf" srcId="{EAEEECB8-B779-4CD4-94BF-FBF88FDCD644}" destId="{22DEA3AD-82C9-4E39-AA6B-19E6CEA400E5}" srcOrd="1" destOrd="0" presId="urn:microsoft.com/office/officeart/2005/8/layout/process2"/>
    <dgm:cxn modelId="{63C43C29-21E7-4F69-9CC4-63390F73F9F4}" type="presOf" srcId="{D46BC13B-4C75-4F41-8D84-4A1BD4582244}" destId="{1D4D32D1-3FD4-48F3-A65E-7E59B26F31EE}" srcOrd="1" destOrd="0" presId="urn:microsoft.com/office/officeart/2005/8/layout/process2"/>
    <dgm:cxn modelId="{9950E4C6-36EE-447E-A2CC-4D3583CD558C}" type="presOf" srcId="{5CDE9444-5E25-4EE9-8A8F-5728E1D111E1}" destId="{456E86E2-D312-410C-B386-7D647FA7EEF7}" srcOrd="0" destOrd="0" presId="urn:microsoft.com/office/officeart/2005/8/layout/process2"/>
    <dgm:cxn modelId="{4577718D-D1AB-47F8-859B-21DCDE3264D0}" type="presParOf" srcId="{456E86E2-D312-410C-B386-7D647FA7EEF7}" destId="{CD6F7381-9E7E-4E47-B852-B2DA1083B85C}" srcOrd="0" destOrd="0" presId="urn:microsoft.com/office/officeart/2005/8/layout/process2"/>
    <dgm:cxn modelId="{2FAD6594-544F-4E4D-8E69-614E6C64BC5C}" type="presParOf" srcId="{456E86E2-D312-410C-B386-7D647FA7EEF7}" destId="{87865A0F-05BC-4316-9402-2DF538A33BCE}" srcOrd="1" destOrd="0" presId="urn:microsoft.com/office/officeart/2005/8/layout/process2"/>
    <dgm:cxn modelId="{A3DEB449-20CA-4432-9A23-12B882EA0B26}" type="presParOf" srcId="{87865A0F-05BC-4316-9402-2DF538A33BCE}" destId="{22DEA3AD-82C9-4E39-AA6B-19E6CEA400E5}" srcOrd="0" destOrd="0" presId="urn:microsoft.com/office/officeart/2005/8/layout/process2"/>
    <dgm:cxn modelId="{CC2FA6B3-BED9-4DD2-A85F-7543122DEFFB}" type="presParOf" srcId="{456E86E2-D312-410C-B386-7D647FA7EEF7}" destId="{842171CD-D499-4D39-91B8-ECE36C02B22C}" srcOrd="2" destOrd="0" presId="urn:microsoft.com/office/officeart/2005/8/layout/process2"/>
    <dgm:cxn modelId="{49A3A36E-FF20-4E66-9C2F-16206B75768A}" type="presParOf" srcId="{456E86E2-D312-410C-B386-7D647FA7EEF7}" destId="{89F3171E-3532-46A9-ABC8-76445B1A18A6}" srcOrd="3" destOrd="0" presId="urn:microsoft.com/office/officeart/2005/8/layout/process2"/>
    <dgm:cxn modelId="{76D5F887-0CA3-4AA3-9136-E0CA406AA6BE}" type="presParOf" srcId="{89F3171E-3532-46A9-ABC8-76445B1A18A6}" destId="{2F387970-1B67-4134-9566-16D461EDC55D}" srcOrd="0" destOrd="0" presId="urn:microsoft.com/office/officeart/2005/8/layout/process2"/>
    <dgm:cxn modelId="{535CB936-482F-4B4D-BD69-89DB3B4EF6B0}" type="presParOf" srcId="{456E86E2-D312-410C-B386-7D647FA7EEF7}" destId="{9C4E61A8-C473-4ECD-A22B-48772E983E5E}" srcOrd="4" destOrd="0" presId="urn:microsoft.com/office/officeart/2005/8/layout/process2"/>
    <dgm:cxn modelId="{07EDC66D-DC3A-457E-8594-5FEB5823E801}" type="presParOf" srcId="{456E86E2-D312-410C-B386-7D647FA7EEF7}" destId="{496E958F-000D-459B-BB1A-C00807E4D6BB}" srcOrd="5" destOrd="0" presId="urn:microsoft.com/office/officeart/2005/8/layout/process2"/>
    <dgm:cxn modelId="{134B210D-3B06-4ECD-9490-FA4D26436F50}" type="presParOf" srcId="{496E958F-000D-459B-BB1A-C00807E4D6BB}" destId="{F9B054F5-6732-4767-A3FB-C0E005A21192}" srcOrd="0" destOrd="0" presId="urn:microsoft.com/office/officeart/2005/8/layout/process2"/>
    <dgm:cxn modelId="{518B74EA-6CD2-4DF8-990B-BEF8C76DE81D}" type="presParOf" srcId="{456E86E2-D312-410C-B386-7D647FA7EEF7}" destId="{101FDE38-324F-4651-9F69-C22E078E6423}" srcOrd="6" destOrd="0" presId="urn:microsoft.com/office/officeart/2005/8/layout/process2"/>
    <dgm:cxn modelId="{4484156A-DE16-4AF3-A8BE-D366C3E72EB4}" type="presParOf" srcId="{456E86E2-D312-410C-B386-7D647FA7EEF7}" destId="{0887ECB4-BFA8-494D-90DF-B1220B02BCA4}" srcOrd="7" destOrd="0" presId="urn:microsoft.com/office/officeart/2005/8/layout/process2"/>
    <dgm:cxn modelId="{6D1E9891-8221-407E-8385-7541E32097C0}" type="presParOf" srcId="{0887ECB4-BFA8-494D-90DF-B1220B02BCA4}" destId="{1D4D32D1-3FD4-48F3-A65E-7E59B26F31EE}" srcOrd="0" destOrd="0" presId="urn:microsoft.com/office/officeart/2005/8/layout/process2"/>
    <dgm:cxn modelId="{B0B69D14-CE07-454B-A977-0BD1B2196AF1}" type="presParOf" srcId="{456E86E2-D312-410C-B386-7D647FA7EEF7}" destId="{F257D151-E1CC-4A0B-9C36-F0E22B41B278}" srcOrd="8" destOrd="0" presId="urn:microsoft.com/office/officeart/2005/8/layout/process2"/>
    <dgm:cxn modelId="{0CDA1320-B5F0-48A3-B264-4A49E3CCBA9F}" type="presParOf" srcId="{456E86E2-D312-410C-B386-7D647FA7EEF7}" destId="{9A0D5A26-A6AB-4CD7-838C-D3FDEEDBEEC0}" srcOrd="9" destOrd="0" presId="urn:microsoft.com/office/officeart/2005/8/layout/process2"/>
    <dgm:cxn modelId="{B0D9E00B-1AD1-4729-9F0F-D22D66EFDFCE}" type="presParOf" srcId="{9A0D5A26-A6AB-4CD7-838C-D3FDEEDBEEC0}" destId="{CFE805E1-690F-4A30-A476-B7AF3271C892}" srcOrd="0" destOrd="0" presId="urn:microsoft.com/office/officeart/2005/8/layout/process2"/>
    <dgm:cxn modelId="{EFEB3DF3-3CC6-4382-9B49-AF386568FBC6}" type="presParOf" srcId="{456E86E2-D312-410C-B386-7D647FA7EEF7}" destId="{F79F98B7-040B-4F10-A035-2BEF43500CC0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66584-9993-423F-8466-4425EBFCC68E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FA340-89B9-459E-B2D1-564A6D76C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296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FA340-89B9-459E-B2D1-564A6D76CDC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602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C470808-7FE9-4AD0-BE96-6216E050C393}" type="datetime1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88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9021-3193-4959-A262-F224EDDD9284}" type="datetime1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9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848B-B1F0-4E30-B8F5-838F548D666A}" type="datetime1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416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A521-1EBB-4D84-95DF-33C36FCD1417}" type="datetime1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799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FC43-62BB-4E32-A420-94294048B7E7}" type="datetime1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96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00A7-2D87-4F15-960F-EDD736FFC00D}" type="datetime1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867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DEE3-B793-4CB8-A211-0D82CE8ECBE4}" type="datetime1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231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C414-A1B3-4C49-9855-6B8E67F6A388}" type="datetime1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451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4245-9DCC-4DDF-B08D-D7C9B964E205}" type="datetime1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92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DDF2-2953-4D5F-A85A-D90320688E45}" type="datetime1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7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9009-2AE5-406A-A859-C530D8ACDA72}" type="datetime1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411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80E6-60DE-4D70-9268-E41DCE16E95D}" type="datetime1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C465-C0D9-48FA-A271-E8772D976260}" type="datetime1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17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112C-6E1A-49CF-84C9-D0C9E4B96C54}" type="datetime1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43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B42E-CA1E-4206-8F16-21EDDC48CA9F}" type="datetime1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8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0A62-4CD5-4273-BB56-7EC0F5C0AE68}" type="datetime1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86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C6E4-D5BC-47C8-8E20-5F81941A68A1}" type="datetime1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6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5A19754-CF37-43B7-A1A8-CE7B6B80D821}" type="datetime1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5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ructables.com/GESTURE-VOCALIZER-FOR-DEAF-DUMB-PEOPLE-INTERACTION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000" b="1" dirty="0"/>
              <a:t>MANGALORE INSTITUTE OF TECHNOLOGY &amp; ENGINEERING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(An ISO 9001:2015 Certified, NAAC Accredited Institution)</a:t>
            </a:r>
            <a:br>
              <a:rPr lang="en-IN" sz="2000" dirty="0"/>
            </a:br>
            <a:r>
              <a:rPr lang="en-IN" sz="2000" dirty="0"/>
              <a:t>Badaga Mijar, Moodabidri</a:t>
            </a:r>
            <a:br>
              <a:rPr lang="en-IN" sz="2000" dirty="0"/>
            </a:br>
            <a:r>
              <a:rPr lang="en-IN" sz="1600" b="1" dirty="0"/>
              <a:t>DEPARTMENT OF ELECTRONICS AND COMMUNICATION ENGINEERING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400" dirty="0"/>
              <a:t>Mini Project Idea Presentation</a:t>
            </a:r>
            <a:r>
              <a:rPr lang="en-IN" sz="2000" dirty="0"/>
              <a:t/>
            </a:r>
            <a:br>
              <a:rPr lang="en-IN" sz="2000" dirty="0"/>
            </a:b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2771" y="2531879"/>
            <a:ext cx="9601196" cy="364345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         </a:t>
            </a:r>
            <a:r>
              <a:rPr lang="en-IN" b="1" u="sng" dirty="0" smtClean="0"/>
              <a:t>Title: COMPUTER </a:t>
            </a:r>
            <a:r>
              <a:rPr lang="en-IN" b="1" u="sng" dirty="0"/>
              <a:t>HUMAN INTERACTION BY GESTURE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</a:t>
            </a:r>
            <a:r>
              <a:rPr lang="en-US" sz="2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</a:t>
            </a:r>
            <a:r>
              <a:rPr lang="en-US" sz="20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by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0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000" dirty="0" smtClean="0"/>
              <a:t>                                  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Ankith Shetty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4MT18EC017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Brayan Saldanha             4MT18EC025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Rohan S                           4MT18EC065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Shreeganesha K V           4MT18EC080</a:t>
            </a:r>
          </a:p>
          <a:p>
            <a:pPr marL="0" indent="0" fontAlgn="base">
              <a:buNone/>
            </a:pPr>
            <a:r>
              <a:rPr lang="en-I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</a:t>
            </a:r>
            <a:r>
              <a:rPr lang="en-IN" sz="20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</a:t>
            </a:r>
            <a:r>
              <a:rPr lang="en-IN" sz="2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fontAlgn="base">
              <a:buNone/>
            </a:pPr>
            <a:r>
              <a:rPr lang="en-I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Dr.Vinayambika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Bhat</a:t>
            </a:r>
          </a:p>
          <a:p>
            <a:pPr marL="0" indent="0" fontAlgn="base">
              <a:buNone/>
            </a:pPr>
            <a:r>
              <a:rPr lang="en-IN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</a:t>
            </a:r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 &amp; HEAD </a:t>
            </a:r>
            <a:endParaRPr lang="en-IN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IN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Electronics &amp; communication Engineering</a:t>
            </a:r>
          </a:p>
          <a:p>
            <a:endParaRPr lang="en-IN" sz="20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endParaRPr lang="en-IN" sz="2000" b="1" u="sng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endParaRPr lang="en-IN" sz="2000" b="1" u="sng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endParaRPr lang="en-IN" sz="2000" b="1" u="sng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endParaRPr lang="en-IN" sz="20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1161" y="770482"/>
            <a:ext cx="1135780" cy="1498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97" y="897721"/>
            <a:ext cx="1090678" cy="1365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9875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SCHEDULE</a:t>
            </a:r>
            <a:endParaRPr lang="en-IN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en-IN" b="1" i="1" u="sng" dirty="0" smtClean="0"/>
              <a:t>Month 1</a:t>
            </a:r>
          </a:p>
          <a:p>
            <a:pPr marL="514350" indent="-514350">
              <a:buFont typeface="+mj-lt"/>
              <a:buAutoNum type="romanUcPeriod"/>
            </a:pPr>
            <a:endParaRPr lang="en-IN" dirty="0" smtClean="0"/>
          </a:p>
          <a:p>
            <a:pPr marL="514350" indent="-514350">
              <a:buFont typeface="+mj-lt"/>
              <a:buAutoNum type="romanUcPeriod"/>
            </a:pPr>
            <a:endParaRPr lang="en-IN" dirty="0" smtClean="0"/>
          </a:p>
          <a:p>
            <a:pPr marL="514350" indent="-514350">
              <a:buFont typeface="+mj-lt"/>
              <a:buAutoNum type="romanUcPeriod"/>
            </a:pPr>
            <a:r>
              <a:rPr lang="en-IN" b="1" i="1" u="sng" dirty="0" smtClean="0"/>
              <a:t>Month 2</a:t>
            </a:r>
          </a:p>
          <a:p>
            <a:pPr marL="514350" indent="-514350">
              <a:buFont typeface="+mj-lt"/>
              <a:buAutoNum type="romanUcPeriod"/>
            </a:pPr>
            <a:endParaRPr lang="en-IN" dirty="0" smtClean="0"/>
          </a:p>
          <a:p>
            <a:pPr marL="514350" indent="-514350">
              <a:buFont typeface="+mj-lt"/>
              <a:buAutoNum type="romanUcPeriod"/>
            </a:pPr>
            <a:endParaRPr lang="en-IN" b="1" i="1" u="sng" dirty="0" smtClean="0"/>
          </a:p>
          <a:p>
            <a:pPr marL="514350" indent="-514350">
              <a:buFont typeface="+mj-lt"/>
              <a:buAutoNum type="romanUcPeriod"/>
            </a:pPr>
            <a:r>
              <a:rPr lang="en-IN" b="1" i="1" u="sng" dirty="0" smtClean="0"/>
              <a:t>Month 3</a:t>
            </a:r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and problem identification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circuit and developing Software Program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circuit and report writing.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433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722377"/>
            <a:ext cx="9601196" cy="1133856"/>
          </a:xfrm>
        </p:spPr>
        <p:txBody>
          <a:bodyPr>
            <a:noAutofit/>
          </a:bodyPr>
          <a:lstStyle/>
          <a:p>
            <a:r>
              <a:rPr lang="en-IN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BUDGET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6900004"/>
              </p:ext>
            </p:extLst>
          </p:nvPr>
        </p:nvGraphicFramePr>
        <p:xfrm>
          <a:off x="1295400" y="1444753"/>
          <a:ext cx="9601197" cy="4599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399"/>
                <a:gridCol w="3200399"/>
                <a:gridCol w="3200399"/>
              </a:tblGrid>
              <a:tr h="80490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Arial Rounded MT Bold" panose="020F0704030504030204" pitchFamily="34" charset="0"/>
                        </a:rPr>
                        <a:t>Component name</a:t>
                      </a:r>
                      <a:endParaRPr lang="en-IN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Arial Rounded MT Bold" panose="020F0704030504030204" pitchFamily="34" charset="0"/>
                        </a:rPr>
                        <a:t>Quantity</a:t>
                      </a:r>
                    </a:p>
                    <a:p>
                      <a:endParaRPr lang="en-IN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Arial Rounded MT Bold" panose="020F0704030504030204" pitchFamily="34" charset="0"/>
                        </a:rPr>
                        <a:t>Price</a:t>
                      </a: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</a:tr>
              <a:tr h="459943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Arduino Uno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750</a:t>
                      </a:r>
                      <a:endParaRPr lang="en-IN" b="1" dirty="0"/>
                    </a:p>
                  </a:txBody>
                  <a:tcPr/>
                </a:tc>
              </a:tr>
              <a:tr h="459943">
                <a:tc>
                  <a:txBody>
                    <a:bodyPr/>
                    <a:lstStyle/>
                    <a:p>
                      <a:r>
                        <a:rPr lang="en-IN" b="1" dirty="0" smtClean="0"/>
                        <a:t>Wires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1(set)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200</a:t>
                      </a:r>
                      <a:endParaRPr lang="en-IN" b="1" dirty="0"/>
                    </a:p>
                  </a:txBody>
                  <a:tcPr/>
                </a:tc>
              </a:tr>
              <a:tr h="459943">
                <a:tc>
                  <a:txBody>
                    <a:bodyPr/>
                    <a:lstStyle/>
                    <a:p>
                      <a:r>
                        <a:rPr lang="en-IN" b="1" dirty="0" smtClean="0"/>
                        <a:t>Report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300</a:t>
                      </a:r>
                      <a:endParaRPr lang="en-IN" b="1" dirty="0"/>
                    </a:p>
                  </a:txBody>
                  <a:tcPr/>
                </a:tc>
              </a:tr>
              <a:tr h="459943">
                <a:tc>
                  <a:txBody>
                    <a:bodyPr/>
                    <a:lstStyle/>
                    <a:p>
                      <a:r>
                        <a:rPr lang="en-IN" b="1" dirty="0" smtClean="0"/>
                        <a:t>Ultrasonic sensor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400</a:t>
                      </a:r>
                      <a:endParaRPr lang="en-IN" b="1" dirty="0"/>
                    </a:p>
                  </a:txBody>
                  <a:tcPr/>
                </a:tc>
              </a:tr>
              <a:tr h="459943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USB Male-Female cable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 pair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850</a:t>
                      </a:r>
                      <a:endParaRPr lang="en-IN" b="1" dirty="0"/>
                    </a:p>
                  </a:txBody>
                  <a:tcPr/>
                </a:tc>
              </a:tr>
              <a:tr h="459943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Laptop/Computer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</a:tr>
              <a:tr h="459943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Travelling charges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500</a:t>
                      </a:r>
                      <a:endParaRPr lang="en-IN" b="1" dirty="0"/>
                    </a:p>
                  </a:txBody>
                  <a:tcPr/>
                </a:tc>
              </a:tr>
              <a:tr h="574929">
                <a:tc>
                  <a:txBody>
                    <a:bodyPr/>
                    <a:lstStyle/>
                    <a:p>
                      <a:r>
                        <a:rPr lang="en-IN" sz="2400" b="1" i="1" u="sng" dirty="0" smtClean="0">
                          <a:latin typeface="Arial Black" panose="020B0A04020102020204" pitchFamily="34" charset="0"/>
                        </a:rPr>
                        <a:t>Total </a:t>
                      </a:r>
                      <a:endParaRPr lang="en-IN" sz="2400" b="1" i="1" u="sng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i="1" strike="noStrik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3000</a:t>
                      </a:r>
                      <a:endParaRPr lang="en-IN" sz="2400" b="1" i="1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22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endParaRPr lang="en-IN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Balamurali R, Vimali JS (2015) Certificate and message authentication acceleration in VANET. IN: 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Proceedings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2015—IEEE International Conference on Innovation, Information in Computing Technologies, 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ICIICT 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2015.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Fakhreddine Karray, Milad Alemzadeh, Jamil Abou Saleh, Mo Nours Arab, (2008).“Human  Computer Interaction: Overview on State of the Art”, International Journal on Smart Sensing and Intelligent Systems, Vol. 1(1).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US" sz="7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Premangshu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Chanda, Pallab Kanti Mukherjee, Subrata Modak, Asoke Nath,  International Journal of Advanced Research in Computer Science and Software Engineering - “</a:t>
            </a:r>
            <a:r>
              <a:rPr lang="en-US" sz="7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Gesture Controlled Robot using Arduino and Android“-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Science, St. Xavier's College (Autonomous), Kolkata, West Bengal, India.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000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b="1" u="sng" dirty="0" smtClean="0"/>
              <a:t> 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[4]Department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Information Technology, “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 Gesture Recognition Control for Computers Using  Arduino”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Sathyabama Institute of Science and Technology, Chennai, India.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Kiran R, “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Vocalizer System for Speech and Hearing Impaired”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Department of Electronics and Communication Engineering, College of Engineering Trivandrum.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[6]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Tushar,</a:t>
            </a:r>
            <a:r>
              <a:rPr lang="en-US" sz="1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://www.instructables.com/GESTURE-VOCALIZER-FOR-DEAF-DUMB-PEOPLE- INTERACTION“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[Courtesy: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https://www.instructables.com/GESTURE-VOCALIZER-FOR-DEAF-DUMB-PEOPLE-INTERACTION/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248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E0BA9C-0828-4058-BFC0-45F9D467E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WORLD APPLICATIONS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FC19FC-1023-453D-83A2-24174CBD8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Nitendo Wii</a:t>
            </a:r>
          </a:p>
          <a:p>
            <a:pPr algn="just">
              <a:buSzPct val="114999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spread of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19</a:t>
            </a:r>
          </a:p>
          <a:p>
            <a:pPr algn="just">
              <a:buSzPct val="114999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physically challenged people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6137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2" y="890692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67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7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2824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131136-7C6F-4E04-AF2C-5059D157A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765" y="973506"/>
            <a:ext cx="9601196" cy="786283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BDA99D-EFA5-4DE9-8C28-ED163447A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242159"/>
            <a:ext cx="9601196" cy="3807912"/>
          </a:xfrm>
        </p:spPr>
        <p:txBody>
          <a:bodyPr>
            <a:normAutofit fontScale="25000" lnSpcReduction="20000"/>
          </a:bodyPr>
          <a:lstStyle/>
          <a:p>
            <a:pPr>
              <a:buSzPct val="114999"/>
              <a:buFont typeface="Wingdings"/>
              <a:buChar char="Ø"/>
            </a:pPr>
            <a:endParaRPr lang="en-US" dirty="0" smtClean="0">
              <a:ea typeface="+mn-lt"/>
              <a:cs typeface="+mn-lt"/>
            </a:endParaRPr>
          </a:p>
          <a:p>
            <a:pPr>
              <a:buSzPct val="114999"/>
              <a:buFont typeface="Wingdings"/>
              <a:buChar char="Ø"/>
            </a:pPr>
            <a:endParaRPr lang="en-US" dirty="0">
              <a:ea typeface="+mn-lt"/>
              <a:cs typeface="+mn-lt"/>
            </a:endParaRPr>
          </a:p>
          <a:p>
            <a:pPr algn="just">
              <a:buSzPct val="114999"/>
              <a:buFont typeface="Wingdings"/>
              <a:buChar char="Ø"/>
            </a:pPr>
            <a:r>
              <a:rPr lang="en-US" sz="7200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 recent years, the automation in the domain of robotics motivates the researchers to develop more flexible and simple operable machines such as computer or laptop’s </a:t>
            </a:r>
            <a:r>
              <a:rPr lang="en-US" sz="7200" b="1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controlled through various hand gestures of humans.</a:t>
            </a:r>
          </a:p>
          <a:p>
            <a:pPr algn="just">
              <a:buSzPct val="114999"/>
              <a:buFont typeface="Wingdings"/>
              <a:buChar char="Ø"/>
            </a:pPr>
            <a:r>
              <a:rPr lang="en-US" sz="72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Human Machine Interface</a:t>
            </a:r>
            <a:r>
              <a:rPr lang="en-US" sz="72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(HMI) system plays key role in exchanging the data between computer and human. The current design mainly involved with HMI system that is able to control the system applications such as</a:t>
            </a:r>
            <a:r>
              <a:rPr lang="en-US" sz="72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 change, scroll up/down during a website and tab change, window change, switching between tasks , play/pause a </a:t>
            </a:r>
            <a:r>
              <a:rPr lang="en-US" sz="7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r>
              <a:rPr lang="en-US" sz="72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etc</a:t>
            </a:r>
            <a:r>
              <a:rPr lang="en-US" sz="72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., without using any </a:t>
            </a:r>
            <a:r>
              <a:rPr lang="en-US" sz="72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mouse, keyboard, or </a:t>
            </a:r>
            <a:r>
              <a:rPr lang="en-US" sz="7200" b="1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joystick</a:t>
            </a:r>
          </a:p>
          <a:p>
            <a:pPr algn="just">
              <a:buSzPct val="114999"/>
              <a:buFont typeface="Wingdings"/>
              <a:buChar char="Ø"/>
            </a:pP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paralyzed people can easily operate their laptops with simple hand gestures using current design. </a:t>
            </a:r>
            <a:endParaRPr lang="en-US" sz="7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114999"/>
              <a:buFont typeface="Wingdings"/>
              <a:buChar char="Ø"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methodology provides more flexibility and easy operation; even a </a:t>
            </a: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nonprofessional can operate the HMI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44789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0A6668-42A0-4D5D-8DD8-B8F346382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72CAC3-B68B-483D-8B53-629D102CC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9896855" cy="3596980"/>
          </a:xfrm>
        </p:spPr>
        <p:txBody>
          <a:bodyPr>
            <a:noAutofit/>
          </a:bodyPr>
          <a:lstStyle/>
          <a:p>
            <a:pPr algn="just">
              <a:buFont typeface="Wingdings"/>
              <a:buChar char="Ø"/>
            </a:pP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The human can interact with the any real time object (Machine) with five senses </a:t>
            </a:r>
            <a:r>
              <a:rPr lang="en-US" sz="1800" dirty="0" err="1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i..</a:t>
            </a:r>
            <a:r>
              <a:rPr lang="en-US" sz="18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sight, hearing, smell, taste and touch.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114999"/>
              <a:buFont typeface="Wingdings"/>
              <a:buChar char="Ø"/>
            </a:pP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There are several ways to face the HMI challenge, in this case - hand gestures focused to control the system operations. (</a:t>
            </a:r>
            <a:r>
              <a:rPr lang="en-US" sz="18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Bluetooth,optical gloves,motion technologies) - increase in cost and decrease in hardware.</a:t>
            </a:r>
          </a:p>
          <a:p>
            <a:pPr algn="just">
              <a:buSzPct val="114999"/>
              <a:buFont typeface="Wingdings"/>
              <a:buChar char="Ø"/>
            </a:pP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Our approach is using </a:t>
            </a:r>
            <a:r>
              <a:rPr lang="en-US" sz="18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embedded systems (Arduino),thus </a:t>
            </a:r>
            <a:r>
              <a:rPr lang="en-US" sz="1800" b="1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decreasing </a:t>
            </a:r>
            <a:r>
              <a:rPr lang="en-US" sz="18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cost but increase in hardware</a:t>
            </a:r>
            <a:r>
              <a:rPr lang="en-US" sz="1800" b="1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</a:t>
            </a:r>
          </a:p>
          <a:p>
            <a:pPr algn="just">
              <a:buSzPct val="114999"/>
              <a:buFont typeface="Wingdings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hand gestures are sensed by the ultrasonic sensor to execute the computer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In this system, ultrasonic sensor is directly interfaced with the computer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SzPct val="114999"/>
              <a:buFont typeface="Wingdings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laptop can easily be operated from small distances and up to the range of pre-programmed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distances.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external hardware is required to read and control some external peripherals. </a:t>
            </a:r>
            <a:endParaRPr lang="en-US" sz="1800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buSzPct val="114999"/>
              <a:buFont typeface="Wingdings"/>
              <a:buChar char="Ø"/>
            </a:pPr>
            <a:endParaRPr lang="en-US" sz="1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938411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468880"/>
            <a:ext cx="9601196" cy="366674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Specially abled people face problems in operating the computer.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paralyzed people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face  difficulties  to control  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gadgets.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infections also spread to others from the infected person if they are using the same PC.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in order to overcome all these problems we are  trying to  implement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way to manipulate the operations of laptop or PC without coming in physical contact with it.</a:t>
            </a:r>
          </a:p>
          <a:p>
            <a:pPr marL="0" indent="0" algn="just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07842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AND DESIGN FLOW</a:t>
            </a:r>
            <a:endParaRPr lang="en-IN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166" y="2624328"/>
            <a:ext cx="3087434" cy="2916936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232" y="2784728"/>
            <a:ext cx="3930968" cy="275653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88248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xmlns="" id="{38181A50-C8BE-4392-983D-C065790805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5402" y="164593"/>
            <a:ext cx="9601196" cy="1399032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 AND FLOW CHART</a:t>
            </a:r>
            <a:endParaRPr lang="en-IN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C:\Users\Prashantha Vittala\OneDrive\Pictures\Screenshots\2021-05-03 (2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644" y="1353313"/>
            <a:ext cx="7919076" cy="50749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025059470"/>
              </p:ext>
            </p:extLst>
          </p:nvPr>
        </p:nvGraphicFramePr>
        <p:xfrm>
          <a:off x="6473952" y="1362456"/>
          <a:ext cx="5248656" cy="5001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896598" y="6428233"/>
            <a:ext cx="542697" cy="279400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29372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43015E-EDFB-42A2-B6E7-BAF1230E0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2E3353E-B140-422F-9AB4-6E31636549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                  </a:t>
            </a:r>
            <a:r>
              <a:rPr lang="en-US" b="1"/>
              <a:t>Hardware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7A97450-26EA-4E7B-8DDF-6076E0F5D4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>
              <a:buFont typeface="Wingdings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Laptop</a:t>
            </a:r>
          </a:p>
          <a:p>
            <a:pPr algn="just">
              <a:buSzPct val="114999"/>
              <a:buFont typeface="Wingdings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SzPct val="114999"/>
              <a:buFont typeface="Wingdings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Ultrasonic Sensor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6D0D157-B08E-4A48-A6F8-08030F88F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                   </a:t>
            </a:r>
            <a:r>
              <a:rPr lang="en-US" b="1"/>
              <a:t>Software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5C8D617-43A4-4DB4-B73B-E94DD8387D3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ea typeface="+mn-lt"/>
                <a:cs typeface="+mn-lt"/>
              </a:rPr>
              <a:t>Arduino IDE and Python 3.7.1</a:t>
            </a:r>
          </a:p>
          <a:p>
            <a:pPr algn="just">
              <a:buSzPct val="114999"/>
              <a:buFont typeface="Wingdings" panose="05000000000000000000" pitchFamily="2" charset="2"/>
              <a:buChar char="Ø"/>
            </a:pPr>
            <a:r>
              <a:rPr lang="en-US" sz="1800" dirty="0">
                <a:ea typeface="+mn-lt"/>
                <a:cs typeface="+mn-lt"/>
              </a:rPr>
              <a:t>PyAutoGUI module is used to control the data communication.</a:t>
            </a:r>
            <a:endParaRPr lang="en-US" sz="1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89048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Gesture recognition is the main aim of this project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user places his/her hand at an appropriate distance which is sensed by the ultra-sensor and then provides various gestures which is detected by the web-cam.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gestures are converted into respective keywords and sent to the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microcontroller(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python script running in the background processes these keywords into virtual functions of hot-keys present on the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keyboard.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activation of the virtual function further activates the applications such as media player,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browser,volume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offsetting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01674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FC5BDA-1904-4A1B-BAE3-C88C2DD18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B8D702-05F8-4286-A730-AF255BA9C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Based on these keywords the corresponding virtual functions of </a:t>
            </a:r>
            <a:r>
              <a:rPr lang="en-US" sz="18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hot keys</a:t>
            </a: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will implement in the operating system</a:t>
            </a:r>
          </a:p>
          <a:p>
            <a:pPr algn="just">
              <a:buSzPct val="114999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 Keys - </a:t>
            </a: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 hot key is a key or a combination of key on a computer keyboard that, when pressed at one time, performs a task (such as starting an application) more quickly than by using a mouse or other input device.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953146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255</TotalTime>
  <Words>640</Words>
  <Application>Microsoft Office PowerPoint</Application>
  <PresentationFormat>Widescreen</PresentationFormat>
  <Paragraphs>135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Black</vt:lpstr>
      <vt:lpstr>Arial Rounded MT Bold</vt:lpstr>
      <vt:lpstr>Calibri</vt:lpstr>
      <vt:lpstr>Garamond</vt:lpstr>
      <vt:lpstr>Times New Roman</vt:lpstr>
      <vt:lpstr>Wingdings</vt:lpstr>
      <vt:lpstr>Organic</vt:lpstr>
      <vt:lpstr>MANGALORE INSTITUTE OF TECHNOLOGY &amp; ENGINEERING (An ISO 9001:2015 Certified, NAAC Accredited Institution) Badaga Mijar, Moodabidri DEPARTMENT OF ELECTRONICS AND COMMUNICATION ENGINEERING Mini Project Idea Presentation </vt:lpstr>
      <vt:lpstr>INTRODUCTION</vt:lpstr>
      <vt:lpstr>INTRODUCTION</vt:lpstr>
      <vt:lpstr>PROBLEM STATEMENT</vt:lpstr>
      <vt:lpstr>BLOCK DIAGRAM AND DESIGN FLOW</vt:lpstr>
      <vt:lpstr>CIRCUIT DIAGRAM AND FLOW CHART</vt:lpstr>
      <vt:lpstr>IMPLEMENTATION</vt:lpstr>
      <vt:lpstr>METHODOLOGY</vt:lpstr>
      <vt:lpstr>METHODOLOGY</vt:lpstr>
      <vt:lpstr>TIME SCHEDULE</vt:lpstr>
      <vt:lpstr>BUDGET </vt:lpstr>
      <vt:lpstr>REFERENCES </vt:lpstr>
      <vt:lpstr>REFERENCES </vt:lpstr>
      <vt:lpstr>REAL WORLD APPLICATIONS</vt:lpstr>
      <vt:lpstr>       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Shreeganesha</dc:creator>
  <cp:lastModifiedBy>Shreeganesha</cp:lastModifiedBy>
  <cp:revision>181</cp:revision>
  <dcterms:created xsi:type="dcterms:W3CDTF">2021-04-26T09:29:07Z</dcterms:created>
  <dcterms:modified xsi:type="dcterms:W3CDTF">2021-05-14T08:17:46Z</dcterms:modified>
</cp:coreProperties>
</file>