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56" r:id="rId3"/>
    <p:sldId id="258" r:id="rId4"/>
    <p:sldId id="270" r:id="rId5"/>
    <p:sldId id="261" r:id="rId6"/>
    <p:sldId id="259" r:id="rId7"/>
    <p:sldId id="262" r:id="rId8"/>
    <p:sldId id="260" r:id="rId9"/>
    <p:sldId id="267" r:id="rId10"/>
    <p:sldId id="269" r:id="rId11"/>
    <p:sldId id="264" r:id="rId12"/>
    <p:sldId id="265" r:id="rId13"/>
    <p:sldId id="266" r:id="rId14"/>
    <p:sldId id="268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1CFC16-038E-4B78-A630-843E58F93DA5}" v="13" dt="2023-05-03T09:19:41.9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AF218-9BD4-4AF3-BFDC-2A1865AD0B3F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D2811-2019-4D14-80FF-D8C1A62F3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0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D2811-2019-4D14-80FF-D8C1A62F381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88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57F9-CE59-7466-EC7E-D560B3608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3DFB7-4DE5-8DF8-B525-88A23F528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78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77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D5FB-B84A-553C-B514-E86DC3485D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highlight>
                  <a:srgbClr val="000080"/>
                </a:highlight>
              </a:rPr>
              <a:t>S. SHREE HAASAN</a:t>
            </a:r>
            <a:endParaRPr lang="en-IN" dirty="0">
              <a:solidFill>
                <a:srgbClr val="FFC000"/>
              </a:solidFill>
              <a:highlight>
                <a:srgbClr val="00008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5B36C-9586-FED4-5B6A-8C1F20EE83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highlight>
                  <a:srgbClr val="000080"/>
                </a:highlight>
              </a:rPr>
              <a:t>STUDENT REGISTRATION ,LIST VIEW AND SEARCH</a:t>
            </a:r>
          </a:p>
          <a:p>
            <a:r>
              <a:rPr lang="en-US" dirty="0">
                <a:solidFill>
                  <a:srgbClr val="00B0F0"/>
                </a:solidFill>
                <a:highlight>
                  <a:srgbClr val="000080"/>
                </a:highlight>
              </a:rPr>
              <a:t>HTML , CSS AND JAVASCRIPT</a:t>
            </a:r>
            <a:endParaRPr lang="en-IN" dirty="0">
              <a:solidFill>
                <a:srgbClr val="00B0F0"/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08550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753B-C38A-25B1-8730-622F7CD7E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658" y="707923"/>
            <a:ext cx="9065342" cy="964032"/>
          </a:xfrm>
        </p:spPr>
        <p:txBody>
          <a:bodyPr/>
          <a:lstStyle/>
          <a:p>
            <a:r>
              <a:rPr lang="en-US" dirty="0"/>
              <a:t>Local storage- display List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08004-BE4C-8B22-752A-533E0AE68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32FB83-288F-1C57-C5F5-07A630352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974829"/>
              </p:ext>
            </p:extLst>
          </p:nvPr>
        </p:nvGraphicFramePr>
        <p:xfrm>
          <a:off x="1524000" y="1673225"/>
          <a:ext cx="9144000" cy="3512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03960">
                  <a:extLst>
                    <a:ext uri="{9D8B030D-6E8A-4147-A177-3AD203B41FA5}">
                      <a16:colId xmlns:a16="http://schemas.microsoft.com/office/drawing/2014/main" val="684512198"/>
                    </a:ext>
                  </a:extLst>
                </a:gridCol>
                <a:gridCol w="4840040">
                  <a:extLst>
                    <a:ext uri="{9D8B030D-6E8A-4147-A177-3AD203B41FA5}">
                      <a16:colId xmlns:a16="http://schemas.microsoft.com/office/drawing/2014/main" val="13380808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1" u="sng" strike="noStrike">
                          <a:effectLst/>
                        </a:rPr>
                        <a:t>Steps</a:t>
                      </a:r>
                      <a:endParaRPr lang="en-IN" sz="2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1" u="sng" strike="noStrike" dirty="0">
                          <a:effectLst/>
                        </a:rPr>
                        <a:t>Source code</a:t>
                      </a:r>
                      <a:endParaRPr lang="en-IN" sz="2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1042877"/>
                  </a:ext>
                </a:extLst>
              </a:tr>
              <a:tr h="314706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 1) Get the Local storage</a:t>
                      </a:r>
                      <a:br>
                        <a:rPr lang="en-IN" sz="1200" u="none" strike="noStrike" dirty="0">
                          <a:effectLst/>
                        </a:rPr>
                      </a:br>
                      <a:r>
                        <a:rPr lang="en-IN" sz="1200" u="none" strike="noStrike" dirty="0">
                          <a:effectLst/>
                        </a:rPr>
                        <a:t> var </a:t>
                      </a:r>
                      <a:r>
                        <a:rPr lang="en-IN" sz="1200" u="none" strike="noStrike" dirty="0" err="1">
                          <a:effectLst/>
                        </a:rPr>
                        <a:t>retrievedData</a:t>
                      </a:r>
                      <a:r>
                        <a:rPr lang="en-IN" sz="1200" u="none" strike="noStrike" dirty="0">
                          <a:effectLst/>
                        </a:rPr>
                        <a:t> = </a:t>
                      </a:r>
                      <a:r>
                        <a:rPr lang="en-IN" sz="1200" u="none" strike="noStrike" dirty="0" err="1">
                          <a:effectLst/>
                        </a:rPr>
                        <a:t>localStorage.getItem</a:t>
                      </a:r>
                      <a:r>
                        <a:rPr lang="en-IN" sz="1200" u="none" strike="noStrike" dirty="0">
                          <a:effectLst/>
                        </a:rPr>
                        <a:t>("</a:t>
                      </a:r>
                      <a:r>
                        <a:rPr lang="en-IN" sz="1200" u="none" strike="noStrike" dirty="0" err="1">
                          <a:effectLst/>
                        </a:rPr>
                        <a:t>userList</a:t>
                      </a:r>
                      <a:r>
                        <a:rPr lang="en-IN" sz="1200" u="none" strike="noStrike" dirty="0">
                          <a:effectLst/>
                        </a:rPr>
                        <a:t>");</a:t>
                      </a:r>
                      <a:br>
                        <a:rPr lang="en-IN" sz="1200" u="none" strike="noStrike" dirty="0">
                          <a:effectLst/>
                        </a:rPr>
                      </a:br>
                      <a:r>
                        <a:rPr lang="en-IN" sz="1200" u="none" strike="noStrike" dirty="0">
                          <a:effectLst/>
                        </a:rPr>
                        <a:t>2) convert the </a:t>
                      </a:r>
                      <a:r>
                        <a:rPr lang="en-IN" sz="1200" u="none" strike="noStrike" dirty="0" err="1">
                          <a:effectLst/>
                        </a:rPr>
                        <a:t>arraylist</a:t>
                      </a:r>
                      <a:br>
                        <a:rPr lang="en-IN" sz="1200" u="none" strike="noStrike" dirty="0">
                          <a:effectLst/>
                        </a:rPr>
                      </a:br>
                      <a:r>
                        <a:rPr lang="en-IN" sz="1200" u="none" strike="noStrike" dirty="0">
                          <a:effectLst/>
                        </a:rPr>
                        <a:t>var </a:t>
                      </a:r>
                      <a:r>
                        <a:rPr lang="en-IN" sz="1200" u="none" strike="noStrike" dirty="0" err="1">
                          <a:effectLst/>
                        </a:rPr>
                        <a:t>arr</a:t>
                      </a:r>
                      <a:r>
                        <a:rPr lang="en-IN" sz="1200" u="none" strike="noStrike" dirty="0">
                          <a:effectLst/>
                        </a:rPr>
                        <a:t> = </a:t>
                      </a:r>
                      <a:r>
                        <a:rPr lang="en-IN" sz="1200" u="none" strike="noStrike" dirty="0" err="1">
                          <a:effectLst/>
                        </a:rPr>
                        <a:t>JSON.parse</a:t>
                      </a:r>
                      <a:r>
                        <a:rPr lang="en-IN" sz="1200" u="none" strike="noStrike" dirty="0">
                          <a:effectLst/>
                        </a:rPr>
                        <a:t>(</a:t>
                      </a:r>
                      <a:r>
                        <a:rPr lang="en-IN" sz="1200" u="none" strike="noStrike" dirty="0" err="1">
                          <a:effectLst/>
                        </a:rPr>
                        <a:t>retrievedData</a:t>
                      </a:r>
                      <a:r>
                        <a:rPr lang="en-IN" sz="1200" u="none" strike="noStrike" dirty="0">
                          <a:effectLst/>
                        </a:rPr>
                        <a:t>);</a:t>
                      </a:r>
                      <a:br>
                        <a:rPr lang="en-IN" sz="1200" u="none" strike="noStrike" dirty="0">
                          <a:effectLst/>
                        </a:rPr>
                      </a:br>
                      <a:r>
                        <a:rPr lang="en-IN" sz="1200" u="none" strike="noStrike" dirty="0">
                          <a:effectLst/>
                        </a:rPr>
                        <a:t>3) display the array list</a:t>
                      </a:r>
                      <a:br>
                        <a:rPr lang="en-IN" sz="1200" u="none" strike="noStrike" dirty="0">
                          <a:effectLst/>
                        </a:rPr>
                      </a:br>
                      <a:r>
                        <a:rPr lang="en-IN" sz="1200" u="none" strike="noStrike" dirty="0">
                          <a:effectLst/>
                        </a:rPr>
                        <a:t> let </a:t>
                      </a:r>
                      <a:r>
                        <a:rPr lang="en-IN" sz="1200" u="none" strike="noStrike" dirty="0" err="1">
                          <a:effectLst/>
                        </a:rPr>
                        <a:t>obj</a:t>
                      </a:r>
                      <a:r>
                        <a:rPr lang="en-IN" sz="1200" u="none" strike="noStrike" dirty="0">
                          <a:effectLst/>
                        </a:rPr>
                        <a:t> = </a:t>
                      </a:r>
                      <a:r>
                        <a:rPr lang="en-IN" sz="1200" u="none" strike="noStrike" dirty="0" err="1">
                          <a:effectLst/>
                        </a:rPr>
                        <a:t>arr.find</a:t>
                      </a:r>
                      <a:r>
                        <a:rPr lang="en-IN" sz="1200" u="none" strike="noStrike" dirty="0">
                          <a:effectLst/>
                        </a:rPr>
                        <a:t>((o, </a:t>
                      </a:r>
                      <a:r>
                        <a:rPr lang="en-IN" sz="1200" u="none" strike="noStrike" dirty="0" err="1">
                          <a:effectLst/>
                        </a:rPr>
                        <a:t>i</a:t>
                      </a:r>
                      <a:r>
                        <a:rPr lang="en-IN" sz="1200" u="none" strike="noStrike" dirty="0">
                          <a:effectLst/>
                        </a:rPr>
                        <a:t>) =&gt; {</a:t>
                      </a:r>
                      <a:br>
                        <a:rPr lang="en-IN" sz="1200" u="none" strike="noStrike" dirty="0">
                          <a:effectLst/>
                        </a:rPr>
                      </a:br>
                      <a:r>
                        <a:rPr lang="en-IN" sz="1200" u="none" strike="noStrike" dirty="0">
                          <a:effectLst/>
                        </a:rPr>
                        <a:t>text1=text1+"&lt;tr&gt;&lt;td&gt;"+</a:t>
                      </a:r>
                      <a:r>
                        <a:rPr lang="en-IN" sz="1200" u="none" strike="noStrike" dirty="0" err="1">
                          <a:effectLst/>
                        </a:rPr>
                        <a:t>o.email</a:t>
                      </a:r>
                      <a:r>
                        <a:rPr lang="en-IN" sz="1200" u="none" strike="noStrike" dirty="0">
                          <a:effectLst/>
                        </a:rPr>
                        <a:t>+"&lt;/td&gt;&lt;td&gt;"+</a:t>
                      </a:r>
                      <a:r>
                        <a:rPr lang="en-IN" sz="1200" u="none" strike="noStrike" dirty="0" err="1">
                          <a:effectLst/>
                        </a:rPr>
                        <a:t>o.fname</a:t>
                      </a:r>
                      <a:br>
                        <a:rPr lang="en-IN" sz="1200" u="none" strike="noStrike" dirty="0">
                          <a:effectLst/>
                        </a:rPr>
                      </a:br>
                      <a:r>
                        <a:rPr lang="en-IN" sz="1200" u="none" strike="noStrike" dirty="0">
                          <a:effectLst/>
                        </a:rPr>
                        <a:t>+"&lt;/td&gt;&lt;td&gt;"+</a:t>
                      </a:r>
                      <a:r>
                        <a:rPr lang="en-IN" sz="1200" u="none" strike="noStrike" dirty="0" err="1">
                          <a:effectLst/>
                        </a:rPr>
                        <a:t>o.lname</a:t>
                      </a:r>
                      <a:r>
                        <a:rPr lang="en-IN" sz="1200" u="none" strike="noStrike" dirty="0">
                          <a:effectLst/>
                        </a:rPr>
                        <a:t>+"&lt;/td&gt;</a:t>
                      </a:r>
                      <a:br>
                        <a:rPr lang="en-IN" sz="1200" u="none" strike="noStrike" dirty="0">
                          <a:effectLst/>
                        </a:rPr>
                      </a:br>
                      <a:r>
                        <a:rPr lang="en-IN" sz="1200" u="none" strike="noStrike" dirty="0">
                          <a:effectLst/>
                        </a:rPr>
                        <a:t>&lt;td&gt;"+</a:t>
                      </a:r>
                      <a:r>
                        <a:rPr lang="en-IN" sz="1200" u="none" strike="noStrike" dirty="0" err="1">
                          <a:effectLst/>
                        </a:rPr>
                        <a:t>o.phone</a:t>
                      </a:r>
                      <a:r>
                        <a:rPr lang="en-IN" sz="1200" u="none" strike="noStrike" dirty="0">
                          <a:effectLst/>
                        </a:rPr>
                        <a:t>+"&lt;/td&gt;&lt;td&gt;"+</a:t>
                      </a:r>
                      <a:r>
                        <a:rPr lang="en-IN" sz="1200" u="none" strike="noStrike" dirty="0" err="1">
                          <a:effectLst/>
                        </a:rPr>
                        <a:t>o.qualification</a:t>
                      </a:r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br>
                        <a:rPr lang="en-IN" sz="1200" u="none" strike="noStrike" dirty="0">
                          <a:effectLst/>
                        </a:rPr>
                      </a:br>
                      <a:r>
                        <a:rPr lang="en-IN" sz="1200" u="none" strike="noStrike" dirty="0">
                          <a:effectLst/>
                        </a:rPr>
                        <a:t>+"&lt;/td&gt;&lt;/tr&gt;";</a:t>
                      </a:r>
                      <a:br>
                        <a:rPr lang="en-IN" sz="1200" u="none" strike="noStrike" dirty="0">
                          <a:effectLst/>
                        </a:rPr>
                      </a:br>
                      <a:r>
                        <a:rPr lang="en-IN" sz="1200" u="none" strike="noStrike" dirty="0">
                          <a:effectLst/>
                        </a:rPr>
                        <a:t>  });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let text1 ="";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 err="1">
                          <a:effectLst/>
                        </a:rPr>
                        <a:t>document.getElementById</a:t>
                      </a:r>
                      <a:r>
                        <a:rPr lang="en-IN" sz="1100" u="none" strike="noStrike" dirty="0">
                          <a:effectLst/>
                        </a:rPr>
                        <a:t>("</a:t>
                      </a:r>
                      <a:r>
                        <a:rPr lang="en-IN" sz="1100" u="none" strike="noStrike" dirty="0" err="1">
                          <a:effectLst/>
                        </a:rPr>
                        <a:t>msg</a:t>
                      </a:r>
                      <a:r>
                        <a:rPr lang="en-IN" sz="1100" u="none" strike="noStrike" dirty="0">
                          <a:effectLst/>
                        </a:rPr>
                        <a:t>").</a:t>
                      </a:r>
                      <a:r>
                        <a:rPr lang="en-IN" sz="1100" u="none" strike="noStrike" dirty="0" err="1">
                          <a:effectLst/>
                        </a:rPr>
                        <a:t>innerHTML</a:t>
                      </a:r>
                      <a:r>
                        <a:rPr lang="en-IN" sz="1100" u="none" strike="noStrike" dirty="0">
                          <a:effectLst/>
                        </a:rPr>
                        <a:t> = "";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 text1 = "&lt;table style='width:100%'&gt;&lt;tr&gt;&lt;</a:t>
                      </a:r>
                      <a:r>
                        <a:rPr lang="en-IN" sz="1100" u="none" strike="noStrike" dirty="0" err="1">
                          <a:effectLst/>
                        </a:rPr>
                        <a:t>th</a:t>
                      </a:r>
                      <a:r>
                        <a:rPr lang="en-IN" sz="1100" u="none" strike="noStrike" dirty="0">
                          <a:effectLst/>
                        </a:rPr>
                        <a:t>&gt;Email&lt;/</a:t>
                      </a:r>
                      <a:r>
                        <a:rPr lang="en-IN" sz="1100" u="none" strike="noStrike" dirty="0" err="1">
                          <a:effectLst/>
                        </a:rPr>
                        <a:t>th</a:t>
                      </a:r>
                      <a:r>
                        <a:rPr lang="en-IN" sz="1100" u="none" strike="noStrike" dirty="0">
                          <a:effectLst/>
                        </a:rPr>
                        <a:t>&gt;&lt;</a:t>
                      </a:r>
                      <a:r>
                        <a:rPr lang="en-IN" sz="1100" u="none" strike="noStrike" dirty="0" err="1">
                          <a:effectLst/>
                        </a:rPr>
                        <a:t>th</a:t>
                      </a:r>
                      <a:r>
                        <a:rPr lang="en-IN" sz="1100" u="none" strike="noStrike" dirty="0">
                          <a:effectLst/>
                        </a:rPr>
                        <a:t>&gt;</a:t>
                      </a:r>
                      <a:r>
                        <a:rPr lang="en-IN" sz="1100" u="none" strike="noStrike" dirty="0" err="1">
                          <a:effectLst/>
                        </a:rPr>
                        <a:t>Firstname</a:t>
                      </a:r>
                      <a:r>
                        <a:rPr lang="en-IN" sz="1100" u="none" strike="noStrike" dirty="0">
                          <a:effectLst/>
                        </a:rPr>
                        <a:t>&lt;/</a:t>
                      </a:r>
                      <a:r>
                        <a:rPr lang="en-IN" sz="1100" u="none" strike="noStrike" dirty="0" err="1">
                          <a:effectLst/>
                        </a:rPr>
                        <a:t>th</a:t>
                      </a:r>
                      <a:r>
                        <a:rPr lang="en-IN" sz="1100" u="none" strike="noStrike" dirty="0">
                          <a:effectLst/>
                        </a:rPr>
                        <a:t>&gt;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&lt;</a:t>
                      </a:r>
                      <a:r>
                        <a:rPr lang="en-IN" sz="1100" u="none" strike="noStrike" dirty="0" err="1">
                          <a:effectLst/>
                        </a:rPr>
                        <a:t>th</a:t>
                      </a:r>
                      <a:r>
                        <a:rPr lang="en-IN" sz="1100" u="none" strike="noStrike" dirty="0">
                          <a:effectLst/>
                        </a:rPr>
                        <a:t>&gt;</a:t>
                      </a:r>
                      <a:r>
                        <a:rPr lang="en-IN" sz="1100" u="none" strike="noStrike" dirty="0" err="1">
                          <a:effectLst/>
                        </a:rPr>
                        <a:t>Lastname</a:t>
                      </a:r>
                      <a:r>
                        <a:rPr lang="en-IN" sz="1100" u="none" strike="noStrike" dirty="0">
                          <a:effectLst/>
                        </a:rPr>
                        <a:t>&lt;/</a:t>
                      </a:r>
                      <a:r>
                        <a:rPr lang="en-IN" sz="1100" u="none" strike="noStrike" dirty="0" err="1">
                          <a:effectLst/>
                        </a:rPr>
                        <a:t>th</a:t>
                      </a:r>
                      <a:r>
                        <a:rPr lang="en-IN" sz="1100" u="none" strike="noStrike" dirty="0">
                          <a:effectLst/>
                        </a:rPr>
                        <a:t>&gt;&lt;</a:t>
                      </a:r>
                      <a:r>
                        <a:rPr lang="en-IN" sz="1100" u="none" strike="noStrike" dirty="0" err="1">
                          <a:effectLst/>
                        </a:rPr>
                        <a:t>th</a:t>
                      </a:r>
                      <a:r>
                        <a:rPr lang="en-IN" sz="1100" u="none" strike="noStrike" dirty="0">
                          <a:effectLst/>
                        </a:rPr>
                        <a:t>&gt;Phone&lt;/</a:t>
                      </a:r>
                      <a:r>
                        <a:rPr lang="en-IN" sz="1100" u="none" strike="noStrike" dirty="0" err="1">
                          <a:effectLst/>
                        </a:rPr>
                        <a:t>th</a:t>
                      </a:r>
                      <a:r>
                        <a:rPr lang="en-IN" sz="1100" u="none" strike="noStrike" dirty="0">
                          <a:effectLst/>
                        </a:rPr>
                        <a:t>&gt;&lt;</a:t>
                      </a:r>
                      <a:r>
                        <a:rPr lang="en-IN" sz="1100" u="none" strike="noStrike" dirty="0" err="1">
                          <a:effectLst/>
                        </a:rPr>
                        <a:t>th</a:t>
                      </a:r>
                      <a:r>
                        <a:rPr lang="en-IN" sz="1100" u="none" strike="noStrike" dirty="0">
                          <a:effectLst/>
                        </a:rPr>
                        <a:t>&gt;Qualification&lt;/</a:t>
                      </a:r>
                      <a:r>
                        <a:rPr lang="en-IN" sz="1100" u="none" strike="noStrike" dirty="0" err="1">
                          <a:effectLst/>
                        </a:rPr>
                        <a:t>th</a:t>
                      </a:r>
                      <a:r>
                        <a:rPr lang="en-IN" sz="1100" u="none" strike="noStrike" dirty="0">
                          <a:effectLst/>
                        </a:rPr>
                        <a:t>&gt;&lt;/tr&gt;";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 var </a:t>
                      </a:r>
                      <a:r>
                        <a:rPr lang="en-IN" sz="1100" u="none" strike="noStrike" dirty="0" err="1">
                          <a:effectLst/>
                        </a:rPr>
                        <a:t>retrievedData</a:t>
                      </a:r>
                      <a:r>
                        <a:rPr lang="en-IN" sz="1100" u="none" strike="noStrike" dirty="0">
                          <a:effectLst/>
                        </a:rPr>
                        <a:t> = </a:t>
                      </a:r>
                      <a:r>
                        <a:rPr lang="en-IN" sz="1100" u="none" strike="noStrike" dirty="0" err="1">
                          <a:effectLst/>
                        </a:rPr>
                        <a:t>localStorage.getItem</a:t>
                      </a:r>
                      <a:r>
                        <a:rPr lang="en-IN" sz="1100" u="none" strike="noStrike" dirty="0">
                          <a:effectLst/>
                        </a:rPr>
                        <a:t>("</a:t>
                      </a:r>
                      <a:r>
                        <a:rPr lang="en-IN" sz="1100" u="none" strike="noStrike" dirty="0" err="1">
                          <a:effectLst/>
                        </a:rPr>
                        <a:t>userList</a:t>
                      </a:r>
                      <a:r>
                        <a:rPr lang="en-IN" sz="1100" u="none" strike="noStrike" dirty="0">
                          <a:effectLst/>
                        </a:rPr>
                        <a:t>");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  var </a:t>
                      </a:r>
                      <a:r>
                        <a:rPr lang="en-IN" sz="1100" u="none" strike="noStrike" dirty="0" err="1">
                          <a:effectLst/>
                        </a:rPr>
                        <a:t>arr</a:t>
                      </a:r>
                      <a:r>
                        <a:rPr lang="en-IN" sz="1100" u="none" strike="noStrike" dirty="0">
                          <a:effectLst/>
                        </a:rPr>
                        <a:t> = </a:t>
                      </a:r>
                      <a:r>
                        <a:rPr lang="en-IN" sz="1100" u="none" strike="noStrike" dirty="0" err="1">
                          <a:effectLst/>
                        </a:rPr>
                        <a:t>JSON.parse</a:t>
                      </a:r>
                      <a:r>
                        <a:rPr lang="en-IN" sz="1100" u="none" strike="noStrike" dirty="0">
                          <a:effectLst/>
                        </a:rPr>
                        <a:t>(</a:t>
                      </a:r>
                      <a:r>
                        <a:rPr lang="en-IN" sz="1100" u="none" strike="noStrike" dirty="0" err="1">
                          <a:effectLst/>
                        </a:rPr>
                        <a:t>retrievedData</a:t>
                      </a:r>
                      <a:r>
                        <a:rPr lang="en-IN" sz="1100" u="none" strike="noStrike" dirty="0">
                          <a:effectLst/>
                        </a:rPr>
                        <a:t>);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    let </a:t>
                      </a:r>
                      <a:r>
                        <a:rPr lang="en-IN" sz="1100" u="none" strike="noStrike" dirty="0" err="1">
                          <a:effectLst/>
                        </a:rPr>
                        <a:t>obj</a:t>
                      </a:r>
                      <a:r>
                        <a:rPr lang="en-IN" sz="1100" u="none" strike="noStrike" dirty="0">
                          <a:effectLst/>
                        </a:rPr>
                        <a:t> = </a:t>
                      </a:r>
                      <a:r>
                        <a:rPr lang="en-IN" sz="1100" u="none" strike="noStrike" dirty="0" err="1">
                          <a:effectLst/>
                        </a:rPr>
                        <a:t>arr.find</a:t>
                      </a:r>
                      <a:r>
                        <a:rPr lang="en-IN" sz="1100" u="none" strike="noStrike" dirty="0">
                          <a:effectLst/>
                        </a:rPr>
                        <a:t>((o, </a:t>
                      </a:r>
                      <a:r>
                        <a:rPr lang="en-IN" sz="1100" u="none" strike="noStrike" dirty="0" err="1">
                          <a:effectLst/>
                        </a:rPr>
                        <a:t>i</a:t>
                      </a:r>
                      <a:r>
                        <a:rPr lang="en-IN" sz="1100" u="none" strike="noStrike" dirty="0">
                          <a:effectLst/>
                        </a:rPr>
                        <a:t>) =&gt; {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 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text1=text1+"&lt;tr&gt;&lt;td&gt;"+</a:t>
                      </a:r>
                      <a:r>
                        <a:rPr lang="en-IN" sz="1100" u="none" strike="noStrike" dirty="0" err="1">
                          <a:effectLst/>
                        </a:rPr>
                        <a:t>o.email</a:t>
                      </a:r>
                      <a:r>
                        <a:rPr lang="en-IN" sz="1100" u="none" strike="noStrike" dirty="0">
                          <a:effectLst/>
                        </a:rPr>
                        <a:t>+"&lt;/td&gt;&lt;td&gt;"+</a:t>
                      </a:r>
                      <a:r>
                        <a:rPr lang="en-IN" sz="1100" u="none" strike="noStrike" dirty="0" err="1">
                          <a:effectLst/>
                        </a:rPr>
                        <a:t>o.fname</a:t>
                      </a:r>
                      <a:r>
                        <a:rPr lang="en-IN" sz="1100" u="none" strike="noStrike" dirty="0">
                          <a:effectLst/>
                        </a:rPr>
                        <a:t>+"&lt;/td&gt;&lt;td&gt;"+</a:t>
                      </a:r>
                      <a:r>
                        <a:rPr lang="en-IN" sz="1100" u="none" strike="noStrike" dirty="0" err="1">
                          <a:effectLst/>
                        </a:rPr>
                        <a:t>o.lname</a:t>
                      </a:r>
                      <a:r>
                        <a:rPr lang="en-IN" sz="1100" u="none" strike="noStrike" dirty="0">
                          <a:effectLst/>
                        </a:rPr>
                        <a:t>+"&lt;/td&gt;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&lt;td&gt;"+</a:t>
                      </a:r>
                      <a:r>
                        <a:rPr lang="en-IN" sz="1100" u="none" strike="noStrike" dirty="0" err="1">
                          <a:effectLst/>
                        </a:rPr>
                        <a:t>o.phone</a:t>
                      </a:r>
                      <a:r>
                        <a:rPr lang="en-IN" sz="1100" u="none" strike="noStrike" dirty="0">
                          <a:effectLst/>
                        </a:rPr>
                        <a:t>+"&lt;/td&gt;&lt;td&gt;"+</a:t>
                      </a:r>
                      <a:r>
                        <a:rPr lang="en-IN" sz="1100" u="none" strike="noStrike" dirty="0" err="1">
                          <a:effectLst/>
                        </a:rPr>
                        <a:t>o.qualification</a:t>
                      </a:r>
                      <a:r>
                        <a:rPr lang="en-IN" sz="1100" u="none" strike="noStrike" dirty="0">
                          <a:effectLst/>
                        </a:rPr>
                        <a:t>+"&lt;/td&gt;&lt;/tr&gt;";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  });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 text1=text1+"&lt;/table&gt;";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 err="1">
                          <a:effectLst/>
                        </a:rPr>
                        <a:t>document.getElementById</a:t>
                      </a:r>
                      <a:r>
                        <a:rPr lang="en-IN" sz="1100" u="none" strike="noStrike" dirty="0">
                          <a:effectLst/>
                        </a:rPr>
                        <a:t>("</a:t>
                      </a:r>
                      <a:r>
                        <a:rPr lang="en-IN" sz="1100" u="none" strike="noStrike" dirty="0" err="1">
                          <a:effectLst/>
                        </a:rPr>
                        <a:t>msg</a:t>
                      </a:r>
                      <a:r>
                        <a:rPr lang="en-IN" sz="1100" u="none" strike="noStrike" dirty="0">
                          <a:effectLst/>
                        </a:rPr>
                        <a:t>").</a:t>
                      </a:r>
                      <a:r>
                        <a:rPr lang="en-IN" sz="1100" u="none" strike="noStrike" dirty="0" err="1">
                          <a:effectLst/>
                        </a:rPr>
                        <a:t>innerHTML</a:t>
                      </a:r>
                      <a:r>
                        <a:rPr lang="en-IN" sz="1100" u="none" strike="noStrike" dirty="0">
                          <a:effectLst/>
                        </a:rPr>
                        <a:t> = text1;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7071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31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E64E-5E4B-8918-F411-BF84BB76C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1405"/>
          </a:xfrm>
        </p:spPr>
        <p:txBody>
          <a:bodyPr/>
          <a:lstStyle/>
          <a:p>
            <a:r>
              <a:rPr lang="en-US" dirty="0"/>
              <a:t>SEARCH ALL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C032E-383F-1422-B031-4997B726F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2123768"/>
            <a:ext cx="10815484" cy="435569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4C33F-8C60-1395-710A-26A3E358D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90" y="2123768"/>
            <a:ext cx="10795820" cy="435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20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E64E-5E4B-8918-F411-BF84BB76C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813" y="1004376"/>
            <a:ext cx="9144000" cy="1001405"/>
          </a:xfrm>
        </p:spPr>
        <p:txBody>
          <a:bodyPr/>
          <a:lstStyle/>
          <a:p>
            <a:r>
              <a:rPr lang="en-US" dirty="0"/>
              <a:t>SEARCH BY NAME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C032E-383F-1422-B031-4997B726F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2123768"/>
            <a:ext cx="10815484" cy="435569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162487-0434-2D7B-C7BE-CBBF3B8FE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5" y="2123768"/>
            <a:ext cx="11798710" cy="435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2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E64E-5E4B-8918-F411-BF84BB76C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1405"/>
          </a:xfrm>
        </p:spPr>
        <p:txBody>
          <a:bodyPr/>
          <a:lstStyle/>
          <a:p>
            <a:r>
              <a:rPr lang="en-US" dirty="0"/>
              <a:t>SEARCH BY PHONE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C032E-383F-1422-B031-4997B726F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2123768"/>
            <a:ext cx="10815484" cy="435569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E1FEC-B03B-0F19-63DE-0739E17C9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90" y="2123768"/>
            <a:ext cx="10795820" cy="435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94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BB89-0B29-E603-E1DE-35FAD202A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Exit Menu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769E6-A5BA-7AD0-53F5-6207DCC5E9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41153C-290E-D6F0-42AC-B46093B46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40969"/>
              </p:ext>
            </p:extLst>
          </p:nvPr>
        </p:nvGraphicFramePr>
        <p:xfrm>
          <a:off x="1602658" y="3509962"/>
          <a:ext cx="9144000" cy="1747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4864">
                  <a:extLst>
                    <a:ext uri="{9D8B030D-6E8A-4147-A177-3AD203B41FA5}">
                      <a16:colId xmlns:a16="http://schemas.microsoft.com/office/drawing/2014/main" val="1141699211"/>
                    </a:ext>
                  </a:extLst>
                </a:gridCol>
                <a:gridCol w="4289590">
                  <a:extLst>
                    <a:ext uri="{9D8B030D-6E8A-4147-A177-3AD203B41FA5}">
                      <a16:colId xmlns:a16="http://schemas.microsoft.com/office/drawing/2014/main" val="1517252387"/>
                    </a:ext>
                  </a:extLst>
                </a:gridCol>
                <a:gridCol w="3999546">
                  <a:extLst>
                    <a:ext uri="{9D8B030D-6E8A-4147-A177-3AD203B41FA5}">
                      <a16:colId xmlns:a16="http://schemas.microsoft.com/office/drawing/2014/main" val="536071308"/>
                    </a:ext>
                  </a:extLst>
                </a:gridCol>
              </a:tblGrid>
              <a:tr h="582612"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1" u="sng" strike="noStrike">
                          <a:effectLst/>
                        </a:rPr>
                        <a:t>Steps</a:t>
                      </a:r>
                      <a:endParaRPr lang="en-IN" sz="2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1" u="sng" strike="noStrike">
                          <a:effectLst/>
                        </a:rPr>
                        <a:t>Exit menu</a:t>
                      </a:r>
                      <a:endParaRPr lang="en-IN" sz="2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1" u="sng" strike="noStrike" dirty="0">
                          <a:effectLst/>
                        </a:rPr>
                        <a:t>Source code</a:t>
                      </a:r>
                      <a:endParaRPr lang="en-IN" sz="2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3812141"/>
                  </a:ext>
                </a:extLst>
              </a:tr>
              <a:tr h="11652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dirty="0">
                          <a:effectLst/>
                        </a:rPr>
                        <a:t>1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Exit menu and redirect to Login page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u="none" strike="noStrike" dirty="0">
                          <a:effectLst/>
                        </a:rPr>
                        <a:t>&lt;li&gt;&lt;a href="./login.htm"&gt;Exit&lt;/a&gt;&lt;/li</a:t>
                      </a:r>
                      <a:r>
                        <a:rPr lang="it-IT" sz="1100" u="none" strike="noStrike" dirty="0">
                          <a:effectLst/>
                        </a:rPr>
                        <a:t>&gt;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39854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51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7BAD-6228-9299-78B3-875341A09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862916" cy="785095"/>
          </a:xfrm>
        </p:spPr>
        <p:txBody>
          <a:bodyPr/>
          <a:lstStyle/>
          <a:p>
            <a:r>
              <a:rPr lang="en-US" dirty="0"/>
              <a:t>***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878A8-66FD-3220-C1E0-7C66B49FF0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6000" dirty="0"/>
              <a:t>END</a:t>
            </a:r>
            <a:endParaRPr lang="en-IN" sz="6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71FA73-FA2A-EB03-9189-82343360703F}"/>
              </a:ext>
            </a:extLst>
          </p:cNvPr>
          <p:cNvSpPr txBox="1">
            <a:spLocks/>
          </p:cNvSpPr>
          <p:nvPr/>
        </p:nvSpPr>
        <p:spPr>
          <a:xfrm>
            <a:off x="4955458" y="5040517"/>
            <a:ext cx="6862916" cy="78509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***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66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4921-5B85-0590-0E0B-F997B4A23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ED6D6-D3F1-0E18-61AC-BC6481BA4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F0B627-1CCE-A7CF-2164-539C16AF4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05175"/>
              </p:ext>
            </p:extLst>
          </p:nvPr>
        </p:nvGraphicFramePr>
        <p:xfrm>
          <a:off x="137651" y="184356"/>
          <a:ext cx="11916697" cy="6489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9886">
                  <a:extLst>
                    <a:ext uri="{9D8B030D-6E8A-4147-A177-3AD203B41FA5}">
                      <a16:colId xmlns:a16="http://schemas.microsoft.com/office/drawing/2014/main" val="1471804163"/>
                    </a:ext>
                  </a:extLst>
                </a:gridCol>
                <a:gridCol w="10596811">
                  <a:extLst>
                    <a:ext uri="{9D8B030D-6E8A-4147-A177-3AD203B41FA5}">
                      <a16:colId xmlns:a16="http://schemas.microsoft.com/office/drawing/2014/main" val="3193040294"/>
                    </a:ext>
                  </a:extLst>
                </a:gridCol>
              </a:tblGrid>
              <a:tr h="15279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32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S.No</a:t>
                      </a:r>
                      <a:endParaRPr lang="en-IN" sz="3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3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 Details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4908494"/>
                  </a:ext>
                </a:extLst>
              </a:tr>
              <a:tr h="82403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Screen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2609822"/>
                  </a:ext>
                </a:extLst>
              </a:tr>
              <a:tr h="82403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student &amp; Validation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9221812"/>
                  </a:ext>
                </a:extLst>
              </a:tr>
              <a:tr h="82403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All Students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6513978"/>
                  </a:ext>
                </a:extLst>
              </a:tr>
              <a:tr h="82403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- By Name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9365070"/>
                  </a:ext>
                </a:extLst>
              </a:tr>
              <a:tr h="82403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- By Phone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0614004"/>
                  </a:ext>
                </a:extLst>
              </a:tr>
              <a:tr h="8412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2451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03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C974-0EF3-34D5-5B53-B1F48EEB0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88810" cy="755598"/>
          </a:xfrm>
        </p:spPr>
        <p:txBody>
          <a:bodyPr/>
          <a:lstStyle/>
          <a:p>
            <a:r>
              <a:rPr lang="en-US" sz="3200" dirty="0"/>
              <a:t>Sequence diagram login -&gt; menu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CD890-C704-158B-9469-201D3F7E4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E7C95-35E7-C4A4-EF95-DB50E443C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939" y="2231922"/>
            <a:ext cx="9155061" cy="408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3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6939-BCB2-A7EF-688A-2590B27AB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755" y="1260015"/>
            <a:ext cx="9065342" cy="439737"/>
          </a:xfrm>
        </p:spPr>
        <p:txBody>
          <a:bodyPr/>
          <a:lstStyle/>
          <a:p>
            <a:r>
              <a:rPr lang="en-US" dirty="0"/>
              <a:t>ADD Student data in Local storage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66930-C477-A424-0560-4E339862F2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DF09BB-6203-AB51-8BC4-615159AE8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935419"/>
              </p:ext>
            </p:extLst>
          </p:nvPr>
        </p:nvGraphicFramePr>
        <p:xfrm>
          <a:off x="1071717" y="1581149"/>
          <a:ext cx="9881418" cy="47901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51054">
                  <a:extLst>
                    <a:ext uri="{9D8B030D-6E8A-4147-A177-3AD203B41FA5}">
                      <a16:colId xmlns:a16="http://schemas.microsoft.com/office/drawing/2014/main" val="1644844482"/>
                    </a:ext>
                  </a:extLst>
                </a:gridCol>
                <a:gridCol w="5230364">
                  <a:extLst>
                    <a:ext uri="{9D8B030D-6E8A-4147-A177-3AD203B41FA5}">
                      <a16:colId xmlns:a16="http://schemas.microsoft.com/office/drawing/2014/main" val="3848574679"/>
                    </a:ext>
                  </a:extLst>
                </a:gridCol>
              </a:tblGrid>
              <a:tr h="474077"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1" u="sng" strike="noStrike" dirty="0">
                          <a:effectLst/>
                        </a:rPr>
                        <a:t>Steps</a:t>
                      </a:r>
                      <a:endParaRPr lang="en-IN" sz="2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1" u="sng" strike="noStrike" dirty="0">
                          <a:effectLst/>
                        </a:rPr>
                        <a:t>Source code</a:t>
                      </a:r>
                      <a:endParaRPr lang="en-IN" sz="2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6663279"/>
                  </a:ext>
                </a:extLst>
              </a:tr>
              <a:tr h="4316076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sng" strike="noStrike">
                          <a:effectLst/>
                        </a:rPr>
                        <a:t> 1) make the object</a:t>
                      </a:r>
                      <a:br>
                        <a:rPr lang="en-IN" sz="1200" u="none" strike="noStrike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let user = {</a:t>
                      </a:r>
                      <a:br>
                        <a:rPr lang="en-IN" sz="1200" u="none" strike="noStrike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email: email,</a:t>
                      </a:r>
                      <a:br>
                        <a:rPr lang="en-IN" sz="1200" u="none" strike="noStrike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fname: fname,</a:t>
                      </a:r>
                      <a:br>
                        <a:rPr lang="en-IN" sz="1200" u="none" strike="noStrike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 lname: lname, </a:t>
                      </a:r>
                      <a:br>
                        <a:rPr lang="en-IN" sz="1200" u="none" strike="noStrike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address: address,</a:t>
                      </a:r>
                      <a:br>
                        <a:rPr lang="en-IN" sz="1200" u="none" strike="noStrike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phone: phone,</a:t>
                      </a:r>
                      <a:br>
                        <a:rPr lang="en-IN" sz="1200" u="none" strike="noStrike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qualification: qualification, </a:t>
                      </a:r>
                      <a:br>
                        <a:rPr lang="en-IN" sz="1200" u="none" strike="noStrike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} </a:t>
                      </a:r>
                      <a:br>
                        <a:rPr lang="en-IN" sz="1200" u="none" strike="noStrike">
                          <a:effectLst/>
                        </a:rPr>
                      </a:br>
                      <a:br>
                        <a:rPr lang="en-IN" sz="1200" u="none" strike="noStrike">
                          <a:effectLst/>
                        </a:rPr>
                      </a:br>
                      <a:r>
                        <a:rPr lang="en-IN" sz="1200" u="sng" strike="noStrike">
                          <a:effectLst/>
                        </a:rPr>
                        <a:t>2)add the Object use push method</a:t>
                      </a:r>
                      <a:br>
                        <a:rPr lang="en-IN" sz="1200" u="sng" strike="noStrike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 userList = JSON.parse(localStorage.getItem('userList'))</a:t>
                      </a:r>
                      <a:br>
                        <a:rPr lang="en-IN" sz="1200" u="none" strike="noStrike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 userList.push(user)</a:t>
                      </a:r>
                      <a:br>
                        <a:rPr lang="en-IN" sz="1200" u="none" strike="noStrike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 window.localStorage.setItem('userList', JSON.stringify(userList))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let user = {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email: email,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 err="1">
                          <a:effectLst/>
                        </a:rPr>
                        <a:t>fname</a:t>
                      </a:r>
                      <a:r>
                        <a:rPr lang="en-IN" sz="1100" u="none" strike="noStrike" dirty="0">
                          <a:effectLst/>
                        </a:rPr>
                        <a:t>: </a:t>
                      </a:r>
                      <a:r>
                        <a:rPr lang="en-IN" sz="1100" u="none" strike="noStrike" dirty="0" err="1">
                          <a:effectLst/>
                        </a:rPr>
                        <a:t>fname</a:t>
                      </a:r>
                      <a:r>
                        <a:rPr lang="en-IN" sz="1100" u="none" strike="noStrike" dirty="0">
                          <a:effectLst/>
                        </a:rPr>
                        <a:t>,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 </a:t>
                      </a:r>
                      <a:r>
                        <a:rPr lang="en-IN" sz="1100" u="none" strike="noStrike" dirty="0" err="1">
                          <a:effectLst/>
                        </a:rPr>
                        <a:t>lname</a:t>
                      </a:r>
                      <a:r>
                        <a:rPr lang="en-IN" sz="1100" u="none" strike="noStrike" dirty="0">
                          <a:effectLst/>
                        </a:rPr>
                        <a:t>: </a:t>
                      </a:r>
                      <a:r>
                        <a:rPr lang="en-IN" sz="1100" u="none" strike="noStrike" dirty="0" err="1">
                          <a:effectLst/>
                        </a:rPr>
                        <a:t>lname</a:t>
                      </a:r>
                      <a:r>
                        <a:rPr lang="en-IN" sz="1100" u="none" strike="noStrike" dirty="0">
                          <a:effectLst/>
                        </a:rPr>
                        <a:t>, 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address: address,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phone: phone,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qualification: qualification, 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}    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   let </a:t>
                      </a:r>
                      <a:r>
                        <a:rPr lang="en-IN" sz="1100" u="none" strike="noStrike" dirty="0" err="1">
                          <a:effectLst/>
                        </a:rPr>
                        <a:t>userList</a:t>
                      </a:r>
                      <a:r>
                        <a:rPr lang="en-IN" sz="1100" u="none" strike="noStrike" dirty="0">
                          <a:effectLst/>
                        </a:rPr>
                        <a:t> = []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        </a:t>
                      </a:r>
                      <a:r>
                        <a:rPr lang="en-IN" sz="1100" u="none" strike="noStrike" dirty="0" err="1">
                          <a:effectLst/>
                        </a:rPr>
                        <a:t>const</a:t>
                      </a:r>
                      <a:r>
                        <a:rPr lang="en-IN" sz="1100" u="none" strike="noStrike" dirty="0">
                          <a:effectLst/>
                        </a:rPr>
                        <a:t> </a:t>
                      </a:r>
                      <a:r>
                        <a:rPr lang="en-IN" sz="1100" u="none" strike="noStrike" dirty="0" err="1">
                          <a:effectLst/>
                        </a:rPr>
                        <a:t>getCarStorage</a:t>
                      </a:r>
                      <a:r>
                        <a:rPr lang="en-IN" sz="1100" u="none" strike="noStrike" dirty="0">
                          <a:effectLst/>
                        </a:rPr>
                        <a:t> = </a:t>
                      </a:r>
                      <a:r>
                        <a:rPr lang="en-IN" sz="1100" u="none" strike="noStrike" dirty="0" err="1">
                          <a:effectLst/>
                        </a:rPr>
                        <a:t>localStorage.getItem</a:t>
                      </a:r>
                      <a:r>
                        <a:rPr lang="en-IN" sz="1100" u="none" strike="noStrike" dirty="0">
                          <a:effectLst/>
                        </a:rPr>
                        <a:t>('</a:t>
                      </a:r>
                      <a:r>
                        <a:rPr lang="en-IN" sz="1100" u="none" strike="noStrike" dirty="0" err="1">
                          <a:effectLst/>
                        </a:rPr>
                        <a:t>userList</a:t>
                      </a:r>
                      <a:r>
                        <a:rPr lang="en-IN" sz="1100" u="none" strike="noStrike" dirty="0">
                          <a:effectLst/>
                        </a:rPr>
                        <a:t>')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 if(</a:t>
                      </a:r>
                      <a:r>
                        <a:rPr lang="en-IN" sz="1100" u="none" strike="noStrike" dirty="0" err="1">
                          <a:effectLst/>
                        </a:rPr>
                        <a:t>getCarStorage</a:t>
                      </a:r>
                      <a:r>
                        <a:rPr lang="en-IN" sz="1100" u="none" strike="noStrike" dirty="0">
                          <a:effectLst/>
                        </a:rPr>
                        <a:t>){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 </a:t>
                      </a:r>
                      <a:r>
                        <a:rPr lang="en-IN" sz="1100" u="none" strike="noStrike" dirty="0" err="1">
                          <a:effectLst/>
                        </a:rPr>
                        <a:t>userList</a:t>
                      </a:r>
                      <a:r>
                        <a:rPr lang="en-IN" sz="1100" u="none" strike="noStrike" dirty="0">
                          <a:effectLst/>
                        </a:rPr>
                        <a:t> = </a:t>
                      </a:r>
                      <a:r>
                        <a:rPr lang="en-IN" sz="1100" u="none" strike="noStrike" dirty="0" err="1">
                          <a:effectLst/>
                        </a:rPr>
                        <a:t>JSON.parse</a:t>
                      </a:r>
                      <a:r>
                        <a:rPr lang="en-IN" sz="1100" u="none" strike="noStrike" dirty="0">
                          <a:effectLst/>
                        </a:rPr>
                        <a:t>(</a:t>
                      </a:r>
                      <a:r>
                        <a:rPr lang="en-IN" sz="1100" u="none" strike="noStrike" dirty="0" err="1">
                          <a:effectLst/>
                        </a:rPr>
                        <a:t>localStorage.getItem</a:t>
                      </a:r>
                      <a:r>
                        <a:rPr lang="en-IN" sz="1100" u="none" strike="noStrike" dirty="0">
                          <a:effectLst/>
                        </a:rPr>
                        <a:t>('</a:t>
                      </a:r>
                      <a:r>
                        <a:rPr lang="en-IN" sz="1100" u="none" strike="noStrike" dirty="0" err="1">
                          <a:effectLst/>
                        </a:rPr>
                        <a:t>userList</a:t>
                      </a:r>
                      <a:r>
                        <a:rPr lang="en-IN" sz="1100" u="none" strike="noStrike" dirty="0">
                          <a:effectLst/>
                        </a:rPr>
                        <a:t>'))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 </a:t>
                      </a:r>
                      <a:r>
                        <a:rPr lang="en-IN" sz="1100" u="none" strike="noStrike" dirty="0" err="1">
                          <a:effectLst/>
                        </a:rPr>
                        <a:t>userList.push</a:t>
                      </a:r>
                      <a:r>
                        <a:rPr lang="en-IN" sz="1100" u="none" strike="noStrike" dirty="0">
                          <a:effectLst/>
                        </a:rPr>
                        <a:t>(user)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 </a:t>
                      </a:r>
                      <a:r>
                        <a:rPr lang="en-IN" sz="1100" u="none" strike="noStrike" dirty="0" err="1">
                          <a:effectLst/>
                        </a:rPr>
                        <a:t>window.localStorage.setItem</a:t>
                      </a:r>
                      <a:r>
                        <a:rPr lang="en-IN" sz="1100" u="none" strike="noStrike" dirty="0">
                          <a:effectLst/>
                        </a:rPr>
                        <a:t>('</a:t>
                      </a:r>
                      <a:r>
                        <a:rPr lang="en-IN" sz="1100" u="none" strike="noStrike" dirty="0" err="1">
                          <a:effectLst/>
                        </a:rPr>
                        <a:t>userList</a:t>
                      </a:r>
                      <a:r>
                        <a:rPr lang="en-IN" sz="1100" u="none" strike="noStrike" dirty="0">
                          <a:effectLst/>
                        </a:rPr>
                        <a:t>', </a:t>
                      </a:r>
                      <a:r>
                        <a:rPr lang="en-IN" sz="1100" u="none" strike="noStrike" dirty="0" err="1">
                          <a:effectLst/>
                        </a:rPr>
                        <a:t>JSON.stringify</a:t>
                      </a:r>
                      <a:r>
                        <a:rPr lang="en-IN" sz="1100" u="none" strike="noStrike" dirty="0">
                          <a:effectLst/>
                        </a:rPr>
                        <a:t>(</a:t>
                      </a:r>
                      <a:r>
                        <a:rPr lang="en-IN" sz="1100" u="none" strike="noStrike" dirty="0" err="1">
                          <a:effectLst/>
                        </a:rPr>
                        <a:t>userList</a:t>
                      </a:r>
                      <a:r>
                        <a:rPr lang="en-IN" sz="1100" u="none" strike="noStrike" dirty="0">
                          <a:effectLst/>
                        </a:rPr>
                        <a:t>))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}else{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 err="1">
                          <a:effectLst/>
                        </a:rPr>
                        <a:t>userList.push</a:t>
                      </a:r>
                      <a:r>
                        <a:rPr lang="en-IN" sz="1100" u="none" strike="noStrike" dirty="0">
                          <a:effectLst/>
                        </a:rPr>
                        <a:t>(user)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 err="1">
                          <a:effectLst/>
                        </a:rPr>
                        <a:t>window.localStorage.setItem</a:t>
                      </a:r>
                      <a:r>
                        <a:rPr lang="en-IN" sz="1100" u="none" strike="noStrike" dirty="0">
                          <a:effectLst/>
                        </a:rPr>
                        <a:t>('</a:t>
                      </a:r>
                      <a:r>
                        <a:rPr lang="en-IN" sz="1100" u="none" strike="noStrike" dirty="0" err="1">
                          <a:effectLst/>
                        </a:rPr>
                        <a:t>userList</a:t>
                      </a:r>
                      <a:r>
                        <a:rPr lang="en-IN" sz="1100" u="none" strike="noStrike" dirty="0">
                          <a:effectLst/>
                        </a:rPr>
                        <a:t>', </a:t>
                      </a:r>
                      <a:r>
                        <a:rPr lang="en-IN" sz="1100" u="none" strike="noStrike" dirty="0" err="1">
                          <a:effectLst/>
                        </a:rPr>
                        <a:t>JSON.stringify</a:t>
                      </a:r>
                      <a:r>
                        <a:rPr lang="en-IN" sz="1100" u="none" strike="noStrike" dirty="0">
                          <a:effectLst/>
                        </a:rPr>
                        <a:t>(</a:t>
                      </a:r>
                      <a:r>
                        <a:rPr lang="en-IN" sz="1100" u="none" strike="noStrike" dirty="0" err="1">
                          <a:effectLst/>
                        </a:rPr>
                        <a:t>userList</a:t>
                      </a:r>
                      <a:r>
                        <a:rPr lang="en-IN" sz="1100" u="none" strike="noStrike" dirty="0">
                          <a:effectLst/>
                        </a:rPr>
                        <a:t>))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 }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5926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98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EA4B-5EB1-CF58-3ACB-FD60CDBCE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55598"/>
          </a:xfrm>
        </p:spPr>
        <p:txBody>
          <a:bodyPr/>
          <a:lstStyle/>
          <a:p>
            <a:r>
              <a:rPr lang="en-US" sz="3200" b="1" u="sng" dirty="0"/>
              <a:t>ADD Student Screen</a:t>
            </a:r>
            <a:endParaRPr lang="en-IN" sz="32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06225-FF23-A9BD-BEF3-01C4A56D3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ADF7A-611D-88D1-0CD2-44A3FCC7C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8" y="1972469"/>
            <a:ext cx="11641393" cy="493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1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A3F4-76D8-A3AC-44D5-130A7978F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993" y="1102699"/>
            <a:ext cx="9547123" cy="794927"/>
          </a:xfrm>
        </p:spPr>
        <p:txBody>
          <a:bodyPr/>
          <a:lstStyle/>
          <a:p>
            <a:r>
              <a:rPr lang="en-US" sz="3200" b="1" dirty="0"/>
              <a:t>ADD student Screen validation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7F432-7573-D9E1-08B3-179B7B4BB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109B4F-7603-F411-3A1A-7F55C96B6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75985"/>
              </p:ext>
            </p:extLst>
          </p:nvPr>
        </p:nvGraphicFramePr>
        <p:xfrm>
          <a:off x="1356852" y="2035174"/>
          <a:ext cx="9773265" cy="38445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694">
                  <a:extLst>
                    <a:ext uri="{9D8B030D-6E8A-4147-A177-3AD203B41FA5}">
                      <a16:colId xmlns:a16="http://schemas.microsoft.com/office/drawing/2014/main" val="1407071476"/>
                    </a:ext>
                  </a:extLst>
                </a:gridCol>
                <a:gridCol w="4584787">
                  <a:extLst>
                    <a:ext uri="{9D8B030D-6E8A-4147-A177-3AD203B41FA5}">
                      <a16:colId xmlns:a16="http://schemas.microsoft.com/office/drawing/2014/main" val="4024023024"/>
                    </a:ext>
                  </a:extLst>
                </a:gridCol>
                <a:gridCol w="4274784">
                  <a:extLst>
                    <a:ext uri="{9D8B030D-6E8A-4147-A177-3AD203B41FA5}">
                      <a16:colId xmlns:a16="http://schemas.microsoft.com/office/drawing/2014/main" val="1893607106"/>
                    </a:ext>
                  </a:extLst>
                </a:gridCol>
              </a:tblGrid>
              <a:tr h="504199"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1" u="none" strike="noStrike" dirty="0">
                          <a:effectLst/>
                        </a:rPr>
                        <a:t>Steps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1" u="none" strike="noStrike" dirty="0">
                          <a:effectLst/>
                        </a:rPr>
                        <a:t>Add student &amp; Validation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1" u="none" strike="noStrike" dirty="0">
                          <a:effectLst/>
                        </a:rPr>
                        <a:t>Source code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8319339"/>
                  </a:ext>
                </a:extLst>
              </a:tr>
              <a:tr h="504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dirty="0">
                          <a:effectLst/>
                        </a:rPr>
                        <a:t>1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Get the value of email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 let email= </a:t>
                      </a:r>
                      <a:r>
                        <a:rPr lang="en-US" sz="1100" b="1" u="none" strike="noStrike" dirty="0" err="1">
                          <a:effectLst/>
                        </a:rPr>
                        <a:t>document.forms</a:t>
                      </a:r>
                      <a:r>
                        <a:rPr lang="en-US" sz="1100" b="1" u="none" strike="noStrike" dirty="0">
                          <a:effectLst/>
                        </a:rPr>
                        <a:t>["</a:t>
                      </a:r>
                      <a:r>
                        <a:rPr lang="en-US" sz="1100" b="1" u="none" strike="noStrike" dirty="0" err="1">
                          <a:effectLst/>
                        </a:rPr>
                        <a:t>myForm</a:t>
                      </a:r>
                      <a:r>
                        <a:rPr lang="en-US" sz="1100" b="1" u="none" strike="noStrike" dirty="0">
                          <a:effectLst/>
                        </a:rPr>
                        <a:t>"]["email"].value;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5310551"/>
                  </a:ext>
                </a:extLst>
              </a:tr>
              <a:tr h="808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dirty="0">
                          <a:effectLst/>
                        </a:rPr>
                        <a:t>2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Validate the Email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u="none" strike="noStrike" dirty="0">
                          <a:effectLst/>
                        </a:rPr>
                        <a:t>var mailformat = </a:t>
                      </a:r>
                      <a:br>
                        <a:rPr lang="da-DK" sz="1100" b="1" u="none" strike="noStrike" dirty="0">
                          <a:effectLst/>
                        </a:rPr>
                      </a:br>
                      <a:r>
                        <a:rPr lang="da-DK" sz="1100" b="1" u="none" strike="noStrike" dirty="0">
                          <a:effectLst/>
                        </a:rPr>
                        <a:t>/^\w+([\.-]?\w+)*@\w+([\.-]?\w+)*(\.\w{2,3})+$/;</a:t>
                      </a:r>
                      <a:br>
                        <a:rPr lang="da-DK" sz="1100" b="1" u="none" strike="noStrike" dirty="0">
                          <a:effectLst/>
                        </a:rPr>
                      </a:br>
                      <a:r>
                        <a:rPr lang="da-DK" sz="1100" b="1" u="none" strike="noStrike" dirty="0">
                          <a:effectLst/>
                        </a:rPr>
                        <a:t>if(!email.match(mailformat)){ //check false</a:t>
                      </a:r>
                      <a:endParaRPr lang="da-DK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5632367"/>
                  </a:ext>
                </a:extLst>
              </a:tr>
              <a:tr h="504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dirty="0">
                          <a:effectLst/>
                        </a:rPr>
                        <a:t>3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Show the error messages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alert("Not correct email ID");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3990928"/>
                  </a:ext>
                </a:extLst>
              </a:tr>
              <a:tr h="504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dirty="0">
                          <a:effectLst/>
                        </a:rPr>
                        <a:t>4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focus on the same Text Box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 </a:t>
                      </a:r>
                      <a:r>
                        <a:rPr lang="en-IN" sz="1100" b="1" u="none" strike="noStrike" dirty="0" err="1">
                          <a:effectLst/>
                        </a:rPr>
                        <a:t>document.myForm.email.focus</a:t>
                      </a:r>
                      <a:r>
                        <a:rPr lang="en-IN" sz="1100" b="1" u="none" strike="noStrike" dirty="0">
                          <a:effectLst/>
                        </a:rPr>
                        <a:t>();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712286"/>
                  </a:ext>
                </a:extLst>
              </a:tr>
              <a:tr h="504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dirty="0">
                          <a:effectLst/>
                        </a:rPr>
                        <a:t>5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without redirect other screen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return false;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2818888"/>
                  </a:ext>
                </a:extLst>
              </a:tr>
              <a:tr h="514703"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 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 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8412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70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C8F3-DC92-3463-1D64-A4C21FBA2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96606"/>
          </a:xfrm>
        </p:spPr>
        <p:txBody>
          <a:bodyPr/>
          <a:lstStyle/>
          <a:p>
            <a:r>
              <a:rPr lang="en-US" sz="3200" b="1" u="sng" dirty="0"/>
              <a:t>Menu on Click Event</a:t>
            </a:r>
            <a:endParaRPr lang="en-IN" sz="32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62C36-FF71-3342-80E5-47AE3D8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7EB70-5927-E59E-56A6-E12154D38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25" y="2153725"/>
            <a:ext cx="11203550" cy="391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3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050A-BD0B-3958-D029-ADF5306CF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3753"/>
          </a:xfrm>
        </p:spPr>
        <p:txBody>
          <a:bodyPr/>
          <a:lstStyle/>
          <a:p>
            <a:r>
              <a:rPr lang="en-US" sz="3200" b="1" dirty="0"/>
              <a:t>Hide and Show menu- in Java script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A9F3B-50F8-D69E-E492-71C2432B9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9741"/>
            <a:ext cx="9144000" cy="3932903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01ACF2-E43C-9F93-02D4-8773E15DA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035814"/>
              </p:ext>
            </p:extLst>
          </p:nvPr>
        </p:nvGraphicFramePr>
        <p:xfrm>
          <a:off x="1523999" y="2359740"/>
          <a:ext cx="9143999" cy="39329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4865">
                  <a:extLst>
                    <a:ext uri="{9D8B030D-6E8A-4147-A177-3AD203B41FA5}">
                      <a16:colId xmlns:a16="http://schemas.microsoft.com/office/drawing/2014/main" val="545074129"/>
                    </a:ext>
                  </a:extLst>
                </a:gridCol>
                <a:gridCol w="4289589">
                  <a:extLst>
                    <a:ext uri="{9D8B030D-6E8A-4147-A177-3AD203B41FA5}">
                      <a16:colId xmlns:a16="http://schemas.microsoft.com/office/drawing/2014/main" val="71086029"/>
                    </a:ext>
                  </a:extLst>
                </a:gridCol>
                <a:gridCol w="3999545">
                  <a:extLst>
                    <a:ext uri="{9D8B030D-6E8A-4147-A177-3AD203B41FA5}">
                      <a16:colId xmlns:a16="http://schemas.microsoft.com/office/drawing/2014/main" val="3142078460"/>
                    </a:ext>
                  </a:extLst>
                </a:gridCol>
              </a:tblGrid>
              <a:tr h="490336"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1" u="none" strike="noStrike">
                          <a:effectLst/>
                        </a:rPr>
                        <a:t>Steps</a:t>
                      </a:r>
                      <a:endParaRPr lang="en-IN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1" u="none" strike="noStrike" dirty="0">
                          <a:effectLst/>
                        </a:rPr>
                        <a:t>Hi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914400" lvl="1" indent="-4572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200" b="1" u="none" strike="noStrike" dirty="0">
                          <a:effectLst/>
                        </a:rPr>
                        <a:t>Source code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1647899"/>
                  </a:ext>
                </a:extLst>
              </a:tr>
              <a:tr h="490336"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1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>
                          <a:effectLst/>
                        </a:rPr>
                        <a:t>click on the Menu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685800" lvl="1" indent="-2286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100" u="none" strike="noStrike">
                          <a:effectLst/>
                        </a:rPr>
                        <a:t>&lt;a href="javascript:listcustomer()"&gt;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1974895"/>
                  </a:ext>
                </a:extLst>
              </a:tr>
              <a:tr h="490336"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2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call the </a:t>
                      </a:r>
                      <a:r>
                        <a:rPr lang="en-IN" sz="2200" u="none" strike="noStrike" dirty="0" err="1">
                          <a:effectLst/>
                        </a:rPr>
                        <a:t>javascript</a:t>
                      </a:r>
                      <a:r>
                        <a:rPr lang="en-IN" sz="2200" u="none" strike="noStrike" dirty="0">
                          <a:effectLst/>
                        </a:rPr>
                        <a:t> method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685800" lvl="1" indent="-2286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100" u="none" strike="noStrike">
                          <a:effectLst/>
                        </a:rPr>
                        <a:t> function listcustomer(str)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909055"/>
                  </a:ext>
                </a:extLst>
              </a:tr>
              <a:tr h="2461895">
                <a:tc>
                  <a:txBody>
                    <a:bodyPr/>
                    <a:lstStyle/>
                    <a:p>
                      <a:pPr algn="r" fontAlgn="t"/>
                      <a:r>
                        <a:rPr lang="en-IN" sz="2200" u="none" strike="noStrike">
                          <a:effectLst/>
                        </a:rPr>
                        <a:t>3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u="none" strike="noStrike" dirty="0">
                          <a:effectLst/>
                        </a:rPr>
                        <a:t>enable the current menu div id and other menu div id are disable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685800" lvl="1" indent="-2286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100" u="none" strike="noStrike" dirty="0">
                          <a:effectLst/>
                        </a:rPr>
                        <a:t> function </a:t>
                      </a:r>
                      <a:r>
                        <a:rPr lang="en-IN" sz="1100" u="none" strike="noStrike" dirty="0" err="1">
                          <a:effectLst/>
                        </a:rPr>
                        <a:t>listcustomer</a:t>
                      </a:r>
                      <a:r>
                        <a:rPr lang="en-IN" sz="1100" u="none" strike="noStrike" dirty="0">
                          <a:effectLst/>
                        </a:rPr>
                        <a:t>(str) {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 err="1">
                          <a:effectLst/>
                        </a:rPr>
                        <a:t>document.getElementById</a:t>
                      </a:r>
                      <a:r>
                        <a:rPr lang="en-IN" sz="1100" u="none" strike="noStrike" dirty="0">
                          <a:effectLst/>
                        </a:rPr>
                        <a:t>( '</a:t>
                      </a:r>
                      <a:r>
                        <a:rPr lang="en-IN" sz="1100" u="none" strike="noStrike" dirty="0" err="1">
                          <a:effectLst/>
                        </a:rPr>
                        <a:t>listcustomer</a:t>
                      </a:r>
                      <a:r>
                        <a:rPr lang="en-IN" sz="1100" u="none" strike="noStrike" dirty="0">
                          <a:effectLst/>
                        </a:rPr>
                        <a:t>' ).</a:t>
                      </a:r>
                      <a:r>
                        <a:rPr lang="en-IN" sz="1100" u="none" strike="noStrike" dirty="0" err="1">
                          <a:effectLst/>
                        </a:rPr>
                        <a:t>style.display</a:t>
                      </a:r>
                      <a:r>
                        <a:rPr lang="en-IN" sz="1100" u="none" strike="noStrike" dirty="0">
                          <a:effectLst/>
                        </a:rPr>
                        <a:t> = 'block';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 err="1">
                          <a:effectLst/>
                        </a:rPr>
                        <a:t>document.getElementById</a:t>
                      </a:r>
                      <a:r>
                        <a:rPr lang="en-IN" sz="1100" u="none" strike="noStrike" dirty="0">
                          <a:effectLst/>
                        </a:rPr>
                        <a:t>( '</a:t>
                      </a:r>
                      <a:r>
                        <a:rPr lang="en-IN" sz="1100" u="none" strike="noStrike" dirty="0" err="1">
                          <a:effectLst/>
                        </a:rPr>
                        <a:t>addcustomer</a:t>
                      </a:r>
                      <a:r>
                        <a:rPr lang="en-IN" sz="1100" u="none" strike="noStrike" dirty="0">
                          <a:effectLst/>
                        </a:rPr>
                        <a:t>' ).</a:t>
                      </a:r>
                      <a:r>
                        <a:rPr lang="en-IN" sz="1100" u="none" strike="noStrike" dirty="0" err="1">
                          <a:effectLst/>
                        </a:rPr>
                        <a:t>style.display</a:t>
                      </a:r>
                      <a:r>
                        <a:rPr lang="en-IN" sz="1100" u="none" strike="noStrike" dirty="0">
                          <a:effectLst/>
                        </a:rPr>
                        <a:t> = 'none';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 err="1">
                          <a:effectLst/>
                        </a:rPr>
                        <a:t>document.getElementById</a:t>
                      </a:r>
                      <a:r>
                        <a:rPr lang="en-IN" sz="1100" u="none" strike="noStrike" dirty="0">
                          <a:effectLst/>
                        </a:rPr>
                        <a:t>( '</a:t>
                      </a:r>
                      <a:r>
                        <a:rPr lang="en-IN" sz="1100" u="none" strike="noStrike" dirty="0" err="1">
                          <a:effectLst/>
                        </a:rPr>
                        <a:t>phoneser</a:t>
                      </a:r>
                      <a:r>
                        <a:rPr lang="en-IN" sz="1100" u="none" strike="noStrike" dirty="0">
                          <a:effectLst/>
                        </a:rPr>
                        <a:t>' ).</a:t>
                      </a:r>
                      <a:r>
                        <a:rPr lang="en-IN" sz="1100" u="none" strike="noStrike" dirty="0" err="1">
                          <a:effectLst/>
                        </a:rPr>
                        <a:t>style.display</a:t>
                      </a:r>
                      <a:r>
                        <a:rPr lang="en-IN" sz="1100" u="none" strike="noStrike" dirty="0">
                          <a:effectLst/>
                        </a:rPr>
                        <a:t> = 'none';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 err="1">
                          <a:effectLst/>
                        </a:rPr>
                        <a:t>document.getElementById</a:t>
                      </a:r>
                      <a:r>
                        <a:rPr lang="en-IN" sz="1100" u="none" strike="noStrike" dirty="0">
                          <a:effectLst/>
                        </a:rPr>
                        <a:t>( 'fnameser1' ).</a:t>
                      </a:r>
                      <a:r>
                        <a:rPr lang="en-IN" sz="1100" u="none" strike="noStrike" dirty="0" err="1">
                          <a:effectLst/>
                        </a:rPr>
                        <a:t>style.display</a:t>
                      </a:r>
                      <a:r>
                        <a:rPr lang="en-IN" sz="1100" u="none" strike="noStrike" dirty="0">
                          <a:effectLst/>
                        </a:rPr>
                        <a:t> = 'none';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}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6187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93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F718-9BE4-6ECD-5B84-BA3CC2491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689" y="540179"/>
            <a:ext cx="9144000" cy="341160"/>
          </a:xfrm>
        </p:spPr>
        <p:txBody>
          <a:bodyPr/>
          <a:lstStyle/>
          <a:p>
            <a:r>
              <a:rPr lang="en-US" dirty="0"/>
              <a:t>TABLE -Style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795A2-81C3-3980-7933-E807E1E69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949F9-AF10-ED44-D4F6-DC451328F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58" y="3082312"/>
            <a:ext cx="11582400" cy="282923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D245FA-0B4E-4241-D3F6-D08FEC00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294789"/>
              </p:ext>
            </p:extLst>
          </p:nvPr>
        </p:nvGraphicFramePr>
        <p:xfrm>
          <a:off x="1307689" y="1238865"/>
          <a:ext cx="9143999" cy="18434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4865">
                  <a:extLst>
                    <a:ext uri="{9D8B030D-6E8A-4147-A177-3AD203B41FA5}">
                      <a16:colId xmlns:a16="http://schemas.microsoft.com/office/drawing/2014/main" val="1921952701"/>
                    </a:ext>
                  </a:extLst>
                </a:gridCol>
                <a:gridCol w="4289589">
                  <a:extLst>
                    <a:ext uri="{9D8B030D-6E8A-4147-A177-3AD203B41FA5}">
                      <a16:colId xmlns:a16="http://schemas.microsoft.com/office/drawing/2014/main" val="2387527699"/>
                    </a:ext>
                  </a:extLst>
                </a:gridCol>
                <a:gridCol w="3999545">
                  <a:extLst>
                    <a:ext uri="{9D8B030D-6E8A-4147-A177-3AD203B41FA5}">
                      <a16:colId xmlns:a16="http://schemas.microsoft.com/office/drawing/2014/main" val="3458091391"/>
                    </a:ext>
                  </a:extLst>
                </a:gridCol>
              </a:tblGrid>
              <a:tr h="415173"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1" u="none" strike="noStrike">
                          <a:effectLst/>
                        </a:rPr>
                        <a:t>Steps</a:t>
                      </a:r>
                      <a:endParaRPr lang="en-IN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1" u="none" strike="noStrike" dirty="0">
                          <a:effectLst/>
                        </a:rPr>
                        <a:t>Table Style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b="1" u="none" strike="noStrike" dirty="0">
                          <a:effectLst/>
                        </a:rPr>
                        <a:t>Source code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3326520"/>
                  </a:ext>
                </a:extLst>
              </a:tr>
              <a:tr h="1428274"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u="none" strike="noStrike">
                          <a:effectLst/>
                        </a:rPr>
                        <a:t>1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200" u="none" strike="noStrike" dirty="0">
                          <a:effectLst/>
                        </a:rPr>
                        <a:t>click on the Menu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&lt;style&gt;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table, </a:t>
                      </a:r>
                      <a:r>
                        <a:rPr lang="en-IN" sz="1100" u="none" strike="noStrike" dirty="0" err="1">
                          <a:effectLst/>
                        </a:rPr>
                        <a:t>th</a:t>
                      </a:r>
                      <a:r>
                        <a:rPr lang="en-IN" sz="1100" u="none" strike="noStrike" dirty="0">
                          <a:effectLst/>
                        </a:rPr>
                        <a:t>, td {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  border: 1px solid black;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  border-radius: 10px;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}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&lt;/style&gt;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9928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080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885</Words>
  <Application>Microsoft Office PowerPoint</Application>
  <PresentationFormat>Widescreen</PresentationFormat>
  <Paragraphs>86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S. SHREE HAASAN</vt:lpstr>
      <vt:lpstr>PowerPoint Presentation</vt:lpstr>
      <vt:lpstr>Sequence diagram login -&gt; menu</vt:lpstr>
      <vt:lpstr>ADD Student data in Local storage</vt:lpstr>
      <vt:lpstr>ADD Student Screen</vt:lpstr>
      <vt:lpstr>ADD student Screen validation</vt:lpstr>
      <vt:lpstr>Menu on Click Event</vt:lpstr>
      <vt:lpstr>Hide and Show menu- in Java script</vt:lpstr>
      <vt:lpstr>TABLE -Style</vt:lpstr>
      <vt:lpstr>Local storage- display List</vt:lpstr>
      <vt:lpstr>SEARCH ALL</vt:lpstr>
      <vt:lpstr>SEARCH BY NAME</vt:lpstr>
      <vt:lpstr>SEARCH BY PHONE</vt:lpstr>
      <vt:lpstr>Exit Menu</vt:lpstr>
      <vt:lpstr>***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 SHREE HAASAN</dc:title>
  <dc:creator>machakandan sittharthan</dc:creator>
  <cp:lastModifiedBy>machakandan sittharthan</cp:lastModifiedBy>
  <cp:revision>1</cp:revision>
  <dcterms:created xsi:type="dcterms:W3CDTF">2023-05-03T07:03:09Z</dcterms:created>
  <dcterms:modified xsi:type="dcterms:W3CDTF">2023-05-03T09:20:30Z</dcterms:modified>
</cp:coreProperties>
</file>