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267079-353F-46D1-A185-4D4B2B5BDE16}">
  <a:tblStyle styleId="{32267079-353F-46D1-A185-4D4B2B5BDE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0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86b2dc65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2686b2dc65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8b392cca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2b8b392cca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91192ba2f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2b91192ba2f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96a96de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2b96a96de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86b2dc65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2686b2dc65f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871bd350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6871bd350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871bd350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6871bd350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dc03daf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1f0dc03daf2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80f7b65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b80f7b65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8f697e45e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268f697e45e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 showMasterSp="0">
  <p:cSld name="OBJECT_1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233055" y="0"/>
            <a:ext cx="6151500" cy="4572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1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33055" y="0"/>
            <a:ext cx="6151500" cy="4572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97872" y="713509"/>
            <a:ext cx="86316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1600"/>
              <a:buChar char="●"/>
              <a:defRPr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619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2100"/>
              <a:buChar char="○"/>
              <a:defRPr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100"/>
              <a:buChar char="■"/>
              <a:defRPr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21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000"/>
              <a:buChar char="●"/>
              <a:defRPr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21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000"/>
              <a:buChar char="○"/>
              <a:defRPr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1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veloper.technexion.com/docs/customizing-u-boo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63828" y="186998"/>
            <a:ext cx="901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75">
            <a:spAutoFit/>
          </a:bodyPr>
          <a:lstStyle/>
          <a:p>
            <a:pPr indent="0" lvl="0" marL="0" marR="0" rtl="0" algn="l">
              <a:lnSpc>
                <a:spcPct val="111546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60249" y="551375"/>
            <a:ext cx="565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902972" y="173176"/>
            <a:ext cx="1982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1F386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-258900" y="551375"/>
            <a:ext cx="9144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Experiential Learning</a:t>
            </a:r>
            <a:r>
              <a:rPr lang="en" sz="3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3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AND ENGINEERING</a:t>
            </a:r>
            <a:endParaRPr sz="33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800">
                <a:solidFill>
                  <a:srgbClr val="FF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Customizing Kernel and Bootloader Development</a:t>
            </a:r>
            <a:endParaRPr b="1" sz="1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27454" y="2906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{32267079-353F-46D1-A185-4D4B2B5BDE16}</a:tableStyleId>
              </a:tblPr>
              <a:tblGrid>
                <a:gridCol w="1676250"/>
                <a:gridCol w="1676250"/>
                <a:gridCol w="2805175"/>
                <a:gridCol w="2931400"/>
              </a:tblGrid>
              <a:tr h="60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USN</a:t>
                      </a:r>
                      <a:endParaRPr b="1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Admission No.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Email Id</a:t>
                      </a:r>
                      <a:endParaRPr b="1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</a:tr>
              <a:tr h="60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1RV22CS186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RVCE22BCS146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Shreehari G Bhat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shreeharigbhat.cs22@rvce.edu.in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1RV22CS233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RVCE22BCS2134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Vishruth V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vishru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thv.cs22@rvce.edu.in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863828" y="186998"/>
            <a:ext cx="901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75">
            <a:spAutoFit/>
          </a:bodyPr>
          <a:lstStyle/>
          <a:p>
            <a:pPr indent="0" lvl="0" marL="0" marR="0" rtl="0" algn="l">
              <a:lnSpc>
                <a:spcPct val="111546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02972" y="173176"/>
            <a:ext cx="1982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1F386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121776" y="89825"/>
            <a:ext cx="4959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1028700" y="677950"/>
            <a:ext cx="6444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                                                                            YOU </a:t>
            </a:r>
            <a:endParaRPr sz="96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360239" y="551369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863828" y="186998"/>
            <a:ext cx="901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75">
            <a:spAutoFit/>
          </a:bodyPr>
          <a:lstStyle/>
          <a:p>
            <a:pPr indent="0" lvl="0" marL="0" marR="0" rtl="0" algn="l">
              <a:lnSpc>
                <a:spcPct val="111546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60249" y="551375"/>
            <a:ext cx="56520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Softwares used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ommands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1"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902972" y="173176"/>
            <a:ext cx="1982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1F386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076780" y="173172"/>
            <a:ext cx="25143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i="0" sz="11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360239" y="551369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863828" y="186998"/>
            <a:ext cx="901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75">
            <a:spAutoFit/>
          </a:bodyPr>
          <a:lstStyle/>
          <a:p>
            <a:pPr indent="0" lvl="0" marL="0" marR="0" rtl="0" algn="l">
              <a:lnSpc>
                <a:spcPct val="111546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735475" y="1145950"/>
            <a:ext cx="75228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bootloader program compatible with the QEMU emulator for x86 architecture. The bootloader should be capable of initializing the system and loading a basic operating system kernel. The primary focus is on simplicity and functionality, with minimalistic design and code footprint. Our aim is to </a:t>
            </a: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nsure that the bootloader successfully loads and transfers control to the kernel without errors. </a:t>
            </a:r>
            <a:endParaRPr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902972" y="173176"/>
            <a:ext cx="1982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1F386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076651" y="0"/>
            <a:ext cx="45243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i="0" sz="11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360239" y="551369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863828" y="186998"/>
            <a:ext cx="901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75">
            <a:spAutoFit/>
          </a:bodyPr>
          <a:lstStyle/>
          <a:p>
            <a:pPr indent="0" lvl="0" marL="0" marR="0" rtl="0" algn="l">
              <a:lnSpc>
                <a:spcPct val="111546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60250" y="551375"/>
            <a:ext cx="85815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76200" lvl="0" marL="139700" rtl="0" algn="l">
              <a:lnSpc>
                <a:spcPct val="990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902972" y="173176"/>
            <a:ext cx="1982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1F386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338800" y="89825"/>
            <a:ext cx="57423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SOFTWARE COMPONENTS USED </a:t>
            </a:r>
            <a:endParaRPr b="1" i="0" sz="11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60250" y="3992975"/>
            <a:ext cx="47214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0" y="1932275"/>
            <a:ext cx="4959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6200" lvl="0" marL="139700" rtl="0" algn="l">
              <a:lnSpc>
                <a:spcPct val="990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94025" y="1020150"/>
            <a:ext cx="82962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Development Environment (IDE):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AutoNum type="romanLcPeriod"/>
            </a:pP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 -FOR .asm and .c files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assembler is needed to convert the assembly language code (.asm) into machine code.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NASM (Netwide Assembler)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(for C code integration): GNU Compiler Collection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Linker 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QEMU Emulator:</a:t>
            </a:r>
            <a:endParaRPr sz="1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QEMU is a versatile emulator that can emulate various CPU architectures. It's commonly used for      testing bootloader code. 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2059" l="9490" r="-9490" t="-12060"/>
          <a:stretch/>
        </p:blipFill>
        <p:spPr>
          <a:xfrm>
            <a:off x="6543674" y="672125"/>
            <a:ext cx="773854" cy="7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761" y="1955188"/>
            <a:ext cx="1297325" cy="7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b="60590" l="-137520" r="137520" t="-60590"/>
          <a:stretch/>
        </p:blipFill>
        <p:spPr>
          <a:xfrm>
            <a:off x="2961900" y="3838338"/>
            <a:ext cx="19050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 b="-161070" l="-139209" r="139209" t="161070"/>
          <a:stretch/>
        </p:blipFill>
        <p:spPr>
          <a:xfrm>
            <a:off x="6033575" y="3238263"/>
            <a:ext cx="19050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5600" y="3992975"/>
            <a:ext cx="19050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863828" y="186998"/>
            <a:ext cx="901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75">
            <a:spAutoFit/>
          </a:bodyPr>
          <a:lstStyle/>
          <a:p>
            <a:pPr indent="0" lvl="0" marL="0" marR="0" rtl="0" algn="l">
              <a:lnSpc>
                <a:spcPct val="111546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60239" y="551369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902972" y="173176"/>
            <a:ext cx="1982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1F386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210475" y="-3825"/>
            <a:ext cx="6565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UNIX BOOT PROCESS STEPS</a:t>
            </a:r>
            <a:r>
              <a:rPr b="1" lang="en" sz="2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23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69475" y="748525"/>
            <a:ext cx="4434900" cy="3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12527" l="0" r="2761" t="21886"/>
          <a:stretch/>
        </p:blipFill>
        <p:spPr>
          <a:xfrm>
            <a:off x="2561588" y="1453375"/>
            <a:ext cx="4020826" cy="239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60239" y="551369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863828" y="186998"/>
            <a:ext cx="901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75">
            <a:spAutoFit/>
          </a:bodyPr>
          <a:lstStyle/>
          <a:p>
            <a:pPr indent="0" lvl="0" marL="0" marR="0" rtl="0" algn="l">
              <a:lnSpc>
                <a:spcPct val="111546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902972" y="173176"/>
            <a:ext cx="1982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1F386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948325" y="89825"/>
            <a:ext cx="5945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COMPONENT(X86 , C and Kernel)</a:t>
            </a:r>
            <a:endParaRPr b="1" i="0" sz="21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36800" y="1148475"/>
            <a:ext cx="7742100" cy="3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31F20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boot.asm:</a:t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file contains the bootloader code you provided, written in assembly language.</a:t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100"/>
              <a:buFont typeface="Times New Roman"/>
              <a:buNone/>
            </a:pPr>
            <a:r>
              <a:rPr lang="en" sz="11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boot.bin:</a:t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binary output file generated by assembling the boot.asm file. It contains the machine code of the bootloader.</a:t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build.sh</a:t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</a:t>
            </a:r>
            <a:r>
              <a:rPr lang="en" sz="11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-o program.out program.c</a:t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nasm -f bin boot.asm -o boot.bin</a:t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qemu-system-i386 -fda boot.bin</a:t>
            </a:r>
            <a:endParaRPr sz="11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1F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360239" y="551369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863828" y="186998"/>
            <a:ext cx="901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75">
            <a:spAutoFit/>
          </a:bodyPr>
          <a:lstStyle/>
          <a:p>
            <a:pPr indent="0" lvl="0" marL="0" marR="0" rtl="0" algn="l">
              <a:lnSpc>
                <a:spcPct val="111546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6902972" y="173176"/>
            <a:ext cx="1982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1F386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552675" y="89825"/>
            <a:ext cx="5945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OUTPUTS IN QEMU</a:t>
            </a:r>
            <a:endParaRPr b="1" i="0" sz="21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51850" y="697925"/>
            <a:ext cx="87795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778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3D3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1350">
              <a:solidFill>
                <a:srgbClr val="373D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25" y="1017125"/>
            <a:ext cx="4259000" cy="283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29822" l="34637" r="26855" t="-1032"/>
          <a:stretch/>
        </p:blipFill>
        <p:spPr>
          <a:xfrm>
            <a:off x="5304830" y="1129250"/>
            <a:ext cx="3211026" cy="26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360239" y="551369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863828" y="186998"/>
            <a:ext cx="901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75">
            <a:spAutoFit/>
          </a:bodyPr>
          <a:lstStyle/>
          <a:p>
            <a:pPr indent="0" lvl="0" marL="0" marR="0" rtl="0" algn="l">
              <a:lnSpc>
                <a:spcPct val="111546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902972" y="173176"/>
            <a:ext cx="1982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1F386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121776" y="89825"/>
            <a:ext cx="4959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1" i="0" sz="25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028700" y="677950"/>
            <a:ext cx="6444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Multiboot Support:</a:t>
            </a:r>
            <a:endParaRPr sz="1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the bootloader to support loading and booting multiple operating systems or kernels. Implementing the Multiboot specification can enable compatibility with a wider range of operating systems.</a:t>
            </a:r>
            <a:endParaRPr sz="1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Improvements:</a:t>
            </a:r>
            <a:endParaRPr sz="1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more user-friendly interface, such as a graphical boot menu with options for selecting different operating systems or boot configurations.</a:t>
            </a:r>
            <a:endParaRPr sz="1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 Support:</a:t>
            </a:r>
            <a:endParaRPr sz="1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support for reading files from a file system, such as FAT or ext4, to load kernel images or other data files. This could involve implementing file system drivers within the bootloader.</a:t>
            </a:r>
            <a:endParaRPr sz="1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 Configuration:</a:t>
            </a:r>
            <a:endParaRPr sz="1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configuration mechanism to allow users to customize boot options, such as kernel parameters or boot-time settings.</a:t>
            </a:r>
            <a:endParaRPr sz="1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 Performance Optimization:</a:t>
            </a:r>
            <a:endParaRPr sz="1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the bootloader code and boot process to reduce boot time and improve overall system startup performance.</a:t>
            </a:r>
            <a:endParaRPr sz="1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360239" y="551369"/>
            <a:ext cx="842996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863828" y="186998"/>
            <a:ext cx="9012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75">
            <a:spAutoFit/>
          </a:bodyPr>
          <a:lstStyle/>
          <a:p>
            <a:pPr indent="0" lvl="0" marL="0" marR="0" rtl="0" algn="l">
              <a:lnSpc>
                <a:spcPct val="111546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6902972" y="173176"/>
            <a:ext cx="1982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1F386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2121776" y="89825"/>
            <a:ext cx="4959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1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i="0" sz="25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028700" y="677950"/>
            <a:ext cx="6444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"Intel 64 and IA-32 Architectures Software Developer's Manual" (Intel)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"Programming with 64-Bit Intel® Core™ Processors" by Vladimir Brazhnikov and Anatoly Korniltsev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"OSDev Wiki"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"Bare Bones" by Nick Blundell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"The Art of Assembly Language Programming" by Randall Hyde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forums and communities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