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0" r:id="rId10"/>
    <p:sldId id="269" r:id="rId11"/>
    <p:sldId id="271" r:id="rId12"/>
    <p:sldId id="272" r:id="rId13"/>
    <p:sldId id="263" r:id="rId14"/>
    <p:sldId id="273" r:id="rId15"/>
    <p:sldId id="265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F75712-0982-40C9-ACEF-664E85A80C3B}" v="71" dt="2025-09-06T16:54:47.12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32" y="1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 rot="18602457">
            <a:off x="4121941" y="645508"/>
            <a:ext cx="1366840" cy="1093622"/>
          </a:xfrm>
          <a:custGeom>
            <a:avLst/>
            <a:gdLst/>
            <a:ahLst/>
            <a:cxnLst/>
            <a:rect l="l" t="t" r="r" b="b"/>
            <a:pathLst>
              <a:path w="1228725" h="1057275">
                <a:moveTo>
                  <a:pt x="964438" y="0"/>
                </a:moveTo>
                <a:lnTo>
                  <a:pt x="264312" y="0"/>
                </a:lnTo>
                <a:lnTo>
                  <a:pt x="0" y="528701"/>
                </a:lnTo>
                <a:lnTo>
                  <a:pt x="264312" y="1057275"/>
                </a:lnTo>
                <a:lnTo>
                  <a:pt x="964438" y="1057275"/>
                </a:lnTo>
                <a:lnTo>
                  <a:pt x="1228725" y="528701"/>
                </a:lnTo>
                <a:lnTo>
                  <a:pt x="964438" y="0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138487" y="20955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990599" y="691541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58360" y="266700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SHREE HARINI K</a:t>
            </a:r>
          </a:p>
          <a:p>
            <a:r>
              <a:rPr lang="en-US" sz="2400" dirty="0"/>
              <a:t>REGISTER NO AND NMID: </a:t>
            </a:r>
            <a:r>
              <a:rPr lang="en-IN" dirty="0"/>
              <a:t>asbruaz2428c0517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II - </a:t>
            </a:r>
            <a:r>
              <a:rPr lang="en-US" sz="2400" dirty="0" err="1"/>
              <a:t>B.Sc</a:t>
            </a:r>
            <a:r>
              <a:rPr lang="en-US" sz="2400" dirty="0"/>
              <a:t> AIML</a:t>
            </a:r>
          </a:p>
          <a:p>
            <a:r>
              <a:rPr lang="en-US" sz="2400" dirty="0"/>
              <a:t>COLLEGE: KPR College Of Arts Science And Research / </a:t>
            </a:r>
            <a:r>
              <a:rPr lang="en-US" sz="2400" dirty="0" err="1"/>
              <a:t>Bharathiar</a:t>
            </a:r>
            <a:r>
              <a:rPr lang="en-US" sz="2400" dirty="0"/>
              <a:t> university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674" y="131675"/>
            <a:ext cx="10681335" cy="758190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A2CD4-E45D-48D1-F89F-6343D4E6C303}"/>
              </a:ext>
            </a:extLst>
          </p:cNvPr>
          <p:cNvSpPr txBox="1"/>
          <p:nvPr/>
        </p:nvSpPr>
        <p:spPr>
          <a:xfrm>
            <a:off x="755332" y="889865"/>
            <a:ext cx="1105566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Bar with Smooth Scrolling: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&gt;  The fixed top navigation allows users to jump to different sections (Home, About, Experience, Contact).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&gt; Smooth scrolling is implemented using JavaScript, creating a polished and modern browsing experience without sudden jumps.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 startAt="2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/ Experience Showcase: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&gt;  Volunteer experiences are presented in card layout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each highlighting a specific project or initiative.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&gt; Cards contain titles and short descriptions to clearly communicate your contributions.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&gt; The design is visually structured, making it easy for visitors to scan through your achievements.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 startAt="3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&gt;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Hover effects on cards add subtle animations, like lifting or shadow changes, making the portfolio engaging.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&gt; Text highlights and color changes on hover provide visual feedback to users.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&gt; Overall, animations enhance user experience without being distracting.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1D4FB1-D15B-CE24-201E-B95099225302}"/>
              </a:ext>
            </a:extLst>
          </p:cNvPr>
          <p:cNvSpPr txBox="1"/>
          <p:nvPr/>
        </p:nvSpPr>
        <p:spPr>
          <a:xfrm>
            <a:off x="533400" y="920621"/>
            <a:ext cx="108966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 startAt="4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&gt;  Provides email and social media links for networking and collaboration.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&gt;  Can be extended with a contact form including input validation to ensure correct submissions.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&gt; Encourages interaction with potential collaborators, NGOs, or employers.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 startAt="5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&gt;   The layout adapts to all device sizes (desktops, tablets, mobile phones).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&gt;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Flexbox and Grid are used to make sections and cards flexible and maintain spacing.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&gt;  Ensures a consistent, user-friendly experience across all screen sizes.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 startAt="6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&amp; Modern UI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&gt;  Minimalistic color scheme (green, gold, white, gray) aligns with a professional volunteering theme.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&gt;  Full-screen hero section creates a strong first impression.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&gt;  Typography (Google Fonts – Poppins) enhances readability and aesthetics.</a:t>
            </a:r>
          </a:p>
        </p:txBody>
      </p:sp>
    </p:spTree>
    <p:extLst>
      <p:ext uri="{BB962C8B-B14F-4D97-AF65-F5344CB8AC3E}">
        <p14:creationId xmlns:p14="http://schemas.microsoft.com/office/powerpoint/2010/main" val="721346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126E9D-6098-F882-61C2-ABE9B71CC918}"/>
              </a:ext>
            </a:extLst>
          </p:cNvPr>
          <p:cNvSpPr txBox="1"/>
          <p:nvPr/>
        </p:nvSpPr>
        <p:spPr>
          <a:xfrm>
            <a:off x="914400" y="990600"/>
            <a:ext cx="10439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 startAt="7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&amp; Usability Considerations: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&gt;  Sections are structured with clear headings and IDs for navigation.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&gt;  Contrast between text and background ensures readability.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&gt;  Smooth scrolling and hover effects improve overall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3102365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4" y="33695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CC22470E-D134-0A60-D9B5-8B8A64DF9C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7171"/>
            <a:ext cx="5409794" cy="2891429"/>
          </a:xfrm>
          <a:prstGeom prst="rect">
            <a:avLst/>
          </a:prstGeom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378886B-D98E-4211-64A3-7ECA313103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549781"/>
            <a:ext cx="5874916" cy="301944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AC1E4BC-8F3F-3491-D304-4F235D5930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71500"/>
            <a:ext cx="5916550" cy="3009900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0C6E800-4919-6332-81E8-0DA6EE48A1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009759"/>
            <a:ext cx="6605180" cy="331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61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56A103-4E3C-E491-7737-6F3AF4FBF0B1}"/>
              </a:ext>
            </a:extLst>
          </p:cNvPr>
          <p:cNvSpPr txBox="1"/>
          <p:nvPr/>
        </p:nvSpPr>
        <p:spPr>
          <a:xfrm>
            <a:off x="895350" y="1316942"/>
            <a:ext cx="89154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Volunteer &amp; Social Work Portfolio effectively highlights the key aspects of your volunteer journey, including teaching, environmental initiatives, and community outreach. With a clean, modern, and responsive design, interactive elements such as hover effects and smooth scrolling, and a clear navigation structure, the portfolio not only showcases your contributions but also provides an engaging user experience.</a:t>
            </a: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presenting your experiences in an organized and visually appealing way, this portfolio can inspire others to participate in social initiatives and serve as a resource for NGOs, community organizers, and fellow volunteers to connect, collaborate, and make a positive impact. It demonstrates the value of volunteering and encourages a culture of social responsibility.</a:t>
            </a: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this project is a comprehensive representation of your dedication to making a difference, combining professional presentation, usability, and social impact, making it both informative and inspiring for all who visit.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5" y="-195263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86117" y="442630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A64A26-3104-CF8C-9CFC-FCD49ACA9711}"/>
              </a:ext>
            </a:extLst>
          </p:cNvPr>
          <p:cNvSpPr txBox="1"/>
          <p:nvPr/>
        </p:nvSpPr>
        <p:spPr>
          <a:xfrm>
            <a:off x="528829" y="1380485"/>
            <a:ext cx="8386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Volunteer &amp; Social Work Portfolio using HTML,CSS and JAVASCRIPT.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29600" y="3209925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09600" y="565308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18F05A-862B-936B-609F-D2FC8DA86EED}"/>
              </a:ext>
            </a:extLst>
          </p:cNvPr>
          <p:cNvSpPr txBox="1"/>
          <p:nvPr/>
        </p:nvSpPr>
        <p:spPr>
          <a:xfrm>
            <a:off x="766762" y="1371600"/>
            <a:ext cx="79152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individuals actively participate in volunteer and social work, but their efforts often go unnoticed due to the lack of proper documentation and representation. Without a structured portfolio, it becomes challenging to showcase contributions, skills, and impact in a professional manner. This creates difficulties when applying for scholarships, jobs, or community programs where social involvement is valued. A well-designed volunteer and social work portfolio is needed to highlight achievements, track experiences, and demonstrate personal growth. It serves as a bridge between community service and future opportunities.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E5B1DF-E580-580C-4B64-00D4B0D864AD}"/>
              </a:ext>
            </a:extLst>
          </p:cNvPr>
          <p:cNvSpPr txBox="1"/>
          <p:nvPr/>
        </p:nvSpPr>
        <p:spPr>
          <a:xfrm>
            <a:off x="676275" y="1757124"/>
            <a:ext cx="861377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presents a well-structured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Volunteer &amp; Social Work Portfolio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reflects my personal journey of service and community engagement. It provides a clear record of my experiences, achievements, and impact in the field of social work.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includes: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Introduction and motivation behind my volunteering efforts.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Highlights of key initiatives, contributions, and outcomes.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Easy access to connect for collaborations or opportunities.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serves as both a showcase of my dedication to social causes and a professional tool to represent my growth and commitment.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58400" y="7298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A430C-D980-F15F-4EFE-8ED62B37876B}"/>
              </a:ext>
            </a:extLst>
          </p:cNvPr>
          <p:cNvSpPr txBox="1"/>
          <p:nvPr/>
        </p:nvSpPr>
        <p:spPr>
          <a:xfrm>
            <a:off x="723900" y="1676400"/>
            <a:ext cx="88106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is useful for individuals and organizations to document, showcase, and recognize volunteer contributions. It helps bridge the gap between volunteers and communities while supporting personal and professional growth.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8474B2D-EEF6-B930-FC46-7BF24D286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383" y="3343231"/>
            <a:ext cx="844965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Seekers &amp; Professionals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highlight social engagement and soft skills.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NGOs &amp; Non-Profit Organizations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collaboration and volunteer recruitment.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Institutions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track and encourage student participation.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Leaders &amp; Social Groups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recognize and support impactful work.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scholarships, internships, and higher studies.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Event/Project Coordinators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connect with active volunteers.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3503" y="1942393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9E47FA6-AFAE-7E14-DD5B-B85AAF82E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1901611"/>
            <a:ext cx="774382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Provides the structure of the portfolio with sections like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About Me, Projects,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Adds styling through layouts, colors, fonts, responsive design, and simple animations.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Enhances interactivity with features like form validation, smooth navigation, and dynamic effects.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474765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6B989B-6ED9-F8B2-9F17-0027074CFF53}"/>
              </a:ext>
            </a:extLst>
          </p:cNvPr>
          <p:cNvSpPr txBox="1"/>
          <p:nvPr/>
        </p:nvSpPr>
        <p:spPr>
          <a:xfrm>
            <a:off x="609982" y="1221754"/>
            <a:ext cx="10591036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Introduces your mission: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Dedicated to Volunteerism &amp; Social Impact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visitors an immediate idea of your purpose and focus.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Briefly explains your passion for giving back to the community.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key areas of involvement: teaching, environmental initiatives, and social outreach.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the context for the experiences showcased later.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Experience: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NGO Teaching Program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Volunteered to teach underprivileged children basic skills, emphasizing education and empowerment.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Tree Plantation Drive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Participated in planting and maintaining trees, promoting environmental awareness and sustainability.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Fundraising Campaign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Organized campaigns to raise funds for community and disaster relief initiatives.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C2852B-EF4C-A733-9BC1-02850A68B6D4}"/>
              </a:ext>
            </a:extLst>
          </p:cNvPr>
          <p:cNvSpPr txBox="1"/>
          <p:nvPr/>
        </p:nvSpPr>
        <p:spPr>
          <a:xfrm>
            <a:off x="457200" y="685801"/>
            <a:ext cx="92964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email and social media links for networking and collaboration.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Encourages engagement with people or organizations interested in volunteering or partnerships.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Serves as a professional closure with copyright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Reinforces ownership and branding of your portfolio.</a:t>
            </a:r>
          </a:p>
        </p:txBody>
      </p:sp>
    </p:spTree>
    <p:extLst>
      <p:ext uri="{BB962C8B-B14F-4D97-AF65-F5344CB8AC3E}">
        <p14:creationId xmlns:p14="http://schemas.microsoft.com/office/powerpoint/2010/main" val="2594587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</TotalTime>
  <Words>1141</Words>
  <Application>Microsoft Office PowerPoint</Application>
  <PresentationFormat>Widescreen</PresentationFormat>
  <Paragraphs>116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PowerPoint Presentation</vt:lpstr>
      <vt:lpstr>FEATURES AND FUNCTIONALITY</vt:lpstr>
      <vt:lpstr>PowerPoint Presentation</vt:lpstr>
      <vt:lpstr>PowerPoint Presentation</vt:lpstr>
      <vt:lpstr>RESULTS AND SCREENSHOTS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Shree Harini</cp:lastModifiedBy>
  <cp:revision>26</cp:revision>
  <dcterms:created xsi:type="dcterms:W3CDTF">2024-03-29T15:07:22Z</dcterms:created>
  <dcterms:modified xsi:type="dcterms:W3CDTF">2025-09-06T17:06:24Z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