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84" r:id="rId3"/>
    <p:sldId id="287" r:id="rId4"/>
    <p:sldId id="259" r:id="rId5"/>
    <p:sldId id="260" r:id="rId6"/>
    <p:sldId id="258" r:id="rId7"/>
    <p:sldId id="261" r:id="rId8"/>
    <p:sldId id="262" r:id="rId9"/>
    <p:sldId id="264" r:id="rId10"/>
    <p:sldId id="273" r:id="rId11"/>
    <p:sldId id="263" r:id="rId12"/>
    <p:sldId id="265" r:id="rId13"/>
    <p:sldId id="266" r:id="rId14"/>
    <p:sldId id="274" r:id="rId15"/>
    <p:sldId id="269" r:id="rId16"/>
    <p:sldId id="270" r:id="rId17"/>
    <p:sldId id="267" r:id="rId18"/>
    <p:sldId id="268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7657A-BF6F-4B4D-B4A3-F61D64A40701}" type="datetimeFigureOut">
              <a:rPr lang="en-US" smtClean="0"/>
              <a:t>2/3/2015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E947-F9FA-4A21-ADC2-2BAB505EFF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0E947-F9FA-4A21-ADC2-2BAB505EFF12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6A72-EDAE-4D77-A2A1-E3D0FCDDE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LIBRARY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MANAGEMENT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228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Project Progress Report</a:t>
            </a:r>
          </a:p>
          <a:p>
            <a:pPr algn="ctr"/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488" y="2000240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SHREEHARI N WADAWADAGI 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REG.NO:-M215/06446/039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3429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Under Guidance</a:t>
            </a: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Neema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Motagi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Mca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5429264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B.V.V.Sangha’s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BASAVESHWARA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INTERNATIONAL PUBLIC SCHOOL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VIDYAGIRI, BAGALKOT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/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29718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void entry::read()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count;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&lt;&lt;"are you sure you want enter the details of book?... (y/n)"&lt;&lt;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=='y'||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=='Y')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&lt;&lt;"\n enter the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book_no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: ";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book_no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&lt;&lt;"\n enter the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book_name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: ";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book_name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&lt;&lt;"\n enter the author : ";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&gt;&gt;author;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&lt;&lt;"\n enter the class to which the book belongs to : ";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void entry :: stat()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status,"A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stu_name,"NAS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stu_cls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void entry :: display(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==1)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(5)&lt;&lt;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(10)&lt;&lt;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book_name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(10)&lt;&lt;author&lt;&lt;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(5)&lt;&lt;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(10)&lt;&lt;status&lt;&lt;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(8)&lt;&lt;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stu_name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(8)&lt;&lt;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stu_cls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(8)&lt;&lt;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&lt;&lt;"\n____________________________________________________________________________\n";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&lt;&lt;"book no 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book_name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author  class  status 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stu_name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stu_cls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&lt;&lt;"____________________________________________________________________________\n";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entry en;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book_display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ofs.open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("libraray_management.txt",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::binary);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ofs.seekg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(0,ios::beg);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en.display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ofs.read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((char*)&amp;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(entry)))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en.display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);}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ofs.close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();}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4/2/2015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0"/>
            <a:ext cx="828680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book_search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book_search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&lt;&lt;"enter 1 for book no. search\n";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&lt;&lt;"enter 2 for class search\n";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&lt;&lt;"enter 3 for available books\n";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&lt;&lt;"enter 4 for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non_available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books\n";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switch(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case 1: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char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[7];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&lt;&lt;"enter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book_no_search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case 2: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cl;cout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&lt;&lt;"enter the class\n";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cl;break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class_search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case 3: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avail_or_non_able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case 4: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avail_or_non_able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default: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&lt;&lt;"invalid entry";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14290"/>
            <a:ext cx="77153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book_no_search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(char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temp=1;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ofs.open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("libraray_management.txt",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in|ios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::binary);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en.display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ofs.read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((char *)&amp;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(entry)))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if(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strcmpi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en.getbook_no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)==0)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en.display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temp=0;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if(temp==1)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&lt;&lt;"NOT FOUND\n";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ofs.close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197346"/>
            <a:ext cx="7143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class_search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temp=1;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ofs.open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("libraray_management.txt",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in|ios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::binary);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en.display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ofs.read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((char*)&amp;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(en)))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if(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en.getcls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()==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en.display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temp=0;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if(temp==1)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&lt;&lt;"NOT FOUND\n";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ofs.close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285728"/>
            <a:ext cx="7743852" cy="7963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1472" y="1142984"/>
            <a:ext cx="7929618" cy="45720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To provide a Library Management System for college library, which would provide all library functions 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Rational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To improve library uses services and reduce paperwork.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Scope of Project:</a:t>
            </a: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make the existing system more efficient.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provide a user friendly environment where user can be serviced better.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Make functioning of library faster.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Provide a system where the library staff can catch defaulters and not let them escape.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minimize the loss done to books.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v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59415"/>
            <a:ext cx="885828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book_adoption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=1;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book_adoption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char f;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&lt;&lt;"are you sure you want 2 take that book....(y/n)\n";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&gt;&gt;f;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if(f=='y' || f=='Y')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	char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[7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&lt;&lt;"enter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book_no_search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ofs.open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("libraray_management.txt",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binary|ios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::out);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ofs.seekg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(0,ios::beg);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while(!ofs.eof())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long pos=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ofs.tellg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ofs.read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((char*)&amp;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(entry));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if((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strcmpi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en.getbook_no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)==0) &amp;&amp;(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strcmpi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en.getstatus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(),"A")==0))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{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modifystu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ofs.seekg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(pos);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ofs.write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((char*)&amp;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(entry));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&lt;&lt;"\n\n\t Record Updated";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 }}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if(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==1)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&lt;&lt;"NOT AVAILABLE"&lt;&lt;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ofs.close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();}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4/2/2015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357166"/>
            <a:ext cx="72152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modifystu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if(n==0)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en.status,"NA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&lt;&lt;"\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 student name\n";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en.stu_name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&lt;&lt;"enter the student class\n";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en.stu_cls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&lt;&lt;"enter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roll.no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the student\n";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en.stu_roll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en.status,"A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en.stu_name,"NAS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en.stu_cls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en.stu_roll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57214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book_rturn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=1;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book_rturn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char f;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&lt;&lt;"are you sure you want 2 return that book....(y/n)\n";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&gt;&gt;f;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if(f=='y' || f=='Y')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	char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[7];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&lt;&lt;"enter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book_no_search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ofs.open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("libraray_management.txt",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binary|ios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::out);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ofs.seekg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(0,ios::beg);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while(!ofs.eof())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long pos=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ofs.tellg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ofs.read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((char*)&amp;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(entry));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if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strcmpi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en.getbook_no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)==0) &amp;&amp; 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strcmpi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en.getstatus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(),"NA")==0))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{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modifystu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ofs.seekg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(pos);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ofs.write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((char*)&amp;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(entry));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&lt;&lt;"\n\n\t Record Updated";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	 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if(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==1)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&lt;&lt;"NOT FOUND"&lt;&lt;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;}}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ofs.close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4/2/2015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LIBRARAY MANAGEMENT 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28528"/>
            <a:ext cx="892971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book_delete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[7];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=1;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&lt;&lt;"\n\n\n\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tDELETE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BOOK ...";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&lt;&lt;"\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book_no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that you want to delete\n";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ofs.open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libraray_management.txt",ios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out|ios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::binary);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fp2,fp1;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fp2.open("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temp.txt",ios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out|ios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::binary);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fp1.open("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delete_records.txt",ios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out|ios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binary|ios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::app);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ofs.seekg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(0,ios::beg);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ofs.read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((char*)&amp;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(entry)))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	if((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strcmpi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en.getbook_no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)==0) &amp;&amp; 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strcmpi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en.getstatus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(),"A")==0))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{	fp1.seekg(0,ios::end);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fp1.write((char*)&amp;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(entry));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=0;}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{	fp2.write((char*)&amp;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(entry));}	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==1)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&lt;&lt;"RCORD NOT FOUND\n";}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&lt;&lt;"\n\n\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tRecord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Deleted ..";}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fp2.close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ofs.close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();fp1.close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remove("libraray_management.txt");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rename("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temp.txt","libraray_management.txt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4/2/2015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642918"/>
            <a:ext cx="7215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book_delete_records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ofs.open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("delete_records.txt",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in|ios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::binary);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ofs.seekg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(0,ios::beg);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en.display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ofs.read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((char*)&amp;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en,sizeof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(entry)))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en.display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ofs.close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816A-A033-4304-A411-CFC17719695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286000"/>
            <a:ext cx="67056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QURIES ?</a:t>
            </a:r>
            <a:endParaRPr lang="en-US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816A-A033-4304-A411-CFC17719695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1752600"/>
            <a:ext cx="6477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THANK YOU</a:t>
            </a:r>
            <a:endParaRPr lang="en-US" sz="8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2976" y="214290"/>
            <a:ext cx="72866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choice;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y',password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[5];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password,getpass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tenter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 administrator password\n\t"));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password,"hari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")==0)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while(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=='y'||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=='Y')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{ 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&lt;&lt;"1.book deposit\n";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&lt;&lt;"2.book adoption\n";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&lt;&lt;"3.book search\n";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&lt;&lt;"4.book delete\n";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&lt;&lt;"5.book display\n";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&lt;&lt;"6.book return\n";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&lt;&lt;"7.book delete records\n";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&lt;&lt;"8.exit\n";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&gt;&gt;choice;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85728"/>
            <a:ext cx="850109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switch(choice)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case 1:clrscr();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book_deposit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case 2:clrscr();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book_adoption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case 3:clrscr();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book_search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case 4:clrscr();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book_delete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case 5:clrscr();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book_display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case 6:clrscr();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book_rturn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case 7: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book_delete_records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case 8:exit(0);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default:cout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&lt;&lt;"\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ninvalid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choice\n";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214290"/>
            <a:ext cx="74295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book_deposit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char s='y';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ofs.open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("libraray_management.txt",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out|ios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binary|ios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::app);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ofs.seekg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(0,ios::end);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while(s=='y'|| s=='Y')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en.read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en.stat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&lt;&lt;"\n want to enter  more records? (y/n)";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&gt;&gt;s;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ofs.write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((char *)&amp;en,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(entry));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ofs.close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-79653"/>
            <a:ext cx="86439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 entry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public: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book_no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[7];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cls,stu_cls,stu_roll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book_name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[25],author[15],status[5],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stu_name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[15];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public: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void read();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void stat();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void display(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char*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getbook_no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return(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book_no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char*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getstatus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return(status);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getcls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return(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4/2/2015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6A72-EDAE-4D77-A2A1-E3D0FCDDE39A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LIBRARAY MANAGEMENT SYSTEM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275</Words>
  <Application>Microsoft Office PowerPoint</Application>
  <PresentationFormat>On-screen Show (4:3)</PresentationFormat>
  <Paragraphs>448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Concourse</vt:lpstr>
      <vt:lpstr>Office Theme</vt:lpstr>
      <vt:lpstr>LIBRARY MANAGEMENT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MANAGMENT</dc:title>
  <dc:creator>Dell</dc:creator>
  <cp:lastModifiedBy>Intel</cp:lastModifiedBy>
  <cp:revision>16</cp:revision>
  <dcterms:created xsi:type="dcterms:W3CDTF">2015-01-27T18:54:25Z</dcterms:created>
  <dcterms:modified xsi:type="dcterms:W3CDTF">2015-02-03T15:14:54Z</dcterms:modified>
</cp:coreProperties>
</file>