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BDE1-1194-4597-A95D-F5DE994A545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B17-5DED-40F9-8C9B-9AA6E6CE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2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BDE1-1194-4597-A95D-F5DE994A545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B17-5DED-40F9-8C9B-9AA6E6CE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9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BDE1-1194-4597-A95D-F5DE994A545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B17-5DED-40F9-8C9B-9AA6E6CE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6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BDE1-1194-4597-A95D-F5DE994A545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B17-5DED-40F9-8C9B-9AA6E6CE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3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BDE1-1194-4597-A95D-F5DE994A545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B17-5DED-40F9-8C9B-9AA6E6CE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0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BDE1-1194-4597-A95D-F5DE994A545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B17-5DED-40F9-8C9B-9AA6E6CE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5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BDE1-1194-4597-A95D-F5DE994A545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B17-5DED-40F9-8C9B-9AA6E6CE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5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BDE1-1194-4597-A95D-F5DE994A545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B17-5DED-40F9-8C9B-9AA6E6CE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0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BDE1-1194-4597-A95D-F5DE994A545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B17-5DED-40F9-8C9B-9AA6E6CE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8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BDE1-1194-4597-A95D-F5DE994A545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B17-5DED-40F9-8C9B-9AA6E6CE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3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BDE1-1194-4597-A95D-F5DE994A545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B17-5DED-40F9-8C9B-9AA6E6CE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4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1BDE1-1194-4597-A95D-F5DE994A545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DAB17-5DED-40F9-8C9B-9AA6E6CE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Intelligent Burglar Alarm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88664"/>
            <a:ext cx="9144000" cy="969135"/>
          </a:xfrm>
        </p:spPr>
        <p:txBody>
          <a:bodyPr/>
          <a:lstStyle/>
          <a:p>
            <a:pPr algn="r"/>
            <a:r>
              <a:rPr lang="en-US" dirty="0" smtClean="0"/>
              <a:t>Rohith Nedunuri</a:t>
            </a:r>
          </a:p>
          <a:p>
            <a:pPr algn="r"/>
            <a:r>
              <a:rPr lang="en-US" dirty="0" smtClean="0"/>
              <a:t>Shree Harsha Sridharamurthy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34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 security systems</a:t>
            </a:r>
          </a:p>
          <a:p>
            <a:r>
              <a:rPr lang="en-US" dirty="0" smtClean="0"/>
              <a:t>Photo v/s Video </a:t>
            </a:r>
          </a:p>
          <a:p>
            <a:pPr lvl="1"/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Cost </a:t>
            </a:r>
          </a:p>
          <a:p>
            <a:pPr lvl="1"/>
            <a:r>
              <a:rPr lang="en-US" dirty="0" smtClean="0"/>
              <a:t>Monitoring</a:t>
            </a:r>
          </a:p>
          <a:p>
            <a:r>
              <a:rPr lang="en-US" dirty="0" smtClean="0"/>
              <a:t>False positives</a:t>
            </a:r>
          </a:p>
          <a:p>
            <a:r>
              <a:rPr lang="en-US" dirty="0" smtClean="0"/>
              <a:t>Energy Efficiency</a:t>
            </a:r>
          </a:p>
          <a:p>
            <a:r>
              <a:rPr lang="en-US" dirty="0" smtClean="0"/>
              <a:t>24 x 7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408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844" t="33814" r="7623" b="20606"/>
          <a:stretch/>
        </p:blipFill>
        <p:spPr>
          <a:xfrm>
            <a:off x="838200" y="2343954"/>
            <a:ext cx="10578404" cy="320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3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27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Intelligent Burglar Alarm</vt:lpstr>
      <vt:lpstr>Approach</vt:lpstr>
      <vt:lpstr>Use Case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Burglar Alarm</dc:title>
  <dc:creator>Shree Harsha S</dc:creator>
  <cp:lastModifiedBy>Shree Harsha S</cp:lastModifiedBy>
  <cp:revision>1</cp:revision>
  <dcterms:created xsi:type="dcterms:W3CDTF">2016-11-07T03:11:58Z</dcterms:created>
  <dcterms:modified xsi:type="dcterms:W3CDTF">2016-11-07T03:25:53Z</dcterms:modified>
</cp:coreProperties>
</file>