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7" r:id="rId6"/>
    <p:sldId id="268" r:id="rId7"/>
    <p:sldId id="263" r:id="rId8"/>
    <p:sldId id="264" r:id="rId9"/>
    <p:sldId id="265" r:id="rId10"/>
    <p:sldId id="27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0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161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133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3599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370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69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3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9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07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76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84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74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34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5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6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F9D73-7129-406C-B681-706EDCB3D41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37D527-E2D2-4DC7-8B61-E5FF5C13BC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7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ADCD-9DA7-C56F-7506-C53F6FA0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09" y="1312520"/>
            <a:ext cx="9376755" cy="181316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EVENT TICKET BOOKING SYSTEM</a:t>
            </a:r>
            <a:endParaRPr lang="en-IN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5B29C-BBF7-648A-D3E7-B3B5621FB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7631" y="4638896"/>
            <a:ext cx="3081892" cy="788890"/>
          </a:xfrm>
        </p:spPr>
        <p:txBody>
          <a:bodyPr>
            <a:normAutofit/>
          </a:bodyPr>
          <a:lstStyle/>
          <a:p>
            <a:pPr algn="r"/>
            <a:r>
              <a:rPr lang="en-US" sz="40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udy Old Style" panose="02020502050305020303" pitchFamily="18" charset="0"/>
              </a:rPr>
              <a:t>Shreedevi R H</a:t>
            </a:r>
          </a:p>
          <a:p>
            <a:pPr algn="r"/>
            <a:endParaRPr lang="en-IN" sz="4000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udy Old Style" panose="02020502050305020303" pitchFamily="18" charset="0"/>
            </a:endParaRPr>
          </a:p>
        </p:txBody>
      </p:sp>
      <p:pic>
        <p:nvPicPr>
          <p:cNvPr id="1026" name="Picture 2" descr="Itvedant">
            <a:extLst>
              <a:ext uri="{FF2B5EF4-FFF2-40B4-BE49-F238E27FC236}">
                <a16:creationId xmlns:a16="http://schemas.microsoft.com/office/drawing/2014/main" id="{16558868-F130-4ADC-99DF-56DF988AB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523" y="4324121"/>
            <a:ext cx="2012957" cy="184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1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26BFF1-AA85-3DBF-F46E-C972652BF98D}"/>
              </a:ext>
            </a:extLst>
          </p:cNvPr>
          <p:cNvSpPr/>
          <p:nvPr/>
        </p:nvSpPr>
        <p:spPr>
          <a:xfrm>
            <a:off x="1130392" y="2404628"/>
            <a:ext cx="887614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Some queries related to the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Event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3726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CE6B55-A6EE-A467-2309-056EA93D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71" y="1078523"/>
            <a:ext cx="10659963" cy="1721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FF404F-97CE-7179-09E8-AE533DDF8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42" y="3165376"/>
            <a:ext cx="6049219" cy="3387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ED5FDE-7F02-0505-4A65-400A38B4F54A}"/>
              </a:ext>
            </a:extLst>
          </p:cNvPr>
          <p:cNvSpPr txBox="1"/>
          <p:nvPr/>
        </p:nvSpPr>
        <p:spPr>
          <a:xfrm>
            <a:off x="496386" y="306034"/>
            <a:ext cx="6125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Retrieve all upcoming events:</a:t>
            </a:r>
            <a:endParaRPr lang="en-IN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49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1E1F52-1120-C4A2-6BEF-71CF8525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870" y="4247313"/>
            <a:ext cx="7558284" cy="20107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8555A-56C0-92E6-C2FF-F4672724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47" y="1605319"/>
            <a:ext cx="8934196" cy="2010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A38A07-D49E-9124-FEC1-62A96F87B202}"/>
              </a:ext>
            </a:extLst>
          </p:cNvPr>
          <p:cNvSpPr txBox="1"/>
          <p:nvPr/>
        </p:nvSpPr>
        <p:spPr>
          <a:xfrm>
            <a:off x="823547" y="568342"/>
            <a:ext cx="7288822" cy="519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Find attendee details for a specific event:</a:t>
            </a:r>
            <a:endParaRPr lang="en-IN" sz="2800" kern="100" dirty="0"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25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755887-7C89-D3D9-ACF5-90ED3151BA16}"/>
              </a:ext>
            </a:extLst>
          </p:cNvPr>
          <p:cNvSpPr txBox="1"/>
          <p:nvPr/>
        </p:nvSpPr>
        <p:spPr>
          <a:xfrm>
            <a:off x="800103" y="451132"/>
            <a:ext cx="7312269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the number of attendees for each event:</a:t>
            </a:r>
            <a:endParaRPr lang="en-IN" sz="2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F175FA-362D-9FA2-E816-88F1D896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69" y="1430120"/>
            <a:ext cx="8461131" cy="1617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AEACC-2E30-6963-C072-94B8217C5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931" y="3429000"/>
            <a:ext cx="4163006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29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94A1F1-B871-E91E-6E8F-E7810CE944C2}"/>
              </a:ext>
            </a:extLst>
          </p:cNvPr>
          <p:cNvSpPr txBox="1"/>
          <p:nvPr/>
        </p:nvSpPr>
        <p:spPr>
          <a:xfrm>
            <a:off x="0" y="534243"/>
            <a:ext cx="7452946" cy="519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List all events held at a particular venue:</a:t>
            </a:r>
            <a:endParaRPr lang="en-IN" sz="2800" kern="100" dirty="0"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4AF91-CE70-0085-ABFA-FA006F50A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70" y="1535723"/>
            <a:ext cx="7267245" cy="18932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A35A2-55FF-64A7-9860-CBFC063BD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686" y="4392445"/>
            <a:ext cx="5580852" cy="92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325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9DB825-7B1B-764F-0CD6-3F5A70E42569}"/>
              </a:ext>
            </a:extLst>
          </p:cNvPr>
          <p:cNvSpPr txBox="1"/>
          <p:nvPr/>
        </p:nvSpPr>
        <p:spPr>
          <a:xfrm>
            <a:off x="331177" y="427685"/>
            <a:ext cx="6125306" cy="53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List all vendors who are available</a:t>
            </a:r>
            <a:endParaRPr lang="en-IN" sz="2800" kern="100" dirty="0"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B040C-58ED-E6E5-9FF2-56211B36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85" y="1461329"/>
            <a:ext cx="6684755" cy="532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28975B-571F-0E85-4930-C49D3363A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886" y="2843394"/>
            <a:ext cx="5403113" cy="29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27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2440D-30D9-068F-314E-4FDF68FA9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" y="1395319"/>
            <a:ext cx="11451297" cy="63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4E033-808E-836B-211C-C39A06713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18" y="2499927"/>
            <a:ext cx="2556890" cy="3080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1E79AD-6EC8-FA7A-9AA3-DE232D693C0A}"/>
              </a:ext>
            </a:extLst>
          </p:cNvPr>
          <p:cNvSpPr txBox="1"/>
          <p:nvPr/>
        </p:nvSpPr>
        <p:spPr>
          <a:xfrm>
            <a:off x="332333" y="564113"/>
            <a:ext cx="6125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Find the total budget for each event</a:t>
            </a:r>
            <a:endParaRPr lang="en-IN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1A0F32-93A4-3AC2-8CEC-0C293AF00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720" y="3644440"/>
            <a:ext cx="5405957" cy="395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1B6CE0-96F6-C832-6A1D-65AFBBB6C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639" y="4301262"/>
            <a:ext cx="4458322" cy="2064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BF977C-17A3-F474-54D3-DBA401BD7BBE}"/>
              </a:ext>
            </a:extLst>
          </p:cNvPr>
          <p:cNvSpPr txBox="1"/>
          <p:nvPr/>
        </p:nvSpPr>
        <p:spPr>
          <a:xfrm>
            <a:off x="6096000" y="2905780"/>
            <a:ext cx="6125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Seating capacity</a:t>
            </a:r>
            <a:endParaRPr lang="en-IN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084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CFC23-D91D-B332-F6F7-A6489B354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02" y="1472270"/>
            <a:ext cx="7600697" cy="15053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A58F42-2FFE-9D69-81D0-0244F39E5F22}"/>
              </a:ext>
            </a:extLst>
          </p:cNvPr>
          <p:cNvSpPr txBox="1"/>
          <p:nvPr/>
        </p:nvSpPr>
        <p:spPr>
          <a:xfrm>
            <a:off x="1767255" y="548026"/>
            <a:ext cx="61253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List events with their schedule</a:t>
            </a:r>
            <a:endParaRPr lang="en-IN" sz="2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408C0A-3EE0-5A89-3D03-074B59E5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02" y="3690233"/>
            <a:ext cx="8585436" cy="305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66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6A376-F817-6479-938E-AD2376CA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190747"/>
            <a:ext cx="10907647" cy="3515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D67D7E-791D-9B4F-263C-00F007C77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76" y="3105515"/>
            <a:ext cx="10364646" cy="301393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0A9E435-E5D6-B882-C3D6-FFAB34D4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250655"/>
            <a:ext cx="95074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Get event details with venue name, vendor name, schedule time,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total budget (via subquery)</a:t>
            </a:r>
          </a:p>
        </p:txBody>
      </p:sp>
    </p:spTree>
    <p:extLst>
      <p:ext uri="{BB962C8B-B14F-4D97-AF65-F5344CB8AC3E}">
        <p14:creationId xmlns:p14="http://schemas.microsoft.com/office/powerpoint/2010/main" val="2587436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ACB277-D8C8-59B7-6C56-8609D64EE060}"/>
              </a:ext>
            </a:extLst>
          </p:cNvPr>
          <p:cNvSpPr/>
          <p:nvPr/>
        </p:nvSpPr>
        <p:spPr>
          <a:xfrm>
            <a:off x="3159369" y="2861828"/>
            <a:ext cx="58732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Left"/>
              <a:lightRig rig="threePt" dir="t"/>
            </a:scene3d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7992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38DE13-AE66-3191-E9C7-505007D55BEE}"/>
              </a:ext>
            </a:extLst>
          </p:cNvPr>
          <p:cNvSpPr txBox="1"/>
          <p:nvPr/>
        </p:nvSpPr>
        <p:spPr>
          <a:xfrm>
            <a:off x="1437889" y="621719"/>
            <a:ext cx="85618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Aim:</a:t>
            </a:r>
          </a:p>
          <a:p>
            <a:endParaRPr lang="en-US" sz="3200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system helps you to </a:t>
            </a:r>
          </a:p>
          <a:p>
            <a:endParaRPr lang="en-US" sz="3200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manage tickets for small events, college fests, or workshops.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By creating tables for event listings, seat categories, and user bookings, you see how to maintain concurrency when multiple individuals try to book the same spot.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Graphic 3" descr="Arrow Slight curve">
            <a:extLst>
              <a:ext uri="{FF2B5EF4-FFF2-40B4-BE49-F238E27FC236}">
                <a16:creationId xmlns:a16="http://schemas.microsoft.com/office/drawing/2014/main" id="{AE5A25F8-6817-4EC8-D283-59E61CF82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66" y="2637692"/>
            <a:ext cx="662354" cy="662354"/>
          </a:xfrm>
          <a:prstGeom prst="rect">
            <a:avLst/>
          </a:prstGeom>
        </p:spPr>
      </p:pic>
      <p:pic>
        <p:nvPicPr>
          <p:cNvPr id="5" name="Graphic 4" descr="Arrow Slight curve">
            <a:extLst>
              <a:ext uri="{FF2B5EF4-FFF2-40B4-BE49-F238E27FC236}">
                <a16:creationId xmlns:a16="http://schemas.microsoft.com/office/drawing/2014/main" id="{4E84EAA1-C03B-AE77-02B8-E2A386CA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66" y="3619501"/>
            <a:ext cx="662354" cy="6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0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F41E0-2446-634C-5A8A-E84A86E26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82" y="771154"/>
            <a:ext cx="11077680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6EB9E8-D01E-688D-B84E-0C72B5896E3F}"/>
              </a:ext>
            </a:extLst>
          </p:cNvPr>
          <p:cNvSpPr txBox="1"/>
          <p:nvPr/>
        </p:nvSpPr>
        <p:spPr>
          <a:xfrm>
            <a:off x="574430" y="802864"/>
            <a:ext cx="10199077" cy="5252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Aft>
                <a:spcPts val="1800"/>
              </a:spcAft>
              <a:buNone/>
            </a:pPr>
            <a:endParaRPr lang="en-US" sz="2800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Will You Learn?</a:t>
            </a:r>
            <a:endParaRPr lang="en-US" sz="2800" b="0" i="0" dirty="0">
              <a:solidFill>
                <a:srgbClr val="333333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lnSpc>
                <a:spcPts val="24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Designing Event and Ticket Tables: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Linking seat availability, price tiers, and user info.</a:t>
            </a:r>
            <a:endParaRPr lang="en-US" sz="2800" b="0" i="0" dirty="0">
              <a:solidFill>
                <a:srgbClr val="333333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lnSpc>
                <a:spcPts val="24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SQL Queries for Booking and Cancellations: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Ensuring seat counts adjust correctly after each transaction.</a:t>
            </a:r>
            <a:endParaRPr lang="en-US" sz="2800" b="0" i="0" dirty="0">
              <a:solidFill>
                <a:srgbClr val="333333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lnSpc>
                <a:spcPts val="24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Concurrency Control: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Avoiding duplicate bookings or seat overcount.</a:t>
            </a:r>
            <a:endParaRPr lang="en-US" sz="2800" b="0" i="0" dirty="0">
              <a:solidFill>
                <a:srgbClr val="333333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lnSpc>
                <a:spcPts val="2400"/>
              </a:lnSpc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Indexing for Quick Lookups: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Searching which seats remain available in specific sections.</a:t>
            </a:r>
            <a:endParaRPr lang="en-US" sz="2800" b="0" i="0" dirty="0">
              <a:solidFill>
                <a:srgbClr val="333333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99215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7B8729-5DC9-17D7-16A9-0D11145D6A83}"/>
              </a:ext>
            </a:extLst>
          </p:cNvPr>
          <p:cNvSpPr txBox="1"/>
          <p:nvPr/>
        </p:nvSpPr>
        <p:spPr>
          <a:xfrm>
            <a:off x="97536" y="218835"/>
            <a:ext cx="39755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solidFill>
                  <a:srgbClr val="C00000"/>
                </a:solidFill>
                <a:latin typeface="Algerian" panose="04020705040A02060702" pitchFamily="82" charset="0"/>
              </a:rPr>
              <a:t>ER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D8627-F72B-61CF-4423-ABA80A60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25" y="1158240"/>
            <a:ext cx="10597660" cy="56997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B26FAB-F99B-64C7-7E18-E6F4D945F38D}"/>
              </a:ext>
            </a:extLst>
          </p:cNvPr>
          <p:cNvSpPr/>
          <p:nvPr/>
        </p:nvSpPr>
        <p:spPr>
          <a:xfrm>
            <a:off x="4206240" y="316992"/>
            <a:ext cx="1840992" cy="5486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ADE5CB8-36C5-7629-C153-6E629C939C9B}"/>
              </a:ext>
            </a:extLst>
          </p:cNvPr>
          <p:cNvSpPr/>
          <p:nvPr/>
        </p:nvSpPr>
        <p:spPr>
          <a:xfrm>
            <a:off x="6510528" y="218835"/>
            <a:ext cx="1840992" cy="7694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27A928B-B385-4896-B269-7F9B0DC28A71}"/>
              </a:ext>
            </a:extLst>
          </p:cNvPr>
          <p:cNvSpPr/>
          <p:nvPr/>
        </p:nvSpPr>
        <p:spPr>
          <a:xfrm>
            <a:off x="8790432" y="85344"/>
            <a:ext cx="2731007" cy="108643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(JOINs)</a:t>
            </a:r>
          </a:p>
        </p:txBody>
      </p:sp>
    </p:spTree>
    <p:extLst>
      <p:ext uri="{BB962C8B-B14F-4D97-AF65-F5344CB8AC3E}">
        <p14:creationId xmlns:p14="http://schemas.microsoft.com/office/powerpoint/2010/main" val="153726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B09405-A9A4-2674-8124-A22B4FD8B9B0}"/>
              </a:ext>
            </a:extLst>
          </p:cNvPr>
          <p:cNvSpPr txBox="1"/>
          <p:nvPr/>
        </p:nvSpPr>
        <p:spPr>
          <a:xfrm>
            <a:off x="440625" y="143573"/>
            <a:ext cx="7118838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Database Model for Event Management</a:t>
            </a:r>
            <a:endParaRPr lang="en-IN" sz="2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203E1-53D6-501B-C065-90E76A6791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5" b="42951"/>
          <a:stretch>
            <a:fillRect/>
          </a:stretch>
        </p:blipFill>
        <p:spPr>
          <a:xfrm>
            <a:off x="252583" y="748380"/>
            <a:ext cx="4084955" cy="19610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C2B88-56FC-539D-3D3E-8495E3DB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-5" r="4596" b="45194"/>
          <a:stretch>
            <a:fillRect/>
          </a:stretch>
        </p:blipFill>
        <p:spPr>
          <a:xfrm>
            <a:off x="102162" y="3357444"/>
            <a:ext cx="3428206" cy="1582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485AC0-289E-697D-1984-B25CB4F840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1" r="2453" b="43251"/>
          <a:stretch>
            <a:fillRect/>
          </a:stretch>
        </p:blipFill>
        <p:spPr>
          <a:xfrm>
            <a:off x="5901325" y="2550052"/>
            <a:ext cx="4525232" cy="1582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7678F5-6041-9F30-DDD1-46A5563DCB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" t="-3" r="759" b="43048"/>
          <a:stretch>
            <a:fillRect/>
          </a:stretch>
        </p:blipFill>
        <p:spPr>
          <a:xfrm>
            <a:off x="5698015" y="660379"/>
            <a:ext cx="5688000" cy="158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3BCAF7-36D5-2848-FB7B-80CD93FB3E7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" r="2137" b="49601"/>
          <a:stretch>
            <a:fillRect/>
          </a:stretch>
        </p:blipFill>
        <p:spPr>
          <a:xfrm>
            <a:off x="6612114" y="4691486"/>
            <a:ext cx="4680000" cy="158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B9F73-1B9A-7DE9-716F-38D3725FA14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2" r="1383" b="52469"/>
          <a:stretch>
            <a:fillRect/>
          </a:stretch>
        </p:blipFill>
        <p:spPr>
          <a:xfrm>
            <a:off x="1596000" y="5209308"/>
            <a:ext cx="4500000" cy="1476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DE7EF-C3F3-534B-6189-41CBCCB85899}"/>
              </a:ext>
            </a:extLst>
          </p:cNvPr>
          <p:cNvCxnSpPr>
            <a:stCxn id="4" idx="3"/>
          </p:cNvCxnSpPr>
          <p:nvPr/>
        </p:nvCxnSpPr>
        <p:spPr>
          <a:xfrm>
            <a:off x="4337538" y="1728906"/>
            <a:ext cx="13604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DB78DB-EC08-F2BC-A3A5-A1514F481A98}"/>
              </a:ext>
            </a:extLst>
          </p:cNvPr>
          <p:cNvCxnSpPr>
            <a:cxnSpLocks/>
          </p:cNvCxnSpPr>
          <p:nvPr/>
        </p:nvCxnSpPr>
        <p:spPr>
          <a:xfrm>
            <a:off x="4337538" y="2150247"/>
            <a:ext cx="1563787" cy="968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4D869CD-D21C-1948-2D1E-ED75C318B343}"/>
              </a:ext>
            </a:extLst>
          </p:cNvPr>
          <p:cNvCxnSpPr>
            <a:cxnSpLocks/>
          </p:cNvCxnSpPr>
          <p:nvPr/>
        </p:nvCxnSpPr>
        <p:spPr>
          <a:xfrm>
            <a:off x="4000044" y="2709432"/>
            <a:ext cx="2612070" cy="24196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AB0596-3B11-C7E6-BAAB-BED00363269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20615" y="2709432"/>
            <a:ext cx="995650" cy="648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659CDF-4C4D-8D1B-B222-1E5D66EF3721}"/>
              </a:ext>
            </a:extLst>
          </p:cNvPr>
          <p:cNvCxnSpPr>
            <a:cxnSpLocks/>
          </p:cNvCxnSpPr>
          <p:nvPr/>
        </p:nvCxnSpPr>
        <p:spPr>
          <a:xfrm>
            <a:off x="3483930" y="2709432"/>
            <a:ext cx="642593" cy="2499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450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9CE276-3378-4902-6C7E-30975D39EAFB}"/>
              </a:ext>
            </a:extLst>
          </p:cNvPr>
          <p:cNvSpPr txBox="1"/>
          <p:nvPr/>
        </p:nvSpPr>
        <p:spPr>
          <a:xfrm>
            <a:off x="856210" y="394753"/>
            <a:ext cx="7021698" cy="201593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Nunito" pitchFamily="2" charset="0"/>
              </a:rPr>
              <a:t>1. Event table: Stores event information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EVENT_ID (Primary key):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Unique identifier for each event.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EVENT_NAME: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 describes the name of the event.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EVENT_DATE: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describes the Date of the Event.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12DCEB-A35F-7F35-8F2E-41D5816931EC}"/>
              </a:ext>
            </a:extLst>
          </p:cNvPr>
          <p:cNvSpPr txBox="1"/>
          <p:nvPr/>
        </p:nvSpPr>
        <p:spPr>
          <a:xfrm>
            <a:off x="2403231" y="3112477"/>
            <a:ext cx="7924799" cy="2862322"/>
          </a:xfrm>
          <a:prstGeom prst="rect">
            <a:avLst/>
          </a:prstGeom>
          <a:noFill/>
          <a:ln w="15875" cap="rnd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Nunito" pitchFamily="2" charset="0"/>
              </a:rPr>
              <a:t>2. Attendee table: Store attendee's information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ATTENDEE_ID (Primary key):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Unique identifier for each attendee.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NAME: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 describes the name of the attendee.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NUMBER: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 describes the phone number of the attendee.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EVENT_ID: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is a foreign key(references EVENT_ID in the Event table).</a:t>
            </a:r>
          </a:p>
        </p:txBody>
      </p:sp>
    </p:spTree>
    <p:extLst>
      <p:ext uri="{BB962C8B-B14F-4D97-AF65-F5344CB8AC3E}">
        <p14:creationId xmlns:p14="http://schemas.microsoft.com/office/powerpoint/2010/main" val="1526616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C63F7F-FF83-A40D-369D-24720593D3B7}"/>
              </a:ext>
            </a:extLst>
          </p:cNvPr>
          <p:cNvSpPr txBox="1"/>
          <p:nvPr/>
        </p:nvSpPr>
        <p:spPr>
          <a:xfrm>
            <a:off x="407322" y="372631"/>
            <a:ext cx="7318185" cy="2015936"/>
          </a:xfrm>
          <a:prstGeom prst="rect">
            <a:avLst/>
          </a:prstGeom>
          <a:noFill/>
          <a:ln w="15875" cap="rnd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Nunito" pitchFamily="2" charset="0"/>
              </a:rPr>
              <a:t>3. Venue table: Contains information about the event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VENUE_ID(Primary key):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unique identifier for each venue.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VENUE_NAME: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describes the name of the venue.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CAPACITY: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 describes the maximum capacity of the venue.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0804C-1018-A1DE-FE9C-A546108B484A}"/>
              </a:ext>
            </a:extLst>
          </p:cNvPr>
          <p:cNvSpPr txBox="1"/>
          <p:nvPr/>
        </p:nvSpPr>
        <p:spPr>
          <a:xfrm>
            <a:off x="2603266" y="3792361"/>
            <a:ext cx="7318185" cy="2015936"/>
          </a:xfrm>
          <a:prstGeom prst="rect">
            <a:avLst/>
          </a:prstGeom>
          <a:noFill/>
          <a:ln w="15875" cap="rnd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Nunito" pitchFamily="2" charset="0"/>
              </a:rPr>
              <a:t>4. Vendor table: Provides goods for the event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VENDOR_ID(Primary key):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unique identifier for each vendor.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NAME: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describes the name of the vendor.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AVAILABILITY: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checks the availability of the event.</a:t>
            </a:r>
          </a:p>
        </p:txBody>
      </p:sp>
    </p:spTree>
    <p:extLst>
      <p:ext uri="{BB962C8B-B14F-4D97-AF65-F5344CB8AC3E}">
        <p14:creationId xmlns:p14="http://schemas.microsoft.com/office/powerpoint/2010/main" val="3735969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99A2A1-F28B-7A99-8BE2-2893CEB5D971}"/>
              </a:ext>
            </a:extLst>
          </p:cNvPr>
          <p:cNvSpPr txBox="1"/>
          <p:nvPr/>
        </p:nvSpPr>
        <p:spPr>
          <a:xfrm>
            <a:off x="504092" y="566678"/>
            <a:ext cx="7875775" cy="2862322"/>
          </a:xfrm>
          <a:prstGeom prst="rect">
            <a:avLst/>
          </a:prstGeom>
          <a:noFill/>
          <a:ln w="15875" cap="rnd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Nunito" pitchFamily="2" charset="0"/>
              </a:rPr>
              <a:t>5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Nunito" pitchFamily="2" charset="0"/>
              </a:rPr>
              <a:t>. Schedule table: Arrange to take place at a particular time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SCHEDULE_ID(Primary Key):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unique identifier for each Schedule.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EVENT_ID: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is a foreign key(references EVENT_ID in the Event table).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START_DATE: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describes the starting date of the event.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END_DATE: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 describes the ending date of the event.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28494-EC71-3222-CC4F-86DABC0F4750}"/>
              </a:ext>
            </a:extLst>
          </p:cNvPr>
          <p:cNvSpPr txBox="1"/>
          <p:nvPr/>
        </p:nvSpPr>
        <p:spPr>
          <a:xfrm>
            <a:off x="2602523" y="3967609"/>
            <a:ext cx="7675204" cy="2323713"/>
          </a:xfrm>
          <a:prstGeom prst="rect">
            <a:avLst/>
          </a:prstGeom>
          <a:noFill/>
          <a:ln w="15875" cap="rnd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Nunito" pitchFamily="2" charset="0"/>
              </a:rPr>
              <a:t>6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Nunito" pitchFamily="2" charset="0"/>
              </a:rPr>
              <a:t>. Budget table: A financial planning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BUDGET_ID(Primary Key):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unique identifier for each budget.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EVENT_ID: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is a foreign key(references EVENT_ID in the Event table).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TOTAL_BUDGET: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describes the total budget of the event.</a:t>
            </a:r>
          </a:p>
        </p:txBody>
      </p:sp>
    </p:spTree>
    <p:extLst>
      <p:ext uri="{BB962C8B-B14F-4D97-AF65-F5344CB8AC3E}">
        <p14:creationId xmlns:p14="http://schemas.microsoft.com/office/powerpoint/2010/main" val="844915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</TotalTime>
  <Words>537</Words>
  <Application>Microsoft Office PowerPoint</Application>
  <PresentationFormat>Widescreen</PresentationFormat>
  <Paragraphs>58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Algerian</vt:lpstr>
      <vt:lpstr>Arial</vt:lpstr>
      <vt:lpstr>Calibri</vt:lpstr>
      <vt:lpstr>Cambria</vt:lpstr>
      <vt:lpstr>Goudy Old Style</vt:lpstr>
      <vt:lpstr>Nunito</vt:lpstr>
      <vt:lpstr>Trebuchet MS</vt:lpstr>
      <vt:lpstr>Wingdings 3</vt:lpstr>
      <vt:lpstr>Facet</vt:lpstr>
      <vt:lpstr>EVENT TICKET BOOKING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Rishitha Hu</dc:creator>
  <cp:lastModifiedBy>ravi hunnur</cp:lastModifiedBy>
  <cp:revision>35</cp:revision>
  <dcterms:created xsi:type="dcterms:W3CDTF">2025-08-02T07:03:34Z</dcterms:created>
  <dcterms:modified xsi:type="dcterms:W3CDTF">2025-08-05T16:00:02Z</dcterms:modified>
</cp:coreProperties>
</file>