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641"/>
  </p:normalViewPr>
  <p:slideViewPr>
    <p:cSldViewPr snapToGrid="0">
      <p:cViewPr varScale="1">
        <p:scale>
          <a:sx n="206" d="100"/>
          <a:sy n="20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317F8-0603-4352-90A5-F42CCBDFDF1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B4C53D-9AAF-410D-9FE2-13A55CCC7F8F}">
      <dgm:prSet/>
      <dgm:spPr/>
      <dgm:t>
        <a:bodyPr/>
        <a:lstStyle/>
        <a:p>
          <a:r>
            <a:rPr lang="en-US" b="1"/>
            <a:t>EMR_EC2_DefaultRole</a:t>
          </a:r>
          <a:r>
            <a:rPr lang="en-US"/>
            <a:t>: Allows EC2 instances in the EMR cluster to interact with other AWS services like S3.</a:t>
          </a:r>
        </a:p>
      </dgm:t>
    </dgm:pt>
    <dgm:pt modelId="{69AB92A4-574F-43A2-82A3-F96843944D0A}" type="parTrans" cxnId="{5AD5177A-0EA9-491C-8EFD-3E1EC49DB760}">
      <dgm:prSet/>
      <dgm:spPr/>
      <dgm:t>
        <a:bodyPr/>
        <a:lstStyle/>
        <a:p>
          <a:endParaRPr lang="en-US"/>
        </a:p>
      </dgm:t>
    </dgm:pt>
    <dgm:pt modelId="{D2D1911F-CEB9-4D24-965C-A1FA26F7F624}" type="sibTrans" cxnId="{5AD5177A-0EA9-491C-8EFD-3E1EC49DB760}">
      <dgm:prSet/>
      <dgm:spPr/>
      <dgm:t>
        <a:bodyPr/>
        <a:lstStyle/>
        <a:p>
          <a:endParaRPr lang="en-US"/>
        </a:p>
      </dgm:t>
    </dgm:pt>
    <dgm:pt modelId="{DCDA31A2-80B7-424D-929D-44C0E764853B}">
      <dgm:prSet/>
      <dgm:spPr/>
      <dgm:t>
        <a:bodyPr/>
        <a:lstStyle/>
        <a:p>
          <a:r>
            <a:rPr lang="en-US" b="1"/>
            <a:t>EMR_DefaultRole</a:t>
          </a:r>
          <a:r>
            <a:rPr lang="en-US"/>
            <a:t>: Enables the EMR service to access S3 buckets and other AWS resources.</a:t>
          </a:r>
        </a:p>
      </dgm:t>
    </dgm:pt>
    <dgm:pt modelId="{4B31CC6F-D1EF-4E1D-A2A1-887F8E44B374}" type="parTrans" cxnId="{78063B38-BDEF-4492-9D3D-C0309325019D}">
      <dgm:prSet/>
      <dgm:spPr/>
      <dgm:t>
        <a:bodyPr/>
        <a:lstStyle/>
        <a:p>
          <a:endParaRPr lang="en-US"/>
        </a:p>
      </dgm:t>
    </dgm:pt>
    <dgm:pt modelId="{5D889FD5-108C-4F9C-A5F2-4D6F596D980B}" type="sibTrans" cxnId="{78063B38-BDEF-4492-9D3D-C0309325019D}">
      <dgm:prSet/>
      <dgm:spPr/>
      <dgm:t>
        <a:bodyPr/>
        <a:lstStyle/>
        <a:p>
          <a:endParaRPr lang="en-US"/>
        </a:p>
      </dgm:t>
    </dgm:pt>
    <dgm:pt modelId="{D6721ACD-04B6-41FE-9CB9-4DEFAB4C9B1C}" type="pres">
      <dgm:prSet presAssocID="{0E7317F8-0603-4352-90A5-F42CCBDFDF1F}" presName="root" presStyleCnt="0">
        <dgm:presLayoutVars>
          <dgm:dir/>
          <dgm:resizeHandles val="exact"/>
        </dgm:presLayoutVars>
      </dgm:prSet>
      <dgm:spPr/>
    </dgm:pt>
    <dgm:pt modelId="{78F03B5F-E62F-49B8-9FDD-E567C1746BD7}" type="pres">
      <dgm:prSet presAssocID="{17B4C53D-9AAF-410D-9FE2-13A55CCC7F8F}" presName="compNode" presStyleCnt="0"/>
      <dgm:spPr/>
    </dgm:pt>
    <dgm:pt modelId="{46422D0E-C3DF-42F2-9A62-3898570EB422}" type="pres">
      <dgm:prSet presAssocID="{17B4C53D-9AAF-410D-9FE2-13A55CCC7F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C9AFEBA-3055-44A2-883B-C1FCEFB16F26}" type="pres">
      <dgm:prSet presAssocID="{17B4C53D-9AAF-410D-9FE2-13A55CCC7F8F}" presName="spaceRect" presStyleCnt="0"/>
      <dgm:spPr/>
    </dgm:pt>
    <dgm:pt modelId="{7D518194-AFB4-4B71-ABCC-417932410E6D}" type="pres">
      <dgm:prSet presAssocID="{17B4C53D-9AAF-410D-9FE2-13A55CCC7F8F}" presName="textRect" presStyleLbl="revTx" presStyleIdx="0" presStyleCnt="2">
        <dgm:presLayoutVars>
          <dgm:chMax val="1"/>
          <dgm:chPref val="1"/>
        </dgm:presLayoutVars>
      </dgm:prSet>
      <dgm:spPr/>
    </dgm:pt>
    <dgm:pt modelId="{D4BA76DF-3294-44C2-ACF1-D3F91337B874}" type="pres">
      <dgm:prSet presAssocID="{D2D1911F-CEB9-4D24-965C-A1FA26F7F624}" presName="sibTrans" presStyleCnt="0"/>
      <dgm:spPr/>
    </dgm:pt>
    <dgm:pt modelId="{3F70B939-8913-49B1-9CB9-8A73A4F71ACD}" type="pres">
      <dgm:prSet presAssocID="{DCDA31A2-80B7-424D-929D-44C0E764853B}" presName="compNode" presStyleCnt="0"/>
      <dgm:spPr/>
    </dgm:pt>
    <dgm:pt modelId="{559C6E71-3B38-4593-8BB8-08A36719B0A8}" type="pres">
      <dgm:prSet presAssocID="{DCDA31A2-80B7-424D-929D-44C0E76485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37F18FB-7B42-415D-A6D8-7FECACABB88F}" type="pres">
      <dgm:prSet presAssocID="{DCDA31A2-80B7-424D-929D-44C0E764853B}" presName="spaceRect" presStyleCnt="0"/>
      <dgm:spPr/>
    </dgm:pt>
    <dgm:pt modelId="{BF0B4A46-8C14-407E-B34D-8959CF0E88DB}" type="pres">
      <dgm:prSet presAssocID="{DCDA31A2-80B7-424D-929D-44C0E764853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4C9C04-63FA-4500-9E84-E254FABC0546}" type="presOf" srcId="{17B4C53D-9AAF-410D-9FE2-13A55CCC7F8F}" destId="{7D518194-AFB4-4B71-ABCC-417932410E6D}" srcOrd="0" destOrd="0" presId="urn:microsoft.com/office/officeart/2018/2/layout/IconLabelList"/>
    <dgm:cxn modelId="{78063B38-BDEF-4492-9D3D-C0309325019D}" srcId="{0E7317F8-0603-4352-90A5-F42CCBDFDF1F}" destId="{DCDA31A2-80B7-424D-929D-44C0E764853B}" srcOrd="1" destOrd="0" parTransId="{4B31CC6F-D1EF-4E1D-A2A1-887F8E44B374}" sibTransId="{5D889FD5-108C-4F9C-A5F2-4D6F596D980B}"/>
    <dgm:cxn modelId="{FE363D60-93E7-4239-8CE2-D8DAB4B2D2E3}" type="presOf" srcId="{0E7317F8-0603-4352-90A5-F42CCBDFDF1F}" destId="{D6721ACD-04B6-41FE-9CB9-4DEFAB4C9B1C}" srcOrd="0" destOrd="0" presId="urn:microsoft.com/office/officeart/2018/2/layout/IconLabelList"/>
    <dgm:cxn modelId="{4D7E9F54-E02E-484B-8A67-FC65AD7F99B2}" type="presOf" srcId="{DCDA31A2-80B7-424D-929D-44C0E764853B}" destId="{BF0B4A46-8C14-407E-B34D-8959CF0E88DB}" srcOrd="0" destOrd="0" presId="urn:microsoft.com/office/officeart/2018/2/layout/IconLabelList"/>
    <dgm:cxn modelId="{5AD5177A-0EA9-491C-8EFD-3E1EC49DB760}" srcId="{0E7317F8-0603-4352-90A5-F42CCBDFDF1F}" destId="{17B4C53D-9AAF-410D-9FE2-13A55CCC7F8F}" srcOrd="0" destOrd="0" parTransId="{69AB92A4-574F-43A2-82A3-F96843944D0A}" sibTransId="{D2D1911F-CEB9-4D24-965C-A1FA26F7F624}"/>
    <dgm:cxn modelId="{1D91B45B-2BD1-4181-9F0D-8A1B7E892F14}" type="presParOf" srcId="{D6721ACD-04B6-41FE-9CB9-4DEFAB4C9B1C}" destId="{78F03B5F-E62F-49B8-9FDD-E567C1746BD7}" srcOrd="0" destOrd="0" presId="urn:microsoft.com/office/officeart/2018/2/layout/IconLabelList"/>
    <dgm:cxn modelId="{34B81C81-A840-4CB8-BB42-A8C4E68504EB}" type="presParOf" srcId="{78F03B5F-E62F-49B8-9FDD-E567C1746BD7}" destId="{46422D0E-C3DF-42F2-9A62-3898570EB422}" srcOrd="0" destOrd="0" presId="urn:microsoft.com/office/officeart/2018/2/layout/IconLabelList"/>
    <dgm:cxn modelId="{8995BF65-3DCC-4477-BF7E-223B79974A6A}" type="presParOf" srcId="{78F03B5F-E62F-49B8-9FDD-E567C1746BD7}" destId="{AC9AFEBA-3055-44A2-883B-C1FCEFB16F26}" srcOrd="1" destOrd="0" presId="urn:microsoft.com/office/officeart/2018/2/layout/IconLabelList"/>
    <dgm:cxn modelId="{A28E8FEB-C512-4522-9CD5-1837DE475972}" type="presParOf" srcId="{78F03B5F-E62F-49B8-9FDD-E567C1746BD7}" destId="{7D518194-AFB4-4B71-ABCC-417932410E6D}" srcOrd="2" destOrd="0" presId="urn:microsoft.com/office/officeart/2018/2/layout/IconLabelList"/>
    <dgm:cxn modelId="{E5A4262C-758D-4A6B-85B9-CFCE8C65FB02}" type="presParOf" srcId="{D6721ACD-04B6-41FE-9CB9-4DEFAB4C9B1C}" destId="{D4BA76DF-3294-44C2-ACF1-D3F91337B874}" srcOrd="1" destOrd="0" presId="urn:microsoft.com/office/officeart/2018/2/layout/IconLabelList"/>
    <dgm:cxn modelId="{14502461-BFEB-4DA2-B31B-6814D39F6E77}" type="presParOf" srcId="{D6721ACD-04B6-41FE-9CB9-4DEFAB4C9B1C}" destId="{3F70B939-8913-49B1-9CB9-8A73A4F71ACD}" srcOrd="2" destOrd="0" presId="urn:microsoft.com/office/officeart/2018/2/layout/IconLabelList"/>
    <dgm:cxn modelId="{609B8E6E-B25B-4C66-884A-228E557F79B7}" type="presParOf" srcId="{3F70B939-8913-49B1-9CB9-8A73A4F71ACD}" destId="{559C6E71-3B38-4593-8BB8-08A36719B0A8}" srcOrd="0" destOrd="0" presId="urn:microsoft.com/office/officeart/2018/2/layout/IconLabelList"/>
    <dgm:cxn modelId="{92167A51-ED7E-4787-A885-0CF8ADF46965}" type="presParOf" srcId="{3F70B939-8913-49B1-9CB9-8A73A4F71ACD}" destId="{D37F18FB-7B42-415D-A6D8-7FECACABB88F}" srcOrd="1" destOrd="0" presId="urn:microsoft.com/office/officeart/2018/2/layout/IconLabelList"/>
    <dgm:cxn modelId="{BA25965B-34DC-46A8-9802-0E5B52356422}" type="presParOf" srcId="{3F70B939-8913-49B1-9CB9-8A73A4F71ACD}" destId="{BF0B4A46-8C14-407E-B34D-8959CF0E8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6824C-7C65-4F7E-98F6-73CBA7B64F9B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BC14F8-8D50-41B9-9897-BF0EA22254EB}">
      <dgm:prSet/>
      <dgm:spPr/>
      <dgm:t>
        <a:bodyPr/>
        <a:lstStyle/>
        <a:p>
          <a:r>
            <a:rPr lang="en-US" b="1"/>
            <a:t>S3 Buckets</a:t>
          </a:r>
          <a:r>
            <a:rPr lang="en-US"/>
            <a:t>:</a:t>
          </a:r>
        </a:p>
      </dgm:t>
    </dgm:pt>
    <dgm:pt modelId="{97B94848-0ECB-4AED-93B5-99623A6F4BAD}" type="parTrans" cxnId="{ED846491-56D2-43A4-926D-313F062D1B76}">
      <dgm:prSet/>
      <dgm:spPr/>
      <dgm:t>
        <a:bodyPr/>
        <a:lstStyle/>
        <a:p>
          <a:endParaRPr lang="en-US"/>
        </a:p>
      </dgm:t>
    </dgm:pt>
    <dgm:pt modelId="{356D8FD9-616B-4415-9597-8169F2FE7165}" type="sibTrans" cxnId="{ED846491-56D2-43A4-926D-313F062D1B76}">
      <dgm:prSet/>
      <dgm:spPr/>
      <dgm:t>
        <a:bodyPr/>
        <a:lstStyle/>
        <a:p>
          <a:endParaRPr lang="en-US"/>
        </a:p>
      </dgm:t>
    </dgm:pt>
    <dgm:pt modelId="{2D301275-87A4-45F5-81B1-BD99BB3A67F1}">
      <dgm:prSet/>
      <dgm:spPr/>
      <dgm:t>
        <a:bodyPr/>
        <a:lstStyle/>
        <a:p>
          <a:r>
            <a:rPr lang="en-US" b="1" dirty="0"/>
            <a:t>Purpose</a:t>
          </a:r>
          <a:r>
            <a:rPr lang="en-US" dirty="0"/>
            <a:t>:</a:t>
          </a:r>
        </a:p>
      </dgm:t>
    </dgm:pt>
    <dgm:pt modelId="{DD4C22AC-90C8-4FB0-B12A-6064749EE768}" type="parTrans" cxnId="{BEF2963D-C594-4E3F-956D-ECFF1714F5F4}">
      <dgm:prSet/>
      <dgm:spPr/>
      <dgm:t>
        <a:bodyPr/>
        <a:lstStyle/>
        <a:p>
          <a:endParaRPr lang="en-US"/>
        </a:p>
      </dgm:t>
    </dgm:pt>
    <dgm:pt modelId="{10099CB9-FA33-40D0-8F1B-9FAE024E1ED4}" type="sibTrans" cxnId="{BEF2963D-C594-4E3F-956D-ECFF1714F5F4}">
      <dgm:prSet/>
      <dgm:spPr/>
      <dgm:t>
        <a:bodyPr/>
        <a:lstStyle/>
        <a:p>
          <a:endParaRPr lang="en-US"/>
        </a:p>
      </dgm:t>
    </dgm:pt>
    <dgm:pt modelId="{0C035FB5-C524-44C9-850B-A049C9E0E3BC}">
      <dgm:prSet/>
      <dgm:spPr/>
      <dgm:t>
        <a:bodyPr/>
        <a:lstStyle/>
        <a:p>
          <a:r>
            <a:rPr lang="en-US"/>
            <a:t>Raw data bucket: Stores the ingested IoT sensor data.</a:t>
          </a:r>
        </a:p>
      </dgm:t>
    </dgm:pt>
    <dgm:pt modelId="{15AD638A-7250-4E01-BC4C-F8865B4BD11F}" type="parTrans" cxnId="{B0DD79DE-D1E4-4460-A11A-806738FFA4A9}">
      <dgm:prSet/>
      <dgm:spPr/>
      <dgm:t>
        <a:bodyPr/>
        <a:lstStyle/>
        <a:p>
          <a:endParaRPr lang="en-US"/>
        </a:p>
      </dgm:t>
    </dgm:pt>
    <dgm:pt modelId="{9D617BCF-C106-4CD6-BD16-43EC208708F0}" type="sibTrans" cxnId="{B0DD79DE-D1E4-4460-A11A-806738FFA4A9}">
      <dgm:prSet/>
      <dgm:spPr/>
      <dgm:t>
        <a:bodyPr/>
        <a:lstStyle/>
        <a:p>
          <a:endParaRPr lang="en-US"/>
        </a:p>
      </dgm:t>
    </dgm:pt>
    <dgm:pt modelId="{2C9A12F7-1273-477A-9448-C28AD64109A3}">
      <dgm:prSet/>
      <dgm:spPr/>
      <dgm:t>
        <a:bodyPr/>
        <a:lstStyle/>
        <a:p>
          <a:r>
            <a:rPr lang="en-US" dirty="0"/>
            <a:t>Processed data bucket: Stores the processed output data.</a:t>
          </a:r>
        </a:p>
      </dgm:t>
    </dgm:pt>
    <dgm:pt modelId="{19290B58-8560-49E9-8821-69DFBEC891B0}" type="parTrans" cxnId="{33148396-9E1B-45D7-BB8A-2E618C015795}">
      <dgm:prSet/>
      <dgm:spPr/>
      <dgm:t>
        <a:bodyPr/>
        <a:lstStyle/>
        <a:p>
          <a:endParaRPr lang="en-US"/>
        </a:p>
      </dgm:t>
    </dgm:pt>
    <dgm:pt modelId="{DE109014-96DD-4BDB-BC41-AE911C88F3AA}" type="sibTrans" cxnId="{33148396-9E1B-45D7-BB8A-2E618C015795}">
      <dgm:prSet/>
      <dgm:spPr/>
      <dgm:t>
        <a:bodyPr/>
        <a:lstStyle/>
        <a:p>
          <a:endParaRPr lang="en-US"/>
        </a:p>
      </dgm:t>
    </dgm:pt>
    <dgm:pt modelId="{CAD2BDB7-1F9F-4697-B0E4-29E169BC7BE6}">
      <dgm:prSet/>
      <dgm:spPr/>
      <dgm:t>
        <a:bodyPr/>
        <a:lstStyle/>
        <a:p>
          <a:r>
            <a:rPr lang="en-US" b="1"/>
            <a:t>EMR Cluster</a:t>
          </a:r>
          <a:r>
            <a:rPr lang="en-US"/>
            <a:t>:</a:t>
          </a:r>
        </a:p>
      </dgm:t>
    </dgm:pt>
    <dgm:pt modelId="{D2D3F50A-1692-4940-ADAB-17F1C82B332A}" type="parTrans" cxnId="{103FA49F-5AD4-4F72-B489-7C7AF3E579A8}">
      <dgm:prSet/>
      <dgm:spPr/>
      <dgm:t>
        <a:bodyPr/>
        <a:lstStyle/>
        <a:p>
          <a:endParaRPr lang="en-US"/>
        </a:p>
      </dgm:t>
    </dgm:pt>
    <dgm:pt modelId="{48BA995F-9193-404B-B2C5-EC5561053273}" type="sibTrans" cxnId="{103FA49F-5AD4-4F72-B489-7C7AF3E579A8}">
      <dgm:prSet/>
      <dgm:spPr/>
      <dgm:t>
        <a:bodyPr/>
        <a:lstStyle/>
        <a:p>
          <a:endParaRPr lang="en-US"/>
        </a:p>
      </dgm:t>
    </dgm:pt>
    <dgm:pt modelId="{6B0EE8D0-C396-441C-8CC6-81778DCCF035}">
      <dgm:prSet/>
      <dgm:spPr/>
      <dgm:t>
        <a:bodyPr/>
        <a:lstStyle/>
        <a:p>
          <a:r>
            <a:rPr lang="en-US" b="1" dirty="0"/>
            <a:t>Purpose</a:t>
          </a:r>
          <a:r>
            <a:rPr lang="en-US" dirty="0"/>
            <a:t>: </a:t>
          </a:r>
        </a:p>
      </dgm:t>
    </dgm:pt>
    <dgm:pt modelId="{15CFA402-2DCB-4F5F-ACEE-12C09EBFE38A}" type="parTrans" cxnId="{4BC6D95C-6AF6-4D4E-94B3-29D65D3DED01}">
      <dgm:prSet/>
      <dgm:spPr/>
      <dgm:t>
        <a:bodyPr/>
        <a:lstStyle/>
        <a:p>
          <a:endParaRPr lang="en-US"/>
        </a:p>
      </dgm:t>
    </dgm:pt>
    <dgm:pt modelId="{30D62454-1202-4C98-932F-F0EA1CEDAC33}" type="sibTrans" cxnId="{4BC6D95C-6AF6-4D4E-94B3-29D65D3DED01}">
      <dgm:prSet/>
      <dgm:spPr/>
      <dgm:t>
        <a:bodyPr/>
        <a:lstStyle/>
        <a:p>
          <a:endParaRPr lang="en-US"/>
        </a:p>
      </dgm:t>
    </dgm:pt>
    <dgm:pt modelId="{465A50B8-61AC-4BF3-915A-8BFAAEFFAB7C}">
      <dgm:prSet/>
      <dgm:spPr/>
      <dgm:t>
        <a:bodyPr/>
        <a:lstStyle/>
        <a:p>
          <a:r>
            <a:rPr lang="en-US" dirty="0"/>
            <a:t>Configuring an EMR cluster to run Spark jobs.</a:t>
          </a:r>
        </a:p>
      </dgm:t>
    </dgm:pt>
    <dgm:pt modelId="{775DC3D8-5A89-4894-8E74-4A764C2FA2CA}" type="parTrans" cxnId="{2295180E-CEE3-4A6D-8452-E3C5AE7D47D6}">
      <dgm:prSet/>
      <dgm:spPr/>
      <dgm:t>
        <a:bodyPr/>
        <a:lstStyle/>
        <a:p>
          <a:endParaRPr lang="en-US"/>
        </a:p>
      </dgm:t>
    </dgm:pt>
    <dgm:pt modelId="{8A380961-5250-460E-8741-C315F0686B5F}" type="sibTrans" cxnId="{2295180E-CEE3-4A6D-8452-E3C5AE7D47D6}">
      <dgm:prSet/>
      <dgm:spPr/>
      <dgm:t>
        <a:bodyPr/>
        <a:lstStyle/>
        <a:p>
          <a:endParaRPr lang="en-US"/>
        </a:p>
      </dgm:t>
    </dgm:pt>
    <dgm:pt modelId="{0DF63844-D95D-4CA3-B51D-723B475E1AA1}">
      <dgm:prSet/>
      <dgm:spPr/>
      <dgm:t>
        <a:bodyPr/>
        <a:lstStyle/>
        <a:p>
          <a:r>
            <a:rPr lang="en-US" b="1"/>
            <a:t>Cluster Configuration</a:t>
          </a:r>
          <a:r>
            <a:rPr lang="en-US"/>
            <a:t>: </a:t>
          </a:r>
        </a:p>
      </dgm:t>
    </dgm:pt>
    <dgm:pt modelId="{1C279528-4231-4E72-89E6-BB844A5D98E4}" type="parTrans" cxnId="{3D002396-D7AF-44AB-99E1-01DBAFDB8CC6}">
      <dgm:prSet/>
      <dgm:spPr/>
      <dgm:t>
        <a:bodyPr/>
        <a:lstStyle/>
        <a:p>
          <a:endParaRPr lang="en-US"/>
        </a:p>
      </dgm:t>
    </dgm:pt>
    <dgm:pt modelId="{863F7971-FBDE-4520-A21A-12AAB91B4749}" type="sibTrans" cxnId="{3D002396-D7AF-44AB-99E1-01DBAFDB8CC6}">
      <dgm:prSet/>
      <dgm:spPr/>
      <dgm:t>
        <a:bodyPr/>
        <a:lstStyle/>
        <a:p>
          <a:endParaRPr lang="en-US"/>
        </a:p>
      </dgm:t>
    </dgm:pt>
    <dgm:pt modelId="{8250CB8D-596B-4744-B714-42DA4E5AB182}">
      <dgm:prSet/>
      <dgm:spPr/>
      <dgm:t>
        <a:bodyPr/>
        <a:lstStyle/>
        <a:p>
          <a:r>
            <a:rPr lang="en-US"/>
            <a:t>Typically involves choosing instance types, setting up the number of instances, and defining roles.</a:t>
          </a:r>
        </a:p>
      </dgm:t>
    </dgm:pt>
    <dgm:pt modelId="{E3F5DF5E-A9CE-4371-A698-E59122181B24}" type="parTrans" cxnId="{D92FF24B-F54D-47D3-971F-9798EBAC575A}">
      <dgm:prSet/>
      <dgm:spPr/>
      <dgm:t>
        <a:bodyPr/>
        <a:lstStyle/>
        <a:p>
          <a:endParaRPr lang="en-US"/>
        </a:p>
      </dgm:t>
    </dgm:pt>
    <dgm:pt modelId="{8ED80144-4888-4E36-93FF-163AD879AC6B}" type="sibTrans" cxnId="{D92FF24B-F54D-47D3-971F-9798EBAC575A}">
      <dgm:prSet/>
      <dgm:spPr/>
      <dgm:t>
        <a:bodyPr/>
        <a:lstStyle/>
        <a:p>
          <a:endParaRPr lang="en-US"/>
        </a:p>
      </dgm:t>
    </dgm:pt>
    <dgm:pt modelId="{803F1DA0-3A67-804C-86F1-9DCC2557A2B1}" type="pres">
      <dgm:prSet presAssocID="{F076824C-7C65-4F7E-98F6-73CBA7B64F9B}" presName="Name0" presStyleCnt="0">
        <dgm:presLayoutVars>
          <dgm:dir/>
          <dgm:animLvl val="lvl"/>
          <dgm:resizeHandles val="exact"/>
        </dgm:presLayoutVars>
      </dgm:prSet>
      <dgm:spPr/>
    </dgm:pt>
    <dgm:pt modelId="{CA559F1C-AD3F-2948-8565-E0A85A45C801}" type="pres">
      <dgm:prSet presAssocID="{00BC14F8-8D50-41B9-9897-BF0EA22254EB}" presName="composite" presStyleCnt="0"/>
      <dgm:spPr/>
    </dgm:pt>
    <dgm:pt modelId="{7E053514-BCE8-B44C-86E1-F858B08C93DD}" type="pres">
      <dgm:prSet presAssocID="{00BC14F8-8D50-41B9-9897-BF0EA22254EB}" presName="parTx" presStyleLbl="alignNode1" presStyleIdx="0" presStyleCnt="2">
        <dgm:presLayoutVars>
          <dgm:chMax val="0"/>
          <dgm:chPref val="0"/>
        </dgm:presLayoutVars>
      </dgm:prSet>
      <dgm:spPr/>
    </dgm:pt>
    <dgm:pt modelId="{CBEC9A42-C46A-BC40-BDEA-55E0E2CEF24A}" type="pres">
      <dgm:prSet presAssocID="{00BC14F8-8D50-41B9-9897-BF0EA22254EB}" presName="desTx" presStyleLbl="alignAccFollowNode1" presStyleIdx="0" presStyleCnt="2">
        <dgm:presLayoutVars/>
      </dgm:prSet>
      <dgm:spPr/>
    </dgm:pt>
    <dgm:pt modelId="{3ADACF32-A59D-BD4B-8806-FDDD138C0004}" type="pres">
      <dgm:prSet presAssocID="{356D8FD9-616B-4415-9597-8169F2FE7165}" presName="space" presStyleCnt="0"/>
      <dgm:spPr/>
    </dgm:pt>
    <dgm:pt modelId="{9160724F-95C7-D943-98D7-8626F4C4FC55}" type="pres">
      <dgm:prSet presAssocID="{CAD2BDB7-1F9F-4697-B0E4-29E169BC7BE6}" presName="composite" presStyleCnt="0"/>
      <dgm:spPr/>
    </dgm:pt>
    <dgm:pt modelId="{7EF27958-6472-8F43-BD0C-B546A91295BA}" type="pres">
      <dgm:prSet presAssocID="{CAD2BDB7-1F9F-4697-B0E4-29E169BC7BE6}" presName="parTx" presStyleLbl="alignNode1" presStyleIdx="1" presStyleCnt="2">
        <dgm:presLayoutVars>
          <dgm:chMax val="0"/>
          <dgm:chPref val="0"/>
        </dgm:presLayoutVars>
      </dgm:prSet>
      <dgm:spPr/>
    </dgm:pt>
    <dgm:pt modelId="{66EAA188-1FE3-B343-A585-59923C47997D}" type="pres">
      <dgm:prSet presAssocID="{CAD2BDB7-1F9F-4697-B0E4-29E169BC7BE6}" presName="desTx" presStyleLbl="alignAccFollowNode1" presStyleIdx="1" presStyleCnt="2">
        <dgm:presLayoutVars/>
      </dgm:prSet>
      <dgm:spPr/>
    </dgm:pt>
  </dgm:ptLst>
  <dgm:cxnLst>
    <dgm:cxn modelId="{2295180E-CEE3-4A6D-8452-E3C5AE7D47D6}" srcId="{6B0EE8D0-C396-441C-8CC6-81778DCCF035}" destId="{465A50B8-61AC-4BF3-915A-8BFAAEFFAB7C}" srcOrd="0" destOrd="0" parTransId="{775DC3D8-5A89-4894-8E74-4A764C2FA2CA}" sibTransId="{8A380961-5250-460E-8741-C315F0686B5F}"/>
    <dgm:cxn modelId="{0DC0DD1D-FEA9-9543-99BD-B979A4D17641}" type="presOf" srcId="{CAD2BDB7-1F9F-4697-B0E4-29E169BC7BE6}" destId="{7EF27958-6472-8F43-BD0C-B546A91295BA}" srcOrd="0" destOrd="0" presId="urn:microsoft.com/office/officeart/2016/7/layout/HorizontalActionList"/>
    <dgm:cxn modelId="{BEF2963D-C594-4E3F-956D-ECFF1714F5F4}" srcId="{00BC14F8-8D50-41B9-9897-BF0EA22254EB}" destId="{2D301275-87A4-45F5-81B1-BD99BB3A67F1}" srcOrd="0" destOrd="0" parTransId="{DD4C22AC-90C8-4FB0-B12A-6064749EE768}" sibTransId="{10099CB9-FA33-40D0-8F1B-9FAE024E1ED4}"/>
    <dgm:cxn modelId="{86FDC03F-0C2A-8C41-B03C-6F539D865CB5}" type="presOf" srcId="{0DF63844-D95D-4CA3-B51D-723B475E1AA1}" destId="{66EAA188-1FE3-B343-A585-59923C47997D}" srcOrd="0" destOrd="2" presId="urn:microsoft.com/office/officeart/2016/7/layout/HorizontalActionList"/>
    <dgm:cxn modelId="{4BC6D95C-6AF6-4D4E-94B3-29D65D3DED01}" srcId="{CAD2BDB7-1F9F-4697-B0E4-29E169BC7BE6}" destId="{6B0EE8D0-C396-441C-8CC6-81778DCCF035}" srcOrd="0" destOrd="0" parTransId="{15CFA402-2DCB-4F5F-ACEE-12C09EBFE38A}" sibTransId="{30D62454-1202-4C98-932F-F0EA1CEDAC33}"/>
    <dgm:cxn modelId="{CE181B63-3667-A245-93B5-9BCA87C8A4A1}" type="presOf" srcId="{2C9A12F7-1273-477A-9448-C28AD64109A3}" destId="{CBEC9A42-C46A-BC40-BDEA-55E0E2CEF24A}" srcOrd="0" destOrd="2" presId="urn:microsoft.com/office/officeart/2016/7/layout/HorizontalActionList"/>
    <dgm:cxn modelId="{795DC064-B5B0-5746-95E6-467A7F0B1471}" type="presOf" srcId="{2D301275-87A4-45F5-81B1-BD99BB3A67F1}" destId="{CBEC9A42-C46A-BC40-BDEA-55E0E2CEF24A}" srcOrd="0" destOrd="0" presId="urn:microsoft.com/office/officeart/2016/7/layout/HorizontalActionList"/>
    <dgm:cxn modelId="{3BE3D04B-10C5-3540-9BA7-0C6C5052B7E4}" type="presOf" srcId="{8250CB8D-596B-4744-B714-42DA4E5AB182}" destId="{66EAA188-1FE3-B343-A585-59923C47997D}" srcOrd="0" destOrd="3" presId="urn:microsoft.com/office/officeart/2016/7/layout/HorizontalActionList"/>
    <dgm:cxn modelId="{D92FF24B-F54D-47D3-971F-9798EBAC575A}" srcId="{0DF63844-D95D-4CA3-B51D-723B475E1AA1}" destId="{8250CB8D-596B-4744-B714-42DA4E5AB182}" srcOrd="0" destOrd="0" parTransId="{E3F5DF5E-A9CE-4371-A698-E59122181B24}" sibTransId="{8ED80144-4888-4E36-93FF-163AD879AC6B}"/>
    <dgm:cxn modelId="{B758B671-3748-2D47-A239-DC9614F20F6A}" type="presOf" srcId="{0C035FB5-C524-44C9-850B-A049C9E0E3BC}" destId="{CBEC9A42-C46A-BC40-BDEA-55E0E2CEF24A}" srcOrd="0" destOrd="1" presId="urn:microsoft.com/office/officeart/2016/7/layout/HorizontalActionList"/>
    <dgm:cxn modelId="{350E228F-79F1-D245-9262-1ED41967EA99}" type="presOf" srcId="{6B0EE8D0-C396-441C-8CC6-81778DCCF035}" destId="{66EAA188-1FE3-B343-A585-59923C47997D}" srcOrd="0" destOrd="0" presId="urn:microsoft.com/office/officeart/2016/7/layout/HorizontalActionList"/>
    <dgm:cxn modelId="{ED846491-56D2-43A4-926D-313F062D1B76}" srcId="{F076824C-7C65-4F7E-98F6-73CBA7B64F9B}" destId="{00BC14F8-8D50-41B9-9897-BF0EA22254EB}" srcOrd="0" destOrd="0" parTransId="{97B94848-0ECB-4AED-93B5-99623A6F4BAD}" sibTransId="{356D8FD9-616B-4415-9597-8169F2FE7165}"/>
    <dgm:cxn modelId="{55B51F94-6F08-F544-BFE9-09B57FD478D1}" type="presOf" srcId="{F076824C-7C65-4F7E-98F6-73CBA7B64F9B}" destId="{803F1DA0-3A67-804C-86F1-9DCC2557A2B1}" srcOrd="0" destOrd="0" presId="urn:microsoft.com/office/officeart/2016/7/layout/HorizontalActionList"/>
    <dgm:cxn modelId="{3D002396-D7AF-44AB-99E1-01DBAFDB8CC6}" srcId="{CAD2BDB7-1F9F-4697-B0E4-29E169BC7BE6}" destId="{0DF63844-D95D-4CA3-B51D-723B475E1AA1}" srcOrd="1" destOrd="0" parTransId="{1C279528-4231-4E72-89E6-BB844A5D98E4}" sibTransId="{863F7971-FBDE-4520-A21A-12AAB91B4749}"/>
    <dgm:cxn modelId="{33148396-9E1B-45D7-BB8A-2E618C015795}" srcId="{2D301275-87A4-45F5-81B1-BD99BB3A67F1}" destId="{2C9A12F7-1273-477A-9448-C28AD64109A3}" srcOrd="1" destOrd="0" parTransId="{19290B58-8560-49E9-8821-69DFBEC891B0}" sibTransId="{DE109014-96DD-4BDB-BC41-AE911C88F3AA}"/>
    <dgm:cxn modelId="{103FA49F-5AD4-4F72-B489-7C7AF3E579A8}" srcId="{F076824C-7C65-4F7E-98F6-73CBA7B64F9B}" destId="{CAD2BDB7-1F9F-4697-B0E4-29E169BC7BE6}" srcOrd="1" destOrd="0" parTransId="{D2D3F50A-1692-4940-ADAB-17F1C82B332A}" sibTransId="{48BA995F-9193-404B-B2C5-EC5561053273}"/>
    <dgm:cxn modelId="{351E9DC6-E382-4E48-9FA7-B8FBB2B03929}" type="presOf" srcId="{465A50B8-61AC-4BF3-915A-8BFAAEFFAB7C}" destId="{66EAA188-1FE3-B343-A585-59923C47997D}" srcOrd="0" destOrd="1" presId="urn:microsoft.com/office/officeart/2016/7/layout/HorizontalActionList"/>
    <dgm:cxn modelId="{B0DD79DE-D1E4-4460-A11A-806738FFA4A9}" srcId="{2D301275-87A4-45F5-81B1-BD99BB3A67F1}" destId="{0C035FB5-C524-44C9-850B-A049C9E0E3BC}" srcOrd="0" destOrd="0" parTransId="{15AD638A-7250-4E01-BC4C-F8865B4BD11F}" sibTransId="{9D617BCF-C106-4CD6-BD16-43EC208708F0}"/>
    <dgm:cxn modelId="{30E8E4E1-AD89-B44E-87DB-EDED54DE1559}" type="presOf" srcId="{00BC14F8-8D50-41B9-9897-BF0EA22254EB}" destId="{7E053514-BCE8-B44C-86E1-F858B08C93DD}" srcOrd="0" destOrd="0" presId="urn:microsoft.com/office/officeart/2016/7/layout/HorizontalActionList"/>
    <dgm:cxn modelId="{106C802C-7AC5-7740-9C06-D0C092592565}" type="presParOf" srcId="{803F1DA0-3A67-804C-86F1-9DCC2557A2B1}" destId="{CA559F1C-AD3F-2948-8565-E0A85A45C801}" srcOrd="0" destOrd="0" presId="urn:microsoft.com/office/officeart/2016/7/layout/HorizontalActionList"/>
    <dgm:cxn modelId="{8C054E92-1C7E-F846-9883-4836BA362C07}" type="presParOf" srcId="{CA559F1C-AD3F-2948-8565-E0A85A45C801}" destId="{7E053514-BCE8-B44C-86E1-F858B08C93DD}" srcOrd="0" destOrd="0" presId="urn:microsoft.com/office/officeart/2016/7/layout/HorizontalActionList"/>
    <dgm:cxn modelId="{3679EFAB-A2F9-0444-A0BF-556667B0956C}" type="presParOf" srcId="{CA559F1C-AD3F-2948-8565-E0A85A45C801}" destId="{CBEC9A42-C46A-BC40-BDEA-55E0E2CEF24A}" srcOrd="1" destOrd="0" presId="urn:microsoft.com/office/officeart/2016/7/layout/HorizontalActionList"/>
    <dgm:cxn modelId="{40AFE3F4-56A4-D54E-9AEB-295EF4BCCA59}" type="presParOf" srcId="{803F1DA0-3A67-804C-86F1-9DCC2557A2B1}" destId="{3ADACF32-A59D-BD4B-8806-FDDD138C0004}" srcOrd="1" destOrd="0" presId="urn:microsoft.com/office/officeart/2016/7/layout/HorizontalActionList"/>
    <dgm:cxn modelId="{67CCCADB-563B-0442-A5AE-F605014405C2}" type="presParOf" srcId="{803F1DA0-3A67-804C-86F1-9DCC2557A2B1}" destId="{9160724F-95C7-D943-98D7-8626F4C4FC55}" srcOrd="2" destOrd="0" presId="urn:microsoft.com/office/officeart/2016/7/layout/HorizontalActionList"/>
    <dgm:cxn modelId="{17C04FDA-B389-3445-81EE-C0001207AF90}" type="presParOf" srcId="{9160724F-95C7-D943-98D7-8626F4C4FC55}" destId="{7EF27958-6472-8F43-BD0C-B546A91295BA}" srcOrd="0" destOrd="0" presId="urn:microsoft.com/office/officeart/2016/7/layout/HorizontalActionList"/>
    <dgm:cxn modelId="{D7FE4A57-070B-AF4A-BCB4-2B47F683DB63}" type="presParOf" srcId="{9160724F-95C7-D943-98D7-8626F4C4FC55}" destId="{66EAA188-1FE3-B343-A585-59923C47997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DAAB20-E3EC-452E-927B-2BD701206A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5476D-AED0-4F7A-A3F0-9B3FDEE0B23C}">
      <dgm:prSet/>
      <dgm:spPr/>
      <dgm:t>
        <a:bodyPr/>
        <a:lstStyle/>
        <a:p>
          <a:r>
            <a:rPr lang="en-US" b="1"/>
            <a:t>CloudWatch Alarms</a:t>
          </a:r>
          <a:r>
            <a:rPr lang="en-US"/>
            <a:t>:</a:t>
          </a:r>
        </a:p>
      </dgm:t>
    </dgm:pt>
    <dgm:pt modelId="{44B24845-1464-4FFC-963E-9EEE00BB3025}" type="parTrans" cxnId="{8F2AFAC4-887D-4409-A093-E270061A6432}">
      <dgm:prSet/>
      <dgm:spPr/>
      <dgm:t>
        <a:bodyPr/>
        <a:lstStyle/>
        <a:p>
          <a:endParaRPr lang="en-US"/>
        </a:p>
      </dgm:t>
    </dgm:pt>
    <dgm:pt modelId="{050256C1-6A68-478A-AFCB-92A9EC9E4A86}" type="sibTrans" cxnId="{8F2AFAC4-887D-4409-A093-E270061A6432}">
      <dgm:prSet/>
      <dgm:spPr/>
      <dgm:t>
        <a:bodyPr/>
        <a:lstStyle/>
        <a:p>
          <a:endParaRPr lang="en-US"/>
        </a:p>
      </dgm:t>
    </dgm:pt>
    <dgm:pt modelId="{BCA1234A-5E0B-4626-8707-F95179A1FC32}">
      <dgm:prSet/>
      <dgm:spPr/>
      <dgm:t>
        <a:bodyPr/>
        <a:lstStyle/>
        <a:p>
          <a:r>
            <a:rPr lang="en-US" dirty="0"/>
            <a:t>Set up alarms to monitor key metrics of the EMR cluster, such as CPU utilization.</a:t>
          </a:r>
        </a:p>
      </dgm:t>
    </dgm:pt>
    <dgm:pt modelId="{10F1D341-77A5-44A7-B480-AA96651C98F5}" type="parTrans" cxnId="{6527430F-C1AC-4AFC-9472-C4340A2F0E60}">
      <dgm:prSet/>
      <dgm:spPr/>
      <dgm:t>
        <a:bodyPr/>
        <a:lstStyle/>
        <a:p>
          <a:endParaRPr lang="en-US"/>
        </a:p>
      </dgm:t>
    </dgm:pt>
    <dgm:pt modelId="{A2BB03A9-FE8A-45AE-AB1E-43A438E563EF}" type="sibTrans" cxnId="{6527430F-C1AC-4AFC-9472-C4340A2F0E60}">
      <dgm:prSet/>
      <dgm:spPr/>
      <dgm:t>
        <a:bodyPr/>
        <a:lstStyle/>
        <a:p>
          <a:endParaRPr lang="en-US"/>
        </a:p>
      </dgm:t>
    </dgm:pt>
    <dgm:pt modelId="{E27D93A2-26E4-45AA-BE9C-4F24BF436BF5}">
      <dgm:prSet/>
      <dgm:spPr/>
      <dgm:t>
        <a:bodyPr/>
        <a:lstStyle/>
        <a:p>
          <a:r>
            <a:rPr lang="en-US" b="1"/>
            <a:t>Metrics Monitored</a:t>
          </a:r>
          <a:r>
            <a:rPr lang="en-US"/>
            <a:t>:</a:t>
          </a:r>
        </a:p>
      </dgm:t>
    </dgm:pt>
    <dgm:pt modelId="{DB2DB3EB-5628-4D32-87FB-6CA6697C5818}" type="parTrans" cxnId="{4980E347-E80F-402D-A221-E1819931C215}">
      <dgm:prSet/>
      <dgm:spPr/>
      <dgm:t>
        <a:bodyPr/>
        <a:lstStyle/>
        <a:p>
          <a:endParaRPr lang="en-US"/>
        </a:p>
      </dgm:t>
    </dgm:pt>
    <dgm:pt modelId="{ECF63205-3A3A-4B7E-ACBA-C1FBE36E104B}" type="sibTrans" cxnId="{4980E347-E80F-402D-A221-E1819931C215}">
      <dgm:prSet/>
      <dgm:spPr/>
      <dgm:t>
        <a:bodyPr/>
        <a:lstStyle/>
        <a:p>
          <a:endParaRPr lang="en-US"/>
        </a:p>
      </dgm:t>
    </dgm:pt>
    <dgm:pt modelId="{971A8416-2474-42AB-A234-30466D209C8A}">
      <dgm:prSet/>
      <dgm:spPr/>
      <dgm:t>
        <a:bodyPr/>
        <a:lstStyle/>
        <a:p>
          <a:r>
            <a:rPr lang="en-US"/>
            <a:t>Measures how much of the CPU is being used.</a:t>
          </a:r>
        </a:p>
      </dgm:t>
    </dgm:pt>
    <dgm:pt modelId="{C73F314C-F576-418B-B3FE-E7E94F437BC9}" type="parTrans" cxnId="{4A500F6C-5144-4A9B-908A-94EF1C526BD1}">
      <dgm:prSet/>
      <dgm:spPr/>
      <dgm:t>
        <a:bodyPr/>
        <a:lstStyle/>
        <a:p>
          <a:endParaRPr lang="en-US"/>
        </a:p>
      </dgm:t>
    </dgm:pt>
    <dgm:pt modelId="{D3D318A0-4A6F-4E1E-A784-166A8B376657}" type="sibTrans" cxnId="{4A500F6C-5144-4A9B-908A-94EF1C526BD1}">
      <dgm:prSet/>
      <dgm:spPr/>
      <dgm:t>
        <a:bodyPr/>
        <a:lstStyle/>
        <a:p>
          <a:endParaRPr lang="en-US"/>
        </a:p>
      </dgm:t>
    </dgm:pt>
    <dgm:pt modelId="{FDC26BE8-757F-4139-B9C0-5F7820615ABB}">
      <dgm:prSet/>
      <dgm:spPr/>
      <dgm:t>
        <a:bodyPr/>
        <a:lstStyle/>
        <a:p>
          <a:r>
            <a:rPr lang="en-US" b="1"/>
            <a:t>Alerting</a:t>
          </a:r>
          <a:r>
            <a:rPr lang="en-US"/>
            <a:t>:</a:t>
          </a:r>
        </a:p>
      </dgm:t>
    </dgm:pt>
    <dgm:pt modelId="{AA03F64E-7E28-49F5-9EC4-CC2328AC49D6}" type="parTrans" cxnId="{AB9E92F2-E7B4-4F65-87DF-6057F6E608E9}">
      <dgm:prSet/>
      <dgm:spPr/>
      <dgm:t>
        <a:bodyPr/>
        <a:lstStyle/>
        <a:p>
          <a:endParaRPr lang="en-US"/>
        </a:p>
      </dgm:t>
    </dgm:pt>
    <dgm:pt modelId="{CC71A961-7FA7-4716-8291-72C401BBE089}" type="sibTrans" cxnId="{AB9E92F2-E7B4-4F65-87DF-6057F6E608E9}">
      <dgm:prSet/>
      <dgm:spPr/>
      <dgm:t>
        <a:bodyPr/>
        <a:lstStyle/>
        <a:p>
          <a:endParaRPr lang="en-US"/>
        </a:p>
      </dgm:t>
    </dgm:pt>
    <dgm:pt modelId="{17BFF842-8322-4F60-925E-3E0C8111C0B1}">
      <dgm:prSet/>
      <dgm:spPr/>
      <dgm:t>
        <a:bodyPr/>
        <a:lstStyle/>
        <a:p>
          <a:r>
            <a:rPr lang="en-US"/>
            <a:t>Alerts can be configured to trigger notifications (e.g., via email or SMS) when any of the metrics exceed predefined thresholds.</a:t>
          </a:r>
        </a:p>
      </dgm:t>
    </dgm:pt>
    <dgm:pt modelId="{4122FC57-DA07-43A6-B491-9F1FD2790633}" type="parTrans" cxnId="{5ABBF9FA-8A41-4C6F-8F89-2631EB49F4FB}">
      <dgm:prSet/>
      <dgm:spPr/>
      <dgm:t>
        <a:bodyPr/>
        <a:lstStyle/>
        <a:p>
          <a:endParaRPr lang="en-US"/>
        </a:p>
      </dgm:t>
    </dgm:pt>
    <dgm:pt modelId="{4CF2A2D3-11AF-452E-AC20-64CE77EFB8A6}" type="sibTrans" cxnId="{5ABBF9FA-8A41-4C6F-8F89-2631EB49F4FB}">
      <dgm:prSet/>
      <dgm:spPr/>
      <dgm:t>
        <a:bodyPr/>
        <a:lstStyle/>
        <a:p>
          <a:endParaRPr lang="en-US"/>
        </a:p>
      </dgm:t>
    </dgm:pt>
    <dgm:pt modelId="{6537EA79-B215-3B4D-A0E8-26512CD40E0C}" type="pres">
      <dgm:prSet presAssocID="{DCDAAB20-E3EC-452E-927B-2BD701206A19}" presName="Name0" presStyleCnt="0">
        <dgm:presLayoutVars>
          <dgm:dir/>
          <dgm:animLvl val="lvl"/>
          <dgm:resizeHandles val="exact"/>
        </dgm:presLayoutVars>
      </dgm:prSet>
      <dgm:spPr/>
    </dgm:pt>
    <dgm:pt modelId="{7E29DD8E-4929-D549-B376-8960DB87A0C7}" type="pres">
      <dgm:prSet presAssocID="{7B95476D-AED0-4F7A-A3F0-9B3FDEE0B23C}" presName="linNode" presStyleCnt="0"/>
      <dgm:spPr/>
    </dgm:pt>
    <dgm:pt modelId="{76F221C1-7782-1146-BCAF-519939F06134}" type="pres">
      <dgm:prSet presAssocID="{7B95476D-AED0-4F7A-A3F0-9B3FDEE0B23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DC4C6C4-082F-6040-A195-3F22A822B2E8}" type="pres">
      <dgm:prSet presAssocID="{7B95476D-AED0-4F7A-A3F0-9B3FDEE0B23C}" presName="descendantText" presStyleLbl="alignAccFollowNode1" presStyleIdx="0" presStyleCnt="3">
        <dgm:presLayoutVars>
          <dgm:bulletEnabled val="1"/>
        </dgm:presLayoutVars>
      </dgm:prSet>
      <dgm:spPr/>
    </dgm:pt>
    <dgm:pt modelId="{41936D71-E4CF-7446-AB1B-CC761B574652}" type="pres">
      <dgm:prSet presAssocID="{050256C1-6A68-478A-AFCB-92A9EC9E4A86}" presName="sp" presStyleCnt="0"/>
      <dgm:spPr/>
    </dgm:pt>
    <dgm:pt modelId="{05AB6112-9237-DB48-9BAB-74C06ABE5B10}" type="pres">
      <dgm:prSet presAssocID="{E27D93A2-26E4-45AA-BE9C-4F24BF436BF5}" presName="linNode" presStyleCnt="0"/>
      <dgm:spPr/>
    </dgm:pt>
    <dgm:pt modelId="{58F105A3-886E-1549-B085-E2E5226AF6AE}" type="pres">
      <dgm:prSet presAssocID="{E27D93A2-26E4-45AA-BE9C-4F24BF436BF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A03F3EE-9D9C-5D48-A479-3BB8F377DCD5}" type="pres">
      <dgm:prSet presAssocID="{E27D93A2-26E4-45AA-BE9C-4F24BF436BF5}" presName="descendantText" presStyleLbl="alignAccFollowNode1" presStyleIdx="1" presStyleCnt="3">
        <dgm:presLayoutVars>
          <dgm:bulletEnabled val="1"/>
        </dgm:presLayoutVars>
      </dgm:prSet>
      <dgm:spPr/>
    </dgm:pt>
    <dgm:pt modelId="{CE017397-BC26-1241-816E-A0F237604AE5}" type="pres">
      <dgm:prSet presAssocID="{ECF63205-3A3A-4B7E-ACBA-C1FBE36E104B}" presName="sp" presStyleCnt="0"/>
      <dgm:spPr/>
    </dgm:pt>
    <dgm:pt modelId="{2F9F59AD-65BF-2C48-A818-6208F21AA168}" type="pres">
      <dgm:prSet presAssocID="{FDC26BE8-757F-4139-B9C0-5F7820615ABB}" presName="linNode" presStyleCnt="0"/>
      <dgm:spPr/>
    </dgm:pt>
    <dgm:pt modelId="{6A4E466B-8B3A-EB4C-B32B-EB4F61F2E78B}" type="pres">
      <dgm:prSet presAssocID="{FDC26BE8-757F-4139-B9C0-5F7820615AB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AE88E8B-151E-BC42-A487-6796654A6A36}" type="pres">
      <dgm:prSet presAssocID="{FDC26BE8-757F-4139-B9C0-5F7820615AB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527430F-C1AC-4AFC-9472-C4340A2F0E60}" srcId="{7B95476D-AED0-4F7A-A3F0-9B3FDEE0B23C}" destId="{BCA1234A-5E0B-4626-8707-F95179A1FC32}" srcOrd="0" destOrd="0" parTransId="{10F1D341-77A5-44A7-B480-AA96651C98F5}" sibTransId="{A2BB03A9-FE8A-45AE-AB1E-43A438E563EF}"/>
    <dgm:cxn modelId="{622FB825-03FD-CE4B-B5D9-040F479581A1}" type="presOf" srcId="{FDC26BE8-757F-4139-B9C0-5F7820615ABB}" destId="{6A4E466B-8B3A-EB4C-B32B-EB4F61F2E78B}" srcOrd="0" destOrd="0" presId="urn:microsoft.com/office/officeart/2005/8/layout/vList5"/>
    <dgm:cxn modelId="{4980E347-E80F-402D-A221-E1819931C215}" srcId="{DCDAAB20-E3EC-452E-927B-2BD701206A19}" destId="{E27D93A2-26E4-45AA-BE9C-4F24BF436BF5}" srcOrd="1" destOrd="0" parTransId="{DB2DB3EB-5628-4D32-87FB-6CA6697C5818}" sibTransId="{ECF63205-3A3A-4B7E-ACBA-C1FBE36E104B}"/>
    <dgm:cxn modelId="{E28A916B-DEB8-EE43-80F7-92F4A903F912}" type="presOf" srcId="{BCA1234A-5E0B-4626-8707-F95179A1FC32}" destId="{7DC4C6C4-082F-6040-A195-3F22A822B2E8}" srcOrd="0" destOrd="0" presId="urn:microsoft.com/office/officeart/2005/8/layout/vList5"/>
    <dgm:cxn modelId="{4A500F6C-5144-4A9B-908A-94EF1C526BD1}" srcId="{E27D93A2-26E4-45AA-BE9C-4F24BF436BF5}" destId="{971A8416-2474-42AB-A234-30466D209C8A}" srcOrd="0" destOrd="0" parTransId="{C73F314C-F576-418B-B3FE-E7E94F437BC9}" sibTransId="{D3D318A0-4A6F-4E1E-A784-166A8B376657}"/>
    <dgm:cxn modelId="{66789783-41B7-B04F-BF8B-F8361A25B71C}" type="presOf" srcId="{E27D93A2-26E4-45AA-BE9C-4F24BF436BF5}" destId="{58F105A3-886E-1549-B085-E2E5226AF6AE}" srcOrd="0" destOrd="0" presId="urn:microsoft.com/office/officeart/2005/8/layout/vList5"/>
    <dgm:cxn modelId="{34BF65AC-7DA5-B045-A272-04ADDF0DDC68}" type="presOf" srcId="{971A8416-2474-42AB-A234-30466D209C8A}" destId="{1A03F3EE-9D9C-5D48-A479-3BB8F377DCD5}" srcOrd="0" destOrd="0" presId="urn:microsoft.com/office/officeart/2005/8/layout/vList5"/>
    <dgm:cxn modelId="{D6CD33B0-A40C-FD46-A564-044AEE457642}" type="presOf" srcId="{DCDAAB20-E3EC-452E-927B-2BD701206A19}" destId="{6537EA79-B215-3B4D-A0E8-26512CD40E0C}" srcOrd="0" destOrd="0" presId="urn:microsoft.com/office/officeart/2005/8/layout/vList5"/>
    <dgm:cxn modelId="{8F2AFAC4-887D-4409-A093-E270061A6432}" srcId="{DCDAAB20-E3EC-452E-927B-2BD701206A19}" destId="{7B95476D-AED0-4F7A-A3F0-9B3FDEE0B23C}" srcOrd="0" destOrd="0" parTransId="{44B24845-1464-4FFC-963E-9EEE00BB3025}" sibTransId="{050256C1-6A68-478A-AFCB-92A9EC9E4A86}"/>
    <dgm:cxn modelId="{1F9684C8-4E2E-244F-9941-A9690A48F715}" type="presOf" srcId="{17BFF842-8322-4F60-925E-3E0C8111C0B1}" destId="{CAE88E8B-151E-BC42-A487-6796654A6A36}" srcOrd="0" destOrd="0" presId="urn:microsoft.com/office/officeart/2005/8/layout/vList5"/>
    <dgm:cxn modelId="{94439FEB-A0C2-6147-8F9E-2B1B67735349}" type="presOf" srcId="{7B95476D-AED0-4F7A-A3F0-9B3FDEE0B23C}" destId="{76F221C1-7782-1146-BCAF-519939F06134}" srcOrd="0" destOrd="0" presId="urn:microsoft.com/office/officeart/2005/8/layout/vList5"/>
    <dgm:cxn modelId="{AB9E92F2-E7B4-4F65-87DF-6057F6E608E9}" srcId="{DCDAAB20-E3EC-452E-927B-2BD701206A19}" destId="{FDC26BE8-757F-4139-B9C0-5F7820615ABB}" srcOrd="2" destOrd="0" parTransId="{AA03F64E-7E28-49F5-9EC4-CC2328AC49D6}" sibTransId="{CC71A961-7FA7-4716-8291-72C401BBE089}"/>
    <dgm:cxn modelId="{5ABBF9FA-8A41-4C6F-8F89-2631EB49F4FB}" srcId="{FDC26BE8-757F-4139-B9C0-5F7820615ABB}" destId="{17BFF842-8322-4F60-925E-3E0C8111C0B1}" srcOrd="0" destOrd="0" parTransId="{4122FC57-DA07-43A6-B491-9F1FD2790633}" sibTransId="{4CF2A2D3-11AF-452E-AC20-64CE77EFB8A6}"/>
    <dgm:cxn modelId="{2C92F8F2-466F-5044-BA36-74C0D9C199A4}" type="presParOf" srcId="{6537EA79-B215-3B4D-A0E8-26512CD40E0C}" destId="{7E29DD8E-4929-D549-B376-8960DB87A0C7}" srcOrd="0" destOrd="0" presId="urn:microsoft.com/office/officeart/2005/8/layout/vList5"/>
    <dgm:cxn modelId="{73EE325F-D36E-5C42-B288-B2D5C47160B9}" type="presParOf" srcId="{7E29DD8E-4929-D549-B376-8960DB87A0C7}" destId="{76F221C1-7782-1146-BCAF-519939F06134}" srcOrd="0" destOrd="0" presId="urn:microsoft.com/office/officeart/2005/8/layout/vList5"/>
    <dgm:cxn modelId="{6F2E826C-CB78-CD42-8741-A18E9055BAF6}" type="presParOf" srcId="{7E29DD8E-4929-D549-B376-8960DB87A0C7}" destId="{7DC4C6C4-082F-6040-A195-3F22A822B2E8}" srcOrd="1" destOrd="0" presId="urn:microsoft.com/office/officeart/2005/8/layout/vList5"/>
    <dgm:cxn modelId="{CC638F59-0188-3249-B023-7D951150ECEC}" type="presParOf" srcId="{6537EA79-B215-3B4D-A0E8-26512CD40E0C}" destId="{41936D71-E4CF-7446-AB1B-CC761B574652}" srcOrd="1" destOrd="0" presId="urn:microsoft.com/office/officeart/2005/8/layout/vList5"/>
    <dgm:cxn modelId="{78888083-6CE1-8F43-B461-8ABB040DA9D6}" type="presParOf" srcId="{6537EA79-B215-3B4D-A0E8-26512CD40E0C}" destId="{05AB6112-9237-DB48-9BAB-74C06ABE5B10}" srcOrd="2" destOrd="0" presId="urn:microsoft.com/office/officeart/2005/8/layout/vList5"/>
    <dgm:cxn modelId="{957919D0-59BD-5E4A-A2F8-3D29DC60A6AB}" type="presParOf" srcId="{05AB6112-9237-DB48-9BAB-74C06ABE5B10}" destId="{58F105A3-886E-1549-B085-E2E5226AF6AE}" srcOrd="0" destOrd="0" presId="urn:microsoft.com/office/officeart/2005/8/layout/vList5"/>
    <dgm:cxn modelId="{635B255F-8C80-6741-9CDF-85117F6DDE7E}" type="presParOf" srcId="{05AB6112-9237-DB48-9BAB-74C06ABE5B10}" destId="{1A03F3EE-9D9C-5D48-A479-3BB8F377DCD5}" srcOrd="1" destOrd="0" presId="urn:microsoft.com/office/officeart/2005/8/layout/vList5"/>
    <dgm:cxn modelId="{339D4ED1-59A1-5B4C-AC3D-98FA1CC6021F}" type="presParOf" srcId="{6537EA79-B215-3B4D-A0E8-26512CD40E0C}" destId="{CE017397-BC26-1241-816E-A0F237604AE5}" srcOrd="3" destOrd="0" presId="urn:microsoft.com/office/officeart/2005/8/layout/vList5"/>
    <dgm:cxn modelId="{649DBC53-245F-7646-98CC-E39D9C4CA351}" type="presParOf" srcId="{6537EA79-B215-3B4D-A0E8-26512CD40E0C}" destId="{2F9F59AD-65BF-2C48-A818-6208F21AA168}" srcOrd="4" destOrd="0" presId="urn:microsoft.com/office/officeart/2005/8/layout/vList5"/>
    <dgm:cxn modelId="{163BA7FF-EDA8-494D-86BD-450902F7B646}" type="presParOf" srcId="{2F9F59AD-65BF-2C48-A818-6208F21AA168}" destId="{6A4E466B-8B3A-EB4C-B32B-EB4F61F2E78B}" srcOrd="0" destOrd="0" presId="urn:microsoft.com/office/officeart/2005/8/layout/vList5"/>
    <dgm:cxn modelId="{2C7B3F6A-13ED-3A4D-9DED-290EFF3053CB}" type="presParOf" srcId="{2F9F59AD-65BF-2C48-A818-6208F21AA168}" destId="{CAE88E8B-151E-BC42-A487-6796654A6A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22D0E-C3DF-42F2-9A62-3898570EB422}">
      <dsp:nvSpPr>
        <dsp:cNvPr id="0" name=""/>
        <dsp:cNvSpPr/>
      </dsp:nvSpPr>
      <dsp:spPr>
        <a:xfrm>
          <a:off x="1890506" y="20847"/>
          <a:ext cx="1731375" cy="173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18194-AFB4-4B71-ABCC-417932410E6D}">
      <dsp:nvSpPr>
        <dsp:cNvPr id="0" name=""/>
        <dsp:cNvSpPr/>
      </dsp:nvSpPr>
      <dsp:spPr>
        <a:xfrm>
          <a:off x="832443" y="2184914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EMR_EC2_DefaultRole</a:t>
          </a:r>
          <a:r>
            <a:rPr lang="en-US" sz="1700" kern="1200"/>
            <a:t>: Allows EC2 instances in the EMR cluster to interact with other AWS services like S3.</a:t>
          </a:r>
        </a:p>
      </dsp:txBody>
      <dsp:txXfrm>
        <a:off x="832443" y="2184914"/>
        <a:ext cx="3847500" cy="720000"/>
      </dsp:txXfrm>
    </dsp:sp>
    <dsp:sp modelId="{559C6E71-3B38-4593-8BB8-08A36719B0A8}">
      <dsp:nvSpPr>
        <dsp:cNvPr id="0" name=""/>
        <dsp:cNvSpPr/>
      </dsp:nvSpPr>
      <dsp:spPr>
        <a:xfrm>
          <a:off x="6411318" y="20847"/>
          <a:ext cx="1731375" cy="173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B4A46-8C14-407E-B34D-8959CF0E88DB}">
      <dsp:nvSpPr>
        <dsp:cNvPr id="0" name=""/>
        <dsp:cNvSpPr/>
      </dsp:nvSpPr>
      <dsp:spPr>
        <a:xfrm>
          <a:off x="5353256" y="2184914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EMR_DefaultRole</a:t>
          </a:r>
          <a:r>
            <a:rPr lang="en-US" sz="1700" kern="1200"/>
            <a:t>: Enables the EMR service to access S3 buckets and other AWS resources.</a:t>
          </a:r>
        </a:p>
      </dsp:txBody>
      <dsp:txXfrm>
        <a:off x="5353256" y="2184914"/>
        <a:ext cx="384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53514-BCE8-B44C-86E1-F858B08C93DD}">
      <dsp:nvSpPr>
        <dsp:cNvPr id="0" name=""/>
        <dsp:cNvSpPr/>
      </dsp:nvSpPr>
      <dsp:spPr>
        <a:xfrm>
          <a:off x="14572" y="725"/>
          <a:ext cx="4948133" cy="14844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012" tIns="391012" rIns="391012" bIns="391012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S3 Buckets</a:t>
          </a:r>
          <a:r>
            <a:rPr lang="en-US" sz="5000" kern="1200"/>
            <a:t>:</a:t>
          </a:r>
        </a:p>
      </dsp:txBody>
      <dsp:txXfrm>
        <a:off x="14572" y="725"/>
        <a:ext cx="4948133" cy="1484439"/>
      </dsp:txXfrm>
    </dsp:sp>
    <dsp:sp modelId="{CBEC9A42-C46A-BC40-BDEA-55E0E2CEF24A}">
      <dsp:nvSpPr>
        <dsp:cNvPr id="0" name=""/>
        <dsp:cNvSpPr/>
      </dsp:nvSpPr>
      <dsp:spPr>
        <a:xfrm>
          <a:off x="14572" y="1485165"/>
          <a:ext cx="4948133" cy="14398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766" tIns="488766" rIns="488766" bIns="48876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Purpose</a:t>
          </a:r>
          <a:r>
            <a:rPr lang="en-US" sz="1100" kern="1200" dirty="0"/>
            <a:t>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Raw data bucket: Stores the ingested IoT sensor data.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Processed data bucket: Stores the processed output data.</a:t>
          </a:r>
        </a:p>
      </dsp:txBody>
      <dsp:txXfrm>
        <a:off x="14572" y="1485165"/>
        <a:ext cx="4948133" cy="1439870"/>
      </dsp:txXfrm>
    </dsp:sp>
    <dsp:sp modelId="{7EF27958-6472-8F43-BD0C-B546A91295BA}">
      <dsp:nvSpPr>
        <dsp:cNvPr id="0" name=""/>
        <dsp:cNvSpPr/>
      </dsp:nvSpPr>
      <dsp:spPr>
        <a:xfrm>
          <a:off x="5070494" y="725"/>
          <a:ext cx="4948133" cy="1484439"/>
        </a:xfrm>
        <a:prstGeom prst="rect">
          <a:avLst/>
        </a:prstGeom>
        <a:solidFill>
          <a:schemeClr val="accent5">
            <a:hueOff val="1454744"/>
            <a:satOff val="-5150"/>
            <a:lumOff val="-6274"/>
            <a:alphaOff val="0"/>
          </a:schemeClr>
        </a:solidFill>
        <a:ln w="9525" cap="flat" cmpd="sng" algn="ctr">
          <a:solidFill>
            <a:schemeClr val="accent5">
              <a:hueOff val="1454744"/>
              <a:satOff val="-5150"/>
              <a:lumOff val="-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012" tIns="391012" rIns="391012" bIns="391012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EMR Cluster</a:t>
          </a:r>
          <a:r>
            <a:rPr lang="en-US" sz="5000" kern="1200"/>
            <a:t>:</a:t>
          </a:r>
        </a:p>
      </dsp:txBody>
      <dsp:txXfrm>
        <a:off x="5070494" y="725"/>
        <a:ext cx="4948133" cy="1484439"/>
      </dsp:txXfrm>
    </dsp:sp>
    <dsp:sp modelId="{66EAA188-1FE3-B343-A585-59923C47997D}">
      <dsp:nvSpPr>
        <dsp:cNvPr id="0" name=""/>
        <dsp:cNvSpPr/>
      </dsp:nvSpPr>
      <dsp:spPr>
        <a:xfrm>
          <a:off x="5070494" y="1485165"/>
          <a:ext cx="4948133" cy="1439870"/>
        </a:xfrm>
        <a:prstGeom prst="rect">
          <a:avLst/>
        </a:prstGeom>
        <a:solidFill>
          <a:schemeClr val="accent5">
            <a:tint val="40000"/>
            <a:alpha val="90000"/>
            <a:hueOff val="1505618"/>
            <a:satOff val="-5492"/>
            <a:lumOff val="-155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505618"/>
              <a:satOff val="-5492"/>
              <a:lumOff val="-15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766" tIns="488766" rIns="488766" bIns="48876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Purpose</a:t>
          </a:r>
          <a:r>
            <a:rPr lang="en-US" sz="1100" kern="1200" dirty="0"/>
            <a:t>: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Configuring an EMR cluster to run Spark jobs.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 Configuration</a:t>
          </a:r>
          <a:r>
            <a:rPr lang="en-US" sz="1100" kern="1200"/>
            <a:t>: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Typically involves choosing instance types, setting up the number of instances, and defining roles.</a:t>
          </a:r>
        </a:p>
      </dsp:txBody>
      <dsp:txXfrm>
        <a:off x="5070494" y="1485165"/>
        <a:ext cx="4948133" cy="1439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4C6C4-082F-6040-A195-3F22A822B2E8}">
      <dsp:nvSpPr>
        <dsp:cNvPr id="0" name=""/>
        <dsp:cNvSpPr/>
      </dsp:nvSpPr>
      <dsp:spPr>
        <a:xfrm rot="5400000">
          <a:off x="6424170" y="-2615243"/>
          <a:ext cx="1041611" cy="6536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Set up alarms to monitor key metrics of the EMR cluster, such as CPU utilization.</a:t>
          </a:r>
        </a:p>
      </dsp:txBody>
      <dsp:txXfrm rot="-5400000">
        <a:off x="3676752" y="183022"/>
        <a:ext cx="6485601" cy="939917"/>
      </dsp:txXfrm>
    </dsp:sp>
    <dsp:sp modelId="{76F221C1-7782-1146-BCAF-519939F06134}">
      <dsp:nvSpPr>
        <dsp:cNvPr id="0" name=""/>
        <dsp:cNvSpPr/>
      </dsp:nvSpPr>
      <dsp:spPr>
        <a:xfrm>
          <a:off x="0" y="1972"/>
          <a:ext cx="3676752" cy="1302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CloudWatch Alarms</a:t>
          </a:r>
          <a:r>
            <a:rPr lang="en-US" sz="3700" kern="1200"/>
            <a:t>:</a:t>
          </a:r>
        </a:p>
      </dsp:txBody>
      <dsp:txXfrm>
        <a:off x="63559" y="65531"/>
        <a:ext cx="3549634" cy="1174896"/>
      </dsp:txXfrm>
    </dsp:sp>
    <dsp:sp modelId="{1A03F3EE-9D9C-5D48-A479-3BB8F377DCD5}">
      <dsp:nvSpPr>
        <dsp:cNvPr id="0" name=""/>
        <dsp:cNvSpPr/>
      </dsp:nvSpPr>
      <dsp:spPr>
        <a:xfrm rot="5400000">
          <a:off x="6424170" y="-1248128"/>
          <a:ext cx="1041611" cy="6536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Measures how much of the CPU is being used.</a:t>
          </a:r>
        </a:p>
      </dsp:txBody>
      <dsp:txXfrm rot="-5400000">
        <a:off x="3676752" y="1550137"/>
        <a:ext cx="6485601" cy="939917"/>
      </dsp:txXfrm>
    </dsp:sp>
    <dsp:sp modelId="{58F105A3-886E-1549-B085-E2E5226AF6AE}">
      <dsp:nvSpPr>
        <dsp:cNvPr id="0" name=""/>
        <dsp:cNvSpPr/>
      </dsp:nvSpPr>
      <dsp:spPr>
        <a:xfrm>
          <a:off x="0" y="1369088"/>
          <a:ext cx="3676752" cy="1302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Metrics Monitored</a:t>
          </a:r>
          <a:r>
            <a:rPr lang="en-US" sz="3700" kern="1200"/>
            <a:t>:</a:t>
          </a:r>
        </a:p>
      </dsp:txBody>
      <dsp:txXfrm>
        <a:off x="63559" y="1432647"/>
        <a:ext cx="3549634" cy="1174896"/>
      </dsp:txXfrm>
    </dsp:sp>
    <dsp:sp modelId="{CAE88E8B-151E-BC42-A487-6796654A6A36}">
      <dsp:nvSpPr>
        <dsp:cNvPr id="0" name=""/>
        <dsp:cNvSpPr/>
      </dsp:nvSpPr>
      <dsp:spPr>
        <a:xfrm rot="5400000">
          <a:off x="6424170" y="118986"/>
          <a:ext cx="1041611" cy="6536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Alerts can be configured to trigger notifications (e.g., via email or SMS) when any of the metrics exceed predefined thresholds.</a:t>
          </a:r>
        </a:p>
      </dsp:txBody>
      <dsp:txXfrm rot="-5400000">
        <a:off x="3676752" y="2917252"/>
        <a:ext cx="6485601" cy="939917"/>
      </dsp:txXfrm>
    </dsp:sp>
    <dsp:sp modelId="{6A4E466B-8B3A-EB4C-B32B-EB4F61F2E78B}">
      <dsp:nvSpPr>
        <dsp:cNvPr id="0" name=""/>
        <dsp:cNvSpPr/>
      </dsp:nvSpPr>
      <dsp:spPr>
        <a:xfrm>
          <a:off x="0" y="2736203"/>
          <a:ext cx="3676752" cy="1302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Alerting</a:t>
          </a:r>
          <a:r>
            <a:rPr lang="en-US" sz="3700" kern="1200"/>
            <a:t>:</a:t>
          </a:r>
        </a:p>
      </dsp:txBody>
      <dsp:txXfrm>
        <a:off x="63559" y="2799762"/>
        <a:ext cx="3549634" cy="117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6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D507B-4BED-F03C-C46E-43C80A0C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Streaming Data Analytics Pipeline for IoT Sensor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2E3CD-BF18-49F6-EB2D-E4F42957E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pPr marL="800100" lvl="1" indent="-342900">
              <a:buFontTx/>
              <a:buChar char="-"/>
            </a:pPr>
            <a:r>
              <a:rPr lang="en-US" dirty="0" err="1"/>
              <a:t>Ravali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err="1"/>
              <a:t>Shreeja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/>
              <a:t>Parisha</a:t>
            </a:r>
          </a:p>
          <a:p>
            <a:pPr lvl="1"/>
            <a:endParaRPr lang="en-US" dirty="0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3A1149C5-29A9-B1CE-E72C-EED8FE73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76" r="3211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69B2-DB19-0CB6-DBE0-06ACE21E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770D-157B-4ED0-2D5A-7869AC4D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 Build a scalable, real-time streaming data analytics pipeline for IOT sensor data.</a:t>
            </a:r>
          </a:p>
          <a:p>
            <a:r>
              <a:rPr lang="en-US" dirty="0"/>
              <a:t>Services used:</a:t>
            </a:r>
          </a:p>
          <a:p>
            <a:pPr lvl="1"/>
            <a:r>
              <a:rPr lang="en-US" dirty="0"/>
              <a:t>	Python</a:t>
            </a:r>
          </a:p>
          <a:p>
            <a:pPr lvl="1"/>
            <a:r>
              <a:rPr lang="en-US" dirty="0"/>
              <a:t>					Spark</a:t>
            </a:r>
          </a:p>
          <a:p>
            <a:pPr lvl="1"/>
            <a:r>
              <a:rPr lang="en-US" dirty="0"/>
              <a:t>	EMR</a:t>
            </a:r>
          </a:p>
          <a:p>
            <a:pPr lvl="1"/>
            <a:r>
              <a:rPr lang="en-US" dirty="0"/>
              <a:t>					S3</a:t>
            </a:r>
          </a:p>
          <a:p>
            <a:pPr lvl="1"/>
            <a:r>
              <a:rPr lang="en-US" dirty="0"/>
              <a:t>	CloudWatch</a:t>
            </a:r>
          </a:p>
          <a:p>
            <a:pPr lvl="1"/>
            <a:r>
              <a:rPr lang="en-US" dirty="0"/>
              <a:t>					IAM 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6731C89C-3A3A-847E-FF34-776219BF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19" y="2949323"/>
            <a:ext cx="517318" cy="565666"/>
          </a:xfrm>
          <a:prstGeom prst="rect">
            <a:avLst/>
          </a:prstGeom>
        </p:spPr>
      </p:pic>
      <p:pic>
        <p:nvPicPr>
          <p:cNvPr id="7" name="Picture 6" descr="A white line on a green background&#10;&#10;Description automatically generated">
            <a:extLst>
              <a:ext uri="{FF2B5EF4-FFF2-40B4-BE49-F238E27FC236}">
                <a16:creationId xmlns:a16="http://schemas.microsoft.com/office/drawing/2014/main" id="{9A5D4D71-0589-8A09-208C-62797E8C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988" y="4376961"/>
            <a:ext cx="938255" cy="469128"/>
          </a:xfrm>
          <a:prstGeom prst="rect">
            <a:avLst/>
          </a:prstGeom>
        </p:spPr>
      </p:pic>
      <p:pic>
        <p:nvPicPr>
          <p:cNvPr id="9" name="Picture 8" descr="A green key with a hexagon and a hexagon and a black text&#10;&#10;Description automatically generated">
            <a:extLst>
              <a:ext uri="{FF2B5EF4-FFF2-40B4-BE49-F238E27FC236}">
                <a16:creationId xmlns:a16="http://schemas.microsoft.com/office/drawing/2014/main" id="{E9CCCB05-7124-48B1-AB60-9A8E51AB67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877" y="5185232"/>
            <a:ext cx="884366" cy="497556"/>
          </a:xfrm>
          <a:prstGeom prst="rect">
            <a:avLst/>
          </a:prstGeom>
        </p:spPr>
      </p:pic>
      <p:pic>
        <p:nvPicPr>
          <p:cNvPr id="11" name="Picture 10" descr="A logo of a building&#10;&#10;Description automatically generated">
            <a:extLst>
              <a:ext uri="{FF2B5EF4-FFF2-40B4-BE49-F238E27FC236}">
                <a16:creationId xmlns:a16="http://schemas.microsoft.com/office/drawing/2014/main" id="{9F82B4CB-9F30-D36D-AA81-662B69828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227" y="4703980"/>
            <a:ext cx="612687" cy="612687"/>
          </a:xfrm>
          <a:prstGeom prst="rect">
            <a:avLst/>
          </a:prstGeom>
        </p:spPr>
      </p:pic>
      <p:pic>
        <p:nvPicPr>
          <p:cNvPr id="13" name="Picture 12" descr="A logo for an emr company&#10;&#10;Description automatically generated">
            <a:extLst>
              <a:ext uri="{FF2B5EF4-FFF2-40B4-BE49-F238E27FC236}">
                <a16:creationId xmlns:a16="http://schemas.microsoft.com/office/drawing/2014/main" id="{FE4CACD8-9DC5-7964-2FF5-2643C10D5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784" y="3906543"/>
            <a:ext cx="1159989" cy="579995"/>
          </a:xfrm>
          <a:prstGeom prst="rect">
            <a:avLst/>
          </a:prstGeom>
        </p:spPr>
      </p:pic>
      <p:pic>
        <p:nvPicPr>
          <p:cNvPr id="15" name="Picture 14" descr="A logo with a star&#10;&#10;Description automatically generated">
            <a:extLst>
              <a:ext uri="{FF2B5EF4-FFF2-40B4-BE49-F238E27FC236}">
                <a16:creationId xmlns:a16="http://schemas.microsoft.com/office/drawing/2014/main" id="{5728AE7F-5A15-661D-6C3F-6884E0280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3855" y="3445978"/>
            <a:ext cx="1289222" cy="5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83A3-FCE7-4919-748E-F3E15FC1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End-to-End Process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A8B8-89F2-A050-A5D4-CB57C19D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b="1" dirty="0">
              <a:latin typeface="Helvetica Neue" panose="020005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Ingestion:</a:t>
            </a:r>
            <a:r>
              <a:rPr lang="en-US" dirty="0">
                <a:effectLst/>
                <a:latin typeface="Helvetica Neue" panose="02000503000000020004" pitchFamily="2" charset="0"/>
              </a:rPr>
              <a:t> Simulate IoT sensor data.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Upload:</a:t>
            </a:r>
            <a:r>
              <a:rPr lang="en-US" dirty="0">
                <a:effectLst/>
                <a:latin typeface="Helvetica Neue" panose="02000503000000020004" pitchFamily="2" charset="0"/>
              </a:rPr>
              <a:t> Send data to S3.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Processing:</a:t>
            </a:r>
            <a:r>
              <a:rPr lang="en-US" dirty="0">
                <a:effectLst/>
                <a:latin typeface="Helvetica Neue" panose="02000503000000020004" pitchFamily="2" charset="0"/>
              </a:rPr>
              <a:t> Use Spark on EMR.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Storage:</a:t>
            </a:r>
            <a:r>
              <a:rPr lang="en-US" dirty="0">
                <a:effectLst/>
                <a:latin typeface="Helvetica Neue" panose="02000503000000020004" pitchFamily="2" charset="0"/>
              </a:rPr>
              <a:t> Store processed data in S3.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Monitoring:</a:t>
            </a:r>
            <a:r>
              <a:rPr lang="en-US" dirty="0">
                <a:effectLst/>
                <a:latin typeface="Helvetica Neue" panose="02000503000000020004" pitchFamily="2" charset="0"/>
              </a:rPr>
              <a:t> Monitor using CloudWatch.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8FF4AB8E-FF42-48C9-11F0-A2C18DB2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27" y="1843053"/>
            <a:ext cx="3005066" cy="3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0537-0625-7F75-9C81-80F3D9EC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>
                <a:effectLst/>
              </a:rPr>
              <a:t>Simulated IoT Sensor Data</a:t>
            </a:r>
            <a:endParaRPr lang="en-US" sz="4800" dirty="0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CB391E50-F8BA-56E7-0D80-B0DB94E7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07" r="9784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B1450C-F977-A9C0-8CF0-179CA515490C}"/>
              </a:ext>
            </a:extLst>
          </p:cNvPr>
          <p:cNvSpPr txBox="1"/>
          <p:nvPr/>
        </p:nvSpPr>
        <p:spPr>
          <a:xfrm>
            <a:off x="4887098" y="4392826"/>
            <a:ext cx="6950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  <a:p>
            <a:r>
              <a:rPr lang="en-US" dirty="0"/>
              <a:t>The dataset includes readings like temperature and humidity. </a:t>
            </a:r>
          </a:p>
          <a:p>
            <a:r>
              <a:rPr lang="en-US" dirty="0"/>
              <a:t>Each data entry is tagged with timestamp and sensor ID.</a:t>
            </a:r>
          </a:p>
          <a:p>
            <a:endParaRPr lang="en-US" dirty="0"/>
          </a:p>
          <a:p>
            <a:r>
              <a:rPr lang="en-US" dirty="0"/>
              <a:t>Data Format:</a:t>
            </a:r>
          </a:p>
          <a:p>
            <a:r>
              <a:rPr lang="en-US" dirty="0"/>
              <a:t>Typically structured in JSON format, containing fields such as timestamp, sensor ID, and the sensor readings.</a:t>
            </a:r>
          </a:p>
        </p:txBody>
      </p:sp>
    </p:spTree>
    <p:extLst>
      <p:ext uri="{BB962C8B-B14F-4D97-AF65-F5344CB8AC3E}">
        <p14:creationId xmlns:p14="http://schemas.microsoft.com/office/powerpoint/2010/main" val="117863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AB29-F5BA-3C22-9857-B78B31B8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effectLst/>
              </a:rPr>
              <a:t>IAM Roles and Permissions</a:t>
            </a:r>
            <a:endParaRPr lang="en-US" sz="4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ABE82C6-793A-F4E3-025A-D01658C9D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6803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5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23BA9-7C00-D6D5-0BBE-2A192F14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effectLst/>
              </a:rPr>
              <a:t>Setting Up S3 Buckets and EMR Cluster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5150F2-EFE7-1AFA-B832-0A51E2D77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715362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7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E0B22-9026-7CDE-4D78-74CFAB1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>
                <a:effectLst/>
              </a:rPr>
              <a:t>EMR Job Flow</a:t>
            </a:r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1362A72-6046-604B-F304-D5C63067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57" r="24334" b="-1"/>
          <a:stretch/>
        </p:blipFill>
        <p:spPr>
          <a:xfrm>
            <a:off x="0" y="11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9EE1DBD-A320-4A51-BE9C-5C1CE780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effectLst/>
              </a:rPr>
              <a:t>Job Submission</a:t>
            </a:r>
            <a:r>
              <a:rPr lang="en-US" sz="1600" dirty="0">
                <a:effectLst/>
              </a:rPr>
              <a:t>: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Submits a Spark job to an EMR cluster. The job processes IoT sensor data stored in an S3 bucket. </a:t>
            </a:r>
            <a:r>
              <a:rPr lang="en-US" sz="1400" dirty="0">
                <a:effectLst/>
              </a:rPr>
              <a:t>The script is executed in cluster mode, ensuring that the processing occurs on the EMR cluster.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600" dirty="0">
              <a:effectLst/>
            </a:endParaRPr>
          </a:p>
          <a:p>
            <a:pPr>
              <a:lnSpc>
                <a:spcPct val="140000"/>
              </a:lnSpc>
            </a:pPr>
            <a:r>
              <a:rPr lang="en-US" sz="1600" b="1" dirty="0">
                <a:effectLst/>
              </a:rPr>
              <a:t>Spark Job Script</a:t>
            </a:r>
            <a:r>
              <a:rPr lang="en-US" sz="1600" dirty="0">
                <a:effectLst/>
              </a:rPr>
              <a:t>: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Reads data from an S3 bucket, performs data transformations, and writes the results back to S3. It filters data based on temperature, converts timestamps, and aggregates data by sensor ID.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781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6C12-FD44-A03A-E320-A20B5EDE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Monitoring with CloudWatch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8C126D-9CD4-D09E-C4BF-A56321108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336673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10827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FrostyVTI</vt:lpstr>
      <vt:lpstr>Streaming Data Analytics Pipeline for IoT Sensor Data</vt:lpstr>
      <vt:lpstr>Overview and Technology Stack</vt:lpstr>
      <vt:lpstr>End-to-End Process Flow</vt:lpstr>
      <vt:lpstr>Simulated IoT Sensor Data</vt:lpstr>
      <vt:lpstr>IAM Roles and Permissions</vt:lpstr>
      <vt:lpstr>Setting Up S3 Buckets and EMR Cluster</vt:lpstr>
      <vt:lpstr>EMR Job Flow</vt:lpstr>
      <vt:lpstr>Monitoring with CloudWatch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Analytics Pipeline for IoT Sensor Data</dc:title>
  <dc:creator>Rathod, Parisha (UMKC-Student)</dc:creator>
  <cp:lastModifiedBy>Rathod, Parisha (UMKC-Student)</cp:lastModifiedBy>
  <cp:revision>2</cp:revision>
  <dcterms:created xsi:type="dcterms:W3CDTF">2024-08-12T17:52:06Z</dcterms:created>
  <dcterms:modified xsi:type="dcterms:W3CDTF">2024-08-12T19:47:05Z</dcterms:modified>
</cp:coreProperties>
</file>