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2177-F784-4B52-8F1B-1E21D91DC8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545016-3A01-4AC0-8284-AA182DDEC79F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Y.ShreeJa(217Z1A05J4)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</a:t>
            </a:r>
            <a:r>
              <a:rPr lang="en-IN" altLang="en-US" dirty="0"/>
              <a:t>:Y.Shreeja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Roll Number : 217Z1A</a:t>
            </a:r>
            <a:r>
              <a:rPr lang="en-IN" altLang="en-US" dirty="0"/>
              <a:t>05J4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Department : CSE</a:t>
            </a:r>
            <a:r>
              <a:rPr lang="en-IN" altLang="en-US" dirty="0"/>
              <a:t>-C</a:t>
            </a:r>
            <a:endParaRPr lang="en-I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470400" y="2179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92" y="3903406"/>
            <a:ext cx="9603275" cy="550607"/>
          </a:xfrm>
        </p:spPr>
        <p:txBody>
          <a:bodyPr/>
          <a:lstStyle/>
          <a:p>
            <a:pPr algn="ctr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950" y="1967865"/>
          <a:ext cx="11927840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9310"/>
                <a:gridCol w="1525270"/>
                <a:gridCol w="1642110"/>
                <a:gridCol w="731520"/>
                <a:gridCol w="850265"/>
                <a:gridCol w="1333500"/>
                <a:gridCol w="1906905"/>
                <a:gridCol w="761365"/>
                <a:gridCol w="725170"/>
                <a:gridCol w="1622425"/>
              </a:tblGrid>
              <a:tr h="100711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Stack</a:t>
                      </a:r>
                      <a:endParaRPr lang="en-US" dirty="0"/>
                    </a:p>
                    <a:p>
                      <a:r>
                        <a:rPr lang="en-US" dirty="0"/>
                        <a:t>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8305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 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38399"/>
            <a:ext cx="9603275" cy="210410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39*319"/>
  <p:tag name="TABLE_ENDDRAG_RECT" val="8*154*939*319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367</Words>
  <Application>WPS Presentation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WEEKLY PROGRESS REPORT</vt:lpstr>
      <vt:lpstr>INTRODUCTION</vt:lpstr>
      <vt:lpstr>PROGRESS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vyshu kummera</dc:creator>
  <cp:lastModifiedBy>shree</cp:lastModifiedBy>
  <cp:revision>3</cp:revision>
  <dcterms:created xsi:type="dcterms:W3CDTF">2024-05-26T13:35:00Z</dcterms:created>
  <dcterms:modified xsi:type="dcterms:W3CDTF">2024-06-27T03:57:57Z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FA2BC40959DB4577BE1518A391B9B487_12</vt:lpwstr>
  </property>
  <property fmtid="{D5CDD505-2E9C-101B-9397-08002B2CF9AE}" pid="3" name="KSOProductBuildVer">
    <vt:lpwstr>1033-12.2.0.17119</vt:lpwstr>
  </property>
</Properties>
</file>