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9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9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1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9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6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6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7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33D3-E985-4022-A5F2-0D5DD43431F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16CB-2653-4D77-98C9-2818448B6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8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132856"/>
            <a:ext cx="7772400" cy="1470025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Bio materials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6025" y="3861048"/>
            <a:ext cx="6400800" cy="1752600"/>
          </a:xfrm>
        </p:spPr>
        <p:txBody>
          <a:bodyPr/>
          <a:lstStyle/>
          <a:p>
            <a:r>
              <a:rPr lang="en-US" dirty="0" smtClean="0"/>
              <a:t>By Dr. </a:t>
            </a:r>
            <a:r>
              <a:rPr lang="en-US" dirty="0" err="1" smtClean="0"/>
              <a:t>Deepali</a:t>
            </a:r>
            <a:r>
              <a:rPr lang="en-US" dirty="0" smtClean="0"/>
              <a:t> N. </a:t>
            </a:r>
            <a:r>
              <a:rPr lang="en-US" dirty="0" err="1" smtClean="0"/>
              <a:t>Kanekar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19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802598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26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Biomaterial</a:t>
            </a:r>
            <a:r>
              <a:rPr lang="en-US" dirty="0"/>
              <a:t>s play an integral role in medicine today—restoring function and facilitating healing for people after injury or disease. </a:t>
            </a:r>
            <a:endParaRPr lang="en-US" dirty="0" smtClean="0"/>
          </a:p>
          <a:p>
            <a:r>
              <a:rPr lang="en-US" dirty="0" smtClean="0"/>
              <a:t>Biomaterials </a:t>
            </a:r>
            <a:r>
              <a:rPr lang="en-US" dirty="0"/>
              <a:t>may be natural or synthetic and are used in medical applications to support, enhance, or replace damaged tissue or a biological function.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historical use of biomaterials dates to antiquity, when ancient Egyptians used sutures made from animal sinew.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6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Metals, ceramics, plastic, glass, and even living cells and tissue all can be used in creating a biomaterial.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can be reengineered into molded or machined parts, coatings, fibers, films, foams, and fabrics for use in biomedical products and </a:t>
            </a:r>
            <a:r>
              <a:rPr lang="en-US" dirty="0" smtClean="0"/>
              <a:t>devices like heart </a:t>
            </a:r>
            <a:r>
              <a:rPr lang="en-US" dirty="0"/>
              <a:t>valves, hip joint replacements, dental implants, or contact lenses.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often are biodegradable, and some are bio-absorbable, meaning they are eliminated gradually from the body after fulfilling a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2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Metals and alloys for biomedical 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METALS AND ALLOY are extensively used as biomaterial for their excellent strength and biocompatibility.</a:t>
            </a:r>
          </a:p>
          <a:p>
            <a:pPr algn="just"/>
            <a:r>
              <a:rPr lang="en-US" dirty="0" smtClean="0"/>
              <a:t>We will discuss </a:t>
            </a:r>
            <a:r>
              <a:rPr lang="en-US" dirty="0" smtClean="0"/>
              <a:t>about </a:t>
            </a:r>
            <a:r>
              <a:rPr lang="en-US" dirty="0" smtClean="0"/>
              <a:t>types of </a:t>
            </a:r>
            <a:r>
              <a:rPr lang="en-US" dirty="0" smtClean="0"/>
              <a:t>metal </a:t>
            </a:r>
            <a:r>
              <a:rPr lang="en-US" dirty="0" smtClean="0"/>
              <a:t>alloys used as surgical implants.</a:t>
            </a:r>
          </a:p>
          <a:p>
            <a:pPr algn="just"/>
            <a:r>
              <a:rPr lang="en-US" dirty="0" smtClean="0"/>
              <a:t>Research is still continue to develop metallic biomaterials with the highest biocompatibility and least toxicity.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6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STAINLESS STEEL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ALLOY of Fe,, Cr, Ni and C.</a:t>
            </a:r>
          </a:p>
          <a:p>
            <a:r>
              <a:rPr lang="en-US" dirty="0" smtClean="0"/>
              <a:t>It has good corrosion resistance due to formation of passive layer on these material (due to Cr).</a:t>
            </a:r>
          </a:p>
          <a:p>
            <a:r>
              <a:rPr lang="en-US" dirty="0" smtClean="0"/>
              <a:t>Used as permanent surgical implant for decades. </a:t>
            </a:r>
            <a:r>
              <a:rPr lang="en-US" dirty="0" err="1" smtClean="0"/>
              <a:t>Eg</a:t>
            </a:r>
            <a:r>
              <a:rPr lang="en-US" dirty="0" smtClean="0"/>
              <a:t>. 316 L (316 LOW CARBON STEEL)</a:t>
            </a:r>
          </a:p>
          <a:p>
            <a:r>
              <a:rPr lang="en-US" dirty="0" smtClean="0"/>
              <a:t>The biocompatibility in this implants due to  protective layer of </a:t>
            </a:r>
            <a:r>
              <a:rPr lang="en-US" dirty="0" smtClean="0"/>
              <a:t>Chromium oxide.</a:t>
            </a:r>
          </a:p>
          <a:p>
            <a:r>
              <a:rPr lang="en-US" dirty="0" smtClean="0"/>
              <a:t>The advantages of SS are that it is cheap, easily available and has excellent fabrication properties, is biocompatible and has great strength.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Most of internal fixation devices like wires, pin, screws, plates, and intramedullary nails or rods are made up of SS.</a:t>
            </a:r>
          </a:p>
          <a:p>
            <a:endParaRPr lang="en-US" sz="2800" dirty="0" smtClean="0"/>
          </a:p>
          <a:p>
            <a:r>
              <a:rPr lang="en-US" sz="2800" dirty="0" smtClean="0"/>
              <a:t>Limitation: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Within the body, the SS implants are exposed to rather complex body fluids, which contain chloride ions, reduced </a:t>
            </a:r>
            <a:r>
              <a:rPr lang="en-US" sz="2800" dirty="0" smtClean="0"/>
              <a:t>sulfur, etc. and </a:t>
            </a:r>
            <a:r>
              <a:rPr lang="en-US" sz="2800" dirty="0"/>
              <a:t>when SS reacts with these ions, toxic elements like nickel and chromium are </a:t>
            </a:r>
            <a:r>
              <a:rPr lang="en-US" sz="2800" dirty="0" smtClean="0"/>
              <a:t>released. (to over counter these alloy can coated with transition metal nitrides </a:t>
            </a: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TiN</a:t>
            </a:r>
            <a:r>
              <a:rPr lang="en-US" sz="2800" dirty="0" smtClean="0"/>
              <a:t>, VN, </a:t>
            </a:r>
            <a:r>
              <a:rPr lang="en-US" sz="2800" dirty="0" err="1" smtClean="0"/>
              <a:t>TiAIN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311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Another major concern in using SS as a biomedical implant is the presence of nickel, which is toxic, and many patients are nickel sensitive. Research is also going on in developing nickel-free SS. Nitrogen, which is also an austenite stabilizer like nickel, is being used instead of nickel.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340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8680"/>
            <a:ext cx="5597178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9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lstStyle/>
          <a:p>
            <a:r>
              <a:rPr lang="en-IN" dirty="0" smtClean="0"/>
              <a:t>Cobalt- chromium </a:t>
            </a:r>
            <a:r>
              <a:rPr lang="en-IN" dirty="0"/>
              <a:t>alloys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alloys are generally combination of cobalt, chromium, and molybdenum, or cobalt, nickel, chromium, and molybdenum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They are often used as </a:t>
            </a:r>
            <a:r>
              <a:rPr lang="en-US" sz="2800" dirty="0" smtClean="0"/>
              <a:t>components </a:t>
            </a:r>
            <a:r>
              <a:rPr lang="en-US" sz="2800" dirty="0"/>
              <a:t>in modular prosthetic devices such as hip or knee joints, particularly in the ball and socket joint where movement occurs. </a:t>
            </a:r>
            <a:endParaRPr lang="en-US" sz="2800" dirty="0" smtClean="0"/>
          </a:p>
          <a:p>
            <a:pPr algn="just"/>
            <a:r>
              <a:rPr lang="en-US" sz="2800" dirty="0"/>
              <a:t>Other applications of this alloy include implants like </a:t>
            </a:r>
            <a:r>
              <a:rPr lang="en-US" sz="2800" dirty="0" err="1"/>
              <a:t>tibial</a:t>
            </a:r>
            <a:r>
              <a:rPr lang="en-US" sz="2800" dirty="0"/>
              <a:t> trays, acetabular cups, dental parts, pacemaker lead casings, as well as cardiovascular stents.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25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527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Bio materials</vt:lpstr>
      <vt:lpstr>Bio materials</vt:lpstr>
      <vt:lpstr>PowerPoint Presentation</vt:lpstr>
      <vt:lpstr>Metals and alloys for biomedical applications </vt:lpstr>
      <vt:lpstr>STAINLESS STEEL</vt:lpstr>
      <vt:lpstr>PowerPoint Presentation</vt:lpstr>
      <vt:lpstr>PowerPoint Presentation</vt:lpstr>
      <vt:lpstr>PowerPoint Presentation</vt:lpstr>
      <vt:lpstr>Cobalt- chromium alloys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materials</dc:title>
  <dc:creator>KJSCE</dc:creator>
  <cp:lastModifiedBy>KJSCE</cp:lastModifiedBy>
  <cp:revision>8</cp:revision>
  <dcterms:created xsi:type="dcterms:W3CDTF">2023-11-10T08:32:59Z</dcterms:created>
  <dcterms:modified xsi:type="dcterms:W3CDTF">2023-11-10T12:39:05Z</dcterms:modified>
</cp:coreProperties>
</file>