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71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Computational </a:t>
            </a:r>
            <a:r>
              <a:rPr lang="en-US" b="1" dirty="0">
                <a:solidFill>
                  <a:srgbClr val="0070C0"/>
                </a:solidFill>
              </a:rPr>
              <a:t>approach on </a:t>
            </a:r>
            <a:r>
              <a:rPr lang="en-US" b="1" dirty="0" err="1" smtClean="0">
                <a:solidFill>
                  <a:srgbClr val="0070C0"/>
                </a:solidFill>
              </a:rPr>
              <a:t>Cheminformatics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Bio-informatics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3962400"/>
            <a:ext cx="2930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Dr.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Bharati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Choudhari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0872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hemical Information System(CIS)…&#10;The chemical information systems and&#10;services have been established for many&#10;years&#10;(i) Justus Liebig in 1832 founded Annalender&#10;pharmacie&#10;(ii) Chemical abstarct was started in 1907&#10;(iii) First compuetr-based system was&#10;established over&#10;40 years ago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5" t="8306" r="4997" b="4997"/>
          <a:stretch/>
        </p:blipFill>
        <p:spPr bwMode="auto">
          <a:xfrm>
            <a:off x="304801" y="381001"/>
            <a:ext cx="469177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ilestones in Cheminformatics&#10;(i) Identification of a user-defined&#10;structural pattern in a database&#10;structure.&#10;(ii) Use of graph -searching Algorithm.&#10;(iii)For the storage and retrieval of 2D&#10;chemical structure .(later, 3D also)&#10;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t="9348" r="5761" b="15652"/>
          <a:stretch/>
        </p:blipFill>
        <p:spPr bwMode="auto">
          <a:xfrm>
            <a:off x="4509195" y="2895600"/>
            <a:ext cx="4406205" cy="27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 The first journal for the subject , Journal of&#10;chemical documentation started in 1961.&#10; The name changed to Journal of chemical&#10;information and computer science in 1975.&#10; The first book computer handling of chemical&#10;structure information appeared on this&#10;subject in 1971&#10; The first international conference on this&#10;subject was held in 1973 at Noordwijkerhout&#10;and every three years since 1987.&#10;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1" t="19394" r="3316" b="13676"/>
          <a:stretch/>
        </p:blipFill>
        <p:spPr bwMode="auto">
          <a:xfrm>
            <a:off x="904045" y="4142961"/>
            <a:ext cx="4048955" cy="248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1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various companies engaged in&#10;making use of CI are …&#10; Pharmacopeia is a software company which&#10;includes a BI arm, Genetics computer group as well&#10;as molecular simulations, Synopsys scientific&#10;systems and oxford molecular group . The last two&#10;business form the CI part of pharmacopeia.&#10; Chem Navigator has developed an application that&#10;allows researchers to submit a precise structure for&#10;comparison with more than one million compounds&#10;in its library.&#10; At chem navigator website, commercially available&#10;compounds can be identified , purchased and&#10;delivered to the researcher promptly and&#10;efficiently.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r="2807" b="8420"/>
          <a:stretch/>
        </p:blipFill>
        <p:spPr bwMode="auto">
          <a:xfrm>
            <a:off x="1295400" y="838199"/>
            <a:ext cx="6248400" cy="462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5791200"/>
            <a:ext cx="3482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 smtClean="0"/>
              <a:t>and many more………..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242071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PT - Bioinformatics - PowerPoint Presentation, free download - ID:441579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17851" r="44348" b="64299"/>
          <a:stretch/>
        </p:blipFill>
        <p:spPr bwMode="auto">
          <a:xfrm>
            <a:off x="1752600" y="762000"/>
            <a:ext cx="3269974" cy="91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 descr="Bioinformatics is the unified discipline&#10;formed from the combination of biology,&#10;computer science, and information&#10;technology.&#10;&quot;The mathematical, statistical and&#10;computing methods that aim to solve&#10;biological problems using DNA and&#10;amino acid sequences and related&#10;information.“ –Frank Tekaia&#10;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9"/>
          <a:stretch/>
        </p:blipFill>
        <p:spPr bwMode="auto">
          <a:xfrm>
            <a:off x="685800" y="2206487"/>
            <a:ext cx="5791200" cy="373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Bioinformatics 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85800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99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Why Bioinformatics is necessary?&#10;The need for bioinformatics has arisen from the&#10;recent explosion of publicly available genomic&#10;information, such as resulting from the Human&#10;Genome Project.&#10; Gain a better understanding of gene analysis,&#10;taxonomy, &amp; evolution.&#10; To work efficiently on the rational drug designs&#10;and reduce the time taken for the development&#10;of drug manually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1" t="6195" r="5842" b="13260"/>
          <a:stretch/>
        </p:blipFill>
        <p:spPr bwMode="auto">
          <a:xfrm>
            <a:off x="2315311" y="304800"/>
            <a:ext cx="492368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player.slideplayer.com/74/12440319/slides/slide_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" t="22979" r="17025" b="14371"/>
          <a:stretch/>
        </p:blipFill>
        <p:spPr bwMode="auto">
          <a:xfrm>
            <a:off x="152400" y="3505200"/>
            <a:ext cx="4433104" cy="26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player.slideplayer.com/74/12440319/slides/slide_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2903" r="19417" b="23387"/>
          <a:stretch/>
        </p:blipFill>
        <p:spPr bwMode="auto">
          <a:xfrm>
            <a:off x="4458504" y="3581400"/>
            <a:ext cx="445689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player.slideplayer.com/74/12440319/slides/slide_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6281" r="15399" b="9481"/>
          <a:stretch/>
        </p:blipFill>
        <p:spPr bwMode="auto">
          <a:xfrm>
            <a:off x="1295400" y="762000"/>
            <a:ext cx="663726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85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Bioinformatics is being used in following fields:&#10; Microbial genome&#10;applications&#10; Molecular medicine&#10; Personalized medicine&#10; Preventative medicine&#10; Gene therapy&#10; Drug development&#10; Antibiotic resistance&#10; Evolutionary studies&#10; Waste cleanup&#10; Biotechnology&#10; Climate change Studies&#10; Alternative energy&#10;sources&#10; Crop improvement&#10; Forensic analysis&#10; Bio-weapon creation&#10; Insect resistance&#10; Improve nutritional quality&#10; Devp. of Drought resistant&#10;varieties&#10; Vetinary Science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"/>
          <a:stretch/>
        </p:blipFill>
        <p:spPr bwMode="auto">
          <a:xfrm>
            <a:off x="228600" y="228600"/>
            <a:ext cx="501594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Applications of Bioinformatics&#10;Bioinformatics joins mathematics, statistics, computer&#10;science &amp; information technology to solve complex&#10;biological problems.&#10;Applications of Bioinformatics includes:&#10; Sequence Analysis&#10; Prediction of Protein Structure&#10; Genome Annotation&#10; Comparative Genomics&#10; Health and Drug discovery&#10;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5" b="13913"/>
          <a:stretch/>
        </p:blipFill>
        <p:spPr bwMode="auto">
          <a:xfrm>
            <a:off x="4419600" y="3505200"/>
            <a:ext cx="457584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Bioinformatics Web Resources&#10; NCBI – The National Center for Biotechnology Information&#10; PubMed&#10; EMBL - European Molecular Biology Laboratory&#10; OMIM – Online Mendelian Inheritance in Man&#10;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72"/>
          <a:stretch/>
        </p:blipFill>
        <p:spPr bwMode="auto">
          <a:xfrm>
            <a:off x="0" y="4572000"/>
            <a:ext cx="4572000" cy="154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46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PT - Chemoinformatics And Bioinformatics PowerPoint Presentation, free  download - ID:60828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7089775" cy="531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9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 Brief Overview of Cheminformatics |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4" b="11111"/>
          <a:stretch/>
        </p:blipFill>
        <p:spPr bwMode="auto">
          <a:xfrm>
            <a:off x="228600" y="304800"/>
            <a:ext cx="4577889" cy="239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Lecture 12 – chemoinformatic | P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t="3794" r="5480" b="3879"/>
          <a:stretch/>
        </p:blipFill>
        <p:spPr bwMode="auto">
          <a:xfrm>
            <a:off x="3810000" y="2819400"/>
            <a:ext cx="5155097" cy="392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95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eminformatics&#10;Dr.Gurumeet C.Wadhawa&#10;Karmaveer Bhaurao Patil College,Vashi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t="7022" r="26026" b="39334"/>
          <a:stretch/>
        </p:blipFill>
        <p:spPr bwMode="auto">
          <a:xfrm>
            <a:off x="2286000" y="457200"/>
            <a:ext cx="4258850" cy="253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finitions of Chemoinformatics&#10; The use of information technology&#10;management has become a critical part of&#10;the drug discovery process”&#10; Chemoinformatics is the mixing of those&#10;information resources to transform data into&#10;information and information into knowledge&#10;for the intended purpose of making better&#10;decisions faster in the area of lead&#10;identification and organist ion ” F.K Brown&#10;(1998)&#10; (It deals with the mixing of IT and&#10;management to tranform data….)&#10;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3" t="38972" r="3736" b="17075"/>
          <a:stretch/>
        </p:blipFill>
        <p:spPr bwMode="auto">
          <a:xfrm>
            <a:off x="1524000" y="2991678"/>
            <a:ext cx="5911990" cy="241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18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ic of cheminformatics&#10;What is cheminformatics?&#10;The most accepted definitions of&#10;Cheminformatics are…&#10; 1. “Cheminformatics is the combinationation&#10;of chemical synthesis , biological screening&#10;and&#10; data mining approaches used to guide drug&#10;discovery and development.”&#10; “C I is the use of computer software to assist&#10;in the acquisition , analysis and management&#10;of data and information relating to chemical&#10;compounds and their properties.”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9058" r="5652"/>
          <a:stretch/>
        </p:blipFill>
        <p:spPr bwMode="auto">
          <a:xfrm>
            <a:off x="1219200" y="838200"/>
            <a:ext cx="7020339" cy="534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6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 CI applies IT to chemical data and includes&#10;topics such as chemical databases,&#10;combinatorial library design, structure-activity&#10;relationships and structure based drug&#10;design .&#10; The CI offer programs and databases(mainly&#10;for organic and sometimes for inorganic&#10;applications) related to small molecules,&#10;complementing the activities of the&#10;bioinformatics group who concentrate on&#10;biological macromolecules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23893" r="5700"/>
          <a:stretch/>
        </p:blipFill>
        <p:spPr bwMode="auto">
          <a:xfrm>
            <a:off x="1371600" y="1143000"/>
            <a:ext cx="6109252" cy="39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34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cent developments such as&#10; Computational chemistry&#10; Modern combinatorial chemistry&#10; Drug design and discovery&#10; Data sequence, mining and visualisation&#10; Chemical database design and their&#10;management&#10; Chemical information sources&#10; Medicinal chemistry etc.,has resulted in the&#10;emergence of the discipline of CI, which&#10;involves the creation, retrieval, organization,&#10;dissemination and processing of chemical&#10;information .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" t="11203" r="5111" b="6306"/>
          <a:stretch/>
        </p:blipFill>
        <p:spPr bwMode="auto">
          <a:xfrm>
            <a:off x="964096" y="914400"/>
            <a:ext cx="7084644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95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poe in Cheminformatics&#10; CI is the latest area is now becoming a reality in&#10;India too&#10; Till data advance countries like US, UK, Japan and&#10;few European countries were working on this .&#10; In India CI is making inroad in Indian software,&#10;Department of Bio-Tech Govt of India , R&amp; D&#10;organizations pharmaceuticals and other industries&#10;too.&#10; With thousands of jobs and crores of grants by&#10;Govt of India, CI professionals are growing day by&#10;day not only in India but also in abroad .&#10; CI companies are in great need of people with&#10;knowledge of chemistry and computer skills to&#10;handle the data generated by chemical&#10;researchers.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9855" r="5528"/>
          <a:stretch/>
        </p:blipFill>
        <p:spPr bwMode="auto">
          <a:xfrm>
            <a:off x="914400" y="817492"/>
            <a:ext cx="6858000" cy="513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8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hemical Information System(CIS)&#10; The main purpose of this is to identify a&#10;chemical substance, find compounds&#10;similar to the target compounds and&#10;demine the location of the compound,&#10;and it is an inventory system.&#10; Chemical similarity searching&#10;databases by chemical similarities is&#10;among the oldest and most useful&#10;techniques in molecular modeling as&#10;practiced by the pharmaceutical industry.&#10;It works because it is generally true that&#10;molecules with similar structure have&#10;similar biological activities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" t="13304" r="2281" b="6297"/>
          <a:stretch/>
        </p:blipFill>
        <p:spPr bwMode="auto">
          <a:xfrm>
            <a:off x="1143000" y="1143000"/>
            <a:ext cx="6324600" cy="410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0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</Words>
  <Application>Microsoft Office PowerPoint</Application>
  <PresentationFormat>On-screen Show (4:3)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Computational approach on Cheminformatics and Bio-informatics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created xsi:type="dcterms:W3CDTF">2006-08-16T00:00:00Z</dcterms:created>
  <dcterms:modified xsi:type="dcterms:W3CDTF">2023-11-29T06:42:06Z</dcterms:modified>
</cp:coreProperties>
</file>