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368" r:id="rId6"/>
    <p:sldId id="319" r:id="rId7"/>
    <p:sldId id="375" r:id="rId8"/>
    <p:sldId id="376" r:id="rId9"/>
    <p:sldId id="378" r:id="rId10"/>
    <p:sldId id="381" r:id="rId11"/>
    <p:sldId id="379" r:id="rId12"/>
    <p:sldId id="383" r:id="rId13"/>
    <p:sldId id="380" r:id="rId14"/>
    <p:sldId id="382" r:id="rId15"/>
    <p:sldId id="384" r:id="rId16"/>
    <p:sldId id="387" r:id="rId17"/>
    <p:sldId id="391" r:id="rId18"/>
    <p:sldId id="3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as Dhore" initials="V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p:scale>
          <a:sx n="75" d="100"/>
          <a:sy n="75" d="100"/>
        </p:scale>
        <p:origin x="-296" y="-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70049" y="-1822"/>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a:t>
            </a:fld>
            <a:endParaRPr lang="en-US"/>
          </a:p>
        </p:txBody>
      </p:sp>
      <p:sp>
        <p:nvSpPr>
          <p:cNvPr id="3" name="TextBox 2">
            <a:extLst>
              <a:ext uri="{FF2B5EF4-FFF2-40B4-BE49-F238E27FC236}">
                <a16:creationId xmlns:a16="http://schemas.microsoft.com/office/drawing/2014/main" xmlns="" id="{5C597B36-7FAA-4180-926A-535EFD9034F7}"/>
              </a:ext>
            </a:extLst>
          </p:cNvPr>
          <p:cNvSpPr txBox="1"/>
          <p:nvPr/>
        </p:nvSpPr>
        <p:spPr>
          <a:xfrm>
            <a:off x="1286447" y="1055411"/>
            <a:ext cx="911600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b="1" dirty="0">
              <a:solidFill>
                <a:srgbClr val="C00000"/>
              </a:solidFill>
              <a:cs typeface="Times New Roman" panose="02020603050405020304" pitchFamily="18" charset="0"/>
            </a:endParaRPr>
          </a:p>
          <a:p>
            <a:pPr algn="ctr"/>
            <a:r>
              <a:rPr lang="en-US" sz="4000" b="1" dirty="0">
                <a:solidFill>
                  <a:srgbClr val="C00000"/>
                </a:solidFill>
                <a:cs typeface="Times New Roman" panose="02020603050405020304" pitchFamily="18" charset="0"/>
              </a:rPr>
              <a:t>Module 5</a:t>
            </a:r>
          </a:p>
          <a:p>
            <a:pPr algn="ctr"/>
            <a:r>
              <a:rPr lang="en-US" sz="4000" b="1" dirty="0">
                <a:solidFill>
                  <a:srgbClr val="C00000"/>
                </a:solidFill>
                <a:cs typeface="Times New Roman" panose="02020603050405020304" pitchFamily="18" charset="0"/>
              </a:rPr>
              <a:t>Development of Surfaces</a:t>
            </a:r>
          </a:p>
        </p:txBody>
      </p:sp>
      <p:sp>
        <p:nvSpPr>
          <p:cNvPr id="8" name="TextBox 9">
            <a:extLst>
              <a:ext uri="{FF2B5EF4-FFF2-40B4-BE49-F238E27FC236}">
                <a16:creationId xmlns:a16="http://schemas.microsoft.com/office/drawing/2014/main" xmlns="" id="{37FDAEF4-26F5-43AC-AC20-75F213A3746A}"/>
              </a:ext>
            </a:extLst>
          </p:cNvPr>
          <p:cNvSpPr txBox="1"/>
          <p:nvPr/>
        </p:nvSpPr>
        <p:spPr>
          <a:xfrm>
            <a:off x="7881354" y="4799656"/>
            <a:ext cx="3868780" cy="147732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Sheba Varghese</a:t>
            </a:r>
          </a:p>
          <a:p>
            <a:r>
              <a:rPr lang="en-IN" dirty="0"/>
              <a:t>Assistant Professor,</a:t>
            </a:r>
          </a:p>
          <a:p>
            <a:r>
              <a:rPr lang="en-IN" dirty="0"/>
              <a:t>Dept. Of Mechanical Engineering,</a:t>
            </a:r>
          </a:p>
          <a:p>
            <a:r>
              <a:rPr lang="en-IN" dirty="0"/>
              <a:t>Room : A </a:t>
            </a:r>
            <a:r>
              <a:rPr lang="en-IN" dirty="0" smtClean="0"/>
              <a:t>(</a:t>
            </a:r>
            <a:r>
              <a:rPr lang="en-IN" dirty="0" smtClean="0"/>
              <a:t>310</a:t>
            </a:r>
            <a:r>
              <a:rPr lang="en-IN" dirty="0" smtClean="0"/>
              <a:t>), </a:t>
            </a:r>
            <a:r>
              <a:rPr lang="en-IN" dirty="0"/>
              <a:t>KJSCE, Vidyavihar</a:t>
            </a:r>
          </a:p>
          <a:p>
            <a:r>
              <a:rPr lang="en-IN" dirty="0"/>
              <a:t>Email : sheba@somaiya.edu</a:t>
            </a:r>
          </a:p>
        </p:txBody>
      </p:sp>
    </p:spTree>
    <p:extLst>
      <p:ext uri="{BB962C8B-B14F-4D97-AF65-F5344CB8AC3E}">
        <p14:creationId xmlns:p14="http://schemas.microsoft.com/office/powerpoint/2010/main" val="333731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3" name="Picture 2">
            <a:extLst>
              <a:ext uri="{FF2B5EF4-FFF2-40B4-BE49-F238E27FC236}">
                <a16:creationId xmlns:a16="http://schemas.microsoft.com/office/drawing/2014/main" xmlns="" id="{06D41901-3920-4640-BB2E-2ED29BF5C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739" y="792360"/>
            <a:ext cx="10567023" cy="1293891"/>
          </a:xfrm>
          <a:prstGeom prst="rect">
            <a:avLst/>
          </a:prstGeom>
        </p:spPr>
      </p:pic>
      <p:pic>
        <p:nvPicPr>
          <p:cNvPr id="7" name="Picture 6">
            <a:extLst>
              <a:ext uri="{FF2B5EF4-FFF2-40B4-BE49-F238E27FC236}">
                <a16:creationId xmlns:a16="http://schemas.microsoft.com/office/drawing/2014/main" xmlns="" id="{02467F94-59FD-4593-8F9C-A4D6C2CAE9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3867" y="2308933"/>
            <a:ext cx="7216765" cy="3566469"/>
          </a:xfrm>
          <a:prstGeom prst="rect">
            <a:avLst/>
          </a:prstGeom>
        </p:spPr>
      </p:pic>
    </p:spTree>
    <p:extLst>
      <p:ext uri="{BB962C8B-B14F-4D97-AF65-F5344CB8AC3E}">
        <p14:creationId xmlns:p14="http://schemas.microsoft.com/office/powerpoint/2010/main" val="170001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5" name="Picture 4">
            <a:extLst>
              <a:ext uri="{FF2B5EF4-FFF2-40B4-BE49-F238E27FC236}">
                <a16:creationId xmlns:a16="http://schemas.microsoft.com/office/drawing/2014/main" xmlns="" id="{34EAF922-62BF-4721-AA7D-A25ED498BF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679" y="941245"/>
            <a:ext cx="6790008" cy="1691787"/>
          </a:xfrm>
          <a:prstGeom prst="rect">
            <a:avLst/>
          </a:prstGeom>
        </p:spPr>
      </p:pic>
    </p:spTree>
    <p:extLst>
      <p:ext uri="{BB962C8B-B14F-4D97-AF65-F5344CB8AC3E}">
        <p14:creationId xmlns:p14="http://schemas.microsoft.com/office/powerpoint/2010/main" val="42674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10" name="Picture 9">
            <a:extLst>
              <a:ext uri="{FF2B5EF4-FFF2-40B4-BE49-F238E27FC236}">
                <a16:creationId xmlns:a16="http://schemas.microsoft.com/office/drawing/2014/main" xmlns="" id="{FAD61073-90A3-447A-9418-5E9B351945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5245" y="1298111"/>
            <a:ext cx="9313652" cy="4337284"/>
          </a:xfrm>
          <a:prstGeom prst="rect">
            <a:avLst/>
          </a:prstGeom>
        </p:spPr>
      </p:pic>
    </p:spTree>
    <p:extLst>
      <p:ext uri="{BB962C8B-B14F-4D97-AF65-F5344CB8AC3E}">
        <p14:creationId xmlns:p14="http://schemas.microsoft.com/office/powerpoint/2010/main" val="149817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2" name="TextBox 1">
            <a:extLst>
              <a:ext uri="{FF2B5EF4-FFF2-40B4-BE49-F238E27FC236}">
                <a16:creationId xmlns:a16="http://schemas.microsoft.com/office/drawing/2014/main" xmlns="" id="{2A558806-D668-43C9-8575-01479AB3CAE3}"/>
              </a:ext>
            </a:extLst>
          </p:cNvPr>
          <p:cNvSpPr txBox="1"/>
          <p:nvPr/>
        </p:nvSpPr>
        <p:spPr>
          <a:xfrm>
            <a:off x="1357307" y="1531084"/>
            <a:ext cx="9313652" cy="1908215"/>
          </a:xfrm>
          <a:prstGeom prst="rect">
            <a:avLst/>
          </a:prstGeom>
          <a:noFill/>
        </p:spPr>
        <p:txBody>
          <a:bodyPr wrap="square" rtlCol="0">
            <a:spAutoFit/>
          </a:bodyPr>
          <a:lstStyle/>
          <a:p>
            <a:endParaRPr lang="en-IN" dirty="0"/>
          </a:p>
          <a:p>
            <a:endParaRPr lang="en-IN" dirty="0"/>
          </a:p>
          <a:p>
            <a:r>
              <a:rPr lang="en-IN" sz="3200" dirty="0">
                <a:solidFill>
                  <a:srgbClr val="C00000"/>
                </a:solidFill>
              </a:rPr>
              <a:t>Questions having section and development together</a:t>
            </a:r>
          </a:p>
          <a:p>
            <a:endParaRPr lang="en-IN" sz="3200" dirty="0"/>
          </a:p>
          <a:p>
            <a:endParaRPr lang="en-IN" dirty="0"/>
          </a:p>
        </p:txBody>
      </p:sp>
    </p:spTree>
    <p:extLst>
      <p:ext uri="{BB962C8B-B14F-4D97-AF65-F5344CB8AC3E}">
        <p14:creationId xmlns:p14="http://schemas.microsoft.com/office/powerpoint/2010/main" val="34394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7" name="TextBox 16">
            <a:extLst>
              <a:ext uri="{FF2B5EF4-FFF2-40B4-BE49-F238E27FC236}">
                <a16:creationId xmlns:a16="http://schemas.microsoft.com/office/drawing/2014/main" xmlns="" id="{1806BF6D-389F-42E5-9165-44F002843B2C}"/>
              </a:ext>
            </a:extLst>
          </p:cNvPr>
          <p:cNvSpPr txBox="1"/>
          <p:nvPr/>
        </p:nvSpPr>
        <p:spPr>
          <a:xfrm>
            <a:off x="799382" y="818221"/>
            <a:ext cx="9942599" cy="1200329"/>
          </a:xfrm>
          <a:prstGeom prst="rect">
            <a:avLst/>
          </a:prstGeom>
          <a:noFill/>
        </p:spPr>
        <p:txBody>
          <a:bodyPr wrap="square" rtlCol="0">
            <a:spAutoFit/>
          </a:bodyPr>
          <a:lstStyle/>
          <a:p>
            <a:r>
              <a:rPr lang="en-IN" dirty="0"/>
              <a:t>Q. A Pentagonal prism, 30 mm side of base and 50 mm axis is standing on HP on its base whose one side is perpendicular to VP. It is cut by a section plane 45  ̊inclined to HP., through the midpoint of axis. Draw F.V, Sectional T.V and Sectional S.V. Also draw trues shape of section and development of surface of remaining solid.</a:t>
            </a:r>
          </a:p>
        </p:txBody>
      </p:sp>
      <p:pic>
        <p:nvPicPr>
          <p:cNvPr id="8" name="Picture 7">
            <a:extLst>
              <a:ext uri="{FF2B5EF4-FFF2-40B4-BE49-F238E27FC236}">
                <a16:creationId xmlns:a16="http://schemas.microsoft.com/office/drawing/2014/main" xmlns="" id="{20ED3ACD-8E76-47B0-8832-4B4AE38D56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5932" y="2180132"/>
            <a:ext cx="9640135" cy="4143057"/>
          </a:xfrm>
          <a:prstGeom prst="rect">
            <a:avLst/>
          </a:prstGeom>
        </p:spPr>
      </p:pic>
    </p:spTree>
    <p:extLst>
      <p:ext uri="{BB962C8B-B14F-4D97-AF65-F5344CB8AC3E}">
        <p14:creationId xmlns:p14="http://schemas.microsoft.com/office/powerpoint/2010/main" val="89903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15</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7" name="TextBox 16">
            <a:extLst>
              <a:ext uri="{FF2B5EF4-FFF2-40B4-BE49-F238E27FC236}">
                <a16:creationId xmlns:a16="http://schemas.microsoft.com/office/drawing/2014/main" xmlns="" id="{1806BF6D-389F-42E5-9165-44F002843B2C}"/>
              </a:ext>
            </a:extLst>
          </p:cNvPr>
          <p:cNvSpPr txBox="1"/>
          <p:nvPr/>
        </p:nvSpPr>
        <p:spPr>
          <a:xfrm>
            <a:off x="799382" y="818221"/>
            <a:ext cx="9942599" cy="923330"/>
          </a:xfrm>
          <a:prstGeom prst="rect">
            <a:avLst/>
          </a:prstGeom>
          <a:noFill/>
        </p:spPr>
        <p:txBody>
          <a:bodyPr wrap="square" rtlCol="0">
            <a:spAutoFit/>
          </a:bodyPr>
          <a:lstStyle/>
          <a:p>
            <a:r>
              <a:rPr lang="en-IN" dirty="0"/>
              <a:t>Q. A cone , 50 mm base diameter and 70 mm axis is standing on its base on H.P. It is cut by a section plane 45  ̊inclined to H.P through base end generator. Draw projections , sectional views, true shape of section and development of surfaces of remaining solid. </a:t>
            </a:r>
          </a:p>
        </p:txBody>
      </p:sp>
      <p:pic>
        <p:nvPicPr>
          <p:cNvPr id="5" name="Picture 4">
            <a:extLst>
              <a:ext uri="{FF2B5EF4-FFF2-40B4-BE49-F238E27FC236}">
                <a16:creationId xmlns:a16="http://schemas.microsoft.com/office/drawing/2014/main" xmlns="" id="{5FF74F79-B146-4A52-8464-E2335F90FF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024109"/>
            <a:ext cx="12192000" cy="3976319"/>
          </a:xfrm>
          <a:prstGeom prst="rect">
            <a:avLst/>
          </a:prstGeom>
        </p:spPr>
      </p:pic>
    </p:spTree>
    <p:extLst>
      <p:ext uri="{BB962C8B-B14F-4D97-AF65-F5344CB8AC3E}">
        <p14:creationId xmlns:p14="http://schemas.microsoft.com/office/powerpoint/2010/main" val="388811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4077419" y="109269"/>
            <a:ext cx="3533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Introduction</a:t>
            </a:r>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10" name="Picture 9">
            <a:extLst>
              <a:ext uri="{FF2B5EF4-FFF2-40B4-BE49-F238E27FC236}">
                <a16:creationId xmlns:a16="http://schemas.microsoft.com/office/drawing/2014/main" xmlns="" id="{C8768129-72AA-4DA3-93B2-73CA911AF9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904" y="917992"/>
            <a:ext cx="10941104" cy="5022015"/>
          </a:xfrm>
          <a:prstGeom prst="rect">
            <a:avLst/>
          </a:prstGeom>
        </p:spPr>
      </p:pic>
    </p:spTree>
    <p:extLst>
      <p:ext uri="{BB962C8B-B14F-4D97-AF65-F5344CB8AC3E}">
        <p14:creationId xmlns:p14="http://schemas.microsoft.com/office/powerpoint/2010/main" val="36140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5" name="Picture 4">
            <a:extLst>
              <a:ext uri="{FF2B5EF4-FFF2-40B4-BE49-F238E27FC236}">
                <a16:creationId xmlns:a16="http://schemas.microsoft.com/office/drawing/2014/main" xmlns="" id="{D7FB7F86-3958-47AA-BFA8-55B551CEE0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076" y="735096"/>
            <a:ext cx="9685538" cy="5387807"/>
          </a:xfrm>
          <a:prstGeom prst="rect">
            <a:avLst/>
          </a:prstGeom>
        </p:spPr>
      </p:pic>
    </p:spTree>
    <p:extLst>
      <p:ext uri="{BB962C8B-B14F-4D97-AF65-F5344CB8AC3E}">
        <p14:creationId xmlns:p14="http://schemas.microsoft.com/office/powerpoint/2010/main" val="289292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3" name="Picture 2">
            <a:extLst>
              <a:ext uri="{FF2B5EF4-FFF2-40B4-BE49-F238E27FC236}">
                <a16:creationId xmlns:a16="http://schemas.microsoft.com/office/drawing/2014/main" xmlns="" id="{D8E390E1-0D3D-499D-9339-BF47BD3BCD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382" y="1161853"/>
            <a:ext cx="10693878" cy="4534293"/>
          </a:xfrm>
          <a:prstGeom prst="rect">
            <a:avLst/>
          </a:prstGeom>
        </p:spPr>
      </p:pic>
    </p:spTree>
    <p:extLst>
      <p:ext uri="{BB962C8B-B14F-4D97-AF65-F5344CB8AC3E}">
        <p14:creationId xmlns:p14="http://schemas.microsoft.com/office/powerpoint/2010/main" val="272438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8" name="Picture 7">
            <a:extLst>
              <a:ext uri="{FF2B5EF4-FFF2-40B4-BE49-F238E27FC236}">
                <a16:creationId xmlns:a16="http://schemas.microsoft.com/office/drawing/2014/main" xmlns="" id="{F9A9A4C6-E9FD-4644-9A66-0CDDCFBB95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8371" y="1870508"/>
            <a:ext cx="3436917" cy="3132060"/>
          </a:xfrm>
          <a:prstGeom prst="rect">
            <a:avLst/>
          </a:prstGeom>
        </p:spPr>
      </p:pic>
      <p:pic>
        <p:nvPicPr>
          <p:cNvPr id="11" name="Picture 10">
            <a:extLst>
              <a:ext uri="{FF2B5EF4-FFF2-40B4-BE49-F238E27FC236}">
                <a16:creationId xmlns:a16="http://schemas.microsoft.com/office/drawing/2014/main" xmlns="" id="{350F952C-58DE-4490-9A94-FF9E974452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4258" y="4631148"/>
            <a:ext cx="3261643" cy="1493649"/>
          </a:xfrm>
          <a:prstGeom prst="rect">
            <a:avLst/>
          </a:prstGeom>
        </p:spPr>
      </p:pic>
      <p:pic>
        <p:nvPicPr>
          <p:cNvPr id="16" name="Picture 15">
            <a:extLst>
              <a:ext uri="{FF2B5EF4-FFF2-40B4-BE49-F238E27FC236}">
                <a16:creationId xmlns:a16="http://schemas.microsoft.com/office/drawing/2014/main" xmlns="" id="{B17BC901-D8A3-433B-B33F-ECACD11FBB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2569" y="2131675"/>
            <a:ext cx="4491251" cy="1974216"/>
          </a:xfrm>
          <a:prstGeom prst="rect">
            <a:avLst/>
          </a:prstGeom>
        </p:spPr>
      </p:pic>
      <p:sp>
        <p:nvSpPr>
          <p:cNvPr id="17" name="TextBox 16">
            <a:extLst>
              <a:ext uri="{FF2B5EF4-FFF2-40B4-BE49-F238E27FC236}">
                <a16:creationId xmlns:a16="http://schemas.microsoft.com/office/drawing/2014/main" xmlns="" id="{1806BF6D-389F-42E5-9165-44F002843B2C}"/>
              </a:ext>
            </a:extLst>
          </p:cNvPr>
          <p:cNvSpPr txBox="1"/>
          <p:nvPr/>
        </p:nvSpPr>
        <p:spPr>
          <a:xfrm>
            <a:off x="799382" y="818221"/>
            <a:ext cx="9942599" cy="923330"/>
          </a:xfrm>
          <a:prstGeom prst="rect">
            <a:avLst/>
          </a:prstGeom>
          <a:noFill/>
        </p:spPr>
        <p:txBody>
          <a:bodyPr wrap="square" rtlCol="0">
            <a:spAutoFit/>
          </a:bodyPr>
          <a:lstStyle/>
          <a:p>
            <a:r>
              <a:rPr lang="en-IN" dirty="0"/>
              <a:t>Q. A Pentagonal prism, 30 mm side of base and 50 mm axis is standing on HP on its base with one of the side of base perpendicular to VP. It is cut by a sectional plane inclined at 40 to the HP, through midpoint of axis. Draw the F.V, T.V and development of the surface of the remaining solid.</a:t>
            </a:r>
          </a:p>
        </p:txBody>
      </p:sp>
    </p:spTree>
    <p:extLst>
      <p:ext uri="{BB962C8B-B14F-4D97-AF65-F5344CB8AC3E}">
        <p14:creationId xmlns:p14="http://schemas.microsoft.com/office/powerpoint/2010/main" val="227797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3" name="Picture 2">
            <a:extLst>
              <a:ext uri="{FF2B5EF4-FFF2-40B4-BE49-F238E27FC236}">
                <a16:creationId xmlns:a16="http://schemas.microsoft.com/office/drawing/2014/main" xmlns="" id="{F7ED1632-815A-4052-806D-D366B0CD27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5204" y="914182"/>
            <a:ext cx="7521592" cy="5029636"/>
          </a:xfrm>
          <a:prstGeom prst="rect">
            <a:avLst/>
          </a:prstGeom>
        </p:spPr>
      </p:pic>
    </p:spTree>
    <p:extLst>
      <p:ext uri="{BB962C8B-B14F-4D97-AF65-F5344CB8AC3E}">
        <p14:creationId xmlns:p14="http://schemas.microsoft.com/office/powerpoint/2010/main" val="280874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3" name="Picture 2">
            <a:extLst>
              <a:ext uri="{FF2B5EF4-FFF2-40B4-BE49-F238E27FC236}">
                <a16:creationId xmlns:a16="http://schemas.microsoft.com/office/drawing/2014/main" xmlns="" id="{2066564D-50BF-4F76-B368-B96DAF3D0B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2825" y="910371"/>
            <a:ext cx="7506350" cy="5037257"/>
          </a:xfrm>
          <a:prstGeom prst="rect">
            <a:avLst/>
          </a:prstGeom>
        </p:spPr>
      </p:pic>
    </p:spTree>
    <p:extLst>
      <p:ext uri="{BB962C8B-B14F-4D97-AF65-F5344CB8AC3E}">
        <p14:creationId xmlns:p14="http://schemas.microsoft.com/office/powerpoint/2010/main" val="123091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3" name="Picture 2">
            <a:extLst>
              <a:ext uri="{FF2B5EF4-FFF2-40B4-BE49-F238E27FC236}">
                <a16:creationId xmlns:a16="http://schemas.microsoft.com/office/drawing/2014/main" xmlns="" id="{DEFE7DE6-50BC-42C6-B371-3BBAB10528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201" y="853460"/>
            <a:ext cx="10355247" cy="1250548"/>
          </a:xfrm>
          <a:prstGeom prst="rect">
            <a:avLst/>
          </a:prstGeom>
        </p:spPr>
      </p:pic>
      <p:pic>
        <p:nvPicPr>
          <p:cNvPr id="7" name="Picture 6">
            <a:extLst>
              <a:ext uri="{FF2B5EF4-FFF2-40B4-BE49-F238E27FC236}">
                <a16:creationId xmlns:a16="http://schemas.microsoft.com/office/drawing/2014/main" xmlns="" id="{09509E15-3AB2-4AB9-964C-BD1439F0F0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194" y="2265590"/>
            <a:ext cx="4160881" cy="3497883"/>
          </a:xfrm>
          <a:prstGeom prst="rect">
            <a:avLst/>
          </a:prstGeom>
        </p:spPr>
      </p:pic>
    </p:spTree>
    <p:extLst>
      <p:ext uri="{BB962C8B-B14F-4D97-AF65-F5344CB8AC3E}">
        <p14:creationId xmlns:p14="http://schemas.microsoft.com/office/powerpoint/2010/main" val="32848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10" name="Picture 9">
            <a:extLst>
              <a:ext uri="{FF2B5EF4-FFF2-40B4-BE49-F238E27FC236}">
                <a16:creationId xmlns:a16="http://schemas.microsoft.com/office/drawing/2014/main" xmlns="" id="{22135EB9-A0BA-4D7B-A624-280C53E0E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833" y="1474716"/>
            <a:ext cx="9313652" cy="4464445"/>
          </a:xfrm>
          <a:prstGeom prst="rect">
            <a:avLst/>
          </a:prstGeom>
        </p:spPr>
      </p:pic>
    </p:spTree>
    <p:extLst>
      <p:ext uri="{BB962C8B-B14F-4D97-AF65-F5344CB8AC3E}">
        <p14:creationId xmlns:p14="http://schemas.microsoft.com/office/powerpoint/2010/main" val="3686561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AECCDF4673940929DE7561383A2DB" ma:contentTypeVersion="2" ma:contentTypeDescription="Create a new document." ma:contentTypeScope="" ma:versionID="d9db46567c2899190e64ee77900c7978">
  <xsd:schema xmlns:xsd="http://www.w3.org/2001/XMLSchema" xmlns:xs="http://www.w3.org/2001/XMLSchema" xmlns:p="http://schemas.microsoft.com/office/2006/metadata/properties" xmlns:ns2="5a892eab-7732-4006-81cc-ed6a854eee66" targetNamespace="http://schemas.microsoft.com/office/2006/metadata/properties" ma:root="true" ma:fieldsID="03d627179b13ba512dcd9032fc012c47" ns2:_="">
    <xsd:import namespace="5a892eab-7732-4006-81cc-ed6a854eee6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92eab-7732-4006-81cc-ed6a854eee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7B51B7-0494-401D-8CF0-6EF9D1261598}">
  <ds:schemaRefs>
    <ds:schemaRef ds:uri="http://schemas.microsoft.com/sharepoint/v3/contenttype/forms"/>
  </ds:schemaRefs>
</ds:datastoreItem>
</file>

<file path=customXml/itemProps2.xml><?xml version="1.0" encoding="utf-8"?>
<ds:datastoreItem xmlns:ds="http://schemas.openxmlformats.org/officeDocument/2006/customXml" ds:itemID="{17BBE0C6-591C-4129-AADE-7036A0C7BE1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4891BC-1A32-496A-8225-0EEC464A9D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92eab-7732-4006-81cc-ed6a854eee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1973</TotalTime>
  <Words>245</Words>
  <Application>Microsoft Office PowerPoint</Application>
  <PresentationFormat>Custom</PresentationFormat>
  <Paragraphs>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940</cp:revision>
  <dcterms:created xsi:type="dcterms:W3CDTF">2020-08-03T07:23:07Z</dcterms:created>
  <dcterms:modified xsi:type="dcterms:W3CDTF">2023-05-22T04:53:18Z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0x01010086DAECCDF4673940929DE7561383A2DB</vt:lpwstr>
  </property>
</Properties>
</file>