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368" r:id="rId6"/>
    <p:sldId id="319" r:id="rId7"/>
    <p:sldId id="351" r:id="rId8"/>
    <p:sldId id="339" r:id="rId9"/>
    <p:sldId id="369" r:id="rId10"/>
    <p:sldId id="350" r:id="rId11"/>
    <p:sldId id="498" r:id="rId12"/>
    <p:sldId id="499" r:id="rId13"/>
    <p:sldId id="500" r:id="rId14"/>
    <p:sldId id="501" r:id="rId15"/>
    <p:sldId id="502" r:id="rId16"/>
    <p:sldId id="504" r:id="rId17"/>
    <p:sldId id="505" r:id="rId18"/>
    <p:sldId id="506" r:id="rId19"/>
    <p:sldId id="523" r:id="rId20"/>
    <p:sldId id="507" r:id="rId21"/>
    <p:sldId id="508" r:id="rId22"/>
    <p:sldId id="511" r:id="rId23"/>
    <p:sldId id="512" r:id="rId24"/>
    <p:sldId id="513" r:id="rId25"/>
    <p:sldId id="514" r:id="rId26"/>
    <p:sldId id="515" r:id="rId27"/>
    <p:sldId id="516" r:id="rId28"/>
    <p:sldId id="519" r:id="rId29"/>
    <p:sldId id="352" r:id="rId30"/>
    <p:sldId id="526" r:id="rId31"/>
    <p:sldId id="353" r:id="rId32"/>
    <p:sldId id="354" r:id="rId33"/>
    <p:sldId id="527" r:id="rId34"/>
    <p:sldId id="355" r:id="rId35"/>
    <p:sldId id="356" r:id="rId36"/>
    <p:sldId id="528" r:id="rId37"/>
    <p:sldId id="358" r:id="rId38"/>
    <p:sldId id="529" r:id="rId39"/>
    <p:sldId id="357" r:id="rId40"/>
    <p:sldId id="530" r:id="rId41"/>
    <p:sldId id="517" r:id="rId42"/>
    <p:sldId id="518" r:id="rId43"/>
    <p:sldId id="520" r:id="rId44"/>
    <p:sldId id="521" r:id="rId45"/>
    <p:sldId id="524" r:id="rId46"/>
    <p:sldId id="52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las Dhore" initials="V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13" autoAdjust="0"/>
    <p:restoredTop sz="95256" autoAdjust="0"/>
  </p:normalViewPr>
  <p:slideViewPr>
    <p:cSldViewPr snapToGrid="0">
      <p:cViewPr>
        <p:scale>
          <a:sx n="75" d="100"/>
          <a:sy n="75" d="100"/>
        </p:scale>
        <p:origin x="-821" y="-34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20.842"/>
    </inkml:context>
    <inkml:brush xml:id="br0">
      <inkml:brushProperty name="width" value="0.05" units="cm"/>
      <inkml:brushProperty name="height" value="0.05" units="cm"/>
    </inkml:brush>
  </inkml:definitions>
  <inkml:trace contextRef="#ctx0" brushRef="#br0">187 283 1264,'3'-31'4514,"-2"30"-4415,-1 0 0,1 0 1,0-1-1,-1 1 0,1 0 0,0 0 0,0 0 0,0 0 0,0 0 0,0 0 0,0 1 1,0-1-1,1 0 0,-1 0 0,1 0 0,-1 0-32,0 0 1,0 0-1,-1 0 1,1 0-1,-1 0 0,1-1 1,-1 1-1,1 0 0,-1 0 1,0-1-1,0 1 1,0 0-1,1 0 0,-1-1 1,0 1-1,-1 0 0,1-1 1,0 1-1,0 0 1,-1-3-1,1 3-5,-1-1 0,1 0 0,0 0 0,0 0 1,0 0-1,0 1 0,0-1 0,0 0 0,1 0 0,-1 0 1,0 1-1,2-3 0,1 0 11,-2 2-31,0 1 0,0 0 0,0 0 0,-1-1 0,1 1 0,0 0 0,-1-1 0,1 1 1,-1 0-1,1-1 0,-1 1 0,1-1 0,-1 1 0,0-1 0,0 1 0,0-4 0,7-77 1271,-7 30-411,0 34-139,0 34 28,0 149 364,0-163-1138,0 1 0,-1 0 0,1 0 0,-1 0 0,0-1 0,1 1 0,-1 0 0,0 0 0,-1-1 0,1 1 1,0-1-1,-1 1 0,-2 2 0,3-3-3,-1 1 0,0-1 0,1 1 0,0-1 0,-1 1 0,1-1 0,0 1 0,0 0 0,1 0 0,-1-1 0,1 1-1,-1 0 1,1 4 0,0 4 31,-1 0-1,0 0 1,-1 0-1,0 0 1,-5 14-1,2 29 116,-16 111 329,20-154-450,-62 437 918,45-336-686,-26 383 242,43 5-200,4-234-163,-3 673 187,0-939-289,-1-54-8363,2 24 2387,-1 30 5928,0-1-147,0 0-1,0 0 1,0-1-1,-1 1 0,1 0 1,0 0-1,0 0 0,-1-1 1,1 1-1,-1 0 0,1 0 1,-1 0-1,1 0 1,-1 0-1,-1-2 0,-1 1-118,0-1 0,-1 1-1,1 0 1,-1 0 0,0 1-1,-7-4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33.274"/>
    </inkml:context>
    <inkml:brush xml:id="br0">
      <inkml:brushProperty name="width" value="0.05" units="cm"/>
      <inkml:brushProperty name="height" value="0.05" units="cm"/>
    </inkml:brush>
  </inkml:definitions>
  <inkml:trace contextRef="#ctx0" brushRef="#br0">91 27 5729,'0'-1'77,"1"0"122,-1-1-1,0 1 0,0 0 1,0 0-1,0-1 0,0 1 1,0 0-1,0-1 0,0 1 1,0 0-1,0 0 0,-1-1 1,1 1-1,-1 0 0,1 0 1,-1 0-1,1 0 1,-2-2-1,1 3-194,0 0 0,0 0 0,0 0 1,0 0-1,0 0 0,0 1 0,0-1 0,0 0 0,0 1 1,0-1-1,0 1 0,1-1 0,-1 1 0,0-1 0,0 1 0,0 0 1,1-1-1,-1 1 0,0 0 0,1 0 0,-1-1 0,1 1 1,-1 0-1,1 0 0,-1 0 0,1 0 0,-1 0 0,1 0 1,0 0-1,0 0 0,-1-1 0,1 1 0,0 0 0,0 0 1,0 0-1,0 0 0,0 0 0,0 0 0,0 0 0,1 2 1,-1 2 91,0-3-89,0-1 0,0 0 0,0 0 0,0 0-1,0 0 1,0 1 0,-1-1 0,1 0 0,0 0 0,-1 0-1,1 0 1,-1 0 0,1 0 0,-1 0 0,0 2 0,-10 18 71,0 18 1,2-1 1,2 1-1,1 0 0,2 1 0,1 41 1,3-80-79,0 0 0,0-1 1,0 1-1,0-1 1,1 1-1,-1 0 1,0-1-1,0 1 0,1-1 1,-1 1-1,1-1 1,-1 1-1,0-1 1,1 1-1,-1-1 0,1 1 1,-1-1-1,1 0 1,-1 1-1,1-1 0,-1 0 1,1 1-1,-1-1 1,1 0-1,0 0 1,-1 1-1,1-1 0,-1 0 1,1 0-1,0 0 1,-1 0-1,1 0 1,0 0-1,-1 0 0,2 0 1,-2 0-1,1 0 1,-1 0 0,1 0-1,-1 0 1,1 0-1,0 0 1,-1 0-1,1 0 1,-1 0-1,1 0 1,-1 0 0,1 0-1,-1 1 1,1-1-1,-1 0 1,1 0-1,-1 1 1,1-1 0,-1 0-1,0 1 1,1-1-1,-1 0 1,1 1-1,-1-1 1,0 1 0,1-1-1,-1 0 1,0 1-1,0-1 1,1 1-1,-1-1 1,0 1 0,0-1-1,1 2 1,0-2 2,0 1 0,1 0 0,-1-1 0,1 1 0,-1 0 0,1-1 0,0 0 0,-1 1 0,1-1 0,-1 0 0,1 0 0,2 0 0,78 2 166,-81-2-168,0 0 0,0 0 0,0-1 1,0 1-1,0 0 0,0 0 0,0-1 0,1 1 0,-1 0 0,0-1 0,-1 1 0,1-1 0,0 1 0,0-1 0,0 0 0,0 1 0,0-1 0,0 0 0,-1 0 0,1 0 1,0 0-1,-1 1 0,1-1 0,-1 0 0,1 0 0,-1 0 0,1 0 0,-1 0 0,1 0 0,-1-2 0,3-3 14,17-20 59,-14 20-71,-1 0 0,0 0 0,-1-1 0,0 0 0,0 0 0,0 0 0,-1 0 1,0 0-1,0-1 0,2-9 0,0-16 132,-1-1 1,0-61-1,-5 94-136,0 0 0,1 0 0,-1 0 0,0 0 1,0 0-1,0 0 0,0 0 0,0 0 0,0 0 0,0 1 0,0-1 0,0 0 1,0 1-1,0-1 0,-1 0 0,1 1 0,0 0 0,0-1 0,0 1 0,-1 0 0,1-1 1,0 1-1,-3 0 0,2 0-1,-10-11-15,-7 6-207,-1 2 0,0-1 0,-29 1 0,-11 3-2032,60 0 2189,-1 0 1,0 0-1,0 0 1,1 0-1,-1 0 0,0 0 1,0 0-1,1 0 1,-1 1-1,0-1 0,1 0 1,-1 0-1,0 1 0,1-1 1,-1 1-1,1-1 1,-1 0-1,0 1 0,1-1 1,-1 1-1,1-1 0,-1 1 1,1 0-1,0-1 1,-1 1-1,1 0 0,0-1 1,-1 2-1,0-1-73,1 0 0,0-1 0,-1 1 1,1 0-1,0-1 0,-1 1 0,1 0 0,-1-1 0,1 1 0,-1-1 0,0 1 1,1-1-1,-1 1 0,0-1 0,1 1 0,-1-1 0,0 1 0,1-1 0,-1 0 0,0 1 1,0-1-1,0 0 0,1 0 0,-1 0 0,0 0 0,0 0 0,0 0 0,-1 0 1,-3 0-1166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23.138"/>
    </inkml:context>
    <inkml:brush xml:id="br0">
      <inkml:brushProperty name="width" value="0.05" units="cm"/>
      <inkml:brushProperty name="height" value="0.05" units="cm"/>
      <inkml:brushProperty name="color" value="#E71224"/>
    </inkml:brush>
  </inkml:definitions>
  <inkml:trace contextRef="#ctx0" brushRef="#br0">0 23 5292,'6'3'2966,"11"-3"-3042,-9-1-7,1 1 0,-1-1 1,0-1-1,0 1 0,0-1 0,9-4 0,-10 3-186,1 1-1,-1 0 0,1 0 1,-1 1-1,1 0 0,8 0 1,46 1-3752,-47 0 3043</inkml:trace>
  <inkml:trace contextRef="#ctx0" brushRef="#br0" timeOffset="1">12 147 1804,'-10'6'3007,"23"-4"-2291,12-2-794,121 0 7,-55 0-3602,-78 0 2736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24.809"/>
    </inkml:context>
    <inkml:brush xml:id="br0">
      <inkml:brushProperty name="width" value="0.05" units="cm"/>
      <inkml:brushProperty name="height" value="0.05" units="cm"/>
      <inkml:brushProperty name="color" value="#E71224"/>
    </inkml:brush>
  </inkml:definitions>
  <inkml:trace contextRef="#ctx0" brushRef="#br0">262 9 2212,'0'0'149,"0"-1"1,0 1-1,0 0 0,0-1 0,0 1 0,0 0 1,0-1-1,0 1 0,0 0 0,0-1 0,1 1 1,-1 0-1,0 0 0,0-1 0,0 1 0,1 0 1,-1-1-1,0 1 0,0 0 0,1 0 0,-1-1 1,0 1-1,0 0 0,1 0 0,-1 0 0,0 0 1,1-1-1,-1 1 0,0 0 0,1 0 0,16 0-539,-15 0 815,3 0 1136,-11 0-1539,-85 0-54,-11 0 14,101 0 19,0 0 0,-1 0 0,1 1 1,-1-1-1,1 0 0,0 1 0,-1-1 0,1 0 0,0 1 0,-1 0 0,1-1 0,0 1 0,0 0 0,0 0 0,0-1 0,-2 3 0,1-2-5,1 0 1,0 0-1,0 0 1,0 0-1,0 0 0,-1 0 1,1-1-1,0 1 1,-1-1-1,1 1 1,0-1-1,-1 1 1,1-1-1,-1 0 0,1 0 1,-1 1-1,-1-1 1,1 0-12,1-1 13,1 1 1,-1 0 0,1 0-1,-1 0 1,1 0 0,-1 0-1,0 0 1,1 0 0,-1 0 0,1 0-1,-1 0 1,1 0 0,-1 0-1,1 0 1,-1 0 0,1 0-1,-1 0 1,1 1 0,-1-1 0,1 0-1,-1 0 1,1 1 0,-1-1-1,1 0 1,-1 1 0,1-1-1,0 0 1,-1 1 0,1-1-1,0 0 1,-1 1 0,1-1 0,0 1-1,-1-1 1,1 1 0,0-1-1,0 1 1,0-1 0,-1 1-1,1 23 66,0-22-52,1 1 0,-1 0 0,0 0 0,0 0 0,0 0 0,0 0 0,-1 0 0,1-1 0,-1 1-1,0 0 1,0 0 0,-1 4 0,0-6-3,0 1-1,0 0 1,1 0-1,-1 1 1,1-1-1,0 0 1,-1 0-1,1 1 1,0-1-1,1 1 1,-1-1-1,0 0 1,1 1-1,-1 0 1,1-1-1,0 1 1,-1-1-1,1 1 1,1 0-1,0 4 1,-1 159 233,0-164-242,0-1 0,0 0 0,0 0 0,0 0 0,0 1 0,0-1 0,1 0 0,-1 0 0,0 0 0,1 0 0,-1 0 0,1 0 0,0 1 0,-1-1 0,1 0 0,0-1 0,-1 1 0,1 0 0,0 0 0,0 0 0,0 0 0,2 1 0,-2-2 1,0 1 0,0 0 0,0-1 0,-1 1 1,1 0-1,0 0 0,0 0 0,-1 0 0,1 0 0,0 0 1,-1 0-1,1 0 0,-1 0 0,1 0 0,-1 0 0,1 0 1,-1 0-1,0 0 0,0 0 0,1 1 0,-1-1 0,0 2 0,0 74 115,0-76-104,0-1 0,0 1-1,0-1 1,0 0 0,0 1-1,0-1 1,1 1 0,-1-1-1,0 0 1,0 1 0,0-1-1,1 0 1,-1 1-1,0-1 1,0 0 0,1 1-1,-1-1 1,0 0 0,1 1-1,-1-1 1,0 0 0,1 0-1,-1 0 1,1 1-1,-1-1 1,0 0 0,1 0-1,-1 0 1,1 0 0,2-16-7972,-3 11 7109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25.198"/>
    </inkml:context>
    <inkml:brush xml:id="br0">
      <inkml:brushProperty name="width" value="0.05" units="cm"/>
      <inkml:brushProperty name="height" value="0.05" units="cm"/>
      <inkml:brushProperty name="color" value="#E71224"/>
    </inkml:brush>
  </inkml:definitions>
  <inkml:trace contextRef="#ctx0" brushRef="#br0">4 3 2256,'-4'-3'1223,"4"3"-1158,149 0-2729,-138 0 2196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25.538"/>
    </inkml:context>
    <inkml:brush xml:id="br0">
      <inkml:brushProperty name="width" value="0.05" units="cm"/>
      <inkml:brushProperty name="height" value="0.05" units="cm"/>
      <inkml:brushProperty name="color" value="#E71224"/>
    </inkml:brush>
  </inkml:definitions>
  <inkml:trace contextRef="#ctx0" brushRef="#br0">90 0 2164,'0'0'31,"-5"4"3244,-18 15-2978,18-15-73,5 3-77,0-6-143,0 0 0,0 0 0,0 0 0,0 1 0,-1-1 0,1 0 0,0 0 0,0 0 0,-1 1 0,1-1 0,-1 0 0,1 0 0,-1 0 0,0 0 0,1 0 0,-1 0 0,0 0 0,0 0 0,1 0 0,-1 0 0,0-1 0,0 1 0,0 0 0,-2 0 0,2 0-2,-1 0 1,1 0 0,0 1-1,-1-1 1,1 0-1,0 0 1,0 1-1,0-1 1,0 1-1,0-1 1,0 1-1,0-1 1,1 1-1,-1-1 1,0 1-1,1 0 1,-1-1 0,1 1-1,0 0 1,0 0-1,-1-1 1,1 1-1,0 0 1,1 2-1,-2 0 3,1-1 0,-1 0 0,1 0 0,-1 0-1,0 0 1,-1 0 0,1 0 0,0 0 0,-1 0-1,1-1 1,-1 1 0,-2 2 0,2-1 10,1 0 0,0 0-1,0 1 1,0-1 0,1 0 0,-1 0 0,1 0 0,0 1 0,0-1-1,1 0 1,0 5 0,0 9-14,-1-17 1,0 0 0,0 0 0,0-1 0,0 1 0,1 0 0,-1 0 0,0 0 0,0 0 0,0-1 0,1 1 0,-1 0 0,0 0 0,1 0 0,-1-1 0,1 1 0,-1 0 0,1-1 0,-1 1 0,1 0 0,0-1 0,-1 1 0,1-1 0,0 1 0,-1-1 0,1 1-1,0-1 1,0 1 0,-1-1 0,1 0 0,0 1 0,0-1 0,0 0 0,0 0 0,5 2 13,4 2 12,0-1 0,0-1 0,1 0 0,-1 0 0,0-1 0,1-1 0,18 0-1,-21 0-19,-8 0-6,1 0-1,0 0 0,0 0 0,-1-1 1,1 1-1,0 0 0,-1 0 0,1 0 1,0-1-1,-1 1 0,1 0 1,0-1-1,-1 1 0,1 0 0,0-1 1,-1 1-1,1-1 0,-1 1 0,1-1 1,-1 1-1,1-1 0,-1 0 1,1 1-1,-1-1 0,0 0 0,1 1 1,-1-1-1,0 0 0,0 1 0,1-1 1,-1 0-1,0 1 0,0-1 1,0-1-1,0 1 2,0 1 0,0-1 0,0 0 0,1 0 0,-1 1 0,0-1 0,0 0 0,1 1 0,-1-1 0,0 0 0,1 1 0,-1-1 0,1 0 1,-1 1-1,0-1 0,1 1 0,0-1 0,-1 1 0,1-1 0,-1 1 0,1-1 0,0 1 0,-1-1 0,1 1 0,0 0 0,-1 0 0,1-1 0,0 1 0,-1 0 0,1 0 0,0 0 0,0-1 1,-1 1-1,2 0 0,-1 0-1,0 0 0,0-1 1,0 0-1,0 1 0,0-1 1,-1 1-1,1-1 1,0 0-1,0 0 0,-1 1 1,1-1-1,0 0 0,-1 0 1,1 0-1,-1 0 1,1 0-1,-1 0 0,1 0 1,-1 0-1,0 0 0,1 0 1,-1 0-1,0 0 1,0 0-1,0 0 0,0 0 1,0-2-1,0 0 4,5-15 28,-1 0 0,-1 0 1,-1 0-1,-1-1 0,-1-27 0,0 33-9,0 11-23,-1 1-1,1 0 1,-1 0 0,0 0 0,1 1 0,-1-1 0,0 0 0,1 0 0,-1 0-1,0 0 1,0 1 0,0-1 0,0 0 0,0 1 0,0-1 0,0 1 0,0-1-1,0 1 1,0-1 0,0 1 0,0 0 0,0 0 0,-1-1 0,1 1 0,-2 0-1,0-1 0,3 1 0,0 0-1,-1 0 1,1 0 0,0 0-1,0 0 1,-1 0-1,1 0 1,0 0-1,0 0 1,-1 0 0,1-1-1,0 1 1,0 0-1,-1 0 1,1 0-1,0 0 1,0-1 0,0 1-1,0 0 1,-1 0-1,1-1 1,0 1-1,0 0 1,0 0 0,0-1-1,0 1 1,0 0-1,0 0 1,-1-1 0,1 1-1,0 0 1,0 0-1,0-1 1,0 1-1,0 0 1,0 0 0,0-1-1,0 1 1,1 0-1,-1-1 1,0 1-1,0 0 0,0 0 0,0 0 0,0-1 0,0 1 0,0 0 0,0 0 0,0 0 0,0 0 0,0 0-1,0-1 1,0 1 0,0 0 0,0 0 0,0 0 0,0 0 0,0 0 0,0-1 0,0 1 0,0 0 0,0 0 0,0 0 0,0 0 0,-1 0 0,1 0 0,0-1 0,0 1 0,0 0 0,0 0 0,0 0 0,0 0 0,0 0 0,0 0 0,-1 0 0,1 0 0,0 0 0,0 0 0,0-1 0,0 1 0,0 0 0,0 0 0,-1 0 0,1 0 0,0 0-1,0 0 1,0 0 0,0 0 0,0 0 0,-1 0 0,1 0 0,-70 0-2194,69 0 2148,0 0-1,0 0 1,0 0 0,1 0 0,-1 0 0,0 0 0,0 1 0,0-1-1,1 0 1,-1 1 0,0-1 0,0 0 0,1 1 0,-1-1-1,0 1 1,1-1 0,-1 1 0,1-1 0,-1 1 0,0 0 0,1-1-1,-1 1 1,1 0 0,0-1 0,-1 1 0,1 0 0,0 0-1,-1-1 1,1 1 0,-1 1 0,1-1-8,0 0 1,0-1-1,0 1 1,-1 0-1,1 0 1,0-1-1,-1 1 1,1 0-1,-1-1 1,1 1-1,-1 0 1,1-1-1,-1 1 1,1-1-1,-1 1 0,1-1 1,-1 1-1,0-1 1,1 1-1,-1-1 1,0 0-1,1 1 1,-1-1-1,0 0 1,0 0-1,1 1 1,-1-1-1,0 0 1,0 0-1,-1 0 0,-9 4-806,1 15 227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26.722"/>
    </inkml:context>
    <inkml:brush xml:id="br0">
      <inkml:brushProperty name="width" value="0.05" units="cm"/>
      <inkml:brushProperty name="height" value="0.05" units="cm"/>
      <inkml:brushProperty name="color" value="#E71224"/>
    </inkml:brush>
  </inkml:definitions>
  <inkml:trace contextRef="#ctx0" brushRef="#br0">20 41 528,'-8'6'90,"-3"5"8281,14-12-8369,1 1 1,0 0 0,0 0-1,0 0 1,0 0 0,0 0 0,0 1 0,0 0-1,0-1 1,4 3 0,0 6-1,-7-8-2,0-1 1,-1 1-1,1 0 1,0 0 0,0 0-1,-1 0 1,1-1-1,0 1 1,0 0-1,0-1 1,0 1-1,0-1 1,0 1 0,0-1-1,0 1 1,0-1-1,0 0 1,0 0-1,0 1 1,1-1-1,-1 0 1,1 0-1,321 0 14,-317 0-17,-1-1-1,0 1 1,1-1-1,-1 0 0,0-1 1,0 1-1,6-4 0,-6 3 3,0 0 0,0 1-1,1-1 1,-1 1 0,0 0-1,0 1 1,7-1-1,11 1 4,-13 1-1,0 0 0,1-2 0,-1 1 1,16-4-1,-11 0-1,-9 2 0,0 0 1,0 0 0,0 1-1,0 0 1,8 0 0,11 0 1,0-1 0,25-7 0,18-1-24,298-12 137,-207 21-8428</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34.165"/>
    </inkml:context>
    <inkml:brush xml:id="br0">
      <inkml:brushProperty name="width" value="0.05" units="cm"/>
      <inkml:brushProperty name="height" value="0.05" units="cm"/>
      <inkml:brushProperty name="color" value="#E71224"/>
    </inkml:brush>
  </inkml:definitions>
  <inkml:trace contextRef="#ctx0" brushRef="#br0">0 0 4332,'72'0'5557,"13"0"-3346,5 0-4509,-6 0-5673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34.535"/>
    </inkml:context>
    <inkml:brush xml:id="br0">
      <inkml:brushProperty name="width" value="0.05" units="cm"/>
      <inkml:brushProperty name="height" value="0.05" units="cm"/>
      <inkml:brushProperty name="color" value="#E71224"/>
    </inkml:brush>
  </inkml:definitions>
  <inkml:trace contextRef="#ctx0" brushRef="#br0">1 1 1688,'0'0'393,"6"1"4771,217-1-4159,-146 0-2962,-2 0-3335,-69 0 4603</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35.862"/>
    </inkml:context>
    <inkml:brush xml:id="br0">
      <inkml:brushProperty name="width" value="0.05" units="cm"/>
      <inkml:brushProperty name="height" value="0.05" units="cm"/>
      <inkml:brushProperty name="color" value="#E71224"/>
    </inkml:brush>
  </inkml:definitions>
  <inkml:trace contextRef="#ctx0" brushRef="#br0">106 103 4528,'0'-79'5853,"0"78"-5826,0 1-1,0-1 1,0 1 0,0-1 0,0 1-1,0-1 1,-1 1 0,1 0 0,0-1-1,0 1 1,0-1 0,-1 1 0,1 0-1,0-1 1,0 1 0,-1 0 0,1-1-1,0 1 1,-1 0 0,1-1 0,0 1-1,-1 0 1,1 0 0,-1 0 0,1-1-1,-1 1 1,1 0 0,0 0 0,-1 0-1,1 0 1,-1 0 0,1 0 0,-1 0-1,1-1 1,0 1 0,-1 1 0,1-1-1,-2 0 1,2 0 13,-1 0 0,1 0 0,-1 0 0,1 0 0,-1 0 0,1 0 0,-1 0 0,1 0 0,-1 0-1,1-1 1,-1 1 0,1 0 0,-1 0 0,1 0 0,-1-1 0,1 1 0,-1 0 0,1 0 0,-1-1 0,1 1 0,0-1 0,-1 1 0,1 0 0,0-1 0,-1 1 0,1-1 0,0 1 0,-1-1-1,1 1 1,0 0 0,0-1 0,-1 1 0,1-1 0,0 0 0,0 1 0,0-1 0,0 1 0,0-1 0,0 0 503,0 7-437,0-4-85,-1 0 0,1 1-1,0-1 1,-1 1-1,0-1 1,0 0 0,1 1-1,-1-1 1,-3 4 0,3-4 2,-1 1 0,1 0 0,0-1 0,0 1 1,0 0-1,0 0 0,1 0 0,-1-1 0,1 1 0,-1 4 1,1 1 16,-1-1 0,-1 1 0,1 0 0,-1 0 0,-1-1 0,-4 11 0,-4 18 21,1 2-12,2 0 1,2 0 0,-2 65-1,8-16-911,0-86 850,0-1 1,0 1-1,0-1 1,0 0-1,1 1 1,-1-1-1,0 1 1,0-1-1,0 0 1,1 1-1,-1-1 1,0 0-1,0 1 0,1-1 1,-1 0-1,0 0 1,1 1-1,-1-1 1,0 0-1,1 0 1,-1 0-1,0 1 1,1-1-1,-1 0 1,0 0-1,1 0 0,-1 0 1,1 0-1,-1 0 1,0 0-1,1 0 1,-1 0-1,1 0 1,0 0-102,-1 0 0,1 0 0,-1 0 0,1 1 0,0-1 0,-1 0 0,1 0 0,-1 0 0,1 0 0,0 1 0,-1-1 0,1 0 0,-1 1 0,1-1 0,-1 0 0,1 1 0,-1-1 0,0 0 0,1 1 0,-1-1 0,1 1 0,-1-1 0,0 1 0,1-1 0,-1 1 0,0-1 0,0 1 0,1 0 0,-1-1 0,0 1 0,0-1 0,0 1 0,0-1 0,0 1 0,0 1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36.235"/>
    </inkml:context>
    <inkml:brush xml:id="br0">
      <inkml:brushProperty name="width" value="0.05" units="cm"/>
      <inkml:brushProperty name="height" value="0.05" units="cm"/>
      <inkml:brushProperty name="color" value="#E71224"/>
    </inkml:brush>
  </inkml:definitions>
  <inkml:trace contextRef="#ctx0" brushRef="#br0">804 51 5645,'1'-1'114,"0"0"1,0 0 0,1 0 0,-1-1 0,0 1 0,0 0 0,0 0 0,0-1 0,0 1 0,-1-1 0,1 1 0,0-1 0,-1 1 0,1-1 0,-1 1 0,1-1 0,-1 1 0,0-1 0,1-2 0,4-16 2858,-5 21-2968,-1 0 0,1 0 1,0 0-1,-1 0 0,0 0 0,1-1 0,-1 1 0,0 0 1,1 0-1,-1 0 0,0-1 0,0 1 0,0 0 1,1-1-1,-3 2 0,-19 17 141,-454 478 299,463-485-438,-151 137 55,77-73-42,39-23-1306,47-53 807,-1-31-8816</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36.727"/>
    </inkml:context>
    <inkml:brush xml:id="br0">
      <inkml:brushProperty name="width" value="0.05" units="cm"/>
      <inkml:brushProperty name="height" value="0.05" units="cm"/>
      <inkml:brushProperty name="color" value="#E71224"/>
    </inkml:brush>
  </inkml:definitions>
  <inkml:trace contextRef="#ctx0" brushRef="#br0">1 181 5949,'2'-2'175,"9"-7"2696,-10 22-840,-1 3-2631,0 86 686,0-100-87,0 0 0,0 0 0,1 1 0,-1-1 0,1 0 0,-1 0 0,1 0 0,0 0 1,0 0-1,0 0 0,0 0 0,0 0 0,0 0 0,1 0 0,1 1 0,-2-1 1,0-1 0,1 1 0,-1 0-1,0 0 1,0 0 0,0 0 0,0 0 0,0 0 0,0 0-1,-1 0 1,1 0 0,-1 0 0,1 0 0,-1 1-1,0 1 1,0 2 3,1-1-1,-1 1 1,1-1 0,0 1-1,0-1 1,1 1-1,0-1 1,0 0 0,0 0-1,0 0 1,1 0-1,0 0 1,0 0-1,0-1 1,5 6 0,-1 2 15,-7-11-10,0-1-1,1 1 0,-1 0 0,0-1 1,0 1-1,1-1 0,-1 1 0,1-1 1,-1 1-1,1-1 0,-1 1 0,1-1 1,-1 1-1,1-1 0,-1 1 0,1-1 0,-1 0 1,1 1-1,0-1 0,-1 0 0,1 0 1,-1 1-1,1-1 0,0 0 0,-1 0 1,1 0-1,0 0 0,-1 0 0,1 0 1,0 0-1,-1 0 0,1 0 0,0 0 1,-1 0-1,2-1 0,1-5 2,33-116 10,-26 81 8,-2 0 0,-2-1 0,-2 0 0,-2-80 0,-1 122-27,-1-1 0,0 1 0,0-1 0,0 1 0,1-1 0,-1 1 0,0-1 0,1 1 0,-1-1 0,0 1 0,1-1 0,-1 1 0,1-1 0,-1 1 0,1 0 0,-1-1 0,0 1 0,1 0 0,0-1 0,-1 1 0,1 0 0,-1 0 0,1 0 0,-1-1 0,1 1-1,-1 0 1,1 0 0,0 0 0,-1 0 0,1 0 0,-1 0 0,1 0 0,1 0 0,-2 0 0,1 1 0,-1-1-1,1 0 1,-1 0 0,1 0 0,0 0 0,-1 0-1,1 0 1,-1-1 0,1 1 0,-1 0-1,1 0 1,-1 0 0,1 0 0,0-1-1,-1 1 1,1 0 0,-1-1 0,0 1-1,1 0 1,-1-1 0,1 1 0,-1 0-1,1-1 1,-1 1 0,0-1 0,1 1-1,-1-1 1,0 1 0,0-1 0,1 1-1,-1-1 1,0 0 0,1 0-1,1-1-1,-1 1 1,0 0-1,1 0 1,-1 0-1,1 0 1,-1 0-1,1 0 1,-1 0-1,1 1 1,-1-1 0,1 0-1,0 1 1,3-1-1,1-1-4,9-2 18,0 0 0,21-1 1,31-8-1398,-64 12 648,-1 0-187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33.649"/>
    </inkml:context>
    <inkml:brush xml:id="br0">
      <inkml:brushProperty name="width" value="0.05" units="cm"/>
      <inkml:brushProperty name="height" value="0.05" units="cm"/>
    </inkml:brush>
  </inkml:definitions>
  <inkml:trace contextRef="#ctx0" brushRef="#br0">1 36 6193,'0'-9'204,"0"3"252,0 2 192,0 0 68,0-2-136,0 4-236,0-1-196,0 1-88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37.193"/>
    </inkml:context>
    <inkml:brush xml:id="br0">
      <inkml:brushProperty name="width" value="0.05" units="cm"/>
      <inkml:brushProperty name="height" value="0.05" units="cm"/>
      <inkml:brushProperty name="color" value="#E71224"/>
    </inkml:brush>
  </inkml:definitions>
  <inkml:trace contextRef="#ctx0" brushRef="#br0">52 20 2276,'2'4'6159,"3"-2"-3898,12-2-2859,-17 0 598,1 0 0,-1 0 1,0 0-1,0 0 0,0 0 0,0 0 0,0 0 0,0 0 0,1 0 0,-1 0 0,0 0 1,0 0-1,0 0 0,0 0 0,0 0 0,1 0 0,-1 0 0,0 0 0,0 0 0,0 0 0,0 0 1,0 0-1,1 0 0,-1 0 0,0 0 0,0 0 0,0 0 0,0 0 0,0-1 0,0 1 1,0 0-1,1 0 0,-1 0 0,0 0 0,0 0 0,0 0 0,0 0 0,0-1 0,0 1 0,0 0 1,0 0-1,0 0 0,0 0 0,0 0 0,0-1 0,0 1 0,0 0 0,0 0 0,0 0 1,0 0-1,0 0 0,0-1 0,0 1 0,0 0 0,0 0 0,0 0 0,0-1 0,0 0 1,0 0-1,0 0 0,0 1 0,1-1 0,-1 0 0,0 0 0,0 0 1,0 1-1,1-1 0,-1 0 0,1 0 0,-1 1 0,0-1 0,1 0 1,-1 1-1,1-1 0,0 0 0,-1 1 0,1-1 0,-1 1 1,1-1-1,0 1 0,-1-1 0,1 1 0,0-1 0,0 1 0,-1 0 1,1 0-1,0-1 0,0 1 0,1 0 0,38-1-73,-18 1-51,-19 5 111,6 23 42,-9-10-15,0 32-24,0-49 10,0 1 1,0-1 0,0 0 0,0 0 0,0 0-1,-1 1 1,1-1 0,0 0 0,-1 0 0,1 0-1,-1 0 1,1 0 0,-1 0 0,0 0 0,1 0 0,-1 0-1,0 0 1,0 0 0,0 0 0,0 0 0,0-1-1,0 1 1,0 0 0,0-1 0,0 1 0,-2 0-1,-4 5 8,-58 60-21,54-57 21,-1-1 1,-1-1 0,1 0-1,-22 9 1,66-16 562,-23 0-551,0 1 0,0-2 0,0 1-1,16-3 1,-9-5-21,-14 6 2,0 1-1,1-1 1,-1 1 0,1 0-1,-1 0 1,1 0 0,-1 1-1,1-1 1,0 1-1,-1-1 1,6 1 0,7 0 1,10 0-3,0 0 0,1-2 0,34-6 0,-16 5 1,-37 3-34,-1 0 0,1 0 0,0-1 1,-1 0-1,10-2 0,-1 2-1430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31.250"/>
    </inkml:context>
    <inkml:brush xml:id="br0">
      <inkml:brushProperty name="width" value="0.05" units="cm"/>
      <inkml:brushProperty name="height" value="0.05" units="cm"/>
      <inkml:brushProperty name="color" value="#E71224"/>
    </inkml:brush>
  </inkml:definitions>
  <inkml:trace contextRef="#ctx0" brushRef="#br0">275 1 1920,'17'0'3711,"-25"0"-1267,-30 0-1677,-157 0-654,195 20 166,0-15-192,0 7-55,1 4 38,-1 0 0,0 0 0,-5 24 0,-4-21-30,7-18-33,1 1 0,0 1 1,0-1-1,-1 0 0,2 0 0,-1 0 0,0 1 0,0-1 1,1 0-1,-1 1 0,1-1 0,0 4 0,-1 4 22,1 0 0,-1 0 0,-1 0 0,0 0 0,-6 16 0,6-15-7,0-1 0,1 0 1,0 1-1,1-1 1,0 1-1,1 10 1,0-11-9,-1 1-1,0-1 1,0 1 0,-1-1 0,-3 15 0,2-19-10,1 0 1,1 0 0,-1 0 0,1 0 0,0 0-1,1 7 1,0 14 10,-1-27-10,0-34-8390,0 11 7341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31.622"/>
    </inkml:context>
    <inkml:brush xml:id="br0">
      <inkml:brushProperty name="width" value="0.05" units="cm"/>
      <inkml:brushProperty name="height" value="0.05" units="cm"/>
      <inkml:brushProperty name="color" value="#E71224"/>
    </inkml:brush>
  </inkml:definitions>
  <inkml:trace contextRef="#ctx0" brushRef="#br0">1 17 1640,'0'-1'154,"1"0"-1,-1 0 1,1 0 0,0 0-1,-1 0 1,1 0 0,0 0-1,0 0 1,0 0 0,0 0-1,0 1 1,0-1 0,0 0-1,0 1 1,0-1 0,0 1-1,0-1 1,0 1 0,0-1-1,0 1 1,1 0 0,-1-1-1,0 1 1,0 0 0,0 0-1,1 0 1,-1 0 0,0 0-1,2 1 1,56-1-777,-36 1 948,55-1-491,-19 0-4473,-56 0 3996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32.319"/>
    </inkml:context>
    <inkml:brush xml:id="br0">
      <inkml:brushProperty name="width" value="0.05" units="cm"/>
      <inkml:brushProperty name="height" value="0.05" units="cm"/>
      <inkml:brushProperty name="color" value="#E71224"/>
    </inkml:brush>
  </inkml:definitions>
  <inkml:trace contextRef="#ctx0" brushRef="#br0">152 2 1168,'6'0'5894,"-21"0"-4971,-35 0-1519,-31 0 601,79 0-39,2 0-6,0 0 52,0 0 0,-1-1 1,1 1-1,0 0 1,0 0-1,-1 0 0,1 0 1,0 0-1,0 0 0,-1 0 1,1 0-1,0 0 0,-1 0 1,1 0-1,0 0 0,0 0 1,-1 0-1,1 0 1,0 0-1,0 0 0,-1 0 1,1 0-1,0 0 0,0 1 1,-1-1-1,1 0 0,0 0 1,0 0-1,0 0 1,-1 0-1,1 1 0,0-1 1,0 0-1,0 0 0,0 0 1,-1 1-1,1-1 0,0 0 1,0 0-1,0 1 1,0-1-1,0 0 0,0 0 1,0 1-1,0-1 0,-1 1 1,1 16 55,0-12-20,0-1-6,0 405 1760,6-409-1697,18 0-13,-18 0 3,-6-4-98,1 2 1,0 1 0,0-1 0,0 0 0,1 1 0,-1-1 0,0 1 0,1 0 0,-1-1 0,1 1 0,-1 0 0,1 0 0,-1 0 1,1 0-1,0 0 0,0 0 0,1-1 0,39-17-10,-34 15 4,74-26-706,-21 8-3423,-53 12 614,-7 7 2596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32.662"/>
    </inkml:context>
    <inkml:brush xml:id="br0">
      <inkml:brushProperty name="width" value="0.05" units="cm"/>
      <inkml:brushProperty name="height" value="0.05" units="cm"/>
      <inkml:brushProperty name="color" value="#E71224"/>
    </inkml:brush>
  </inkml:definitions>
  <inkml:trace contextRef="#ctx0" brushRef="#br0">1 3 2504,'0'0'245,"0"-2"-647,5 2 4030,110 0-3646,-34 0-4099,-70 0 3161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24.056"/>
    </inkml:context>
    <inkml:brush xml:id="br0">
      <inkml:brushProperty name="width" value="0.05" units="cm"/>
      <inkml:brushProperty name="height" value="0.05" units="cm"/>
      <inkml:brushProperty name="color" value="#E71224"/>
    </inkml:brush>
  </inkml:definitions>
  <inkml:trace contextRef="#ctx0" brushRef="#br0">330 48 1884,'3'-4'215,"-2"1"104,0 1 0,1-1 0,-1 1 0,1-1 0,0 1 0,0 0 0,0 0 0,0 0 0,0 0 0,0 0 0,1 0 0,-1 1 0,1-1 0,-1 1 0,1 0 0,-1-1 0,1 1 0,3-2 2657,-22 1-2898,12 2 164,-29 0-105,15-1-151,14 0 14,0 0-1,1 1 1,-1 0 0,0 0 0,0 0 0,1 0 0,-1 1 0,0-1 0,1 1 0,-1 0-1,-5 2 1,6 0-1,0-1 1,0 0-1,-1-1 0,1 1 0,0 0 0,0-1 0,-1 0 0,1 0 0,-1 0 1,1 0-1,-1 0 0,0-1 0,1 1 0,-1-1 0,-6-1 0,-29 13 15,29-11-3,0 0-1,0 1 0,-18 5 1,-9 2-36,36-9 23,-1 0 0,1 1 0,-1-1 0,0 0 0,1 1 0,-1-1 0,1 0 0,0 1 0,-1 0 0,1-1 0,-1 1 0,1 0 0,0 0 0,0 0 0,-1 0 0,1 0-1,0 0 1,0 0 0,-2 2 0,2 0 2,1 0 1,-1 1-1,0-1 0,1 0 0,-1 0 0,1 0 0,0 0 0,1 6 0,-1 4 49,0 320 272,0-329-320,-1 0 1,1 0-1,-1 0 1,0 0-1,0-1 1,0 1-1,0 0 0,-1-1 1,-2 6-1,2-6 2,0 1 0,1 0-1,-1 0 1,1 0-1,0 0 1,0 1 0,0-1-1,0 0 1,1 7 0,0 62 108,0-73-147,-1-6-1996,0 1 1437,0-1 1,1 1 0,0-1-1,0 0 1,2-8 0,-1 12 443,-3-20-2066,2 20 2080,-1-1 1,1 0-1,0 0 1,0 1-1,0-1 1,0 0-1,0 0 1,1 1-1,-1-1 1,1 0-1,0 1 1,0-1-1,0 0 1,1-2-1,23-18-810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24.402"/>
    </inkml:context>
    <inkml:brush xml:id="br0">
      <inkml:brushProperty name="width" value="0.05" units="cm"/>
      <inkml:brushProperty name="height" value="0.05" units="cm"/>
      <inkml:brushProperty name="color" value="#E71224"/>
    </inkml:brush>
  </inkml:definitions>
  <inkml:trace contextRef="#ctx0" brushRef="#br0">1 39 1788,'0'0'4110,"7"0"-3707,39 0 110,100 0-108,-141 0-402,0-1 0,0 1 0,-1-1 0,1 0 0,0 0 0,-1-1 1,8-3-1,-8 3-11,1 0 1,-1 0 0,1 1-1,0 0 1,-1 0-1,1 0 1,8 0 0,80 1-1325,-92 0 1268,0 0 0,0-1 1,0 1-1,0 0 0,1 0 0,-1 0 0,0-1 0,0 1 0,0-1 1,0 1-1,0-1 0,0 1 0,0-1 0,0 1 0,-1-1 0,1 0 1,1-1-1,-1 2-111,0-1 1,0 0 0,0 0 0,-1 1 0,1-1-1,0 1 1,0-1 0,0 1 0,0-1-1,0 1 1,0-1 0,0 1 0,1 0-1,-1 0 1,0-1 0,0 1 0,2 0-1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24.830"/>
    </inkml:context>
    <inkml:brush xml:id="br0">
      <inkml:brushProperty name="width" value="0.05" units="cm"/>
      <inkml:brushProperty name="height" value="0.05" units="cm"/>
      <inkml:brushProperty name="color" value="#E71224"/>
    </inkml:brush>
  </inkml:definitions>
  <inkml:trace contextRef="#ctx0" brushRef="#br0">280 15 1796,'3'-13'3513,"-17"11"284,0 2-4891,-8 4 1095,11 0-7,6-1 10,-1-1 0,0 0 0,0 0 0,0 0 0,0-1 0,0 0 0,0 0 0,-8 0 0,-66 13 122,30-14-132,49 0 11,0 0 0,0 0 1,0 0-1,0 1 0,0-1 1,1 0-1,-1 0 0,0 1 0,0-1 1,0 1-1,1-1 0,-1 1 1,0-1-1,0 1 0,1-1 1,-1 1-1,0 0 0,1-1 1,-1 1-1,1 0 0,-1-1 0,1 1 1,-1 1-1,-8 27 208,6 37 237,3-57-391,0 408 1003,5-415-1054,-5-2-6,1 0 2,1 0 1,-1 0-1,0 0 0,0 0 0,1 0 1,-1 0-1,0 0 0,1 1 0,-1-1 1,0 0-1,1 1 0,-1-1 0,0 1 1,0-1-1,0 1 0,0 0 0,1 0 1,0 0-1,4 1 27,189-1-393,-194-1 342,0 0 0,0-1 0,1 1 0,-1 0 0,0 0 0,0 0 0,0-1-1,0 1 1,0-1 0,0 1 0,1-1 0,-1 1 0,0-1 0,0 0 0,0 1 0,-1-1-1,1 0 1,0 0 0,0 0 0,0 1 0,0-2 0,0 0-36,0 1 0,0 0 0,0 0 0,0 0 0,0 1 0,0-1 0,0 0 0,0 0-1,0 0 1,0 1 0,1-1 0,-1 1 0,0-1 0,0 1 0,1-1 0,-1 1 0,0 0 0,1-1 0,-1 1 0,0 0 0,3 0 0,-3 0-84,0 0 0,1-1 0,-1 1 0,1-1 0,-1 0 0,0 1 0,0-1 0,1 0 0,-1 1 0,0-1 0,0 0 0,0 0 0,0 0 0,0 0-1,0 0 1,0-1 0,0 1 0,0 0 0,-1 0 0,2-2 0,10-26-3547,-9 18 2780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25.205"/>
    </inkml:context>
    <inkml:brush xml:id="br0">
      <inkml:brushProperty name="width" value="0.05" units="cm"/>
      <inkml:brushProperty name="height" value="0.05" units="cm"/>
      <inkml:brushProperty name="color" value="#E71224"/>
    </inkml:brush>
  </inkml:definitions>
  <inkml:trace contextRef="#ctx0" brushRef="#br0">0 26 1708,'20'0'3053,"69"0"-2966,-86 0-101,0 0 0,-1 0 0,1-1 1,-1 1-1,1-1 0,-1 0 0,0 1 1,1-1-1,-1 0 0,0 0 0,1-1 1,-1 1-1,3-3 0,-3 3-19,0-1-1,0 1 1,0 0 0,0 0-1,0 0 1,1 0-1,-1 0 1,0 0 0,1 1-1,-1-1 1,0 1-1,1-1 1,3 1 0,70 0-2947,-61 0 2276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25.582"/>
    </inkml:context>
    <inkml:brush xml:id="br0">
      <inkml:brushProperty name="width" value="0.05" units="cm"/>
      <inkml:brushProperty name="height" value="0.05" units="cm"/>
      <inkml:brushProperty name="color" value="#E71224"/>
    </inkml:brush>
  </inkml:definitions>
  <inkml:trace contextRef="#ctx0" brushRef="#br0">1 1 2388,'0'0'4344,"0"7"-3949,-1 0-306,1 7 49,0 0 0,1-1 0,3 15 1,5-9-73,-7-18-58,-1 1-1,0 0 0,0 0 0,0 0 1,0-1-1,0 1 0,0 0 0,-1 0 1,1 0-1,-1 1 0,0-1 0,1 0 0,-1 3 1,0 4 15,0 8 12,0 0 0,1 0-1,7 33 1,0 1-34,-2-15 192,-6-30-904,0 0-1,1 0 1,0 0 0,1 0-1,2 8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34.191"/>
    </inkml:context>
    <inkml:brush xml:id="br0">
      <inkml:brushProperty name="width" value="0.05" units="cm"/>
      <inkml:brushProperty name="height" value="0.05" units="cm"/>
    </inkml:brush>
  </inkml:definitions>
  <inkml:trace contextRef="#ctx0" brushRef="#br0">22 24 5080,'0'0'1847,"0"-4"-819,0-11-90,0 11 1995,0 9-2831,0 452 488,0-454-589,0-1 0,-1 1 0,1-1 0,-1 1 0,1-1 0,-1 1 0,0-1 0,0 1 0,0-1 0,0 0 0,0 0 0,-2 3 0,2-3-7,-1 0-1,1 0 0,0 1 0,0-1 1,0 0-1,0 1 0,0-1 0,1 1 1,-1-1-1,1 1 0,-1-1 1,1 4-1,0-5-316,0 19 365,5-12-4523,13-8 2810,-13 0-249,-2-7 130,17-28 377</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26.518"/>
    </inkml:context>
    <inkml:brush xml:id="br0">
      <inkml:brushProperty name="width" value="0.05" units="cm"/>
      <inkml:brushProperty name="height" value="0.05" units="cm"/>
      <inkml:brushProperty name="color" value="#E71224"/>
    </inkml:brush>
  </inkml:definitions>
  <inkml:trace contextRef="#ctx0" brushRef="#br0">79 95 928,'-10'4'702,"1"1"1,-1 0-1,1 0 0,0 1 1,0 0-1,-13 12 1,22-17-565,1-1 1,-1 1 0,1-1 0,-1 0 0,1 1 0,-1-1-1,1 0 1,0 1 0,-1-1 0,1 0 0,0 1 0,-1-1 0,1 0-1,0 0 1,-1 0 0,1 0 0,0 0 0,-1 0 0,1 0 0,0 0-1,-1 0 1,1 0 0,0 0 0,-1 0 0,2-1 0,32 2-493,-29-1 630,620 0 37,-610-1-315,0 0 0,29-7 0,-29 4-1,1 1 1,29-1 0,161-12 8,-114 6-1,-4-1-7,-43 4 19,60-1 0,-105 8-1,0 0-12,0 0-17,0-1 33,0-2-2211,0-54-4066,0 43 5426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27.739"/>
    </inkml:context>
    <inkml:brush xml:id="br0">
      <inkml:brushProperty name="width" value="0.05" units="cm"/>
      <inkml:brushProperty name="height" value="0.05" units="cm"/>
      <inkml:brushProperty name="color" value="#E71224"/>
    </inkml:brush>
  </inkml:definitions>
  <inkml:trace contextRef="#ctx0" brushRef="#br0">252 263 568,'0'0'514,"-5"0"-539,-12 0 5,12 0 50,2 0 0,-9 0 22,9 0-28,0 0-5,1 0-1,0 0 1,0 0 0,-1 0 0,1 0 0,0 0-1,0 0 1,-1 1 0,1-1 0,-3 2-1,-50 40 454,47-35-156,14-5 258,14-5-320,-20 3-254,1-1 0,-1 1 0,0 0 0,0 0 0,1 0 0,-1 0 0,0-1 0,0 1 0,0 0 1,1 0-1,-1-1 0,0 1 0,0 0 0,0 0 0,0-1 0,0 1 0,0 0 0,1-1 0,-1 1 0,0 0 0,0-1 0,0 1 0,0 0 0,0 0 0,0-1 0,0 1 1,0 0-1,0-1 0,0 1 0,0 0 0,-1-1 0,1 1 0,0-1 7,0 0 1,0 0 0,0 0-1,0 0 1,0 0 0,0 0-1,0 0 1,0 0 0,0 0-1,0 1 1,0-1-1,1 0 1,-1 0 0,0 0-1,1 0 1,-1 0 0,1 1-1,-1-1 1,1 0-1,-1 0 1,1 0 0,0 0-1,14-20 107,-15 20-106,1 0-1,-1 1 1,1-1-1,0 0 0,-1 0 1,1 0-1,-1 0 1,0 0-1,1 0 0,-1 1 1,0-1-1,1 0 1,-1 0-1,0 0 1,0 0-1,0 0 0,0 0 1,0 0-1,0 0 1,0 0-1,0 0 0,-1-2 1,-1-11 151,2-66 219,0 80-369,0-1 0,0 0 0,0 0 1,0 1-1,-1-1 0,1 0 0,0 1 1,0-1-1,-1 0 0,1 1 0,0-1 0,-1 0 1,1 1-1,0-1 0,-1 1 0,1-1 1,-1 1-1,1-1 0,-1 1 0,0-1 0,1 1 1,-1-1-1,1 1 0,-1 0 0,0-1 1,1 1-1,-1 0 0,0 0 0,1-1 0,-1 1 1,0 0-1,0 0 0,1 0 0,-1 0 1,0 0-1,-1 0 0,2 0 0,-1 0 0,1 0 0,-1 0-1,0 0 1,1 0 0,-1 0 0,1 0 0,-1 0-1,0 0 1,1 0 0,-1-1 0,1 1 0,-1 0-1,1 0 1,-1-1 0,1 1 0,-1 0 0,1-1 0,-1 1-1,1 0 1,-1-1 0,1 1 0,-1-1 0,1 1-1,0-1 1,-1 1 0,1-1 0,0 1 0,0-1 0,-1 1-1,1-1 1,0 1 0,0-1 0,0 0 0,-1 0-1,1 0 1,-1 0-1,0 0 1,0 1-1,1-1 1,-1 0-1,0 1 0,0-1 1,0 0-1,0 1 1,0-1-1,0 1 1,0-1-1,0 1 1,0 0-1,0-1 0,0 1 1,0 0-1,0 0 1,0 0-1,-1-1 1,1 1-1,0 0 0,-2 1 1,-38-2 53,35 1-23,5 0-38,0 0-1,0 1 0,0-1 1,0 0-1,1 0 0,-1 1 1,0-1-1,0 0 0,0 1 1,0-1-1,1 1 0,-1-1 1,0 1-1,1-1 0,-1 1 0,0 0 1,1-1-1,-1 1 0,1 0 1,-1 0-1,1-1 0,-1 1 1,1 0-1,-1 0 0,1 0 1,0-1-1,-1 2 0,1-1 0,0 0 0,0 0 0,-1-1 0,1 1 0,0 0 0,-1 0 0,1-1-1,-1 1 1,1 0 0,-1-1 0,1 1 0,-1 0 0,1-1 0,-1 1 0,0-1 0,1 1 0,-1-1-1,0 1 1,0-1 0,1 1 0,-1-1 0,0 0 0,0 0 0,1 1 0,-1-1 0,-1 0-1,0 1 2,1-1 0,0 1 0,0-1-1,0 1 1,0 0 0,0 0-1,0-1 1,0 1 0,0 0-1,0 0 1,0 0 0,0 0-1,1 0 1,-1 0 0,0 0 0,1 1-1,-1-1 1,1 0 0,-1 0-1,1 0 1,0 1 0,-1-1-1,1 2 1,-7 32 158,7-32-144,0-1 1,0 1-1,0 0 1,0 0 0,0-1-1,0 1 1,1 0-1,-1-1 1,1 1-1,0 0 1,2 4 0,-2-6-9,1 0 0,-1 0 0,1-1 0,-1 1 1,1 0-1,-1-1 0,1 1 0,-1-1 0,1 1 1,0-1-1,-1 0 0,1 0 0,0 0 0,-1 0 1,3 0-1,6 1 26,89-1 131,-99 0-159,1 0 1,0 0-1,0 0 0,-1 0 0,1 0 1,0 0-1,-1 0 0,1 0 0,0 0 1,0-1-1,-1 1 0,1 0 0,0-1 0,-1 1 1,1 0-1,0-1 0,-1 1 0,1-1 1,-1 1-1,1-1 0,-1 1 0,1-1 1,-1 1-1,1-1 0,-1 1 0,1-1 0,-1 0 1,0 1-1,1-1 0,-1 0 0,0 1 1,0-1-1,1 0 0,-1 0 0,0 1 1,0-2-1,0 1 0,0 0 0,0 1 1,0-1-1,0 0 0,0 1 1,1-1-1,-1 0 0,0 1 1,0-1-1,1 1 0,-1-1 1,0 1-1,1-1 0,-1 0 1,0 1-1,1-1 0,-1 1 1,1-1-1,-1 1 0,1 0 1,-1-1-1,1 1 0,-1-1 1,1 1-1,0 0 0,-1 0 1,1-1-1,-1 1 0,1 0 1,0 0-1,-1 0 0,1 0 1,0-1-1,-1 1 0,1 0 1,1 0-1,4-4 148,-3-2-60,-1-1 1,0 0-1,0 0 1,0 0-1,-1 0 1,0-1 0,0 1-1,-1 0 1,0 0-1,-1-9 1,1 15-93,0 0 1,-1 1-1,1-1 1,0 0-1,-1 0 1,1 0-1,-1 1 1,1-1-1,-1 0 1,0 1-1,1-1 1,-1 0-1,1 1 0,-1-1 1,0 1-1,0-1 1,1 1-1,-1-1 1,0 1-1,0-1 1,0 1-1,1 0 1,-1-1-1,0 1 0,0 0 1,0 0-1,0 0 1,0 0-1,0 0 1,-1 0-1,-4-1 7,-29-9 38,26 11-54,-6 1-8,12-3 20,2 1-3,0 0 0,-1-1 0,1 1 0,-1 0 0,1 0 0,-1 0 0,1 0 1,-1 0-1,1 1 0,-1-1 0,1 0 0,-1 1 0,1-1 0,0 1 0,-1-1 0,1 1 0,0 0 0,-2 0 0,0 6 4,2-6-4,1 0 1,0 0-1,-1 0 0,1 0 1,0 0-1,-1-1 1,1 1-1,-1 0 1,1 0-1,-1 0 0,0-1 1,1 1-1,-1 0 1,0-1-1,0 1 0,1 0 1,-1-1-1,0 1 1,0-1-1,0 1 1,0-1-1,0 0 0,0 1 1,1-1-1,-3 1 1,2-1-3,1 0 1,-1 0 0,1 0-1,-1 0 1,1 0 0,-1 1-1,0-1 1,1 0 0,-1 0-1,1 1 1,-1-1 0,1 0-1,-1 1 1,1-1 0,0 0-1,-1 1 1,1-1 0,-1 1-1,1-1 1,0 0 0,-1 1-1,1-1 1,0 1 0,0 0 0,-1-1-1,1 1 1,0-1 0,0 1-1,0-1 1,0 1 0,0-1-1,0 1 1,-1 0 0,1-1-1,1 2 1,-1-2 0,0 1 0,0-1 0,0 1 0,0-1 0,0 1 0,0-1 0,0 1 0,-1-1 0,1 1 0,0-1 0,0 1 1,0-1-1,0 1 0,-1-1 0,1 1 0,0-1 0,-1 0 0,1 1 0,0-1 0,-1 1 0,1-1 0,0 0 0,-1 1 0,1-1 0,0 0 0,-1 1 0,1-1 0,-1 0 0,1 0 0,-1 0 0,1 1 1,-1-1-1,1 0 0,-2 0 0,0-2-6,-4 26-12,6-23 19,-1 0 0,1 0 0,0 0 0,0 0 0,-1-1 0,1 1 0,0 0 0,0 0 0,0 0 0,0 0 0,0 0 0,0 0 0,1 0 0,-1 0 0,0 0 0,0 0 0,1 0 0,-1 0 0,0-1 0,1 1 0,-1 0-1,1 0 1,-1 0 0,1-1 0,0 1 0,-1 0 0,1 0 0,0-1 0,-1 1 0,1-1 0,0 1 0,0-1 0,0 1 0,-1-1 0,1 1 0,0-1 0,0 0 0,0 1 0,0-1 0,0 0 0,0 0 0,0 0 0,0 0 0,0 1 0,0-1 0,1-1 0,-1 1-1,4 1 25,-4-1-25,0 1 0,1-1 0,-1 1 0,0-1 0,0 0 0,0 1 1,0-1-1,0 0 0,0 0 0,0 0 0,0 0 0,1 0 0,-1 0 0,0 0 0,0-1 0,1 1 0,17-2 17,23 2 35,-41 0-51,-1 0-1,0 0 1,1 0-1,-1 0 1,0 0-1,0 0 1,1 0-1,-1 0 1,0 0 0,1 0-1,-1 0 1,0 0-1,0-1 1,1 1-1,-1 0 1,0 0-1,0 0 1,1 0 0,-1-1-1,0 1 1,0 0-1,0 0 1,1 0-1,-1-1 1,0 1-1,0 0 1,0 0-1,0-1 1,1 1 0,-1 0-1,0 0 1,0-1-1,0 1 1,0-1-1,13-21-4,-9 16 0,-3 2 8,2-12 9,-1-1 0,0 1 0,-1-26 0,-1 41-13,0 1 1,0-1-1,0 0 0,-1 1 0,1-1 0,0 0 0,0 1 0,0-1 0,-1 0 0,1 1 0,0-1 0,-1 1 0,1-1 1,-1 0-1,1 1 0,0-1 0,-1 1 0,1-1 0,-1 1 0,0-1 0,1 1 0,-1 0 0,1-1 0,-1 1 1,0 0-1,1-1 0,-1 1 0,0 0 0,1 0 0,-1 0 0,0-1 0,1 1 0,-2 0 0,1 0 1,0 0 0,1 0-1,-1 0 1,1 0-1,-1 0 1,0 0 0,1 0-1,-1-1 1,1 1-1,-1 0 1,1 0 0,-1-1-1,0 1 1,1 0-1,-1-1 1,1 1-1,0-1 1,-1 1 0,1 0-1,-1-1 1,1 1-1,0-1 1,-1 1 0,1-1-1,0 0 1,-1 1-1,1-1 1,0 1 0,0-1-1,-1 1 1,1-1-1,0 0 1,0 0 0,0 0-3,-1 0 1,0 1-1,1-1 1,-1 0-1,0 0 1,1 1-1,-1-1 1,0 0-1,0 1 1,0-1-1,0 1 1,1-1-1,-1 1 1,0 0-1,0-1 1,0 1-1,0 0 1,0 0-1,0 0 1,0-1-1,0 1 1,0 0-1,0 0 1,0 0-1,-1 1 1,1-1-4,-42-2 8,38 7-20,-9 20 14,10-24 7,1 2-1,1 14-13,-3-9-34,3-4 42,1 3-7,2 19 67,-1-26-59,0 1 1,0-1-1,0 1 0,1-1 0,-1 1 1,0-1-1,0 0 0,1 1 1,-1-1-1,0 0 0,1 1 0,-1-1 1,0 0-1,1 1 0,-1-1 1,1 0-1,-1 0 0,0 0 0,1 1 1,-1-1-1,1 0 0,-1 0 1,1 0-1,-1 0 0,1 0 0,-1 0 1,0 1-1,1-1 0,-1 0 1,2-1-1,14 2 4,-14-2-5,4 1 4,-1 0 9,42 0-142,-47 0 126,0 0 1,1 0-1,-1 0 1,0 0-1,0 0 1,1 0-1,-1 0 1,0 0-1,1 0 1,-1 0-1,0 0 1,0 0-1,1 0 1,-1 0-1,0 0 1,0-1-1,0 1 1,1 0-1,-1 0 1,0 0-1,0-1 1,0 1-1,1 0 1,-1 0-1,0 0 1,0-1-1,0 1 1,0 0-1,0 0 1,1-1-1,-1 1 1,0 0-1,0 0 1,0-1-1,0 0 1,31-48-1200,-29 45 867,0 0 0,0 0-1,0 0 1,-1 0 0,0 0 0,0 0-1,0 0 1,0-1 0,-1 1 0,1 0 0,-1-1-1,0 1 1,-1-7 0,1 3-3,0-4-254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28.432"/>
    </inkml:context>
    <inkml:brush xml:id="br0">
      <inkml:brushProperty name="width" value="0.05" units="cm"/>
      <inkml:brushProperty name="height" value="0.05" units="cm"/>
      <inkml:brushProperty name="color" value="#E71224"/>
    </inkml:brush>
  </inkml:definitions>
  <inkml:trace contextRef="#ctx0" brushRef="#br0">362 19 1968,'0'0'60,"1"1"-1,0-1 1,-1-1-1,1 1 1,-1 0-1,1 0 1,0 0-1,-1 0 1,1 0 0,-1 0-1,1-1 1,-1 1-1,1 0 1,-1-1-1,1 1 1,-1 0-1,1-1 1,-1 1-1,1 0 1,-1-1-1,1 1 1,-1-1-1,0 1 1,1-1 0,-1 1-1,0-1 1,1 0-1,6-7 3441,-55 6-1477,-98 2-1929,143 0-87,0 0 0,1 1 0,-1-1 1,0 1-1,0-1 0,1 1 1,-1 0-1,1 0 0,-1 0 1,-3 2-1,4-1 2,-1-1 1,1 0 0,-1 0-1,1 0 1,-1 0-1,1 0 1,-1-1-1,0 1 1,0-1-1,-3 0 1,-76 0 1452,82 5-1402,0 407 1020,0-406-1079,-1-1 0,1 0-1,-1 0 1,0 0 0,-1 0 0,1 0-1,-1-1 1,-2 6 0,1-5-1,1 0 0,0 0 0,1 0 0,-1 0 1,1 0-1,0 1 0,0-1 0,0 6 0,1-7 6,0-1 0,0 0 0,-1 1 1,0-1-1,0 0 0,0 0 0,-2 6 0,1-6 5,1 1 0,0-1 0,0 1 1,0 0-1,0-1 0,0 1 0,1 7 0,0-20-5270,0-14 2158,0 0 889,0 19 1175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28.819"/>
    </inkml:context>
    <inkml:brush xml:id="br0">
      <inkml:brushProperty name="width" value="0.05" units="cm"/>
      <inkml:brushProperty name="height" value="0.05" units="cm"/>
      <inkml:brushProperty name="color" value="#E71224"/>
    </inkml:brush>
  </inkml:definitions>
  <inkml:trace contextRef="#ctx0" brushRef="#br0">0 75 3512,'1'-2'140,"-1"1"0,1-1-1,-1 1 1,1-1 0,-1 1-1,1-1 1,0 1 0,0 0-1,0-1 1,-1 1 0,1 0-1,1 0 1,-1-1 0,0 1-1,0 0 1,0 0 0,1 0-1,-1 0 1,0 1 0,1-1-1,-1 0 1,0 1 0,1-1-1,-1 1 1,1-1 0,0 1-1,1-1 1,58-10-304,-36 7 436,171-22-749,-112 23-4709,-74 3 4182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29.267"/>
    </inkml:context>
    <inkml:brush xml:id="br0">
      <inkml:brushProperty name="width" value="0.05" units="cm"/>
      <inkml:brushProperty name="height" value="0.05" units="cm"/>
      <inkml:brushProperty name="color" value="#E71224"/>
    </inkml:brush>
  </inkml:definitions>
  <inkml:trace contextRef="#ctx0" brushRef="#br0">148 12 4192,'1'-1'199,"1"0"0,-1 0-1,1 0 1,-1 0 0,1 0-1,-1 0 1,1 0 0,-1 0 0,1 1-1,0-1 1,0 1 0,-1-1-1,1 1 1,0-1 0,0 1-1,0 0 1,-1 0 0,4 0-1,0 0-107,0 0-15,40 0 92,-41 0-142,4 0-85,-4 0 252,-6 0 996,-71 1-1206,-104-2 32,177 6 10,0 61 235,0-65-259,0 0 0,0 0 1,0 0-1,0 0 0,0 0 1,0 0-1,0 0 0,0 0 0,1 0 1,-1 0-1,1 0 0,-1 0 1,0 0-1,1 0 0,-1-1 1,1 1-1,0 0 0,-1 0 1,1 0-1,0-1 0,-1 1 1,1 0-1,0-1 0,2 2 1,-3-1 0,1-1 0,0 1 0,0-1 0,0 1 0,-1-1 0,1 1 0,0 0 0,-1-1 0,1 1 0,-1 0 0,1 0 0,-1 0 0,1-1 0,-1 1 0,1 0 0,-1 0 0,0 0 0,0 0 0,1 0 0,-1 0 0,0 0 0,0 0 1,0 0-1,0 1 0,1 7 17,0 0 1,0-1 0,1 1 0,0-1 0,0 1-1,5 9 1,-3-9-8,-1-1 0,-1 1 1,1 0-1,-1 0 0,-1 1 0,1 11 0,0 2 6,0 0 0,7 25 0,-8-42-3,2-5-5,0 0 0,0 0 0,0 0 0,0 0-1,0-1 1,0 1 0,0-1 0,0 0 0,0 0-1,0 0 1,6-1 0,-3 0-1,-3 2-8,1-1 1,0 0-1,-1-1 0,1 1 1,-1-1-1,1 1 0,-1-1 1,1 0-1,-1-1 0,0 1 1,1 0-1,-1-1 0,0 0 1,5-3-1,-5 4-2,-1 0 1,0 0-1,0 0 1,1 1-1,-1-1 1,1 1-1,-1 0 0,0-1 1,1 1-1,-1 0 1,1 0-1,-1 1 1,3 0-1,-2-1-2,0 0 0,0 1 1,-1-1-1,1 0 0,0 0 0,0-1 0,0 1 1,-1-1-1,6-1 0,2-3-17,-9 4 9,1 0 1,0 0-1,0 0 0,0 0 1,0 0-1,0 0 0,0 1 1,0-1-1,0 1 0,0-1 1,4 1-1,5-1-184,0 0-1,-1 0 1,1-2-1,18-5 1,-22 6-852,0-1 0,0 0 0,-1 0 0,11-7 0,-13 6-518,-3-2 233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29.639"/>
    </inkml:context>
    <inkml:brush xml:id="br0">
      <inkml:brushProperty name="width" value="0.05" units="cm"/>
      <inkml:brushProperty name="height" value="0.05" units="cm"/>
      <inkml:brushProperty name="color" value="#E71224"/>
    </inkml:brush>
  </inkml:definitions>
  <inkml:trace contextRef="#ctx0" brushRef="#br0">8 77 2900,'-6'-15'1591,"5"15"-1531,1-1 0,0 1 1,0-1-1,0 0 0,0 1 0,0-1 0,0 1 0,0-1 1,0 1-1,0-1 0,0 1 0,0-1 0,0 1 1,0-1-1,0 1 0,0-1 0,0 1 0,1-1 0,-1 1 1,0-1-1,0 1 0,1-1 0,-1 1 0,0 0 0,1-1 1,-1 1-1,0-1 0,1 1 0,-1 0 0,1-1 0,-1 1 1,1 0-1,-1 0 0,0-1 0,2 1 0,15-5 191,101-21 353,16 13-980,-76 12-5755,-56 1 5538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29.999"/>
    </inkml:context>
    <inkml:brush xml:id="br0">
      <inkml:brushProperty name="width" value="0.05" units="cm"/>
      <inkml:brushProperty name="height" value="0.05" units="cm"/>
      <inkml:brushProperty name="color" value="#E71224"/>
    </inkml:brush>
  </inkml:definitions>
  <inkml:trace contextRef="#ctx0" brushRef="#br0">0 0 2484,'0'0'5845,"0"5"-5607,0 301 1990,0-104-7177,0-203 4879,0 0-1,0 0 1,0 0 0,1 0-1,-1 0 1,0 0 0,0 0-1,1 0 1,-1 1 0,0-1-1,1 0 1,-1 0 0,1 0 0,-1 0-1,1 0 1,0 1 0,-1-1-1,1 0 1,0 1 0,-1-1-1,1 0 1,0 1 0,0-1-1,0 1 1,-1-1 0,1 1-1,0 0 1,0-1 0,0 1 0,0 0-1,2-1 1,-2 1 1,0 0 0,-1 0-1,1 0 1,0-1 0,0 1 0,0 0 0,-1-1 0,1 1-1,0 0 1,0-1 0,-1 1 0,1-1 0,0 1 0,-1-1 0,1 0-1,0 1 1,-1-1 0,1 0 0,-1 1 0,1-1 0,-1 0-1,1 1 1,-1-1 0,0 0 0,1 0 0,-1 0 0,0 1-1,0-1 1,0 0 0,1 0 0,-1-1 0,0-2-822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0.913"/>
    </inkml:context>
    <inkml:brush xml:id="br0">
      <inkml:brushProperty name="width" value="0.05" units="cm"/>
      <inkml:brushProperty name="height" value="0.05" units="cm"/>
      <inkml:brushProperty name="color" value="#E71224"/>
    </inkml:brush>
  </inkml:definitions>
  <inkml:trace contextRef="#ctx0" brushRef="#br0">25 19 3356,'0'0'366,"-4"0"262,-16 0 5661,25 0-6287,128 0-90,-127-1 51,1 1 0,0-1-1,-1-1 1,1 1 0,6-3 0,-7 2-90,1 0 1,0 0-1,0 1 1,0 0-1,7-1 1,13 2-1466,-15 0-2619,-12 5 3027,0 15 173,0-16 210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1.268"/>
    </inkml:context>
    <inkml:brush xml:id="br0">
      <inkml:brushProperty name="width" value="0.05" units="cm"/>
      <inkml:brushProperty name="height" value="0.05" units="cm"/>
      <inkml:brushProperty name="color" value="#E71224"/>
    </inkml:brush>
  </inkml:definitions>
  <inkml:trace contextRef="#ctx0" brushRef="#br0">1 62 1756,'0'0'270,"0"1"-628,8 0 4171,67-1-2372,-59-4-1261,-11 1-158,2 0-7,0 0-1,-1 1 0,1-1 0,0 1 0,0 1 0,0-1 1,0 1-1,12 0 0,-5 2-4,-10-1-8,1 0 0,0 1-1,0-1 1,-1-1 0,1 1-1,0-1 1,-1 0 0,9-2-1,1-5 0,-11 6-4,0 1 0,0-1 0,0 1-1,0-1 1,0 1 0,0 0 0,0 0 0,0 0 0,1 1 0,-1-1 0,5 1 0,3 0-170,0-1 0,-1 0 0,1 0 0,-1-1 0,13-3 0,-17 3-297,0 2-1,-1-1 1,1 1-1,0-1 1,8 2 0,-1 0-1061,-6-1 573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1.798"/>
    </inkml:context>
    <inkml:brush xml:id="br0">
      <inkml:brushProperty name="width" value="0.05" units="cm"/>
      <inkml:brushProperty name="height" value="0.05" units="cm"/>
      <inkml:brushProperty name="color" value="#E71224"/>
    </inkml:brush>
  </inkml:definitions>
  <inkml:trace contextRef="#ctx0" brushRef="#br0">146 148 1228,'0'0'6788,"0"-5"-6699,0-95 272,0 99-360,0 1 0,0-1 0,0 1 0,0-1 0,1 0 0,-1 1 0,0-1 0,0 1 0,0-1 0,1 1 0,-1-1 0,0 1 0,1-1 0,-1 1 0,0-1 0,1 1 0,-1-1 0,1 1 0,-1-1 0,1 1 0,-1 0 0,1-1 0,-1 1 0,1 0 0,-1 0 0,1-1 0,-1 1 0,1 0-1,0 0 1,-1 0 0,1 0 0,-1 0 0,1-1 0,0 1 0,-1 0 0,2 1 0,-2-1 1,1 0 0,-1 0 0,1 0 0,-1 0 0,1 0 0,-1 0 0,1-1 0,-1 1-1,1 0 1,-1 0 0,1 0 0,-1 0 0,0 0 0,1-1 0,-1 1 0,1 0 0,-1-1 0,1 1-1,-1 0 1,0 0 0,1-1 0,-1 1 0,0-1 0,1 1 0,-1 0 0,0-1 0,1 1 0,-1-1-1,0 1 1,0-1 0,0 1 0,1-1 0,-1 1 0,0-1 0,0 0 0,0 1 0,0-1 0,1 1 0,-1-1 0,0 0 0,0 1 0,1-1 0,-1 1 0,0-1 0,1 1 0,-1-1 0,1 1 1,-1 0-1,0-1 0,1 1 0,-1-1 0,1 1 0,-1 0 0,1-1 0,0 1 0,-1 0 0,1 0 0,-1-1 0,1 1 0,-1 0 0,1 0 0,0 0 0,-1 0 1,1 0-1,-1 0 0,1 0 0,1 0 0,0 0 7,10-3-9,0 1-1,1 0 1,-1 1 0,17 1-1,-28 0 2,-1 0-1,1 0 1,0 0-1,-1 0 1,1 0-1,0 0 1,-1 1-1,1-1 0,0 0 1,-1 0-1,1 1 1,0-1-1,-1 0 1,1 1-1,-1-1 1,1 1-1,-1-1 1,1 1-1,-1-1 1,1 1-1,-1-1 1,1 1-1,-1-1 1,0 1-1,1 0 1,-1-1-1,0 1 1,1 0-1,-1-1 1,0 1-1,0 1 1,0-2-1,0 1 0,1-1 0,-1 1 0,0 0 1,0-1-1,0 1 0,1-1 0,-1 1 0,0-1 1,0 1-1,1-1 0,-1 1 0,1-1 0,-1 1 0,0-1 1,1 0-1,-1 1 0,1-1 0,-1 0 0,1 1 1,-1-1-1,1 0 0,-1 1 0,1-1 0,-1 0 1,1 0-1,0 0 0,-1 0 0,1 1 0,0-1 0,0 0 1,0 1 0,0-1 0,0 1-1,0-1 1,0 1 0,0 0 0,0 0-1,-1-1 1,1 1 0,0 0-1,-1 0 1,1 0 0,0 0 0,-1 0-1,1 0 1,-1 0 0,1 0-1,-1 0 1,0 0 0,1 0 0,-1 0-1,0 0 1,0 1 0,1 1-1,4 5 6,-1-1 1,0 1-1,0 0 1,-1 0-1,0 0 1,0 0-1,-1 0 0,0 1 1,-1-1-1,1 1 1,-2 0-1,1 9 1,-1-10 4,1-6-11,-1-1 0,0 1 1,0 0-1,0-1 0,0 1 0,0 0 0,0-1 0,0 1 0,0 0 0,0-1 0,-1 1 0,1 0 0,-1-1 0,1 1 0,-1 0 0,0-1 0,0 1 0,0-1 0,-2 3 0,-25 12 1,14 2 3,-12 1 13,11 1 2,-59 32-9,6-6 10,30-19-9,19-14-24,-35 31-1,54-44 16,0 0 0,-1 0 0,1 0 0,0 0 0,-1 0 0,1 1 0,0-1 0,0 0 0,-1 0 0,1 0 0,0 0 0,0 0 0,0 1 1,-1-1-1,1 0 0,0 0 0,0 0 0,0 1 0,-1-1 0,1 0 0,0 0 0,0 1 0,0-1 0,0 0 0,0 0 0,0 1 0,0-1 0,-1 0 0,1 1 0,0-1 0,0 0 0,0 0 0,0 1 0,0-1 0,0 0 0,0 1 0,1-1 0,-1 0 0,0 0 0,0 1 0,0-1 0,0 0 0,0 0 0,0 1 0,0-1 0,1 0 0,-1 0 0,0 1 0,0-1 0,0 0 0,0 0 1,1 0-1,-1 1 0,0-1 0,0 0 0,1 0 0,-1 0 0,0 0 0,0 1 0,1-1 0,24 1 193,-13-1-194,143 0 31,-151-1-31,1 1 0,-1-1-1,1 0 1,-1 0 0,1 0 0,-1 0 0,8-4-1,-7 2-1,-1 2-1,1-1 0,-1 0 0,1 1 1,0 0-1,0 0 0,0 1 1,5-1-1,-5 1-38,0 0-1,1-1 1,-1 0-1,1 0 1,-1 0 0,0 0-1,10-5 1,2 3-373,-16 3 337,0 0 0,0 0 1,0 0-1,0-1 1,0 1-1,0 0 1,0 0-1,0-1 0,0 1 1,0 0-1,0-1 1,0 1-1,0-1 0,0 1 1,1-2-1,3 0-1980,-3-4-1325,-2 2 2327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34.627"/>
    </inkml:context>
    <inkml:brush xml:id="br0">
      <inkml:brushProperty name="width" value="0.05" units="cm"/>
      <inkml:brushProperty name="height" value="0.05" units="cm"/>
    </inkml:brush>
  </inkml:definitions>
  <inkml:trace contextRef="#ctx0" brushRef="#br0">32 47 4656,'3'-31'3037,"-3"23"-2580,6 6-296,114-3 200,-118 5-349,0 0 1,0 0-1,0 0 0,0 0 0,0 0 0,0 1 1,0-1-1,0 0 0,0 1 0,0 0 1,-1-1-1,1 1 0,0 0 0,0 0 0,-1 0 1,1 0-1,0 0 0,-1 0 0,1 1 1,-1-1-1,1 0 0,1 4 0,3 1 15,6-2 79,-12-4-101,1 0 0,-1 0-1,1 0 1,-1 0 0,1 0 0,-1 0-1,1 0 1,0 0 0,-1 1 0,1-1-1,-1 0 1,1 0 0,-1 0 0,1 1-1,-1-1 1,1 0 0,-1 1-1,0-1 1,1 0 0,-1 1 0,1-1-1,-1 0 1,0 1 0,1-1 0,-1 1-1,1 0 1,4 12 63,0 0 0,-1 0 0,0 0 0,0 1 0,-2-1 0,0 1 0,0 0 0,-1 25 0,-2-38-67,1 1 1,0-1 0,0 1 0,-1-1 0,1 1 0,0-1 0,-1 1 0,0-1 0,1 1-1,-1-1 1,0 0 0,0 1 0,0-1 0,0 0 0,0 0 0,0 1 0,0-1-1,0 0 1,0 0 0,0 0 0,-1-1 0,1 1 0,0 0 0,-3 1 0,-7 5 7,-2 14 5,-13-4-4,12 1-2,-19-2-8,17-1 16,-14-2 3,23-11-15,0 1 0,0 0 0,0 0 0,0 1 0,0-1 0,1 2 0,-9 6 0,12-8 48,-1 0 0,1 0 0,-1-1 0,1 1 0,-1-1-1,0 1 1,-5 1 0,294-4 252,-160 0-3705,-124 0 3285,-1 0 0,0-1-1,1 1 1,-1-1-1,1 1 1,-1-1 0,0 1-1,0-1 1,1 1-1,-1-1 1,0 1 0,0-1-1,1 0 1,-1 1-1,0-1 1,0 1 0,0-1-1,0 0 1,0 1-1,0-1 1,0 1 0,0-1-1,0 1 1,0-1-1,0 0 1,0 1 0,-1-2-1,1-4-1859,0-7 664</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2.171"/>
    </inkml:context>
    <inkml:brush xml:id="br0">
      <inkml:brushProperty name="width" value="0.05" units="cm"/>
      <inkml:brushProperty name="height" value="0.05" units="cm"/>
      <inkml:brushProperty name="color" value="#E71224"/>
    </inkml:brush>
  </inkml:definitions>
  <inkml:trace contextRef="#ctx0" brushRef="#br0">552 7 3424,'2'-7'5028,"-2"14"-4943,0 0 17,0-1-1,0 1 1,0-1-1,-1 1 1,0-1 0,-2 8-1,-8 2 16,10-14-102,-1 0-1,1 0 0,-1 1 0,1-1 0,0 0 1,0 0-1,0 1 0,0-1 0,0 1 1,0-1-1,1 1 0,-1-1 0,1 1 0,0-1 1,0 3-1,-1-1-6,1-1 0,0 0 1,-1 1-1,1-1 0,-1 0 1,0 0-1,0 0 0,-1 0 1,1 0-1,-1 0 0,1 0 1,-1 0-1,0 0 0,-3 3 0,-8 13 17,-1 20 11,-44 44 32,-137 191 170,114-166-192,76-102-48,-30 40 10,3 1 1,-27 52 0,56-92-572,-6 14 348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2.711"/>
    </inkml:context>
    <inkml:brush xml:id="br0">
      <inkml:brushProperty name="width" value="0.05" units="cm"/>
      <inkml:brushProperty name="height" value="0.05" units="cm"/>
      <inkml:brushProperty name="color" value="#E71224"/>
    </inkml:brush>
  </inkml:definitions>
  <inkml:trace contextRef="#ctx0" brushRef="#br0">0 361 2600,'1'-2'412,"0"8"3182,-1 208-3145,0-214-448,0 0-1,0 1 1,0-1-1,0 1 1,0-1-1,0 1 1,1-1-1,-1 1 1,0-1-1,0 0 1,0 1 0,1-1-1,-1 1 1,0-1-1,0 0 1,1 1-1,-1-1 1,0 0-1,1 1 1,-1-1-1,1 0 1,-1 0-1,0 1 1,1-1-1,-1 0 1,1 0-1,-1 0 1,0 0-1,1 1 1,-1-1-1,1 0 1,-1 0-1,1 0 1,-1 0-1,1 0 1,0 0-1,-1 0 1,1 0 0,-1 0-1,0 0 1,1 0 0,-1 0-1,1 0 1,-1 0 0,0 0-1,1 0 1,-1 0-1,1 0 1,-1 0 0,0 1-1,1-1 1,-1 0 0,0 0-1,1 0 1,-1 1 0,0-1-1,1 0 1,-1 0-1,0 1 1,0-1 0,1 0-1,-1 1 1,0-1 0,0 0-1,1 1 1,-1-1 0,0 1-1,0-1 1,0 0-1,0 1 1,0-1 0,1 1-1,1 1 2,0 0 1,1 0-1,-1-1 0,1 1 0,0-1 0,0 0 0,-1 1 1,1-1-1,0-1 0,0 1 0,0 0 0,4 0 0,-6-1 1,13 2 24,1 0 0,-1-1 0,24-2 0,-12 1-9,-25 0-18,-1 0 0,1 0 0,0-1 0,-1 1 0,1 0 0,-1 0 0,1-1 0,-1 1 0,1 0 0,-1 0 0,1-1 0,-1 1 0,1-1 0,-1 1 0,1 0 0,-1-1 0,0 1 0,1-1 0,-1 1 0,0-1 0,1 1 0,-1-1 0,0 1 0,0-1 1,1 0-1,-1 1 0,0-1 0,0 1 0,0-1 0,0 0 0,0 1 0,0-1 0,0 1 0,0-2 0,0 2 0,0-1 0,0 1 1,0-1-1,0 0 1,0 1-1,0-1 0,0 1 1,0-1-1,1 1 0,-1-1 1,0 0-1,0 1 0,1-1 1,-1 1-1,0-1 0,0 1 1,1-1-1,-1 1 1,0-1-1,1 1 0,-1 0 1,1-1-1,-1 1 0,1 0 1,-1-1-1,1 1 0,-1 0 1,1-1-1,-1 1 1,1 0-1,-1 0 0,1 0 1,-1-1-1,2 1 0,-1-1 5,0 0 0,0 0-1,0 0 1,0 0-1,-1 0 1,1 0 0,0 0-1,0-1 1,-1 1 0,1 0-1,0 0 1,-1-1-1,0 1 1,1 0 0,-1-1-1,1-1 1,3-7 43,0-1 0,-1 0 0,0 0 1,0 0-1,-1 0 0,1-19 0,-4-72 460,-1 44-39,3 54-446,-1 1 0,0 0 0,0-1 1,0 1-1,0-1 0,-1 1 0,1 0 0,-1 0 0,0-1 0,0 1 0,0 0 0,0 0 0,-1 0 1,1 0-1,-1 0 0,0 0 0,0 0 0,0 1 0,-2-4 0,2 2 7,1 0 0,0 0 1,0 0-1,0 0 0,0 0 0,1 0 0,0 0 0,-1 0 0,2-1 1,-1 1-1,2-7 0,-1-5 59,-2 8-56,1 6-31,-1 0 0,1 0 1,0 0-1,0 0 0,0 0 0,0 1 0,0-1 0,0 0 0,0 0 0,1 0 1,-1 0-1,1 0 0,-1 0 0,1 1 0,0-1 0,1-3 0,4 2-7,-5 3 4,0 0 0,0-1 1,0 1-1,0 0 0,0-1 0,0 1 1,0-1-1,0 1 0,-1-1 0,1 0 1,0 1-1,0-1 0,-1 0 0,1 1 1,0-1-1,-1 0 0,1 0 0,-1 0 1,1 1-1,-1-1 0,0 0 1,1 0-1,-1 0 0,0 0 0,1 0 1,-1-1-1,0 1 0,0 1 0,0-1 0,0 1 1,0-1-1,0 0 0,1 1 0,-1-1 0,0 1 1,0-1-1,0 1 0,1-1 0,-1 1 0,0-1 1,1 1-1,-1-1 0,0 1 0,1-1 0,-1 1 1,1-1-1,-1 1 0,0 0 0,1-1 0,-1 1 1,1 0-1,-1-1 0,1 1 0,-1 0 0,1 0 1,0 0-1,-1-1 0,1 1 0,-1 0 0,1 0 1,0 0-1,0 0 0,-1 0 1,1 0-1,0 0 1,-1 0-1,1 0 1,-1-1 0,1 1-1,0 0 1,-1 0 0,1 0-1,-1-1 1,1 1 0,-1 0-1,1-1 1,-1 1-1,1 0 1,-1-1 0,1 1-1,-1-1 1,1 1 0,-1-1-1,0 1 1,1-1 0,-1 1-1,0-1 1,1 1-1,-1-1 1,0 1 0,0-1-1,0 0 1,1 1 0,-1-1-1,0 0 1,0 1 0,0-1-1,0 0 1,1-1 0,-1 1 0,1-1 0,0 1 0,0 0-1,0-1 1,0 1 0,1 0 0,-1 0 0,0 0 0,0 0 0,1 0 0,-1 0 0,1 0 0,-1 0 0,1 0-1,-1 1 1,1-1 0,-1 1 0,1-1 0,2 0 0,11-5 16,-2-2-157,1 0 1,0 2-1,1 0 0,-1 0 1,24-4-1,12 4-7083,-48 6 6435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3.331"/>
    </inkml:context>
    <inkml:brush xml:id="br0">
      <inkml:brushProperty name="width" value="0.05" units="cm"/>
      <inkml:brushProperty name="height" value="0.05" units="cm"/>
      <inkml:brushProperty name="color" value="#E71224"/>
    </inkml:brush>
  </inkml:definitions>
  <inkml:trace contextRef="#ctx0" brushRef="#br0">9 31 1828,'0'0'239,"0"-1"0,0 0 0,0 1 0,0-1 0,0 0 0,0 1 0,1-1 0,-1 1 0,0-1 0,0 0 0,0 1 0,1-1 0,-1 0 0,0 1 0,1-1 0,-1 1 0,0-1 0,1 1 1,-1-1-1,1 1 0,-1-1 0,1 1 0,-1-1 0,1 1 0,-1 0 0,1-1 0,0 1 0,0-1 0,22-1 42,-20 2-318,0 0 0,1-1-1,-1 1 1,0 0 0,0-1-1,1 0 1,-1 0 0,0 0-1,6-2 1,-6 2 30,1 0 0,0 0 0,-1 0 1,1 1-1,-1 0 0,1-1 0,0 1 0,0 1 0,6 0 0,2 0-4,-11-1 11,0 1 0,0-1 0,-1 1 0,1 0 0,0-1 0,0 1 0,-1 0 0,1-1 0,0 1 0,-1 0 0,1 0 0,0 0 0,-1 0 0,1 0 0,-1-1 0,0 1 0,1 0 1,-1 0-1,0 0 0,1 0 0,-1 0 0,0 0 0,0 0 0,0 2 0,0-1 1,3 9 12,0 1 0,-2 0 0,1 0-1,-1 23 1,-1-34-12,0 0 0,-1-1 0,1 1 0,0-1 0,0 1 0,0-1 0,-1 1 0,1-1 0,0 1 0,-1-1 0,1 1 0,0-1 0,-1 0 0,1 1 0,-1-1 0,1 1-1,-1-1 1,1 0 0,-1 1 0,1-1 0,-1 0 0,1 0 0,-1 0 0,1 1 0,-1-1 0,1 0 0,-1 0 0,1 0 0,-1 0 0,0 0 0,1 0 0,-1 0 0,1 0 0,-2 0 0,2 0-1,-1 0 0,1 0 0,-1 0 0,0 0 1,1 0-1,-1 0 0,1 0 0,-1 0 0,0 0 1,1 0-1,-1 1 0,1-1 0,-1 0 0,0 0 0,1 1 1,-1-1-1,1 0 0,-1 1 0,1-1 0,-1 0 0,1 1 1,0-1-1,-1 1 0,1-1 0,-1 1 0,1-1 1,0 1-1,-1-1 0,1 1 0,0-1 0,0 1 0,0-1 1,-1 1-1,1 0 0,0 0 0,0-1 0,0 1 0,0-1 1,0 1-1,-1-1 0,1 1 0,0-1 0,0 1 0,0-1 0,-1 0 1,1 1-1,0-1 0,-1 1 0,1-1 0,0 0 0,-1 1 0,1-1 1,0 0-1,-1 1 0,1-1 0,-1 0 0,1 0 0,0 1 1,-1-1-1,1 0 0,-1 0 0,1 0 0,-1 0 0,1 1 0,-1-1 1,1 0-1,-1 0 0,1 0 0,-1 0 0,1 0 0,-1-1 0,0 1 0,1 0-1,-1 0 1,1 0-1,0 0 1,-1 0-1,1 0 1,-1 0-1,1 0 1,0 1-1,-1-1 1,1 0-1,-1 0 1,1 0-1,0 0 1,-1 0-1,1 1 1,0-1-1,-1 0 1,1 0-1,0 1 1,-1-1-1,1 0 1,0 0-1,-1 1 1,1-1-1,0 0 1,0 1-1,-1-1 1,1 0-1,0 1 1,0-1-1,0 1 1,-1-1-1,0 2 3,0-1 0,-1 0-1,1 0 1,0 0 0,-1 0-1,0 0 1,1-1 0,-1 1-1,1 0 1,-1-1 0,0 1-1,-1-1 1,-1 2-14,24-2 6,-16 0-7,13 1-37,-15-1 53,1-1-1,-1 1 1,1 0 0,-1 0 0,1 1 0,-1-1-1,0 0 1,1 1 0,-1 0 0,3 0-1,3 18 0,-2-7 9,-3-7-6,-2 26 30,-1-25-31,0-4-2,1 1 0,-1-1 0,1 0 0,-1 0 0,0 1 0,0-1 0,0 0 0,-1 0 0,1 0 0,0 1 0,-1-1 0,0 0 0,1 0 0,-1 0 0,0 0-1,-2 4 1,-3-5 0,5-1-2,1 0-1,-1 0 1,0 0 0,0 0-1,0 0 1,0 0 0,0 1-1,1-1 1,-1 0-1,0 0 1,0 1 0,0-1-1,1 1 1,-1-1 0,0 0-1,0 1 1,1 0-1,-1-1 1,0 1 0,1-1-1,-1 1 1,1 0 0,-1-1-1,1 1 1,-1 0-1,1 0 1,-1-1 0,1 1-1,0 0 1,-1 0 0,1 0-1,0 1 1,-3 0-3,0-1 1,1 1 0,-1-1-1,0 0 1,1 0 0,-1 0-1,0 0 1,0 0 0,0-1-1,0 1 1,0-1-1,-6 0 1,8 0 10,-33-2-1366,33 1 1244,0 0 1,-1 1 0,1-1-1,0 0 1,-1 0-1,1 1 1,0-1-1,0 0 1,0 0-1,0 0 1,0-1-1,0 1 1,0 0 0,0 0-1,0 0 1,0-3-1,1 4 58,-1 0 0,1-1 0,0 1 0,0 0 0,-1 0 0,1-1 0,0 1 0,0 0 1,-1-1-1,1 1 0,0 0 0,-1 0 0,1 0 0,0-1 0,-1 1 0,1 0 0,0 0 0,-1 0 0,1 0 0,0 0 0,-1 0 0,1 0 0,0 0 0,-1 0 0,1 0 0,-1 0 0,-7-4-1065,0-12-92,-1 13 303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3.768"/>
    </inkml:context>
    <inkml:brush xml:id="br0">
      <inkml:brushProperty name="width" value="0.05" units="cm"/>
      <inkml:brushProperty name="height" value="0.05" units="cm"/>
      <inkml:brushProperty name="color" value="#E71224"/>
    </inkml:brush>
  </inkml:definitions>
  <inkml:trace contextRef="#ctx0" brushRef="#br0">0 0 2364,'0'16'4732,"0"55"-4411,0-70-317,0 1 0,1-1 0,-1 0 1,0 1-1,0-1 0,1 0 0,-1 1 1,0-1-1,1 0 0,0 0 0,-1 1 1,1-1-1,0 0 0,-1 0 0,1 0 1,0 0-1,0 0 0,0 0 0,0 0 1,0 0-1,0 0 0,2 1 0,-2-2 1,0 1 0,0 0 0,0 0-1,0 0 1,0 0 0,0 0 0,0 0 0,0 0-1,0 0 1,-1 0 0,1 0 0,0 0 0,-1 1-1,1-1 1,-1 0 0,1 0 0,-1 1 0,0-1-1,1 0 1,-1 1 0,0-1 0,0 2 0,0-1-1,0-1 0,0 1 1,1-1-1,-1 0 0,0 1 0,1-1 1,-1 0-1,0 1 0,1-1 1,0 0-1,-1 1 0,1-1 1,0 0-1,0 0 0,-1 0 0,1 0 1,0 0-1,0 0 0,0 0 1,2 1-1,4 6 15,16 35 34,-20-37-43,0 0 1,0 1 0,0-1 0,1-1-1,0 1 1,0 0 0,5 4 0,32 39 13,-24-23-345,-15-16-3685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4.095"/>
    </inkml:context>
    <inkml:brush xml:id="br0">
      <inkml:brushProperty name="width" value="0.05" units="cm"/>
      <inkml:brushProperty name="height" value="0.05" units="cm"/>
      <inkml:brushProperty name="color" value="#E71224"/>
    </inkml:brush>
  </inkml:definitions>
  <inkml:trace contextRef="#ctx0" brushRef="#br0">244 11 3500,'1'-11'2552,"-1"24"-2058,-5 21-590,-13-22 115,9 20 4,2-17-1,0 0 1,-1 0-1,-1-1 1,0 0-1,-1-1 1,-21 22-1,-11 16-88,-5 5-786,10-25-2845,34-30 2844,0-1 184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4.468"/>
    </inkml:context>
    <inkml:brush xml:id="br0">
      <inkml:brushProperty name="width" value="0.05" units="cm"/>
      <inkml:brushProperty name="height" value="0.05" units="cm"/>
      <inkml:brushProperty name="color" value="#E71224"/>
    </inkml:brush>
  </inkml:definitions>
  <inkml:trace contextRef="#ctx0" brushRef="#br0">0 47 5276,'10'-10'277,"-8"8"85,1 0-1,-1-1 1,0 1 0,1-1 0,-1 0 0,0 1 0,-1-1 0,1 0 0,0 0 0,-1-1 0,2-3 667,-3 13-991,0 363-140,0-208-8618,0-146 7717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4.830"/>
    </inkml:context>
    <inkml:brush xml:id="br0">
      <inkml:brushProperty name="width" value="0.05" units="cm"/>
      <inkml:brushProperty name="height" value="0.05" units="cm"/>
      <inkml:brushProperty name="color" value="#E71224"/>
    </inkml:brush>
  </inkml:definitions>
  <inkml:trace contextRef="#ctx0" brushRef="#br0">11 77 3412,'-11'0'961,"30"1"1024,31-5 862,-32-4-2849,-15 7 1,0-1 1,0 1-1,0 0 0,0 0 1,0 0-1,0 0 0,0 1 1,0-1-1,1 1 0,2 0 1,11-2 2,-1 0 1,1 0 0,25-9-1,6 0 0,129-15-939,-101 23-5532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5.157"/>
    </inkml:context>
    <inkml:brush xml:id="br0">
      <inkml:brushProperty name="width" value="0.05" units="cm"/>
      <inkml:brushProperty name="height" value="0.05" units="cm"/>
      <inkml:brushProperty name="color" value="#E71224"/>
    </inkml:brush>
  </inkml:definitions>
  <inkml:trace contextRef="#ctx0" brushRef="#br0">15 123 2416,'0'1'34,"0"-1"-1,0 0 0,0 0 1,0 0-1,0 0 1,0 1-1,0-1 1,0 0-1,0 0 0,0 0 1,0 0-1,0 1 1,0-1-1,-1 0 0,1 0 1,0 0-1,0 0 1,0 0-1,0 0 0,0 1 1,0-1-1,-1 0 1,1 0-1,0 0 1,0 0-1,0 0 0,0 0 1,-1 0-1,1 0 1,0 0-1,0 0 0,0 0 1,0 0-1,-1 0 1,1 0-1,0 0 0,0 0 1,0 0-1,0 0 1,-1 0-1,1 0 1,0 0-1,0 0 0,0 0 1,0 0-1,-1 0 1,1 0-1,0-1 61,0 1-1,-1 0 1,1 0-1,0 0 1,0 0-1,-1 0 1,1 0 0,0 0-1,0 0 1,-1 0-1,1 0 1,0 0 0,0 0-1,-1 0 1,1 0-1,0 0 1,0 0 0,-1 0-1,1 0 1,0 0-1,0 0 1,0 0-1,-1 1 1,1-1 0,0 0-1,0 0 1,0 0-1,-1 0 1,1 1 0,0-1-1,0 0 1,0 0-1,-1 0 1,1 0-1,0 1 1,0-1 0,0 0-1,0 0 1,0 1-1,0-1 1,0 0 0,0 0-1,0 1 1,0-1-1,0 0 1,-1 0-1,1 1 1,0-1 0,1 0-1,-1 1 1,-1 0-89,1 0 0,0 0 0,0 0 0,0 0-1,0 0 1,0 0 0,1 0 0,-1 0 0,0 0 0,0 0 0,1 0 0,-1 0 0,0 0 0,1 0 0,-1 0 0,1 0 0,0 0 0,-1 0 0,1 0-1,0-1 1,-1 1 0,1 0 0,0 0 0,0-1 0,0 1 0,-1 0 0,1-1 0,0 1 0,0-1 0,0 1 0,0-1 0,1 1 0,10 5 29,-12-5-28,1 0-1,0 0 1,0 1-1,0-1 1,-1 1 0,1-1-1,-1 1 1,1-1-1,-1 1 1,1-1-1,-1 1 1,0-1-1,0 1 1,0-1 0,0 1-1,0 1 1,2 11 19,8-5-12,-9-9-11,-1 1-1,1 0 0,0-1 0,0 1 0,-1 0 0,1 0 0,0-1 0,-1 1 1,1 0-1,-1 0 0,1 0 0,-1 0 0,1 0 0,-1 0 0,0 0 1,1 0-1,-1 0 0,0 0 0,0 0 0,0 0 0,0 0 0,0 0 0,0 0 1,0 0-1,0 1 0,0 0 1,0 1 1,0-1-1,0 0 1,1 0-1,-1 0 1,1 0 0,-1 0-1,1 0 1,0 0-1,0 0 1,-1-1-1,2 1 1,1 3-1,-2-4 0,0 1 0,0-1-1,-1 1 1,1-1 0,0 1 0,0 0 0,-1-1-1,1 1 1,-1 0 0,1-1 0,-1 1-1,0 0 1,0 2 0,2 12 17,0 0 1,1-1-1,0 1 1,1-1-1,1 0 1,1 0-1,0 0 1,14 24-1,-19-37-17,0-1 0,0 1 0,0-1 0,0 1 0,1-1 0,-1 0 0,0 1 0,1-1 0,-1 0 0,1 0 0,0 0 0,-1 0 0,1 0 0,0 0 0,-1-1 0,1 1 0,0 0 0,0-1 0,0 0 0,0 1 0,0-1 0,-1 0 0,4 0 0,-2-5-30,6-31 29,8-27-21,13-100 0,-27 122 40,-2 20 262,1 0 0,9-38 1,-10 56-279,1 0 1,-1 1 0,1-1 0,0 0 0,0 0-1,0 1 1,0-1 0,0 1 0,1 0 0,-1-1-1,1 1 1,-1 0 0,1 1 0,0-1 0,0 0-1,0 1 1,0 0 0,0-1 0,0 1 0,6-1-1,9-2-24,0 0 0,27-1-1,-30 3 38,89-7-615,-60 8-7324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5.527"/>
    </inkml:context>
    <inkml:brush xml:id="br0">
      <inkml:brushProperty name="width" value="0.05" units="cm"/>
      <inkml:brushProperty name="height" value="0.05" units="cm"/>
      <inkml:brushProperty name="color" value="#E71224"/>
    </inkml:brush>
  </inkml:definitions>
  <inkml:trace contextRef="#ctx0" brushRef="#br0">62 0 2736,'0'0'124,"0"0"-1,0 1 1,0-1-1,0 0 1,0 0-1,0 0 1,0 0 0,2 3 2346,-2-3-2346,0 0-1,0 1 1,0-1-1,1 0 1,-1 0-1,0 0 1,0 0-1,0 0 1,0 0 0,1 0-1,-1 0 1,0 0-1,0 0 1,0 0-1,0 0 1,1 0-1,-1 0 1,0 0-1,0 0 1,14 0-1012,-7-1 1318,-1 1-390,1 0-19,75 0-37,-47 0-14,-30 4 49,-4 20-30,-1-24 11,0 1 0,0 0-1,0 0 1,0 0-1,0 1 1,0-1-1,-1 0 1,1 0-1,0 0 1,-1 0-1,1 0 1,-1 0-1,1 0 1,-1 0-1,0 0 1,1 0-1,-2 1 1,-28 23 14,-10 10 37,20-18-57,0-1 0,-1-1 0,-1-2 0,-31 17-1,42-25 190,12-2 364,15-1-254,-11-2-249,-1 0-4,86 0 65,-86-1-105,0 1 0,0-1 0,0 1 0,0-1 0,0 0 1,0-1-1,5-2 0,-5 3 3,0-1 0,1 0 0,0 1 1,-1 0-1,1 0 0,0 0 0,7 0 1,29 1-31,56 0-2734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5.963"/>
    </inkml:context>
    <inkml:brush xml:id="br0">
      <inkml:brushProperty name="width" value="0.05" units="cm"/>
      <inkml:brushProperty name="height" value="0.05" units="cm"/>
      <inkml:brushProperty name="color" value="#E71224"/>
    </inkml:brush>
  </inkml:definitions>
  <inkml:trace contextRef="#ctx0" brushRef="#br0">29 1 3836,'-1'0'26,"1"1"0,-1 0 0,1-1 1,-1 1-1,1-1 0,-1 1 0,1-1 0,-1 1 0,0-1 0,1 1 0,-1-1 0,0 0 0,1 1 0,-1-1 0,0 0 0,0 1 0,1-1 0,-1 0 0,0 0 0,0 0 0,0 0 0,1 0 0,-1 0 0,0 0 0,0 0 1,1 0-1,-1 0 0,0 0 0,-1-1 0,-4 1 5174,12 0-5195,132 0-2411,-134 0 1428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34.981"/>
    </inkml:context>
    <inkml:brush xml:id="br0">
      <inkml:brushProperty name="width" value="0.05" units="cm"/>
      <inkml:brushProperty name="height" value="0.05" units="cm"/>
    </inkml:brush>
  </inkml:definitions>
  <inkml:trace contextRef="#ctx0" brushRef="#br0">81 130 6989,'1'-1'40,"-1"0"0,0 0 0,0 0 0,0 0 0,0 0 0,0 0 0,0 0 0,0 1 0,-1-1 0,1 0 0,0 0 0,0 0 0,-1 0 0,1 0 0,0 0 0,-1 0 0,1 1 0,-1-1 0,0 0 0,1 0 1,-1 1-1,1-1 0,-1 0 0,0 1 0,0-1 0,1 0 0,-1 1 0,0-1 0,0 1 0,0-1 0,1 1 0,-1 0 0,0-1 0,0 1 0,0 0 0,0 0 0,0 0 0,-1-1 0,-4 0 36,0-5 723,7 7-276,-1 156-367,0-155-154,0 0-1,0 1 0,0-1 0,1 0 1,-1 0-1,1 0 0,0 0 0,-1 0 1,1 0-1,0 0 0,0 0 0,1 0 1,-1 0-1,0 0 0,1-1 0,-1 1 1,3 2-1,5 6 7,5 10 9,-13-17-13,1 0-1,-1 0 1,1 0-1,0 0 1,0 0-1,0-1 1,1 1-1,-1-1 1,1 1-1,-1-1 1,1 0-1,0 0 1,0 0-1,-1 0 1,1-1-1,1 1 1,-1-1-1,0 1 1,0-1-1,0 0 1,1-1-1,-1 1 0,1-1 1,-1 1-1,6-1 1,4 1 5,-10-1-10,0 1-1,0-1 1,1 0-1,-1 1 1,0-1-1,0-1 0,0 1 1,1 0-1,-1-1 1,0 0-1,0 0 1,0 0-1,0 0 0,4-2 1,9-22-14,-7 14 0,-6 9 14,-1-1-1,0 1 0,0-1 1,0 0-1,0 0 1,0 0-1,-1 0 0,1 0 1,-1 0-1,2-6 1,2-6-1,0-1 0,-1 0 0,0 0 1,-1 0-1,-1-1 0,0-22 1,-2 28-6,1 8 7,-1 1-1,0-1 0,0 1 1,0-1-1,0 1 0,0-1 1,0 0-1,-1 1 1,1 0-1,-1-1 0,0 1 1,0-1-1,-2-4 0,-56-51-58,55 53 48,0 2 0,-1-1 1,1 0-1,0 1 0,-1 0 0,0 0 1,0 0-1,0 0 0,0 1 0,0 0 1,-10-3-1,-1 3-391,-1-1 0,1 2 0,-23 1-1,38 0 346,0 0-1,-1 0 0,1 1 0,0-1 0,0 0 0,-1 1 0,1-1 0,0 1 0,0 0 0,0-1 0,0 1 0,0 0 0,0-1 1,0 1-1,0 0 0,0 0 0,0 0 0,0 0 0,0 0 0,1 0 0,-1 0 0,0 0 0,1 1 0,-1-1 0,1 0 1,-1 2-1,-5 6-430,-11 8-1241,14-15 1458,1 0 1,-1 1-1,1-1 1,0 1 0,0-1-1,0 1 1,0 0 0,0 0-1,-1 3 1,-7 26-855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6.380"/>
    </inkml:context>
    <inkml:brush xml:id="br0">
      <inkml:brushProperty name="width" value="0.05" units="cm"/>
      <inkml:brushProperty name="height" value="0.05" units="cm"/>
      <inkml:brushProperty name="color" value="#E71224"/>
    </inkml:brush>
  </inkml:definitions>
  <inkml:trace contextRef="#ctx0" brushRef="#br0">1 1 1844,'23'2'6535,"49"-2"-7379,-51 0 1130,97 0-6528,-104 0 5287</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7.338"/>
    </inkml:context>
    <inkml:brush xml:id="br0">
      <inkml:brushProperty name="width" value="0.05" units="cm"/>
      <inkml:brushProperty name="height" value="0.05" units="cm"/>
      <inkml:brushProperty name="color" value="#E71224"/>
    </inkml:brush>
  </inkml:definitions>
  <inkml:trace contextRef="#ctx0" brushRef="#br0">0 364 732,'0'0'8499,"0"6"-8437,0 317 440,2-322-501,0 0 0,0-1 0,0 1 0,-1 0 0,1 0 0,0-1 1,0 1-1,0-1 0,0 0 0,3 1 0,-5-1 0,1 0-1,-1 0 1,0 1-1,1-1 1,-1 0 0,0 0-1,1 1 1,-1-1-1,0 0 1,1 1 0,-1-1-1,0 0 1,0 1 0,1-1-1,-1 0 1,0 1-1,0-1 1,0 0 0,0 1-1,1-1 1,-1 1 0,0-1-1,0 0 1,0 1-1,0-1 1,0 1 0,0-1-1,0 1 1,0-1 0,0 0-1,0 1 1,0-1-1,-1 1 1,1 0 0,0-1 0,0 1 0,0-1 0,0 1 0,-1-1 0,1 1 0,0-1 0,0 1 0,0-1-1,0 1 1,1-1 0,-1 1 0,0-1 0,0 1 0,0 0 0,0-1 0,1 1 0,-1-1 0,0 0 0,0 1 0,1-1 0,-1 1 0,0-1 0,1 1 0,4 2 5,-4-2-6,0-1 1,-1 0-1,1 1 0,0-1 1,-1 1-1,1-1 0,0 1 1,-1-1-1,1 1 0,0 0 0,-1-1 1,1 1-1,-1 0 0,0-1 1,1 1-1,-1 0 0,1-1 1,-1 1-1,0 0 0,0 0 1,1 0-1,-1-1 0,0 1 1,0 0-1,0 0 0,0 0 1,0 1-1,19 36-39,-13-35 228,-3-12 264,-2-16-179,-1 24-310,0-752 1778,0 753-1756,0 22-480,0-20 473,0-1 21,0 0 1,0 0-1,-1 0 0,1 0 0,0 0 0,0 0 1,0 0-1,1 0 0,-1 0 0,0 0 0,0 0 0,0-1 1,1 1-1,-1 0 0,0 0 0,1 0 0,-1 0 1,1 0-1,-1-1 0,2 2 0,0-2 3,0 0 1,0 0-1,0 1 1,-1-1-1,1 0 0,0 1 1,0-1-1,0 1 1,0-1-1,-1 1 0,3 1 1,-3-1-4,0 0 1,0 0-1,0 0 1,1-1-1,-1 1 1,0 0-1,0-1 1,1 1-1,-1-1 1,0 1-1,0-1 1,1 1-1,-1-1 1,1 0-1,-1 0 1,0 0-1,1 0 1,-1 0-1,2 0 1,2 0 1,385 15 55,-357-15-63,-31 0 7,0 0-1,1-1 1,-1 1-1,0 0 1,0-1-1,0 1 1,0-1-1,0 0 1,0 0-1,0 0 1,-1 0-1,1 0 1,0 0-1,2-2 1,-2 2-2,-1-1 0,1 1 0,0 0 0,0 0-1,-1 0 1,1 0 0,0 0 0,0 1 0,0-1 0,0 0 0,0 1 0,0 0 0,1-1 0,2 1-1,-2 0 2,0 0 1,0 0-1,1 0 0,-1-1 0,0 1 0,0-1 0,0 0 0,0 0 0,0 0 0,0 0 0,0 0 0,0-1 0,0 0 0,4-2 0,21-2 3,-22 3-3,-5 2-3,0 0 0,1 0 0,-1 0 1,0 1-1,1-1 0,-1 0 1,1 1-1,-1 0 0,1-1 1,-1 1-1,1 0 0,-1 0 0,3-1 1,6 0-1539,-23-4-7986,-2 4 9786,-8 1-1064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7.879"/>
    </inkml:context>
    <inkml:brush xml:id="br0">
      <inkml:brushProperty name="width" value="0.05" units="cm"/>
      <inkml:brushProperty name="height" value="0.05" units="cm"/>
      <inkml:brushProperty name="color" value="#E71224"/>
    </inkml:brush>
  </inkml:definitions>
  <inkml:trace contextRef="#ctx0" brushRef="#br0">96 19 2080,'-15'1'5328,"34"0"-3676,-14-1-1647,-4 0-6,0 0 1,0 0-1,0 0 1,0 0-1,0 0 0,1-1 1,-1 1-1,0-1 1,0 1-1,0-1 0,0 1 1,0-1-1,0 1 1,0-1-1,0 0 1,-1 0-1,1 1 0,1-3 1,-1 2-1,0 0 0,0 1 0,0-1 0,0 0 0,0 0 0,0 0 0,0 1 0,0-1 0,0 0 0,1 1 0,-1-1 0,0 1 0,0-1 0,1 1 0,-1 0 0,0 0 0,1-1 0,1 1 0,101 0-157,-103 5 166,-2 46 2,1-51-10,0 1-1,-1 0 1,1-1-1,0 1 1,0 0-1,-1-1 1,1 1-1,0-1 1,-1 1-1,1 0 1,-1-1-1,1 1 1,-1-1-1,1 1 1,-1-1-1,1 0 1,-1 1-1,1-1 1,-1 1-1,0-1 1,1 0-1,-1 0 1,-1 1-1,-11 7 2,3 13-4,-11-5 10,13-10-7,0 0 0,-1-1-1,1 0 1,-1-1 0,-11 4 0,11-5 10,1 1 0,-1 0 0,1 1 1,-1 0-1,-10 9 0,14-11-8,0 0-1,0 0 0,0 0 1,-1-1-1,1 0 1,0 0-1,-1 0 1,0 0-1,1-1 1,-1 0-1,-7 0 0,13-1 40,20 1 415,-16-1-282,0 0-93,269 0-609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8.806"/>
    </inkml:context>
    <inkml:brush xml:id="br0">
      <inkml:brushProperty name="width" value="0.05" units="cm"/>
      <inkml:brushProperty name="height" value="0.05" units="cm"/>
      <inkml:brushProperty name="color" value="#E71224"/>
    </inkml:brush>
  </inkml:definitions>
  <inkml:trace contextRef="#ctx0" brushRef="#br0">510 0 1160,'0'0'6683,"0"5"-6629,0 14-12,0-15 224,1-3-265,-1-1 1,0 0-1,0 1 0,0-1 1,0 0-1,0 1 1,0-1-1,0 0 1,0 1-1,1-1 1,-1 0-1,0 1 0,-1-1 1,1 0-1,0 1 1,0-1-1,0 0 1,0 1-1,0-1 0,0 0 1,0 0-1,0 1 1,0-1-1,-1 0 1,1 1-1,0-1 1,0 0-1,0 0 0,-1 1 1,1-1-1,0 0 1,0 0-1,-1 0 1,1 1-1,0-1 0,-1 0 1,1 0-1,-1 0 1,-15 3 22,12-3 901,4 4-877,0-3-47,0 0 1,0 0-1,0 0 1,0-1 0,0 1-1,0 0 1,0 0-1,0 0 1,-1 0 0,1 0-1,0-1 1,-1 1-1,1 0 1,-1 0 0,1 0-1,0-1 1,-1 1-1,0 0 1,1-1 0,-1 1-1,1 0 1,-1-1-1,0 1 1,1-1 0,-1 1-1,0-1 1,0 1-1,1-1 1,-1 0 0,0 1-1,0-1 1,0 0-1,0 0 1,0 1 0,1-1-1,-1 0 1,0 0-1,0 0 1,0 0 0,0 0-1,-1-1 1,2 2-2,-1-1 1,1 0-1,0 0 0,-1 0 1,1 0-1,0 0 0,-1 1 1,1-1-1,0 0 1,0 0-1,-1 0 0,1 1 1,0-1-1,0 0 1,-1 0-1,1 1 0,0-1 1,0 0-1,0 1 0,0-1 1,-1 0-1,1 1 1,0-1-1,0 0 0,0 1 1,0-1-1,0 0 0,0 1 1,0-1-1,0 0 1,0 1-1,0-1 0,0 0 1,0 1-1,0-1 0,0 0 1,0 1-1,0-1 1,1 0-1,-1 1 0,0-1 1,0 0 0,0 1 0,0-1 0,1 0 0,-1 0 0,0 1 0,0-1 0,0 0 0,0 0 0,0 1 0,0-1 0,0 0 0,0 0 0,0 1 0,0-1 0,0 0 0,0 1 0,0-1 0,-1 0 0,1 0 0,0 1 0,0-1 0,0 0 0,0 0 0,0 1 0,0-1 0,-1 0 0,1 0 0,0 0 0,0 1 1,0-1-1,-1 0 0,1 0 0,0 0 0,0 0 0,-1 1 0,-2 0 6,0 1 1,1-1 0,-1 1-1,0 0 1,1 0 0,0 0-1,-1 1 1,1-1 0,0 0 0,0 1-1,0 0 1,0-1 0,1 1-1,-4 5 1,-14 20 59,-2 0 25,-23 37 0,28-38-81,-2-1 1,-22 25-1,9-17 5,-73 87 78,91-104-84,0 1 0,2 0 0,0 1 0,2 0 0,-10 26 0,6-2 73,-10 60 0,18-74-66,-2 6-6,7-35 203,0-21-3642,0 17 2066,0-37-3001,0 28 3532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39.939"/>
    </inkml:context>
    <inkml:brush xml:id="br0">
      <inkml:brushProperty name="width" value="0.05" units="cm"/>
      <inkml:brushProperty name="height" value="0.05" units="cm"/>
      <inkml:brushProperty name="color" value="#E71224"/>
    </inkml:brush>
  </inkml:definitions>
  <inkml:trace contextRef="#ctx0" brushRef="#br0">149 45 832,'0'0'9782,"0"-5"-9802,0-13 22,2 17-4,-1 1 0,1-1 0,-1 0 0,1 1 0,0-1 0,-1 1 0,1-1 0,0 1 0,-1 0 0,1 0 0,0 0 0,-1 0 0,1 0 0,0 0 0,3 1 0,-5-1-2,2 0-1,0 0-1,0-1 1,1 1-1,-1 0 1,0-1-1,0 1 1,0-1-1,0 0 1,0 0-1,0 0 1,3-2-1,-3 2 4,0 0 0,0 0-1,0 0 1,0 0-1,0 1 1,0-1 0,0 0-1,0 1 1,0-1-1,0 1 1,4 0 0,0 0-2,23 2-68,-28-1 69,0-1 1,0 0 0,0 1 0,-1 0-1,1-1 1,0 1 0,0-1-1,0 1 1,0 0 0,-1 0-1,1-1 1,0 1 0,-1 0-1,1 0 1,-1 0 0,1 0 0,-1 0-1,1 0 1,0 2 0,3 4-64,-1 7 12,-3-11 42,1-2 7,-1 1 1,0 0 0,0-1-1,0 1 1,0 0 0,0-1-1,0 1 1,0 0-1,0-1 1,0 1 0,-1 0-1,1-1 1,-1 1-1,0-1 1,1 1 0,-1-1-1,-2 3 1,-4 0 1,6-4 3,0 0 0,0 1 1,0-1-1,0 0 0,0 1 0,0-1 1,0 1-1,0-1 0,0 1 0,0 0 1,1-1-1,-1 1 0,0 0 1,0 0-1,1-1 0,-1 1 0,0 0 1,1 0-1,-1 0 0,1 0 1,-1 0-1,1 0 0,-1 0 0,1 0 1,0 0-1,-1 0 0,1 2 1,0-2 0,-1 1 0,1-1 0,0 0 0,-1 0 0,1 0 0,-1 1 0,1-1 0,-1 0 0,0 0 1,0 0-1,1 0 0,-1 0 0,0 0 0,0 0 0,0 0 0,0 0 0,0-1 0,0 1 0,0 0 0,0 0 1,-1-1-1,1 1 0,0-1 0,-2 1 0,-16 12 6,11-7-13,1 0 1,-1 0-1,-1 0 1,1-1-1,-1-1 1,-15 7 0,126-7-15,-101-4 19,0-1 1,1 1 0,-1 0 0,1 0-1,-1 0 1,0 0 0,1 0 0,-1 0-1,1 0 1,-1 0 0,0 1 0,1-1-1,-1 0 1,0 1 0,1-1 0,-1 1-1,0 0 1,0-1 0,0 1 0,1 0-1,-1 0 1,0 0 0,0 0 0,0 0-1,0 0 1,0 0 0,0 0 0,-1 0 0,2 2-1,3 9 24,-1-1 0,-1 0 0,0 1 0,0 0 0,-1-1 0,-1 1 0,0 0 0,-1 0 0,-1 16 0,1-14-1,0-13-21,0 0 1,0 0-1,0-1 1,0 1-1,0 0 1,-1 0-1,1-1 1,0 1-1,0 0 1,-1 0-1,1-1 1,0 1-1,-1 0 1,1-1 0,-1 1-1,1-1 1,-1 1-1,1 0 1,-1-1-1,1 1 1,-1-1-1,0 1 1,1-1-1,-1 0 1,0 1-1,1-1 1,-1 0-1,0 1 1,1-1-1,-3 0 1,2 1-1,1-1 1,-1 0-1,0 0 1,0 1-1,0-1 0,0 1 1,0-1-1,1 1 1,-1-1-1,0 1 0,0-1 1,1 1-1,-1 0 1,0 0-1,1-1 0,-1 1 1,1 0-1,-1 0 0,1-1 1,-1 1-1,1 0 1,-1 0-1,1 0 0,0 0 1,0 0-1,-1 0 1,1 0-1,0 0 0,0 0 1,0 0-1,0 1 1,0-2-2,0 1 1,0-1 0,0 1 0,0-1-1,-1 1 1,1 0 0,0-1 0,0 1-1,0-1 1,-1 0 0,1 1 0,0-1-1,-1 1 1,1-1 0,-1 1 0,1-1-1,0 0 1,-1 1 0,1-1 0,-1 0 0,1 1-1,-1-1 1,1 0 0,-1 0 0,1 1-1,-1-1 1,1 0 0,-1 0 0,1 0-1,-1 0 1,1 0 0,-1 0 0,0 0-1,1 0 1,-2 0 0,2 0 0,-1 0-1,1 0 1,-1 0 0,1 0 0,-1 0-1,1 0 1,-1 0 0,1 0 0,-1 0-1,1 0 1,-1 1 0,1-1 0,-1 0-1,1 0 1,0 0 0,-1 1 0,1-1-1,-1 0 1,1 1 0,-1-1 0,1 0-1,0 1 1,-1-1 0,1 0-1,0 1 1,0-1 0,-1 1 0,1-1-1,0 1 1,0-1 0,-1 0 0,1 1-1,0-1 1,0 2 0,-1-1 2,0 0-1,1 0 1,-1 0 0,0 0-1,0 0 1,0 0 0,0-1-1,0 1 1,0 0 0,0 0 0,0-1-1,0 1 1,0-1 0,0 1-1,-1-1 1,1 1 0,0-1-1,0 0 1,-1 1 0,1-1-1,-2 0 1,-31 5 62,-27-5-389,60 0 306,1-1 1,-1 1-1,0 0 1,0 0-1,0 0 0,1 0 1,-1-1-1,0 1 1,1 0-1,-1-1 0,0 1 1,0-1-1,1 1 1,-1 0-1,1-1 0,-1 0 1,0 1-1,1-1 1,-1 1-1,1-1 0,-1 0 1,0 0-19,1 0-1,-1 0 1,1 1 0,-1-1 0,0 0-1,0 0 1,1 1 0,-1-1 0,0 1 0,0-1-1,0 1 1,0-1 0,1 1 0,-1-1-1,0 1 1,0 0 0,0 0 0,0-1 0,0 1-1,0 0 1,-2 0 0,-1 1-381,-1-1 0,0 0 0,1 0 0,-1-1 0,0 1 0,1-1 0,-1 0 0,1 0-1,-1-1 1,1 1 0,-4-3 0,-15-4-2558,14 3 2320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40.386"/>
    </inkml:context>
    <inkml:brush xml:id="br0">
      <inkml:brushProperty name="width" value="0.05" units="cm"/>
      <inkml:brushProperty name="height" value="0.05" units="cm"/>
      <inkml:brushProperty name="color" value="#E71224"/>
    </inkml:brush>
  </inkml:definitions>
  <inkml:trace contextRef="#ctx0" brushRef="#br0">0 0 3668,'0'0'7163,"6"0"-7170,81 0-1310,-24 0-5820,-57 0 5839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40.755"/>
    </inkml:context>
    <inkml:brush xml:id="br0">
      <inkml:brushProperty name="width" value="0.05" units="cm"/>
      <inkml:brushProperty name="height" value="0.05" units="cm"/>
      <inkml:brushProperty name="color" value="#E71224"/>
    </inkml:brush>
  </inkml:definitions>
  <inkml:trace contextRef="#ctx0" brushRef="#br0">5 0 2324,'-5'2'2560,"7"-1"-861,17-1-288,41-1-2365,-39 1 1087,68 0-6090,-76 0 5185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41.222"/>
    </inkml:context>
    <inkml:brush xml:id="br0">
      <inkml:brushProperty name="width" value="0.05" units="cm"/>
      <inkml:brushProperty name="height" value="0.05" units="cm"/>
      <inkml:brushProperty name="color" value="#E71224"/>
    </inkml:brush>
  </inkml:definitions>
  <inkml:trace contextRef="#ctx0" brushRef="#br0">90 1 2468,'-3'0'3853,"-7"0"-32,10 0-3832,-1 0 0,0 0 0,1 0 0,-1 0 0,0 0-1,1 1 1,-1-1 0,1 0 0,-1 0 0,0 1 0,1-1 0,-1 0-1,1 1 1,-1-1 0,1 0 0,-1 1 0,1-1 0,-1 1 0,1-1-1,0 1 1,-1-1 0,1 1 0,0-1 0,-1 1 0,1 0 0,0-1-1,-1 1 1,1-1 0,0 1 0,0 0 0,0-1 0,0 1 0,0 0-1,0-1 1,0 1 0,0 0 0,0 0 0,0 3 84,0-1-12,0-3-58,0 1-1,0 0 1,0-1 0,0 1 0,0-1 0,0 1-1,0 0 1,0-1 0,-1 1 0,1-1 0,0 1-1,0-1 1,0 1 0,-1 0 0,1-1 0,0 1-1,-1-1 1,1 0 0,0 1 0,-1-1 0,1 1-1,-1-1 1,1 1 0,-1-1 0,1 0 0,-1 1-1,1-1 1,-1 0 0,1 0 0,-1 1 0,1-1-1,-1 0 1,1 0 0,-1 0 0,0 0-1,1 0 1,-1 1 0,1-1 0,-1 0 0,0 0-1,0-1 1,-3 12 110,4-3-90,1-7-18,-1 0 0,0-1 0,0 1 0,0 0 0,-1-1 0,1 1 0,0 0 0,0-1 0,0 1 0,0 0 0,-1-1 0,1 1 0,0 0 0,-1-1 0,1 1 0,0-1 0,-1 1 0,1 0 0,-1-1 0,1 1 0,-1-1 0,1 1 0,-2 0 0,2-1-3,-1 0 0,1 1 1,-1-1-1,1 1 0,-1-1 0,1 1 1,-1-1-1,1 1 0,0-1 0,-1 1 1,1-1-1,0 1 0,-1-1 0,1 1 0,0 0 1,0-1-1,0 1 0,-1-1 0,1 1 1,0 0-1,0-1 0,0 1 0,0 1 1,-19 66 283,9 76-3,10-143-282,0-1-1,1 1 1,-1-1 0,0 1-1,0-1 1,0 1 0,0-1-1,1 1 1,-1-1 0,0 0-1,0 1 1,1-1 0,-1 1-1,0-1 1,1 0 0,-1 1-1,0-1 1,1 0 0,-1 0-1,1 1 1,-1-1 0,1 0-1,-1 0 1,0 1-1,1-1 1,-1 0 0,1 0-1,-1 0 1,1 0 0,-1 0-1,1 0 1,-1 0 0,1 0-1,-1 0 1,1 0 0,0 0-1,-1 0 0,1 0 0,0 0 0,-1 0-1,1 0 1,-1 0 0,1 0-1,-1 0 1,1 0 0,-1 0-1,1 0 1,0 0 0,-1 1 0,1-1-1,-1 0 1,1 0 0,-1 1-1,1-1 1,-1 0 0,0 1 0,1-1-1,-1 0 1,1 1 0,-1-1-1,0 1 1,1-1 0,-1 0 0,0 1-1,1-1 1,-1 1 0,0-1-1,0 1 1,1-1 0,-1 1-1,0 0 1,0-1 0,0 1 0,0 0-1,1 0 3,0 0 0,-1-1 0,1 1 0,0 0-1,0-1 1,0 1 0,0-1 0,0 1 0,-1-1 0,1 1-1,0-1 1,0 1 0,0-1 0,0 0 0,0 0-1,0 0 1,0 1 0,0-1 0,1 0 0,0 0 0,-1 0 2,18 3 34,-1-1-1,34 1 1,-44-2-42,-6-1 7,0 0 0,0 1 1,0-1-1,0 0 0,0 0 0,1 0 1,-1-1-1,0 1 0,0 0 0,0-1 0,0 1 1,0-1-1,0 0 0,0 0 0,3-1 1,-2-4 5,-3 5-7,1-1 0,-1 1-1,0 0 1,1 0-1,-1 0 1,1 0-1,-1 1 1,1-1-1,0 0 1,-1 0 0,1 0-1,0 0 1,0 0-1,-1 1 1,1-1-1,0 0 1,0 1-1,0-1 1,0 1 0,0-1-1,0 1 1,0-1-1,0 1 1,1-1-1,1 1-2,-1-1 1,0 0-1,0 0 0,0 0 0,0 0 0,0 0 0,0-1 0,0 1 0,0 0 0,-1-1 0,1 0 0,-1 1 0,1-1 0,-1 0 0,2-2 1,22-33 22,-23 35-12,2-8-15,0 0 1,0-1 0,-1 0 0,0 1-1,-1-1 1,-1 0 0,1 0 0,-2 0-1,1-1 1,-3-14 0,2 14-5,0 11 9,0 0-1,0 0 1,0 0 0,0 1-1,0-1 1,0 0-1,0 0 1,-1 0 0,1 1-1,0-1 1,-1 0-1,1 0 1,-1 1-1,1-1 1,-1 0 0,1 1-1,-1-1 1,1 1-1,-1-1 1,1 0-1,-1 1 1,0 0 0,1-1-1,-1 1 1,0-1-1,0 1 1,1 0-1,-1-1 1,0 1 0,0 0-1,-1-1 1,1 1 0,1 0 0,-1 0 0,0 0-1,0-1 1,1 1 0,-1 0 0,0 0 0,1-1 0,-1 1 0,0-1 0,1 1 0,-1 0 0,0-1 0,1 0 0,-1 1 0,1-1-1,-1 1 1,1-1 0,-1 1 0,1-1 0,0 0 0,-1 1 0,1-1 0,0 0 0,-1 0 0,1 1 0,0-1 0,0 0 0,0 0-1,0 1 1,0-2 0,-1 0-1,0 1 0,0-1 0,0 1 0,0-1 0,0 1-1,0 0 1,0 0 0,0-1 0,-1 1 0,1 0 0,0 0-1,-1 0 1,1 0 0,-1 1 0,1-1 0,-1 0 0,1 1-1,-4-2 1,-3-2-11,-5 0-76,0 1 1,0 0 0,0 0-1,-1 2 1,1-1 0,-1 2-1,1 0 1,-15 2-1,-5-2-1056,32 0 1122,1 0-1,-1 0 1,0 0-1,1 0 1,-1 0-1,0 0 1,1 0-1,-1 1 1,1-1-1,-1 0 1,0 0-1,1 1 1,-1-1-1,1 0 1,-1 1-1,1-1 1,-1 1-1,1-1 1,-1 0-1,1 1 1,-1-1-1,1 1 1,-1-1-1,1 1 1,0 0-1,-1-1 1,1 1-1,0-1 1,0 1-1,-1 0 1,1-1-1,0 1 1,0-1-1,0 1 1,0 1-1,0-1-38,0-1-1,-1 1 1,1 0-1,0 0 1,0-1-1,0 1 0,-1 0 1,1-1-1,0 1 1,-1 0-1,1-1 1,0 1-1,-1-1 1,1 1-1,-1 0 0,1-1 1,-1 1-1,1-1 1,-1 1-1,0-1 1,1 1-1,-1-1 0,0 0 1,1 1-1,-1-1 1,0 0-1,1 0 1,-1 1-1,0-1 1,1 0-1,-1 0 0,0 0 1,0 0-1,1 0 1,-3 0-1,3 0 19,0 0 0,-1 0 0,1 0 0,0 0 0,0 1 0,-1-1 0,1 0 0,0 0 1,-1 0-1,1 0 0,0 1 0,0-1 0,-1 0 0,1 0 0,0 0 0,0 1 0,0-1 0,-1 0 0,1 0 0,0 1 0,0-1 0,0 0 0,0 1 0,-1-1 0,1 0 0,0 1 0,0-1 0,0 0 0,0 0 0,0 1 0,0-1 0,0 0 0,0 1 0,0-1 0,0 0 0,0 1 0,0 0-1,0-1-1,0 0 0,0 1 0,0-1 1,0 0-1,0 1 0,0-1 0,0 1 1,0-1-1,0 0 0,0 1 0,0-1 1,0 0-1,0 1 0,0-1 0,-1 0 1,1 1-1,0-1 0,0 0 0,0 0 1,-1 1-1,1-1 0,0 0 0,0 1 1,-1-1-1,1 0 0,0 0 0,0 0 1,-1 1-1,1-1 0,0 0 0,-1 0 1,1 0-1,0 0 0,-1 0 0,1 0 1,-1 1-1,-2 1-1052,2 9 195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41.627"/>
    </inkml:context>
    <inkml:brush xml:id="br0">
      <inkml:brushProperty name="width" value="0.05" units="cm"/>
      <inkml:brushProperty name="height" value="0.05" units="cm"/>
      <inkml:brushProperty name="color" value="#E71224"/>
    </inkml:brush>
  </inkml:definitions>
  <inkml:trace contextRef="#ctx0" brushRef="#br0">26 1 2572,'1'4'659,"0"1"-1,0 0 1,-1 0-1,1 0 1,-1-1-1,-1 10 1,1-9-713,0 10-102,0 7 270,0-6-4305,-5-14 3057,-19-2 201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42.013"/>
    </inkml:context>
    <inkml:brush xml:id="br0">
      <inkml:brushProperty name="width" value="0.05" units="cm"/>
      <inkml:brushProperty name="height" value="0.05" units="cm"/>
      <inkml:brushProperty name="color" value="#E71224"/>
    </inkml:brush>
  </inkml:definitions>
  <inkml:trace contextRef="#ctx0" brushRef="#br0">1 74 672,'0'0'7559,"0"-4"-7530,0 3-29,0 0 0,0 0 0,0 0 0,1 0 0,-1 1 0,0-1 0,0 0 0,1 0 1,-1 0-1,1 0 0,-1 1 0,1-1 0,-1 0 0,1 0 0,0 1 0,-1-1 0,1 0 0,0 1 0,-1-1 0,1 1 0,0-1 0,0 1 0,0-1 0,-1 1 0,1 0 0,0-1 0,0 1 0,0 0 1,0 0-1,0-1 0,0 1 0,0 0 0,-1 0 0,1 0 0,0 0 0,0 0 0,0 0 0,0 0 0,1 1 0,-2-1 0,0 0 0,1 0 0,-1 0-1,0 0 1,0 1 0,0-1 0,0 0 0,0 0 0,1 0 0,-1 0-1,0 0 1,0 0 0,0 0 0,0 0 0,0 0 0,1 0-1,-1 0 1,0 0 0,0 0 0,0 0 0,0 0 0,0 0 0,1 0-1,-1 0 1,0 0 0,0-1 0,0 1 0,0 0 0,0 0-1,1 0 1,-1 0 0,0 0 0,0 0 0,0 0 0,0 0 0,0-1-1,0 1 1,0 0 0,0 0 0,0 0 0,1 0 0,-1 0-1,0 0 1,0-1 0,0 1 0,0 0 0,0 0 0,0 0-1,0 0 1,0 0 0,0-1 0,0 1 0,0 0 0,0 0 0,0 0-1,0-2 2,1 1 0,-1 0-1,1-1 1,0 1-1,0 0 1,-1 0-1,1 0 1,0 0-1,0-1 1,0 1 0,0 1-1,0-1 1,0 0-1,0 0 1,1 0-1,-1 0 1,0 1-1,0-1 1,1 1 0,-1-1-1,0 1 1,1-1-1,-1 1 1,1 0-1,-1 0 1,3-1-1,18-6 9,-22 6-8,1 1 0,-1-1 0,1 1 0,0-1-1,-1 1 1,1 0 0,0 0 0,-1-1 0,1 1-1,0 0 1,-1 0 0,1-1 0,0 1-1,-1 0 1,1 0 0,0 0 0,0 0 0,-1 0-1,1 0 1,0 0 0,0 1 0,4-2 4,5-2-12,1 1 1,-1 0-1,0 0 0,1 1 1,-1 0-1,1 1 0,19 2 1,1-1-21,-31-1 28,1 0-1,-1 0 1,1 0-1,0 0 0,-1 0 1,1 0-1,-1 0 1,1 1-1,-1-1 1,1 0-1,0 0 1,-1 1-1,1-1 1,-1 0-1,1 1 1,-1-1-1,1 0 1,-1 1-1,0-1 1,1 1-1,-1-1 1,1 1-1,-1-1 0,0 1 1,0-1-1,1 1 1,-1-1-1,0 1 1,0-1-1,1 1 1,-1 1-1,0-2 0,0 1 0,0-1 0,0 1-1,1 0 1,-1-1 0,0 1 0,0-1 0,1 1-1,-1-1 1,0 1 0,0-1 0,1 1 0,-1-1-1,1 0 1,-1 1 0,0-1 0,1 1 0,-1-1-1,1 0 1,-1 1 0,1-1 0,-1 0 0,1 0-1,-1 1 1,1-1 0,0 0 0,-1 0 0,1 0-1,-1 0 1,1 0 0,0 0 0,0 0-1,-1 0 1,1 0 0,-1 0-1,1 0 1,-1 1-1,1-1 1,-1 0 0,1 0-1,-1 0 1,1 0-1,-1 1 1,1-1 0,-1 0-1,0 0 1,1 1 0,-1-1-1,1 0 1,-1 1-1,0-1 1,1 0 0,-1 1-1,0-1 1,0 0-1,1 1 1,-1-1 0,0 1-1,0-1 1,1 1 0,-1-1-1,0 1 1,0 0-1,0-1 1,0 1 0,1-1 0,-1 1 0,0-1 0,0 1 0,0-1 0,0 0 0,1 1 0,-1-1 0,0 1 0,0-1 0,1 0 0,-1 1 0,0-1 0,1 0 0,-1 1 0,0-1 0,1 0 0,-1 0 0,1 1 0,-1-1 0,0 0 0,1 0 0,-1 0 0,1 0 0,-1 1 0,1-1 0,-1 0 0,1 0 0,-1 0 0,1 0 0,1 1 2,0 1-1,0 0 1,0 0-1,0 0 1,0-1 0,0 2-1,-1-1 1,1 0-1,-1 0 1,2 3-1,2 3-1,-3-6 4,1 0 1,-1 0-1,0 0 1,1-1-1,-1 1 1,1-1-1,-1 0 1,1 1-1,-1-1 1,1-1-1,0 1 1,0 0-1,0 0 1,3-1-1,45 1 44,-32-1-95,-19 0 41,1 0 1,0 0 0,-1 0 0,1 0-1,-1-1 1,1 1 0,0 0-1,-1 0 1,1-1 0,0 1-1,-1 0 1,1-1 0,-1 1 0,1 0-1,-1-1 1,1 1 0,-1-1-1,1 1 1,-1-1 0,0 1-1,1-1 1,-1 1 0,0-1 0,1 1-1,-1-1 1,0 0 0,1 1-1,-1-1 1,0 0 0,0 1-1,0-1 1,0 0 0,0 0-10,0 0 0,1 1 0,-1-1 0,0 0 1,0 1-1,0-1 0,1 0 0,-1 1 0,0-1 0,1 0 1,-1 1-1,0-1 0,1 1 0,-1-1 0,1 1 0,-1-1 1,1 1-1,-1-1 0,1 1 0,0-1 0,-1 1 0,1 0 0,-1-1 1,1 1-1,0 0 0,-1-1 0,1 1 0,0 0 0,-1 0 1,1 0-1,0 0 0,1 0 0,-2 0-12,1 0 0,-1 0 0,1-1 0,-1 1-1,1 0 1,0 0 0,-1 0 0,1 0 0,-1 0 0,1-1 0,-1 1 0,1 0 0,-1-1 0,1 1-1,-1 0 1,1-1 0,-1 1 0,1 0 0,-1-1 0,1 1 0,-1-1 0,0 1 0,1-1-1,-1 1 1,0-1 0,0 1 0,1-1 0,-1 1 0,0-1 0,0 0 0,1 0 0,-1 0-12,0 1 0,0-1 0,0 1 1,0-1-1,1 0 0,-1 1 1,0-1-1,0 1 0,1-1 1,-1 1-1,0-1 0,1 1 1,-1-1-1,1 1 0,-1-1 1,0 1-1,1 0 0,-1-1 0,1 1 1,-1 0-1,1-1 0,0 1 1,-1 0-1,1 0 0,-1 0 1,1-1-1,-1 1 0,1 0 1,0 0-1,-1 0 0,2 0 1,-1 0-51,0-1 0,0 1 0,0-1 1,-1 1-1,1 0 0,0-1 0,0 0 1,0 1-1,-1-1 0,1 1 1,0-1-1,-1 0 0,1 0 0,0 1 1,-1-1-1,1 0 0,-1 0 1,1 0-1,-1 0 0,0 1 0,1-1 1,-1 0-1,0 0 0,1-1 1,11-19-2461,-6 14 2037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35.489"/>
    </inkml:context>
    <inkml:brush xml:id="br0">
      <inkml:brushProperty name="width" value="0.05" units="cm"/>
      <inkml:brushProperty name="height" value="0.05" units="cm"/>
    </inkml:brush>
  </inkml:definitions>
  <inkml:trace contextRef="#ctx0" brushRef="#br0">41 46 7241,'0'0'72,"0"0"0,1 0 1,-1 0-1,1 0 0,-1 0 1,1 0-1,-1-1 0,0 1 1,1 0-1,-1 0 0,1-1 1,-1 1-1,0 0 0,1 0 1,-1-1-1,0 1 0,1 0 1,-1-1-1,0 1 0,0-1 1,1 1-1,-1 0 0,0-1 1,0 1-1,0-1 0,0 1 1,1 0-1,-1-1 0,0 1 1,0-1-1,0 1 0,0-1 1,0 0-1,-1-18 2203,1 13-1679,0 3 458,0-2-667,0 3-350,0 4 281,0 103-78,0-102-238,0-1 0,0 1-1,-1 0 1,1-1 0,-1 1 0,0 0-1,0-1 1,0 1 0,0-1-1,0 1 1,0-1 0,-1 0 0,1 1-1,-4 3 1,3-4-2,1 0-1,-1 0 1,1 0 0,-1 1-1,1-1 1,0 0-1,0 1 1,0-1 0,0 1-1,0 0 1,1-1-1,-1 1 1,1 0 0,-1 4-1,3 23 8,-1-22 2,-1 0-1,1 0 1,-1 0 0,-1 0-1,0 0 1,0 0 0,-3 10-1,1-10-33,1 1-1,-1 0 1,1-1-1,1 1 1,-1 0-1,2 0 1,-1 11-1,1-1-358,0 6-1159,0-8-3346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43.436"/>
    </inkml:context>
    <inkml:brush xml:id="br0">
      <inkml:brushProperty name="width" value="0.05" units="cm"/>
      <inkml:brushProperty name="height" value="0.05" units="cm"/>
      <inkml:brushProperty name="color" value="#E71224"/>
    </inkml:brush>
  </inkml:definitions>
  <inkml:trace contextRef="#ctx0" brushRef="#br0">234 57 624,'0'0'8470,"0"-3"-8418,0-34 263,0 37-315,0-1 0,-1 1 0,1 0 1,0-1-1,-1 1 0,1 0 0,0-1 0,-1 1 1,1 0-1,-1-1 0,1 1 0,-1 0 0,1 0 1,-1-1-1,1 1 0,-1 0 0,1 0 0,-1 0 0,1 0 1,-1 0-1,1 0 0,-1 0 0,1 0 0,-1 0 1,1 0-1,-1 0 0,1 0 0,-1 0 0,0 0 1,1 1 0,-1-1 0,1 0 1,-1 0-1,1 0 1,-1 0-1,1 0 1,-1 0-1,1 0 1,-1 0-1,1 0 1,-1 0-1,0 0 1,1 0-1,-1-1 1,1 1-1,0 0 1,-1 0-1,1 0 1,-1-1-1,1 1 1,-1 0-1,1 0 1,-1-1-1,1 1 0,0-1 1,-1 1-1,1 0 1,0-1-1,-1 0 1,1 1-2,1-4 13,-16 1-59,13 3 41,-27 0-1,-13 0 233,37 0-251,-14 0 24,18 0 0,1 0 0,0 0 0,0 0 0,0 0 0,0 0 0,0 0 0,-1 0 0,1 0 0,0 0 0,0 0 1,0 0-1,0 0 0,0 0 0,-1 0 0,1 0 0,0 0 0,0 0 0,0 0 0,0 0 0,0 0 1,-1 0-1,1 0 0,0 0 0,0 1 0,0-1 0,0 0 0,0 0 0,-1 0 0,1 0 0,0 0 0,0 0 1,0 0-1,0 0 0,0 1 0,0-1 0,0 0 0,0 0 0,0 0 0,0 0 0,0 0 0,-1 0 0,1 1 1,0-1-1,0 0 0,0 0 0,0 0 0,0 0 0,0 1 0,0-1 0,0 0 0,0 0 0,0 0 1,0 0-1,0 0 0,1 1 0,-1-1 0,0 18 13,-1-18-13,1 1 0,-1-1 1,1 1-1,-1-1 1,1 1-1,-1-1 0,0 0 1,1 1-1,-1-1 1,1 0-1,-1 1 0,0-1 1,1 0-1,-1 0 0,0 0 1,1 1-1,-1-1 1,0 0-1,0 0 0,1 0 1,-1 0-1,0 0 1,1-1-1,-1 1 0,0 0 1,1 0-1,-2-1 1,1 1-1,0 0 0,0 0 0,1 0 0,-1 0 0,0 0 0,0 0 1,0 0-1,0 0 0,0 0 0,0 0 0,0 1 0,0-1 0,0 0 0,0 1 1,0-1-1,0 0 0,0 1 0,-17 17 22,16-16-21,0 0 1,-1-1 0,1 1-1,0 0 1,0 0 0,0 1-1,0-1 1,1 0 0,-1 1-1,-2 4 1,2-1 4,-1 0-1,2 1 1,-1-1 0,1 1 0,0 0 0,0-1-1,0 1 1,1 8 0,21-12 17,283 4 402,-303-6-425,0 0-1,-1-1 1,1 1 0,0 0 0,-1-1-1,1 1 1,0 0 0,-1 0-1,1 0 1,-1-1 0,0 1 0,1 0-1,-1 0 1,1 0 0,-1 0-1,0 0 1,0 0 0,0 0 0,1 1-1,2 27-28,-2-25 11,-1-1 6,1 1 0,-1 0 0,0 0 1,0-1-1,0 1 0,0 0 0,0 0 0,-1-1 0,0 1 0,0 0 0,-2 6 1,-3-7 3,5-3 7,0 0 0,0 0 0,0 1 0,0-1 0,0 0 0,0 1 0,1-1 0,-1 1 0,0-1 0,0 1 0,1-1 0,-1 1 0,0-1 0,1 1 0,-1 0 1,0 0-1,1-1 0,-1 1 0,1 0 0,-1 0 0,1 0 0,-1-1 0,1 1 0,0 0 0,-1 0 0,1 0 0,0 1 0,-1-1 1,1 0 0,-1 0 0,0 1 0,0-1 0,0 0-1,0 0 1,1 0 0,-2 0 0,1 0 0,0 0 0,0 0 0,0 0 0,0-1 0,0 1 0,-1 0 0,1-1 0,0 1 0,-1-1-1,1 1 1,0-1 0,-1 0 0,1 0 0,-2 1 0,-1 0 1,-7 5-7,0 0-1,-1-1 0,0-1 1,0 0-1,0 0 0,0-1 1,-1-1-1,0 0 0,-12 1 1,23-8 16,0-15-7,-3-90 23,5 89-6,0 20-19,0 0-1,1 1 1,-1-1-1,0 0 1,0 0 0,0 1-1,1-1 1,-1 0-1,0 1 1,0-1 0,1 0-1,-1 1 1,1-1-1,-1 0 1,1 1 0,-1-1-1,1 1 1,-1-1-1,1 0 1,0 1 0,-1 0-1,1-1 1,-1 1-1,1-1 1,0 1 0,0 0-1,-1-1 1,2 1-1,-1 0 1,0-1 0,0 1-1,0 0 1,0-1-1,-1 1 1,1-1-1,0 1 1,0-1-1,0 0 1,-1 1-1,1-1 1,0 0 0,-1 0-1,1 1 1,0-1-1,-1 0 1,1 0-1,-1 0 1,1 0-1,-1 1 1,0-1 0,1 0-1,-1 0 1,0 0-1,0 0 1,0 0-1,0 0 1,1 0-1,-1-1 1,1-1-1,1 1 1,0 0 0,-1 0-1,1 0 1,0 0-1,0 0 1,1 0-1,-1 1 1,0-1-1,1 1 1,-1-1 0,6-1-1,2-3-1,1-2 8,0 2-1,0-1 1,1 1 0,-1 1-1,14-4 1,11 2-8591,-35 7 7677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43.765"/>
    </inkml:context>
    <inkml:brush xml:id="br0">
      <inkml:brushProperty name="width" value="0.05" units="cm"/>
      <inkml:brushProperty name="height" value="0.05" units="cm"/>
      <inkml:brushProperty name="color" value="#E71224"/>
    </inkml:brush>
  </inkml:definitions>
  <inkml:trace contextRef="#ctx0" brushRef="#br0">64 18 2152,'0'-1'115,"0"1"0,0-1 0,0 1 0,0-1 0,0 0 0,0 1 0,0-1 0,0 1 0,0-1 0,0 0 0,0 1 0,0-1 0,0 1 0,1-1 0,-1 1 0,0-1 0,0 1 0,1-1 0,-1 1 0,0-1 0,1 1 0,-1-1 0,1 1 0,-1-1 0,1 1 0,-1 0 0,0-1 0,1 1 0,-1 0 0,1-1 0,0 1 0,-1 0 0,1 0 0,-1 0 0,1-1 0,-1 1 0,1 0 0,0 0 0,-1 0 0,1 0 0,-1 0 0,1 0 0,-1 0 0,2 0 0,1 0-346,1 0 805,-4 50 853,-4-40-1384,2-6-35,-1 1 1,1-1 0,-1 1 0,1-1-1,1 1 1,-1 0 0,1-1 0,-1 1-1,1 0 1,1 0 0,-1 0 0,1 9 0,-1-7-1,0-1 0,0 1 1,0-1-1,-1 0 1,0 1-1,-5 8 1,-5 21 30,5-10-279,-16 84 783,17-34-3780,24-76-1668,-14 0 3988</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44.228"/>
    </inkml:context>
    <inkml:brush xml:id="br0">
      <inkml:brushProperty name="width" value="0.05" units="cm"/>
      <inkml:brushProperty name="height" value="0.05" units="cm"/>
      <inkml:brushProperty name="color" value="#E71224"/>
    </inkml:brush>
  </inkml:definitions>
  <inkml:trace contextRef="#ctx0" brushRef="#br0">181 4 3136,'-5'-3'3664,"-13"3"-3531,18 0-128,0 0-1,0 0 0,0 0 0,-1 0 1,1 0-1,0 0 0,0 0 0,0 0 1,0 0-1,0 0 0,-1 0 1,1 0-1,0 0 0,0 0 0,0 0 1,0 0-1,0 0 0,-1 0 0,1 0 1,0 0-1,0 0 0,0 0 0,0 0 1,0 0-1,-1 1 0,1-1 1,0 0-1,0 0 0,0 0 0,0 0 1,0 0-1,0 0 0,0 0 0,0 1 1,-1-1-1,1 0 0,0 0 1,0 0-1,0 0 0,0 0 0,0 1 1,0-1-1,0 0 0,0 0 0,0 0 1,0 0-1,0 1 0,0-1 1,0 0-1,0 0 0,0 0 0,0 0 1,0 0-1,0 1 0,0-1 0,1 0 1,-1 20 263,-4-11-55,-4 1-26,0 1 1,-11 21-1,-48 108 181,56-108-306,2 0 0,0 0-1,3 1 1,0-1 0,3 2-1,0 57 1,3-91-61,0 0-1,0 1 1,0-1-1,0 0 1,0 1 0,0-1-1,0 0 1,0 0-1,0 1 1,0-1-1,0 0 1,0 0 0,0 1-1,0-1 1,1 0-1,-1 0 1,0 1-1,0-1 1,0 0 0,1 0-1,-1 1 1,0-1-1,0 0 1,0 0 0,1 0-1,-1 0 1,0 1-1,0-1 1,1 0-1,-1 0 1,0 0 0,1 0-1,-1 0 1,0 0-1,1 0 1,24 6 2,-1-2 44,0-1 1,1-1-1,38-2 0,-36 0-18,-24-1-31,-1 1 0,0-1 1,1 0-1,-1 0 1,0 0-1,0 0 1,0 0-1,0-1 1,0 1-1,0-1 0,0 1 1,0-1-1,-1 0 1,1 0-1,0 1 1,-1-1-1,0 0 1,2-3-1,20-36-29,-22 38 27,1 0-2,-1-1-1,1 1 1,-1 0 0,0-1 0,0 0-1,-1 1 1,1-1 0,-1 1 0,0-1 0,0 0-1,-1-6 1,1-11-155,-1 20 158,1 1 0,-1-1 0,0 0 0,1 0 0,-1 0 0,0 1 0,1-1 0,-1 0 0,0 1 0,0-1 0,0 0 0,0 1 0,0-1 0,1 1 0,-1 0 0,0-1 0,0 1 0,0 0 0,0-1 0,0 1 0,0 0 0,0 0 0,0 0 0,0 0 0,-1 0 0,1 0 0,-1 0 0,-17-3-131,-4 0-452,0 1 1,-27 2-1,-23 0-3009,71 3 2858,1-1 601,1 0 0,0 0 0,0-1 0,-1 1 0,1 0 0,-1-1-1,0 1 1,1-1 0,-1 1 0,-1 1 0,-1-3-461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45.277"/>
    </inkml:context>
    <inkml:brush xml:id="br0">
      <inkml:brushProperty name="width" value="0.05" units="cm"/>
      <inkml:brushProperty name="height" value="0.05" units="cm"/>
      <inkml:brushProperty name="color" value="#E71224"/>
    </inkml:brush>
  </inkml:definitions>
  <inkml:trace contextRef="#ctx0" brushRef="#br0">2 137 884,'0'0'7638,"0"-4"-7518,0-11-18,0 11-25,0-5-7,-1 4-72,1 1 1,0 0-1,0-1 1,0 1-1,0-1 1,1 1-1,0-1 1,0 1-1,2-6 0,6 3-4,-8 6 5,0 1-1,0-1 1,-1 0-1,1 1 1,0-1-1,0 0 1,0 0-1,-1 1 1,1-1-1,0 0 1,-1 0 0,1 0-1,-1 0 1,1 0-1,-1 0 1,1 0-1,-1 0 1,0 0-1,1 0 1,-1 0-1,0-1 1,0 1-1,0 0 1,0 0 0,0 0-1,0 0 1,0-2-1,0 3 1,0 0 1,0-1-1,0 1 0,0 0 0,0-1 0,0 1 1,0-1-1,1 1 0,-1 0 0,0-1 1,0 1-1,0 0 0,1-1 0,-1 1 0,0 0 1,1 0-1,-1-1 0,0 1 0,0 0 0,1 0 1,-1-1-1,0 1 0,1 0 0,-1 0 1,1 0-1,-1 0 0,0 0 0,1 0 0,-1-1 1,0 1-1,1 0 0,-1 0 0,1 0 1,-1 0-1,1 0 0,-1 0 0,0 0 0,1 0 1,-1 0-1,1 0 0,-1 0 0,0 0 0,1 0 1,-1 0-1,0 0 0,1 0 0,-1 0 1,0 0-1,0-1 0,1 1 0,-1 0 0,0 0 1,1 0-1,-1-1 0,0 1 0,0 0 1,1 0-1,-1-1 0,0 1 0,0 0 0,0-1 1,1 1-1,-1 0 0,0-1 0,0 1 0,0 0 1,0-1-1,0 1 0,16-5-53,-16 5 52,1 0 0,-1 0 0,1 0-1,-1-1 1,1 1 0,0 0-1,-1 0 1,1 0 0,-1 0-1,1 1 1,0-1 0,-1 0-1,1 0 1,-1 0 0,1 0-1,-1 1 1,1-1 0,0 0 0,-1 0-1,1 1 1,-1-1 0,1 0-1,-1 1 1,0-1 0,1 1-1,-1-1 1,1 0 0,0 2-1,0 18-3,2 97 32,-3-117-24,0 1-1,0 0 1,0 0-1,0 0 1,0 0-1,-1 0 1,1 0-1,0-1 1,0 1-1,-1 0 0,1 0 1,-1 0-1,1-1 1,-1 1-1,1 0 1,-1-1-1,1 1 1,-1 0-1,0-1 1,1 1-1,-1 0 0,0-1 1,1 1-1,-1-1 1,0 0-1,-1 1 1,1 0-3,0-1 1,0 1 0,1-1 0,-1 1 0,0-1 0,0 1-1,0 0 1,1-1 0,-1 1 0,0 0 0,1 0-1,-1-1 1,0 1 0,1 0 0,-1 0 0,1 0-1,0 0 1,-1 0 0,1 0 0,0 0 0,-1 0-1,1 0 1,0 0 0,0 0 0,0 0 0,0 1-1,0 12 128,0-37-82,4 18-58,14-16-4,-18 20 17,1 1 0,-1-1 0,1 0 0,0 1 0,-1-1 0,1 1-1,-1-1 1,0 0 0,1 1 0,-1-1 0,1 0 0,-1 0 0,0 1-1,0-1 1,1 0 0,-1 0 0,0 1 0,0-1 0,0 0 0,0 0-1,0 0 1,0 1 0,0-1 0,0 0 0,-1-1 0,4-6-4,16-1-12,-11-9 1,-5 13 2,0 1-1,0 0 0,0 0 1,1 0-1,0 0 0,0 0 0,0 1 1,0 0-1,0 0 0,0 0 0,1 0 1,0 1-1,-1 0 0,1 0 1,0 0-1,8-2 0,-13 5 15,1-1-1,-1 0 1,0 1-1,1-1 1,-1 1-1,0-1 1,1 0-1,-1 1 1,0-1-1,1 1 1,-1-1-1,0 1 1,0-1 0,0 1-1,1-1 1,-1 1-1,0 0 1,0-1-1,0 1 1,0-1-1,0 1 1,0-1-1,0 1 1,0-1-1,0 1 1,0 0-1,-1 0 1,1-1-1,0 1 1,0-1-1,0 1 0,0 0 1,-1-1-1,1 1 0,0-1 1,0 1-1,1-1 0,-1 1 1,0-1-1,0 1 1,0 0-1,0-1 0,0 1 1,0-1-1,1 1 0,-1-1 1,0 1-1,1-1 0,-1 1 1,0-1-1,1 1 0,-1-1 1,0 0-1,1 1 0,0 0 1,2 5 5,3 107-56,-6-65 121,0-48 120,0-5-187,0 4-2,-1 0-1,1 0 1,0 0-1,0 0 0,0 0 1,0 0-1,0 0 0,0 0 1,0 0-1,1 0 1,-1 0-1,0 0 0,0 0 1,1 0-1,-1 1 0,1-1 1,-1 0-1,0 0 0,1 0 1,0 1-1,-1-1 1,1 0-1,-1 0 0,1 1 1,0-1-1,0 0 0,-1 1 1,1-1-1,0 1 0,0-1 1,0 1-1,0 0 1,-1-1-1,1 1 0,0 0 1,0-1-1,0 1 0,0 0 1,0 0-1,2 0 0,-3 0 0,0 0-1,0 0 1,0 0-1,0 0 0,1 0 1,-1 0-1,0 0 0,0 0 1,0 0-1,0 0 0,1 0 1,-1 0-1,0 0 0,0 0 1,0 0-1,0 0 0,1 0 1,-1 0-1,0 0 0,0 0 1,0-1-1,0 1 1,0 0-1,0 0 0,1 0 1,-1 0-1,0 0 0,0 0 1,0 0-1,0-1 0,0 1 1,0 0-1,0 0 0,0 0 1,1 0-1,-1-1 0,0 1 1,0 0-1,0 0 1,0 0-1,0 0 0,0 0 1,0-1-1,0 1 0,0 0 1,0 0-1,0 0 0,0 0 1,0-1-1,0 1 0,0 0 1,-1 0-1,1 0 0,0 0 1,0-1-1,0 1 0,0-1 0,0 0-1,0 0 1,0 0-1,0-1 1,0 1-1,0 0 1,0 0-1,1 0 0,-1 0 1,0 0-1,1 0 1,-1 0-1,1 0 1,-1 0-1,1 0 0,0 0 1,-1 0-1,1 0 1,0 0-1,0 0 1,1-1-1,6-7-11,-2-9-10,5 10 22,-5-10 9,7 10-13,-7-2 5,-6 9-1,1 0 0,-1 0-1,0 0 1,1 0 0,-1 0-1,1 1 1,-1-1 0,1 0-1,0 0 1,-1 0 0,1 1-1,0-1 1,-1 0 0,1 1-1,0-1 1,0 1 0,1-2-1,-1 2-1,0 0-1,0-1 0,0 1 1,0-1-1,0 1 0,0-1 1,0 1-1,0-1 0,0 0 0,-1 0 1,1 1-1,0-1 0,0 0 1,-1 0-1,1 0 0,-1 0 1,1 0-1,0 0 0,-1 0 0,0 0 1,1-1-1,1-3-68,-1 5 26,-1 0 45,0 0 0,0 0 0,0 0 0,0-1-1,0 1 1,1 0 0,-1 0 0,0 0 0,0 0 0,0 0 0,0 0 0,1 0 0,-1 0 0,0 0 0,0 0 0,0 0 0,0 0 0,1 0 0,-1 0 0,0 0 0,0 0 0,0 0 0,0 0 0,1 0 0,-1 0 0,0 0 0,0 1 0,0-1-1,0 0 1,0 0 0,1 0 0,-1 0 0,0 0 0,0 0 0,0 0 0,0 1 0,0-1 0,0 0 0,0 0 0,0 0 0,1 0 0,-1 0 0,0 1 0,0-1 0,0 0 0,0 0 0,0 0 0,0 0 0,0 1 0,0-1 0,0 0 0,0 0-1,0 0 1,0 0 0,0 1 0,0-1 0,0 0 0,0 0 0,0 0 0,0 0 0,0 0 0,-1 1 0,1-1 0,0 0 0,0 0 0,0 0 0,0 0 0,0 1 0,0 22 11,0-17 0,0 0-5,0 55 66,0-34-6864,6-27 5912,24 0 195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45.823"/>
    </inkml:context>
    <inkml:brush xml:id="br0">
      <inkml:brushProperty name="width" value="0.05" units="cm"/>
      <inkml:brushProperty name="height" value="0.05" units="cm"/>
      <inkml:brushProperty name="color" value="#E71224"/>
    </inkml:brush>
  </inkml:definitions>
  <inkml:trace contextRef="#ctx0" brushRef="#br0">0 3 1900,'0'0'48,"1"0"0,-1 0 0,0 0 0,0 0-1,0 0 1,0-1 0,0 1 0,1 0 0,-1 0 0,0 0 0,0 0-1,0 0 1,0 0 0,0 0 0,1 0 0,-1 0 0,0 0 0,0 0 0,0 1-1,0-1 1,1 0 0,-1 0 0,0 0 0,0 0 0,0 0 0,0 0-1,0 0 1,0 0 0,1 0 0,-1 0 0,0 0 0,0 1 0,0-1-1,0 0 1,0 0 0,0 0 0,0 0 0,0 0 0,0 0 0,0 1-1,1-1 1,-1 0 0,0 0 0,0 0 0,0 0 0,0 0 0,0 1-1,0-1 1,0 0 0,0 0 0,0 0 0,0 0 0,0 1 0,0-1-1,0 0 1,-1 0 0,1 0 0,0 0 0,0 0 0,0 1 0,0-1-1,0 0 1,0 0 0,0 0 0,0 15-343,0-13 563,0 4 22,0-1-65,0 76 409,0-39-288,0-35 265,0-13 470,0 2-1111,0-1 14,0 3 16,-1-2-2,1-1 0,0 1 1,0 0-1,0 0 0,1 0 0,-1 0 0,1 0 0,2-6 0,12 2 7,14-29-44,-21 28 29,-8 8 7,1 1 0,-1 0 0,0 0 1,0-1-1,0 1 0,0 0 1,1 0-1,-1 0 0,0-1 0,0 1 1,1 0-1,-1 0 0,0 0 1,0 0-1,0 0 0,1-1 0,-1 1 1,0 0-1,1 0 0,-1 0 1,0 0-1,0 0 0,1 0 0,-1 0 1,0 0-1,0 0 0,1 0 1,-1 0-1,0 0 0,1 0 0,-1 0 1,0 0-1,0 0 0,1 1 1,-1-1-1,0 0 0,0 0 0,1 0 1,-1 0-1,0 0 0,0 1 1,0-1-1,1 0 0,-1 0 0,0 0 1,0 1-1,0-1 0,0 0 1,1 0-1,-1 1 0,0-1 0,0 0 1,0 0-1,0 1 0,0-1 1,0 0-1,0 0 0,0 1 0,10 43 69,-10-36-59,0-8-6,-1 1 1,1-1-1,0 1 1,0-1-1,0 0 1,0 1-1,0-1 1,0 1-1,0-1 0,0 1 1,0-1-1,0 1 1,0-1-1,0 0 1,0 1-1,0-1 0,0 1 1,1-1-1,-1 1 1,0-1-1,0 0 1,0 1-1,1-1 1,-1 0-1,0 1 0,1-1 1,-1 0-1,0 1 1,0-1-1,1 0 1,-1 1-1,1-1 1,-1 0-1,0 0 0,1 1 1,-1-1-1,1 0 1,0 5 44,-1-4 35,0-3 406,0 1-486,0 0 0,0 0 0,0 0 1,1 0-1,-1 0 0,0 0 0,1 0 0,-1 0 0,1 0 1,-1 0-1,1 0 0,0 0 0,-1 0 0,1 0 1,0 0-1,0 0 0,0 1 0,-1-1 0,1 0 0,0 1 1,0-1-1,0 0 0,0 1 0,0-1 0,0 1 1,0 0-1,0-1 0,1 1 0,-1 0 0,0 0 0,0-1 1,0 1-1,0 0 0,0 0 0,0 0 0,1 0 1,-1 1-1,0-1 0,1 0 0,-1 1 0,-1-1-1,0 0 1,1 0 0,-1 0-1,1 0 1,-1 0 0,0 0-1,1 0 1,-1 0 0,1 0-1,-1-1 1,0 1 0,1 0-1,-1 0 1,0 0 0,1 0-1,-1 0 1,0-1 0,1 1-1,-1 0 1,0 0 0,1-1-1,-1 1 1,0 0 0,1 0-1,-1-1 1,0 1 0,0 0-1,0-1 1,1 0 0,57-56-21,-32 32-14,-18 15-5,-8 10 37,0 0 0,0-1 0,1 1 1,-1 0-1,0 0 0,0-1 0,1 1 1,-1 0-1,0 0 0,1-1 0,-1 1 0,0 0 1,1 0-1,-1 0 0,0 0 0,1-1 0,-1 1 1,1 0-1,-1 0 0,0 0 0,1 0 0,-1 0 1,1 0-1,-1 0 0,0 0 0,1 0 0,-1 0 1,0 0-1,1 0 0,-1 1 0,1-1 0,-1 0 1,1 0-1,0 6 36,0 25 35,11 58-1,-7-54-55,1 12-6769</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46.193"/>
    </inkml:context>
    <inkml:brush xml:id="br0">
      <inkml:brushProperty name="width" value="0.05" units="cm"/>
      <inkml:brushProperty name="height" value="0.05" units="cm"/>
      <inkml:brushProperty name="color" value="#E71224"/>
    </inkml:brush>
  </inkml:definitions>
  <inkml:trace contextRef="#ctx0" brushRef="#br0">17 148 4632,'0'0'65,"0"0"0,-1 0 0,1 1 0,-1-1 0,1 0 0,-1 0 0,1 0 0,-1 0 0,1 0 0,0 0 0,-1 0 0,1 0 0,-1 0 0,1 0 0,-1 0-1,1 0 1,-1 0 0,1 0 0,-1 0 0,1 0 0,-1-1 0,1 1 0,0 0 0,-1 0 0,1 0 0,-1-1 0,1 1 0,0 0 0,-1-1 0,1 1 0,0 0-1,-1-1 1,1 1 0,0 0 0,0-1 0,-1 1 0,1-1 0,0 1 0,0-1 0,0 1 0,-1 0 0,1-1 0,0 1 0,0-1 0,0 1 0,0-1 0,0 1 0,0-1-1,0 1 1,0-1 0,0 1 0,0-1 0,0 1 0,1-1 0,-1-2 1594,5 3-1327,911 0 1752,-901 0-2087,1-2-1,-1 0 0,30-8 1,-31 6 7,1 1 0,-1 0 0,29-1 0,-31 3 3,0 0-1,1 0 1,-1-2 0,0 1-1,19-8 1,14-3 4,230-55-435,-257 64-2653,-28 5-3086,-1 0 4003,2 0 3363,2-1-2306</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46.531"/>
    </inkml:context>
    <inkml:brush xml:id="br0">
      <inkml:brushProperty name="width" value="0.05" units="cm"/>
      <inkml:brushProperty name="height" value="0.05" units="cm"/>
      <inkml:brushProperty name="color" value="#E71224"/>
    </inkml:brush>
  </inkml:definitions>
  <inkml:trace contextRef="#ctx0" brushRef="#br0">10 0 5905,'-9'0'4589,"34"0"-3339,44 0-893,-58 1-307,1 0 0,-1 0-1,1 1 1,-1 1 0,19 6 0,-20-6-27,1 1 0,-1-2 0,1 1 1,0-2-1,18 2 0,86 6 134,0 0-54,136 2 53,74-6-43,-183-7-17,396 2 29,-536 0-132,0 0 1,0 0 0,0 0 0,0 1 0,0-1 0,0 1 0,0-1 0,0 1-1,0 0 1,0 0 0,0 0 0,0 0 0,2 2 0,-2-2-152,0 0 0,0 1 0,0-1 0,0 0 1,0 0-1,0-1 0,0 1 0,0 0 0,1-1 0,-1 1 1,0-1-1,0 0 0,3 1 0,-4 9-2280,-10-7-3578,-32-3 4501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07.762"/>
    </inkml:context>
    <inkml:brush xml:id="br0">
      <inkml:brushProperty name="width" value="0.05" units="cm"/>
      <inkml:brushProperty name="height" value="0.05" units="cm"/>
      <inkml:brushProperty name="color" value="#E71224"/>
    </inkml:brush>
  </inkml:definitions>
  <inkml:trace contextRef="#ctx0" brushRef="#br0">28 51 2756,'0'-1'-10,"-14"-16"1628,12 16-1062,1-1 0,0 0 0,-1 0-1,1 0 1,0 0 0,0 0 0,0-1 0,0 1 0,1 0 0,-1 0-1,0-5 1585,4 7-2112,17-1 394,-15 0-383,1 0 0,0 1 0,0 0 1,-1 0-1,1 0 0,0 1 0,0 0 1,-1 0-1,11 3 0,-5 3-23,-9-5-12,0 0 0,0-1 0,0 0 0,1 1 0,-1-1 0,0 0 0,1 0 0,-1 0 0,1-1 0,-1 1 0,1 0 0,-1-1 0,1 0 0,3 0 0,4 1 15,1 1 0,0 0-1,0 0 1,-1 1 0,19 8 0,14 3-4,33 8 2,-1 4 1,-1 3-1,-2 3 1,118 72-1,-8 18 84,-98-63-54,110 57 1,-85-54-58,-2 5 0,156 126 0,-226-163 0,269 197 53,-211-182 1,-85-39-1566,-15-7-2342,-6 0 2917,10 1 905,1 0 0,0 0 0,0 0-1,0 0 1,-1 0 0,1 0 0,0 0-1,0 0 1,0 0 0,0 0 0,-1 0-1,1 0 1,0 0 0,0 0 0,0 0-1,0 0 1,-1 0 0,1 0 0,0 0-1,0 0 1,0 0 0,0 0 0,0 0-1,-1-1 1,1 1 0,0 0 0,0 0-1,0 0 1,0 0 0,0 0 0,0-1-1,0 1 1,-1 0 0,1 0 0,0 0-1,0 0 1,0-1 0,0 1 0,0 0-1,0 0 1,0 0 0,0 0 0,0-1-1,0 1 1,0 0 0,0 0 0,0 0-1,0 0 1,0-1 0,0 1 0,0 0-1,0 0 1,0 0 0,1 0 0,-1-1-1,0 1 1,0-25-2215,0 19 401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08.781"/>
    </inkml:context>
    <inkml:brush xml:id="br0">
      <inkml:brushProperty name="width" value="0.05" units="cm"/>
      <inkml:brushProperty name="height" value="0.05" units="cm"/>
      <inkml:brushProperty name="color" value="#E71224"/>
    </inkml:brush>
  </inkml:definitions>
  <inkml:trace contextRef="#ctx0" brushRef="#br0">1 836 2020,'0'0'9945,"6"0"-9771,-1 1-141,0 0 10,0 0 0,0-1 0,0 0 0,0 0-1,0 0 1,0 0 0,0-1 0,-1 0 0,1 0 0,5-1 0,-3-1-32,0 0 0,1 1 0,-1 0 0,0 1 1,1 0-1,11-1 0,-9 1 6,1 0 0,-1-1 1,1 0-1,-1 0 0,19-9 0,21-4 26,967-264 184,-823 206-145,-79 28-20,-18 9-57,120-46 18,-206 77 1,1 0 0,-1 0 0,0-1 0,0-1 0,0 0 0,-1 0 0,0-1 0,-1 0 0,14-15 0,-16 16-26,1 0-1,0 0 1,0 1-1,0 0 1,1 0-1,0 1 0,0 0 1,16-5-1,28-18-34,21-15 207,-47 30-346,-1 0 0,1 2 0,36-9 0,-45 17-1330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09.766"/>
    </inkml:context>
    <inkml:brush xml:id="br0">
      <inkml:brushProperty name="width" value="0.05" units="cm"/>
      <inkml:brushProperty name="height" value="0.05" units="cm"/>
      <inkml:brushProperty name="color" value="#E71224"/>
    </inkml:brush>
  </inkml:definitions>
  <inkml:trace contextRef="#ctx0" brushRef="#br0">0 26 2700,'0'0'3663,"0"-4"-3095,0 3-432,0 1-1,0-1 1,0 1-1,0-1 1,0 0-1,0 1 1,0-1-1,0 0 1,0 1-1,0-1 1,1 0 0,-1 1-1,0-1 1,0 0-1,1 1 1,-1-1-1,0 1 1,1-1-1,-1 1 1,0-1-1,1 0 1,-1 1-1,1 0 1,-1-1-1,1 1 1,-1-1-1,1 1 1,-1 0-1,1-1 1,0 1-1,-1 0 1,1-1-1,0 1 1,-1 0-1,1 0 1,-1 0-1,2-1 1,9 1-520,-10 0 292,4 0 107,0-1-13,1 0 1,0 1-1,0-1 1,-1 2-1,1-1 0,10 2 1,-15-2-1,85 0-26,-85 0 26,0 0-1,0 1 1,1-1 0,-1 0-1,0 1 1,0-1-1,0 1 1,0-1 0,0 1-1,1 0 1,-1-1-1,0 1 1,0 0 0,-1 0-1,1 0 1,0-1-1,0 1 1,0 0 0,0 2-1,15 11 14,90 57 8,71 53 37,-3-1-10,-146-106-37,53 35 25,2-3 0,112 47 0,13-29-27,5 3-2,-196-62-5,-1 0-1,16 11 0,-19-10-2,1-1 0,0-1 0,20 8 0,-8-6-3,38 13 6,98 46 0,-157-65-8,7 4 7,0 0 0,0-1 0,1-1 0,-1 0 0,1 0 0,1-1 0,-1-1 0,0 0 0,17 1 0,-5-3 11,37 7-1,13 2-108,-25 0-1005,-50-10 973,0 0 0,0 0 1,-1 0-1,1 0 0,0 0 0,0 0 0,0 0 0,0 0 0,-1 0 0,1 0 0,0 0 0,0 0 0,0 0 0,0 1 0,-1-1 1,0 1-1144,1-1 1143,0 1 1,0-1-1,0 0 0,0 0 0,0 0 0,0 0 0,0 1 0,0-1 0,0 0 0,0 0 0,0 0 0,0 1 0,0-1 0,0 0 1,0 0-1,0 0 0,0 0 0,0 1 0,0-1 0,0 0 0,0 0 0,1 0 0,-1 0 0,0 1 0,2 0-1396,-24-1 296,17 0 274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35.906"/>
    </inkml:context>
    <inkml:brush xml:id="br0">
      <inkml:brushProperty name="width" value="0.05" units="cm"/>
      <inkml:brushProperty name="height" value="0.05" units="cm"/>
    </inkml:brush>
  </inkml:definitions>
  <inkml:trace contextRef="#ctx0" brushRef="#br0">8 44 5477,'8'-18'703,"-8"17"-611,1-1 0,-1 1-1,0 0 1,1 0 0,-1-1-1,1 1 1,-1 0 0,1 0-1,0 0 1,-1 0 0,1 0-1,0 0 1,0 0 0,0 0-1,0 0 1,0 0 0,0 0-1,0 1 1,0-1 0,0 0-1,0 1 1,0-1 0,0 1-1,0-1 1,1 1 0,-1-1-1,0 1 1,0 0 0,1 0-1,-1 0 1,0-1 0,1 1-1,-1 1 1,0-1 0,2 0-1,110 0 361,-111 0-447,-1 0 1,1 0-1,-1 0 1,1 1 0,-1-1-1,1 0 1,-1 1 0,1-1-1,-1 1 1,1-1-1,-1 1 1,0 0 0,1 0-1,-1 0 1,0 0-1,0 0 1,0 0 0,0 0-1,0 0 1,0 0 0,0 0-1,2 2 1,5 7 31,14 4 86,3 4 97,-23-15-183,0 0 0,0 0 1,0 0-1,0 0 0,0 1 0,-1-1 0,0 0 1,1 1-1,-1-1 0,-1 1 0,2 5 0,1 49 446,-3-56-478,0-1 0,0 1 1,-1-1-1,1 1 0,0-1 0,-1 0 1,1 1-1,-1-1 0,0 0 0,1 1 1,-1-1-1,0 0 0,0 0 0,1 1 1,-1-1-1,0 0 0,0 0 1,-1 0-1,1 0 0,0 0 0,0-1 1,0 1-1,0 0 0,-2 0 0,-7 7 24,-3 12 28,-12 2 4,18-15-45,-1 0 1,-1 0-1,1-1 1,-1-1-1,-10 6 1,11-7-5,-1 1 0,1 0 0,0 1 0,1 0 0,-14 12-1,17-13 7,-1 0-1,0 0 0,0-1 0,-1 0 1,-10 7-1,-20 14 109,30-22-161,6-3 49,0 0 1,1 0 0,-1 0 0,0 0 0,0 0-1,0 0 1,0 0 0,0 0 0,0 0 0,0 0-1,0 0 1,0 1 0,0-1 0,0 0 0,0 0-1,0 0 1,0 0 0,0 0 0,0 0 0,0 0-1,0 0 1,0 0 0,0 0 0,0 0-1,0 1 1,0-1 0,0 0 0,0 0 0,0 0-1,0 0 1,0 0 0,0 0 0,0 0 0,0 0-1,0 0 1,0 0 0,0 0 0,0 0 0,0 0-1,-1 0 1,1 1 0,0-1 0,0 0 0,0 0-1,0 0 1,0 0 0,0 0 0,0 0-1,0 0 1,0 0 0,0 0 0,54 0 189,108 0-189,-159 0-15,0-1 1,-1 1 0,1 0 0,0-1 0,0 0-1,0 0 1,0 0 0,-1 0 0,1 0 0,-1 0-1,5-4 1,-4 4-3,-1-1 0,0 1-1,1-1 1,0 1 0,-1 0-1,1 0 1,0 0 0,0 1-1,-1-1 1,1 1 0,5-1 0,4 1-40,2 1-302,0-1 1,0 0 0,0-1 0,0-1-1,0 0 1,0-1 0,-1-1-1,18-6 1,-25 7 20,-3 2-210,1 0 0,-1 0 0,0-1 0,0 0 1,0 0-1,0 0 0,-1 0 0,1 0 0,0 0 0,-1-1 0,4-4 0,0-3-1176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10.943"/>
    </inkml:context>
    <inkml:brush xml:id="br0">
      <inkml:brushProperty name="width" value="0.05" units="cm"/>
      <inkml:brushProperty name="height" value="0.05" units="cm"/>
      <inkml:brushProperty name="color" value="#E71224"/>
    </inkml:brush>
  </inkml:definitions>
  <inkml:trace contextRef="#ctx0" brushRef="#br0">1 867 628,'0'-1'9130,"0"-8"-9171,0 9 42,0-1 1,0 1-1,0 0 1,0 0-1,0 0 0,0 0 1,0 0-1,0 0 1,0 0-1,0-1 1,0 1-1,0 0 0,0 0 1,0 0-1,0 0 1,0 0-1,0 0 1,0 0-1,0 0 0,0-1 1,0 1-1,0 0 1,0 0-1,0 0 1,0 0-1,0 0 0,1 0 1,-1 0-1,0 0 1,0 0-1,0 0 1,0-1-1,0 1 0,0 0 1,0 0-1,0 0 1,0 0-1,1 0 1,-1 0-1,0 0 0,0 0 1,0 0-1,0 0 1,0 0-1,0 0 1,0 0-1,1 0 0,-1 0 1,0 0-1,0 0 1,0 0-1,0 0 1,0 0-1,0 0 0,0 0 1,1 1-1,1-2 3,1 1 0,-1-1 0,0 1 0,1-1 0,-1 0 0,0 0 0,1 0 0,-1 0 0,0 0 0,0-1 0,0 1 0,0-1 0,0 1 0,2-4 0,0 2 1,0 0 1,0 0-1,0 1 1,0-1-1,8-3 1,117-54 32,-34 14-19,417-137 299,-236 80-187,-169 58-64,-91 39-65,12-6 12,-1 1-1,1 1 0,1 2 1,0 1-1,51-6 0,0 5-5,90-21-1,-114 18-7,-43 8 4,0-1 0,-1-1 0,1 0 0,-1 0 0,16-11 0,30-13 10,308-120-35,-333 138 6,66-12 1,-43 11-220,-68 14-7250,-5-4 6908,8 1-4,1 1-511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12.309"/>
    </inkml:context>
    <inkml:brush xml:id="br0">
      <inkml:brushProperty name="width" value="0.05" units="cm"/>
      <inkml:brushProperty name="height" value="0.05" units="cm"/>
      <inkml:brushProperty name="color" value="#E71224"/>
    </inkml:brush>
  </inkml:definitions>
  <inkml:trace contextRef="#ctx0" brushRef="#br0">168 78 2920,'0'-46'4071,"0"45"-4050,0 1 0,0 0 0,0-1 0,0 1 0,1 0 0,-1-1 0,0 1 0,0 0 0,0-1 0,1 1 0,-1 0 0,0-1 0,0 1 0,1 0 0,-1 0-1,0-1 1,1 1 0,-1 0 0,0 0 0,0 0 0,1 0 0,-1-1 0,1 1 0,-1 0 0,0 0 0,1 0 0,-1 0 0,0 0 0,1 0 0,0 0 35,0 0 1,-1 0 0,1-1-1,0 1 1,-1 0 0,1 0-1,0 0 1,-1-1 0,1 1-1,0 0 1,-1-1-1,1 1 1,-1-1 0,1 1-1,-1-1 1,1 1 0,-1-1-1,1 1 1,-1-1 0,0 1-1,1-1 1,-1 1 0,0-1-1,1 0 1,-1 1-1,0-1 1,0 0 0,1 1-1,-1-1 1,0 0 0,0 1-1,0-1 1,0-1 0,0-6 1522,0 10-652,0 22-413,0 34-557,0-57 44,0-1 1,0 1-1,0 0 0,0 0 0,0-1 1,1 1-1,-1 0 0,0-1 0,0 1 1,1 0-1,-1-1 0,0 1 0,1 0 1,-1-1-1,1 1 0,-1-1 0,1 1 1,-1-1-1,1 1 0,-1-1 0,1 1 1,-1-1-1,1 1 0,0-1 0,-1 0 1,1 1-1,-1-1 0,1 0 0,0 0 1,0 0-1,-1 1 0,2-1 0,-1 0 0,-1 0 0,1 0 0,0 1 0,0-1-1,-1 0 1,1 0 0,0 1 0,-1-1 0,1 0-1,0 1 1,-1-1 0,1 1 0,-1-1 0,1 1-1,0-1 1,-1 1 0,0-1 0,1 1-1,-1 0 1,1-1 0,-1 1 0,1 0 0,-1-1-1,0 1 1,0 0 0,1 0 0,-1-1 0,0 1-1,0 0 1,0 0 0,0-1 0,0 2-1,0 82 144,0-83-137,0 1-1,1 0 1,-1-1 0,0 1-1,1 0 1,-1-1 0,1 1-1,-1-1 1,1 1 0,0-1-1,-1 1 1,1-1 0,2 3-1,-2-3-2,0 0 0,0 1-1,-1-1 1,1 1 0,0-1-1,0 1 1,-1-1 0,1 1-1,-1-1 1,1 1 0,-1 0-1,0-1 1,0 4 0,13 45 48,-12-43-46,0 0 0,1 1 0,-1-1 0,1 0 0,5 12 0,6 20 4,-7-13 24,12 32 0,-11-38 1,0 1 1,6 37-1,-10-13 135,-4 74-1,-1-41 73,2 54-207,0-130-32,0 0 0,0 0 1,0 0-1,-1 0 0,1-1 1,-1 1-1,0 0 0,1 0 1,-1 0-1,0-1 1,-1 3-1,1-2 0,-1 0-1,1 0 1,1 0 0,-1 0 0,0 0-1,0 0 1,1 0 0,-1 0 0,1 0-1,0 0 1,-1 4 0,-11 59 64,11-53-74,-1 1-1,0-1 1,0 0 0,-6 14-1,-4 29 13,-26 185 141,29-163-129,7-54-9,-1 0 0,0 0 1,-11 36-1,8-39 10,2-1 1,0 1 0,-1 23 0,3-22-18,-1 0 0,-9 33 0,-41 140 189,17-56 253,31-117-384,2 0 0,0 0 0,0 41-1,4-43-35,-2 1 0,-1-1 0,0 1 0,-9 33-1,2-17 85,2-1-1,2 2 0,1-1 0,2 0 0,2 50 0,0-50-35,0-35-69,0-1 0,0 1 0,0 0-1,0 0 1,0 0 0,0 0-1,0-1 1,-1 1 0,1 0-1,0 0 1,-1 0 0,1-1-1,0 1 1,-1 0 0,1-1 0,-1 1-1,1 0 1,-1-1 0,0 1-1,1 0 1,-1-1 0,1 1-1,-1-1 1,0 0 0,-1 1 0,1 0-3,1-1 0,-1 1 1,0-1-1,0 1 1,1-1-1,-1 1 0,0 0 1,1-1-1,-1 1 1,1 0-1,-1-1 0,1 1 1,-1 0-1,1 0 1,-1 0-1,1-1 0,0 1 1,-1 0-1,1 0 1,0 0-1,0 0 0,0 0 1,0 0-1,0-1 1,0 3-1,0 117-82,0-120 20,0-6-2615,-1 2 2735,1-5-1166,0 1 0,0 0 0,0-1 0,4-14 0,9-4-1603,-9 1 244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13.499"/>
    </inkml:context>
    <inkml:brush xml:id="br0">
      <inkml:brushProperty name="width" value="0.05" units="cm"/>
      <inkml:brushProperty name="height" value="0.05" units="cm"/>
      <inkml:brushProperty name="color" value="#E71224"/>
    </inkml:brush>
  </inkml:definitions>
  <inkml:trace contextRef="#ctx0" brushRef="#br0">3 58 1924,'0'-42'7556,"0"31"-5568,0 6-1657,0 7 136,0 87-167,-1-70-224,0-15-52,1 0 0,0 0 0,0-1 0,0 1 0,0 0 0,0 0 0,1 0 0,0 0 0,-1-1 0,1 1 0,3 6 1,6 2 43,-8-10-54,-1-1 1,1 1-1,-1 0 0,0-1 0,1 1 0,-1 0 0,0 0 0,0 0 1,0 0-1,0 0 0,-1 0 0,1 0 0,-1 0 0,1 0 0,-1 1 1,1-1-1,-1 3 0,0 4 44,1 0 0,0 0 1,0 0-1,1 0 0,0-1 0,0 1 1,6 11-1,-2 38 139,-1-42-154,-3-11-21,0 0-1,-1 0 1,1 0 0,-1 0-1,-1 1 1,1 7-1,0-1 37,1 1 0,0 0 0,1-1 0,6 21 0,5 17 64,6 78 82,4 149 1,-24-267-202,11 260 305,-11 1371 2067,0-1639-2376,-1 0-1,1 0 1,0 0 0,0 1 0,-1-1 0,0 0 0,1 0 0,-1 0 0,0 0 0,0 0 0,0 0 0,0-1 0,0 1 0,0 0 0,-1 0-1,-1 1 1,2-2 3,-1 1 0,1 0 0,0 0 0,-1-1 0,1 1 0,0 0 0,0 0 0,0 0 0,1 0 0,-1 0 0,0 0 0,1 0 0,-1 1 0,1-1 0,0 0 0,0 2 0,0 279 151,0-282-154,0 0 0,0 0 1,0 0-1,0 1 0,0-1 1,1 0-1,-1 0 0,0 0 1,1 0-1,-1 0 0,1 0 1,-1 0-1,1 0 0,-1 0 1,1 0-1,0 0 1,0 0-1,-1 0 0,1-1 1,1 2-1,-1-1 1,0 0 0,0-1 0,0 1 0,0 0 0,-1 0 0,1 0 0,0 0 0,-1 0 0,1 0 0,0 0 0,-1 0 0,0 0 0,1 0 0,-1 0 0,1 0 0,-1 0 0,0 0 0,0 0 0,0 1 0,0 0 0,0 0 1,1 0 1,-1 0-1,0 0 0,1 0 0,-1 0 0,1 0 0,-1 0 1,1 0-1,0-1 0,1 4 0,0-3 1,-1 0 0,-1 0-1,1-1 1,0 1 0,0 1-1,-1-1 1,1 0 0,-1 0-1,1 0 1,-1 4 0,10 31-260,-10-36 94,0-29-7899,0 23 5793,0 0-187,-4-16 320,3 20 2046,0 0 1,0 1-1,0-1 0,0 1 1,0-1-1,0 1 1,0-1-1,0 1 0,0 0 1,0-1-1,0 1 1,0 0-1,0 0 0,0 0 1,-1 0-1,1 0 1,-2 0-1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14.122"/>
    </inkml:context>
    <inkml:brush xml:id="br0">
      <inkml:brushProperty name="width" value="0.05" units="cm"/>
      <inkml:brushProperty name="height" value="0.05" units="cm"/>
      <inkml:brushProperty name="color" value="#E71224"/>
    </inkml:brush>
  </inkml:definitions>
  <inkml:trace contextRef="#ctx0" brushRef="#br0">16 1 5481,'-1'0'36,"1"0"1,-1 0 0,1 1 0,-1-1 0,1 0 0,0 1 0,-1-1 0,1 1 0,-1-1-1,1 0 1,0 1 0,-1-1 0,1 1 0,0-1 0,0 1 0,-1-1 0,1 1 0,0-1 0,0 1-1,0-1 1,-1 1 0,1-1 0,0 1 0,0 0 0,0-1 0,0 1 0,0-1 0,0 1 0,0-1-1,0 1 1,1-1 0,-1 2 0,0-1 144,0-1-156,0 0 0,0 1 0,0-1 0,0 0 1,0 0-1,0 0 0,0 0 0,0 0 0,0 0 1,0 1-1,0-1 0,0 0 0,0 0 0,0 0 1,0 0-1,0 0 0,0 0 0,0 0 0,0 1 1,0-1-1,0 0 0,0 0 0,0 0 0,0 0 1,0 0-1,0 0 0,-1 0 0,1 0 0,0 1 1,0-1-1,0 0 0,0 0 0,0 0 0,0 0 1,0 0-1,0 0 0,-1 0 0,1 0 0,0 0 1,0 0-1,0 0 0,0 0 0,0 0 0,0 0 1,-1 0-1,1 0 0,0 0 0,0 0 0,0 0 1,0 0-1,0 0 0,0 0 0,0 0 0,-1 0 0,1 0 39,0 0-1,0 0 0,0 0 0,0 0 0,0 0 1,-1 0-1,1-1 0,0 1 0,0 0 0,0 0 0,0 0 1,0 0-1,0 1 0,-1-1 0,1 0 0,0 0 0,0 0 1,0 0-1,0 0 0,0 0 0,0 0 0,-1 0 0,1 0 1,0 0-1,0 0 0,0 0 0,0 0 0,0 0 0,0 1 1,0-1-1,0 0 0,0 0 0,0 0 0,-1 0 0,1 0 1,0 0-1,0 0 0,0 1 0,0-1 0,0 0 0,0 0 1,0 0-1,0 0 0,0 0 0,0 0 0,0 1 1,0-1-1,0 0 0,0 0 0,0 0 0,0 0 0,0 0 1,0 0-1,0 1 0,0-1 0,0 0 0,1 0 0,-1 17 299,0-13-7,0 0 7,-1 1-275,1-1 30,-1 1-1,1-1 0,0 0 0,0 0 1,1 0-1,-1 0 0,1 0 0,0 1 1,0-1-1,1 4 0,8-5-23,-9-3-86,0 0-1,-1 0 1,1 1 0,-1-1-1,1 0 1,0 0 0,-1 0 0,1 0-1,-1 1 1,1-1 0,0 0 0,-1 1-1,1-1 1,-1 0 0,1 1-1,-1-1 1,1 1 0,-1-1 0,0 1-1,1-1 1,-1 1 0,1-1-1,-1 1 1,0-1 0,0 1 0,1-1-1,-1 1 1,0 0 0,0-1 0,0 1-1,1-1 1,-1 1 0,0 0-1,0-1 1,0 1 0,0 0 0,0 0-1,0 0 3,1 1 1,-1-1-1,1 1 0,0-1 0,0 0 0,0 1 0,0-1 0,0 0 0,0 0 0,0 0 0,0 0 0,0 0 0,1 0 0,-1 0 0,0 0 1,1-1-1,-1 1 0,0 0 0,1-1 0,-1 1 0,1-1 0,-1 1 0,1-1 0,1 0 0,17 9 97,4 3-77,0-1 0,1 0-1,0-2 1,30 7 0,21 8-33,496 186 134,-517-187-110,-2 2 1,72 45-1,-103-57 14,22 12-41,0-3 0,2-2 1,0-2-1,62 17 0,-97-32 5,-2 1-1,1 1 1,0 0-1,-1 0 0,0 1 1,0 0-1,8 9 1,-4-6-2,-1 1 1,24 11-1,-1-6 34,0-2 0,1-2 0,47 9 0,48 15-31,-121-31-490,-5-3-1453,-5-9-502,-1-11 717,1 6 157,0-5-1689,0-17 1063</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15.489"/>
    </inkml:context>
    <inkml:brush xml:id="br0">
      <inkml:brushProperty name="width" value="0.05" units="cm"/>
      <inkml:brushProperty name="height" value="0.05" units="cm"/>
      <inkml:brushProperty name="color" value="#E71224"/>
    </inkml:brush>
  </inkml:definitions>
  <inkml:trace contextRef="#ctx0" brushRef="#br0">57 67 1936,'1'1'446,"1"-6"2797,-2 2-3088,1 1 1,-1-1-1,1 1 1,0-1-1,0 1 1,0 0-1,0-1 1,0 1-1,0 0 1,1 0-1,-1 0 1,1 0-1,-1 0 1,1 0-1,0 0 1,2-2-1,1 0 412,-5-9 283,0 7 713,0 14-1494,-1-1 54,1 0-1,0-1 1,0 1 0,0 0 0,1-1 0,0 1 0,4 10 0,5-4-16,-8-12-88,-1 0 0,1 0 0,-1 1 1,0-1-1,0 0 0,0 1 0,0-1 1,0 1-1,0-1 0,0 1 0,0 0 1,-1-1-1,1 1 0,0 0 1,-1 0-1,0 0 0,1-1 0,-1 1 1,0 3-1,0 6 106,-1-6-86,1-1 0,0 0 0,0 0 0,1 0 0,-1 1 0,1-1 0,0 0 0,1 5 0,6 6 42,-6-12-63,0 0-1,0 0 1,-1 0 0,0 1 0,1-1-1,-1 0 1,0 0 0,-1 1 0,1-1-1,0 0 1,-1 7 0,13 161 683,-13 649 1388,0-816-2085,0-1-1,-1 1 0,1 0 1,-1-1-1,0 1 0,0-1 1,0 1-1,-1-1 1,1 1-1,-1-1 0,0 0 1,-2 3-1,2-3 1,0 0 1,0 1-1,1-1 1,-1 0-1,1 1 0,0-1 1,0 1-1,0-1 0,0 1 1,0-1-1,1 1 0,-1 3 1,3 24 38,-1-21-42,-1 0 1,1 0-1,-2 1 1,1-1 0,-1 0-1,-4 15 1,3-19-5,-1 0 4,0 1-1,1 0 0,0 0 1,0 0-1,1 0 0,0 0 1,0 14-1,-1 5 9,0 0 0,-2 1 0,-10 34 0,5-26 60,-21 107 7,-14 159 0,42-131-74,4-89 52,-2-79-53,0 1 1,0-1-1,1 1 0,-1-1 0,1 1 0,-1-1 1,1 0-1,0 1 0,0-1 0,0 0 0,1 1 0,-1-1 1,3 4-1,-2-4-3,-1 0 0,1 0 0,-1 0 0,0 1 0,1-1 0,-1 0 1,0 1-1,-1-1 0,1 1 0,0-1 0,-1 1 0,1-1 0,-1 6 0,-1 9-18,1-12 19,-1 0 1,1 1 0,0-1-1,0 0 1,1 0 0,0 0 0,0 1-1,1 5 1,5 0 9,-6-9-5,1 0-1,-1 0 1,0 0-1,0 0 1,0 0-1,-1 0 1,1 0 0,0 0-1,-1 0 1,1 1-1,-1-1 1,0 4-1,2 12-7,0-1 1,1 1-1,1-1 0,6 18 1,6 29 17,22 180-1,-33-173 28,-5 72 0,-2-58-236,2-84 75,4-1-2758,-3 0 2743,0 0 1,0 0 0,0 0-1,0 0 1,0-1-1,0 1 1,-1 0-1,1 0 1,0 0 0,0-1-1,0 1 1,0-1-1,0 1 1,0 0-1,-1-1 1,1 1 0,0-1-1,0 0 1,-1 1-1,1-1 1,0 0-1,-1 1 1,1-1 0,-1 0-1,1 0 1,-1 1-1,1-1 1,-1 0-1,1 0 1,-1 0 0,0 0-1,0 0 1,1-1-1,8-17-3515,1 3 1177,-8 12 463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16.496"/>
    </inkml:context>
    <inkml:brush xml:id="br0">
      <inkml:brushProperty name="width" value="0.05" units="cm"/>
      <inkml:brushProperty name="height" value="0.05" units="cm"/>
      <inkml:brushProperty name="color" value="#E71224"/>
    </inkml:brush>
  </inkml:definitions>
  <inkml:trace contextRef="#ctx0" brushRef="#br0">0 826 892,'0'63'8151,"0"38"-6790,0-58 1710,5-43-2947,15 0-31,-19 1-90,-1-1-1,1 0 1,-1 0 0,1 0-1,-1-1 1,1 1 0,-1 0-1,1 0 1,-1 0 0,0 0 0,1 0-1,-1 0 1,1-1 0,-1 1-1,1 0 1,-1 0 0,0-1-1,1 1 1,-1 0 0,0-1 0,1 1-1,-1 0 1,1-1 0,10-7 18,0 1-1,1 0 1,-1 0 0,2 2 0,-1-1 0,26-6 0,26-12 33,6-15-49,183-64 3,69-31 10,88-29-35,-202 86 13,-171 63-3,372-161 308,-194 78 668,-170 81-935,0 3 0,1 1 0,47-6 0,-46 13-41,-21 3 253,37-8 0,-57 9-220,0-1-1,1 1 1,-1-2 0,0 1-1,0-1 1,0 0-1,0 0 1,-1 0 0,0-1-1,9-8 1,-9 1-1683,-5-3-3724,0 8 2015,0 0 521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19.818"/>
    </inkml:context>
    <inkml:brush xml:id="br0">
      <inkml:brushProperty name="width" value="0.05" units="cm"/>
      <inkml:brushProperty name="height" value="0.05" units="cm"/>
      <inkml:brushProperty name="color" value="#E71224"/>
    </inkml:brush>
  </inkml:definitions>
  <inkml:trace contextRef="#ctx0" brushRef="#br0">208 90 1016,'0'-42'1955,"-6"39"-1616,-16-1-41,21 4-267,1 0 1,0 0 0,-1 0 0,1-1 0,0 1 0,0 0-1,-1 0 1,1 0 0,0 0 0,0-1 0,-1 1 0,1 0-1,0 0 1,0 0 0,-1-1 0,1 1 0,0 0 0,0 0-1,0-1 1,0 1 0,-1 0 0,1-1 0,0 1-1,0 0 1,0 0 0,0-1 0,0 1 0,0 0 0,0-1-1,0 1 1,0 0 0,0-1 0,0 1 0,0 0 0,0-1-1,0 1 1,0 0 0,0-1 0,0 1 16,0 0 1,1-1-1,-1 1 1,0 0-1,0 0 1,0-1-1,0 1 1,0 0-1,0 0 1,0-1-1,0 1 1,0 0-1,0 0 1,0-1-1,-1 1 1,1 0-1,0 0 1,0-1-1,0 1 1,0 0-1,0 0 1,0-1-1,0 1 1,-1 0-1,1 0 1,0 0-1,0-1 1,0 1-1,-1 0 1,1 0-1,0 0 1,0 0-1,0-1 1,-1 1-1,1 0 1,0 0-1,0 0 1,-1 0-1,1 0 1,0 0-1,0 0 1,-1 0-1,1 0 1,0 0-1,0 0 1,-1 0 0,1 0-1,0 0 1,-1 0-1,-27-1 222,-1-4 543,-14-3-155,28 5-123,0 1 0,-21-1 2828,41 3-3336,78 0 381,-82 0-404,-1 0 0,1 0 0,-1 0 0,1 0 0,0 0 1,-1 0-1,1 0 0,-1 0 0,1 0 0,-1 1 0,1-1 0,0 0 1,-1 0-1,1 1 0,-1-1 0,1 0 0,-1 1 0,0-1 0,1 1 1,-1-1-1,1 1 0,3 2 8,-2 0-1,1 0 1,0-1-1,0 0 0,0 0 1,0 0-1,1 0 1,-1 0-1,1 0 0,-1-1 1,1 0-1,-1 1 0,1-2 1,0 1-1,0 0 1,4 0-1,-5-1-3,0 0 0,-1 0 0,1 1 0,-1-1 0,1 1 0,0-1 0,-1 1 0,0 0 0,1 0 0,-1 0 0,1 1 0,-1-1 0,0 0 0,0 1 0,3 2 0,24 13 91,214 58 232,-112-39-258,-39-6-57,153 72-1,-103-19 17,-75-41 31,114 48 75,-52-30-77,-39-9-64,-56-30 12,1-1 0,0-2 0,50 17 0,-69-30 1,0 1 0,-1 0 0,0 1 0,0 0 0,-1 2 0,19 12 0,21 22 9,77 77 0,-28-38 72,15 11-144,-114-90-76,-1 0 0,1 0 0,0 0 0,0-1 0,0 1 0,0-1 0,6 2 0,-10-30-10569,0 15 8958,0-12 487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1.090"/>
    </inkml:context>
    <inkml:brush xml:id="br0">
      <inkml:brushProperty name="width" value="0.05" units="cm"/>
      <inkml:brushProperty name="height" value="0.05" units="cm"/>
      <inkml:brushProperty name="color" value="#E71224"/>
    </inkml:brush>
  </inkml:definitions>
  <inkml:trace contextRef="#ctx0" brushRef="#br0">155 121 2040,'-9'-2'459,"0"0"-1,0-1 0,0 0 1,1-1-1,-1 0 0,1 0 1,0-1-1,0 0 1,1 0-1,-1-1 0,1 0 1,1 0-1,-12-13 0,14 15 193,0-1 0,0 0 0,0-1-1,0 1 1,1-1 0,-5-9 0,8 16-648,0-1 0,0 1 0,0 0 0,0 0 0,0 0 1,0-1-1,0 1 0,0 0 0,0 0 0,1-1 1,-1 1-1,0 0 0,0 0 0,1-1 0,-1 1 1,1 0-1,-1-1 0,1 1 0,-1 0 0,1-1 0,-1 1 1,1 0-1,-1-1 0,1 1 0,0-1 0,-1 0 1,1 1-1,0-1 0,1 1 0,7 5 49,-2 7 61,30 18 99,-20-16-148,0-1 1,2-1 0,-1 0-1,2-1 1,0-2 0,24 11-1,-36-17-44,122 54 141,-47-22-109,-3 3-1,84 55 1,400 253 254,-554-341-308,188 114 5,-172-102 9,0 2 1,-1 1-1,-1 1 1,-1 1 0,21 28-1,31 44 15,-43-62-1,2-2 0,61 44-1,-61-50-47,11 13 17,-32-25 18,1-1 0,1 0-1,16 9 1,110 64 54,-131-78-73,-8-5 16,-1-1-1,1 1 0,-1-1 0,1 0 1,0 0-1,0 0 0,0 0 0,-1 0 1,1 0-1,0-1 0,4 2 0,-10-23 133,-13 13-182,9-7-10,-8 6 23,7-13-18,2 14 39,0 1 1,-1 0-1,-15-11 0,-5-5-22,-383-379-188,352 342 205,7 12 24,-2 4 0,-2 1 0,-92-52 1,119 77 23,-70-36 283,97 54-393,7 5 52,12 7 43,-11-8-26,-6-4 5,0 0 0,1 1 0,-1-1 0,1 0 0,-1 0 0,0 0 0,1 1 0,-1-1 0,0 0 0,1 1 0,-1-1 0,0 0 0,1 1 0,-1-1 0,0 0 0,0 1 0,1-1 0,-1 0 0,0 1-1,0-1 1,0 1 0,1-1 0,-1 1 0,0-1 0,0 0 0,0 1 0,0-1 0,0 1 0,0 0 0,0 0 0,0 0-1,0 0 1,0 0-1,0 0 1,0 0-1,0 0 1,0 0 0,1 0-1,-1-1 1,0 1-1,0 0 1,1 0-1,-1 0 1,1 0 0,-1 0-1,1-1 1,-1 1-1,1 0 1,0 0-1,-1-1 1,1 1 0,0 0-1,0-1 1,-1 1-1,1-1 1,0 1-1,0-1 1,0 1 0,0-1-1,-1 0 1,1 1-1,0-1 1,0 0-1,2 1 1,15 7 6,-3 22 2,-6-23-1,-1 1-1,1-1 1,0 0 0,14 7 0,13 12 25,60 49 49,131 137 1,-178-162-42,1-2 1,3-2 0,1-2-1,63 37 1,9-13 2,-116-65-1186,-9-3 768,-1 0 0,0-1-1,1 1 1,-1 0 0,1 0-1,-1 0 1,1 0 0,5-12-9357,-8 7 8213,-1 1 3377,1 3-1981,0 0 1,0 0-1,1 1 1,-1-1-1,0 1 0,0 0 1,0-1-1,0 1 1,0 0-1,0 0 1,-3 1-1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2.006"/>
    </inkml:context>
    <inkml:brush xml:id="br0">
      <inkml:brushProperty name="width" value="0.05" units="cm"/>
      <inkml:brushProperty name="height" value="0.05" units="cm"/>
      <inkml:brushProperty name="color" value="#E71224"/>
    </inkml:brush>
  </inkml:definitions>
  <inkml:trace contextRef="#ctx0" brushRef="#br0">1 794 3128,'0'0'12875,"0"-5"-12821,0-21-56,5 23 16,13-10-18,-18 12 5,0 1 0,1 0 0,-1 0 0,1 0 0,-1 0-1,0-1 1,1 1 0,-1 0 0,0 0 0,0-1-1,1 1 1,-1 0 0,0-1 0,1 1 0,-1 0-1,0-1 1,0 1 0,0 0 0,0-1 0,1 1-1,-1 0 1,0-1 0,0 1 0,0-1 0,0 1-1,0 0 1,0-1 0,0 1 0,0-1 0,0 1 0,0-1-1,2-4 8,15-3-10,-14 7 5,-1 0-1,1 0 1,0 0 0,-1 0-1,1-1 1,-1 0-1,1 1 1,-1-1 0,0 0-1,3-3 1,1 1 11,-1-1-1,1 1 0,0 0 1,0 1-1,1 0 0,9-4 1,15-8 25,4-4-6,1 3-1,1 1 1,0 1 0,1 3 0,67-13 0,-50 9 121,0-2 1,101-49 0,-16 12-136,-20 9 22,-98 36-59,2 2 1,26-5-1,2-1 67,-23 3-44,-1-2 1,42-22-1,-16 7-9,-38 19-2,-5 2 12,0 1 1,0 0-1,1 1 1,-1 0-1,1 0 1,0 2-1,20-3 1,0 1-25,0-2 0,0-1 0,0-1 0,50-20 1,-11 4 28,12-3-6,1 4 0,120-16 0,-2 12-1446,-220 26-8731,7 0 9352,5 1-1502</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2.723"/>
    </inkml:context>
    <inkml:brush xml:id="br0">
      <inkml:brushProperty name="width" value="0.05" units="cm"/>
      <inkml:brushProperty name="height" value="0.05" units="cm"/>
      <inkml:brushProperty name="color" value="#E71224"/>
    </inkml:brush>
  </inkml:definitions>
  <inkml:trace contextRef="#ctx0" brushRef="#br0">1 1 680,'6'4'13,"32"35"36,-29-28-30,1-1 0,0 0 0,0-1 0,15 10 0,28 15 11,-1 2 0,-1 2-1,72 72 1,20 19-619,-111-100 418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36.266"/>
    </inkml:context>
    <inkml:brush xml:id="br0">
      <inkml:brushProperty name="width" value="0.05" units="cm"/>
      <inkml:brushProperty name="height" value="0.05" units="cm"/>
    </inkml:brush>
  </inkml:definitions>
  <inkml:trace contextRef="#ctx0" brushRef="#br0">142 125 7253,'-5'-2'3058,"-13"2"-2807,14 0 77,-1 6-53,-12 19-43,16-24-218,0-1-1,1 1 1,-1 0-1,0 0 1,1 0-1,-1-1 1,1 1-1,-1 0 1,1 0-1,0 0 1,-1 0-1,1 0 1,0 0-1,0 0 1,-1 0-1,1 0 1,0 0-1,0 0 1,0 0 0,0 0-1,0 0 1,0 0-1,1 1 1,-3 8 51,-9 1 57,10-11-114,0 1-1,0 0 1,0 0-1,0 0 1,0-1-1,0 1 1,1 0 0,-1 0-1,0 0 1,1 1-1,-1-1 1,1 0-1,-1 0 1,1 0-1,0 0 1,-1 0-1,1 1 1,0-1 0,0 0-1,0 0 1,0 1-1,0-1 1,0 0-1,0 2 1,0 3 28,0 0 0,-1 0 1,0 0-1,0 0 0,-3 7 0,2-8-11,1 0-1,0 1 0,0-1 1,0 1-1,0 6 0,0-1 18,0 20 68,1-30-103,0 0-1,0 0 0,0 1 1,0-1-1,1 0 1,-1 0-1,0 0 0,0 0 1,1 1-1,-1-1 0,1 0 1,-1 0-1,1 0 1,0 0-1,-1 0 0,1 0 1,0 0-1,1 1 0,57 24 125,-52-24-125,0 0 1,1-1-1,-1 0 1,1 0 0,-1 0-1,1-1 1,-1 0-1,12-2 1,9 0 5,-26 2-11,0 0 0,-1 0 0,1 0 0,0-1 0,-1 1 0,1-1 0,0 1 0,-1-1 0,1 0 0,-1 1 1,1-1-1,-1 0 0,1 0 0,-1 0 0,0 0 0,1 0 0,-1 0 0,0-1 0,0 1 0,0 0 0,1-2 0,6-6 0,23-23 1,-26 26 0,-1-1 0,0 1 0,-1 0 0,1-1 0,-1 0 0,-1 0 0,1 0 1,-1 0-1,0 0 0,-1-1 0,2-9 0,-1-14 5,-2-46 1,0 39-1,0 36-8,-1 1 1,1-1 0,0 1 0,0-1 0,-1 0 0,1 1-1,-1-1 1,1 1 0,-1 0 0,0-1 0,0 1 0,1-1 0,-1 1-1,0 0 1,0 0 0,0 0 0,-1-1 0,1 1 0,0 0-1,0 0 1,0 0 0,-1 1 0,1-1 0,-1 0 0,1 0 0,0 1-1,-2-1 1,-7-5-1,-27-24-20,31 26 2,-1 0 1,0 0-1,0 1 1,-1 0-1,1 0 1,-1 0-1,0 1 1,1 0-1,-16-1 1,-11 0-656,-33 2 0,51 1 156,15 0 476,0 0 0,0 0 1,0 0-1,0 0 0,0 0 0,0 0 1,1 1-1,-1-1 0,0 0 0,0 1 0,0-1 1,0 0-1,1 1 0,-1-1 0,0 1 1,0-1-1,1 1 0,-1-1 0,0 1 0,1 0 1,-1-1-1,1 1 0,-1 0 0,0-1 1,1 1-1,0 0 0,-1 0 0,1 0 0,-1-1 1,1 1-1,0 2 0,-1-3-31,1 1 0,0 0 0,0 0 1,0-1-1,-1 1 0,1 0 0,0-1 0,-1 1 0,1 0 0,-1-1 1,1 1-1,-1-1 0,1 1 0,-1-1 0,1 1 0,-1-1 1,1 1-1,-1-1 0,0 1 0,1-1 0,-1 0 0,0 1 0,1-1 1,-1 0-1,0 1 0,0-1 0,1 0 0,-1 0 0,0 0 0,0 0 1,0 0-1,0 1-60,0-1 1,1 0 0,-1 1 0,0 0-1,1-1 1,-1 1 0,0-1 0,1 1-1,-1 0 1,1-1 0,-1 1 0,1 0 0,0-1-1,-1 1 1,1 0 0,0 0 0,-1 0-1,1-1 1,0 1 0,0 0 0,0 0-1,-1 0 1,1-1 0,0 1 0,0 0-1,1 0 1,-1 1 0,0-1-226,-1 4-1416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3.095"/>
    </inkml:context>
    <inkml:brush xml:id="br0">
      <inkml:brushProperty name="width" value="0.05" units="cm"/>
      <inkml:brushProperty name="height" value="0.05" units="cm"/>
      <inkml:brushProperty name="color" value="#E71224"/>
    </inkml:brush>
  </inkml:definitions>
  <inkml:trace contextRef="#ctx0" brushRef="#br0">0 0 236,'5'4'238</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3.990"/>
    </inkml:context>
    <inkml:brush xml:id="br0">
      <inkml:brushProperty name="width" value="0.05" units="cm"/>
      <inkml:brushProperty name="height" value="0.05" units="cm"/>
      <inkml:brushProperty name="color" value="#E71224"/>
    </inkml:brush>
  </inkml:definitions>
  <inkml:trace contextRef="#ctx0" brushRef="#br0">0 148 1188,'0'0'2174,"6"5"-1488,15 12 12,-16-13 1755,-1-4-2005,-2 1 91,12 10 8285,-10-11-8733,15-2 107,-18 2-187,0-1 1,-1 1-1,1-1 1,-1 1-1,1-1 1,-1 1-1,1-1 0,-1 1 1,0-1-1,1 0 1,-1 1-1,0-1 1,1 1-1,-1-1 1,0 0-1,0 1 0,0-1 1,0 0-1,1 1 1,-1-1-1,0 0 1,0 0-1,0 1 1,-1-2-1,20-9 15,3-1 21,0 1 0,1 2 0,38-12-1,78-13 93,-86 22-3,124-31-65,-134 36-65,0 2 0,0 2 0,55 4 0,-44-1-61,-53 0 54,1 0-1,-1 0 1,1 1 0,-1-1 0,1 0-1,-1 1 1,0-1 0,1 1-1,-1-1 1,0 1 0,1 0 0,-1-1-1,0 1 1,0 0 0,2 2-1,-2-2 2,1 0 0,-1 0 0,0 0-1,1 0 1,-1 0 0,1-1 0,-1 1-1,1 0 1,0-1 0,-1 1 0,1-1-1,0 1 1,-1-1 0,1 0 0,3 0-1,-4 0 3,0 0 0,1 1 0,-1-1 0,0 0 0,1 0-1,-1 1 1,0-1 0,0 1 0,1-1 0,-1 1 0,0-1-1,0 1 1,1 1 0,-1-1-1,0-1 1,0 1-1,1 0 0,-1-1 0,0 1 1,0-1-1,1 1 0,-1-1 0,0 1 1,0-1-1,1 0 0,-1 0 0,2 0 1,3 1-11,-1 1 1,1-1 0,0 1 0,-1 0 0,1 1 0,-1-1-1,7 5 1,11 5 52,23 10-23,-1 3 0,76 55 0,-113-75-11,14 9 1,-17-11-5,0 0 0,0 0 0,0 0 1,-1 1-1,1-1 0,6 8 1,77 109 28,-77-107-23,-2 0 1,14 24-1,-12-21-7,-9-14 0,0 0 0,0 0-1,-1 0 1,1 0 0,-1 0-1,1 0 1,-1 1-1,0-1 1,0 1 0,0-1-1,1 4 1,-2-5 0,7-22-8029,-7 16 6949,0 5 983,0-1 0,0 1 0,0-1 0,0 1 0,0 0 0,0-1-1,0 1 1,0-1 0,-1 1 0,1-1 0,0 1 0,0 0 0,0-1 0,0 1 0,-1-1 0,1 1 0,0 0 0,0-1 0,-1 1 0,1 0 0,0-1 0,-1 1 0,1 0-1,0-1 1,-1 1 0,0 0 0,-21-25-2466,21 24 2385,1-1 0,-1 1 0,0-1 0,1 1 0,-1-1 0,1 0 0,-1 1 0,1-1 0,0 0 0,0 1 0,0-1 0,0-2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4.607"/>
    </inkml:context>
    <inkml:brush xml:id="br0">
      <inkml:brushProperty name="width" value="0.05" units="cm"/>
      <inkml:brushProperty name="height" value="0.05" units="cm"/>
      <inkml:brushProperty name="color" value="#E71224"/>
    </inkml:brush>
  </inkml:definitions>
  <inkml:trace contextRef="#ctx0" brushRef="#br0">18 5 3196,'-2'-2'2564,"-13"0"8508,15 513-11404,6-511-525,-5 0 818,0 0-21,1 0-1,-1 0 1,1 0 0,-1 0-1,1 0 1,-1 0 0,1 0-1,-1-1 1,1 1 0,-1-1 0,0 1-1,1-1 1,2-1 0,-3 1-74,0-1 1,0 1 0,0-1 0,0 1-1,-1-1 1,1 0 0,0 1 0,-1-1-1,1 0 1,-1 0 0,0 0 0,1 1-1,-1-1 1,0 0 0,0 0 0,0 0-1,-1-2 1,2 1-211,0-1 0,0 1 1,0-1-1,0 1 0,0 0 0,1-1 0,-1 1 0,1 0 1,0 0-1,4-5 0,-1-1 25,0-10-1625,-5 18 1820,0 0 0,0 0 0,0 0 0,0 0 0,0 0 1,0 0-1,1 0 0,-1 1 0,0-1 0,0 0 0,1 0 0,-1 0 0,1 0 0,-1 0 0,1 1 1,0-3-1,19-14-1751,-19 16 1790,0 0 1,-1 1-1,1-1 1,-1 0-1,1 0 0,-1 0 1,0 0-1,1 0 1,-1 0-1,0 0 0,0 0 1,0 0-1,1 0 1,-1 0-1,0 0 0,-1-1 1,1 2 83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5.461"/>
    </inkml:context>
    <inkml:brush xml:id="br0">
      <inkml:brushProperty name="width" value="0.05" units="cm"/>
      <inkml:brushProperty name="height" value="0.05" units="cm"/>
      <inkml:brushProperty name="color" value="#E71224"/>
    </inkml:brush>
  </inkml:definitions>
  <inkml:trace contextRef="#ctx0" brushRef="#br0">94 67 2620,'0'0'10368,"0"-32"-10116,0 31-175,0 0-52,0 0 1,0 1 0,-1-1 0,1 0 0,0 0 0,0 0 0,0 0 0,0 1 0,0-1 0,0 0 0,1 0 0,-1 0 0,0 1 0,0-1 0,0 0 0,1 0 0,-1 0 0,0 1-1,1-1 1,-1 0 0,2 0 0,25-3 7,15-2 39,44 1 1,-67 8-95,-16 8 37,-2-7-6,6 20 97,-6-21-99,0 1-1,1 0 1,-1-1 0,0 1-1,-1 0 1,1 0 0,-1 6 0,1-2 25,-1-6-16,1 0 0,-1-1 0,0 1 0,1 0 0,-1 0 0,0 0 0,0 0 0,-1 0-1,1 0 1,0 0 0,-1 0 0,1 0 0,-1 0 0,1-1 0,-1 1 0,0 0-1,-2 2 1,-3-1 14,5-3-26,0 0-1,1 0 1,-1 0 0,0 1 0,0-1-1,0 0 1,0 1 0,0-1-1,0 1 1,0-1 0,1 1 0,-1-1-1,0 1 1,0-1 0,1 1-1,-1 0 1,0 0 0,1-1 0,-1 1-1,0 0 1,1 0 0,0 0-1,-1-1 1,1 1 0,-1 0 0,1 0-1,0 0 1,-1 2 0,1-2-3,0 0 1,-1 0 0,1 0 0,0 0 0,-1 0-1,1 0 1,-1 0 0,1 0 0,-1 0 0,1-1-1,-1 1 1,0 0 0,0 0 0,1 0-1,-1-1 1,0 1 0,0 0 0,0-1 0,0 1-1,0-1 1,0 1 0,0-1 0,0 1 0,0-1-1,0 0 1,0 0 0,0 1 0,-1-1 0,-5 2 10,-58 45-3,39-32 0,0 0-1,2 2 1,-30 25 0,50-39-10,1 0 0,0-1 1,-1 2-1,1-1 0,1 0 1,-1 0-1,0 1 0,1 0 1,0-1-1,-4 9 0,7-12 5,-1 1-1,0-1 1,1 0-1,-1 1 1,0-1-1,1 1 1,-1-1-1,0 0 0,1 0 1,-1 1-1,1-1 1,-1 0-1,1 0 1,-1 1-1,1-1 1,-1 0-1,1 0 1,-1 0-1,1 0 0,-1 0 1,1 0-1,-1 0 1,1 0-1,-1 0 1,1 0-1,-1 0 1,1 0-1,-1 0 1,1 0-1,-1 0 0,1-1 1,3 1 5,1 0 104,-2 0-29,320 0 580,-323 0-658,2 1 652,-2-14-10208,0 10 9128,0 1-1,0-1 1,0 0-1,0 0 0,1 1 1,-1-1-1,1 0 0,-1 0 1,1 1-1,2-5 1,21 4-948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5.910"/>
    </inkml:context>
    <inkml:brush xml:id="br0">
      <inkml:brushProperty name="width" value="0.05" units="cm"/>
      <inkml:brushProperty name="height" value="0.05" units="cm"/>
      <inkml:brushProperty name="color" value="#E71224"/>
    </inkml:brush>
  </inkml:definitions>
  <inkml:trace contextRef="#ctx0" brushRef="#br0">70 10 4052,'0'-1'192,"0"1"0,0-1-1,0 1 1,-1-1-1,1 1 1,0-1 0,0 1-1,-1-1 1,1 1-1,0 0 1,-1-1-1,1 1 1,-1-1 0,1 1-1,0 0 1,-1-1-1,1 1 1,-1 0 0,1 0-1,-1-1 1,1 1-1,-1 0 1,1 0 0,-1 0-1,1-1 1,-1 1-1,0 0 1,1 0 0,-1 0-1,1 0 1,-1 0-1,1 0 1,-1 0 0,1 0-1,-1 0 1,1 1-1,-1-1 1,1 0-1,-1 0 1,0 1 0,-2-1 354,-1 0-336,4 5-112,0 16-29,0-20-68,0-1 0,0 0 0,1 0 0,-1 0 0,0 0 0,0 0-1,0 1 1,0-1 0,0 0 0,0 0 0,0 0 0,0 0 0,0 1 0,0-1 0,0 0-1,0 0 1,0 0 0,0 0 0,0 1 0,0-1 0,-1 0 0,1 0 0,0 0 0,0 0-1,0 0 1,0 1 0,0-1 0,0 0 0,0 0 0,0 0 0,0 0 0,-1 0 0,1 0-1,0 0 1,0 1 0,0-1 0,0 0 0,0 0 0,-1 0 0,1 0 0,0 0-1,0 0 1,0 0 0,0 0 0,0 0 0,-1 0 0,1 0 0,0 0 0,0 0 0,0 0-1,0 0 1,-1 0 0,1 0 0,0 0 0,0 0 0,-1 0 0,0 0 1,0 0 0,0 0 0,0 1 0,-1-1 0,1 1 0,0-1 0,0 1 0,0-1 0,0 1 0,0 0 0,0 0 0,0-1 0,0 1 0,0 0 0,0 0 0,0 0 0,0 0 0,1 0 0,-1 0 0,0 0 0,1 0 0,-1 0 0,1 0 0,-1 1 0,1-1 0,0 0 0,-1 0 0,1 1 0,0-1 0,0 0 0,0 0 0,0 1 0,0 0 0,0 62 111,1-33-53,-1 25 106,0-55-160,1 1-1,0-1 0,0 0 1,0 0-1,0 0 1,0-1-1,0 1 1,0 0-1,0 0 0,0 0 1,0-1-1,0 1 1,1-1-1,-1 1 1,0-1-1,0 1 0,1-1 1,-1 0-1,0 1 1,1-1-1,-1 0 1,2 0-1,-1 0 12,9 10 122,17-6 132,0-2-1,37-1 1,-65-1-267,1 0-1,0 0 1,0 0-1,-1 0 1,1 0-1,0 0 1,-1-1-1,1 1 1,0 0-1,0-1 1,-1 1 0,1 0-1,-1-1 1,1 1-1,0 0 1,-1-1-1,1 1 1,-1-1-1,1 1 1,-1-1 0,1 0-1,-1 1 1,1-1-1,-1 1 1,0-1-1,1 0 1,-1 1-1,0-1 1,1 0-1,-1 0 1,0 0 0,0 0-2,0 0 0,1 1 0,-1-1 0,0 0 0,0 1 0,0-1 0,1 1 0,-1-1 0,0 1 0,1-1 0,-1 0 0,1 1 0,-1-1 0,0 1 0,1 0 0,-1-1 0,1 1 0,-1-1 0,1 1 0,0 0 0,-1-1 0,1 1 0,-1 0 0,1-1 0,0 1 0,-1 0 0,1 0 0,-1 0 0,1 0 0,1 0 0,-1-1 0,1 0-1,-1 0 1,0 1-1,0-1 1,0 0 0,0 0-1,0 0 1,0 0 0,0 0-1,0-1 1,0 1-1,0 0 1,0 0 0,-1-1-1,1 1 1,0 0 0,-1-1-1,0 1 1,1 0-1,0-4 1,0 3 0,4-10-16,1 1 0,-2-1 0,1 1 0,-1-1 0,-1-1 0,-1 1 0,1 0 0,-2-1 0,0 1 1,0-1-1,-2-19 0,1 32 13,0 0 1,0 0 0,0-1 0,-1 1 0,1 0-1,0 0 1,0-1 0,0 1 0,0 0-1,0 0 1,0-1 0,0 1 0,0 0-1,-1 0 1,1 0 0,0-1 0,0 1 0,0 0-1,-1 0 1,1 0 0,0 0 0,0-1-1,0 1 1,-1 0 0,1 0 0,0 0-1,0 0 1,-1 0 0,1 0 0,0 0 0,0 0-1,-1 0 1,1 0 0,0 0 0,0 0-1,-1 0 1,1 0 0,-38-7-422,-49-3 1,23 10-594,-3-1-4981,67 24 596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6.270"/>
    </inkml:context>
    <inkml:brush xml:id="br0">
      <inkml:brushProperty name="width" value="0.05" units="cm"/>
      <inkml:brushProperty name="height" value="0.05" units="cm"/>
      <inkml:brushProperty name="color" value="#E71224"/>
    </inkml:brush>
  </inkml:definitions>
  <inkml:trace contextRef="#ctx0" brushRef="#br0">1 0 4508,'0'0'5666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7.834"/>
    </inkml:context>
    <inkml:brush xml:id="br0">
      <inkml:brushProperty name="width" value="0.05" units="cm"/>
      <inkml:brushProperty name="height" value="0.05" units="cm"/>
      <inkml:brushProperty name="color" value="#E71224"/>
    </inkml:brush>
  </inkml:definitions>
  <inkml:trace contextRef="#ctx0" brushRef="#br0">45 0 1852,'0'0'13028,"0"5"-12947,0-4-74,1 1 0,-1 0 0,0 0-1,0 1 1,0-1 0,0 0-1,0 0 1,0 0-1,-1 1 1,1-1 0,-1 0-1,1 0 1,-1 0 0,-2 4-1,-8-1 7,2 1 43,6 16-16,3-20-42,1 1 5,-1 0 1,0 0-1,0-1 1,0 1-1,0 0 1,0 0-1,-1 0 1,1-1-1,-1 1 0,0 0 1,0 0-1,0-1 1,0 1-1,0-1 1,0 1-1,-4 3 1,4-2 11,0 0 0,0 0 1,0 0-1,1 0 0,-1 0 1,1 0-1,0 0 0,0 0 1,1 0-1,0 6 0,0 3 5,-1 256 356,0-268-375,0 0-1,0-1 0,0 1 1,0 0-1,1 0 1,-1-1-1,0 1 0,0 0 1,1-1-1,-1 1 0,0-1 1,1 1-1,-1 0 0,1-1 1,-1 1-1,1-1 0,-1 1 1,1-1-1,-1 1 0,1-1 1,-1 1-1,2 0 0,-1-1 3,0 0-1,0 1 1,-1 0-1,1-1 1,0 1-1,-1-1 1,1 1-1,0 0 1,-1-1-1,1 1 1,-1 0-1,1 0 1,-1 0-1,0-1 0,1 1 1,-1 0-1,0 0 1,1 0-1,-1 0 1,0 0-1,0 0 1,0-1-1,0 3 1,1 1 9,-1 0 1,1 0 0,0 0 0,0-1-1,0 1 1,4 6 0,4 20-40,-4-8 52,2 0-1,0-1 1,1 0 0,1-1 0,22 38-1,-21-40-6,29 55-30,8 11 182,-16-31-205,-17-29 93,2-1 0,0 0 0,2-1-1,0-1 1,2-1 0,0-1 0,1 0 0,1-1 0,0-2-1,27 15 1,70 39-35,-29-30-1,-47-23 22,6 4-44,97 27 0,-136-47 1,0 2-1,-1-1 1,0 1 0,0 1-1,0 0 1,0 0 0,0 1-1,15 10 1,-21-12 7,0-1-1,0 1 1,0-1 0,0 0-1,1 0 1,-1 0 0,1-1-1,0 1 1,-1-1 0,1 0-1,0 0 1,0 0 0,6 0-1,59 0-67,-46-1-286,-16 0 336,16-2-908,-22 2 876,-1 0-1,1-1 1,0 1-1,0-1 1,-1 1 0,1-1-1,-1 1 1,1-1-1,0 1 1,-1-1-1,1 1 1,-1-1 0,1 0-1,-1 1 1,1-1-1,-1 0 1,0 0-1,1 1 1,-1-1 0,0 0-1,1-1 1,1-2-3058,-31-7-7465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8.507"/>
    </inkml:context>
    <inkml:brush xml:id="br0">
      <inkml:brushProperty name="width" value="0.05" units="cm"/>
      <inkml:brushProperty name="height" value="0.05" units="cm"/>
      <inkml:brushProperty name="color" value="#E71224"/>
    </inkml:brush>
  </inkml:definitions>
  <inkml:trace contextRef="#ctx0" brushRef="#br0">1 1 2776,'0'-1'13028,"0"32"-10748,0 29-3186,0-59 911,0 0 1,0 1-1,0-1 1,0 0-1,0 0 1,0 0-1,0 1 1,1-1-1,-1 0 1,0 0-1,1 0 1,-1 0-1,1 0 1,-1 0-1,1 0 1,0 0 0,-1 0-1,1 0 1,0 0-1,0 0 1,0 0-1,0 0 1,0-1-1,0 1 1,1 1-1,-1-2-2,0 1 1,0 0-1,0-1 0,0 1 0,0-1 1,-1 1-1,1 0 0,0 0 0,0 0 0,-1-1 1,1 1-1,-1 0 0,1 0 0,-1 0 1,1 0-1,-1 0 0,1 0 0,-1 0 0,0 0 1,0 0-1,1 0 0,-1 0 0,0 0 0,0 0 1,0 2-1,-1 8 25,1-8-23,-1-1 1,1 1-1,0 0 0,0-1 1,0 1-1,0 0 1,0-1-1,1 1 0,-1-1 1,1 1-1,0-1 1,1 5-1,4 0 2,-5-6-5,0 1 0,1-1 1,-1 0-1,0 1 1,0 0-1,0-1 1,0 1-1,-1 0 0,1-1 1,0 1-1,-1 0 1,1 0-1,-1 0 0,0-1 1,0 1-1,1 0 1,-1 0-1,-1 4 1,2-2-7,0 1 0,0-1 1,0 1-1,0-1 0,1 1 1,0-1-1,4 8 0,8 26 17,-13-35-17,0 0 0,0 1 0,0-1 1,1 0-1,-1 0 0,1 0 0,0 0 0,0-1 0,0 1 1,0 0-1,4 3 0,-4-3-39,-1-3-49,-1 0 1,0 1-1,0-1 0,0 0 0,0 1 1,1-1-1,-1 0 0,0 0 0,0 1 1,1-1-1,-1 0 0,0 0 0,1 1 1,-1-1-1,0 0 0,0 0 0,1 0 1,-1 0-1,0 0 0,1 1 0,-1-1 0,0 0 1,1 0-1,-1 0 0,0 0 0,1 0 1,-1 0-1,1 0 0,-1 0 0,0 0 1,1 0-1,-1 0 0,0 0 0,1-1 1,-1 1-1,0 0 0,1 0 0,-1 0 0,1-1 1,5-11-2048,1 1-217,-6 10 2059,1-1 1,-1 1 0,0-1-1,0 1 1,0-1 0,0 0-1,0 1 1,0-1-1,0 0 1,-1 0 0,1 1-1,0-4 1,3-4-2082,1-14 604</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9.063"/>
    </inkml:context>
    <inkml:brush xml:id="br0">
      <inkml:brushProperty name="width" value="0.05" units="cm"/>
      <inkml:brushProperty name="height" value="0.05" units="cm"/>
      <inkml:brushProperty name="color" value="#E71224"/>
    </inkml:brush>
  </inkml:definitions>
  <inkml:trace contextRef="#ctx0" brushRef="#br0">69 30 4924,'-1'-5'6842,"1"5"-6787,-1-1-1,1 1 1,0-1 0,0 1 0,0-1-1,0 0 1,0 1 0,0-1-1,0 1 1,0-1 0,0 0-1,0 1 1,0-1 0,0 1-1,0-1 1,1 1 0,-1-1-1,0 1 1,0-1 0,1 0-1,-1 1 1,0 0 0,1-1-1,-1 1 1,0-1 0,1 1-1,-1-1 1,1 1 0,-1 0 0,0-1-1,1 1 1,41-5 58,52 1 1,-93 4-112,-1 0 1,1 1 0,-1-1 0,1 0 0,-1 0 0,0 0 0,1 1 0,-1-1 0,1 0-1,-1 1 1,1-1 0,-1 0 0,0 1 0,1-1 0,-1 0 0,0 1 0,1-1 0,-1 1-1,0-1 1,0 1 0,1-1 0,-1 0 0,0 1 0,0-1 0,0 1 0,0-1 0,0 1-1,0-1 1,0 1 0,0-1 0,0 1 0,0-1 0,0 1 0,0 0 0,0 0 0,0-1 0,0 1 0,0-1 0,0 1 0,0-1 0,0 0 1,0 1-1,0-1 0,0 1 0,0-1 0,0 1 0,0-1 0,1 1 0,-1-1 1,0 0-1,0 1 0,0-1 0,1 1 0,-1-1 0,0 0 0,1 1 0,-1-1 1,0 0-1,1 1 0,-1-1 0,0 0 0,1 1 0,-1-1 0,0 0 0,1 0 1,-1 1-1,1-1 0,0 0 0,2 5 53,0 19 50,0 44-1,-3-67-102,-1 0-1,1 0 1,0 0-1,0 0 1,-1 0 0,1 0-1,-1 0 1,1 0-1,-1 0 1,1 0-1,-1 0 1,1 0-1,-1 0 1,0 0-1,0 0 1,1-1 0,-1 1-1,0 0 1,0-1-1,0 1 1,0 0-1,0-1 1,0 1-1,0-1 1,0 1-1,-2-1 1,-5 5 19,-13 12 40,-5 5 36,-47 28-1,-13-4-68,104-44 507,-13-2-240,15 0 43,251 0-972,-270 0 281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9.499"/>
    </inkml:context>
    <inkml:brush xml:id="br0">
      <inkml:brushProperty name="width" value="0.05" units="cm"/>
      <inkml:brushProperty name="height" value="0.05" units="cm"/>
      <inkml:brushProperty name="color" value="#E71224"/>
    </inkml:brush>
  </inkml:definitions>
  <inkml:trace contextRef="#ctx0" brushRef="#br0">19 19 3892,'0'0'381,"8"-6"2604,0 5 2959,-8 2-5931,1 0 1,-1-1-1,0 1 0,0 0 1,0-1-1,0 1 0,0 0 1,-1-1-1,1 1 0,0 0 1,0-1-1,0 1 0,-1 0 1,1-1-1,0 1 0,-1-1 1,1 1-1,0 0 1,-1-1-1,1 1 0,-1-1 1,1 1-1,-1-1 0,1 1 1,-1-1-1,1 0 0,-1 1 1,1-1-1,-1 0 0,0 1 1,1-1-1,-1 0 0,1 0 1,-1 1-1,0-1 1,1 0-1,-1 0 0,-1 0 1,-10 4 28,10-1-15,1 1-1,0-1 1,0 0-1,0 1 1,1-1 0,-1 0-1,1 1 1,-1-1-1,1 1 1,0-1-1,1 1 1,0 5-1,-1 5 40,0-13-63,0-1 0,0 1 1,0 0-1,0 0 0,0 0 0,0 0 0,0 0 1,0 0-1,1 0 0,-1 0 0,0 0 1,1-1-1,-1 1 0,0 0 0,1 0 0,-1 0 1,1-1-1,-1 1 0,1 0 0,-1 0 1,1-1-1,0 1 0,-1 0 0,1-1 0,0 1 1,0-1-1,-1 1 0,1-1 0,0 1 0,0-1 1,0 0-1,1 1 0,5 2 12,-7-2-11,1-1-1,-1 0 0,1 0 0,-1 0 0,0 1 1,0-1-1,1 0 0,-1 1 0,0-1 1,0 0-1,1 0 0,-1 1 0,0-1 0,0 1 1,1-1-1,-1 0 0,0 1 0,0-1 1,0 0-1,0 1 0,0-1 0,0 1 0,0-1 1,0 0-1,0 1 0,0 0 0,4 7 53,2-3-30,0-1 1,0 0-1,1 0 0,-1 0 1,1-1-1,0 0 0,0 0 1,8 1-1,4 0 53,-1-1 0,31 1 0,26-3 860,-73-6-905,0-11-8,7-136-183,-9 151 151,0 1 0,-1-1 1,1 1-1,0 0 0,-1-1 0,1 1 0,-1-1 1,1 1-1,-1-1 0,1 1 0,-1 0 0,1 0 0,-1-1 1,1 1-1,-1 0 0,1 0 0,-1-1 0,1 1 0,-1 0 1,0 0-1,1 0 0,-1 0 0,1 0 0,-1 0 0,0 0 1,1 0-1,-1 0 0,1 0 0,-2 0 0,2 1-5,-1-1-1,1 0 1,-1 0-1,1 0 1,-1 0-1,1 0 1,-1 0-1,0 0 1,1 0-1,-1 0 1,1 0-1,-1-1 1,1 1-1,-1 0 1,1 0-1,-1 0 1,1-1-1,-1 1 1,1 0-1,-1-1 1,1 1-1,0 0 1,-1-1-1,1 1 1,-1 0-1,1-1 1,-1 0-1,-1 0-65,0 1 1,1-1-1,-1 0 0,0 1 0,0-1 0,-1 1 0,1 0 0,0 0 0,0-1 0,0 1 0,0 1 0,-2-1 0,-92 0-3758,95 0 3796,1 0 1,-1 1-1,1-1 0,-1 0 0,0 0 0,1 1 0,-1-1 0,1 0 0,-1 1 0,1-1 1,-1 0-1,1 1 0,-1-1 0,1 1 0,0-1 0,-1 1 0,1-1 0,-1 1 1,1-1-1,0 1 0,0 0 0,-1-1 0,1 1 0,0-1 0,0 1 0,0 0 1,0-1-1,-1 1 0,1 0 0,0-1 0,0 1 0,0-1 0,0 1 0,1 1 0,-1 0-201,-2 2-356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36.606"/>
    </inkml:context>
    <inkml:brush xml:id="br0">
      <inkml:brushProperty name="width" value="0.05" units="cm"/>
      <inkml:brushProperty name="height" value="0.05" units="cm"/>
    </inkml:brush>
  </inkml:definitions>
  <inkml:trace contextRef="#ctx0" brushRef="#br0">0 74 8349,'13'0'104,"-6"-24"36,-3 12 372,-2-1-260,-2 5-20,0 2-52,0 1-128,0 3-148,0-1-204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29.873"/>
    </inkml:context>
    <inkml:brush xml:id="br0">
      <inkml:brushProperty name="width" value="0.05" units="cm"/>
      <inkml:brushProperty name="height" value="0.05" units="cm"/>
      <inkml:brushProperty name="color" value="#E71224"/>
    </inkml:brush>
  </inkml:definitions>
  <inkml:trace contextRef="#ctx0" brushRef="#br0">1 1 4644,'18'0'4603,"-5"0"-4924,-9 0-1067,13 0-5482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31.081"/>
    </inkml:context>
    <inkml:brush xml:id="br0">
      <inkml:brushProperty name="width" value="0.05" units="cm"/>
      <inkml:brushProperty name="height" value="0.05" units="cm"/>
      <inkml:brushProperty name="color" value="#E71224"/>
    </inkml:brush>
  </inkml:definitions>
  <inkml:trace contextRef="#ctx0" brushRef="#br0">824 4 1364,'0'-3'15358,"0"32"-12884,0 21-5091,0-22 3977,0 58-922,-1-85-436,1 1 0,1-1-1,-1 0 1,0 0 0,0 0 0,0 0 0,0 0-1,1 0 1,-1 0 0,0 0 0,1 0 0,-1 0-1,1 0 1,0 0 0,-1 0 0,1 0-1,0 0 1,-1 0 0,1 0 0,0 0 0,0-1-1,1 2 1,-1-1-1,0-1 0,0 1 0,0 0 0,0 0 0,-1-1 0,1 1 1,0 0-1,-1 0 0,1 0 0,0 0 0,-1 0 0,1 0 0,-1 0 0,1 0 0,-1 0 0,0 0 0,0 0 0,1 1 0,-1-1 0,0 0 0,0 0 0,0 2 0,0 321 151,0-322-151,0-1 0,-1 1 0,1 0 0,0-1 0,-1 1 0,1-1 0,-1 1 0,1 0 0,-1-1 0,0 1 0,0-1 0,1 1 0,-1-1 0,-2 2 0,1-1-3,1-1 0,0 1 0,0 0 0,0-1 0,0 1 0,0 0 0,0 0 0,1-1 0,-1 1 0,1 0 0,-1 0 0,1 0 1,0 0-1,-1 4 0,-9 31 83,6-25-48,-1 6-32,-1-1 0,-1 1 0,0-1 0,-1 0 0,-1-1 0,-1 0 0,-17 22 0,-11 9 78,23-28-83,-1 0 0,-1 0 0,-1-2 0,-23 19 1,-37 28-22,58-46 18,-1 0 0,-1-2 0,0 0 0,-36 18 0,-24 13-40,8-4 10,25-23 84,36-16-59,1 1 1,0 0 0,0 1-1,1 0 1,0 0-1,-14 11 1,21-14 17,0-1-1,0 0 1,0 0-1,-1 0 1,1 0-1,-1 0 0,-5 0 1,-4 3-162,4-5-584,30 0-9325,-20 0 10024,0 0-1,1 0 1,-1 0 0,0 0-1,0 0 1,0 0 0,0 0 0,1 0-1,-1 0 1,0 0 0,0 0-1,0 0 1,1 0 0,-1 0-1,0 0 1,0 0 0,0 0-1,0 0 1,0 0 0,1 0-1,-1 0 1,0-1 0,0 1 0,0 0-1,0 0 1,0 0 0,1 0-1,-1 0 1,0 0 0,0 0-1,0-1 1,0 1 0,0 0-1,0 0 1,0 0 0,0 0-1,0-1 1,1 1 0,-1 0-1,0 0 1,0 0 0,0 0 0,0-1-1,0 1 1,0 0 0,0 0-1,0 0 1,0 0 0,0-1-1,0 1 1,-1 0 0,1 0-1,0 0 1,0 0 0,0-1-1,0 1 1,0-2-131,0 1 1,0-1-1,0 0 0,0 1 1,0-1-1,1 1 0,-1-1 0,0 0 1,1 1-1,0-1 0,-1 1 1,2-3-1,0 3 56,-1 0 0,0 0 0,1 1 0,-1-1 0,1 0 0,-1 1 0,1 0 0,0-1-1,-1 1 1,1 0 0,-1 0 0,1-1 0,0 1 0,-1 1 0,3-1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31.715"/>
    </inkml:context>
    <inkml:brush xml:id="br0">
      <inkml:brushProperty name="width" value="0.05" units="cm"/>
      <inkml:brushProperty name="height" value="0.05" units="cm"/>
      <inkml:brushProperty name="color" value="#E71224"/>
    </inkml:brush>
  </inkml:definitions>
  <inkml:trace contextRef="#ctx0" brushRef="#br0">42 59 3776,'0'-56'11922,"0"54"-11560,0 8 52,0 106-33,0-111-377,0 1-1,0-1 1,0 0 0,0 1 0,0-1 0,-1 0 0,1 1-1,0-1 1,-1 0 0,1 0 0,-1 1 0,1-1-1,-1 0 1,0 0 0,1 0 0,-1 0 0,0 0-1,0 0 1,0 0 0,0 0 0,0 0 0,-1 1-1,1-2 2,0 1 0,0 0 0,0 0 0,1 0 0,-1-1 0,0 1 0,0 0 0,1 0 0,-1 0 0,1 0 0,-1 0 0,1 0 0,-1 0 0,1 1 0,-1-1 0,1 0 0,0 0 0,0 0 0,-1 0 0,1 0 0,0 1 0,0 0 0,2 21 29,-1-16-25,-1 0 1,0-1-1,1 1 1,-2 0-1,1 0 0,-1-1 1,0 1-1,-2 6 1,0-8-5,1 0 0,0 0 0,0 0 1,1 0-1,-1 0 0,1 0 0,0 0 1,1 1-1,-1-1 0,1 7 1,0 49 423,0-39-1108,0-34-3744,0 8 3262,0 0-130,0-55-6304,0 43 6073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32.752"/>
    </inkml:context>
    <inkml:brush xml:id="br0">
      <inkml:brushProperty name="width" value="0.05" units="cm"/>
      <inkml:brushProperty name="height" value="0.05" units="cm"/>
      <inkml:brushProperty name="color" value="#E71224"/>
    </inkml:brush>
  </inkml:definitions>
  <inkml:trace contextRef="#ctx0" brushRef="#br0">29 144 3060,'0'0'8634,"0"-3"-8566,0-10-8,0 10 46,0-52 314,0 13 1060,0 42-1475,0-1 0,0 1 0,0 0 0,1 0-1,-1-1 1,0 1 0,0 0 0,0 0 0,1-1 0,-1 1 0,0 0 0,0 0 0,1 0 0,-1 0 0,0 0-1,1-1 1,-1 1 0,0 0 0,0 0 0,1 0 0,-1 0 0,0 0 0,1 0 0,-1 0 0,0 0 0,1 0-1,-1 0 1,0 0 0,1 0 0,-1 0 0,1 0-2,-1 1 0,0-1 0,1 0 0,-1 0 0,0 0 0,1 0 0,-1 0 0,0 0 0,1 0 1,-1 0-1,0 0 0,1-1 0,-1 1 0,1 0 0,-1 0 0,0 0 0,1 0 0,-1 0 0,0-1 0,0 1 0,1 0 0,-1 0 0,0 0 0,1-1 0,-1 1 0,0 0 0,0 0 0,0-1 0,1 1 0,-1 0 1,0-1-1,0 0 0,3 0 17,0-1 0,-1 1 0,1-1 0,0 1 0,0 0 0,0 0 0,-1 0 1,1 1-1,0-1 0,5 0 0,126-5 107,-134 6-127,1 0 0,-1 0 1,0 0-1,1 0 0,-1 0 1,1 0-1,-1 1 1,1-1-1,-1 0 0,0 0 1,1 1-1,-1-1 0,0 0 1,1 0-1,-1 1 0,0-1 1,1 1-1,-1-1 1,0 0-1,0 1 0,1-1 1,-1 0-1,0 1 0,0-1 1,0 1-1,0-1 0,1 1 1,-1-1-1,0 0 1,0 1-1,0-1 0,0 1 1,0-1-1,0 1 0,0 0 1,0-1 0,0 1-1,-1-1 1,1 1 0,1-1 0,-1 1 0,0-1-1,0 1 1,0-1 0,0 0 0,0 1 0,0-1-1,0 1 1,1-1 0,-1 1 0,0-1 0,0 1-1,1-1 1,-1 0 0,0 1 0,0-1 0,1 0-1,-1 1 1,1-1 0,-1 0 0,0 1 0,1-1-1,-1 0 1,1 0 0,-1 1 0,0-1 0,1 0-1,-1 0 1,1 0 0,-1 0 0,2 1 0,0 1 7,1 0 1,-1 0 0,0 1-1,1-1 1,-1 1 0,0 0-1,0 0 1,-1-1 0,1 1-1,-1 0 1,3 7 0,2 1 9,-4-5 58,0-1 1,-1 1-1,1 0 0,-1 0 0,0 0 0,-1 0 0,1 0 0,-1 0 0,-1 11 0,0 1 164,1-17-238,0-1 0,0 1 0,0-1 0,0 0 0,-1 1 0,1-1 0,0 1 0,0-1 0,0 1 0,-1-1 0,1 0 0,0 1 0,-1-1 0,1 0 0,0 1 0,-1-1 0,1 0 0,0 1 0,-1-1 0,1 0 0,0 0 0,-1 1 0,1-1 0,-1 0 1,1 0-1,-1 0 0,1 0 0,-1 1 0,1-1 0,-1 0 0,1 0 0,0 0 0,-1 0 0,1 0 0,-1 0 0,1 0 0,-1 0 0,0-1 0,1 1 0,-1 0 0,0 0 0,1 0 0,-1 0-1,0 0 1,1 0 0,-1 0 0,0 0 0,1 0 0,-1 0 0,1 1 0,-1-1 0,0 0 0,1 0 0,-1 0 0,1 1 0,-1-1 0,1 0 0,-1 1-1,1-1 1,-1 1 0,1-1 0,-1 0 0,1 1 0,-1-1 0,1 1 0,0-1 0,-1 1 0,1 0 0,0-1 0,-1 1 0,1-1 0,0 1 0,0-1 0,0 1-1,0 0 1,-1-1 0,1 1 0,0 0 0,0 0 0,0-1-2,0 1 1,0-1-1,0 1 1,-1-1-1,1 0 0,0 1 1,0-1-1,-1 1 0,1-1 1,0 0-1,-1 0 0,1 1 1,0-1-1,-1 0 0,1 1 1,0-1-1,-1 0 1,1 0-1,-1 0 0,1 1 1,0-1-1,-1 0 0,1 0 1,-1 0-1,1 0 0,0 0 1,-1 0-1,1 0 0,-1 0 1,1 0-1,-1 0 1,1 0-1,-1 0 0,0 0 1,1-1 0,-1 1 1,1 0 0,0 0-1,-1 0 1,1 0-1,-1 0 1,1 0 0,-1 0-1,1 0 1,-1 0 0,1 0-1,0 0 1,-1 0 0,1 1-1,-1-1 1,1 0 0,-1 0-1,1 0 1,0 1-1,-1-1 1,1 0 0,0 0-1,-1 1 1,1-1 0,0 0-1,-1 0 1,1 1 0,0-1-1,-1 1 1,1-1 0,0 0-1,0 1 1,0-1-1,-1 1 1,-1 1 8,1 0-1,-1-1 1,0 1-1,0-1 1,0 1 0,0-1-1,0 0 1,0 0-1,0 0 1,-1 0-1,-2 1 1,-12 7 14,0 2 8,-4 2 0,0 1 0,1 1 0,-26 26 0,43-37-40,-2 0 10,0 1 0,1 0 0,-1 0 0,1 1 0,0-1-1,1 1 1,-1 0 0,1 0 0,0 0 0,-2 8 0,5-14 5,0 1 1,0-1-1,0 0 1,0 0-1,0 1 0,0-1 1,0 0-1,0 0 0,0 1 1,0-1-1,0 0 0,0 0 1,0 1-1,0-1 0,0 0 1,0 0-1,0 1 0,0-1 1,0 0-1,0 0 0,0 1 1,0-1-1,1 0 0,-1 0 1,0 0-1,0 1 0,0-1 1,0 0-1,1 0 0,-1 0 1,0 0-1,0 1 0,0-1 1,1 0-1,-1 0 0,0 0 1,0 0-1,1 0 0,-1 0 1,0 0-1,0 0 0,1 1 1,-1-1-1,0 0 1,0 0-1,1 0 0,-1 0 1,0 0-1,0 0 0,1-1 1,-1 1-1,0 0 0,0 0 1,1 0-1,-1 0 0,0 0 1,0 0-1,1 0 0,-1 0 1,0-1-1,5 1 50,-1 0 112,5 0-151,-7 1-16,1-1 0,-1 1 0,0-1 0,1 0-1,-1 0 1,1 0 0,-1 0 0,1-1-1,-1 1 1,1-1 0,-1 1 0,0-1-1,1 0 1,2-2 0,-1-1-2,-3 2 3,0 1 0,0 0 0,0 0 0,0 0 0,0-1 0,0 1 0,0 0 0,0 0 0,0 1 0,1-1 0,-1 0 0,0 0 0,1 1 0,-1-1 1,1 0-1,-1 1 0,0 0 0,1-1 0,-1 1 0,1 0 0,-1 0 0,1-1 0,0 1 0,-1 0 0,1 1 0,-1-1 0,2 0 0,-2 0-2,0 0 0,-1 0-1,1 0 1,0 0 0,-1 0 0,1 0-1,-1 0 1,1 0 0,0 0-1,-1-1 1,1 1 0,-1 0 0,1 0-1,0-1 1,-1 1 0,1-1-1,-1 1 1,1 0 0,-1-1 0,0 1-1,1-1 1,-1 1 0,1-1-1,-1 1 1,0-1 0,1 0 0,-1 0-1,1 1 1,-1-1 0,0 1 0,1-1 0,-1 1 0,0-1 0,1 1 0,-1-1 0,0 1-1,1 0 1,-1-1 0,1 1 0,-1 0 0,1-1 0,-1 1 0,1 0 0,-1-1 0,1 1-1,-1 0 1,1 0 0,-1 0 0,1 0 0,0 0 0,-1-1 0,1 1 0,0 0 0,60-18 87,16 18-116,-69 19 27,-7-18-37,1 0 0,-1 0 0,1-1 0,-1 1 0,1 0 0,-1-1 0,1 0 0,-1 1 1,1-1-1,0 0 0,-1 0 0,1 0 0,0 0 0,-1 0 0,1 0 0,-1 0 0,4-1 0,6 0-2261,-10 1 2305,20-2-3426,-20 2 3315,-1-1 0,1 1-1,0-1 1,-1 1 0,1-1 0,-1 1 0,1-1 0,-1 1 0,0-1 0,1 1 0,-1-1-1,0 1 1,1-1 0,-1 0 0,0 1 0,1-1 0,-1 0 0,0 1 0,0-1 0,0 0-1,0 1 1,0-1 0,0 0 0,0 1 0,0-1 0,0-1 0,8-5-3852,-6-9 2209,4 12 466</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33.327"/>
    </inkml:context>
    <inkml:brush xml:id="br0">
      <inkml:brushProperty name="width" value="0.05" units="cm"/>
      <inkml:brushProperty name="height" value="0.05" units="cm"/>
      <inkml:brushProperty name="color" value="#E71224"/>
    </inkml:brush>
  </inkml:definitions>
  <inkml:trace contextRef="#ctx0" brushRef="#br0">132 38 4972,'-2'-12'3124,"-2"10"-208,-7 13 161,6-6-3793,1-1 946,4 1-57,0-4-164,0 0 0,0 0-1,-1 1 1,1-1 0,0 0 0,-1 0 0,1 0 0,0 0-1,-1 1 1,0-1 0,1 0 0,-1 0 0,0 0 0,1 0 0,-1 0-1,0 0 1,0-1 0,-2 3 0,2-2-1,0-1 0,1 1 0,-1 0 1,0 0-1,0 0 0,0 0 0,1 0 0,-1 0 1,1 0-1,-1 0 0,1 0 0,-1 0 0,1 0 0,-1 0 1,1 0-1,0 0 0,-1 1 0,1 1 0,0-2 5,0 0-1,0 1 1,0-1-1,-1 0 0,1 0 1,0 0-1,-1 1 1,1-1-1,-1 0 1,1 0-1,-1 0 0,0 0 1,1 0-1,-1 0 1,0 0-1,0 0 1,0 0-1,-1 1 1,-2 2 37,-5 15 205,-32 75 410,37-81-624,0 0-1,1 0 1,1 0 0,0 0-1,0 23 1,2-35-40,0-1 0,0 1-1,0 0 1,0 0 0,0-1 0,0 1 0,0 0-1,1 0 1,-1-1 0,0 1 0,0 0-1,1 0 1,-1-1 0,1 1 0,-1 0 0,1-1-1,-1 1 1,1-1 0,-1 1 0,1-1-1,-1 1 1,1-1 0,0 1 0,-1-1 0,1 1-1,0-1 1,-1 0 0,1 1 0,0-1-1,0 0 1,-1 0 0,1 1 0,0-1 0,0 0-1,1 0 1,4 2 3,-6-2-3,0 0-1,1 0 0,-1 0 1,0 0-1,0 0 1,1 0-1,-1 0 1,0 0-1,0 1 0,1-1 1,-1 0-1,0 0 1,0 0-1,0 0 0,1 1 1,-1-1-1,0 0 1,0 0-1,0 1 1,0-1-1,0 0 0,1 0 1,-1 1-1,0-1 1,0 0-1,0 0 1,0 1-1,0-1 0,0 0 1,0 0-1,0 1 1,0-1-1,0 0 1,0 0-1,0 1 0,0-1 1,0 0-1,0 0 1,0 1-1,-1-1 0,1 1 0,0-1 0,0 0 0,0 0 0,0 0 1,0 1-1,0-1 0,0 0 0,0 0 0,0 0 0,0 1 0,0-1 0,0 0 0,0 0 0,0 1 0,0-1 0,0 0 0,0 0 0,0 0 0,1 1 0,-1-1 1,0 0-1,0 0 0,0 0 0,0 0 0,0 1 0,0-1 0,1 0 0,-1 0 0,0 0 0,0 0 0,0 0 0,1 1 0,-1-1 0,0 0 0,0 0 0,0 0 1,0 0-1,1 0 0,-1 0 0,0 0 0,0 0 0,1 0 0,-1 0 0,0 0 0,1 0 0,-1 0 2,1 0-2,1 0 0,-1 0 1,1 0-1,-1 0 1,0 1-1,1-1 1,-1 0-1,1 1 1,-1-1-1,0 1 1,0-1-1,1 1 1,-1 0-1,0-1 1,0 1-1,2 1 0,-2-1 6,0 0 0,0-1 0,1 1 0,-1 0 0,1-1-1,-1 1 1,0-1 0,1 1 0,-1-1 0,1 0 0,-1 0-1,1 0 1,-1 1 0,4-2 0,21 3 13,48-2 132,-73-1-150,-1 1-1,1-1 0,-1 0 0,1 1 0,-1-1 0,1 1 0,-1-1 1,0 0-1,1 1 0,-1-1 0,0 0 0,0 1 0,0-1 0,0 0 0,1 1 1,-1-1-1,0 0 0,0 0 0,0 1 0,0-2 0,3-13-38,21-37-37,-16 39 54,-1 0-1,-1-1 1,0 0 0,-1 0-1,-1 0 1,0-1 0,0 1 0,1-27-1,-5 39 11,0 1-1,0-1 0,0 0 0,0 0 0,0 0 0,0 0 0,-1 0 1,1 0-1,-1 1 0,0-1 0,1 0 0,-2-2 0,-13-5-167,9 7 166,5 2 7,1 0 0,0 0 0,0 0 0,-1 0 0,1 0 0,0 0 0,0 0 1,-1 0-1,1 0 0,0-1 0,0 1 0,0 0 0,-1 0 0,1 0 0,0 0 0,0-1 0,0 1 0,-1 0 0,1 0 0,0 0 0,0-1 0,0 1 0,0 0 0,0 0 0,0-1 0,-1 1 0,1 0 0,0 0 0,0-1 0,0 1 0,0 0 0,0 0 0,0-1 0,0 1 0,0 0 0,0 0 0,0-1 0,0 1 0,0 0 0,0-1 0,1 1-5,-1 0 0,0 0 0,0-1 0,0 1 0,0 0 0,0 0 0,0 0 0,0-1 0,0 1 0,0 0 0,0 0 0,0-1 0,0 1 0,0 0 0,0 0 0,-1 0 0,1-1 0,0 1 0,0 0 0,0 0 1,0-1-1,0 1 0,0 0 0,0 0 0,-1 0 0,1 0 0,0-1 0,0 1 0,0 0 0,-1 0 0,1 0 0,0 0 0,0 0 0,0 0 0,-1-1 0,1 1 0,0 0 0,-1 0 0,-12-6-272,-46-17-1457,57 22 1541,0 1-1,0-1 1,0 0-1,0 0 1,0 0-1,0 0 1,0 0 0,0 0-1,1-1 1,-1 1-1,0-1 1,-1-1-1,1 1-333,1 0-1,-1-1 1,0 1 0,1 0-1,0-1 1,0 1-1,-1-1 1,2 0-1,-1 1 1,0-1 0,0 0-1,1 1 1,-1-1-1,1-4 1,0-4-706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33.701"/>
    </inkml:context>
    <inkml:brush xml:id="br0">
      <inkml:brushProperty name="width" value="0.05" units="cm"/>
      <inkml:brushProperty name="height" value="0.05" units="cm"/>
      <inkml:brushProperty name="color" value="#E71224"/>
    </inkml:brush>
  </inkml:definitions>
  <inkml:trace contextRef="#ctx0" brushRef="#br0">27 12 5284,'-4'-10'6573,"-10"9"-6941,10 1 882,-1 0-108</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14.120"/>
    </inkml:context>
    <inkml:brush xml:id="br0">
      <inkml:brushProperty name="width" value="0.05" units="cm"/>
      <inkml:brushProperty name="height" value="0.05" units="cm"/>
      <inkml:brushProperty name="color" value="#E71224"/>
    </inkml:brush>
  </inkml:definitions>
  <inkml:trace contextRef="#ctx0" brushRef="#br0">15 16 4808,'-15'-15'11115,"15"63"-10885,5-37 2,-2-3-184,1-1 1,-1 1-1,-1 0 1,1 0-1,-1 0 1,-1 0-1,1 0 0,-1 0 1,-1 0-1,0 0 1,-1 12-1,1 146 446,0-45-1241,0-44-3060,0-95 2582,0 14-276,0-1-361,0-43-4440,0 28 4918</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14.629"/>
    </inkml:context>
    <inkml:brush xml:id="br0">
      <inkml:brushProperty name="width" value="0.05" units="cm"/>
      <inkml:brushProperty name="height" value="0.05" units="cm"/>
      <inkml:brushProperty name="color" value="#E71224"/>
    </inkml:brush>
  </inkml:definitions>
  <inkml:trace contextRef="#ctx0" brushRef="#br0">23 23 3764,'3'-11'1145,"1"0"4662,-4 74-4969,0 15-685,0-77-150,0 1-1,0 0 1,0-1 0,-1 1-1,1 0 1,0-1 0,-1 1-1,1-1 1,-1 1 0,0-1-1,0 1 1,1-1 0,-1 1-1,0-1 1,0 1 0,0-1-1,0 0 1,-1 0 0,-1 2-1,2-2 2,0 0 0,0 0 0,0 1-1,-1-1 1,1 0 0,1 0 0,-1 1 0,0-1 0,0 1-1,0-1 1,1 0 0,-1 1 0,1 0 0,-1-1-1,1 1 1,-1-1 0,1 1 0,0-1 0,0 3-1,0 144 157,0-147-159,0 0-1,0 0 1,0 0 0,0 0-1,0 0 1,0-1 0,1 1 0,-1 0-1,0 0 1,0 0 0,1-1 0,-1 1-1,0 0 1,1 0 0,-1-1 0,1 1-1,-1 0 1,1-1 0,0 1 0,-1 0-1,1-1 1,0 1 0,-1-1 0,1 1-1,0-1 1,-1 1 0,1-1 0,0 0-1,1 1 1,-1-1 1,0 0-1,-1 1 1,1-1-1,0 0 1,-1 1-1,1-1 1,0 1-1,-1-1 1,1 0-1,-1 1 1,1 0-1,0-1 1,-1 1-1,1-1 1,-1 1-1,0 0 1,1-1-1,-1 1 1,1 0 0,-1-1-1,0 1 1,0 0-1,1-1 1,-1 1-1,0 0 1,0 0-1,0-1 1,0 1-1,0 1 1,1 0 2,-1-1 1,1 0-1,0 1 1,0-1 0,-1 0-1,1 0 1,0 0-1,0 1 1,0-1 0,0 0-1,0 0 1,1 0-1,-1 0 1,0-1-1,0 1 1,1 0 0,1 0-1,22 12 43,-16-11 1,-1-1-1,0 0 1,1 0-1,-1-1 1,13 0-1,-5 0 65,-15-1-105,0 1 0,0-1 0,0 1 0,1-1 0,-1 1 0,0-1 0,0 1 0,0-1 0,-1 0-1,1 0 1,0 1 0,0-1 0,0 0 0,0 0 0,-1 0 0,1 0 0,-1 0 0,1 0 0,0 0 0,-1 0 0,1 0 0,-1 0 0,0 0 0,1-1 0,-1 0 0,3-5 39,15-16 173,-14 18-160,0 0-1,-1 0 0,1 0 1,-1 0-1,0 0 1,4-12-1,1-4 62,-1-1 0,-1 1 1,-1-1-1,-1 0 0,0-1 0,-1-26 0,-3-30-22,0 79-98,0-1 0,0 0 0,0 0 0,0 0-1,0 1 1,0-1 0,-1 0 0,1 0 0,0 0 0,0 1 0,-1-1 0,1 0 0,0 1-1,-1-1 1,1 0 0,-1 1 0,1-1 0,-1 0 0,1 1 0,-1-1 0,0 1-1,1-1 1,-1 1 0,0-1 0,1 1 0,-1-1 0,0 1 0,0 0 0,1-1 0,-1 1-1,0 0 1,0 0 0,0 0 0,0-1-1,0 1 1,1 0-1,-1 0 0,0 0 0,1 0 1,-1-1-1,0 1 0,1 0 0,-1 0 0,1-1 1,-1 1-1,1-1 0,-1 1 0,0 0 1,1-1-1,0 1 0,-1-1 0,1 1 0,-1-1 1,1 0-1,-1 1 0,1-1 0,0 1 1,0-1-1,-1 0 0,1 1 0,0-1 1,0 0-1,0 1 0,-1-1 0,1 0 0,0 0 1,0 0-9,-1-1 0,0 1 0,0 0 0,1 0 0,-1 0 0,0 0 0,0 0 0,0 0 1,0 0-1,0 0 0,-1 1 0,1-1 0,0 0 0,0 1 0,0-1 0,-1 1 0,1-1 1,0 1-1,-1-1 0,-1 1 0,-32-9-401,31 8 323,-40-2-5374,34 3 2617,9 0 2761,1 1-1,-1-1 1,0 0-1,1 0 1,-1 1-1,1-1 1,-1 0-1,0 1 0,1-1 1,-1 1-1,1-1 1,-1 0-1,1 1 1,-1-1-1,1 1 0,0 0 1,-1-1-1,1 1 1,0-1-1,-1 1 1,1 0-1,0-1 0,0 1 1,-1-1-1,1 1 1,0 0-1,0-1 1,0 1-1,0 0 0,0-1 1,0 1-1,0 1 1,-1 2-371,-3 1-757</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15.108"/>
    </inkml:context>
    <inkml:brush xml:id="br0">
      <inkml:brushProperty name="width" value="0.05" units="cm"/>
      <inkml:brushProperty name="height" value="0.05" units="cm"/>
      <inkml:brushProperty name="color" value="#E71224"/>
    </inkml:brush>
  </inkml:definitions>
  <inkml:trace contextRef="#ctx0" brushRef="#br0">34 2 1872,'0'0'7520,"0"4"-7212,0 153 782,0-156-1085,0 1 0,0 0 0,0 0-1,-1-1 1,1 1 0,0 0 0,-1 0-1,1-1 1,-1 1 0,0-1 0,0 1-1,1 0 1,-1-1 0,0 1 0,0-1-1,0 0 1,-1 1 0,1-1 0,0 0-1,-3 2 1,3-2-3,-1 0-1,1 1 1,0-1-1,0 0 1,-1 0-1,1 1 1,0-1 0,0 1-1,0-1 1,1 1-1,-1-1 1,0 1-1,1 0 1,-1-1 0,1 1-1,-1 0 1,1-1-1,0 1 1,-1 0-1,1 3 1,0 245 226,1-249-226,0 0 1,-1 0-1,1 0 0,0 0 0,0 0 1,0 0-1,0-1 0,0 1 0,0 0 1,0 0-1,0-1 0,0 1 0,0-1 1,0 1-1,0-1 0,0 1 0,1-1 1,-1 1-1,0-1 0,0 0 0,0 0 0,1 0 1,-1 0-1,2 0 0,0 0 7,8 3 19,1-1-1,0-1 1,0 0 0,21-1-1,-18 0-31,-13 0 4,-1 0 1,0 0-1,0 0 1,1-1-1,-1 1 0,0 0 1,0-1-1,1 1 1,-1-1-1,0 1 1,0-1-1,0 0 1,0 1-1,0-1 1,0 0-1,0 0 0,0 0 1,0 0-1,0 0 1,-1 0-1,1 0 1,0 0-1,0 0 1,-1 0-1,2-2 1,4-7 1,16-7 7,-19 15-7,0 0 0,0 0 0,0 0 1,0-1-1,0 1 0,-1-1 1,3-2-1,8-17-1,-8 15 4,0-2 1,0 1 0,-1 0-1,0-1 1,-1 0-1,0 0 1,0 0-1,-1 0 1,0 0 0,1-12-1,0-17 138,-3-47 0,-1 41-18,1 42-123,0 0 1,-1 0 0,1-1-1,0 1 1,-1 0 0,1 0-1,-1 0 1,0-1 0,0 1-1,0 0 1,0 0 0,0 0-1,0 1 1,-1-1 0,1 0-1,-1 0 1,1 1 0,-1-1 0,1 1-1,-4-3 1,-6-7 10,0-11-6,8 16-17,-1 1-1,0 0 0,0 0 0,0 0 0,-1 1 0,0-1 0,1 1 0,-2 0 0,1 1 1,0-1-1,-12-5 0,9 8-236,0-1 0,0 1 0,0 1-1,-1 0 1,1 0 0,-11 2 0,-9-1-2152,27-1 2283,0 0-1,0 0 1,0 1 0,0-1-1,1 0 1,-1 0-1,0 0 1,0 1-1,0-1 1,1 1-1,-1-1 1,0 0-1,0 1 1,1-1 0,-1 1-1,0-1 1,1 1-1,-1 0 1,1-1-1,-1 1 1,1 0-1,-1-1 1,1 1-1,-1 0 1,1 0 0,0-1-1,-1 1 1,1 0-1,0 0 1,0 0-1,-1-1 1,1 1-1,0 0 1,0 0-1,0 1 1,-2 5-389,-4-1-879,-1-6 376</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15.877"/>
    </inkml:context>
    <inkml:brush xml:id="br0">
      <inkml:brushProperty name="width" value="0.05" units="cm"/>
      <inkml:brushProperty name="height" value="0.05" units="cm"/>
      <inkml:brushProperty name="color" value="#E71224"/>
    </inkml:brush>
  </inkml:definitions>
  <inkml:trace contextRef="#ctx0" brushRef="#br0">1 126 2444,'3'3'7361,"3"-7"-5628,6-7-3073,-11 10 2001,3-3-548,10-10-39,-13 14-73,-1 0 0,0-1 1,1 1-1,-1 0 0,0-1 0,1 1 0,-1 0 0,0-1 0,0 1 0,1 0 0,-1-1 0,0 1 0,0-1 0,0 1 0,1-1 0,-1 1 0,0 0 0,0-1 0,0 1 0,0-1 0,0 1 1,0-1-1,0 1 0,0-1 0,0 1 0,0-1 0,0 1 0,1-6 8,9-1 18,-8 6-22,0 0-1,-1 1 0,1-2 0,-1 1 0,0 0 0,1 0 0,-1 0 0,0-1 0,0 1 1,2-3-1,1-2 17,0 0 1,1 1-1,-1 0 1,1 0-1,0 0 1,8-5 0,2-3-103,-15 12 39,0 104-4,0-102 46,0 1 1,0-1-1,1 0 0,-1 1 0,0-1 0,0 0 0,1 0 0,-1 1 1,1-1-1,-1 0 0,1 0 0,-1 1 0,1-1 0,0 0 0,-1 0 1,1 0-1,0 0 0,0 0 0,0 0 0,0 0 0,0 0 0,2 1 1,-2-2-3,0 1 1,0 0 0,0 0 0,0 0 0,0 0 0,0 0 0,0 0 0,0 0-1,-1 0 1,1 0 0,0 1 0,-1-1 0,1 0 0,0 0 0,-1 1 0,0-1-1,1 0 1,-1 1 0,0-1 0,0 0 0,0 1 0,0 1 0,0 117-37,0-119 299,0-5-256,0 3-5,0 0 0,0 0 0,0 0-1,0 1 1,0-1 0,0 0-1,0 0 1,0 1 0,0-1 0,1 0-1,-1 0 1,0 0 0,0 1 0,1-1-1,-1 0 1,0 1 0,1-1 0,-1 0-1,1 1 1,-1-1 0,1 0-1,-1 1 1,1-1 0,-1 1 0,1-1-1,0 1 1,-1-1 0,1 1 0,0-1-1,-1 1 1,1 0 0,0-1-1,-1 1 1,1 0 0,0 0 0,0-1-1,0 1 1,-1 0 0,1 0 0,0 0-1,1 0 1,-2 0 0,0 0 0,0 0 0,1 0 0,-1 0 0,0 0 0,0 0 0,0 0 0,0 0 0,1 0 1,-1 0-1,0 0 0,0 0 0,0 0 0,0 0 0,0 0 0,1 0 0,-1 0 0,0 0 0,0 0 0,0 0 0,0-1 0,0 1 0,1 0 0,-1 0 0,0 0 0,0 0 0,0 0 0,0 0 0,0 0 0,0-1 1,0 1-1,0 0 0,0 0 0,0 0 0,0 0 0,1-1 0,-1 1 0,0 0 0,0 0 0,0 0 0,0 0 0,0-1 0,0 1 0,0 0 0,0 0 0,0 0 0,-1 0 0,1 0 0,0-1 0,0 1 0,0 0 1,0 0-1,0 0 0,0 0 0,0-1 0,0-23-6,3 13 9,11-15 73,-1-1 0,9-31 0,0 4 712,-19 44-672,-1 19-179,-2 11 3,0-20 60,0 1-1,0-1 0,0 1 0,0-1 0,0 1 0,0-1 0,0 0 0,0 1 0,0-1 0,0 1 0,0-1 0,0 0 0,1 1 0,-1-1 0,0 1 0,0-1 0,0 0 0,1 1 1,-1-1-1,0 0 0,0 1 0,1-1 0,-1 0 0,0 1 0,1-1 0,-1 0 0,0 0 0,1 1 0,22 18-28,-23-19 29,1 0-1,-1 0 1,0 1-1,1-1 1,-1 0-1,0 1 1,1-1-1,-1 0 1,0 0-1,1 1 1,-1-1-1,0 0 1,0 1-1,0-1 1,1 1-1,-1-1 0,0 0 1,0 1-1,0-1 1,0 1-1,0-1 1,1 1-1,-1-1 1,0 0-1,0 1 1,0-1-1,0 1 1,-1 0-1,2 3 1,0 0-1,-1 0 1,1 0-1,1 0 1,-1 0 0,1 0-1,-1 0 1,1 0-1,0-1 1,0 1-1,3 3 1,-3-4 1,-1-1 0,0-1 0,0 1-1,-1 0 1,1 0 0,-1 0-1,1-1 1,-1 1 0,0 0 0,0 0-1,0 0 1,0 3 0,2 13 0,1-12-3,-1-1 3,0 1 1,-1-1-1,1 1 0,-1 0 0,0-1 0,0 1 0,0 7 0,5 47 46,-6-60 96,0-6-126,5-28-16,4 15-9,-7 16 6,-1 0 0,1 0 0,-1 0 0,1 0 0,-1 0 0,0 0 0,-1-1 0,1 1 0,0 0 0,0-6 0,-1 6 2,0 1-1,0-1 1,0 1-1,1-1 1,-1 1-1,1-1 1,0 1-1,0 0 1,0 0-1,0-1 1,0 1-1,0 0 1,1 0-1,1-3 1,12-21 22,10-17 110,-16 28-18,-9 15-116,0-1 0,0 1 0,1-1 0,-1 1 0,0-1 0,0 1 0,1 0 0,-1-1 0,1 1 0,-1-1 0,0 1 0,1 0 0,-1-1 0,1 1 0,-1 0 0,1-1 0,-1 1 0,1 0 0,-1 0 0,1-1 0,-1 1 0,1 0 0,-1 0 0,1 0 0,-1 0 0,1 0 0,-1 0 0,1 0 0,0 0 0,10 12-2,3 27 36,-12-34-43,8 22-361,-1 1 0,-1 0 0,-1 0 0,4 38 0,-10-61-1355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56.950"/>
    </inkml:context>
    <inkml:brush xml:id="br0">
      <inkml:brushProperty name="width" value="0.05" units="cm"/>
      <inkml:brushProperty name="height" value="0.05" units="cm"/>
    </inkml:brush>
  </inkml:definitions>
  <inkml:trace contextRef="#ctx0" brushRef="#br0">48 32 1492,'-2'-2'203,"1"0"0,-1 0 0,1 1-1,-1-1 1,0 1 0,0-1 0,0 1 0,0 0 0,0 0-1,0 0 1,0 0 0,-4-1 0,-14-9 2928,57 10 251,-18 0-3178,-18 1-203,-1 0 0,1 0 0,-1 0 0,1 0 0,-1 0 0,1 1 0,-1-1-1,1 0 1,-1 0 0,1 0 0,-1 1 0,1-1 0,-1 0 0,0 0 0,1 1 0,-1-1-1,1 0 1,-1 1 0,0-1 0,1 1 0,-1-1 0,0 0 0,0 1 0,1-1 0,-1 1 0,0-1-1,0 1 1,1 0 0,-1 0 2,0-1 0,0 1-1,1 0 1,-1-1 0,0 1-1,1 0 1,-1-1 0,1 1-1,-1 0 1,1-1 0,-1 1 0,1-1-1,-1 1 1,1-1 0,0 0-1,-1 1 1,1-1 0,-1 1-1,1-1 1,0 0 0,0 0-1,-1 1 1,1-1 0,0 0 0,-1 0-1,1 0 1,0 0 0,0 0-1,1 0 1,1 0 185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16.407"/>
    </inkml:context>
    <inkml:brush xml:id="br0">
      <inkml:brushProperty name="width" value="0.05" units="cm"/>
      <inkml:brushProperty name="height" value="0.05" units="cm"/>
      <inkml:brushProperty name="color" value="#E71224"/>
    </inkml:brush>
  </inkml:definitions>
  <inkml:trace contextRef="#ctx0" brushRef="#br0">2 39 3836,'0'0'35,"0"0"-1,-1 1 1,1-1-1,0 0 1,0 0-1,0 0 1,0 0-1,0 0 1,0 1-1,0-1 1,0 0-1,0 0 1,0 0-1,0 0 1,0 0-1,0 1 1,0-1-1,0 0 1,0 0-1,0 0 1,0 0-1,0 1 1,0-1-1,0 0 1,0 0-1,0 0 1,0 0-1,0 0 1,0 0-1,1 1 1,-1-1-1,0 0 1,0 0-1,0 0 1,0 0-1,0 0 1,0 0-1,0 0 1,1 1-1,-1-1 1,0 0-1,0 0 1,0 0-1,0 0 1,0 0-1,1 0 1,-1 0-1,0 0 1,0 0-1,0 0 1,0 0-1,1 0 1,-1 0-1,0 0 1,0 0-1,0 0 1,0 0-1,0 0 1,1 0-1,-1 0 1,0 0-1,0 0 1,0 0-1,0-1 1,0 1-1,1 0 1,-1 0-1,0 0 1,0 19 762,0-14-152,0-1-93,0 101 1343,0-103-1888,1 0 1,-1-1 0,0 1-1,0-1 1,1 1 0,-1 0-1,1-1 1,-1 1 0,1-1 0,0 1-1,-1-1 1,1 0 0,0 1-1,0-1 1,2 3 0,-1-3-2,-1 0 0,0 1 0,0 0 0,0-1 0,0 1 0,0-1 0,0 1-1,0 0 1,-1 0 0,1 0 0,-1-1 0,1 1 0,-1 0 0,0 0 0,1 0 0,-1 2 0,0 45 266,3-49-197,-3 0-74,0 0 0,1 0 1,-1 0-1,0 0 1,0 0-1,1 0 0,-1 0 1,0 0-1,0 1 0,1-1 1,-1 0-1,0 0 0,1 0 1,-1 0-1,0 0 1,0 0-1,1 0 0,-1-1 1,0 1-1,0 0 0,1 0 1,-1 0-1,0 0 0,0 0 1,1 0-1,-1 0 1,0-1-1,0 1 0,1 0 1,-1 0-1,0 0 0,0-1 1,0 1-1,1 0 1,-1 0-1,0 0 0,0-1 1,0 1-1,0 0 0,0 0 1,0-1-1,1 1 0,-1 0 1,0 0-1,0-1 1,0 1-1,0 0 0,0-1 1,0-149 62,5 143 44,15-10 34,-19 17-134,-1-1 0,1 1 0,-1 0 0,1-1 1,-1 1-1,1-1 0,-1 1 0,1-1 0,-1 0 1,0 1-1,1-1 0,-1 1 0,0-1 0,1 0 1,-1 1-1,0-1 0,0 0 0,0 1 0,1-1 1,-1 0-1,0 1 0,0-1 0,0 0 0,0 1 1,0-2-1,0 2-9,0 0-1,0-1 1,0 1 0,0 0-1,0 0 1,0-1 0,0 1 0,0 0-1,0 0 1,0-1 0,0 1-1,0 0 1,0 0 0,0 0-1,0-1 1,0 1 0,1 0 0,-1 0-1,0 0 1,0-1 0,0 1-1,0 0 1,1 0 0,-1 0 0,0 0-1,0-1 1,0 1 0,1 0-1,-1 0 1,0 0 0,0 0-1,1 0 1,-1 0 0,0 0 0,0 0-1,0 0 1,1 0 0,-1 0-1,0 0 1,0 0 0,1 0 0,-1 0-1,0 0 1,0 0 0,1 0-1,-1 0 1,0 0 0,0 0-1,1 0 1,-1 0 0,0 0 0,0 0-1,0 1 1,1-1 0,3 4-5,13 31-26,-9-18 48,0-1 1,-1 1-1,-1 0 1,7 29-1,-10-43 96,0-10 1026,-3-20-1138,0 27 1,0-1-1,0 1 0,0-1 0,0 1 1,0-1-1,0 1 0,0-1 0,0 1 1,0-1-1,0 1 0,0-1 0,1 1 0,-1-1 1,0 1-1,0-1 0,1 1 0,-1 0 1,0-1-1,0 1 0,1-1 0,-1 1 1,1 0-1,-1-1 0,0 1 0,1 0 0,-1-1 1,1 1-1,-1 0 0,13-14 36,-2 0 0,0 0 0,-1-1 0,0-1-1,11-25 1,12-18 409,-11 43-325,-20 15-143,-2 1 15,0-1 11,0 1-1,1 0 0,-1 0 0,0 0 1,0 0-1,1 0 0,-1-1 1,0 1-1,0 0 0,1 0 1,-1 0-1,0 0 0,1 0 1,-1 0-1,0 0 0,1 0 1,-1 0-1,0 0 0,0 0 0,1 0 1,-1 1-1,0-1 0,0 0 1,1 0-1,-1 0 0,0 0 1,1 0-1,-1 0 0,0 1 1,0-1-1,0 0 0,1 0 1,-1 0-1,0 1 0,0-1 1,0 0-1,1 0 0,-1 1 0,0-1 1,0 0-1,0 0 0,0 1 1,0-1-1,0 0 0,0 1 1,0-1-1,1 0 0,-1 0 1,0 1-1,22 55 179,-9-24-269,-1 0 0,-2 1 1,-1 0-1,-1 1 0,3 41 0,-9-65-122,-2-8-560,2 7 890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0.670"/>
    </inkml:context>
    <inkml:brush xml:id="br0">
      <inkml:brushProperty name="width" value="0.05" units="cm"/>
      <inkml:brushProperty name="height" value="0.05" units="cm"/>
      <inkml:brushProperty name="color" value="#E71224"/>
    </inkml:brush>
  </inkml:definitions>
  <inkml:trace contextRef="#ctx0" brushRef="#br0">74 77 6249,'0'-1'105,"0"1"1,0-1-1,0 1 0,1-1 1,-1 0-1,0 1 1,-1-1-1,1 1 1,0-1-1,0 0 1,0 1-1,0-1 1,0 1-1,0-1 1,-1 1-1,1-1 1,0 1-1,-1-1 1,1 1-1,0-1 1,-1 1-1,1-1 0,0 1 1,-1-1-1,1 1 1,-1 0-1,1-1 1,-1 1-1,1 0 1,-1-1-1,1 1 1,-1 0-1,1 0 1,-1-1-1,0 1 1,1 0-1,-1 0 1,1 0-1,-1 0 1,1 0-1,-1 0 1,0 0-1,1 0 0,-1 0 1,1 0-1,-1 0 1,0 1-1,-3-1-655,4 0 551,-1 0-1,1-1 1,0 1 0,0 0-1,0 0 1,0 0-1,0 0 1,-1 0 0,1 0-1,0 0 1,0 0 0,0 0-1,0 0 1,0 0-1,-1 0 1,1 0 0,0 0-1,0 1 1,0-1 0,0 0-1,0 0 1,0 0 0,-1 0-1,1 0 1,0 0-1,0 0 1,0 0 0,0 0-1,0 0 1,0 1 0,0-1-1,-1 0 1,1 0-1,0 0 1,0 0 0,0 0-1,0 0 1,0 1 0,0-1-1,0 0 1,0 0 0,0 0-1,0 0 1,0 0-1,0 1 1,0-1 0,0 0-1,0 0 1,0 0 0,0 0-1,0 0 1,0 1-1,0-1 1,0 0 0,0 0-1,0 0 1,0 2 0,0-1 0,0 1 0,0-1 0,-1 0 1,1 1-1,0-1 0,-1 0 0,0 1 0,1-1 0,-1 0 0,0 0 0,1 0 0,-1 1 0,0-1 1,-1 1-1,1-1-2,0 0 0,0 0 0,0 0 0,1 0 0,-1 0 0,0 0 0,1 0 0,-1 1 1,1-1-1,-1 0 0,1 0 0,-1 0 0,1 1 0,0-1 0,0 2 0,-4 5-21,1-3 3,-1 1-1,1-1 1,1 1 0,-1 0 0,1 0 0,0 0 0,0 1 0,1-1 0,0 0 0,0 1-1,0 10 1,1-16 13,0 0 0,0-1 0,0 1 0,0 0 0,1-1 0,-1 1-1,0 0 1,0-1 0,1 1 0,-1-1 0,0 1 0,1-1 0,-1 1 0,1-1-1,-1 1 1,1-1 0,-1 1 0,1-1 0,-1 0 0,1 1 0,-1-1 0,1 0-1,-1 1 1,1-1 0,0 0 0,-1 0 0,1 1 0,0-1 0,-1 0 0,1 0-1,0 0 1,-1 0 0,1 0 0,-1 0 0,2 0 0,-1 0 0,-1 0 0,1 0 0,0 0 1,-1 0-1,1 0 0,-1 0 0,1 0 0,-1 0 1,1 0-1,0 0 0,-1 0 0,1 0 0,-1 1 1,1-1-1,-1 0 0,1 0 0,-1 1 0,1-1 1,-1 0-1,0 1 0,1-1 0,-1 0 0,1 1 1,-1-1-1,0 1 0,1-1 0,-1 1 0,0-1 1,1 1-1,-1-1 0,0 1 0,0-1 1,0 1-1,1 0 0,-1-1 4,0 1 1,0-1 0,0 0-1,0 0 1,0 0-1,0 1 1,0-1-1,0 0 1,0 0-1,0 0 1,0 1-1,0-1 1,0 0-1,1 0 1,-1 0-1,0 0 1,0 1 0,0-1-1,0 0 1,0 0-1,1 0 1,-1 0-1,0 0 1,0 0-1,0 1 1,0-1-1,1 0 1,-1 0-1,0 0 1,0 0-1,0 0 1,1 0 0,-1 0-1,0 0 1,0 0-1,0 0 1,1 0-1,-1 0 1,0 0-1,24 3-13,6 1 148,-26-4-23,0 0 92,-4 0-194,0 0 0,1 0 0,-1 0 1,0 0-1,1 0 0,-1 1 0,0-1 1,0 0-1,1 0 0,-1 0 0,0 0 1,1 0-1,-1 0 0,0 0 0,1 0 1,-1 0-1,0 0 0,1-1 1,-1 1-1,0 0 0,1 0 0,-1 0 1,0 0-1,0 0 0,1 0 0,-1-1 1,0 1-1,0 0 0,1 0 0,-1 0 1,0-1-1,0 1 0,0 0 1,1 0-1,-1-1 0,0 1 0,0 0 1,0-1-1,0 1 0,1-1 0,13-123 180,-14 25-271,0 99 70,-1-1-152,8 0-89,112 1 202,-117 0 51,0 0 0,0 0 0,0 0 0,0 1-1,0-1 1,0 1 0,0 0 0,0-1 0,0 1 0,0 0 0,-1 0 0,1 0 0,0 0 0,0 1-1,2 1 1,-3-1-1,1-1 1,-1 0-1,1 0 0,0 0 0,-1 0 0,1 0 0,0 0 0,0 0 1,-1 0-1,1-1 0,0 1 0,0-1 0,0 1 0,0-1 0,4 1 1,-5-2-2,1 1 0,-1 0 0,1 0-1,-1 0 1,1 0 0,0 0 0,-1 0 0,1 0 0,-1 1 0,1-1 0,-1 0 0,1 1 0,-1-1 0,1 1 0,-1 0 0,1 0 0,-1-1 0,0 1 0,1 0 0,-1 0 0,0 0 0,0 0 0,0 0 0,0 1 0,0-1 0,0 0 0,0 0 0,1 2 0,-2-2 1,0-1 0,1 0 1,-1 1-1,0-1 0,0 0 1,1 0-1,-1 1 0,0-1 1,1 0-1,-1 0 0,0 0 1,1 1-1,-1-1 0,0 0 1,1 0-1,-1 0 1,1 0-1,-1 0 0,0 0 1,1 0-1,-1 0 0,1 0 1,-1 0-1,0 0 0,1 0 1,0 0-1,6 3-48,-7-3 31,1 1 0,-1 0-1,1-1 1,-1 1 0,0 0 0,1-1 0,-1 1 0,0 0 0,1-1-1,-1 1 1,0 0 0,0 0 0,0-1 0,0 1 0,0 0-1,0 0 1,0-1 0,0 1 0,0 0 0,0 0 0,0-1-1,-1 1 1,1 1 0,-1-1 10,0-1 0,-1 1 1,1-1-1,0 1 0,0-1 0,0 1 0,-1-1 0,1 0 1,0 1-1,0-1 0,-1 0 0,1 0 0,0 0 0,-1 0 0,0 0 1,2-5 44,0-13-28,0 14-2,0-7-13,-1 10 6,1 1-1,0-1 1,-1 0 0,1 0 0,0 0 0,0 0-1,0 0 1,0 0 0,0 0 0,0 0 0,0 0-1,0 0 1,0 0 0,0 0 0,0 0 0,1 0-1,-1 0 1,0 0 0,1 0 0,-1 0-1,1 0 1,-1 0 0,1 0 0,-1 1 0,1-1-1,1-1 1,18-4-15,-15 3 1,-7 2 6,25 0 14,-18 1-3,7-1 0,-8 0-4,-1 1 0,1-1 0,-1 1 0,1 0-1,0 0 1,-1 0 0,1 1 0,-1-1 0,1 1 0,-1 0 0,1 0 0,5 2 0,-6 2 3,-3-4-1,0 0 1,1 0-1,-1 0 1,1 0-1,-1 0 1,1 0-1,-1 0 1,1 0-1,-1-1 1,1 1-1,0 0 1,0 0-1,-1-1 0,1 1 1,0 0-1,0-1 1,0 1-1,-1-1 1,1 1-1,0-1 1,0 0-1,0 1 1,0-1-1,1 1 1,1 0-1,0 1-1,0-1 1,-1 1 0,0 0-1,1 0 1,-1 1-1,0-1 1,0 0 0,0 1-1,0-1 1,0 1 0,2 5-1,3 2 6,7 4 5,-11-12-36,-1 0 1,0 0-1,0 0 0,0 1 0,0-1 1,0 0-1,0 1 0,2 4 1,-3-29-7948,-1 16 7166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1.046"/>
    </inkml:context>
    <inkml:brush xml:id="br0">
      <inkml:brushProperty name="width" value="0.05" units="cm"/>
      <inkml:brushProperty name="height" value="0.05" units="cm"/>
      <inkml:brushProperty name="color" value="#E71224"/>
    </inkml:brush>
  </inkml:definitions>
  <inkml:trace contextRef="#ctx0" brushRef="#br0">0 8 2200,'0'-2'100,"0"0"428,0-2 368,0 27-2356,0-2-316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1.418"/>
    </inkml:context>
    <inkml:brush xml:id="br0">
      <inkml:brushProperty name="width" value="0.05" units="cm"/>
      <inkml:brushProperty name="height" value="0.05" units="cm"/>
      <inkml:brushProperty name="color" value="#E71224"/>
    </inkml:brush>
  </inkml:definitions>
  <inkml:trace contextRef="#ctx0" brushRef="#br0">77 1 2156,'0'0'43,"1"1"-1,-1-1 1,1 1-1,-1-1 1,0 1-1,1-1 1,-1 1-1,0-1 1,0 1-1,0 0 1,1-1-1,-1 1 1,0 0-1,0-1 0,0 1 1,0 0-1,0-1 1,0 1-1,0 0 1,0-1-1,0 1 1,-1-1-1,1 1 1,0 0-1,0-1 1,-1 1-1,1-1 1,0 1-1,-1 1 1,-16 4 51,16-6-96,1 0 1,-1 0-1,0 0 1,0 0 0,1 0-1,-1 0 1,0 0-1,0 1 1,1-1 0,-1 0-1,0 0 1,0 1-1,1-1 1,-1 0-1,0 1 1,1-1 0,-1 1-1,0-1 1,1 1-1,-1-1 1,1 1 0,-1 0-1,1-1 1,-1 1-1,1-1 1,0 1 0,-1 0-1,1 0 1,-1 0-1,1 0 2,0 0 0,0-1 0,0 1-1,0 0 1,0-1 0,0 1 0,0 0-1,-1-1 1,1 1 0,0 0 0,0-1-1,-1 1 1,1 0 0,0-1 0,-1 1 0,1-1-1,-1 1 1,1-1 0,-1 1 0,1-1-1,-1 1 1,1-1 0,-1 0 0,1 1-1,-1-1 1,-1 1 0,2-1 0,-1 0 1,0 1 0,1-1-1,-1 0 1,1 1-1,-1-1 1,1 1-1,-1-1 1,1 1-1,-1-1 1,1 0-1,-1 1 1,1 0-1,0-1 1,-1 1-1,1-1 1,0 1 0,-1-1-1,1 1 1,0 0-1,0-1 1,0 1-1,0 0 1,-1-1-1,1 1 1,0 1-1,0-1 1,0 0-1,0-1 1,0 1-1,0 0 0,-1 0 1,1 0-1,0-1 1,0 1-1,-1 0 0,1 0 1,-1-1-1,1 1 1,-1 0-1,1-1 0,-1 1 1,1 0-1,-1-1 1,0 1-1,1-1 0,-2 2 1,1-2-2,0 1 0,0 0 0,0-1 0,0 1 0,1 0 0,-1 0 0,0 0 0,0 0 0,1 0 0,-1 0 0,1 0 0,-1 0 0,1 0 0,-1 0 0,1 0 0,0 0 0,-1 0 0,1 1 1,0-1-1,0 0 0,0 2 0,0-3 6,-1 1 0,1 0 0,0 0 0,0-1 0,0 1 0,0 0 0,0 0 0,0-1 0,1 1 0,-1 0 0,0 0 0,0-1 0,0 1 0,1 0 0,-1 0 0,0-1-1,1 1 1,-1 0 0,1-1 0,-1 1 0,0 0 0,1-1 0,0 1 0,-1-1 0,1 1 0,-1-1 0,1 1 0,0-1 0,-1 0 0,1 1 0,0-1 0,-1 0 0,1 1 0,0-1 0,0 0 0,-1 0 0,1 1 0,0-1 0,0 0 0,-1 0 0,1 0 0,0 0 0,0 0 0,-1 0 0,1-1 0,1 1 0,3 0-20,3 1 58,0 1 0,0 0 0,0 1-1,0-1 1,-1 1 0,1 1 0,-1 0 0,0 0 0,0 0 0,10 8-1,-9-5-23,0 0 1,0 1-1,-1 0 0,0 0 0,-1 0 0,1 1 0,-2 0 0,1 0 0,-1 1 0,-1-1 0,1 1 0,-2 0 0,1 1 1,-2-1-1,3 14 0,0 34 803,-10-57-617,-14-1 2,14 0 8,-13 0 332,18 0-538,-1 0 0,1 0-1,0 0 1,-1 0 0,1 0 0,0 0 0,0 0 0,-1 0 0,1 0-1,0-1 1,0 1 0,-1 0 0,1 0 0,0 0 0,0 0 0,-1 0-1,1-1 1,0 1 0,0 0 0,0 0 0,-1 0 0,1-1-1,0 1 1,0 0 0,0 0 0,0 0 0,-1-1 0,1 1 0,0 0-1,0 0 1,0-1 0,0 1 0,-16-21 280,10 15-212,0-1 1,0 0 0,1 0-1,0-1 1,1 0-1,-1 0 1,2 0 0,-6-13-1,8 11-8,0-1-1,0 1 1,1 0-1,1-12 1,0-3 62,-1 24-124,0 0 0,0 0 0,0 0-1,0 1 1,0-1 0,1 0 0,-1 0-1,0 1 1,1-1 0,-1 0 0,0 0-1,1 1 1,-1-1 0,1 0 0,-1 1-1,1-1 1,-1 1 0,1-1 0,-1 0-1,1 1 1,0-1 0,-1 1 0,1 0-1,0-1 1,0 1 0,-1 0 0,1-1-1,0 1 1,0 0 0,-1 0 0,1-1-1,0 1 1,1 0 0,-1 0 3,0 0 0,0 0 0,-1 0 0,1 0 0,0 0 0,0-1 0,-1 1 0,1 0 0,0 0 0,0-1 0,-1 1 0,1-1 0,0 1 0,-1 0 0,1-1 0,-1 1 0,1-1 1,-1 0-1,1 1 0,-1-1 0,1 1 0,-1-1 0,1 0 0,-1 1 0,0-1 0,1 0 0,-1 1 0,0-1 0,1 0 0,-1 0 0,0 1 0,0-1 0,0-1 0,0 1-2,0 1 1,0-1-1,0 0 0,1 1 0,-1-1 0,0 1 1,0-1-1,0 1 0,1-1 0,-1 0 0,0 1 1,1-1-1,-1 1 0,0-1 0,1 1 0,-1-1 1,1 1-1,-1 0 0,1-1 0,-1 1 0,1 0 1,-1-1-1,1 1 0,-1 0 0,1-1 0,-1 1 1,1 0-1,-1 0 0,1 0 0,0-1 0,-1 1 1,1 0-1,0 0 0,0 0-3,-1 0 1,1 0-1,0 0 0,-1 0 1,1 0-1,-1 0 1,1 0-1,-1-1 0,1 1 1,-1 0-1,1 0 0,-1-1 1,1 1-1,-1 0 0,1-1 1,-1 1-1,1 0 1,-1-1-1,0 1 0,1-1 1,-1 1-1,0 0 0,1-1 1,-1 1-1,0-1 1,0 1-1,1-1 0,-1 1 1,0-1-1,0 0 0,0 1 1,0-1-1,0 0 1,1 1-15,-1-1 1,0 1-1,0-1 1,1 1-1,-1-1 1,0 1-1,1 0 1,-1-1-1,1 1 1,-1-1 0,0 1-1,1 0 1,-1-1-1,1 1 1,-1 0-1,1 0 1,-1-1-1,1 1 1,-1 0-1,1 0 1,-1 0 0,1 0-1,-1 0 1,1 0-1,0 0 1,-1 0-1,1 0 1,-1 0-1,1 0 1,-1 0 0,1 0-1,-1 0 1,1 0-1,-1 1 6,0 0 0,0 0 0,0 0 0,1 0 0,-1 0-1,0 0 1,0 0 0,0 0 0,1 0 0,-1 0 0,0 0 0,1 0 0,-1 0-1,1 0 1,0 0 0,-1 0 0,1 0 0,-1-1 0,1 1 0,0 0-1,0-1 1,-1 1 0,1 0 0,0-1 0,0 1 0,0-1 0,0 1 0,0-1-1,0 1 1,0-1 0,0 0 0,0 0 0,0 1 0,0-1 0,0 0 0,0 0-1,0 0 1,0 0 0,0 0 0,0 0 0,1-1 0,-2 1 2,1 0 0,-1 0 0,0 0-1,0 0 1,0 0 0,0 0 0,0 0 0,1 0 0,-1 0 0,0 0 0,0 0 0,0 0 0,0 0-1,1 0 1,-1 0 0,0 0 0,0 0 0,0 0 0,0 0 0,1 0 0,-1 0 0,0 0 0,0 0-1,0 0 1,0 0 0,0 0 0,1 0 0,-1 0 0,0 0 0,0 0 0,0 1 0,0-1 0,0 0-1,0 0 1,1 0 0,-1 0 0,0 0 0,0 0 0,0 1 0,0-1 0,0 0 0,0 0 0,0 0-1,0 0 1,0 0 0,0 1 0,0-1 0,0 0 0,0 0 0,0 0 0,0 0 0,0 1 0,0-1-1,0 0 1,0 0 0,0 0 0,0 1-1,0 0 0,0 0 0,0-1 0,0 1 0,0 0 0,1 0 0,-1-1 0,0 1 1,0 0-1,0 0 0,1-1 0,-1 1 0,0 0 0,1-1 0,-1 1 0,1-1 0,-1 1 0,1 0 0,-1-1 0,1 1 0,-1-1 0,1 1 0,0-1 0,-1 0 0,2 1 0,-1 0-4,0-1 0,0 1-1,-1-1 1,1 1 0,0 0 0,-1-1 0,1 1-1,0-1 1,-1 1 0,1 0 0,-1 0-1,1-1 1,-1 1 0,1 0 0,-1 0-1,0 0 1,1 0 0,-1-1 0,0 1-1,0 0 1,1 0 0,-1 0 0,0 0-1,0 0 1,0 0 0,0 1 0,0-2 2,0 1 1,0-1-1,0 1 1,0-1 0,0 0-1,0 1 1,0-1-1,0 1 1,1-1-1,-1 1 1,0-1 0,0 1-1,0-1 1,1 0-1,-1 1 1,0-1-1,1 0 1,-1 1 0,0-1-1,1 0 1,-1 1-1,0-1 1,1 0-1,-1 0 1,1 1-1,-1-1 1,0 0 0,1 0-1,-1 0 1,1 0-1,-1 1 1,1-1-1,0 0-2,-1 0 0,1 0 0,-1 0-1,0 0 1,1 0 0,-1 1 0,1-1 0,-1 0-1,1 0 1,-1 0 0,0 1 0,1-1-1,-1 0 1,0 1 0,1-1 0,-1 0-1,0 1 1,0-1 0,1 0 0,-1 1-1,0-1 1,0 0 0,1 1 0,-1-1-1,0 1 1,0-1 0,0 1 0,0-1-1,0 0 1,0 1 0,0-1 0,1 1-1,-1 0-108,0 0-1,1 0 0,-1-1 0,1 1 0,0 0 0,-1 0 0,1-1 0,0 1 0,-1 0 0,1-1 1,0 1-1,0-1 0,-1 1 0,1-1 0,0 1 0,0-1 0,0 0 0,0 1 0,0-1 1,0 0-1,0 0 0,0 0 0,0 0 0,-1 0 0,1 1 0,0-2 0,0 1 0,0 0 1,0 0-1,0 0 0,0 0 0,0-1 0,0 1 0,0 0 0,0-1 0,-1 1 0,1-1 0,0 1 1,1-1-1,5-20-1312,-7 21 1388,1 0 0,-1-1 0,0 1 0,0 0 0,0-1 0,0 1-1,1 0 1,-1 0 0,0-1 0,0 1 0,1 0 0,-1 0 0,0-1 0,1 1-1,-1 0 1,0 0 0,1 0 0,-1 0 0,0-1 0,1 1 0,-1 0 0,0 0 0,1 0-1,-1 0 1,0 0 0,1 0 0,-1 0 0,1 0 0,-1 0 35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2.377"/>
    </inkml:context>
    <inkml:brush xml:id="br0">
      <inkml:brushProperty name="width" value="0.05" units="cm"/>
      <inkml:brushProperty name="height" value="0.05" units="cm"/>
      <inkml:brushProperty name="color" value="#E71224"/>
    </inkml:brush>
  </inkml:definitions>
  <inkml:trace contextRef="#ctx0" brushRef="#br0">12 63 2844,'0'0'236,"-7"-1"768,3 7-3210,4-5 2191,0 0 1,0 0-1,0 0 0,0 0 1,0 1-1,1-1 0,-1 0 1,0 0-1,0 0 0,1 0 0,-1 0 1,1 0-1,-1 0 0,1-1 1,-1 1-1,1 0 0,0 0 1,-1 0-1,1 0 0,0-1 0,0 1 1,0 0-1,0-1 0,-1 1 1,1-1-1,0 1 0,0-1 1,0 1-1,0-1 0,0 1 0,0-1 1,0 0-1,0 0 0,0 1 1,1-1-1,-1 0 0,0 0 1,0 0-1,0 0 0,0-1 0,1 1 1,-2 0 9,1 0 0,-1 0 0,0 0 0,0 0 0,0 0 0,1 0 0,-1 0 1,0-1-1,0 1 0,0 0 0,1 0 0,-1 0 0,0 0 0,0 1 0,0-1 0,1 0 0,-1 0 1,0 0-1,0 0 0,0 0 0,0 0 0,1 0 0,-1 0 0,0 0 0,0 0 0,0 0 0,0 1 1,1-1-1,-1 0 0,0 0 0,0 0 0,0 0 0,0 1 0,0-1 0,0 0 0,1 0 0,-1 0 1,0 0-1,0 1 0,0-1 0,0 0 0,0 0 0,0 0 0,0 1 0,0-1 0,0 0 0,0 0 1,0 0-1,0 1 0,0-1 0,0 0 0,0 0 0,0 0 0,0 0 0,0 1 0,-1-1 0,1 1-3,0 0-1,0 0 0,0 0 0,0 0 0,0 0 0,0 0 0,0 0 0,0 0 0,1 0 1,-1 0-1,0 0 0,1 0 0,-1 0 0,0 0 0,1 0 0,-1 0 0,1 0 1,0-1-1,-1 1 0,1 0 0,0 0 0,-1 0 0,1-1 0,0 1 0,0-1 1,-1 1-1,1 0 0,0-1 0,2 1 0,11 9-52,-3 15 14,-1-13 24,-9-11 20,0 0 1,0 0-1,0 0 0,0 0 1,0 1-1,0-1 1,0 0-1,-1 0 0,1 1 1,0-1-1,-1 0 0,1 1 1,-1-1-1,0 1 1,1-1-1,-1 1 0,0-1 1,0 3-1,0-2 0,1 0 0,-1-1 0,0 1 0,0 0 0,1 0 0,-1 0-1,1-1 1,0 1 0,-1 0 0,1-1 0,0 1 0,0 0 0,0-1 0,0 1 0,0-1 0,0 0 0,1 1 0,1 1 0,14 21 16,-12-15 3,-4-7-10,0 0 1,0-1-1,0 1 0,0 0 1,0 0-1,-1 0 1,1 0-1,-1 0 1,1 0-1,-1 0 1,0 2-1,1-1 21,-1 0 1,0 0-1,1 1 0,0-1 0,-1 0 0,1-1 1,3 7-1,-3-6 56,0 0 1,0 0-1,0 0 1,0 0 0,0 0-1,-1 0 1,1 7-1,-1 47 7464,0-61-7271,0-70 141,0 74-414,0 0 1,0-1-1,0 1 1,0 0 0,0-1-1,0 1 1,0 0 0,0-1-1,1 1 1,-1 0 0,0-1-1,0 1 1,0 0-1,0 0 1,0-1 0,1 1-1,-1 0 1,0-1 0,0 1-1,0 0 1,1 0 0,-1-1-1,0 1 1,0 0-1,1 0 1,-1 0 0,0-1-1,1 1 1,-1 0 0,1 0-1,21-16 117,-21 15-127,-1 0-1,1-1 0,0 1 1,-1 0-1,1 0 0,0 0 1,-1-1-1,0 1 1,1 0-1,-1-1 0,0 1 1,1 0-1,-1-1 0,0 1 1,0 0-1,0-1 0,0 1 1,0 0-1,-1-1 0,1 1 1,-1-2-1,1 22-1,0-19 9,0 0 0,0 0 1,0 0-1,0 1 0,0-1 0,0 0 1,0 0-1,0 0 0,0 0 0,0 1 1,0-1-1,0 0 0,0 0 0,0 0 1,0 0-1,0 1 0,0-1 0,0 0 1,0 0-1,1 0 0,-1 0 0,0 0 1,0 1-1,0-1 0,0 0 0,0 0 1,0 0-1,0 0 0,1 0 0,-1 0 1,0 0-1,0 1 0,0-1 0,0 0 1,0 0-1,1 0 0,-1 0 0,0 0 0,0 0 1,0 0-1,0 0 0,1 0 0,-1 0 1,0 0-1,0 0 0,0 0 0,0 0 1,1 0-1,-1 0 0,0 0 0,0 0 1,0 0-1,0 0 0,1 0 0,-1 0 1,0-1-1,2 1 1,-1 0 0,0 0 0,0 0 0,1 0 0,-1 0 0,0 0 0,1 1 0,-1-1 0,0 0 0,1 0 0,-1 1 0,0-1 1,0 1-1,2 0 0,-2 1 0,0-1 0,0 0 0,0 0 0,-1 1 0,1-1 0,0 0 0,-1 1 0,1-1 0,-1 1 0,1-1 0,-1 1 0,0-1 0,0 1 0,0-1 0,0 1 0,0-1 1,0 3-1,0-2-2,0 0 1,1 0 0,-1 0 0,1 0 0,-1 0 0,1 0 0,0-1 0,0 1 0,0 0 0,0 0-1,0-1 1,0 1 0,0-1 0,0 1 0,1-1 0,-1 1 0,1-1 0,-1 0 0,2 1 0,-2-1-1,-1-1 1,1 1-1,-1 0 1,1-1-1,-1 1 1,1-1-1,-1 1 1,0 0-1,1 0 1,-1-1-1,0 1 1,0 0-1,0-1 1,1 1-1,-1 0 1,0 0-1,0-1 1,0 1-1,0 0 1,0 0-1,0-1 1,0 1-1,-1 0 1,1 0 0,0-1-1,-1 2 1,1-1-5,0-1 1,-1 1 0,1 0 0,0-1 0,0 1 0,0-1 0,0 1 0,0 0 0,0-1 0,0 1 0,0-1 0,0 1-1,0 0 1,0-1 0,0 1 0,0 0 0,0-1 0,1 1 0,-1-1 0,0 1 0,0-1 0,1 1 0,-1-1 0,0 1-1,1-1 1,-1 1 0,1 0 0,3 1-54,0 0 0,0 0 0,0 0 0,0-1 0,1 1 0,-1-1 0,0 0-1,1-1 1,-1 1 0,1-1 0,-1 1 0,1-2 0,6 1 0,-10 0 59,0 0 1,-1-1 0,1 1-1,0 0 1,-1 0 0,1 0-1,0 0 1,0-1-1,-1 1 1,1 0 0,0 0-1,-1-1 1,1 1 0,0-1-1,-1 1 1,1 0-1,-1-1 1,1 0 0,-1 1-1,1-1 1,-1 1 0,1-1-1,-1 1 1,0-1-1,1 0 1,-1 1 0,0-1-1,1 0 1,-1 1 0,0-1-1,0-1 1,1 1 1,-1 1-1,0-1 1,0 0 0,0 0-1,1 1 1,-1-1 0,0 0 0,1 1-1,-1-1 1,1 0 0,-1 1-1,1-1 1,-1 1 0,1-1-1,-1 0 1,1 1 0,-1 0 0,1-1-1,0 1 1,-1-1 0,1 1-1,0 0 1,-1-1 0,1 1 0,0 0-1,0 0 1,-1-1 0,1 1-1,0 0 1,0 0 0,1 0-1,-2 0 1,1 0-1,-1 0 0,1 0 1,-1 0-1,1 0 0,-1 0 0,1 0 1,-1 0-1,1-1 0,-1 1 0,1 0 1,-1 0-1,1 0 0,-1-1 0,1 1 1,-1 0-1,0-1 0,1 1 0,-1 0 1,1-1-1,-1 1 0,0-1 0,1 1 1,-1 0-1,0-1 0,0 1 0,1-1 1,-1 1-1,0-1 0,0 1 0,0-1 1,0 1-1,1-1 0,-1 1 0,0-1 1,0 0-1,0 0 1,0 1 0,0 0-1,0-1 1,0 1 0,0-1 0,0 1 0,0-1-1,0 1 1,0 0 0,1-1 0,-1 1-1,0-1 1,0 1 0,0 0 0,1-1 0,-1 1-1,0 0 1,0-1 0,1 1 0,-1 0 0,0 0-1,1-1 1,-1 1 0,0 0 0,1 0 0,-1-1-1,1 1 1,-1 0 0,0 0 0,1 0 0,-1 0-1,1 0 1,-1 0 0,0-1 0,2 1 0,-2 0 4,1 0 1,0-1 0,-1 1 0,1 0 0,0-1 0,-1 1 0,1-1 0,-1 1 0,1-1 0,-1 1 0,1-1 0,-1 0 0,1 1-1,-1-1 1,1 0 0,-1 1 0,0-1 0,1 0 0,-1 1 0,0-1 0,0 0 0,1 0 0,-1 1 0,0-1 0,0 0 0,0-1-1,0 1 36,-20 1-80,15 0 20,5 44-645,33-44 602,3 0-341,-35 0 401,-1 0-1,1 0 1,-1 0-1,1 0 0,0 0 1,-1 0-1,1 1 1,-1-1-1,1 0 1,-1 1-1,1-1 0,-1 0 1,1 0-1,-1 1 1,1-1-1,-1 1 0,0-1 1,1 1-1,-1-1 1,0 0-1,1 1 0,-1-1 1,0 1-1,1 0 1,-1-1-1,0 1 0,0-1 1,0 1-1,1-1 1,-1 1-1,0-1 1,0 2-1,0-1 1,0-1 0,0 1 0,0-1 0,0 1 0,0 0 0,1-1 0,-1 1-1,0-1 1,0 1 0,1-1 0,-1 1 0,0-1 0,1 1 0,-1-1 0,0 1 0,1-1 0,-1 1 0,1-1 0,-1 0 0,1 1 0,-1-1 0,1 1 0,-1-1 0,1 0 0,-1 0-1,1 1 1,-1-1 0,1 0 0,0 0 0,-1 0 0,1 0 0,0 1 0,2 0-2,-1 0-1,1 1 1,-1 0-1,1 0 1,-1 0-1,0 0 1,0 0-1,0 0 1,0 0-1,0 0 0,-1 1 1,3 4-1,3 2-99,-5-7 69,0 0-1,-1 0 0,1 0 0,0 0 1,0-1-1,0 1 0,1-1 0,-1 1 0,0-1 1,1 0-1,-1 0 0,0 0 0,1 0 1,-1 0-1,1-1 0,0 1 0,-1-1 1,1 0-1,-1 1 0,1-1 0,0 0 0,3-1 1,-5 1 34,1 0 1,-1 0-1,0 0 0,0-1 1,0 1-1,1 0 1,-1-1-1,0 1 1,0-1-1,0 1 0,0-1 1,0 1-1,0-1 1,0 0-1,0 1 1,0-1-1,0 0 0,0 0 1,0 0-1,-1 0 1,1 0-1,0 0 1,-1 0-1,1 0 0,0 0 1,-1 0-1,1-2 1,11-15 50,-7 11-33,0-1 0,0 0 0,-1 0-1,0 0 1,-1-1 0,0 1 0,0-1-1,-1 0 1,0 1 0,-1-1 0,1-12 0,4-112 686,-6 122-635,0-90 479,0 99-536,0 0 0,0 0 0,0 0-1,-1 0 1,1 0 0,-1 0 0,1 0 0,-1 0 0,1 0 0,-1 0 0,0 1 0,0-1 0,0 0-1,0 1 1,0-1 0,0 0 0,-1 1 0,1-1 0,-1 1 0,-1-2 0,1 2-7,0-1 0,1 1 1,0 0-1,-1-1 0,1 1 1,0-1-1,0 1 0,0-1 0,0 0 1,0 0-1,0 1 0,0-1 1,1 0-1,-1 0 0,1 0 1,-1 0-1,1 0 0,0 0 1,-1 1-1,1-4 0,0 4-30,0-4 38,-2 7-326,-10 29 325,3 22 45,2 0-1,0 107 1,7-157-57,0 0 1,0-1-1,1 1 1,-1-1-1,1 1 1,-1-1-1,1 1 1,0-1-1,0 0 1,0 1-1,1-1 1,-1 0-1,0 0 1,1 0 0,-1 0-1,1 0 1,0 0-1,0 0 1,2 1-1,8 11 10,1 14 10,11-2-15,-20-21-6,-2 0 0,1-2-1,0 1 1,0 0 0,0 0-1,0-1 1,1 0-1,-1 0 1,1 0 0,8 5-1,29 21-276,-30-21-81,0 0 0,0-1 0,22 11 0,-28-16-326,1 0 0,0-1-1,-1 1 1,1-1 0,0 0-1,0 0 1,6-1 0,-2 0-445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3.345"/>
    </inkml:context>
    <inkml:brush xml:id="br0">
      <inkml:brushProperty name="width" value="0.05" units="cm"/>
      <inkml:brushProperty name="height" value="0.05" units="cm"/>
      <inkml:brushProperty name="color" value="#E71224"/>
    </inkml:brush>
  </inkml:definitions>
  <inkml:trace contextRef="#ctx0" brushRef="#br0">56 306 1240,'0'1'299,"0"0"-1,0 0 1,0 0-1,0 0 1,0 0-1,0 0 0,1 0 1,-1 0-1,0 0 1,1-1-1,-1 1 1,0 0-1,1 0 1,-1 0-1,1-1 1,-1 1-1,1 0 1,1 0-1,6 1 3256,-2-6-5061,-4-4 1524,-2 7-15,0 0 0,0 0 0,0 1 0,0-1 0,0 0 0,0 1 0,0-1-1,0 0 1,0 0 0,0 1 0,0-1 0,0 0 0,1 1 0,-1-1 0,0 0-1,0 1 1,1-1 0,-1 0 0,0 1 0,1-1 0,-1 1 0,1-1 0,-1 1-1,1-1 1,0 0 0,7-7 4,-2 0 1,1-1-1,-1 1 0,0-1 1,9-20-1,1-9 5,-12 30-13,0-1 1,-1 1 0,0 0 0,0-1 0,-1 0-1,2-12 1,-3-85 567,-7 102-581,-15 2-14,16 1-14,1 1-25,1 0 63,0 0 2,0-1 1,0 1-1,0 0 1,0 0-1,0 0 1,0 1-1,0-1 1,1 1 0,-1 0-1,0-1 1,0 1-1,-4 2 1,-41 55-58,43-52 58,1-1-1,0 1 1,0 1 0,1-1-1,0 0 1,0 1-1,0 0 1,1-1 0,0 1-1,0 0 1,-1 11-1,0 11 18,1 45-1,2-73-13,0 1-1,0 0-1,0 0 1,0 0 0,1 0 0,-1 0-1,1 0 1,0 0 0,-1 0 0,1 0-1,0 0 1,0-1 0,0 1-1,0 0 1,0-1 0,1 1 0,-1-1-1,0 1 1,1-1 0,2 3 0,6 6 3,21 31 21,-28-37-20,0 0 0,0 0 1,0-1-1,1 0 0,0 1 0,4 1 0,1 2 2,2 1 16,0-1 0,1-1 0,-1 0 0,1-1 0,0 0 0,0-1 0,1 0 0,-1-1 0,1-1 0,0 0 0,0 0 0,0-1 0,19-1 0,-31-1-22,1 1 1,-1 0-1,0-1 1,0 1 0,0 0-1,0-1 1,0 0-1,0 1 1,0-1 0,0 0-1,0 1 1,0-1-1,0 0 1,0 0 0,0 0-1,0 0 1,-1 0-1,1 0 1,0 0 0,-1 0-1,1 0 1,-1 0-1,1 0 1,-1 0 0,0 0-1,1-1 1,-1-1-1,3-4 2,9-9-2,-10 13-1,1 0 0,-1 0 0,0 0 0,0 0 0,0-1-1,0 1 1,-1-1 0,1 0 0,-1 1 0,0-1 0,1-7 0,-1 7-3,0-1 0,0 1 0,0 0 0,-1-1 0,0 0 0,0 1 0,0-1 0,-2-5 0,1 0-17,1 8-9,-5 8-374,-13 16 400,14-12-23,4 119-262,1-128 290,0 0-1,0 0 0,0 0 1,0 0-1,1 0 1,-1-1-1,0 1 0,1-1 1,-1 1-1,0-1 0,1 1 1,-1-1-1,1 0 1,-1 1-1,0-1 0,4 0 1,9 2 40,0-1 0,25 0 0,-31-1-41,-7 0 0,0 0 0,0 0 0,-1 0-1,1 0 1,0 0 0,0 0 0,0 0 0,0-1 0,0 1-1,0 0 1,0-1 0,0 1 0,0-1 0,-1 1-1,1-1 1,0 1 0,0-1 0,0 1 0,-1-1 0,1 0-1,0 1 1,-1-1 0,1 0 0,-1 0 0,1 0-1,-1 1 1,1-1 0,-1 0 0,0 0 0,1 0 0,-1 0-1,1-2 1,-1 3 1,0-1-1,0 0 1,0 0 0,1 0-1,-1 1 1,0-1 0,1 0-1,-1 0 1,0 1 0,1-1-1,-1 0 1,1 1 0,-1-1-1,1 0 1,0 1 0,-1-1-1,1 1 1,-1-1 0,1 1-1,0-1 1,0 1 0,-1 0-1,1-1 1,0 1 0,0 0-1,-1-1 1,1 1 0,0 0-1,0 0 1,0 0 0,0 0-1,1 0 1,-1-1 0,0 1 1,0 0-1,0-1 0,1 1 1,-1-1-1,0 0 0,0 1 1,0-1-1,0 0 0,0 0 1,0 0-1,0 1 0,-1-1 1,1 0-1,0 0 0,0 0 1,-1 0-1,1-1 0,0 1 0,-1 0 1,1 0-1,-1-1 0,10-13 13,-8 11-12,-2 3-3,0 1 1,0-1-1,1 0 1,-1 1 0,0-1-1,1 0 1,-1 1-1,0-1 1,1 1 0,-1-1-1,1 0 1,-1 1 0,1-1-1,-1 1 1,1-1-1,-1 1 1,1 0 0,0-1-1,-1 1 1,2-1 0,0-4-31,1-3 39,-3 8-18,0 0 0,0 0 0,0 0 0,0 0 1,0 0-1,0 0 0,1 0 0,-1 0 0,0 0 0,0 0 0,0 0 0,0 0 0,0 0 0,0 0 0,0 0 0,0 0 0,0 0 1,0 0-1,0 0 0,0 0 0,0 0 0,0 0 0,0 0 0,0 0 0,0 0 0,0 0 0,0 0 0,1 0 0,-1 0 0,0 0 1,0 0-1,0 0 0,0 0 0,0 0 0,0 0 0,0 0 0,0 0 0,0 0 0,0 73 51,5-67-23,13 5 12,-15-9-11,1 0-1,-1 0 1,0 0-1,1-1 0,0 0 1,-1 1-1,1-1 0,0-1 1,-1 1-1,1 0 0,0-1 1,0 0-1,7 0 1,-8 0-25,-2 0 7,0 0-1,0 0 0,-1 0 0,1 0 1,0 0-1,-1 0 0,1-1 0,0 1 0,0 0 1,-1 0-1,1-1 0,0 1 0,-1 0 0,1-1 1,-1 1-1,1-1 0,-1 1 0,1-1 0,0 1 1,-1-1-1,0 1 0,1-1 0,-1 1 0,1-1 1,-1 0-1,0 1 0,1-1 0,-1 0 0,0 1 1,1-1-1,-1 0 0,0 1 0,0-1 0,0-1 1,0 1-1,0 0 1,0 1-1,1-1 0,-1 0 1,0 0-1,0 0 1,1 1-1,-1-1 1,0 0-1,1 1 1,-1-1-1,1 0 1,-1 1-1,1-1 0,-1 0 1,1 1-1,-1-1 1,1 1-1,0-1 1,-1 1-1,1-1 1,0 1-1,-1 0 0,1-1 1,0 1-1,-1 0 1,1-1-1,0 1 1,0 0-1,0 0 1,-1 0-1,1 0 0,0 0 1,0 0-1,0 0 1,1 0 1,0-1-1,-1 1 1,1 0 0,-1-1 0,1 1 0,-1-1-1,1 0 1,-1 1 0,1-1 0,-1 0 0,0 0-1,1 0 1,-1 0 0,0 0 0,0 0 0,0 0-1,0 0 1,0 0 0,0-1 0,0 1 0,0 0-1,1-3 1,13-13 16,-10 12 0,-1 0-1,1 0 1,-1 0-1,0-1 1,0 1-1,-1-1 1,0 0-1,0 0 1,0 0 0,0-1-1,-1 1 1,3-13-1,-5 18-33,-6 1-136,-15 0 149,21 0 3,0 0-1,0 0 1,-1 0 0,1 0 0,0 0-1,0 0 1,0 0 0,0 0 0,-1 0-1,1 0 1,0 0 0,0 0 0,0 0 0,-1 0-1,1 0 1,0 0 0,0 0 0,0 0-1,0 0 1,-1 0 0,1 0 0,0 0-1,0 0 1,0 0 0,0 1 0,0-1 0,-1 0-1,1 0 1,0 0 0,0 0 0,0 0-1,0 0 1,0 1 0,0-1 0,0 0-1,-1 0 1,1 0 0,0 0 0,0 1-1,0-1 1,0 0 0,0 0 0,0 0 0,0 1-1,0-1 1,0 0 0,0 0 0,0 0-1,0 0 1,0 1 0,0-1 0,0 0-1,0 0 1,0 0 0,1 0 0,-1 1 0,0 1-2,-1-1 0,1 1 0,0 0 0,0-1 0,-1 1 0,1 0 0,-1-1 0,0 1 0,0-1 0,1 1 0,-1-1 0,0 1 0,0-1 0,0 0 0,0 1 0,-2 0 0,2-1-1,0 1 1,0-1-1,0 0 1,0 0-1,0 0 1,0 1-1,0-1 1,1 1-1,-1-1 1,1 0-1,-1 1 1,1-1 0,-1 1-1,1-1 1,-1 4-1,-3 5 2,-1-2 4,1 0-1,0 0 1,0 1 0,1-1 0,-1 1 0,2 0 0,0 0-1,0 0 1,0 1 0,1-1 0,1 0 0,0 14 0,0 42 31,0-64-34,0 0 1,0 0-1,0 0 0,0 0 0,0 0 0,0 0 1,1 0-1,-1 0 0,0-1 0,1 1 1,-1 0-1,0 0 0,1 0 0,-1 0 0,1 0 1,0 0-1,-1-1 0,1 1 0,0 0 0,-1-1 1,1 1-1,0 0 0,0-1 0,-1 1 1,1-1-1,0 1 0,0-1 0,0 1 0,0-1 1,2 1-1,-3-1 0,1 0 0,0 0 1,0 1-1,0-1 0,0 0 0,0 1 0,-1-1 1,1 1-1,0-1 0,0 1 0,-1 0 1,1-1-1,0 1 0,-1 0 0,1-1 1,-1 1-1,1 0 0,0 0 0,-1-1 1,0 1-1,1 0 0,-1 0 0,0 0 1,1 0-1,-1 0 0,0 0 0,0-1 0,0 1 1,0 0-1,0 2 0,0-2 0,0-1 0,0 1 1,0 0-1,1 0 0,-1-1 0,0 1 0,0 0 0,0 0 1,0-1-1,1 1 0,-1 0 0,0 0 0,1-1 0,-1 1 0,1 0 1,-1-1-1,1 1 0,-1-1 0,1 1 0,-1 0 0,1-1 1,-1 1-1,1-1 0,0 1 0,-1-1 0,1 0 0,0 1 0,-1-1 1,2 1-1,-1-1 0,-1 0 0,1 0 0,0 1 1,-1-1-1,1 0 0,0 1 0,-1-1 0,1 1 0,-1-1 1,1 1-1,-1-1 0,1 1 0,-1-1 0,1 1 1,-1 0-1,1-1 0,-1 1 0,0 0 0,1-1 0,-1 1 1,0 0-1,0-1 0,1 1 0,-1 0 0,0 0 1,0-1-1,0 1 0,0 1 0,0-1 1,0 0-1,0-1 0,0 1 1,0 0-1,0 0 0,0-1 1,0 1-1,1 0 1,-1-1-1,0 1 0,0-1 1,1 1-1,-1 0 1,1-1-1,-1 1 0,0-1 1,1 1-1,-1-1 0,1 1 1,-1-1-1,1 1 1,-1-1-1,1 1 0,-1-1 1,1 0-1,1 1 0,-2 0-4,1-1-1,0 0 0,-1 1 0,1-1 0,-1 1 0,1-1 0,0 1 0,-1-1 0,1 1 0,-1-1 0,1 1 0,-1-1 0,0 1 1,1 0-1,-1-1 0,0 1 0,1 0 0,-1-1 0,0 1 0,0 0 0,1 0 0,-1-1 0,0 1 0,0 0 0,0 0 0,0 1 0,3 3-176,5 13-255,-7-18 418,-1 1 0,0-1-1,0 1 1,0-1-1,0 1 1,0-1-1,0 1 1,0-1-1,0 1 1,0-1-1,0 0 1,0 1-1,-1-1 1,1 1-1,0-1 1,0 1-1,0-1 1,-1 1-1,1-1 1,0 1-1,0-1 1,-1 0-1,1 1 1,0-1-1,-1 0 1,1 1-1,-1-1 1,1 0-1,0 1 1,-1-1-1,1 0 1,-1 0-1,1 0 1,-1 1-1,1-1 1,-1 0-1,1 0 1,-1 0-1,-37 11-1489,1-2 0,-2-2-1,-43 2 1,53-8 610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3.683"/>
    </inkml:context>
    <inkml:brush xml:id="br0">
      <inkml:brushProperty name="width" value="0.05" units="cm"/>
      <inkml:brushProperty name="height" value="0.05" units="cm"/>
      <inkml:brushProperty name="color" value="#E71224"/>
    </inkml:brush>
  </inkml:definitions>
  <inkml:trace contextRef="#ctx0" brushRef="#br0">1 0 5937,'3'11'3689,"-1"22"-2809,-1 39-937,-1 41 162,0-111-104,0 0 0,0 0 0,1-1 0,-1 1 0,1 0 0,-1 0 0,1 0-1,-1 0 1,1-1 0,0 1 0,0 0 0,0-1 0,0 1 0,0 0 0,2 1 0,-2-2-9,0 1 1,0-1 0,0 1 0,0-1-1,0 1 1,0-1 0,0 1 0,-1 0 0,1 0-1,-1-1 1,1 1 0,-1 0 0,0 0-1,1 0 1,-1 2 0,-1 12-169,1-13-110,-1 1 0,1 0 1,0-1-1,0 1 0,0-1 0,1 1 0,-1 0 0,1-1 0,0 1 1,0-1-1,0 1 0,0-1 0,3 6 0,-2-5-1528</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4.129"/>
    </inkml:context>
    <inkml:brush xml:id="br0">
      <inkml:brushProperty name="width" value="0.05" units="cm"/>
      <inkml:brushProperty name="height" value="0.05" units="cm"/>
      <inkml:brushProperty name="color" value="#E71224"/>
    </inkml:brush>
  </inkml:definitions>
  <inkml:trace contextRef="#ctx0" brushRef="#br0">1 241 1532,'0'-1'154,"0"0"-1,0 0 1,-1 0 0,2 0-1,-1 0 1,0 0-1,0 0 1,0 0 0,0 0-1,0 0 1,1 0-1,-1 0 1,1 1 0,-1-1-1,0 0 1,1 0-1,-1 0 1,1 0 0,0 1-1,-1-1 1,2-1 0,23-3 377,-20 4-615,72-15 48,-31 6 61,-35 7 14,0 1 1,0-1 0,-1-1-1,1 0 1,-1-1 0,0 0-1,0 0 1,0-1-1,-1 0 1,1-1 0,-2 0-1,1-1 1,10-11 0,-17 15 3,0-1 0,0 1 0,-1 0 0,0 0 0,0-1 0,0 1 0,0-1 0,-1 1 0,1-1 0,-1 1 0,-1-1 1,0-5-1,1-6-15,0 15-26,-1 0-1,1 1 0,-1-1 0,1 0 1,-1 0-1,1 0 0,-1 0 0,0 1 1,0-1-1,1 0 0,-1 0 1,0 1-1,0-1 0,0 1 0,1-1 1,-1 1-1,0-1 0,0 1 0,0-1 1,0 1-1,0 0 0,0 0 1,0-1-1,0 1 0,0 0 0,0 0 1,-2 0-1,0-1 5,-2-4-3,0 1-27,-11 4 4,12 0 6,-1 0-4,-11 0 7,15 0 11,1 0-1,0 0 1,-1 0 0,1 0-1,0 0 1,0 0 0,-1 0-1,1 1 1,0-1-1,-1 0 1,1 0 0,0 0-1,0 0 1,-1 0-1,1 1 1,0-1 0,0 0-1,-1 0 1,1 0 0,0 1-1,0-1 1,0 0-1,-1 0 1,1 0 0,0 1-1,0-1 1,0 0-1,0 1 1,0-1 0,-1 0-1,1 0 1,0 1 0,0-1-1,0 0 1,0 1-1,0-1 1,0 1 0,-33 66 32,29-60-29,0 0 0,1 0 0,0 0 0,0 1 0,0-1 1,1 1-1,-2 15 0,-6 63 47,9-69-7,-2 107 157,4-123-191,-1 0 0,1-1 0,-1 1 0,1 0 0,0 0 0,-1-1 0,1 1 0,0 0 0,-1-1 0,1 1 0,0 0 0,0-1 0,0 1 0,-1-1 0,1 0 0,0 1 0,0-1 0,0 0-1,0 1 1,0-1 0,0 0 0,0 0 0,0 0 0,0 0 0,0 0 0,1 0 0,-1 0 37,1 1 44,-1-1 0,0 0-1,0 1 1,0-1 0,0 0 0,0 0-1,1 0 1,-1 0 0,0 0-1,0 0 1,0 0 0,0 0 0,1-1-1,-1 1 1,0 0 0,0-1 0,0 1-1,0-1 1,0 1 0,0-1-1,0 1 1,0-1 0,0 0 0,2-1-1,11-24-157,-3 3 217,1 7-24,-1-2 1,0 1 0,-1-2-1,11-31 1,-13 40-325,-1 12 135,4 23 101,-7-15-60,1 1 28,0 0 0,-1 0 0,0 1-1,-1 0 1,3 15 0,-5-20-35,0 0-1,1 0 1,0 0 0,0-1 0,1 1-1,5 10 1,3 4-2468,-3-14-3230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4.717"/>
    </inkml:context>
    <inkml:brush xml:id="br0">
      <inkml:brushProperty name="width" value="0.05" units="cm"/>
      <inkml:brushProperty name="height" value="0.05" units="cm"/>
      <inkml:brushProperty name="color" value="#E71224"/>
    </inkml:brush>
  </inkml:definitions>
  <inkml:trace contextRef="#ctx0" brushRef="#br0">86 130 3160,'-10'-1'3257,"-9"0"-3178,19 6 126,0-5-198,1 1 0,-1 0 0,0 0 0,0 0 0,0 0 0,0-1 0,0 1 0,0 0 0,-1 0 0,1 0 0,0 0 0,0-1 0,0 1 0,-1 0 0,1 0 0,-1 0 0,1-1 0,0 1 0,-1 0 0,1-1 0,-1 1 0,0 0 0,1-1 0,-1 1 0,1-1 0,-1 1 0,0-1 0,0 1 0,1-1 0,-1 1 0,0-1 0,0 0 0,1 1 0,-1-1 0,0 0 0,0 0 0,0 1 0,0-1 0,1 0 0,-1 0 0,-1 0 0,2 0-6,0 0 1,-1 0-1,1 0 1,0 0-1,0 0 1,0 0-1,0 0 1,-1 0-1,1 0 1,0 0-1,0 0 1,0 0-1,0 0 1,0 0-1,-1 0 1,1 0-1,0 0 1,0 0-1,0 0 1,0 0-1,0 0 1,0 0-1,-1 0 1,1 0-1,0 1 1,0-1-1,0 0 1,0 0-1,0 0 1,0 0-1,0 0 1,0 0-1,-1 1 1,1-1-1,0 0 1,0 0-1,0 0 1,0 0-1,0 0 1,0 1-1,0-1 1,0 0-1,0 0 1,0 0-1,0 0 1,0 0-1,0 1 0,0-1 1,0 0-1,0 0 1,0 0-1,0 0 1,0 1-1,0-1 1,1 0-1,-1 0 1,0 2 1,-1 0 0,1-1 1,0 1-1,-1 0 0,1-1 0,-1 1 1,1 0-1,-1-1 0,0 1 0,0-1 1,0 1-1,0-1 0,-1 2 0,1-2-1,0 1 0,0-1-1,0 0 1,0 1 0,1-1 0,-1 0-1,0 1 1,1-1 0,-1 1-1,1-1 1,0 1 0,-1 0 0,1 1-1,0-3 0,0 1 1,0-1-1,0 1 0,0-1 0,0 1 0,0-1 0,0 1 1,0-1-1,0 1 0,0-1 0,0 1 0,0-1 0,-1 1 0,1-1 1,0 1-1,0-1 0,0 1 0,-1-1 0,1 1 0,0-1 0,-1 0 1,1 1-1,0-1 0,-1 1 0,1-1 0,-1 0 0,1 1 1,-1-1-1,0 0 0,1 1 1,-1-1-1,1 0 1,0 0 0,-1 1 0,1-1 0,-1 0 0,1 1-1,0-1 1,-1 0 0,1 1 0,0-1 0,0 0 0,-1 1-1,1-1 1,0 1 0,0-1 0,-1 0 0,1 1 0,0-1-1,0 1 1,0-1 0,0 1 0,0-1 0,0 1 0,0-1-1,0 1 1,0-1 0,0 1 0,0 0 0,0 2 9,-1 0 0,1-1 1,1 1-1,-1 0 0,0 0 0,1-1 1,-1 1-1,1 0 0,1 3 0,-1-5-9,0 0 0,0 0-1,0 0 1,0 0-1,0-1 1,0 1-1,1 0 1,-1-1-1,0 1 1,0-1-1,1 1 1,-1-1-1,0 1 1,1-1-1,-1 0 1,2 0-1,29 5-22,-26-4-9,13-1 11,-18 0 19,0 0-1,0 0 0,0 0 1,0 0-1,1 0 1,-1 0-1,0-1 0,0 1 1,0 0-1,0 0 0,0-1 1,0 1-1,0-1 0,0 1 1,0-1-1,1-1 1,1-9-9,-3 11 8,0-1 0,0 1 0,0-1 0,0 1 1,0-1-1,0 1 0,0-1 0,0 1 0,0-1 0,0 1 1,0 0-1,0-1 0,0 1 0,1-1 0,-1 1 0,0-1 0,0 1 1,0 0-1,1-1 0,-1 1 0,0-1 0,1 1 0,-1 0 0,0-1 1,1 1-1,-1 0 0,0 0 0,1-1 0,-1 1 0,1 0 1,-1 0-1,0 0 0,1-1 0,-1 1 0,1 0 0,-1 0 0,1 0 1,-1 0-1,1 0 0,-1 0 0,0 0 0,1 0 0,-1 0 1,1 0-1,-1 0 0,2 0 0,-2 0 1,0 0 0,0 0-1,0 0 1,0 0 0,0 0 0,0 0-1,0 0 1,1 0 0,-1 0 0,0 0-1,0 0 1,0 0 0,0 0 0,0 0-1,0 0 1,1 0 0,-1 0 0,0 0-1,0 0 1,0 0 0,0 0 0,0 0-1,0 0 1,0 0 0,0 0 0,0-1-1,1 1 1,-1 0 0,0 0 0,0 0-1,0 0 1,0 0 0,0 0 0,0 0-1,0 0 1,0-1 0,0 1 0,0 0-1,0 0 1,0 0 0,0 0 0,0 0-1,0 0 1,0-1 0,0 1 0,0 0-1,0 0 1,0 0 0,0 0 0,0 0-1,0 0 1,0 0 0,0-1 0,0 1-1,0 0 1,0 0 0,5-104 323,-5 104-320,0-1 0,0 1 0,0 0 0,0-1 0,0 1 0,0-1 0,0 1 0,0 0 1,-1-1-1,1 1 0,0 0 0,0-1 0,0 1 0,-1 0 0,1-1 0,0 1 0,-1 0 0,1 0 0,0-1 1,0 1-1,-1 0 0,1 0 0,-1-1 0,1 1 0,0 0 0,-1 0 0,1 0 0,0 0 0,-1 0 0,1-1 1,-1 1-1,1 0 0,0 0 0,-1 0 0,1 0 0,-1 0 0,1 0 0,-1 1 0,0-1 6,1 0 0,0 0 0,-1 0 0,1 0 0,-1 0 0,1 0 0,-1 0-1,1 0 1,-1 0 0,1 0 0,-1-1 0,1 1 0,-1 0 0,1 0 0,0 0-1,-1-1 1,1 1 0,-1 0 0,1 0 0,0-1 0,-1 1 0,1 0 0,0-1 0,-1 1-1,1 0 1,0-1 0,0 1 0,-1-1 0,1 1 0,0 0 0,0-1 0,0 1 0,-1-1-1,1 1 1,0-1 0,0 1 0,0 0 0,0-1 0,0 0 0,0 1 21,5 0 33,-4 0-58,1 0 1,-1 0-1,0 0 0,1 0 1,-1 1-1,0-1 0,0 0 0,0 1 1,1-1-1,-1 1 0,0 0 1,0-1-1,0 1 0,0 0 1,0 0-1,0-1 0,0 1 0,0 0 1,0 0-1,-1 0 0,1 0 1,1 2-1,-2-2 0,1 0-1,0 0 1,-1 0 0,1 0-1,0-1 1,0 1 0,0 0-1,0 0 1,0 0 0,0-1-1,0 1 1,0 0 0,0-1-1,0 1 1,0-1 0,0 0-1,0 1 1,0-1 0,1 0-1,-1 1 1,0-1 0,1 0-1,8 5 19,42 42-40,-38-31 28,-10-12 0,-1 0 0,1 0 0,0 1-1,-1-1 1,0 1 0,0-1 0,0 1 0,-1 0-1,1 0 1,-1 1 0,-1-1 0,1 0 0,-1 0-1,1 1 1,-1-1 0,-1 1 0,1-1 0,-1 7-1,0-11-7,0-1-1,0 1 0,0 0 0,0 0 0,0 0 0,0-1 1,0 1-1,-1 0 0,1 0 0,0-1 0,0 1 0,-1 0 1,1 0-1,0-1 0,-1 1 0,1 0 0,0-1 0,-1 1 0,1 0 1,-1-1-1,0 1 0,1-1 0,-1 1 0,1-1 0,-1 1 1,0-1-1,1 1 0,-1-1 0,0 0 0,1 1 0,-1-1 1,0 0-1,0 0 0,1 0 0,-1 1 0,0-1 0,0 0 1,0 0-1,-1 0 0,-3 1 6,-9 1 28,1-1-1,0-1 1,-15 0-1,18 0-16,4-5 5,-5-14 24,8 15 32,3 3-64,1 0 0,-1 0 0,0-1 0,0 1 0,1 0 0,-1 0 0,0 0 0,0 0 0,0 0 0,0-1 0,0 1 0,-1 0 0,1 0 0,0 0 0,0 0 0,-1 0 0,1 0 0,-1 0 0,0-2 0,-5-21 307,6 22-303,0 0-15,-1 1 1,1 0-1,0-1 1,0 1-1,0-1 1,0 1-1,0 0 1,0-1-1,0 1 1,0 0-1,0-1 1,1 1-1,-1-1 1,1 1-1,-1 0 1,1 0-1,-1-1 1,1 1-1,0 0 1,-1 0-1,1 0 1,2-2-1,9-5 6,0 0 11,-1 0-1,18-16 1,-15 10-29,0-1 0,1 2 1,1 0-1,1 1 0,24-15 1,-37 25 2,0-1 1,-1 1-1,1-1 1,-1 0-1,0-1 1,4-3-1,1-2-16,-5 7-4,0 0-152,0-1 0,0 0 1,0 0-1,0 0 0,0 0 1,3-7-1,0-15-6307,-6 19 5239</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5.086"/>
    </inkml:context>
    <inkml:brush xml:id="br0">
      <inkml:brushProperty name="width" value="0.05" units="cm"/>
      <inkml:brushProperty name="height" value="0.05" units="cm"/>
      <inkml:brushProperty name="color" value="#E71224"/>
    </inkml:brush>
  </inkml:definitions>
  <inkml:trace contextRef="#ctx0" brushRef="#br0">1 57 4248,'0'0'7493,"5"0"-7324,8 1-100,-5 0-55,0-1 0,-1 1 0,1-2 0,0 1 1,0-1-1,0 0 0,8-3 0,-2-3-11,-12 5-2,0 0 1,1 1-1,-1 0 0,1-1 0,0 1 0,-1 0 0,1 0 1,0 1-1,0-1 0,-1 0 0,1 1 0,4 0 0,73-13 5,-67 12-78,1 0 1,24-6 0,4-1-1063,-41 8 673,12-2-166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21.605"/>
    </inkml:context>
    <inkml:brush xml:id="br0">
      <inkml:brushProperty name="width" value="0.05" units="cm"/>
      <inkml:brushProperty name="height" value="0.05" units="cm"/>
    </inkml:brush>
  </inkml:definitions>
  <inkml:trace contextRef="#ctx0" brushRef="#br0">2239 138 5024,'0'0'688,"0"-4"-21,0-27 2148,0 29-2747,5 2 33,-4 0-76,0 0-17,0 0 1,0 0-1,-1 1 0,1-1 1,0 0-1,0 0 1,0 0-1,0 0 1,0 0-1,-1 0 1,1 0-1,0-1 0,0 1 1,0 0-1,-1 0 1,1-1-1,0 1 1,0 0-1,-1-1 1,1 1-1,0-1 1,0 1-1,-1-1 0,1 1 1,-1-1-1,1 0 1,0 0-1,-1 1 0,1-1-1,-1 1 1,0-1 0,1 1-1,-1 0 1,1-1 0,-1 1-1,0 0 1,1-1-1,-1 1 1,1 0 0,-1 0-1,1-1 1,-1 1 0,1 0-1,-1 0 1,1 0-1,-1 0 1,1 0 0,-1 0-1,1 0 1,-1 0 0,1 0-1,0 0 1,-1 0 0,1 0-1,-1 0 1,1 0-1,0 0 1,-1 1 0,1-1 0,-1 0 1,1 0-1,-1 0 0,1 0 0,0 0 0,-1 0 0,1 0 0,-1 0 0,1 0 0,-1 0 0,1 0 0,-1-1 0,1 1 0,-1 0 0,1 0 0,-1 0 0,1-1 0,-1 1 0,0 0 0,1-1 0,-1 1 0,1 0 0,-1-1 0,0 1 0,1 0 0,-1-1 0,2 0 17,0 0 0,-1 0 0,1 0 0,0 1 0,0-1 0,-1 0 0,1 1 1,0 0-1,0-1 0,2 1 0,5-4 73,-1 0 0,0 0 0,-1-1 0,1 0 1,-1 0-1,0-1 0,0 0 0,-1 0 0,8-9 1,-15 15-35,1 0 1,-1 1-1,1-1 1,-1 0-1,1 0 1,-1 1-1,1-1 1,-1 0-1,1 0 1,-1 0-1,1 1 0,-1-1 1,0 0-1,1 0 1,-1 0-1,1 0 1,-1 0-1,1 0 1,-1 0-1,0 0 1,1 0-1,-1-1 1,1 1-1,-1 0 1,1 0-1,-1 0 1,0-1-1,1 1 1,-1 0-1,1-1 1,0 1-1,-1 0 1,1-1-1,-1 1 1,1-1-1,-1 1 1,1-1-1,0 1 1,-1-1-1,1 1 0,0-1 1,0 1-1,-1-1 1,1 1-1,0-1 1,0 1-1,0-1 1,0 0-1,0 1 1,-1-1-1,1 1 1,0-1-1,0 1 1,1-1-1,-1 0 1,0 1-1,0-1 1,0 1-1,0-1 1,0 1-1,1-1 1,-1-1-1,-9 28-7,-6-14-9,6 9-10,-15-10-7,17-2-4,-1 1 1,1 0-1,0 0 1,-5 12-1,-6 8 63,-82 123 477,-171 200 1,187-264-505,-113 93 0,66-72-53,-219 196 62,289-241-45,-99 139 1,36-41 11,59-84-73,-286 319 124,249-290-118,53-54 51,-96 82 0,118-112-10,20-17-128,0-1 0,-1 1-1,-12 7 1,18-22-6556,3 7 6597,-1 0-1,0 0 1,1 0 0,-1 0 0,0 0 0,1 0-1,-1 1 1,1-1 0,-1 0 0,1 0 0,-1 1-1,2-3 1,30-8-2281,-15-18-182,-13 24 2159,1 1 1,0-1-1,0 1 0,1 0 1,10-5-1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41.437"/>
    </inkml:context>
    <inkml:brush xml:id="br0">
      <inkml:brushProperty name="width" value="0.05" units="cm"/>
      <inkml:brushProperty name="height" value="0.05" units="cm"/>
    </inkml:brush>
  </inkml:definitions>
  <inkml:trace contextRef="#ctx0" brushRef="#br0">0 130 688,'0'-46'6811,"0"-38"-2922,0 386-3601,0-300-287,0 0 0,0 0 0,1 0 0,-1 0 1,0 0-1,1 0 0,0 0 0,-1 0 0,1 0 1,0 0-1,0-1 0,0 1 0,0 0 0,0 0 0,0-1 1,1 1-1,1 1 0,-1-1 1,-1-1 0,1 1 1,-1-1-1,0 1 0,0 0 0,0-1 0,0 1 1,0 0-1,0 0 0,0 0 0,0 0 0,-1 0 0,1 0 1,-1 0-1,0 0 0,1 0 0,-1 3 0,-2 22 34,2-19-27,-1-1 0,1 1 0,0 0-1,0-1 1,1 1 0,0-1 0,0 1 0,3 8 0,3-2 6,-5-11-13,0 0 1,-1 0-1,1 0 1,-1 0 0,0 0-1,0 0 1,0 0 0,0 1-1,-1-1 1,1 0 0,-1 4-1,1 16 24,1 0-1,7 30 0,3 25 45,2 469 552,-14-542-622,-1-1-1,0 1 1,1-1 0,-1 1-1,-1-1 1,1 1 0,-4 7 0,3-8 1,0 0 0,1 0 1,-1 0-1,1 1 1,0-1-1,0 0 1,0 9-1,1 576 144,0-589-223,0-68-10944,0 40 9834</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5.442"/>
    </inkml:context>
    <inkml:brush xml:id="br0">
      <inkml:brushProperty name="width" value="0.05" units="cm"/>
      <inkml:brushProperty name="height" value="0.05" units="cm"/>
      <inkml:brushProperty name="color" value="#E71224"/>
    </inkml:brush>
  </inkml:definitions>
  <inkml:trace contextRef="#ctx0" brushRef="#br0">43 1 2444,'-1'0'20,"1"0"-1,0-1 1,-1 1-1,1 0 1,0 0-1,-1 0 1,1 0 0,0 0-1,-1 0 1,1 0-1,0 0 1,-1 0-1,1 0 1,0 0-1,-1 0 1,1 1-1,0-1 1,-1 0-1,1 0 1,0 0-1,-1 0 1,1 1 0,0-1-1,-1 0 1,1 0-1,0 0 1,0 1-1,-1-1 1,1 1-1,-2 4 296,2-4-281,-1-1 0,1 0 0,0 1 0,0-1 0,0 0 0,0 1 0,0-1 1,0 0-1,0 1 0,0-1 0,-1 0 0,1 1 0,0-1 0,0 0 0,0 1 1,-1-1-1,1 0 0,0 0 0,0 0 0,-1 1 0,1-1 0,0 0 0,-1 0 0,1 0 1,0 1-1,-1-1 0,1 0 0,0 0 0,-1 0 0,1 0 0,0 0 0,-1 0 1,1 0-1,0 0 0,-1 0 0,1 0 0,-1 0 0,0 0 88,0 1 1,0-1-1,0 0 0,0 1 1,0-1-1,0 1 0,1 0 1,-1-1-1,0 1 0,0-1 1,0 1-1,1 0 0,-1 0 1,0-1-1,1 1 0,-1 0 1,0 0-1,1 0 1,-1 0-1,1 0 0,0 0 1,-1 0-1,1 0 0,0 0 1,-1 0-1,1 0 0,0 0 1,0 0-1,0 2 0,-2 35 1119,2-34-1295,0 116 594,0-119-539,0 0 1,0 1-1,0-1 1,0 1 0,0-1-1,1 0 1,-1 1-1,1-1 1,-1 0-1,1 0 1,-1 1 0,1-1-1,0 0 1,0 0-1,-1 0 1,1 0-1,0 0 1,0 0 0,0 0-1,0 0 1,2 2-1,-2-3 0,1 1 0,-1 0 0,0 0 0,0 0 0,0 0 0,-1 0 0,1 0 0,0 0 0,0 0 0,0 0 0,-1 0 0,1 1 0,-1-1-1,1 0 1,-1 0 0,1 1 0,-1-1 0,0 0 0,0 1 0,1-1 0,-1 3 0,-1-1-18,1 0 0,0 0 0,0 0 0,0 0 0,0 0 0,1 0 0,-1 0 0,1 0 0,0 0 0,-1 0 0,2 0 0,-1 0 0,0 0 0,0-1 0,1 1 0,0 0 1,2 3-1,2 10-1104,-6-16 932,0 1 0,0 0 0,1-1 1,-1 1-1,0 0 0,0-1 1,0 1-1,0 0 0,1-1 0,-1 1 1,0-1-1,1 1 0,-1 0 0,0-1 1,1 1-1,-1-1 0,1 1 1,-1-1-1,1 1 0,-1-1 0,1 1 1,-1-1-1,1 0 0,-1 1 0,1-1 1,1 1-1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5.799"/>
    </inkml:context>
    <inkml:brush xml:id="br0">
      <inkml:brushProperty name="width" value="0.05" units="cm"/>
      <inkml:brushProperty name="height" value="0.05" units="cm"/>
      <inkml:brushProperty name="color" value="#E71224"/>
    </inkml:brush>
  </inkml:definitions>
  <inkml:trace contextRef="#ctx0" brushRef="#br0">1 1 5829,'0'108'6227,"0"182"-5613,4-290-614,-2 0 0,1-1-1,0 0 1,-1 1-1,1-1 1,-1 0-1,1 0 0,-1-1 1,1 1-1,-1-1 1,0 1-1,0-1 0,0 0 1,1 1-1,-2-1 1,4-4-1,-4 6 1,-1-1 0,0 1 0,0 0-1,0-1 1,1 1 0,-1 0 0,0-1 0,0 1-1,1 0 1,-1 0 0,0 0 0,1-1 0,-1 1-1,0 0 1,1 0 0,-1 0 0,0 0 0,1-1 0,-1 1-1,0 0 1,1 0 0,-1 0 0,0 0 0,1 0-1,-1 0 1,1 0 0,-1 0 0,2 0 1,0 0 0,0-1 0,0 1 0,0-1 1,0 1-1,0-1 0,-1 0 0,1 0 0,0 0 0,2-2 0,-2 2 0,0 0 1,0 0-1,0 0 0,0 0 0,1 0 0,-1 0 0,0 0 0,0 1 0,1-1 0,-1 1 0,3-1 0,-2 1-11,1-1-1,-1 0 1,1 0-1,-1 0 1,0 0-1,1 0 1,-1-1-1,5-3 1,15-6-100,69-25-2136,-55 19-1728,-36 17 3782,0 0 0,-1 0-1,1 0 1,0-1-1,-1 1 1,1-1 0,0 1-1,-1 0 1,1-1 0,-1 1-1,1-1 1,0 1 0,-1-1-1,1 1 1,-1-1 0,0 0-1,1 1 1,-1-1 0,1-1-1,0-4-1325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16.794"/>
    </inkml:context>
    <inkml:brush xml:id="br0">
      <inkml:brushProperty name="width" value="0.05" units="cm"/>
      <inkml:brushProperty name="height" value="0.05" units="cm"/>
      <inkml:brushProperty name="color" value="#E71224"/>
    </inkml:brush>
  </inkml:definitions>
  <inkml:trace contextRef="#ctx0" brushRef="#br0">1 54 4404,'28'0'6842,"52"0"-6938,-77 0 90,1-1 0,-1 1 0,1-1 0,-1 1-1,0-1 1,1 0 0,-1 0 0,0-1 0,1 1-1,-1-1 1,0 1 0,5-5 0,-5 4-14,0 0 0,-1 1 0,2-1 0,-1 0 0,0 1 0,0 0 0,0 0 1,1 0-1,-1 0 0,0 0 0,1 1 0,6-1 0,-3 1-150,0 0-1,0 0 1,0-1-1,0 0 1,0 0-1,0-1 1,0 0-1,-1 0 1,12-5-1,-15 6-313,0 0 0,0 0-1,0 1 1,0-1 0,0 1-1,0 0 1,0 0 0,5 0-1,-5 1 210,0-1-1545</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17.134"/>
    </inkml:context>
    <inkml:brush xml:id="br0">
      <inkml:brushProperty name="width" value="0.05" units="cm"/>
      <inkml:brushProperty name="height" value="0.05" units="cm"/>
      <inkml:brushProperty name="color" value="#E71224"/>
    </inkml:brush>
  </inkml:definitions>
  <inkml:trace contextRef="#ctx0" brushRef="#br0">5 86 4336,'-5'6'836,"12"-5"4436,63-1-5050,-67 0-225,0 0 0,0 0-1,-1 0 1,1-1 0,0 1-1,0-1 1,-1 0 0,1 0-1,0 0 1,-1 0 0,1 0-1,-1 0 1,1-1 0,2-2-1,-3 3-10,0-1 1,0 1-1,0-1 0,1 1 0,-1 0 0,0 0 1,1 0-1,-1 0 0,1 1 0,-1-1 0,1 1 0,-1-1 1,1 1-1,3 0 0,-3 0-42,1-1 0,0 1 0,0-1 0,0 0 0,0 0-1,0 0 1,-1-1 0,1 1 0,4-3 0,-5 2-85,1 0 1,-1 1-1,1-1 1,0 1-1,-1 0 0,1 0 1,0 0-1,0 0 1,5 1-1,-3-1-322,0 0 0,0 0-1,0 0 1,0 0 0,0-1 0,-1 0 0,1-1-1,6-2 1,6-4-1162,3-6-55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18.970"/>
    </inkml:context>
    <inkml:brush xml:id="br0">
      <inkml:brushProperty name="width" value="0.05" units="cm"/>
      <inkml:brushProperty name="height" value="0.05" units="cm"/>
      <inkml:brushProperty name="color" value="#E71224"/>
    </inkml:brush>
  </inkml:definitions>
  <inkml:trace contextRef="#ctx0" brushRef="#br0">0 0 6097,'1'0'535,"3"0"-869,-3 7 5397,-1 142-4599,0-144-461,1 0 1,-1-1-1,1 1 1,0 0-1,1 0 0,-1 0 1,1-1-1,0 1 0,0-1 1,3 6-1,-2-6 1,-1 1 0,0-1 0,0 1-1,0 0 1,0-1 0,-1 1 0,0 0-1,0 0 1,0 0 0,0 6 0,-2 6 8,1-9-6,-1-1-1,2 1 1,-1-1 0,1 0-1,2 11 1,3 0 5,-4-13-8,0 0 0,0 1 0,0-1 0,-1 0 0,0 1 0,0 9 0,-1-11 0,1 0-1,-1 0 0,1 0 1,0 0-1,0 0 0,0 0 0,2 4 1,-1-4-5,-1 0 1,0 0-1,0 0 1,0 0-1,0-1 1,-1 1-1,1 5 0,8 53-1342,-9-87-6802,0 20 6480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19.340"/>
    </inkml:context>
    <inkml:brush xml:id="br0">
      <inkml:brushProperty name="width" value="0.05" units="cm"/>
      <inkml:brushProperty name="height" value="0.05" units="cm"/>
      <inkml:brushProperty name="color" value="#E71224"/>
    </inkml:brush>
  </inkml:definitions>
  <inkml:trace contextRef="#ctx0" brushRef="#br0">1 35 6285,'0'-2'-531,"0"-20"2903,2 11-2636,23 27-6217,-19-11 5624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19.678"/>
    </inkml:context>
    <inkml:brush xml:id="br0">
      <inkml:brushProperty name="width" value="0.05" units="cm"/>
      <inkml:brushProperty name="height" value="0.05" units="cm"/>
      <inkml:brushProperty name="color" value="#E71224"/>
    </inkml:brush>
  </inkml:definitions>
  <inkml:trace contextRef="#ctx0" brushRef="#br0">189 0 6025,'0'0'3574,"-5"0"-3385,-19 0-67,21 0-131,1 0 14,1 0 0,-1 1 0,0-1 0,1 0 0,-1 1 0,1-1 0,-1 1 0,1-1 0,-1 1 0,1 0 0,-1 0 0,1-1-1,-1 1 1,1 0 0,0 0 0,0 1 0,-1-1 0,1 0 0,0 0 0,0 0 0,0 1 0,0-1 0,1 1 0,-2 1 0,-1 0 0,0 2 3,0-1-1,0 0 1,0 1 0,0 0-1,1 0 1,0 0 0,0 0-1,0 0 1,1 0 0,0 0-1,-1 0 1,2 1-1,-1-1 1,1 0 0,0 8-1,-1-1 8,1-9-11,-1-1 0,1 0 0,0 1 0,0-1 0,0 1 0,0-1 1,0 1-1,0-1 0,1 1 0,0-1 0,-1 1 0,1-1 0,0 0 0,0 1 0,2 3 0,50 47 54,-27-26-62,-16-18 0,26 23 23,-20-18-30,25 28-1,-39-37 16,1-1 0,-1 1 1,0 0-1,0 0 0,-1 1 0,1-1 0,-1 0 0,0 1 0,-1-1 0,1 0 0,-1 1 0,0-1 0,-1 1 1,0 5-1,1 9 15,0-20-19,0 0 1,0 1 0,0-1-1,-1 1 1,1-1-1,0 0 1,0 1-1,0-1 1,0 1-1,0-1 1,0 0-1,0 1 1,-1-1-1,1 0 1,0 1-1,0-1 1,-1 0-1,1 1 1,0-1-1,0 0 1,-1 0-1,1 1 1,0-1-1,-1 0 1,1 0-1,0 1 1,-1-1 0,1 0-1,0 0 1,-1 0-1,0 0 1,-16 9-285,0-2 1,-1 0 0,0-1 0,0-1 0,-1-1 0,0 0 0,1-1-1,-1-1 1,-25-1 0,-10-1-3661,54 0 3886,-1 0-1,1 0 0,-1 0 1,0 0-1,1 0 0,-1 0 1,0 0-1,1 0 1,-1-1-1,1 1 0,-1 0 1,0 0-1,1 0 0,-1-1 1,1 1-1,-1 0 0,1-1 1,-1 1-1,1 0 0,-1-1 1,1 1-1,-1-1 0,1 1 1,-1-2-1,-10-29-1127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0.017"/>
    </inkml:context>
    <inkml:brush xml:id="br0">
      <inkml:brushProperty name="width" value="0.05" units="cm"/>
      <inkml:brushProperty name="height" value="0.05" units="cm"/>
      <inkml:brushProperty name="color" value="#E71224"/>
    </inkml:brush>
  </inkml:definitions>
  <inkml:trace contextRef="#ctx0" brushRef="#br0">40 82 3884,'0'0'60,"0"0"0,1 0 0,-1 0 0,0-1 0,0 1 0,0 0 0,1 0 0,-1 0 1,0 0-1,0 0 0,0 0 0,1 0 0,-1 0 0,0 0 0,0 0 0,1 0 0,-1 0 0,0 0 0,0 0 0,0 0 0,1 0 0,-1 0 0,0 0 0,0 0 0,1 0 0,-1 0 0,0 0 0,0 1 0,0-1 0,0 0 0,1 0 0,-1 0 0,0 0 0,0 0 0,0 1 0,0-1 0,1 0 0,-1 0 0,0 0 0,0 0 0,0 1 0,0-1 0,0 0 0,0 0 0,0 1 0,0-1 0,1 0 0,-1 0 0,0 0 0,0 1 0,0-1 0,0 0 0,0 0 0,0 1 0,0 73 2027,0 78-1687,0-150-395,1-1 1,-1 0 0,1 0-1,-1 0 1,1 0 0,0 0 0,0 1-1,0-1 1,-1-1 0,1 1 0,0 0-1,0 0 1,1 0 0,-1 0 0,0-1-1,0 1 1,0 0 0,0-1-1,1 1 1,-1-1 0,0 1 0,0-1-1,1 0 1,-1 0 0,0 0 0,1 1-1,-1-1 1,2 0 0,39 2 96,-42-2-101,74 0 242,-73 0-231,1 0 0,-1 0 0,1 0 0,0-1 0,-1 1 0,1-1 0,-1 1-1,1-1 1,-1 1 0,0-1 0,1 0 0,-1 0 0,0 0 0,1 0 0,-1 0 0,0 0 0,0 0 0,0 0-1,0 0 1,0-1 0,0 1 0,0 0 0,0-1 0,0 1 0,-1-1 0,2-1 0,4-8 76,9-12 259,-11 14-263,3-3 55,-5 10-129,-1 0 0,0 0-1,0 0 1,0 0 0,0-1 0,0 1-1,-1 0 1,1-1 0,-1 1-1,1 0 1,-1-1 0,0-2-1,1-85-18,-1 89 1,-1-1 0,1 1 0,0-1 1,0 1-1,-1-1 0,1 1 0,-1-1 0,1 1 0,-1 0 0,0-1 0,1 1 0,-1 0 1,0-1-1,0 1 0,0 0 0,0 0 0,0 0 0,0 0 0,0 0 0,-1 0 1,1 0-1,0 0 0,-3-1 0,-6-6-66,-27-24-505,35 30 536,-15-7-848,1 1 1,-1 1-1,0 0 0,-1 1 0,0 1 0,0 0 0,-21-2 1,-3 1-960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9.452"/>
    </inkml:context>
    <inkml:brush xml:id="br0">
      <inkml:brushProperty name="width" value="0.05" units="cm"/>
      <inkml:brushProperty name="height" value="0.05" units="cm"/>
      <inkml:brushProperty name="color" value="#E71224"/>
    </inkml:brush>
  </inkml:definitions>
  <inkml:trace contextRef="#ctx0" brushRef="#br0">0 755 4900,'0'0'6442,"0"-5"-5930,0-44 466,5 39-822,7-9-67,-1 1 1,9-22 0,7-17-96,21-53 36,-35 71 14,-2 0 1,-1-1-1,6-62 1,-5-124 959,-11 226-978,-2 0-285,1 0 260,-1 0-1,1 0 1,-1 0-1,1 0 0,0 0 1,-1 0-1,1 1 0,-1-1 1,1 0-1,0 1 1,-1-1-1,1 1 0,0-1 1,0 1-1,-1 0 1,1 0-1,0-1 0,0 1 1,0 0-1,0 0 1,-1 2-1,1-1-1,0 0-1,0 0 1,1 1 0,-1-1-1,1 0 1,0 1 0,-1-1-1,1 0 1,0 1 0,1 2-1,-1-2 0,0 1-1,0 0 0,-1 0 1,1 0-1,-1 0 0,1-1 1,-1 1-1,-1 0 1,0 3-1,-12 15 1,11-17 3,-1 0 0,1 1 0,0-1 0,-4 12 0,3-6 2,0 1 1,1-1 0,1 1 0,0 0 0,0 0-1,1 21 1,1 166-178,0-194 164,0-1 0,1 1 0,-1-1 0,1 0 0,0 1 0,1-1 0,-1 0 1,1 0-1,-1 0 0,1 0 0,5 7 0,3 7-23,0 15-29,-6-22 15,1-1 1,0 0 0,0 0 0,1 0 0,0-1 0,1 0-1,0 0 1,11 10 0,-13-15 17,1 0 0,0 0 1,1 0-1,-1-1 0,0 0 0,1 0 0,0-1 0,0 0 1,0 0-1,0 0 0,0-1 0,0 0 0,0 0 0,14-1 1,62 0 59,-82 0-31,1-1 1,-1 1-1,0 0 1,0-1-1,1 1 1,-1-1-1,0 1 1,0-1-1,0 0 1,1 1-1,-1-1 1,0 0-1,0 0 1,0 0-1,0 1 1,0-1-1,-1 0 1,1-1-1,0 1 0,0 0 1,-1 0-1,1 0 1,0 0-1,-1 0 1,1-1-1,-1 1 1,0 0-1,1-2 1,2-5 5,2-1 1,0-2 1,0 1-1,-1 0 1,-1-1 0,0 0-1,0 0 1,-1 0-1,-1 0 1,1 0-1,-2 0 1,0 0-1,-2-19 1,2-4 25,0 33-33,0 0 0,0 1 0,0-1 0,0 0 0,0 0 0,-1 0 0,1 1 0,0-1 0,0 0 0,-1 0 0,1 1 0,-1-1 0,1 0 0,0 1 0,-1-1 0,1 1 0,-1-1 0,0 0 0,1 1 0,-1-1 0,1 1 0,-1-1 0,0 1 0,1 0 0,-1-1 0,0 1 0,0 0 1,1-1-1,-1 1 0,0 0 0,0 0 0,-1-1 0,2 1-2,-1 0 1,0 0-1,1 0 1,-1 0 0,1 0-1,-1 0 1,1-1 0,-1 1-1,0 0 1,1 0 0,-1-1-1,1 1 1,-1 0-1,1-1 1,-1 1 0,1 0-1,0-1 1,-1 1 0,1-1-1,-1 1 1,1-1 0,0 1-1,0-1 1,-1 1-1,1-1 1,0 1 0,0-1-1,-1 1 1,1-1 0,0 0-1,0 0 1,-1 0-3,-1 0 0,1 0 0,-1 0 0,1 1 0,0-1 0,-1 0 0,0 1 0,1-1 0,-1 1 0,1 0 0,-1-1 0,1 1 0,-1 0 0,0 0 0,1 0 0,-3 0 0,-53 0-47,56 0 49,0 0 0,0 0 0,0 0 0,1 0 0,-1 0 0,0 1 0,0-1 0,1 0 0,-1 1 0,0-1 0,1 0 0,-1 1 0,0-1 0,1 1 0,-1-1 0,0 1 0,1-1 0,-1 1 0,1-1-1,-1 1 1,1 0 0,-1-1 0,1 1 0,0 0 0,-1-1 0,1 1 0,0 0 0,-1 0 0,1-1 0,0 1 0,0 0 0,0 0 0,0-1 0,0 1 0,0 0 0,0 0 0,0 0 0,0 0 0,-2 9-22,-12 1-44,11-5 54,0 0 1,1-1-1,0 1 1,0 0-1,1 0 1,-1 0-1,1 0 1,0 8-1,-2 63-170,3-76 182,0 1 0,0-1 0,1 0 0,-1 0 0,0 1 0,1-1 0,-1 0 0,1 0 0,-1 0 0,1 0 0,-1 0 0,1 0 0,0 1 0,0-1 0,-1-1 0,1 1 0,0 0 0,0 0 0,0 0 0,0 0 0,0-1-1,0 1 1,0 0 0,0-1 0,2 1 0,5 4-10,1 4-11,-6-6 18,0 0 0,-1 0 0,1-1 0,1 1 0,-1-1 0,0 0 0,1 1-1,-1-2 1,1 1 0,0 0 0,-1-1 0,1 1 0,0-1 0,0 0 0,0-1 0,0 1 0,4 0 0,3 0 5,-1 0 0,1 0 0,0-1 0,12-1 0,-3-1 11,-17 2-8,-1 0-1,0 0 1,0 0-1,1 0 1,-1 0-1,0-1 1,0 1-1,0-1 1,0 1-1,0-1 0,0 0 1,0 0-1,0 0 1,0 0-1,0 0 1,0-1-1,0 1 1,-1 0-1,1-1 1,0 0-1,-1 1 0,1-1 1,-1 0-1,2-3 1,8-8 13,-6 7-4,0 1-1,-1-1 1,0-1 0,1 1 0,-2-1-1,1 1 1,-1-1 0,0 0 0,-1 0-1,1 0 1,-2-1 0,1 1 0,0-10-1,-2 15-29,0 7-298,0 13 311,0-13 30,0 1-9,0 0-8,0 0-13,-1 1 0,1-1 0,0 0 0,0 1 0,1-1 0,0 0 0,3 12 0,6-15 8,-10-3-2,1 0-1,-1-1 1,1 2 0,-1-1-1,1 0 1,0 0-1,-1 0 1,1 0-1,-1 0 1,1 0 0,-1 0-1,1 1 1,-1-1-1,1 0 1,-1 0 0,1 1-1,-1-1 1,1 0-1,-1 1 1,0-1 0,1 1-1,-1-1 1,0 0-1,1 1 1,-1-1-1,0 1 1,1-1 0,-1 1-1,0-1 1,0 1-1,0-1 1,1 1 0,-1 0-1,0 1 33,6-1 18,-4-1-45,0 1-1,0-1 1,1 0-1,-1 0 1,0 1-1,0-2 1,0 1-1,0 0 1,0 0-1,0-1 1,0 1-1,0-1 0,0 1 1,0-1-1,0 0 1,0 0-1,2-1 1,38-70 138,-31 64-106,-10 2-51,-1 6 6,0-1 1,0 0-1,0 1 1,0-1 0,0 1-1,0-1 1,0 1 0,0-1-1,0 1 1,1-1-1,-1 1 1,0-1 0,0 1-1,0-1 1,1 1 0,-1-1-1,0 1 1,1-1 0,-1 1-1,0-1 1,1 1-1,-1 0 1,1-1 0,-1 1-1,0 0 1,1-1 0,-1 1-1,1 0 1,-1 0-1,1-1 1,-1 1 0,1 0-1,0 0 1,-1 0 0,1 0-1,-1 0 1,1 0 0,-1 0-1,2 0 1,-2 5 20,0 14-2,0-18-12,0-1 0,0 0 0,0 1 0,0-1 0,0 0 0,0 1 0,0-1 0,0 1 0,0-1 0,0 0 0,0 1 0,0-1 0,0 0 0,1 1 0,-1-1 0,0 0 0,0 1 0,1-1 0,-1 0 0,0 0 0,0 1 0,1-1 0,-1 0-1,0 0 1,1 1 0,-1-1 0,0 0 0,0 0 0,1 0 0,-1 0 0,1 1 0,25 21 15,-14 1 0,10-14 10,-12 6-5,-8-13-17,1 0 0,0 0 1,0 0-1,1 0 0,-1 0 1,0-1-1,1 1 0,3 0 1,31 9 115,-36-11-117,-1 0 0,1 0 0,-1 0 0,1 0 1,0 0-1,-1 0 0,1 0 0,0-1 0,-1 1 0,1-1 0,-1 1 0,1-1 0,-1 1 0,1-1 0,-1 0 0,0 0 0,1 0 0,-1 0 1,0 0-1,1 0 0,-1 0 0,0 0 0,0 0 0,0 0 0,0-1 0,0 1 0,0 0 0,0-1 0,0-2 0,11-14 20,-7 11-19,-1 1 0,0-1-1,-1 0 1,0 0 0,0 0-1,0 0 1,-1 0 0,3-12 0,-2-2-46,-1 0 1,1-34 0,-3 55-29,-5 5-9,-12 16 81,16-20-1,1-1 0,0 0 0,-1 1 0,1-1 0,0 0-1,-1 1 1,1-1 0,0 1 0,-1-1 0,1 1 0,0-1 0,0 1 0,0-1 0,0 1-1,-1-1 1,1 1 0,0-1 0,0 1 0,0-1 0,0 1 0,0-1 0,0 1-1,-3 23-1,-8-9 14,-4 82 12,12-80-12,1 1-1,1 1 1,0-1-1,4 28 0,-2 5 14,-1-49-23,1 0 0,-1 0 0,0 0 0,0 0 0,1 0 0,-1 0 0,1-1 0,-1 1 0,1 0 0,0 0 0,0 0 0,0-1 0,0 1 0,0-1 0,0 1 0,0 0 0,1-1 0,-1 0 0,3 3 0,-3-3-1,1 0 0,-1 1 0,1-1 0,-1 0 0,0 1 0,0-1 0,0 1 0,0 0 0,0-1 0,0 1 1,0 0-1,0 0 0,-1-1 0,1 1 0,-1 0 0,1 0 0,-1 0 0,0 0 0,0 3 0,0 3-1,-1-6 0,1 0-1,0 0 0,0 0 1,0 0-1,0 0 0,0 0 1,0 0-1,1 0 0,-1-1 1,1 1-1,-1 0 0,1 0 1,0 0-1,1 2 0,7 4 6,-8-7-4,0-1-1,0 1 0,0 0 0,0 0 0,0 0 0,0 0 0,0 0 1,0 0-1,-1 0 0,1 0 0,0 0 0,0 0 0,-1 0 1,1 0-1,-1 0 0,1 1 0,-1-1 0,0 0 0,1 0 1,-1 1-1,0 1 0,0-1-2,0 0 1,1 0-1,-1-1 0,0 1 1,1 0-1,-1-1 0,1 1 1,-1 0-1,1-1 1,0 1-1,0-1 0,1 3 1,0-2-19,-1-1 0,0 1 1,-1-1-1,1 1 0,0 0 0,0 0 1,-1 0-1,1-1 0,-1 1 1,1 0-1,-1 0 0,0 3 0,0-4-49,0 0 0,0-1-1,0 1 1,0-1-1,0 1 1,0 0 0,0-1-1,0 1 1,0 0-1,-1-1 1,1 1 0,0-1-1,0 1 1,-1 0-1,1-1 1,-1 1 0,1-1-1,0 1 1,-1-1-1,1 1 1,-1-1 0,1 0-1,-1 1 1,1-1-1,-1 1 1,1-1 0,-1 0-1,0 0 1,1 1-1,-1-1 1,1 0-1,-1 0 1,0 1 0,-20-2 30,17 0-270,-116 1-5091,117 0 5247,0 0 0,1 0 0,-1-1 0,1 1 0,-1-1-1,1 1 1,0-1 0,-1 0 0,1 0 0,0 0 0,-1-1 0,1 1 0,0-1 0,-4-2-1,-6-4-369,11 7 441,-1 0-1,0 0 0,0 1 0,0-1 0,1 1 0,-1-1 0,0 1 1,0 0-1,0 0 0,-3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29.807"/>
    </inkml:context>
    <inkml:brush xml:id="br0">
      <inkml:brushProperty name="width" value="0.05" units="cm"/>
      <inkml:brushProperty name="height" value="0.05" units="cm"/>
      <inkml:brushProperty name="color" value="#E71224"/>
    </inkml:brush>
  </inkml:definitions>
  <inkml:trace contextRef="#ctx0" brushRef="#br0">0 9 7557,'0'-9'3506,"0"29"-2714,0 34-674,0 248 336,0-300-460,0 0 0,1 1 0,-1-1 0,0 0 0,1 0 0,0 1 0,-1-1 0,1 0 0,0 0 0,0 0 0,0 0 0,3 3 0,-3-3-81,0 0 0,1 0 1,-1 1-1,0-1 0,0 0 1,0 0-1,-1 0 0,1 1 0,-1-1 1,1 1-1,-1-1 0,1 5 1,-1-6-660,0 6 945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42.419"/>
    </inkml:context>
    <inkml:brush xml:id="br0">
      <inkml:brushProperty name="width" value="0.05" units="cm"/>
      <inkml:brushProperty name="height" value="0.05" units="cm"/>
    </inkml:brush>
  </inkml:definitions>
  <inkml:trace contextRef="#ctx0" brushRef="#br0">176 25 1528,'-5'0'70,"5"0"-48,-1 0 0,0 0 0,0 0 0,0 0 0,1 0 0,-1 0 1,0 0-1,0 0 0,0 0 0,1 0 0,-1-1 0,0 1 0,0 0 0,1 0 0,-1-1 1,0 1-1,1-1 0,-1 1 0,0-1 0,1 1 0,-1-1 0,0 1 0,1-1 0,-1 1 0,1-1 1,-1 0-1,1 1 0,-1-2 0,1 2-5,0 0 0,0-1 0,-1 1 0,1 0 0,0 0 0,0-1 0,0 1 0,0 0 0,0 0 1,-1 0-1,1-1 0,0 1 0,0 0 0,0 0 0,-1 0 0,1 0 0,0 0 0,0-1 0,-1 1 0,1 0 0,0 0 0,0 0 0,-1 0 0,1 0 1,0 0-1,0 0 0,-1 0 0,1 0 0,0 0 0,0 0 0,-1 0 0,1 0 0,0 0 0,-1 0 52,1 0-1,-1 0 0,1 0 1,0 0-1,-1 0 1,1 0-1,0 0 1,-1 0-1,1 0 1,0 0-1,-1 0 1,1 0-1,-1 0 0,1-1 1,0 1-1,-1 0 1,1 0-1,0 0 1,0 0-1,-1-1 1,1 1-1,0 0 0,-1 0 1,1-1-1,0 1 1,0 0-1,0-1 1,-1 1-1,1 0 1,0-1-1,0 1 1,0 0-1,0-1 0,0 1 1,-1 0-1,1-1 1,-44-3 2152,-45 4-1856,96 5-325,20 14 0,-26-18-37,0 0-1,-1-1 1,1 1 0,0 0-1,0-1 1,0 1 0,-1-1-1,1 1 1,0-1 0,0 1-1,0-1 1,0 0 0,0 1 0,0-1-1,0 0 1,0 0 0,0 0-1,0 0 1,0 0 0,0 0-1,0 0 1,0 0 0,2 0-1,5 1 13,5 16 43,78 10 110,6 5-86,178 34-1,113-12 68,-310-42-137,-1 4-1,99 33 0,-131-35-11,68 17 48,167 25 0,-212-45-152,-21-4-781,84 5 0,-120-12-4701,-9 0 4785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30.257"/>
    </inkml:context>
    <inkml:brush xml:id="br0">
      <inkml:brushProperty name="width" value="0.05" units="cm"/>
      <inkml:brushProperty name="height" value="0.05" units="cm"/>
      <inkml:brushProperty name="color" value="#E71224"/>
    </inkml:brush>
  </inkml:definitions>
  <inkml:trace contextRef="#ctx0" brushRef="#br0">0 366 3624,'0'-1'150,"0"0"-1,0 0 0,0 0 0,0 0 1,1 0-1,-1 0 0,0 0 0,0 0 1,1 0-1,-1 0 0,1 0 0,-1 0 1,1 0-1,-1 1 0,1-1 1,-1 0-1,1 0 0,0 1 0,0-1 1,-1 0-1,1 1 0,0-1 0,0 0 1,0 1-1,-1-1 0,1 1 0,1-1 1,28-5-755,-13 4 849,9-4-206,42-4 1,-7 2-31,-43 5 2,0-1 0,0-1 1,-1 0-1,1-1 0,23-12 0,-36 15-7,1-1-1,-1 1 1,0-1-1,-1 0 1,1 0-1,-1 0 0,1-1 1,-1 1-1,-1-1 1,1 0-1,-1 0 1,0-1-1,0 1 0,0-1 1,0 1-1,-1-1 1,0 0-1,-1 0 1,3-11-1,-2-7 197,-1-45-1,-2 39 50,1 29-242,0 0-1,0 1 1,0-1-1,0 0 1,0 1-1,0-1 1,0 1-1,0-1 1,0 1-1,-1-1 1,1 0-1,0 1 0,-1-1 1,1 1-1,0-1 1,-1 1-1,1-1 1,0 1-1,-1 0 1,1-1-1,-1 1 1,1-1-1,-1 1 1,1 0-1,-1-1 0,1 1 1,-1 0-1,1 0 1,-1-1-1,0 1 1,1 0-1,-1 0 1,1 0-1,-1 0 1,0 0-1,0 0 1,0 0 0,1 0 1,-1 0-1,0 0 1,1-1-1,-1 1 1,0 0-1,1 0 1,-1 0-1,0-1 1,1 1-1,-1 0 1,1-1-1,-1 1 1,0 0-1,1-1 1,-1 1-1,1-1 1,-1 1-1,1-1 1,0 1-1,-1-1 1,1 1 0,-1-1-1,1 0 1,0 1-1,-1-1 1,1 0-1,0 1 1,0-1-1,0 1 1,-1-1-1,1 0 1,0 0-1,0 1 1,0-1-1,0-1 1,-1 2-7,0-1 1,0 0-1,0 0 1,0 1-1,0-1 0,0 1 1,0-1-1,0 1 1,0 0-1,0-1 1,-1 1-1,1 0 0,0 0 1,0 0-1,0 0 1,-1 0-1,1 0 1,0 0-1,0 0 1,0 0-1,-1 0 0,1 1 1,0-1-1,0 0 1,0 1-1,0-1 1,0 1-1,-2 0 0,-13 59 110,0 3-2,7-32-42,2-1 0,2 1 0,-4 49 0,6 97 535,4-115 1968,-1-68-2476,0-46-77,0 51-16,0 1 0,0-1 0,0 0 0,0 1 0,0-1 0,0 1 0,0-1 0,1 1 0,-1-1 0,0 1 0,0-1 0,1 1 0,-1-1 0,0 1 0,0-1 0,1 1 0,-1-1 0,1 1 0,-1 0 0,0-1 0,1 1 0,0-1 0,2-2 1,0 0-1,0-1 0,-1 1 1,1-1-1,-1 1 0,0-1 1,0 0-1,0 0 0,0 0 1,-1 0-1,0 0 0,1 0 1,-2 0-1,1 0 0,0-1 0,-1-6 1,0 10-2,0 0 1,0-1-1,0 1 0,1 0 1,-1 0-1,0 0 0,1 0 1,-1-1-1,0 1 1,1 0-1,-1 0 0,1 0 1,0 0-1,-1 0 0,1 0 1,0 0-1,-1 0 1,1 0-1,0 1 0,0-1 1,0 0-1,0 0 0,0 1 1,2-2-1,-2 1-1,0 1-1,0-1 1,0 1-1,0-1 1,-1 0-1,1 1 1,0-1-1,0 0 1,0 0-1,-1 1 1,1-1 0,-1 0-1,1 0 1,0 0-1,-1 0 1,0 0-1,1 0 1,-1 0-1,1 0 1,-1 0-1,0 0 1,0 0-1,0 0 1,0-2-1,1 2-2,-1-1 0,1 1 0,-1 0-1,1 0 1,0-1 0,-1 1-1,1 0 1,0 0 0,0 0-1,0 0 1,-1 0 0,1 0 0,0 0-1,0 1 1,1-1 0,-1 0-1,0 0 1,0 1 0,0-1-1,0 1 1,1-1 0,-1 1-1,0-1 1,0 1 0,1 0 0,-1 0-1,0-1 1,1 1 0,1 0-1,43-3-77,-45 3 83,0 0 0,0 0-1,0 1 1,0-1-1,0 0 0,0 1 1,0-1-1,0 1 0,1-1 1,-1 1-1,-1 0 1,1-1-1,0 1 0,0 0 1,0-1-1,0 1 0,0 0 1,-1 0-1,1 0 1,0 0-1,-1 0 0,1 0 1,0 0-1,-1 0 0,1 0 1,-1 0-1,0 0 1,1 2-1,3 5 3,3 2 1,-2-3-2,1 0 1,-1 0 0,-1 0-1,0 1 1,0 0 0,6 16-1,-2 7 15,-1 0 0,-2 1 1,2 46-1,-4-10-2179,-45-68-6996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30.647"/>
    </inkml:context>
    <inkml:brush xml:id="br0">
      <inkml:brushProperty name="width" value="0.05" units="cm"/>
      <inkml:brushProperty name="height" value="0.05" units="cm"/>
      <inkml:brushProperty name="color" value="#E71224"/>
    </inkml:brush>
  </inkml:definitions>
  <inkml:trace contextRef="#ctx0" brushRef="#br0">1 21 5148,'6'2'6016,"18"-2"-5364,-18 0-171,1 0-147,218 0-102,-221 0-302,-1-1 1,0 1 0,1-1 0,-1 1-1,0-1 1,0 0 0,1 0 0,-1-1-1,5-2 1,-5 2-308,1 0 0,-1 1 0,0 0 0,1-1 0,-1 1 0,1 0 0,-1 1 0,1-1 0,0 1 0,3-1 0,-5 1-277,1 0-317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30.986"/>
    </inkml:context>
    <inkml:brush xml:id="br0">
      <inkml:brushProperty name="width" value="0.05" units="cm"/>
      <inkml:brushProperty name="height" value="0.05" units="cm"/>
      <inkml:brushProperty name="color" value="#E71224"/>
    </inkml:brush>
  </inkml:definitions>
  <inkml:trace contextRef="#ctx0" brushRef="#br0">0 1 4388,'5'6'3600,"11"-6"-3100,-2 0 558,8 2-429,5-4-388,189 2-433,-68 0-6373,-126 0 4602</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32.117"/>
    </inkml:context>
    <inkml:brush xml:id="br0">
      <inkml:brushProperty name="width" value="0.05" units="cm"/>
      <inkml:brushProperty name="height" value="0.05" units="cm"/>
      <inkml:brushProperty name="color" value="#E71224"/>
    </inkml:brush>
  </inkml:definitions>
  <inkml:trace contextRef="#ctx0" brushRef="#br0">311 129 2376,'8'-4'1474,"-8"4"-1335,1 0 0,-1 0-1,1 0 1,-1 0-1,0-1 1,1 1-1,-1 0 1,1 0 0,-1 0-1,0 0 1,1 0-1,-1-1 1,0 1-1,1 0 1,-1 0 0,0-1-1,1 1 1,-1 0-1,0 0 1,1-1 0,-1 1-1,0 0 1,0-1-1,1 1 1,-1-1-1,0 1 1,4-14 539,-1 0 0,0 0 0,-1 0 0,-1-1 0,0-15 0,-2 29-679,0 0 1,0 0 0,0 0-1,0 0 1,0 0 0,0 1-1,0-1 1,0 0 0,0 1-1,-1-1 1,1 1 0,0-1-1,0 1 1,0-1 0,-1 1-1,1 0 1,0 0 0,-1 0 0,1-1-1,0 1 1,0 1 0,-2-1-1,0 0-1,-15-3-17,-1 1 0,0 1 0,-21 1 0,14 0-1,24 1 19,0-1 0,-1 0 0,1 0 0,0 1 0,0-1 0,0 1 0,0 0-1,0 0 1,-1-1 0,1 1 0,0 1 0,1-1 0,-1 0 0,0 0 0,-2 3 0,-8 5-5,-13 4-9,20-11 8,-1 1 0,1-1 0,0 1 1,0 1-1,-7 6 0,6-5 4,0 1 1,0 0-1,1 0 0,0 1 0,0 0 1,1-1-1,0 1 0,0 1 0,1-1 1,0 1-1,0-1 0,0 1 0,1 0 1,1 0-1,-1 0 0,0 16 0,1-16 0,1-6 6,0-1 0,-1 1 0,1 0 0,0 0 0,0-1 0,0 1 0,0 0 0,0 0 0,0-1-1,1 1 1,-1 0 0,1 0 0,-1-1 0,1 1 0,-1 0 0,1-1 0,0 1 0,2 2 0,3-2 0,-5-2-3,0 0 0,0 1 0,0-1 0,0 0 1,0 1-1,0-1 0,0 1 0,0-1 0,0 1 0,0-1 0,-1 1 1,1-1-1,0 1 0,0 0 0,0 0 0,-1-1 0,1 1 0,0 0 1,-1 0-1,1 0 0,-1 0 0,1 0 0,-1 0 0,1 0 0,-1 0 0,0 0 1,1 2-1,-1-2 0,1 0 1,-1 0 0,0 0-1,1 0 1,-1 1 0,1-1 0,0 0-1,-1 0 1,1 0 0,0 0-1,0 0 1,-1 0 0,1-1-1,0 1 1,0 0 0,0 0-1,0-1 1,0 1 0,0 0-1,0-1 1,0 1 0,1-1 0,-1 1-1,0-1 1,0 0 0,0 1-1,3-1 1,4 3 4,20 13 16,52 20-1,-57-27-22,1 2 0,-1 0 1,-1 1-1,28 21 0,-47-30 0,0 0 0,0 0 0,0 0 0,-1 1 0,1-1-1,-1 1 1,0 0 0,0 0 0,0 0 0,-1 0 0,1 0-1,-1 0 1,0 0 0,0 0 0,-1 1 0,1-1 0,-1 0 0,0 0-1,0 1 1,-1 6 0,1-10 2,-1 1 1,1-1-1,-1 0 1,1 0-1,-1 0 1,0 0-1,0 0 0,1 0 1,-1 0-1,0 0 1,0 0-1,0 0 0,0 0 1,0 0-1,0-1 1,0 1-1,0 0 0,0-1 1,-1 1-1,1-1 1,0 1-1,0-1 0,0 0 1,-1 1-1,1-1 1,-2 0-1,-3 2 5,-27 19 33,24-15-34,1-1 0,-1 0 0,0 0-1,-11 4 1,-7 0 18,1 0-1,-1-2 0,-1-1 1,1-2-1,-1 0 0,-34 0 1,58-10 10,0-14 8,0-8 268,1 0-1,1-54 1,2 54-289,0 27-19,0-1 0,1 1 1,-1 0-1,0-1 0,1 1 0,-1 0 1,1 0-1,-1-1 0,1 1 0,-1 0 1,1 0-1,0 0 0,0 0 0,0 0 1,-1 0-1,1 0 0,0 0 0,0 0 0,0 0 1,0 0-1,1 1 0,-1-1 0,0 0 1,0 1-1,2-1 0,7-5-7,16-27-19,-24 28 23,1 1 0,0 0 0,0 0 0,1 0 0,-1 0 0,1 1 0,6-5-1,42-33 32,-43 32-28,1 1-1,1 0 1,-1 0 0,1 1-1,0 0 1,1 1 0,22-8-1,-24 11-222,53-14 548,-21 13-3677</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32.833"/>
    </inkml:context>
    <inkml:brush xml:id="br0">
      <inkml:brushProperty name="width" value="0.05" units="cm"/>
      <inkml:brushProperty name="height" value="0.05" units="cm"/>
      <inkml:brushProperty name="color" value="#E71224"/>
    </inkml:brush>
  </inkml:definitions>
  <inkml:trace contextRef="#ctx0" brushRef="#br0">0 1 2020,'0'4'11727,"0"21"-11704,0-25-22,0 1 0,0-1 0,0 1 1,0-1-1,0 1 0,0-1 0,0 1 0,1 0 1,-1-1-1,0 1 0,0-1 0,0 1 0,0-1 1,1 1-1,-1-1 0,0 0 0,1 1 0,-1-1 1,0 1-1,1-1 0,-1 1 0,1 0 0,2 2 2,-1 0-1,1 0 1,-1 0-1,0 1 1,0-1-1,0 1 1,-1 0-1,1 0 1,-1-1-1,0 1 1,0 0-1,0 0 1,0 0-1,-1 0 1,0 7-1,0-10 0,0 0-1,0 1 0,0-1 1,1 0-1,-1 1 0,0-1 1,1 0-1,-1 1 0,0-1 1,1 0-1,0 0 0,-1 0 1,1 0-1,0 1 0,-1-1 1,1 0-1,0 0 0,0 0 1,0 0-1,0-1 0,2 3 1,-2-2-2,0-1 1,0 1-1,0 0 1,0 0-1,0 0 1,0 0-1,0 0 1,-1 0-1,1 0 1,0 1-1,-1-1 1,1 0-1,0 0 1,-1 1-1,0-1 1,1 0-1,-1 0 1,0 1-1,0-1 1,1 0-1,-1 3 1,14 110 93,-4 54 70,-10-77-82,0-90-87,0-20-11644,0 15 10149</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33.156"/>
    </inkml:context>
    <inkml:brush xml:id="br0">
      <inkml:brushProperty name="width" value="0.05" units="cm"/>
      <inkml:brushProperty name="height" value="0.05" units="cm"/>
      <inkml:brushProperty name="color" value="#E71224"/>
    </inkml:brush>
  </inkml:definitions>
  <inkml:trace contextRef="#ctx0" brushRef="#br0">25 0 4856,'0'2'4343,"1"16"-4398,-1-13 73,0 78 52,5-81-22,18-2 656,-23 0-700,0 0 1,1 0-1,-1 1 0,0-1 1,1 0-1,-1 0 1,1 0-1,-1 0 1,0 0-1,1 0 1,-1 0-1,1 0 1,-1 0-1,1 0 1,-1 0-1,0 0 1,1 0-1,-1 0 0,1 0 1,-1 0-1,0 0 1,1-1-1,-1 1 1,0 0-1,1 0 1,-1 0-1,1-1 1,-1 1-1,0 0 1,0-1-1,1 1 1,-1 0-1,0 0 0,1-1 1,-1 1-1,0-1 1,0 1-1,0 0 1,1-1-1,-1 0-3,-1 0-1,1 0 0,0 0-1,0-1 1,0 1 0,0 0 0,0 0-1,0 0 1,0 0 0,0-1 0,0 1-1,1 0 1,-1 0 0,0 0-1,1 0 1,-1 0 0,1 0 0,-1 0-1,1 0 1,0 0 0,0-2 0,0 2 0,0-1 0,0 1 1,0-1-1,-1 1 0,1-1 1,-1 1-1,0-1 0,1 0 1,-1 1-1,0-1 0,0 0 1,0 1-1,0-3 0,1-46-1125,-1 49 456,-5 1-238,-48 0-4472,31 0 4225</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33.578"/>
    </inkml:context>
    <inkml:brush xml:id="br0">
      <inkml:brushProperty name="width" value="0.05" units="cm"/>
      <inkml:brushProperty name="height" value="0.05" units="cm"/>
      <inkml:brushProperty name="color" value="#E71224"/>
    </inkml:brush>
  </inkml:definitions>
  <inkml:trace contextRef="#ctx0" brushRef="#br0">60 29 6681,'0'-28'2950,"0"46"-1357,-6-12-1556,3-3-33,0 0 1,0 0-1,1 0 1,-1 0-1,1 0 1,0 1-1,0-1 1,0 1-1,1-1 1,-1 1-1,1 0 1,0-1-1,0 1 0,0 0 1,0 0-1,1 0 1,-1 0-1,1 8 1,1 0-2,-1-7 2,0 0 0,0 0 0,0 0 0,0-1 0,-1 1-1,0 0 1,-1 6 0,-5 4 5,5-11-5,0 0-1,0-1 1,1 1-1,-1 0 0,1 0 1,0 0-1,1 0 1,-1 0-1,0 6 0,1 141 96,0-150-98,0 0 0,0 0 0,1 0 0,-1 0 0,0 0 0,0 0 0,1 1 0,-1-1 0,1 0 0,-1 0 0,1 0 0,-1 0 0,1 0 0,0 0-1,-1-1 1,1 1 0,0 0 0,0 0 0,0 0 0,0-1 0,0 1 0,0 0 0,0-1 0,0 1 0,0-1 0,0 1 0,2 0 0,5 3 5,-3 1 0,1-1 1,0 0-1,0-1 1,0 0-1,0 1 1,0-2-1,0 1 1,10 2-1,-1-3 5,0 0 1,1 0 0,20-2-1,-35 0-11,0 0 0,0-1 0,-1 1-1,1 0 1,0-1 0,0 1 0,-1 0 0,1-1-1,0 1 1,-1-1 0,1 1 0,0-1 0,-1 0-1,1 1 1,-1-1 0,1 0 0,-1 1 0,1-1 0,-1 0-1,0 1 1,1-1 0,-1 0 0,0 0 0,1 0-1,-1 1 1,0-1 0,0 0 0,0 0 0,0 0-1,0 0 1,0 0 0,6-16 35,-3 9-40,1 0 0,-1 0 0,0 0 0,-1 0-1,0 0 1,0-1 0,-1 1 0,1-12 0,1-9-39,-2-36-145,-1 65 183,-1-1 1,1 0-1,-1 0 1,0 1-1,1-1 1,-1 0-1,0 1 1,0-1-1,1 1 0,-1-1 1,0 1-1,0-1 1,0 1-1,0-1 1,1 1-1,-1 0 0,0-1 1,0 1-1,0 0 1,0 0-1,0 0 1,0 0-1,0 0 1,0 0-1,-2 0 0,2 0-11,-33-3-501,33 3 480,-1 0 0,1 0 0,-1 0 0,1 0 0,-1 0 0,1 1 0,-1-1 0,1 0 0,-1 1 0,1-1 0,-1 1 0,1-1 0,-1 1 0,1 0 1,-3 1-1,-5 21-461,-11-12-138,10 8-147,-7-9-189,10 10-200,-2-12 161,8-8 907,1 1 0,-1-1-1,1 1 1,-1-1 0,0 1 0,1-1 0,-1 1-1,1 0 1,0-1 0,-1 1 0,1 0 0,-1 0-1,1-1 1,0 1 0,0 0 0,-1 0 0,1-1-1,0 1 1,0 0 0,0 0 0,0 0 0,0-1-1,0 1 1,0 0 0,0 0 0,0 0 0,0-1-1,1 2 1,-1 11-925,0-10 300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34.155"/>
    </inkml:context>
    <inkml:brush xml:id="br0">
      <inkml:brushProperty name="width" value="0.05" units="cm"/>
      <inkml:brushProperty name="height" value="0.05" units="cm"/>
      <inkml:brushProperty name="color" value="#E71224"/>
    </inkml:brush>
  </inkml:definitions>
  <inkml:trace contextRef="#ctx0" brushRef="#br0">0 37 6161,'2'-3'553,"-1"0"0,1 0 1,-1 0-1,0 0 0,0 0 1,0 0-1,0 0 1,0 0-1,0-6 0,-1 8-547,0 6-163,0 5 175,-1 2-8,1 0 0,0 0-1,1 0 1,4 20 0,5-17-15,-9-14 6,0 1-1,1-1 0,-1 1 0,0-1 1,0 1-1,-1-1 0,1 1 0,0-1 0,0 1 1,-1 0-1,1 0 0,-1-1 0,1 1 0,-1 0 1,0 0-1,0 2 0,0 97 25,0-100-24,0-1-1,0 1 1,0-1-1,0 0 1,0 1 0,1-1-1,-1 1 1,0-1-1,0 1 1,0-1-1,0 0 1,0 1-1,1-1 1,-1 1-1,0-1 1,0 0-1,1 1 1,-1-1-1,0 0 1,1 1-1,-1-1 1,0 0-1,1 1 1,-1-1-1,0 0 1,1 0-1,-1 1 1,1-1 0,-1 0-1,0 0 1,1 0-1,0 0 1,-1 0 1,1 1 0,-1-1 1,0 0-1,1 0 1,-1 0-1,0 0 0,1 0 1,-1 1-1,0-1 1,1 0-1,-1 0 0,0 0 1,1 1-1,-1-1 1,0 0-1,0 0 0,1 1 1,-1-1-1,0 0 1,0 1-1,0-1 0,0 0 1,1 1-1,-1-1 1,0 0-1,0 1 0,0-1 1,0 1-1,0-1 1,0 0-1,0 1 0,1 0 6,-1-1 0,1 0-1,-1 0 1,1 0 0,-1 1-1,1-1 1,-1 0 0,1 0-1,-1 0 1,1 0 0,-1 0-1,1 0 1,-1 0 0,1 0-1,-1 0 1,1 0 0,-1 0-1,1 0 1,-1-1 0,1 1-1,-1 0 1,1 0 0,-1 0-1,1-1 1,-1 1-1,1 0 1,-1-1 0,1 1-1,-1 0 1,0-1 0,1 1-1,-1-1 1,15-35 5,-5 9 163,2 0 0,0 0 0,32-47 0,-38 65-123,-6 8-58,0 0-1,1 1 0,-1-1 1,1 0-1,-1 0 1,1 0-1,-1 1 1,1-1-1,-1 0 1,1 1-1,-1-1 1,1 1-1,0-1 0,-1 0 1,1 1-1,0 0 1,0-1-1,-1 1 1,1-1-1,0 1 1,0 0-1,0-1 1,-1 1-1,3 0 0,1 6 1,10 43 32,-8-31-19,-1 1 0,0-1 1,-1 1-1,1 24 0,-2-19 12,-2-23-9,-1 0 0,0 0 0,0-1 0,1 1 0,-1 0 1,0-1-1,1 1 0,-1 0 0,0-1 0,1 1 0,-1-1 1,1 1-1,-1 0 0,1-1 0,-1 1 0,1-1 1,0 0-1,-1 1 0,1-1 0,0 1 0,-1-1 0,1 0 1,0 0-1,-1 1 0,1-1 0,0 0 0,0 0 0,0 0 1,0 0-13,-1 0 1,0 0 0,0 0 0,1 0 0,-1 0 0,0 0-1,1 0 1,-1 0 0,0 0 0,0 0 0,1-1 0,-1 1 0,0 0-1,0 0 1,0 0 0,1 0 0,-1-1 0,0 1 0,0 0-1,0 0 1,1 0 0,-1-1 0,0 1 0,0 0 0,0-1 0,0 1-1,0 0 1,1 0 0,-1-1 0,0 1 0,0 0 0,0 0-1,0-1 1,0 1 0,14-40-34,2 1 0,32-55 0,-46 89 6,-2 4 18,1 0 0,-1-1 0,1 1 0,0 0 0,-1 0 0,1 0 0,0-1 0,0 1 0,0 0 0,0 0 0,0 0 0,0 0 0,0 0 0,0 1 0,0-1 0,0 0 0,0 0 0,0 1 0,1-1 0,-1 1 0,0-1 0,3 0 0,-2 7 1,2 16 12,2 0-1,11 33 1,-10-34-44,-5-14-42,0 0 0,1-1 0,-1 1-1,1 0 1,1-1 0,-1 1 0,1-1 0,6 8 0,-9-14-267,0 0 0,-1 1 0,1-1 0,0 0 1,0 0-1,-1 0 0,1 1 0,0-1 0,0 0 0,0 0 0,0 0 0,-1 0 0,1-1 0,0 1 0,0 0 0,0 0 1,-1 0-1,1-1 0,0 1 0,0 0 0,-1-1 0,1 1 0,0 0 0,0-1 0,-1 1 0,1-1 0,0 0 1,7-24-1053</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34.681"/>
    </inkml:context>
    <inkml:brush xml:id="br0">
      <inkml:brushProperty name="width" value="0.05" units="cm"/>
      <inkml:brushProperty name="height" value="0.05" units="cm"/>
      <inkml:brushProperty name="color" value="#E71224"/>
    </inkml:brush>
  </inkml:definitions>
  <inkml:trace contextRef="#ctx0" brushRef="#br0">0 1 6381,'0'28'4400,"0"89"-3813,0-113-577,1 0-1,-1 0 1,1-1-1,0 1 0,0 0 1,0 0-1,1-1 1,-1 1-1,3 4 0,-2-5-2,0 1 0,0 0-1,-1-1 1,0 1 0,0 0-1,0-1 1,0 1 0,0 0-1,0 5 1,-2 10 19,1-11-18,-1 1 0,1-1-1,1 0 1,0 0 0,0 0 0,0 0 0,1-1-1,4 12 1,-3-8 20,3-2 30,-6-9-42,0 1-1,0-1 0,1 0 1,-1 0-1,0 0 1,0 1-1,1-1 1,-1 0-1,0 0 1,0 0-1,1 0 1,-1 0-1,0 1 1,1-1-1,-1 0 0,0 0 1,1 0-1,-1 0 1,0 0-1,1 0 1,-1 0-1,0 0 1,1 0-1,-1 0 1,0 0-1,1 0 0,-1-1 1,0 1-1,0 0 1,1 0-1,-1 0 1,0 0-1,1 0 1,-1-1-1,0 1 1,0 0-1,1 0 1,-1 0-1,0-1 0,0 1 1,1-1-1,5-16-79,-1 3 82,71-198-101,-69 188 75,-6 19-9,0 1-1,0-1 0,0 1 0,1 0 0,-1 0 0,1-1 1,0 1-1,0 1 0,1-1 0,4-7 0,-5 10-20,0 8 22,2 246 217,-4-189 490,0-66-693,0 0 1,0 0 0,0 0 0,0-1 0,1 1 0,-1 0 0,0 0 0,1 0 0,0 0-1,0 0 1,1-3 0,22-9-11,-14-11 4,8 11-15,-9-22 18,9 6-6,-9 2-5,1 8 2,4-9-21,1 0 0,1 1 0,27-35 0,-43 63 34,0-1-1,1 1 1,-1 0 0,0-1 0,0 1 0,1 0-1,-1-1 1,0 1 0,1 0 0,-1-1 0,1 1-1,-1 0 1,0 0 0,1 0 0,-1-1 0,1 1-1,-1 0 1,0 0 0,1 0 0,-1 0 0,1 0-1,-1 0 1,1-1 0,-1 1 0,1 0 0,-1 0-1,0 0 1,1 1 0,-1-1 0,1 0-1,-1 0 1,1 0 0,-1 0 0,0 0 0,1 1-1,-1-1 1,1 0 0,-1 0 0,0 0 0,1 1-1,-1-1 1,1 0 0,-1 1 0,0-1 0,0 0-1,1 1 1,-1-1 0,0 0 0,0 1 0,1-1-1,-1 1 1,0-1 0,0 0 0,0 1 0,0-1-1,1 1 1,-1-1 0,0 1 0,0-1 0,0 1-1,0 0 1,4 22 14,5 27 326,-2 0-1,-1 93 1,-7-40-2483,0-6-6573</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36.182"/>
    </inkml:context>
    <inkml:brush xml:id="br0">
      <inkml:brushProperty name="width" value="0.05" units="cm"/>
      <inkml:brushProperty name="height" value="0.05" units="cm"/>
      <inkml:brushProperty name="color" value="#E71224"/>
    </inkml:brush>
  </inkml:definitions>
  <inkml:trace contextRef="#ctx0" brushRef="#br0">1 1 1704,'0'0'9174,"5"0"-9117,2 0-32,2-1 44,0 1 0,0 1 0,0 0 0,15 3-1,-3 5 3,-17-6-58,0-1 0,1 0 0,-1-1 0,1 1 0,-1-1 0,1 1 0,0-2 0,-1 1 0,1 0 0,7-1 0,11 1 23,47 9 1,-46-6-29,1 0-1,24-1 1,416 12 52,893-15-185,-1353-1 130,-1 1 1,1-1-1,0 1 0,-1-1 0,1-1 1,-1 1-1,8-4 0,-7 3 1,-1 0-1,1 0 1,-1 1-1,1 0 1,0 0-1,0 0 1,8 0-1,-11 1-5,0 0 0,-1 0 0,1 0 0,0 0 0,0 0-1,-1 0 1,1 0 0,0-1 0,0 1 0,-1-1 0,1 0 0,0 1 0,-1-1 0,1 0 0,-1 0-1,1 0 1,-1 0 0,1 0 0,1-2 0,8-1-40,-11 4-28,0 0 1,0 0-1,1 0 1,-1 0-1,0 0 1,0 0-1,0 0 1,1 0-1,-1 0 0,0 0 1,0 0-1,1-1 1,-1 1-1,0 0 1,0 0-1,0 0 1,1 0-1,-1 0 1,0-1-1,0 1 1,0 0-1,0 0 1,1 0-1,-1 0 1,0-1-1,0 1 1,0 0-1,0 0 0,0-1 1,0 1-1,0 0 1,0 0-1,0 0 1,1-1-1,-1 1 1,0 0-1,0 0 1,0-1-1,0 1 1,0 0-1,-1 0 1,1-1-1,0 1 1,0 0-1,0 0 1,0-1-1,0 1 0,0 0 1,0 0-1,0 0 1,-1-1-1,-4-1-1436,-25-6-2204,3 3 2123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43.318"/>
    </inkml:context>
    <inkml:brush xml:id="br0">
      <inkml:brushProperty name="width" value="0.05" units="cm"/>
      <inkml:brushProperty name="height" value="0.05" units="cm"/>
    </inkml:brush>
  </inkml:definitions>
  <inkml:trace contextRef="#ctx0" brushRef="#br0">286 45 2664,'-23'0'225,"18"0"1588,2 0-1421,-10 0-51,10 0 251,-38 0 1098,36 0-1620,-20-3 286,24 3-349,0 0 0,0-1 0,0 1 0,1-1 0,-1 1 1,0-1-1,0 0 0,1 1 0,-1-1 0,0 0 1,1 1-1,-1-1 0,1 0 0,-1 0 0,1 1 0,-1-1 1,1 0-1,0 0 0,-1-2 0,1 3-3,0 0 1,0 0-1,0 0 0,0-1 1,0 1-1,-1 0 1,1 0-1,0 0 0,0-1 1,0 1-1,0 0 0,0 0 1,-1 0-1,1 0 0,0 0 1,0-1-1,0 1 0,-1 0 1,1 0-1,0 0 0,0 0 1,0 0-1,-1 0 0,1 0 1,0 0-1,0 0 0,0 0 1,-1 0-1,1 0 1,0 0-1,0 0 0,-1 0 1,1 0-1,0 0 0,0 0 1,0 0-1,-1 0 0,-5-2 152,5-1-120,0 2-30,1 1 1,0-1-1,0 1 1,0 0-1,0-1 1,-1 1-1,1-1 1,0 1-1,0 0 1,-1-1-1,1 1 1,0 0-1,0 0 1,-1-1-1,1 1 1,0 0-1,-1 0 1,1-1-1,0 1 1,-1 0-1,1 0 1,-1 0-1,1-1 1,0 1 0,-1 0-1,1 0 1,-1 0-1,1 0 1,-1 0-1,1 0 1,0 0-1,-1 0 1,0 0-1,-9-7 413,9 6-412,1 1 1,0 0-1,0 0 0,0-1 1,0 1-1,-1 0 0,1 0 1,0 0-1,0-1 0,0 1 1,-1 0-1,1 0 0,0 0 1,0 0-1,-1 0 0,1 0 1,0-1-1,-1 1 0,1 0 1,0 0-1,0 0 0,-1 0 1,1 0-1,0 0 0,0 0 1,-1 0-1,1 0 0,0 0 1,-1 0-1,1 0 0,0 0 1,0 1-1,-1-1 0,1 0 1,0 0-1,0 0 0,-1 0 1,1 0-1,0 0 0,0 1 1,-1-1-1,1 0 0,0 0 1,0 0-1,0 1 0,0-1 1,-1 1-1,1 16-8,0-12 11,0 1-12,0-2-7,1 2 24,-1 0 0,0 1 0,0-1 1,0 0-1,-1 0 0,-3 11 0,-5-4 28,8-11-37,0-1-1,0 0 0,0 0 1,0 1-1,0-1 1,0 1-1,0-1 0,1 1 1,-1-1-1,1 1 1,-1-1-1,1 1 1,-1-1-1,1 1 0,0 0 1,0 2-1,0 2 9,-1 0-1,1 0 0,-1 0 0,0 1 1,-1-1-1,0-1 0,1 1 1,-5 7-1,5-10-3,-4 45 285,-5 16 138,2 1 0,1 109 1,2-14-95,1 162 49,5-186-273,0-132-110,-1 0 0,0 1 0,1-1 0,0 0 0,0 0 0,1 0 0,-1 0 0,4 8 0,-3-9 0,0 1 1,-1 0-1,1 0 0,-1 0 1,0 0-1,0 0 1,0 0-1,0 8 0,-1 886 812,-1-897-812,1-1 0,0 1 1,0-1-1,0 1 1,-1-1-1,1 1 0,0-1 1,-1 0-1,1 1 1,-1-1-1,1 1 0,0-1 1,-1 0-1,1 1 1,-1-1-1,1 0 0,-1 0 1,1 1-1,-1-1 1,1 0-1,-1 0 1,1 0-1,-1 0 0,1 1 1,-1-1-1,0 0 1,1 0-1,-1 0 0,1 0 1,-1 0-1,0-1 1,-9 5-1954,10-79-5821,0 74 7644,0-1 0,0 1 0,0 0 0,0-1 0,0 1 0,0-1 0,0 1 0,-1 0 0,1-1 0,-1 1 0,1 0 0,-1-1 0,-1-1 1,-22-18-1190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5:36.678"/>
    </inkml:context>
    <inkml:brush xml:id="br0">
      <inkml:brushProperty name="width" value="0.05" units="cm"/>
      <inkml:brushProperty name="height" value="0.05" units="cm"/>
      <inkml:brushProperty name="color" value="#E71224"/>
    </inkml:brush>
  </inkml:definitions>
  <inkml:trace contextRef="#ctx0" brushRef="#br0">55 1 2668,'-53'5'700,"52"1"3623,1 11-2867,0-15-864,1-1-552,0 1 0,0-1 0,-1 0 0,1 0-1,0 0 1,1 0 0,-1 0 0,0 0 0,0 0 0,0 0 0,0-1 0,1 1 0,-1 0 0,0-1 0,1 1 0,-1-1-1,0 1 1,1-1 0,-1 0 0,1 0 0,1 1 0,0 0 93,30 13 137,0-1-1,1-1 1,0-2-1,57 9 1,144 7-7,-219-25-222,668 13 126,-450-16-138,-187 3-32,-9 0-3,64-7 0,-56-2 7,-17 3 1,1 1 1,31 0-1,5 3 4,89-14-1,-35 8 45,-91 2-44,-11 1-10,0 1 1,29 0 0,112-7-55,-33 0 86,319 5-59,-426 5 26,-18 0 14,-1 1 0,1-1 0,0 0 0,-1 0 0,1 0 0,-1 1 0,1-1 0,0 0 0,-1 1 0,1-1 0,-1 0 0,1 1 0,-1-1 0,0 0 0,1 1 0,-1-1 0,1 1 0,-1-1 0,0 1 0,1-1-1,-1 1 1,0 0 0,1-1 0,-1 1 0,0-1 0,0 1 0,0 0 0,0-1 0,0 1 0,1-1 0,-1 2 0,0-2-172,0 1 1,0-1-1,0 1 1,0-1-1,0 0 1,0 1-1,0-1 1,0 1-1,0-1 0,0 0 1,1 1-1,-1-1 1,0 1-1,0-1 1,0 0-1,1 1 1,-1-1-1,0 0 0,1 1 1,-1-1-1,0 0 1,1 0-1,-1 1 1,0-1-1,1 0 1,-1 0-1,1 1 0,-60-1-5438,53 0 3981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17.106"/>
    </inkml:context>
    <inkml:brush xml:id="br0">
      <inkml:brushProperty name="width" value="0.05" units="cm"/>
      <inkml:brushProperty name="height" value="0.05" units="cm"/>
      <inkml:brushProperty name="color" value="#E71224"/>
    </inkml:brush>
  </inkml:definitions>
  <inkml:trace contextRef="#ctx0" brushRef="#br0">74 54 4984,'0'-11'1354,"-2"-17"3366,2 27-4657,-1 0 0,1 0 1,-1 1-1,1-1 0,-1 0 0,1 0 0,-1 0 0,0 1 0,1-1 1,-1 0-1,0 1 0,1-1 0,-1 1 0,0-1 0,0 1 0,0-1 1,1 1-1,-1-1 0,0 1 0,0 0 0,0-1 0,-1 1 0,1 0 84,1 1-1,0-1 0,-1 0 0,1 1 0,0-1 0,-1 0 0,1 1 0,0-1 0,-1 1 0,1-1 0,0 0 0,0 1 0,0-1 0,-1 1 0,1-1 0,0 1 0,0-1 0,0 1 0,0-1 0,0 1 0,0-1 0,0 1 0,0-1 0,0 1 0,0-1 0,0 1 0,0 0 0,1 31-225,-1-10 423,0-6-268,1-12-59,-1 1-1,0-1 1,0 0-1,0 1 1,-1-1 0,0 1-1,0-1 1,-2 7 0,-5 5 5,6-11-11,-1-1 0,1 1 0,0 0 1,1 0-1,-1-1 0,1 1 0,0 0 0,0 0 0,1 0 0,-1 6 0,0 26 88,-2-1-1,-9 40 1,9-40-58,0 0 0,5 58 0,-1-24-11,-1 478 136,0-546-166,1 1-1,-1-1 1,0 1 0,1-1-1,-1 0 1,1 1 0,0-1 0,0 0-1,0 1 1,0-1 0,0 0-1,0 0 1,0 0 0,3 2 0,-3-2-4,1 0 0,-1 0 0,0 0 0,0 0 1,0 0-1,0 0 0,0 1 0,0-1 0,0 0 1,-1 0-1,1 1 0,-1-1 0,0 0 0,0 3 1,0-1-3,0-1 0,1 1 0,-1-1 0,0 0 1,1 1-1,0-1 0,0 1 0,0-1 0,0 0 1,0 1-1,1-1 0,3 5 0,-5-7-14,1 1 0,-1-1-1,1 0 1,-1 1 0,1-1 0,-1 0-1,0 1 1,0-1 0,1 0 0,-1 1-1,0-1 1,-1 3 0,1-4-3,0 1 1,0-1-1,0 1 0,0 0 1,0-1-1,0 1 1,0-1-1,0 1 0,0-1 1,0 1-1,0 0 1,0-1-1,0 1 1,0-1-1,1 1 0,-1-1 1,0 1-1,0-1 1,1 1-1,-1-1 1,0 1-1,1-1 0,-1 1 1,0-1-1,1 0 1,-1 1-1,1-1 1,-1 1-1,1-1 0,-1 0 1,1 1-1,0 0-261,0-2 372,-1-26-6570,-4 17 4731,1 6 1360,1 0 0,-1 1 0,1-1-1,0 0 1,0 0 0,1-1 0,-1 1-1,1 0 1,0 0 0,0-1 0,0 1-1,0-1 1,1 1 0,0-1 0,0-5 0,0-19-1071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17.772"/>
    </inkml:context>
    <inkml:brush xml:id="br0">
      <inkml:brushProperty name="width" value="0.05" units="cm"/>
      <inkml:brushProperty name="height" value="0.05" units="cm"/>
      <inkml:brushProperty name="color" value="#E71224"/>
    </inkml:brush>
  </inkml:definitions>
  <inkml:trace contextRef="#ctx0" brushRef="#br0">0 118 1048,'0'-34'3850,"0"-49"2355,0 87-6023,0-3-174,0 1-1,1-1 1,-1 0 0,0 0-1,1 0 1,-1 0 0,1 0-1,-1 0 1,1 0-1,-1 0 1,1 0 0,0 0-1,-1-1 1,1 1 0,0 0-1,0 0 1,0 0 0,0-1-1,-1 1 1,1-1 0,0 1-1,0 0 1,0-1-1,0 0 1,1 1 0,-1-1-1,0 0 1,0 1 0,0-1-1,0 0 1,0 0 0,0 0-1,0 0 1,1 0-1,-1 0 1,0 0 0,0 0-1,2-1 1,-3 1-3,1 0 0,0 0 0,-1 0 0,1 0 0,0 0 0,-1 0 0,1 0 0,-1 0 0,1 0 1,0 1-1,-1-1 0,1 0 0,-1 0 0,1 1 0,-1-1 0,1 0 0,0 1 0,-1-1 0,1 1 0,-1-1 0,0 1 0,1 0 0,22 14 157,0 0 0,1-2 1,44 19-1,-8-5-6,160 95 264,323 156-92,-275-150-242,-141-68 0,221 73 0,-336-130-487,-3-4-4365,-6-13-2000,-4 7 7993,1 2-2931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18.671"/>
    </inkml:context>
    <inkml:brush xml:id="br0">
      <inkml:brushProperty name="width" value="0.05" units="cm"/>
      <inkml:brushProperty name="height" value="0.05" units="cm"/>
      <inkml:brushProperty name="color" value="#E71224"/>
    </inkml:brush>
  </inkml:definitions>
  <inkml:trace contextRef="#ctx0" brushRef="#br0">77 661 1144,'2'-1'9,"-10"0"1448,-22 1 68,29 1-1336,1-1 1,-1 0-1,0 0 0,0 0 1,1 0-1,-1 0 0,0 0 1,0 0-1,1-1 1,-1 1-1,0 0 0,1 0 1,-1 0-1,0-1 0,1 1 1,-1 0-1,0-1 0,1 1 1,-1-1-1,1 1 0,-1-1 1,1 1-1,-2-2 0,0-18 1748,2 13-2529,0-45 594,0 27-8,0 24-1,-3-1-58,-12 2 37,12 0 42,7 0-12,7 1 4,-6 0 3,1-1 0,-1 1-1,1-1 1,-1 0 0,1-1-1,-1 1 1,0-1 0,1 0-1,-1 0 1,7-3 0,5-7-2,0 2 0,0 0 0,31-11 0,-36 16-12,5-1 5,1-1-1,21-11 1,0-1 4,1 2 1,60-16 0,-41 14-47,301-74 94,-28 10-34,-47-17 17,-87 28-40,-120 41 596,-75 29-195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19.627"/>
    </inkml:context>
    <inkml:brush xml:id="br0">
      <inkml:brushProperty name="width" value="0.05" units="cm"/>
      <inkml:brushProperty name="height" value="0.05" units="cm"/>
      <inkml:brushProperty name="color" value="#E71224"/>
    </inkml:brush>
  </inkml:definitions>
  <inkml:trace contextRef="#ctx0" brushRef="#br0">1 1 2668,'0'0'150,"0"1"-1,0-1 0,-1 1 1,1 0-1,0-1 1,0 1-1,0-1 0,0 1 1,0 0-1,1-1 0,-1 1 1,0-1-1,0 1 1,0 0-1,0-1 0,1 1 1,-1-1-1,0 1 0,0-1 1,1 1-1,-1-1 1,1 1-1,-1-1 0,0 1 1,1-1-1,-1 0 0,1 1 1,-1-1-1,1 1 1,-1-1-1,1 0 0,-1 0 1,1 1-1,-1-1 0,1 0 1,0 0-1,-1 0 1,1 1-1,0-1 0,10 4-267,-2 7 291,-8-10-162,-1-1 0,1 1 0,0 0 0,-1 0 0,1-1 0,0 1 0,-1 0 0,1-1-1,0 1 1,0-1 0,0 1 0,0-1 0,0 1 0,-1-1 0,1 1 0,0-1 0,0 0 0,0 0 0,0 0 0,0 1 0,0-1 0,0 0 0,0 0 0,0 0 0,1-1 0,11 6 169,9 5-61,-1-1-1,2 0 1,42 9 0,28 10 34,-66-19-137,0-2 0,28 5-1,16 3-7,55 13 89,233 20 0,-142-23-67,227 39 7,-345-53-21,115-3 0,27 2 9,-137-1-10,-90-2-68,-14-7 53,0 0 1,1 0-1,-1 1 0,0-1 1,0 0-1,0 0 1,1 0-1,-1 0 1,0 1-1,0-1 1,0 0-1,0 0 1,1 1-1,-1-1 1,0 0-1,0 0 1,0 0-1,0 1 1,0-1-1,0 0 1,0 1-1,0-1 1,0 0-1,0 0 0,0 1 1,0-1-1,0 0 1,0 0-1,0 1 1,0-1-1,0 0 1,0 1-1,0-1 1,0 0-1,0 0 1,0 1-1,0-1 1,-1 0-1,1 0 1,0 0-1,0 1 1,0-1-1,0 0 1,-1 0-1,1 0 1,0 1-1,0-1 0,0 0 1,-1 0-1,1 0 1,0 0-1,0 0 1,-1 0-1,1 1 1,0-1-1,0 0 1,-1 0-1,1 0 1,0 0-1,-1 0 1,1 0-1,-1 0 1,-139 50 5,-256 120-52,341-144 18,16-10 44,-1-2 0,-53 12-1,12-4-12,-625 217-58,677-227 56,2 1 0,-1 2 0,2 1 0,0 1 0,-31 26 0,25-20-5,0-2 0,-1-1 0,-2-1 0,-46 18 0,-52 8-155,131-44-471,0 1 0,0-1 1,0 0-1,0 1 0,0-1 0,0 1 0,0 0 0,0 0 0,-1 2 0,-11 10-2010,7-10 2113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20.186"/>
    </inkml:context>
    <inkml:brush xml:id="br0">
      <inkml:brushProperty name="width" value="0.05" units="cm"/>
      <inkml:brushProperty name="height" value="0.05" units="cm"/>
      <inkml:brushProperty name="color" value="#E71224"/>
    </inkml:brush>
  </inkml:definitions>
  <inkml:trace contextRef="#ctx0" brushRef="#br0">83 0 1092,'0'1'98,"0"0"0,0 0 0,-1 0 0,1 0 0,0 0 0,-1 0 0,1 0 0,-1 0 0,1 0 0,-1-1 0,1 1 0,-1 0 0,0 0 0,1 0 0,-1-1 0,0 1 0,0 0 0,1-1 0,-1 1 0,-1 0 0,1 0-21,0-1 1,0 1 0,0 0-1,0-1 1,0 1-1,0 0 1,0 0 0,0 0-1,0 0 1,1 0-1,-1 0 1,0 0 0,1 0-1,-1 0 1,1 0-1,-1 0 1,1 0 0,0 0-1,-1 1 1,1-1 0,0 1-1,-1 0-4,1-1 0,-1 1 0,0-1-1,1 0 1,-1 1 0,0-1 0,0 0 0,0 0 0,0 1-1,0-1 1,-1 0 0,1 0 0,0 0 0,0 0 0,-1-1-1,1 1 1,0 0 0,-1 0 0,-1 0 0,-29 9 7011,32-4-7032,0 710 1524,0-705-1553,1 0 0,1-1 0,0 1 0,0-1-1,5 14 1,-3-14-8,-1 0 0,-1 0 0,0 1 0,0-1 0,0 14 0,-4 37 51,0-32-28,2 0 0,1 0 0,5 30 0,0-26-39,-2 0 1,2 50-1,-6-45 10,8 49 0,3 35 15,-10-115-259,2 11 564,-2-136-13305,-1 91 11335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21.410"/>
    </inkml:context>
    <inkml:brush xml:id="br0">
      <inkml:brushProperty name="width" value="0.05" units="cm"/>
      <inkml:brushProperty name="height" value="0.05" units="cm"/>
      <inkml:brushProperty name="color" value="#E71224"/>
    </inkml:brush>
  </inkml:definitions>
  <inkml:trace contextRef="#ctx0" brushRef="#br0">2 71 824,'0'0'384,"0"-1"-290,-1 1-1,1-1 1,0 0 0,0 0-1,0 0 1,0 0 0,0 0-1,0 0 1,0 0-1,0 1 1,0-1 0,0 0-1,0 0 1,0 0 0,1 0-1,-1 0 1,0 1 0,1-1-1,-1 0 1,1 0-1,-1 0 1,1 1 0,-1-1-1,1 0 1,7-1-314,4-3 2397,-9-17 585,-3 1-956,0 34-1414,0 32-353,0 677 1627,0-721-1666,0 0 0,0-1 1,0 1-1,0 0 0,0-1 0,0 1 0,1 0 1,-1-1-1,0 1 0,0 0 0,1-1 0,-1 1 1,0 0-1,0-1 0,1 1 0,-1-1 0,1 1 0,-1-1 1,1 1-1,-1-1 0,1 1 0,-1-1 0,1 0 1,-1 1-1,1-1 0,0 1 0,0-1 1,-1 0 0,1 1 0,-1-1 0,1 1-1,-1-1 1,1 0 0,-1 1 0,1-1 0,-1 1 0,1-1 0,-1 1 0,1 0-1,-1-1 1,0 1 0,0-1 0,1 1 0,-1 0 0,0-1 0,0 1 0,1 0 0,-1-1-1,0 1 1,0 0 0,0-1 0,0 1 0,0 0 0,0 0 230,0-5-681,0-61-2235,0 70 2941,0 14 5,0-19-257,0 0-1,0 0 1,0 1 0,0-1-1,0 0 1,0 0 0,0 0-1,0 0 1,0 1 0,0-1 0,0 0-1,0 0 1,0 0 0,0 1-1,0-1 1,0 0 0,0 0-1,0 0 1,0 0 0,0 0 0,0 1-1,0-1 1,0 0 0,0 0-1,1 0 1,-1 0 0,0 0-1,0 1 1,0-1 0,0 0-1,0 0 1,1 0 0,-1 0 0,0 0-1,0 0 1,0 0 0,0 0-1,1 0 1,-1 0 0,0 0-1,0 0 1,0 0 0,0 0 0,1 0-1,-1 0 1,0 0 0,0 0-1,0 0 1,0 0 0,1 0-1,-1 0 1,0 0 0,0 0-1,0 0 1,0 0 0,1 0 0,1 0 9,-1 0 1,1 0-1,0 0 1,-1 0-1,1 0 1,0 0-1,0 1 1,-1-1-1,1 1 1,-1-1 0,1 1-1,2 1 1,10 19 146,23-11-26,83 28 91,175 28-143,462 128 18,-567-137-30,111 42-69,-283-89 15,19 6 24,-36-16-143,0 1-1,0-1 1,0 0-1,0 0 1,0 0-1,0 0 1,0 0-1,1 0 1,-1 0-1,0 0 1,0 0-1,0 0 1,0 0-1,0-1 1,0 1-1,0 0 1,0-1-1,0 1 1,0-1-1,0 1 1,0-1-1,0 0 1,1 0-1,1-17-3246,-3 15 3688,0 2-369,0 1 0,0 0 0,0 0 0,0 0 1,0 0-1,0-1 0,0 1 0,0 0 0,0 0 0,0 0 0,0 0 1,0 0-1,0-1 0,0 1 0,0 0 0,0 0 0,0 0 0,0 0 1,0-1-1,0 1 0,0 0 0,0 0 0,0 0 0,0 0 0,0 0 1,-1-1-1,1 1 0,0 0 0,0 0 0,0 0 0,0 0 0,0 0 1,0 0-1,0-1 0,-1 1 0,1 0 0,0 0 0,0 0 0,0 0 1,0 0-1,0 0 0,-1 0 0,1 0 0,0 0 0,0 0 0,0 0 1,0 0-1,-1 0 0,1 0 0,0 0 0,0 0 0,0 0 0,0 0 1,-1 0-1,1 0 0,0 0 0,-1 0-78,-1 0 1,1 0-1,0 0 0,0 0 0,0 0 1,-1 0-1,1 0 0,0-1 1,0 1-1,0 0 0,0-1 0,-1 1 1,1-1-1,-2-1 0,3 1 18,-1-1 1,0 0-1,1 1 0,-1-1 1,1 0-1,-1 1 0,1-1 0,0 0 1,-1 0-1,1 1 0,0-1 1,0 0-1,1-1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21.966"/>
    </inkml:context>
    <inkml:brush xml:id="br0">
      <inkml:brushProperty name="width" value="0.05" units="cm"/>
      <inkml:brushProperty name="height" value="0.05" units="cm"/>
      <inkml:brushProperty name="color" value="#E71224"/>
    </inkml:brush>
  </inkml:definitions>
  <inkml:trace contextRef="#ctx0" brushRef="#br0">0 1760 2544,'0'0'8734,"0"-3"-8626,0 2-105,0 0-1,0 0 0,0 1 0,0-1 0,0 0 1,0 0-1,1 1 0,-1-1 0,0 0 0,0 1 0,1-1 1,-1 0-1,0 1 0,0-1 0,1 0 0,-1 1 1,1-1-1,-1 0 0,1 1 0,0-1 0,22-7 13,-12-7-14,10 7-8,-11-11-2,-4 13 7,1-1-1,-1 1 0,15-10 0,26-24-27,281-310 14,-255 269 20,3 3 0,4 4 0,3 3 0,144-94-1,206-104-26,104-21-39,-411 228 67,-83 38 21,43-31 0,-40 24 10,-38 15-1397,-8 15 1228,1 1 0,-1-1 0,0 0 0,0 1-1,0-1 1,0 1 0,0-1 0,0 0 0,0 1-1,0-1 1,0 0 0,0 1 0,0-1 0,0 1-1,0-1 1,-1 0 0,1 1 0,0-1 0,0 1 0,-1-1-1,1 1 1,0-1 0,-1 1 0,1-1 0,0 1-1,-1-1 1,1 1 0,-1-1 0,1 1 0,-1 0-1,0-1 1,-1 0-245,1 1 257,-1 0 0,1 0-1,0 0 1,0 0-1,0 0 1,-1-1-1,1 1 1,0 0-1,0-1 1,0 1-1,0-1 1,0 1-1,0-1 1,0 0-1,0 0 1,0 1-1,0-1 1,0 0-1,0 0 1,1 0 0,-1 0-1,-1-1 1,-2-6-1162,-19-2 374</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22.387"/>
    </inkml:context>
    <inkml:brush xml:id="br0">
      <inkml:brushProperty name="width" value="0.05" units="cm"/>
      <inkml:brushProperty name="height" value="0.05" units="cm"/>
      <inkml:brushProperty name="color" value="#E71224"/>
    </inkml:brush>
  </inkml:definitions>
  <inkml:trace contextRef="#ctx0" brushRef="#br0">62 182 664,'-2'-1'22,"0"0"0,-1 0 0,2 0 0,-1 0 1,0 0-1,0-1 0,0 1 0,0-1 0,1 1 0,-1-1 0,1 0 0,-1 0 0,1 0 1,0 0-1,0 0 0,-2-3 0,2-1 187,0 1 0,0 0 1,0-1-1,1 1 0,1-11 0,-1 2 247,0-81 7429,0 99-7749,0 13 39,0-17-169,0 0 1,0 1-1,0-1 0,0 0 0,0 1 1,0-1-1,0 0 0,0 1 0,0-1 1,-1 0-1,1 0 0,0 1 0,0-1 1,0 0-1,0 1 0,0-1 0,0 0 1,-1 0-1,1 1 0,0-1 0,0 0 1,-1 0-1,1 0 0,0 1 0,0-1 1,0 0-1,-1 0 0,1 0 1,0 0-1,-1 1 0,-1 0 16,0 1 0,1-1 0,-1 1 0,1 0 0,-1-1 0,1 1 0,-1 0 1,1 0-1,0 0 0,0 0 0,0 0 0,0 0 0,1 1 0,-1-1 0,0 3 0,-2 44 350,3-47-360,0 446 1143,1-431-1132,0 0-1,2 0 1,8 32-1,-7-32-1,0 0 0,-1 0 0,2 33 0,-5 370 293,0-332-3799,0-1-3789,0-114 5508</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24.342"/>
    </inkml:context>
    <inkml:brush xml:id="br0">
      <inkml:brushProperty name="width" value="0.05" units="cm"/>
      <inkml:brushProperty name="height" value="0.05" units="cm"/>
      <inkml:brushProperty name="color" value="#E71224"/>
    </inkml:brush>
  </inkml:definitions>
  <inkml:trace contextRef="#ctx0" brushRef="#br0">28 94 1124,'4'-33'679,"-3"31"-582,0 1-1,0-1 1,0 0 0,0 1 0,1-1 0,-1 1-1,1 0 1,-1-1 0,1 1 0,-1 0-1,3-2 1,-3 1 632,0-1 0,0 0 0,0 0 0,0 0 0,-1 0 1,1 0-1,-1 0 0,0 0 0,0 0 0,0 0 0,-1 0 0,0-4 0,1 302 327,0-282-1047,-2 1 0,0-1 0,0 0 0,-6 18 0,4-19-2,1 1 0,0 0 0,1 0 0,-1 18 1,3-19-1,-1 0 0,-1 0 0,0 0 0,-5 14 1,4-15-2,0 1 0,1-1 0,0 1 0,0 14 0,2 128 67,0-94-2882,0-124-1598,0 62 4218,0-1 0,0 1 0,1-1 0,-1 1 0,0-1 0,1 1 0,0 0 0,0-1 0,0 1 0,0 0 0,0 0 0,0-1 0,0 1 0,1 0 0,1-2 0,7-11-739,-9 12 758,0 0 1,0 0-1,0 0 1,-1-1-1,1 1 1,-1 0-1,0 0 1,0-4-1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44.109"/>
    </inkml:context>
    <inkml:brush xml:id="br0">
      <inkml:brushProperty name="width" value="0.05" units="cm"/>
      <inkml:brushProperty name="height" value="0.05" units="cm"/>
    </inkml:brush>
  </inkml:definitions>
  <inkml:trace contextRef="#ctx0" brushRef="#br0">1 1 1200,'0'0'5822,"6"0"-5680,-1 0-115,2-1 29,0 1 1,0 0 0,1 0 0,-1 1-1,0 0 1,8 2 0,0 6 12,-13-8-58,1 0 0,-1 1 0,0-1 0,0 0 0,1 0 0,-1 0 1,0-1-1,1 1 0,-1 0 0,1-1 0,-1 0 0,5 1 0,1-1 3,-1 1 0,0 0 0,1 1 0,-1 0 0,13 4 0,16 5-12,285 82 122,-217-58-80,0-4 1,120 17-1,257 28 143,-445-71-155,-3-1 17,0 1 1,0 1-1,-1 2 1,57 21-1,-81-25-28,0-1 0,0 1 1,0-2-1,0 1 0,1-1 0,-1 0 0,14 0 0,-22-2-19</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24.856"/>
    </inkml:context>
    <inkml:brush xml:id="br0">
      <inkml:brushProperty name="width" value="0.05" units="cm"/>
      <inkml:brushProperty name="height" value="0.05" units="cm"/>
      <inkml:brushProperty name="color" value="#E71224"/>
    </inkml:brush>
  </inkml:definitions>
  <inkml:trace contextRef="#ctx0" brushRef="#br0">38 36 4752,'0'-1'16,"0"1"-1,0-1 1,0 1-1,0-1 0,0 1 1,0-1-1,-1 0 1,1 1-1,0-1 1,0 1-1,-1-1 0,1 1 1,0-1-1,-1 1 1,1 0-1,0-1 0,-1 1 1,1-1-1,-1 1 1,1 0-1,0-1 0,-1 1 1,1 0-1,-1-1 1,1 1-1,-1 0 0,0 0 1,1 0-1,-1-1 1,1 1-1,-2 0 1,1 0 80,1 0 1,-1 0 0,0-1-1,1 1 1,-1 0 0,0 0-1,0-1 1,1 1 0,-1 0 0,0-1-1,1 1 1,-1-1 0,1 1-1,-1-1 1,1 1 0,-1-1 0,1 0-1,-1 1 1,1-1 0,-1 1-1,1-1 1,0 0 0,-1 1-1,1-1 1,0 0 0,0 0 0,-1 1-1,1-1 1,0 0 0,0 0-1,0 1 1,0-3 0,-8 0 366,6 3-418,4 0 160,6 0-187,9 0 32,0 0 0,27 5 1,-17 4-32,-22-7-16,1 1 1,0-1 0,0-1 0,0 1 0,0-1 0,0 0-1,11 0 1,6-2-2,-10 1-1,1 0-1,-1 0 1,26 5-1,-14 1 1,-11-2 4,0 0 0,0-2 1,0 0-1,17 1 1,3-2 8,57 11 0,-17-1 5,124 17-5,-196-24 139,-1 0 1,0 1-1,0-1 1,0 1 0,-1-1-1,1 1 1,-1-1-1,0 1 1,-2 8-1,2-4-57,1 21 46,0-21-114,0 0 1,0-1 0,-1 1 0,-1 0-1,0-1 1,0 1 0,0-1 0,-4 11-1,-3-4 7,6-12-27,0 0 1,0 1 0,1-1-1,-1 0 1,1 1 0,0-1 0,0 1-1,0 0 1,0-1 0,1 1-1,-1 5 1,1 323 426,0-189-2875,-7-143 1317,-71 0-4099,75 0 5075,1 0 1,-1 0-1,1 0 0,0 0 1,-1-1-1,1 1 1,0 0-1,-1-1 0,1 0 1,-3-1-1,-23-22-1001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25.187"/>
    </inkml:context>
    <inkml:brush xml:id="br0">
      <inkml:brushProperty name="width" value="0.05" units="cm"/>
      <inkml:brushProperty name="height" value="0.05" units="cm"/>
      <inkml:brushProperty name="color" value="#E71224"/>
    </inkml:brush>
  </inkml:definitions>
  <inkml:trace contextRef="#ctx0" brushRef="#br0">67 0 3348,'-57'0'2072,"47"0"534,42 0-1713,252 0-407,-112 15-431,-136-13-20,1 2 0,55 12-1,-30-4-6,51 13-22,22 4-627,-117-29-2193</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26.551"/>
    </inkml:context>
    <inkml:brush xml:id="br0">
      <inkml:brushProperty name="width" value="0.05" units="cm"/>
      <inkml:brushProperty name="height" value="0.05" units="cm"/>
      <inkml:brushProperty name="color" value="#E71224"/>
    </inkml:brush>
  </inkml:definitions>
  <inkml:trace contextRef="#ctx0" brushRef="#br0">1 941 1424,'0'0'10954,"6"0"-10888,19 0-25,-25 0-40,0 1-1,1-1 1,-1 0 0,0 0-1,0 0 1,0 0-1,0 0 1,1 0 0,-1 0-1,0 0 1,0 0 0,0 0-1,0 0 1,0 0-1,1 0 1,-1 0 0,0 0-1,0 0 1,0 0 0,0 0-1,1 0 1,-1 0-1,0 0 1,0 0 0,0 0-1,0 0 1,1 0-1,-1 0 1,0 0 0,0 0-1,0 0 1,0-1 0,0 1-1,0 0 1,1 0-1,-1 0 1,0 0 0,0 0-1,0 0 1,0-1-1,0 1 1,0 0 0,0 0-1,0 0 1,0 0 0,0 0-1,0-1 1,0 1-1,1 0 1,-1 0 0,0 0-1,0 0 1,0-1 0,-1 1-1,2-1 1,-1 0 0,0 0 0,1 0 0,-1 0 0,0 0 0,1 0 0,-1 0-1,1 1 1,-1-1 0,1 0 0,0 0 0,-1 0 0,1 1 0,0-1 0,-1 0 0,1 1 0,0-1 0,0 1-1,0-1 1,-1 1 0,1-1 0,0 1 0,0-1 0,0 1 0,0 0 0,0 0 0,0-1 0,0 1 0,0 0 0,0 0-1,0 0 1,0 0 0,0 0 0,0 0 0,0 0 0,0 1 0,1-1 0,9-4-3,-2-3-2,-1 1 0,2 0 0,18-9 0,14-2 29,-1-1-1,68-41 1,-44 22-48,51-34 53,-89 53 1,14-11-37,58-29-1,-21 11-4,-55 31 31,42-20 1,-16 17-32,1 2 1,77-15-1,-55 15 62,144-32-69,-116 20 26,-56 15-34,2-6 103,-38 16-78,1-1-1,0 2 1,0-1-1,0 1 1,12-2 0,10-2 13,0-1 0,57-22 0,-83 28-12,121-48-39,-85 36 31,2 1-1,0 3 0,44-5 0,6-2-2,-39 4 66,-53 13-48,4 0-55,13 0 52,-18 0-4,0 0 0,0 0 1,1 0-1,-1 0 0,0 0 0,0 0 0,0 0 1,1 0-1,-1 0 0,0-1 0,0 1 1,1 0-1,-1 0 0,0 0 0,0 0 1,0 0-1,0 0 0,1 0 0,-1-1 0,0 1 1,0 0-1,0 0 0,0 0 0,0 0 1,1-1-1,-1 1 0,0 0 0,0 0 1,0 0-1,0-1 0,0 1 0,0 0 0,0 0 1,0 0-1,0-1 0,0 1 0,0 0 1,0 0-1,0-1 0,0 1 0,0 0 1,0 0-1,0 0 0,0-1 0,0 1 1,0 0-1,0 0 0,0 0 0,0-1 0,0 1 1,-1 0-1,1 0 0,0-1 0,0 1 0,0-1 0,-1 1 1,1 0-1,0-1 0,0 1 0,0-1 0,0 1 0,0 0 0,0-1 0,0 1 0,0-1 1,0 1-1,0 0 0,0-1 0,0 1 0,1-1 0,-1 1 0,0 0 0,0-1 0,0 1 0,0-1 1,1 1-1,-1 0 0,0-1 0,0 1 0,1 0 0,-1 0 0,0-1 0,1 1 0,-1 0 0,0-1 1,1 1-1,-1 0 0,0 0 0,1 0 0,-1-1 0,0 1 0,1 0 0,-1 0 0,1 0 0,-1 0 1,0 0-1,1 0 0,-1 0 0,1 0 0,-1 0 0,0 0 0,1 0 0,-1 0 0,1 0 0,-1 0 1,0 0-1,2 1 0,1-3-4,0 0 0,0 1 1,0-1-1,0-1 1,0 1-1,0 0 0,2-3 1,-3 3 10,6-3-31,-7 5-106,0 0-1,-1-1 1,1 1 0,-1 0 0,1 0 0,-1-1 0,1 1 0,-1 0-1,1-1 1,-1 1 0,1-1 0,-1 1 0,1-1 0,-1 1 0,1 0-1,-1-1 1,0 0 0,1 1 0,-1-1 0,0 1 0,0-1 0,0 1-1,1-1 1,-1 0 0,7-13-8329,-7 11 7914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27.354"/>
    </inkml:context>
    <inkml:brush xml:id="br0">
      <inkml:brushProperty name="width" value="0.05" units="cm"/>
      <inkml:brushProperty name="height" value="0.05" units="cm"/>
      <inkml:brushProperty name="color" value="#E71224"/>
    </inkml:brush>
  </inkml:definitions>
  <inkml:trace contextRef="#ctx0" brushRef="#br0">161 47 936,'-6'3'5054,"-12"-2"-5406,13-2 1193,1 1-731,-76 0 724,80 0-827,0 0-1,-1 0 1,1 0-1,-1 0 1,1 0-1,0 0 1,-1 0-1,1 0 1,-1 0 0,1-1-1,0 1 1,-1 0-1,1 0 1,0 0-1,-1-1 1,1 1-1,0 0 1,0-1-1,-1 1 1,1 0-1,0-1 1,0 1-1,-1 0 1,1-1-1,0 1 1,0 0-1,0-1 1,0 1-1,0 0 1,-1-1-1,1 0 1,0 1-4,0-1 1,0 1-1,0-1 0,-1 1 1,1-1-1,0 1 1,0-1-1,-1 1 0,1-1 1,0 1-1,-1-1 0,1 1 1,0-1-1,-1 1 1,1 0-1,-1-1 0,1 1 1,-1 0-1,1-1 0,-1 1 1,1 0-1,-1 0 1,1 0-1,-1-1 0,1 1 1,-1 0-1,1 0 0,-1 0 1,0 0-1,1 0 1,-1 0-1,0 0 0,-13-17-859,14 17 703,-1 0 1,1 0 0,-1 0 0,1 0 0,-1 0-1,1 0 1,0-1 0,-1 1 0,1 0 0,-1 0-1,1 0 1,-1-1 0,1 1 0,0 0 0,-1-1-1,1 1 1,-1 0 0,1-1 0,0 1 0,0 0-1,-1-1 1,1 1 0,0-1 0,0 1 0,-1-1-1,1 1 1,0 0 0,0-1 0,0 1 0,0-1-1,0 1 1,-1-1 0,1 1 0,0-1 0,0 0-1,0-1-738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28.001"/>
    </inkml:context>
    <inkml:brush xml:id="br0">
      <inkml:brushProperty name="width" value="0.05" units="cm"/>
      <inkml:brushProperty name="height" value="0.05" units="cm"/>
      <inkml:brushProperty name="color" value="#E71224"/>
    </inkml:brush>
  </inkml:definitions>
  <inkml:trace contextRef="#ctx0" brushRef="#br0">76 523 1248,'-3'1'111,"3"-1"-78,-1 0 1,1 0-1,-1 0 1,1 0-1,-1 0 1,1 1-1,-1-1 1,1 0 0,-1 0-1,1 0 1,-1-1-1,1 1 1,-1 0-1,1 0 1,-1 0-1,1 0 1,-1 0-1,1 0 1,-1-1-1,1 1 1,-1 0 0,1-1-1,-1 1 1,1 0-1,0 0 1,-1-1-1,1 1 1,0-1-1,-1 0 1,-3-4 1132,4 5-1067,-1-1 0,1 1 0,-1-1 1,1 1-1,-1-1 0,1 1 0,-1-1 1,1 1-1,0-1 0,-1 1 0,1-1 1,0 0-1,-1 1 0,1-1 0,0 0 1,0 1-1,0-1 0,0 0 0,-1 1 0,1-1 1,0 0-1,0 0 0,1 0-56,-1 0-1,0 1 0,0-1 0,0 0 1,0 0-1,0 0 0,0 0 1,0 0-1,0 1 0,0-1 1,0 0-1,0 0 0,-1 0 1,1 0-1,0 1 0,-1-1 1,1 0-1,0 0 0,-1 0 1,1 1-1,-1-1 0,1 0 1,-1 1-1,0-1 0,1 1 1,-1-1-1,0 0 0,1 1 1,-1-1-1,0 1 0,1 0 1,-1-1-1,0 1 0,0 0 1,0-1-1,0 1 0,1 0 0,-1 0 1,-2-1-1,-5-1 19,8 2-36,-1-1 0,1 0 0,-1 1 1,0-1-1,1 0 0,0 1 0,-1-1 1,1 0-1,-1 1 0,1-1 1,0 0-1,0 0 0,-1 0 0,1 1 1,0-1-1,0 0 0,0 0 0,0 0 1,0 0-1,0-1 0,1-24 152,-1 19-114,0-137 303,0 143-362,0 0 0,0 0-1,0 0 1,0 0-1,0 0 1,1 0 0,-1 0-1,0 0 1,0 0-1,1 0 1,-1 1 0,1-1-1,-1 0 1,1 0-1,-1 0 1,1 0 0,-1 1-1,1-1 1,0 0-1,-1 0 1,1 1 0,0-1-1,0 1 1,-1-1-1,1 1 1,0-1 0,1 0-1,-1 1 3,0-1 1,0 1-1,0-1 0,0 1 0,-1-1 0,1 1 1,0-1-1,0 0 0,-1 0 0,1 1 1,0-1-1,-1 0 0,1 0 0,-1 0 0,1 1 1,-1-1-1,1 0 0,-1 0 0,1 0 0,-1 0 1,0 0-1,0 0 0,0 0 0,1 0 1,-1 0-1,0 0 0,0-2 0,0 1 12,0 0 0,0 1-1,0-1 1,1 0 0,-1 0-1,1 0 1,0 0 0,-1 0-1,1 0 1,0 1 0,0-1-1,0 0 1,2-1 0,-2 1-1,0 0 0,0 1 1,0-1-1,0 0 0,0 0 0,0 0 1,-1 1-1,1-1 0,0 0 0,-1 0 1,0 0-1,1 0 0,-1-3 1,0 3 0,0 0 0,1-1 0,-1 1 1,0 0-1,1 0 0,0 0 1,-1 0-1,1 0 0,0 0 1,0 0-1,2-2 0,-2 2 3,0 0-1,0 0 1,0 0-1,0 0 0,-1 0 1,1 0-1,0 0 1,-1-1-1,1 1 0,-1 0 1,0-2-1,15-114 2022,-20 117-1994,-16 0-8,20 1-40,-1 0-1,1 0 1,-1 0-1,1 0 1,-1 0-1,1 0 1,-1 0-1,0 0 1,1 1-1,-1-1 1,1 1-1,0-1 1,-1 1-1,1-1 1,-3 3-1,3 3-1,1-6 2,0 1 0,0-1-1,0 1 1,0-1 0,0 1 0,0-1 0,0 1-1,0 0 1,0-1 0,0 1 0,0-1 0,-1 1-1,1-1 1,0 1 0,0-1 0,0 1 0,-1-1-1,1 1 1,0-1 0,-1 0 0,1 1 0,0-1-1,-1 1 1,1-1 0,-1 0 0,1 1-1,-1-1 1,1 0 0,-1 0 0,1 1 0,-1-1-1,1 0 1,-1 0 0,1 0 0,-1 1 0,0-1-1,0 0 1,0 1 0,0-1 0,1 1 0,-1 0 0,0 0 0,0-1 0,1 1 0,-1 0 0,0 0 0,1 0 0,-1-1 0,1 1 0,-1 0 0,1 0 0,-1 0 0,1 0 0,0 0 0,-1 0 0,1 0 0,0 0-1,0 2 1,-1-2-1,-3 10 1,0 0 0,1 0-1,0 0 1,1 0 0,0 0-1,1 1 1,0-1 0,1 1-1,1 16 1,-1-3 19,0-24-18,0 0 0,0 0 1,0 0-1,1 0 0,-1 0 1,0-1-1,0 1 0,0 0 1,1 0-1,-1 0 0,1 0 1,-1 0-1,0 0 0,1 0 1,0-1-1,-1 1 0,1 0 1,-1 0-1,1-1 0,0 1 1,0-1-1,-1 1 0,1 0 1,0-1-1,0 1 0,0-1 1,-1 0-1,3 1 0,-2 0 0,0-1-1,0 0 0,-1 1 1,1-1-1,0 1 0,0-1 1,0 1-1,-1-1 1,1 1-1,0-1 0,-1 1 1,1 0-1,-1-1 0,1 1 1,-1 0-1,1-1 0,-1 1 1,1 0-1,-1 0 0,1 0 1,-1 0-1,0-1 0,0 1 1,1 0-1,-1 0 0,0 0 1,0 0-1,0 1 0,1 1 0,1-1-1,-1 1 0,1-1 1,0 1-1,-1-1 0,1 0 1,0 0-1,1 0 0,-1 0 1,0 0-1,0 0 0,1 0 1,-1-1-1,1 1 1,4 1-1,0 1 11,1 0 4,0 0 0,0-1 0,1 0 0,14 4 0,6 1-24,-23-6-138,-1-1 0,1 0 0,0-1 0,-1 1 0,11-1 0,-10 0-187,-6 0 301,1 0 0,0-1 0,-1 1 0,1 0 0,-1 0 0,1 0 0,-1 0 1,1-1-1,-1 1 0,1 0 0,-1 0 0,1-1 0,-1 1 0,1-1 0,-1 1 0,0 0 0,1-1 0,-1 1 0,1-1 0,-1 1 0,0-1 0,1 1 0,-1-1 1,0 1-1,0-1 0,0 1 0,1-2 0,-1 2-54,0-1 1,1 0-1,-1 0 1,0 0 0,1 1-1,-1-1 1,1 0-1,-1 1 1,1-1-1,-1 0 1,1 1-1,0-1 1,-1 1 0,1-1-1,-1 1 1,1-1-1,0 1 1,0-1-1,-1 1 1,1 0-1,0-1 1,0 1-1,0 0 1,-1 0 0,1 0-1,0-1 1,0 1-1,0 0 1,1 0-1,1 1-886,-2-1 784,0 0 0,-1 0 0,1 0 0,0 0 0,0 1 0,0-1 0,-1 0-1,1-1 1,0 1 0,0 0 0,0 0 0,-1 0 0,1 0 0,0-1 0,0 1 0,-1 0-1,1 0 1,0-1 0,-1 1 0,1-1 0,1 0 0,6-15-1151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49.550"/>
    </inkml:context>
    <inkml:brush xml:id="br0">
      <inkml:brushProperty name="width" value="0.05" units="cm"/>
      <inkml:brushProperty name="height" value="0.05" units="cm"/>
      <inkml:brushProperty name="color" value="#E71224"/>
    </inkml:brush>
  </inkml:definitions>
  <inkml:trace contextRef="#ctx0" brushRef="#br0">0 77 1336,'23'-18'340,"-20"17"-98,-1 0 1,0 0 0,0-1 0,0 1 0,0-1 0,0 1 0,0-1-1,-1 0 1,1 1 0,-1-1 0,1 0 0,-1 0 0,1 0 0,1-4-1,-3 5-45,0 0 0,1 0 0,-1 0 0,1 0 0,-1 0 0,1 0 0,0 0 0,-1 0 0,1 0 0,0 1 0,0-1-1,0 0 1,-1 0 0,1 1 0,0-1 0,0 1 0,0-1 0,0 1 0,0-1 0,0 1 0,2-1 0,6-3 1026,-9 4-1187,1 6 21,1 1 6,-1-1 0,1 0 0,0 0 0,0 0 0,6 10 0,4 15 88,0 10 88,-2 2 0,8 83 0,-11-15 1361,-7-287-1650,0 172 48,1 1 1,-1-1 0,1 1-1,-1 0 1,1-1 0,0 1-1,0 0 1,1-1 0,-1 1-1,1 0 1,-1 0 0,1 0-1,0 0 1,0 0 0,4-2-1,6-13-2,1-18 9,9 5 0,-17 22-10,0 1 0,1 0 1,9-12-1,-10 15 4,-3 1-7,1 1 0,0-1 0,0 0 0,1 1 0,-1 0 0,0 0 0,1 0 0,0 0 0,0 0 0,0 1 0,0 0 0,0 0 0,1 0 0,-1 0 0,0 1 0,1-1 0,0 1 0,-1 0 0,1 1 0,0-1 0,-1 1 0,1 0 0,0 0 0,4 1 0,-8-1 8,0 0 1,0 1 0,0-1-1,0 1 1,0 0 0,0-1 0,-1 1-1,1-1 1,0 1 0,0 0 0,-1 0-1,1-1 1,0 1 0,-1 0-1,1 0 1,-1 0 0,1 0 0,-1 0-1,1 0 1,-1 0 0,0 0-1,1 0 1,-1 0 0,0 0 0,0 2-1,2 1 6,9 16 27,-7-15-25,-1 1 0,0 0 0,0 0 0,0 1 0,-1-1 0,3 10 0,2 25-311,-2 1-1,-2 0 1,-2 46-1,-1-79-76,-1-7 322,1-1 0,-1 0 1,0 0-1,0 0 0,0 0 1,0-1-1,0 1 0,0 0 1,0 0-1,0-1 0,0 1 1,-1 0-1,1-1 0,0 1 1,0-1-1,0 1 0,-1-1 1,1 0-1,0 0 0,-1 1 1,1-1-1,-2 0 0,1 0-127,-5 2-766,-1 0-1,0 0 1,0 0-1,0-1 1,0-1-1,0 1 1,-9-2-1,2 1-54,-5 0-302</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49.892"/>
    </inkml:context>
    <inkml:brush xml:id="br0">
      <inkml:brushProperty name="width" value="0.05" units="cm"/>
      <inkml:brushProperty name="height" value="0.05" units="cm"/>
      <inkml:brushProperty name="color" value="#E71224"/>
    </inkml:brush>
  </inkml:definitions>
  <inkml:trace contextRef="#ctx0" brushRef="#br0">41 48 5981,'-24'-17'1213,"7"12"4636,23 5-5795,53 0-139,-53 1 24,0-1 0,0 0 0,0-1 0,0 0 0,-1 0 0,1 0-1,0 0 1,0-1 0,10-5 0,-2 1-157,-5 4-99,0 0 0,0 1 0,0 0 0,1 0 0,-1 1 0,0 0 0,13 2 0,11 0-1467,28-2-2515,-33 0 2339</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50.571"/>
    </inkml:context>
    <inkml:brush xml:id="br0">
      <inkml:brushProperty name="width" value="0.05" units="cm"/>
      <inkml:brushProperty name="height" value="0.05" units="cm"/>
      <inkml:brushProperty name="color" value="#E71224"/>
    </inkml:brush>
  </inkml:definitions>
  <inkml:trace contextRef="#ctx0" brushRef="#br0">0 86 3800,'13'-12'980,"-11"9"-201,1 0 1,0 0-1,0 0 0,0 1 1,0 0-1,0-1 0,7-2 0,-10 10-757,0 52 44,0-45-61,1-8-3,0 1-1,-1-1 0,0 1 0,0-1 0,0 1 1,0-1-1,-1 1 0,1-1 0,-1 1 0,-1-1 0,-1 7 1,-6-2 0,8-8 0,-1 1 0,1-1 1,0 0-1,-1 1 0,1-1 1,0 1-1,0 0 0,0-1 1,0 1-1,1 0 0,-1 0 1,0-1-1,1 1 1,-1 0-1,1 0 0,0 0 1,-1 0-1,1 0 0,0-1 1,1 4-1,-1 28 248,0-134-266,0 99 17,0 0-1,0 1 1,0-1-1,1 0 1,-1 0 0,1 1-1,-1-1 1,1 0-1,-1 1 1,1-1 0,0 1-1,0-1 1,0 1 0,0-1-1,0 1 1,3-3-1,3-5 3,5-9-9,-10 12 5,1 1-1,1 0 1,-1 0 0,1 0 0,0 1-1,0-1 1,0 1 0,1 0-1,4-4 1,21-14 21,-26 18-27,-1 1 0,1 0 1,-1 1-1,1-1 0,0 0 0,0 1 0,0 0 0,0 0 0,1 0 0,-1 1 0,0-1 1,1 1-1,-1 0 0,1 1 0,9-2 0,-13 3 7,0 0 1,0 0-1,0-1 1,-1 1-1,1 0 1,0 0-1,0 0 1,0 0-1,-1 0 1,1 0-1,0 0 1,-1 1-1,1-1 0,-1 0 1,1 0-1,-1 0 1,0 1-1,1-1 1,-1 0-1,0 2 1,4 10 5,0 8 11,-2 0 0,-1 0 0,-1 26 0,0-40-16,0-6 0,0 0 0,0 0-1,0 0 1,0 0 0,0 0-1,0-1 1,0 1 0,-1 0-1,1 0 1,0 0 0,-1 0-1,1 0 1,-1-1-1,1 1 1,0 0 0,-1 0-1,0 0 1,1-1 0,-1 1-1,0 0 1,1-1 0,-1 1-1,0-1 1,1 1 0,-1-1-1,0 1 1,0-1 0,0 1-1,0-1 1,-1 1 0,2-1-1,-1 0 0,0 0 1,0 1-1,1-1 1,-1 0-1,0 1 0,0-1 1,1 1-1,-1-1 1,0 1-1,1-1 1,-1 1-1,1-1 0,-1 1 1,1 0-1,-1-1 1,1 1-1,-1 0 0,1-1 1,0 1-1,-1 0 1,1 0-1,0 0 1,0-1-1,-1 1 0,1 0 1,0 0-1,0 0 1,0 1-1,0-1 1,-1 0 0,1 0 0,-1 0 0,1 0 0,-1 0 0,0 0 0,0 0 0,1 0 0,-1 0 0,0 0 0,0-1 0,0 1 0,0 0 0,0-1 0,0 1 0,0 0 0,0-1 0,0 1 0,0-1 0,0 0 0,0 1 0,0-1 0,0 0 0,0 0 0,-1 1 0,1-1 0,-2 0 0,-1 1 1,3-1-2,1 0 0,0 0 0,0 0 0,-1 0 0,1 0 1,0 0-1,0 0 0,-1 0 0,1 0 0,0 0 0,-1 1 0,1-1 0,0 0 0,0 0 0,0 0 0,-1 1 0,1-1 0,0 0 1,0 0-1,0 0 0,-1 1 0,1-1 0,0 0 0,0 0 0,0 1 0,0-1 0,0 0 0,0 1 0,0-1 0,0 0 1,0 0-1,0 1 0,0-1 0,-5 6 14,5-6-13,0 0 1,-1 1-1,1-1 1,-1 0-1,1 0 1,0 1-1,-1-1 0,1 0 1,-1 0-1,1 0 1,-1 0-1,1 0 1,-1 0-1,1 1 1,-1-1-1,1 0 1,0 0-1,-1 0 1,1 0-1,-1-1 1,1 1-1,-1 0 1,1 0-1,-1 0 1,1 0-1,-1 0 0,1-1 1,0 1-1,-1 0 1,1 0-1,-1-1 1,1 1-1,0 0 1,-1-1-1,1 1 1,0 0-1,-1-1 1,1 1-1,0 0 1,-1-1-1,1 1 1,0-1-1,0 1 0,0-1 1,-1 1-1,1-1 1,0 1-1,0 0 1,0-1-1,1-1-1,-1 1 0,1 0 0,0 0 1,-1 0-1,1 0 0,0 1 0,0-1 0,0 0 0,0 0 0,0 0 0,0 1 0,0-1 0,0 0 0,0 1 0,0-1 0,1 1 0,-1 0 0,0-1 0,0 1 1,0 0-1,1 0 0,-1-1 0,0 1 0,0 0 0,1 0 0,-1 0 0,0 1 0,2-1 0,-2 0-1,0 0 1,-1 0-1,1 0 1,0 0-1,-1 0 0,1 0 1,0 0-1,-1 0 1,1 0-1,0-1 0,-1 1 1,1 0-1,0 0 1,-1-1-1,1 1 0,-1-1 1,1 1-1,0 0 0,-1-1 1,1 1-1,-1-1 1,1 0-1,11-9-18,-1 8 12,1 0 1,0 1 0,-1 0-1,1 1 1,23 2-1,-2-1-11,-32 0 19,-1-1-1,1 0 1,-1 0 0,1 1-1,-1-1 1,1 1 0,-1-1-1,1 0 1,-1 1 0,0-1-1,1 1 1,-1-1-1,0 1 1,0-1 0,1 1-1,-1-1 1,0 1 0,0-1-1,0 1 1,1-1 0,-1 1-1,0 0 1,0-1 0,0 1-1,0-1 1,0 1 0,0 0-1,0 13 3,0 59 146,0-73-148,0 0 1,0 1-1,0-1 1,0 0-1,0 1 0,0-1 1,0 0-1,0 0 0,0 1 1,0-1-1,-1 0 1,1 0-1,0 1 0,0-1 1,0 0-1,0 0 0,-1 1 1,1-1-1,0 0 0,0 0 1,-1 0-1,1 1 1,0-1-1,0 0 0,-1 0 1,1 0-1,0 0 0,0 0 1,-1 1-1,1-1 1,0 0-1,-1 0 0,1 0 1,-1 0-1,-25 14 51,25-14-50,1 0 0,-1 0-1,1 0 1,-1 0 0,1 0 0,0 1-1,-1-1 1,1 0 0,-1 0 0,1 0-1,0 1 1,-1-1 0,1 0 0,0 1-1,-1-1 1,1 0 0,0 0-1,0 1 1,-1-1 0,1 0 0,0 1-1,0-1 1,0 1 0,-1-1 0,1 0-1,0 1 1,0-1 0,0 1 0,0-1-1,0 0 1,0 1 0,0-1 0,0 1-1,-4 5 17,-5-3-115,-1 0 0,1-1 1,-1 1-1,0-2 0,-15 1 1,-67 0-4226,66-2 2216,23 0 1921,1 0-1,-1 0 1,1 0 0,-1 0 0,1-1-1,-1 1 1,1-1 0,0 0 0,-1 1-1,-2-3 1,-27-26-1485</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51.055"/>
    </inkml:context>
    <inkml:brush xml:id="br0">
      <inkml:brushProperty name="width" value="0.05" units="cm"/>
      <inkml:brushProperty name="height" value="0.05" units="cm"/>
      <inkml:brushProperty name="color" value="#E71224"/>
    </inkml:brush>
  </inkml:definitions>
  <inkml:trace contextRef="#ctx0" brushRef="#br0">165 12 2200,'1'-1'439,"-2"-9"5085,-20 10-5426,16 0 13,4 0-103,0 0 0,0 0 0,0 0 0,0-1-1,1 1 1,-1 0 0,0 0 0,0 0 0,0 1 0,0-1 0,1 0 0,-1 0-1,0 0 1,0 1 0,0-1 0,1 0 0,-1 1 0,0-1 0,0 0 0,1 1-1,-1-1 1,0 1 0,1 0 0,-1-1 0,1 1 0,-1-1 0,1 1 0,-1 0-1,1-1 1,-1 1 0,1 0 0,-1 0 0,1-1 0,0 1 0,-1 0 0,1 0-1,0 1 1,-5 10 56,-10-2 16,7 11-11,-12-11 13,11 2-13,1 0-1,0 1 0,1 0 1,1 0-1,0 0 0,-7 25 1,10-27 7,1 1 1,0 0-1,1-1 1,1 1-1,1 20 0,0-3 67,-1-28-140,0 0 0,0-1 0,1 1 1,-1 0-1,1 0 0,-1 0 1,1-1-1,-1 1 0,1 0 0,-1 0 1,1-1-1,-1 1 0,1-1 1,0 1-1,0 0 0,-1-1 0,1 1 1,0-1-1,0 0 0,-1 1 1,1-1-1,0 0 0,0 1 0,0-1 1,0 0-1,0 0 0,-1 0 1,1 1-1,0-1 0,0 0 0,2-1 1,2 2 12,9 2-416,1 0 0,0-1 0,0-1 0,29 0 0,-32-1-530,-10-1 806,-1 1 1,1 0 0,-1 0-1,0-1 1,1 1-1,-1 0 1,0-1 0,0 1-1,1-1 1,-1 0-1,0 1 1,0-1 0,0 0-1,0 0 1,0 0 0,0 0-1,0 0 1,0 0-1,0 0 1,0 0 0,0 0-1,-1 0 1,1-1-1,0 1 1,-1 0 0,1-2-1,4-5-579,-5 8 628,1-1 0,-1 1 0,0-1 0,1 1 0,-1 0 0,0-1 0,1 1 0,-1 0 0,1-1 0,-1 1 0,1 0-1,-1-1 1,1 1 0,-1 0 0,1 0 0,-1 0 0,1-1 0,-1 1 0,1 0 0,-1 0 0,1 0 0,-1 0 0,2 0 0,-2 0 26</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9:51.703"/>
    </inkml:context>
    <inkml:brush xml:id="br0">
      <inkml:brushProperty name="width" value="0.05" units="cm"/>
      <inkml:brushProperty name="height" value="0.05" units="cm"/>
      <inkml:brushProperty name="color" value="#E71224"/>
    </inkml:brush>
  </inkml:definitions>
  <inkml:trace contextRef="#ctx0" brushRef="#br0">171 11 4368,'-1'-10'4478,"0"23"-3615,1-8-840,-1 0 0,2-1 0,-1 1 1,0 0-1,1-1 0,0 1 1,3 7-1,-1-4 7,0 0 0,0 0 0,-1 0 1,0 0-1,0 0 0,-1 0 0,0 1 0,0 13 0,-1-17-18,0 0 0,1 0-1,0 0 1,0 0 0,4 10-1,-3-11 0,-1 1 0,0 0 0,0 0 0,0 0 0,1 9 0,2 50 62,-2-46 282,0 1 0,-2-1 0,-1 22-1,-4-40-202,4 0-150,0 0 0,0-1 0,0 1 0,0 0 0,0 0 0,0-1 0,0 1-1,0 0 1,0-1 0,0 1 0,0-1 0,0 0 0,0 1 0,0-1 0,1 0 0,-1 1 0,0-1 0,0 0 0,1 0 0,-1 0 0,1 1 0,-1-1 0,0 0 0,1 0 0,0 0 0,-1 0 0,1 0 0,0 0 0,-1 0 0,1 0 0,0 0 0,0 0 0,0 0-1,0-2 1,0-54 11,1 49-13,0-1 1,-1 0-1,0 0 0,0 1 1,-1-1-1,-3-12 0,1 12-7,0-1 0,1 1 0,0-1 0,0 1 0,1-1 0,0-18 0,1-23 37,1 50-31,-1 1 0,1-1 1,-1 0-1,1 0 0,0 1 1,-1-1-1,1 0 0,0 1 1,0-1-1,0 1 0,-1-1 1,1 1-1,0-1 0,0 1 1,0-1-1,0 1 0,0 0 1,0 0-1,0-1 0,0 1 1,0 0-1,0 0 0,0 0 1,1 0-1,0 0-2,9-2-4,-1 0-1,1 0 1,0 1-1,0 1 0,15 0 1,-1 1-2,-24-1 8,1 0-1,0 0 1,-1 1 0,1-1 0,-1 0-1,1 1 1,-1-1 0,1 1 0,-1 0-1,1-1 1,-1 1 0,1 0 0,-1 0-1,0 0 1,0 0 0,1 0 0,-1 0-1,0 1 1,0-1 0,0 0 0,0 0 0,0 1-1,0-1 1,0 3 0,7 8-8,12 0-6,-1 12 2,-14-17 17,-1 0 0,1 0 0,-1 1 0,0 0 0,-1-1 0,0 1-1,0 0 1,0 1 0,-1-1 0,-1 0 0,2 10 0,0 19 27,-1 44-1,-2-77-26,0-2-6,0-1-1,-1 0 1,1 0 0,-1 1 0,1-1-1,-1 0 1,1 0 0,-1 0 0,0 0 0,0 0-1,0 0 1,1 0 0,-1 0 0,0 0 0,0 0-1,-1 0 1,1 0 0,0-1 0,0 1-1,0 0 1,0-1 0,0 1 0,-1-1 0,1 1-1,0-1 1,-1 0 0,-1 1 0,-5 1-30,-7 6-265,-1 0-1,0-1 1,0-1 0,0-1 0,-1 0-1,0-1 1,-27 3 0,-126-1-6165,147-6 5178,-17 0 150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45.007"/>
    </inkml:context>
    <inkml:brush xml:id="br0">
      <inkml:brushProperty name="width" value="0.05" units="cm"/>
      <inkml:brushProperty name="height" value="0.05" units="cm"/>
    </inkml:brush>
  </inkml:definitions>
  <inkml:trace contextRef="#ctx0" brushRef="#br0">2066 35 1228,'0'0'184,"0"-1"-512,5 1 3078,41 0-2536,-38-4-103,6-12 44,-10 12 48,0 4 34,-3 0-92,0 0 0,-1 0 0,1 0 0,0 0 0,0 0 0,0 0 0,0 0 0,0 0 0,0 0-1,-1 0 1,1 0 0,0-1 0,0 1 0,0 0 0,0-1 0,-1 1 0,1 0 0,0-1 0,0 1 0,-1-1 0,1 0 0,0 1 0,-1-1 0,1 1 0,0-1 0,0-1-1,-6 2-88,-16 0 24,11 4-17,2 2-25,-1-1-1,0-1 1,0 1 0,0-2-1,-15 5 1,-17 7 24,-33 24-9,-170 35 368,-47 18-87,-64 45-288,-166 47 111,429-159-150,49-15 12,1 2 0,0 2 0,-65 31 0,-8 11-27,110-53-4,0 1 1,-1-1-1,1 1 1,1-1-1,-9 9 1,10-8 13,-1-1 0,0 0 0,0 0-1,0 0 1,0 0 0,-1-1 0,1 1 0,-1-1 0,1 0 0,-8 1 0,6 0-1418,18 0-7768,-8-3 10612,-1 0-2084</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0:41.991"/>
    </inkml:context>
    <inkml:brush xml:id="br0">
      <inkml:brushProperty name="width" value="0.05" units="cm"/>
      <inkml:brushProperty name="height" value="0.05" units="cm"/>
      <inkml:brushProperty name="color" value="#E71224"/>
    </inkml:brush>
  </inkml:definitions>
  <inkml:trace contextRef="#ctx0" brushRef="#br0">1 0 7213,'2'0'1909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0:57.314"/>
    </inkml:context>
    <inkml:brush xml:id="br0">
      <inkml:brushProperty name="width" value="0.05" units="cm"/>
      <inkml:brushProperty name="height" value="0.05" units="cm"/>
    </inkml:brush>
  </inkml:definitions>
  <inkml:trace contextRef="#ctx0" brushRef="#br0">246 80 4488,'-78'0'7768,"77"0"-7721,0 0 0,0 0 0,0 0 0,0 1 0,0-1-1,0 0 1,0 0 0,0 1 0,0-1 0,0 0 0,0 1-1,0-1 1,1 1 0,-1 0 0,0-1 0,0 1-1,1-1 1,-1 1 0,0 0 0,1 0 0,-2 1 0,1-1 5,1 0 1,-1 0-1,0 0 1,0 0-1,0-1 1,0 1-1,0 0 1,0 0-1,0-1 1,0 1-1,0 0 1,0-1-1,0 1 1,0-1-1,0 0 1,0 1 0,-1-1-1,1 0 1,0 0-1,0 1 1,0-1-1,-2 0 1,0-1 33,1 1 0,-1 0 1,1 0-1,0 1 0,-1-1 1,1 0-1,-1 1 1,1 0-1,0-1 0,-1 1 1,1 0-1,0 0 0,0 0 1,-1 1-1,1-1 0,-3 3 1,3-3-7,0 0 1,0 0-1,-1 0 0,1 0 1,0-1-1,-1 1 1,1-1-1,0 0 0,0 1 1,-4-1-1,-16 3 591,10 0-136,11-3-509,0 0 0,0 0 0,1 0 0,-1 0 0,0 0 0,1 1 0,-1-1 0,0 0 0,0 0 0,1 0 0,-1 1 0,0-1 0,1 0-1,-1 1 1,0-1 0,1 0 0,-1 1 0,1-1 0,-1 1 0,1-1 0,-1 1 0,1-1 0,-1 1 0,1 0 0,-1-1 0,1 1 0,-1 1 0,1-2 58,12 1-13,1 0 6,-1-1 0,17-1 1,2 0 150,343 1 536,-367 0-760,0-1 1,1 0-1,-1-1 1,0 1-1,0-1 1,8-4-1,-8 4 2,0 0 0,0-1 1,0 2-1,0-1 0,0 1 0,9 0 0,28 2-6,-26 1-7,1-2 1,-1 0 0,32-5 0,-23 0 22,0 1 0,0 2 0,29 0 0,566-13 23,625 11-283,-1245 4 241,0 0-1,-1 0 0,1 0 1,0 1-1,0-1 1,-1 0-1,1 1 1,0-1-1,-1 1 0,1 0 1,0 0-1,-1 0 1,1 0-1,-1 0 0,3 2 1,-3-2 1,0 0-1,1 0 1,-1 0 0,1 0-1,-1 0 1,1 0 0,0-1-1,-1 1 1,1 0 0,0-1-1,-1 1 1,1-1 0,0 0-1,0 0 1,3 1-1,11-1 1,1 1 0,0 0-1,16 5 1,-19-4-14,-1-1-1,25 0 1,1 0 16,301 11-110,24-4 115,-202-8-53,749 1-42,-465-2-185,-442 1 276,1-1-1,0 1 0,0-1 0,0 0 0,-1 0 0,1-1 1,4-2-1,-4 3-2,-1-1 0,0 1 1,1-1-1,-1 1 0,1 1 0,8-2 1,163 2-43,-122-8-23,-11 1 47,676-11-664,-524 19 693,-190-1-12,-1-1 1,1 1-1,-1-1 1,0 0-1,1 0 1,-1-1-1,5-2 1,-5 3 2,0-1 1,1 1 0,-1-1 0,0 1 0,1 1 0,-1-1 0,5 0-1,327 1-13,-335 0 16,0 0 0,0 0 0,0 0 1,0 0-1,0-1 0,0 1 0,-1 0 0,1-1 0,0 1 0,0-1 1,0 1-1,0-1 0,0 1 0,0-1 0,-1 1 0,1-1 0,0 0 0,0 1 1,-1-1-1,2-1 0,-2 1-1,1 0 0,0 1 0,-1-1 1,1 0-1,0 1 0,0-1 0,0 0 0,-1 1 0,1-1 1,0 1-1,0-1 0,0 1 0,0-1 0,0 1 0,0 0 1,0-1-1,0 1 0,0 0 0,0 0 0,2 0 0,120-12-79,112 0 95,46 12-15,-280 0-3,1 0 0,-1 0 0,1 0 0,0-1 0,-1 1 0,1 0 0,-1-1 0,1 1 0,-1-1 0,0 0 0,1 1 0,-1-1 0,0 0 0,1 0 0,0-1 0,0 1-1,-1 0-1,0 0 1,0 0 0,1 0 0,-1 1 0,0-1 0,1 0 0,-1 1 0,1-1 0,-1 1 0,1-1 0,-1 1 0,1 0 0,-1 0-1,3 0 1,309 0-43,-309 0 44,0 0-1,-1 1 0,1-1 0,0 1 1,0 0-1,-1 0 0,1 1 0,7 2 0,-8-2 1,0 0-1,1-1 1,-1 0-1,1 0 0,-1 0 1,1 0-1,0 0 0,6 0 1,350-1 59,-355 0-57,0-1-1,0 0 1,0 0-1,0 0 1,9-3 0,-9 2 8,0 0 1,0 1 0,0 0 0,0 0 0,11-1 0,53 2 94,-68 0-68,-1-7 123,-23 6-15368,18 1 13042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03.340"/>
    </inkml:context>
    <inkml:brush xml:id="br0">
      <inkml:brushProperty name="width" value="0.05" units="cm"/>
      <inkml:brushProperty name="height" value="0.05" units="cm"/>
    </inkml:brush>
  </inkml:definitions>
  <inkml:trace contextRef="#ctx0" brushRef="#br0">402 81 5661,'-6'-12'11825,"-4"12"-11791,-3-1 86,0 1-1,-1 0 1,1 1 0,-22 4-1,17 7-59,16-10-53,0-1 0,0 0-1,0 1 1,0-1 0,0 0 0,0 0 0,0 0 0,0 0 0,-1 0 0,1-1 0,0 1 0,-1-1 0,1 1 0,0-1-1,-3 0 1,-2 1 15,0 0 0,1 1 0,-1-1-1,0 1 1,1 1 0,0-1 0,-1 1-1,1 0 1,-8 6 0,-12 5 74,12-8-55,0 1 0,1 1 1,-1 0-1,2 1 0,-13 11 1,21-17-25,-1 1 0,1 0 0,1 0 0,-1 1 0,0-1 0,1 1 0,0 0 0,0-1 0,1 1 0,-1 1 0,1-1 0,0 0 0,0 1 0,1-1 0,0 1 0,0-1 0,-1 8 0,0 122 131,2-134-146,0 0 0,0 0-1,0 0 1,0 0 0,0 0 0,0 0-1,1-1 1,-1 1 0,0 0-1,0 0 1,1 0 0,-1 0-1,1-1 1,-1 1 0,1 0-1,-1 0 1,1-1 0,0 1-1,-1 0 1,1-1 0,0 1-1,-1-1 1,1 1 0,0-1-1,0 1 1,-1-1 0,1 0-1,0 1 1,0-1 0,0 0 0,0 1-1,1-1 1,-1 0-1,-1 0 1,1 0-1,0 1 1,0-1-1,-1 0 1,1 0-1,0 1 1,0-1 0,-1 0-1,1 1 1,0-1-1,-1 1 1,1-1-1,0 1 1,-1-1-1,1 1 1,-1 0-1,1-1 1,-1 1-1,1 0 1,-1-1-1,0 1 1,1 0-1,-1-1 1,0 1-1,1 0 1,-1 0-1,0 0 1,0-1-1,0 1 1,0 0-1,0 1 1,1-1-2,-1 0 0,1 0 0,-1 0-1,1 0 1,-1-1 0,1 1 0,-1 0 0,1 0 0,0 0 0,0 0 0,-1-1 0,1 1 0,0 0 0,0-1 0,0 1 0,0-1 0,0 1-1,0-1 1,0 1 0,0-1 0,0 1 0,0-1 0,0 0 0,0 0 0,0 0 0,2 1 0,1 0 2,7 3-4,1 1 0,-1-2 0,1 0 0,0 0 0,0-1 0,22 1 0,85-3 50,-61-1 4,-55 1-54,0 0-1,-1-1 1,1 1 0,0-1 0,-1 1-1,1-1 1,-1 0 0,1 0 0,-1 0-1,1 0 1,-1-1 0,0 1 0,4-4 0,-4 4-1,0-1 1,0 1-1,0-1 1,1 1-1,-1 0 1,0 0-1,1 0 1,-1 0-1,1 0 1,-1 1-1,1-1 1,-1 1-1,5-1 1,-5 1 3,0 0 1,0 0 0,0 0-1,0-1 1,-1 1 0,1 0-1,0-1 1,0 0 0,-1 1-1,1-1 1,0 0-1,-1 0 1,1 0 0,-1 0-1,1 0 1,-1 0 0,1-1-1,-1 1 1,2-3 0,5-4 19,6-5-12,-1-1 1,0 0-1,-2-1 0,1-1 0,-2 0 0,0 0 0,-1-1 0,-1 0 0,0-1 0,-1 0 0,-1 0 0,3-20 0,-5 13-12,-1 0 0,-2-47 1,-1 55 21,0 16-20,0-1 0,-1 1 1,1-1-1,-1 1 0,0 0 0,1 0 0,-1-1 0,0 1 0,0 0 0,0 0 1,1 0-1,-1 0 0,-1 0 0,1 0 0,0 0 0,0 0 0,0 0 0,0 0 1,-1 1-1,1-1 0,0 0 0,-1 1 0,1-1 0,0 1 0,-1 0 0,1-1 1,-1 1-1,-1 0 0,-4-2-5,-16-11-17,16 9 21,0 0-1,0 0 1,-1 1 0,0 0-1,1 0 1,-10-1-1,-26-4-893,-75-2-1,12 9-3600,105 1 4417,0 0-1,0 0 1,0 0-1,-1 0 1,1 0 0,0 0-1,0 1 1,0-1 0,0 0-1,0 1 1,0-1 0,1 1-1,-1-1 1,0 1 0,0-1-1,0 1 1,0 0 0,0-1-1,1 1 1,-1 0 0,0 0-1,1-1 1,-1 1 0,0 0-1,1 0 1,-1 0-1,0 2 1,1-2-47,-1-1 1,1 1-1,0 0 0,-1 0 1,1 0-1,-1-1 0,1 1 1,-1 0-1,0 0 0,1-1 1,-1 1-1,0-1 0,1 1 1,-1 0-1,0-1 0,0 0 1,1 1-1,-1-1 0,0 1 1,0-1-1,0 0 0,0 0 1,0 1-1,0-1 0,0 0 1,1 0-1,-3 0 0,-6 4-2556,4 13 239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11.741"/>
    </inkml:context>
    <inkml:brush xml:id="br0">
      <inkml:brushProperty name="width" value="0.05" units="cm"/>
      <inkml:brushProperty name="height" value="0.05" units="cm"/>
    </inkml:brush>
  </inkml:definitions>
  <inkml:trace contextRef="#ctx0" brushRef="#br0">363 90 4600,'-3'-18'3921,"-6"16"-1713,-8-1 1723,12 9-3539,-27 30 115,11-10-357,16-20-114,1 1 0,-1-1 1,0 0-1,0 0 0,-1-1 1,0 0-1,-6 5 0,3-3 13,0 1 0,-15 17-1,2 3-22,2 0 0,2 2-1,0 0 1,2 1-1,-22 60 1,-9 30 115,43-113-145,2-3 83,2-10 16,1-19-113,-1 3 21,0 20-3,0 1 1,0-1-1,0 0 0,0 1 1,0-1-1,0 0 0,0 1 1,1-1-1,-1 0 0,0 1 1,0-1-1,1 1 0,-1-1 1,0 0-1,1 1 0,-1-1 1,1 1-1,-1-1 0,0 1 1,2-1-1,2-4 0,-2 2-1,1 0 0,-1 0 0,0 0 0,0 0 1,0 0-1,0 0 0,0-1 0,-1 1 0,1-1 0,-1 1 0,0-1 1,0 0-1,-1 1 0,1-1 0,-1-4 0,1 5 0,-1 0 0,0 0 0,1 0 0,-1 0 0,1 0 0,0 0 0,0 1 1,0-1-1,1 0 0,-1 0 0,1 1 0,2-4 0,4-10 2,0-2 0,13-21 3,55-84-16,-39 61-31,72-102-7,-108 163 49,5-7 87,-6 9-90,1 1 1,0-1-1,-1 0 0,1 1 0,0-1 1,-1 1-1,0 0 0,1-1 1,-1 1-1,0-1 0,0 1 0,0-1 1,0 1-1,0 0 0,0-1 1,-1 4-1,1 120 72,0-124-67,0 1 0,0-1-1,0 0 1,0 0 0,0 0 0,0 1 0,1-1 0,-1 0-1,0 0 1,1 0 0,-1 0 0,1 0 0,-1 1 0,1-1-1,0 0 1,0 0 0,-1-1 0,1 1 0,0 0 0,0 0-1,0 0 1,0 0 0,0-1 0,0 1 0,0 0 0,0-1-1,1 1 1,-1 0-1,0-1 0,0 1 0,0-1 0,0 1 0,0 0 0,0-1 0,0 1 0,0 0 0,-1 0 0,1 0 1,0-1-1,0 1 0,-1 0 0,1 0 0,-1 0 0,1 0 0,-1 0 0,1 0 0,-1 0 0,1 1 0,-1-1 0,0 0 0,0 0 0,0 0 0,1 0 0,-1 0 0,-1 2 0,2-2-1,-1 0 0,0 1 1,0-1-1,0 0 0,1 1 1,-1-1-1,1 0 0,-1 0 0,1 1 1,-1-1-1,1 0 0,0 0 1,-1 0-1,1 0 0,0 0 0,0 0 1,0 0-1,0 0 0,0 0 1,0 0-1,0 0 0,3 0 0,5 7 4,27 55 74,-25-50-60,-8-11-16,-1 0 0,0 0 0,0 1 0,0-1 0,0 1 1,0-1-1,0 1 0,-1 0 0,1-1 0,0 5 0,4 9-10,1-1 0,0 0 0,1 0-1,1 0 1,11 13 0,-8-10 35,0 1 0,16 34 0,-28-52-48,1 0 1,-1 1-1,0-1 1,1 0-1,-1 0 1,1 0-1,-1 0 1,1 0 0,-1 0-1,1 0 1,0 0-1,-1-1 1,1 1-1,0 0 1,0 0 0,0 0-1,0-1 1,0 1-1,0-1 1,-1 1-1,2 0 1,-1-1 0,0 0-1,0 1 1,0-1-1,2 1 1,-1-1-2071,-2 0 2051,0 0 0,1 0 0,-1 0 0,0 0 0,0 0 0,0 0 0,0 0 0,1 0 0,-1 0 0,0 0 0,0 0 0,0 0 0,0-1 0,0 1 0,1 0 0,-1 0 0,0 0 0,0 0 0,0 0 0,0 0 0,0 0 0,0-1 0,0 1 0,0 0 0,1 0 0,-1 0 0,0 0 0,0 0 0,0-1 0,0 1 0,0 0 0,0 0 0,0 0 0,0 0 0,0 0 0,0-1 0,0 1 0,0 0 0,0 0 0,0 0 0,0 0 0,0-1 0,0 1 0,0 0 0,0-20-919,1-42-7978,-1 43 7370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12.096"/>
    </inkml:context>
    <inkml:brush xml:id="br0">
      <inkml:brushProperty name="width" value="0.05" units="cm"/>
      <inkml:brushProperty name="height" value="0.05" units="cm"/>
    </inkml:brush>
  </inkml:definitions>
  <inkml:trace contextRef="#ctx0" brushRef="#br0">49 26 6469,'-14'-4'437,"-9"-3"1065,22 7-1389,0 0-1,1-1 1,-1 1-1,0 0 1,1 0-1,-1-1 1,1 1-1,-1-1 1,1 1-1,-1-1 1,1 1-1,-1-1 1,1 1-1,-1-1 1,1 1-1,0-1 1,-1 1-1,1-1 1,0 0 0,-1 1-1,1-1 1,0 0-1,0 1 1,0-1-1,-1-1 1174,9 2-1219,235 0-259,-159 0-2619,-2 0-3907,-70 0 4961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15.492"/>
    </inkml:context>
    <inkml:brush xml:id="br0">
      <inkml:brushProperty name="width" value="0.05" units="cm"/>
      <inkml:brushProperty name="height" value="0.05" units="cm"/>
    </inkml:brush>
  </inkml:definitions>
  <inkml:trace contextRef="#ctx0" brushRef="#br0">84 3822 2216,'-12'5'4876,"12"-4"-4489,-1-1 0,1 1-1,0-1 1,0 1 0,-1-1 0,1 1 0,0-1 0,0 1-1,0-1 1,0 1 0,0-1 0,-1 1 0,1 0-1,0 0 1,1 6 1334,-1-3-3660,0-4 1954,0 1 0,-1-1 0,1 0 0,0 1 1,0-1-1,0 0 0,-1 1 0,1-1 0,0 0 0,0 0 1,-1 1-1,1-1 0,0 0 0,-1 0 0,1 1 0,0-1 0,0 0 1,-1 0-1,1 0 0,-1 0 0,1 1 0,0-1 0,-1 0 1,1 0-1,0 0 0,-1 0 0,1 0 0,-1 0 0,1 0 1,0 0-1,-1 0 0,1 0 0,0 0 0,-1 0 0,1-1 0,-1 1 1,1 0-1,-1 0 0,1 0-3,0-1 1,-1 1-1,1 0 0,0 0 1,-1 0-1,1 0 0,0 0 1,-1 0-1,1 0 0,0 0 1,-1 0-1,1 0 0,0 0 1,-1 0-1,1 0 0,0 0 1,-1 0-1,1 0 0,0 0 1,0 0-1,-1 1 0,1-1 1,0 0-1,-1 0 0,1 0 1,0 0-1,0 1 0,-1-1 1,1 0-1,0 0 0,0 1 1,-1-1-1,1 0 0,0 0 1,0 1-1,0-1 0,0 1 15,-1 0-1,1 0 1,0 0-1,0-1 1,0 1-1,0 0 1,-1 0-1,1 0 1,0-1 0,-1 1-1,1 0 1,0 0-1,-1-1 1,1 1-1,-1 0 1,1-1-1,-1 1 1,0 0-1,1-1 1,-1 1-1,0-1 1,0 1-1,0 0-3,0-1-1,1 0 1,-1 1-1,1-1 1,-1 1-1,1-1 0,-1 1 1,1-1-1,-1 1 1,1-1-1,-1 1 1,1 0-1,0-1 0,-1 1 1,1 0-1,0-1 1,-1 1-1,1 0 1,0-1-1,0 1 1,0 0-1,0 0 0,-16 13 652,10-9-472,6-5-127,-1 0 0,1 1 0,-1-1 0,1 0 0,0 1 0,-1-1 1,1 0-1,0 1 0,-1-1 0,1 1 0,0-1 0,0 1 0,-1-1 0,1 1 1,0-1-1,0 1 0,0-1 0,0 1 0,0-1 0,0 1 0,0-1 0,0 1 0,0-1 1,0 1-1,0-1 0,0 1 0,0-1 0,0 1 0,0-1 0,0 1 0,1-1 0,-1 1 1,13 1 1392,-11-2-1841,1 0 504,-2 0-122,-1 0 0,0-1 0,1 1 0,-1 0 0,0-1 0,0 1 0,1-1 0,-1 1 1,0-1-1,0 1 0,0-1 0,0 1 0,0-1 0,0 1 0,0-1 0,0 1 0,0 0 0,0-1 0,0 1 0,0-1 1,0 1-1,0-2 0,0 2-6,0 0 1,0 0 0,0-1-1,0 1 1,0 0 0,0-1-1,0 1 1,0 0 0,0 0-1,0-1 1,0 1-1,0 0 1,0-1 0,0 1-1,0 0 1,0 0 0,0-1-1,0 1 1,0 0 0,1 0-1,-1-1 1,0 1-1,0 0 1,0 0 0,0-1-1,1 1 1,-1 0 0,0 0-1,0 0 1,0 0 0,1-1-1,-1 1 1,0 0-1,0 0 1,1 0 0,-1 0-1,0 0 1,1 0 0,-1 0-1,0 0 1,0 0 0,1-1-1,-1 1 1,0 0-1,1 1 1,-1-1 0,0 0-1,0 0 1,1 0 0,-1 0-1,0 0 1,0 0 0,1 0-1,-1 0 1,1 1-1,1-2 9,0 1-1,0-1 1,0 0-1,0 1 0,0-1 1,0 0-1,0 0 1,0 0-1,2-3 0,4 0 24,16-9 30,240-118 450,-239 119-490,-1-2 0,0-1 1,-1 0-1,31-29 1,-12 10 50,303-242 505,-235 175-504,-81 71-62,1 2-1,44-33 1,95-68 235,-110 81-257,1 2 0,77-43 0,-84 61 31,66-40 256,262-165-96,-25 5 626,-251 163-763,64-46 420,-136 84-349,32-35 1,-64 61-121,22-23 1,26-35 0,-39 48 3,1 0 1,0 0 0,1 1 0,0 1 0,0 0 0,1 0 0,16-7 0,31-22-48,65-46 340,39-29 488,-79 49-825,-53 41 72,-1 0-1,-1-2 0,46-49 1,-31 26-35,3 1 1,100-76 0,-66 68 39,-56 40-11,47-38 0,-63 45-19,0 2-1,1-1 1,20-8 0,-5 1-9,62-40 56,-61 36-70,1 1 0,55-25 0,-61 32 66,-1-1 0,0-1 0,-1 0 0,31-26 1,6-4 1,9 1-45,-36 23 30,0-2 0,38-32 0,-34 17-7,-28 26-32,1 1-1,1 1 1,0-1-1,0 1 1,16-10-1,18-7 9,-13 8-10,-1-1 0,30-23-1,-41 27 13,1 2-1,34-17 0,-22 13 31,86-49-29,-23 1-84,42-17 266,-75 33 268,-43 32-461,54-46 439,-70 59 1019,-60 1-25365,54 1 21545</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16.538"/>
    </inkml:context>
    <inkml:brush xml:id="br0">
      <inkml:brushProperty name="width" value="0.05" units="cm"/>
      <inkml:brushProperty name="height" value="0.05" units="cm"/>
    </inkml:brush>
  </inkml:definitions>
  <inkml:trace contextRef="#ctx0" brushRef="#br0">47 135 1968,'0'0'1576,"-4"0"-917,0 0-629,-17 2 3785,20-2-3757,1 1-1,-1-1 1,1 0-1,-1 1 1,1-1 0,-1 1-1,1-1 1,-1 1 0,1-1-1,-1 1 1,1-1-1,-1 1 1,1 0 0,0-1-1,0 1 1,-1-1 0,1 1-1,0 0 1,0-1 0,-1 1-1,1 0 1,0-1-1,0 1 1,0 0 0,0-1-1,0 1 1,0 1 0,0 1 1126,-2 5-198,2-8-975,1 0 0,-1 1 0,0-1 0,0 0 0,0 0 0,0 1 0,0-1 0,0 0 0,0 0 1,0 0-1,0 1 0,0-1 0,0 0 0,0 0 0,0 1 0,0-1 0,0 0 0,0 0 0,0 1 1,-1-1-1,1 0 0,0 0 0,0 0 0,0 1 0,0-1 0,0 0 0,0 0 0,-1 0 0,1 0 1,0 1-1,0-1 0,0 0 0,0 0 0,-1 0 0,1 0 0,0 0 0,0 1 0,-1-1 0,1 0 1,0 0-1,0 0 0,0 0 0,-1 0 0,1 0 0,0 0 0,0 0 0,-1 0 0,1 0 0,0 0 1,0 0-1,-1 0 0,1 0 0,1 16 5266,0-16-5272,1 0 1,-1 0-1,1-1 1,-1 1-1,1 0 1,-1-1-1,1 1 1,-1-1-1,1 0 1,-1 1-1,0-1 1,0 0-1,1 0 1,-1 0-1,0 0 1,0 0-1,0 0 1,2-2-1,-2 2-2,0 0 0,0 0-1,0 0 1,0 0 0,0 0 0,0 0 0,0 0-1,1 0 1,-1 1 0,0-1 0,1 0 0,-1 1-1,0-1 1,1 1 0,-1-1 0,1 1 0,-1 0-1,3 0 1,8-5 20,1-4-4,2 1 1,23-10-1,32-17 33,-44 19-52,35-14-1,-2 0 46,-59 30-227,1 0-1,-1 0 1,0 0 0,1 0-1,-1 0 1,0 0 0,1 0-1,-1-1 1,0 1 0,0 0-1,1 0 1,-1 0 0,0 0-1,1 0 1,-1-1 0,0 1-1,0 0 1,1 0 0,-1 0-1,0-1 1,0 1 0,1 0-1,-1 0 1,0-1 0,0 1-1,0 0 1,0 0 0,1-1-1,-1 1 1,0 0 0,0-1-1,0 1 1,0 0 0,0-1-1,0 1 1,0 0 0,0-1 0,0 1-1,0 0 1,0-1 0,0 1-1,-16-1-2051,-21 9 582,29 5 906,8-12 704,-1 0 0,1 0 0,0 0 0,-1-1 1,1 1-1,-1 0 0,1 0 0,-1-1 0,1 1 0,-1 0 0,0-1 0,1 1 0,-1-1 0,0 1 0,1-1 0,-1 1 0,0-1 0,0 1 0,1-1 0,-1 0 0,0 1 1,0-1-1,0 0 0,1 0 0,-1 1 0,0-1 0,0 0 0,0 0 0,0 0 0,0 0 0,-1-1 0,-8 5-657,-29 29-93,38-32 806,0 0 0,1 0 0,-1 0 0,1 0 0,-1 0 0,1 0 0,0 0 0,-1 0 0,1 0 0,0 0 0,-1 0 0,1 0 0,0 0 1,0 0-1,0 0 0,0 0 0,0 0 0,0 1 0,1-1 0,-1 0 0,0 1 0,1 10 8667,-1 145-5669,0-155-3004,1-1-1,-1 0 1,0 1 0,0-1-1,0 0 1,1 1 0,-1-1-1,1 0 1,-1 0 0,1 1-1,-1-1 1,1 0 0,0 0-1,-1 0 1,1 0 0,0 0-1,0 0 1,1 1 0,-1-1-4,0 0 1,0 0-1,0 0 1,0 0 0,0 0-1,-1 0 1,1 0-1,0 0 1,-1 1-1,1-1 1,-1 0 0,1 0-1,-1 1 1,0-1-1,1 0 1,-1 1 0,0-1-1,0 2 1,0-2-1,0 1-1,0 0 1,1-1 0,-1 1 0,0-1 0,1 1 0,-1-1 0,1 1 0,0-1-1,-1 0 1,1 1 0,1 1 0,-1-2-1,0 1 0,0-1 0,-1 0 1,1 1-1,0-1 0,-1 1 0,1-1 0,-1 0 0,1 1 0,-1-1 0,0 1 0,0 2 0,1 1 6,0 0 0,0-1-1,1 1 1,-1 0-1,1-1 1,0 1-1,3 5 1,3 7 37,-6-12-327,4 6 445,3-9-5596,-9-6 3902,0-13-383,0 13-168,0-1 202,0-21 415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16.892"/>
    </inkml:context>
    <inkml:brush xml:id="br0">
      <inkml:brushProperty name="width" value="0.05" units="cm"/>
      <inkml:brushProperty name="height" value="0.05" units="cm"/>
    </inkml:brush>
  </inkml:definitions>
  <inkml:trace contextRef="#ctx0" brushRef="#br0">1 1 5993,'0'23'6530,"0"67"-7006,1-89 442,-1-1 0,1 1-1,0-1 1,0 1 0,0-1 0,0 0 0,-1 1-1,1-1 1,0 0 0,0 0 0,0 0-1,0 1 1,0-1 0,0 0 0,0 0-1,0-1 1,0 1 0,1 0 0,-2 0 8,3 0-377,3 1-4290,-6-1 4635,0 0-1,1 0 1,-1 0-1,0 0 1,0 0-1,1 0 1,-1 0-1,0 0 1,1 0-1,-1 0 1,0 0-1,0 0 1,1-1-1,-1 1 1,0 0-1,0 0 1,1 0-1,-1 0 1,0 0-1,0-1 1,1 1 0,-1 0-1,0 0 1,0 0-1,0-1 1,0 1-1,1 0 1,-1 0-1,0-1 1,0 1-1,0 0 1,0 0-1,0-1 1,0 1-1,0 0 1,0-1-1,0-28-2777,0 9 1993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17.231"/>
    </inkml:context>
    <inkml:brush xml:id="br0">
      <inkml:brushProperty name="width" value="0.05" units="cm"/>
      <inkml:brushProperty name="height" value="0.05" units="cm"/>
    </inkml:brush>
  </inkml:definitions>
  <inkml:trace contextRef="#ctx0" brushRef="#br0">1 110 2864,'12'-25'1351,"-3"9"243,18-52 4407,-26 84-2636,-1 44-3371,0-41 326,-1-3-257,0-12-60,1 0 0,-1 0 0,1 0 0,0-1 0,0 1 0,1 0 1,-1 0-1,1 0 0,0-1 0,0 1 0,2 5 0,3-2-6,-5-6 5,0 0-1,0 0 0,0 0 1,0 0-1,0 0 0,0 1 1,-1-1-1,1 0 1,0 0-1,-1 1 0,1-1 1,-1 0-1,1 1 0,-1-1 1,0 1-1,0-1 0,1 3 1,-1-3-1,0 0 0,0 0 1,0 0-1,0 1 0,0-1 0,1 0 1,-1 0-1,1 0 0,-1 0 0,1 0 1,-1 0-1,1 0 0,-1 0 0,1 0 1,0 0-1,0 0 0,0 1 0,0-1-1,0 0-1,0-1 0,-1 1 1,1 0-1,0 0 1,-1 0-1,1 0 0,-1 0 1,1 0-1,-1 0 0,1 0 1,-1 0-1,0 0 1,0 1-1,0-1 0,1 0 1,-1 1-1,0 0 5,0 0-1,0 0 1,0-1-1,0 1 1,1 0-1,-1 0 0,1 0 1,0-1-1,-1 1 1,1 0-1,0-1 1,0 1-1,0 0 1,0-1-1,0 1 1,0-1-1,0 0 1,1 1-1,-1-1 1,0 0-1,1 0 1,2 2-1,0-1 27,-1 0 0,1-1 0,0 0-1,-1 1 1,1-1 0,0 0 0,0-1 0,0 1 0,0-1-1,4 0 1,-7 0-32,0-1 0,0 1 0,0 0 0,0-1 0,0 0 0,0 1 0,0-1 0,0 0 1,0 1-1,-1-1 0,1 0 0,0 0 0,0 0 0,-1 0 0,1 1 0,-1-1 0,1 0 0,-1 0 0,1 0 0,-1 0 0,1 0 0,-1-1 0,0 1 0,1-1 0,1-5 0,2 3 5,0 0-1,-1 0 1,1 0-1,1 1 1,-1-1-1,0 1 0,1 0 1,6-3-1,-5 3 6,0-1 0,0 0 0,0 0 0,7-7 0,14-17-105,-9 8-716,0 1 0,29-23 0,-45 41 385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18.475"/>
    </inkml:context>
    <inkml:brush xml:id="br0">
      <inkml:brushProperty name="width" value="0.05" units="cm"/>
      <inkml:brushProperty name="height" value="0.05" units="cm"/>
    </inkml:brush>
  </inkml:definitions>
  <inkml:trace contextRef="#ctx0" brushRef="#br0">1 5 2448,'0'-4'10489,"0"13"-3813,0-5-9545,0 0 2966,0 16-12,0-20-84,0 1 1,0-1-1,0 0 0,0 0 1,0 1-1,0-1 0,0 0 0,0 0 1,0 1-1,0-1 0,0 0 1,0 0-1,0 1 0,0-1 0,0 0 1,1 0-1,-1 1 0,0-1 0,0 0 1,0 0-1,0 0 0,0 0 1,1 1-1,-1-1 0,0 0 0,0 0 1,0 0-1,1 0 0,-1 0 0,0 1 1,0-1-1,1 0 0,-1 0 1,19 11 54,-19-11-51,0 1 0,1-1 0,-1 0 0,0 0-1,1 0 1,-1 1 0,1-1 0,-1 0 0,0 0 0,0 1-1,1-1 1,-1 0 0,0 1 0,1-1 0,-1 0 0,0 1-1,0-1 1,0 1 0,1-1 0,-1 0 0,0 1 0,0-1-1,0 1 1,0-1 0,0 0 0,0 1 0,0-1 0,0 1-1,0-1 1,0 1 0,2 5 31,7-3-1,-9-3-32,1 0 0,-1 1 0,1-1 0,-1 0 0,1 0 1,-1 0-1,1 0 0,-1 1 0,1-1 0,-1 0 0,1 1 0,-1-1 0,0 0 0,1 1 0,-1-1 1,1 0-1,-1 1 0,0-1 0,1 1 0,-1-1 0,0 1 0,0-1 0,1 1 0,-1-1 0,0 1 1,0-1-1,0 1 0,0-1 0,1 1 0,-1-1 0,0 1 0,0-1 0,0 1 0,0-1 0,0 1 1,-1 0-1,2 1 10,0 0 1,0 0-1,0 0 1,0 0-1,0 0 1,0 0-1,1-1 1,-1 1-1,1 0 1,-1-1-1,1 1 1,0-1-1,-1 0 1,4 2-1,6 7 69,10 18-23,21 38-1,-34-52-55,-1 0 0,-1 0 1,0 1-1,-1 0 0,-1 0 1,0 1-1,2 25 0,-2 9-160,-4 55 0,0-48-780,0-69-9564,0 11 10295,0 0 0,0 0-1,-1 0 1,0-2 0,0 2 78,0 0-1,0 0 1,0 0 0,-1 0-1,1 0 1,0 1 0,-1-1-1,1 0 1,0 1-1,-1-1 1,1 1 0,-1-1-1,1 1 1,-1-1 0,1 1-1,-1 0 1,1 0 0,-1 0-1,-2 0 1,-3 0-1359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45.616"/>
    </inkml:context>
    <inkml:brush xml:id="br0">
      <inkml:brushProperty name="width" value="0.05" units="cm"/>
      <inkml:brushProperty name="height" value="0.05" units="cm"/>
    </inkml:brush>
  </inkml:definitions>
  <inkml:trace contextRef="#ctx0" brushRef="#br0">18 3 2244,'0'0'161,"-4"0"152,-10-1 1273,27-1 2266,17 4-617,-14 3-4407,-1 3 1187,1-1-1,0 0 1,1-1-1,-1-1 1,29 5-1,38 14-14,-43-12 4,60 11 1,-24-6 8,428 77 60,-271-57-62,-56-1 21,49 8-38,-84-25-4,79 13-38,-165-21-52,102 35 0,-135-36 78,0 0 0,24 17 0,-17-10 1,-13-8 37,1-2 1,1 0-1,0-1 0,27 5 1,-21-5 0,-24-6-125,-1 1 0,1-1 0,-1 0 1,0 0-1,1 0 0,-1 0 0,1 0 0,-1 0 0,1 0 0,-1 0 0,0 0 0,1 0 0,-1 0 0,1 0 0,-1 0 0,0 0 0,1-1 0,-1 1 0,1 0 1,-1 0-1,0 0 0,1-1 0,-1 1 0,1 0 0,-1 0 0,0-1 0,1 1 0,-1 0 0,0-1 0,0 1 0,1 0 0,-1-1 0,0 1 0,0 0 1,0-1-1,1 1 0,-1-1 0,0 1 0,0 0 0,0-1 0,0 0 0,0-21-2425,-1 12 1180,1 6 280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18.925"/>
    </inkml:context>
    <inkml:brush xml:id="br0">
      <inkml:brushProperty name="width" value="0.05" units="cm"/>
      <inkml:brushProperty name="height" value="0.05" units="cm"/>
    </inkml:brush>
  </inkml:definitions>
  <inkml:trace contextRef="#ctx0" brushRef="#br0">37 67 6033,'25'-41'2016,"-23"39"-1736,-1 0-1,1 0 1,-1 0-1,1 0 1,-1 1-1,1-1 1,0 1-1,0-1 1,0 1-1,0 0 1,0-1-1,0 1 1,0 0-1,1 0 1,-1 1 0,0-1-1,5 0 1,-7 6 99,0 15-42,0-15-62,0 0-97,0 52 151,0-56-324,0 1 1,0-1 0,0 0 0,0 0 0,-1 1-1,1-1 1,0 0 0,0 0 0,-1 1-1,1-1 1,-1 0 0,1 0 0,-1 0 0,0 1-1,1-1 1,-1 0 0,0 0 0,0 0 0,0 0-1,0-1 1,0 1 0,0 0 0,0 0-1,-1 1 1,1-2-1,0 1 0,0 0-1,0-1 1,0 1 0,0 0 0,0 0-1,0 0 1,1-1 0,-1 1-1,0 0 1,1 0 0,-1 0 0,0 0-1,1 1 1,-1-1 0,1 0 0,0 0-1,-1 0 1,1 0 0,0 0-1,0 1 1,0-1 0,0 0 0,0 2-1,-1 5 12,0 0-1,-1 0 0,0 0 1,0 0-1,-1 0 0,0-1 1,0 1-1,-1-1 0,-5 9 1,2-1 4,-3 2-17,6-10 10,0 0 0,0 1 0,1-1 0,0 1 0,-2 9 0,4-16-29,7 1 244,17-2-222,-23 0-7,1 0 1,-1 0-1,1 0 1,-1 0-1,1 0 1,-1 0-1,0 0 0,1 0 1,-1-1-1,1 1 1,-1 0-1,0 0 0,1 0 1,-1 0-1,1 0 1,-1-1-1,0 1 0,1 0 1,-1 0-1,0-1 1,1 1-1,-1 0 1,0 0-1,0-1 0,1 1 1,15-16-24,-16 15 24,1 1 0,-1 0-1,0-1 1,1 1 0,-1 0-1,0 0 1,1-1 0,-1 1-1,0 0 1,1 0 0,-1 0-1,0-1 1,1 1 0,-1 0-1,1 0 1,-1 0 0,0 0-1,1 0 1,-1 0 0,1 0-1,-1 0 1,0 0 0,1 0-1,-1 0 1,1 0 0,3 0-5,-1 1 1,0-1 0,0 0 1,0 0-1,1 0 0,-1 0 0,0 0 0,0 0 0,0-1 1,0 0-1,0 1 0,5-3 0,-4-2 0,-3 4 3,-1 0 0,1 0 0,0 0 0,0 0 0,0 0 0,0 0 1,0 0-1,0 0 0,0 0 0,0 1 0,1-1 0,-1 0 0,0 1 0,0-1 0,1 1 0,-1 0 0,0-1 0,1 1 0,-1 0 1,0 0-1,1 0 0,-1-1 0,0 2 0,1-1 0,1 0 0,1 0 1,-1 0 0,0-1 0,0 1 0,0-1 0,0 1-1,0-1 1,0 0 0,4-2 0,18-4-39,-15 6-142,-1 0 1,1-1-1,-1 0 1,0-1-1,15-6 0,-7 3-1122,-16 6 1087,-1-1 1,1 0-1,0 0 0,0 1 0,-1-1 1,1 0-1,-1 0 0,1 0 0,0 0 0,-1 0 1,1 0-1,-1 0 0,0 0 0,1 0 1,-1 0-1,0 0 0,0 0 0,0 0 1,0 0-1,0 0 0,0-2 0,0-30-5163,-1 24 3679,1 1 1057</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19.285"/>
    </inkml:context>
    <inkml:brush xml:id="br0">
      <inkml:brushProperty name="width" value="0.05" units="cm"/>
      <inkml:brushProperty name="height" value="0.05" units="cm"/>
    </inkml:brush>
  </inkml:definitions>
  <inkml:trace contextRef="#ctx0" brushRef="#br0">30 30 4240,'-10'-14'2080,"9"13"-1790,1 0-1,-1 0 0,1 0 1,-1 0-1,1 0 0,-1 1 0,0-1 1,1 0-1,-1 0 0,0 0 0,0 1 1,0-1-1,1 0 0,-1 1 1,0-1-1,0 1 0,0-1 0,0 1 1,0-1-1,-1 1 882,2 5-781,0 79 834,-1-66-1179,0-15-40,1 0 0,0 0 0,-1 1-1,1-1 1,1 0 0,-1 0 0,0 1 0,1-1 0,0 0-1,-1 0 1,1 0 0,2 4 0,3 1 4,-4-6-8,0 1 1,-1-1-1,1 1 1,-1-1-1,1 1 1,-1 0-1,0 0 1,0 0-1,0-1 1,-1 1-1,1 0 1,-1 0 0,1 0-1,-1 0 1,0 6-1,0 0-9,-1-1-29,1 0 0,0 0 0,1 0 0,0 0 0,0 0 0,1-1 1,3 13-1,-3-14-473,-1 0 0,0 0 0,0 0 0,0 11 0,0-10-1624,2-7 458,-2-41-5945</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19.628"/>
    </inkml:context>
    <inkml:brush xml:id="br0">
      <inkml:brushProperty name="width" value="0.05" units="cm"/>
      <inkml:brushProperty name="height" value="0.05" units="cm"/>
    </inkml:brush>
  </inkml:definitions>
  <inkml:trace contextRef="#ctx0" brushRef="#br0">40 9 6649,'13'-8'6728,"-14"33"-6463,1-20-185,-1 1-19,1 1 1,0-1 0,1 0 0,0 0-1,1 8 1,6 0-22,-6-12-31,-1 1 1,1-1 0,-1 1-1,0-1 1,0 0-1,0 1 1,-1 0-1,1-1 1,0 1-1,-1-1 1,0 1-1,0 0 1,0 3-1,0 69 81,0-74-88,0-1 0,0 0-1,0 1 1,0-1 0,0 0-1,0 1 1,1-1 0,-1 1 0,0-1-1,0 0 1,0 1 0,0-1-1,0 0 1,0 1 0,1-1-1,-1 0 1,0 1 0,0-1 0,1 0-1,-1 0 1,0 1 0,0-1-1,1 0 1,-1 0 0,0 1-1,1-1 1,-1 0 0,0 0 0,1 0-1,-1 0 1,1 1 0,-1-1 1,1 0 0,-1 0 0,0 0-1,1 0 1,-1 0 0,0 1 0,1-1 0,-1 0 0,0 0 0,1 0 0,-1 1 0,0-1 0,0 0 0,1 0 0,-1 1 0,0-1 0,0 0 0,0 1 0,1-1 0,-1 0 0,0 1 0,0-1 0,0 0 0,0 1 0,0-1 0,0 0 0,0 1 0,0-1 0,0 0 0,0 1 0,0 0 0,0-1 49,3 0-13,-1 1 0,0-1 0,0 0 1,0 0-1,0 0 0,0 0 0,1 0 1,-1 0-1,0-1 0,0 1 0,0-1 1,0 1-1,0-1 0,4-2 0,-3-3-26,-2 5-7,-1 0 1,1 0-1,-1 0 1,1 0-1,0 0 0,-1 0 1,1 0-1,0 0 1,0 0-1,0 0 1,0 0-1,0 0 1,0 1-1,0-1 1,0 0-1,0 1 1,0-1-1,0 1 1,0-1-1,1 1 1,-1 0-1,0 0 1,0-1-1,1 1 1,-1 0-1,0 0 1,0 0-1,0 0 1,3 0-1,-3 0-5,0 0 0,-1 0 0,1 0 0,0 0 0,0 0 1,0-1-1,-1 1 0,1 0 0,0-1 0,-1 1 0,1 0 0,0-1 0,-1 1 0,1-1 0,0 1 0,-1-1 0,1 1 1,0-2-1,0 1-2,0 0 0,-1 1 1,1-1-1,0 0 0,0 0 0,0 1 1,0-1-1,0 1 0,0-1 1,0 1-1,0-1 0,1 1 1,-1-1-1,0 1 0,0 0 0,0 0 1,0 0-1,3 0 0,-2 1 2,0 1-1,0 1 0,0-1 0,-1 0 0,1 0 0,0 1 0,-1-1 0,0 1 1,1-1-1,-1 1 0,0 0 0,0-1 0,0 5 0,2 2 1,1 0 10,-1 1-1,0-1 0,-1 1 1,-1 0-1,1 0 1,-1 0-1,-1 0 1,0 11-1,-1-21-9,1 1-1,0-1 0,0 1 1,0-1-1,-1 1 1,1-1-1,0 1 1,-1-1-1,1 1 1,0-1-1,-1 1 1,1-1-1,-1 0 1,1 1-1,0-1 1,-1 0-1,1 1 0,-1-1 1,1 0-1,-1 0 1,1 1-1,-1-1 1,0 0-1,1 0 1,-1 0-1,1 0 1,-1 0-1,1 0 1,-1 0-1,1 0 1,-1 0-1,0 0 0,1 0 1,-1 0-1,0 0 0,1 0 0,-1 0-1,1 0 1,-1 0 0,0 0-1,1 0 1,-1 0 0,1 0-1,-1 0 1,1 0 0,-1 0 0,1 0-1,-1 0 1,1 0 0,-1 1-1,1-1 1,-1 0 0,1 0-1,0 1 1,-1-1 0,1 0-1,-1 1 1,1-1 0,0 0-1,-1 1 1,1-1 0,0 0-1,-1 1 1,1-1 0,0 1-1,0-1 1,-1 1 0,1 0-1,0-1 0,-1 1 0,1-1 1,0 1-1,-1-1 0,1 0 0,0 1 0,-1-1 0,1 0 0,-1 1 0,1-1 0,0 0 0,-1 1 0,1-1 0,-1 0 0,1 0 0,-1 0 0,1 1 0,-1-1 0,1 0 0,-1 0 0,1 0 0,-1 0 0,0 0 0,1 0 0,-1 0 0,1 0 0,-1 0 0,1 0 0,-2-1 0,2 1-5,-1 0-1,1 0 0,0 0 0,-1 0 0,1 0 0,-1 0 0,1 0 1,-1 0-1,1 0 0,-1 0 0,1 0 0,-1 0 0,1 0 0,-1 1 0,1-1 1,-1 0-1,1 0 0,-1 0 0,1 1 0,0-1 0,-1 0 0,1 0 1,0 1-1,-1-1 0,1 0 0,-1 1 0,1-1 0,0 1 0,-5 0-262,-107 0-6310,111-1 6506,0 0 0,0 0-1,1 0 1,-1 0-1,0 0 1,1 0-1,-1 0 1,0 0-1,1-1 1,-1 1-1,0 0 1,1-1-1,-1 1 1,0 0-1,1-1 1,-1 1 0,1-1-1,-1 1 1,1 0-1,-1-1 1,1 0-1,-1 1 1,1-1-1,-1 1 1,1-1-1,0 1 1,-1-1-1,1 0 1,0 1 0,0-1-1,0 0 1,-1 1-1,1-2 1,0 1-8,0 0 1,0 1 0,-1-1 0,1 0-1,0 1 1,0-1 0,-1 0 0,1 1-1,0-1 1,-1 0 0,1 1 0,-1-1-1,1 1 1,-1-1 0,1 1 0,-1-1-1,1 1 1,-1-1 0,1 1 0,-1-1-1,0 1 1,1 0 0,-1-1 0,0 1-1,1 0 1,-1 0 0,0-1-1,1 1 1,-1 0 0,0 0 0,0 0-1,1 0 1,-2 0 0,-11-3-1425,4-14 439</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19.998"/>
    </inkml:context>
    <inkml:brush xml:id="br0">
      <inkml:brushProperty name="width" value="0.05" units="cm"/>
      <inkml:brushProperty name="height" value="0.05" units="cm"/>
    </inkml:brush>
  </inkml:definitions>
  <inkml:trace contextRef="#ctx0" brushRef="#br0">1 102 3936,'3'-32'3349,"-2"31"-3300,-1 0 0,1 0 0,0 0 0,0 0 0,0 0 0,-1 0 0,1 1 0,0-1 0,0 0 0,0 0 0,1 1 0,-1-1 0,0 1 0,0-1 0,0 1 0,0-1 0,3 1 0,6-10 213,35-4-94,-21 6-633,1 1 0,0 1 1,40-5-1,-44 11-4474,-16 0 3976</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20.354"/>
    </inkml:context>
    <inkml:brush xml:id="br0">
      <inkml:brushProperty name="width" value="0.05" units="cm"/>
      <inkml:brushProperty name="height" value="0.05" units="cm"/>
    </inkml:brush>
  </inkml:definitions>
  <inkml:trace contextRef="#ctx0" brushRef="#br0">0 16 9881,'0'-15'432,"0"31"-1521,0-11-314,0-1-413,0 19-2025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40.530"/>
    </inkml:context>
    <inkml:brush xml:id="br0">
      <inkml:brushProperty name="width" value="0.1" units="cm"/>
      <inkml:brushProperty name="height" value="0.6" units="cm"/>
      <inkml:brushProperty name="color" value="#849398"/>
      <inkml:brushProperty name="inkEffects" value="pencil"/>
    </inkml:brush>
  </inkml:definitions>
  <inkml:trace contextRef="#ctx0" brushRef="#br0">111 134 1092,'0'0'6401,"0"0"-5761,0 0-56,0 0-84,0 0-80,0 0-56,0 0-76,0 0-48,0 0-40,0 0-52,0 0-28,0 0-40,0 0-20,0 0-8,0 0-28,0 0-12,0 0-20,0 0 0,0 0-8,0 0-8,0 0 8,0 0 0,0 0 0,0 0 24,0 0 24,0 0-20,0 0 24,0 0 0,0 0 8,0 0 40,0 0-4,0 0 24,0 0 4,0 0 40,0 0 40,0 0 24,0 0 108,0 0 28,0 0 76,0 0 60,0 0-16,0 0-4,0 0-16,0 0-68,0 0-24,0 0-24,0 0-87,0 0-49,0 0-96,0 0 24,0 0-48,-4 0 4,0 0-8,0 0-88,0 0 40,2 0-76,0 0 20,-1 0 32,0 0-4,0 0 64,1 0-76,1 0 0,0 0-24,0 0 16,1 0 12,0 0-20,0 0-8,1 0 4,-1 0 36,0 0-16,0 0 20,0 0-4,0 0 16,0 0-32,0 0 48,0 0-4,0 0-40,0 0 16,0 0-36,0 0-20,5 0 36,3 0 56,-1 0-24,-1 0 28,-2 0 12,-2 0-84,0 0 48,-2 0 8,0 0 20,0 0 28,0 0-4,-1 0-28,1 0-32,0 0 44,0 0 48,0 0-4,0 0 12,0 0-64,0 0-52,0-4-12,0-2 0,-6-2 8,-1-1-40,0-1 24,2-1-16,-3-1-12,-1 0 48,2 2-40,0 1 36,0 1-12,2 2 16,-1 2 0,0 1-36,1 1 24,0 1-48,1 1-4,0 0 20,0 0 24,1 0-44,1 0 36,0 0 4,1 1-76,1-1 116,-1 0-32,1 0-20,1 0 28,-1 4-12,0 2-44,0-1 56,0-1 8,0 2-80,0-1 80,0-1-72,0-1 24,0 1 16,4-1-4,1-1 16,0 1 44,-1-2 0,2 1-16,-1-1 20,0 0 4,0 0-12,-1 0 8,-1-1 60,0 1-60,-1-1 64,-1 0 8,0 0-44,0 0 8,-1 0-48,0 0 32,0 0 0,0 0-16,0 0 40,0 0-96,-5 0 16,0 0 36,0 0-84,0 0 60,2 0-52,1 0-4,1 0 52,1 0-40,0 0 0,-3 0-16,-1 0 4,1 0 16,0 0 0,0 0-12,0 0-16,1 0-24,0 0 3,2 0 45,-1 0-8,1 0 28,0 0-4,0 0-56,0 3 0,0 2-60,1-1 12,-1-1 44,0 2 12,4 0 68,2-2 4,-1 0-12,0 0 16,-2-1-8,-1-1 16,-1 0 4,-1 0 28,0-1 16,0 0 4,0 0 12,0 0 8,-1 0 28,1 0 12,0 0 88,0 0-3,0 0 11,0 0-44,0 0-64,0-4-76,0-1-56,0 1-4,0 1-4,0 0 44,0 1-12,0 2-32,-3-1 0,-1 1-32,0 0 8,0 1 44,2-1-28,-1 0 0,0 0-16,1 0-24,0 0-12,1 0-28,0 0-25,1 0-3,0 0-28,0 0 16,0 0 36,1 3 0,-1 1 36,0 0-28,0-1 36,0-1-20,0 2 16,4-1 68,3 0-16,-2-1 76,0-1-20,1 0 4,0-1 16,-1 0-12,-2 0 32,-1 0-12,-1 0 44,-1 0 12,0 0 52,0 0 60,0 0 4,-1 0 24,1 0-23,0 0-53,0 0-100,0-4-56,0-1-44,0 0-28,0 1 24,0-1-4,0 0-16,0 1 16,-6 1-12,-2 0 4,1 0-16,1 1 7,1 1 29,3 0-44,0 1 20,2 0-64,0 0-64,0 0-4,0 0-24,1 0 4,-1 0 64,0 0 4,0 0 68,0 4 24,0 0-12,0 0-8,0-1-44,0 0 28,0-2-16,0 0 72,5-1 36,1 0-24,-1 0 64,0 0-20,-2 0 20,-1-1 0,-1 1-8,0 0-16,-1 0 12,-1 0-20,1 0-116,0-3-288,0-2-232,0 0-216,-1-2-120,1-1 20,0-2-140,0-1-276,0-1-412,0 1-341,0 1 17,0 1 520,0 2 304</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42.374"/>
    </inkml:context>
    <inkml:brush xml:id="br0">
      <inkml:brushProperty name="width" value="0.1" units="cm"/>
      <inkml:brushProperty name="height" value="0.6" units="cm"/>
      <inkml:brushProperty name="color" value="#849398"/>
      <inkml:brushProperty name="inkEffects" value="pencil"/>
    </inkml:brush>
  </inkml:definitions>
  <inkml:trace contextRef="#ctx0" brushRef="#br0">22 23 2212,'0'0'220,"0"0"108,0 0 160,0 0 140,0 0-80,0 0-36,0 0-108,0 0-75,0 0-157,0 0-44,0 0-8,0 0-48,0 0 40,5 0-4,2 0-36,-1 0 4,-1 0-28,-1 0-32,-2 0 40,-1 0-8,0 0 48,-1 0 40,-1 0 12,1 0 48,0 0-44,0 0-4,-1 0-40,1 0-24,0 0-4,0 0-16,0 0 16,0 0-44,0 0 12,0 0-12,0 0-44,0 0 32,0 0-32,0 0-4,0 0 40,0 0-40,0 0 40,0 0 0,0 0-12,0 0 32,0 0 8,0 0 40,0 0 48,0 0 0,0 0 36,0 0-16,0 0-16,0 0 8,0 0-12,0 0 4,0 0 24,0 0 0,0 0-4,0 0 40,0 0-4,0 0 0,0 0 20,0 0-8,0 0-8,0 0 0,0 0-20,0 0-16,0 0-8,0-4 12,0-1 4,0 0-8,0 2 20,0 0 16,0 1-12,0 1 4,0 1-48,0 0-52,0 0-4,0 0-28,0 1 16,0-1-24,0 0 16,0 0 4,0 0-16,0 0-8,0 0-36,0 0 0,0 0 4,0 0 28,0 0-12,0 0 4,0 0 36,0 0-24,0 0 8,0 0 16,0 0-24,0 0 12,0 0-8,0 0-24,0 0-24,0 0 0,0 0 20,0 0-36,0 0 24,0 0-8,0 0 8,0 0 4,0 0-24,0 0 40,0 0-36,0 0 4,0 0 36,0 0-56,0 0 28,0 0 0,0 0-32,0 0 60,0 0-36,0 0 60,0 0-36,0 0-40,0 0 28,0 0-8,0 0 36,0 0-20,0 0-32,0 0-4,0 0 4,0 0 12,0 0-20,0 0-20,0 0-4,0 0 20,0 0 28,0 0 36,0 0 4,0 0-12,0 0 8,0 0-36,0 0 8,0 0 8,0 0 20,0 0 20,0 4 88,0 1 84,0-1-4,0 3 81,0 0-109,0 2-64,0 1-28,0 0-84,0 1 56,0-1-80,0 0 8,0-1 8,0 0-44,0-1 88,0 0-12,0-1-32,0-1 28,0 1-36,0-1 28,0 0 16,0 1-64,0-1 28,0 0 28,-4 0-20,-2 0 44,0 0-40,2 0-52,1 0 80,1 0-32,0-1 4,2 1 24,0 0-80,0-1 20,0 0 40,1 1-64,-1 0 44,-2 0 0,-1 0-24,1-1 64,-1 1-40,1 0 28,-1 0-44,1 0-32,0-1 76,0 0-60,0 0 64,1 0-4,1 0-36,-1 0 36,1 0-60,0 0 80,0 0-56,0 0 28,1-1 4,-1 1-72,0-1 32,0 1-8,0-1-12,0 0 28,0 0-4,0 0-36,0-1 80,0 1-80,0 0 80,0 0-20,0 0-24,0 1 52,0 0-64,0 0 32,0 1-8,0 0-4,0 0 4,0-1 12,0 1-28,0 0-16,0-1 12,0 1 12,0-1-8,0 0 32,0 0-28,0 0-12,0 0 80,0 0-40,0-1 56,0 1-16,0-1-60,0 0 8,0 0 24,0 0 12,0 1-8,0-1 0,0 0-36,0 1 0,0-1 4,0 0 44,0 0-4,0 0-32,0-1 44,0 1-16,0 0-32,0 0 4,0 1 4,0-1-20,0 1 8,0 0 40,0 1-60,0-1 36,0 1-16,0-1 20,0 2 16,0 0-48,0 0-12,0 1 24,0-1-24,0 2 52,0-1-20,0-1-20,0 1-8,0-2-12,0 1 56,0-1-48,0-1 72,0 0-72,0 0-28,0 0 68,0 0-60,0 0 36,0-1-12,0 1-68,0-1 64,0 0 8,0 0-4,0-2 20,0 1 4,0-2-24,0 0 36,0-1-4,0 1-108,0-1 68,0 0 8,0 1 8,0 0 36,0 1 12,0 1-36,0 0-20,0 1 28,0 0-28,0-1-24,0 1 36,0 0-12,0-1-60,0-1 24,0 1 20,0-1 32,0 1-4,0 1 16,0-1-28,0 1 4,0 0 40,0 1-28,0-1-24,0 1-20,0 0 20,0-1 32,0 1-20,0-1 8,0-1-32,0 0-12,0 0 32,0-1-4,0 0 12,0 0 32,0 0-8,0-1 20,0 0-20,0-1-32,0 0 72,0 0-28,0 0 52,0 0-52,0 0-16,0 0-12,0 0-56,0 0 68,0 0-80,0 0 12,0 0 12,0 0 24,0 0 0,0 0-40,0 0 68,0 0-96,0 0 36,0 0-8,0 0-96,0 0 56,0 0-68,0 0-40,0 0-16,0 0-140,0 0-32,0 0-12,0 0-16,0 0 16,0 0-64,0 0-44,0 0-21,0 0-7,0 0 44,0 0 16,0 0-56,0 0-16,0 0-60,0 0-48,0 0-84,0 0-292,0 0-352,0 0-560,0 0-361,0-7 117,0-3 540,0 1 420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46.518"/>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19 6969,'0'0'416,"0"0"340,1 0 280,0 0 268,0-3-132,1-1-112,-1 0-4,1 1-72,-1 1-112,0 0-107,-1 2-133,0-1-76,0 1-96,0 1-72,0-1-152,0 0-60,0 0-20,0 0 56,0 0 64,0 0-40,0 5-32,0 2-12,0 4-68,0 1-12,0 4 4,0 5-64,0 2 20,4 1-32,2 1-20,-1 0-4,-1-1-52,-1-1 68,-1-2-40,-1-1-24,0-2 36,-1-2-8,-1-1 40,1-3-44,0-2 96,0-2-60,0-2 4,0-1 112,0-3-48,0 0 36,0-2 56,0 0-48,0 0-16,0 0-24,0-1-60,0-4-24,0-2-4,0-6-56,0-3-16,0-5 40,0-3-60,0-4 68,0-2 0,0-1-48,0 0-28,0 1 0,0 4-64,0 3-44,0 5 20,0 4-112,0 5 8,0 4-48,0 2-52,0 2-36,0 2-48,0-1-24,0 1-48,0 0 88,0 5-68,0 1-69,0 0-179,0 3-260,0 1-168,0 2-192,0-2-256,0 2-508,0 0-425,0 0 197,0-1 572,0-2 636</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44.837"/>
    </inkml:context>
    <inkml:brush xml:id="br0">
      <inkml:brushProperty name="width" value="0.1" units="cm"/>
      <inkml:brushProperty name="height" value="0.6" units="cm"/>
      <inkml:brushProperty name="color" value="#849398"/>
      <inkml:brushProperty name="inkEffects" value="pencil"/>
    </inkml:brush>
  </inkml:definitions>
  <inkml:trace contextRef="#ctx0" brushRef="#br0">111 10 2152,'0'0'108,"0"-1"120,-5-1 128,-1 1 56,0-1 4,1 1-28,2-1 8,1 2 36,1-1-44,-2 1-15,0 6-61,0 1-52,-2 0-40,1-2-44,-1 3-56,0 0-24,1-1-16,0 0-36,1 0 8,0-1-24,2 0-4,0 1-12,1-2 40,0 2-20,0-1 16,0 1 36,0-2-28,1 0-8,5 0 28,2-2 12,-1-1 12,-1 0 128,3-2 68,-1 1 96,-1-1 68,1 0-36,-1-1-32,-2 1-84,-2-4-36,-1-2 36,-1 1-12,-1-3-4,0 0-64,-1-1-96,1 0-60,0 1-56,-5 1-12,-2 1-12,1 2-36,1 0-8,2 2 4,-2 1 4,-1 0 28,1 1 16,-1 0-8,-1 0-28,-1 6 12,0 1-12,-1 0-4,0 4 20,1 0-16,2 1 0,0-1-4,3 0 20,1-1-16,1 0 20,1-2 24,0 0-4,0-2 24,0-2 8,1-1-4,-1-2 8,0 0 8,4-1 12,2-1 4,-1 1 32,2 0 36,0-6 28,-1-1 20,1 0-44,0-3-20,0-1-44,-1-4-8,-1 2 4,-1-2-8,-1 2-8,-1-1-80,-1 1 0,0 1-44,-1 2-20,0 4 8,0 1-92,-1 2-44,1 1-72,0 2-52,0 0 36,0 0-4,-4 0-16,-2 0 4,0 6-68,1 0-124,2 1-112,1 2-188,-1 0-244,0-1-185,0 1-139,1-2-88,0 2 280,2-3 372,-1 0 280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45.726"/>
    </inkml:context>
    <inkml:brush xml:id="br0">
      <inkml:brushProperty name="width" value="0.1" units="cm"/>
      <inkml:brushProperty name="height" value="0.6" units="cm"/>
      <inkml:brushProperty name="color" value="#849398"/>
      <inkml:brushProperty name="inkEffects" value="pencil"/>
    </inkml:brush>
  </inkml:definitions>
  <inkml:trace contextRef="#ctx0" brushRef="#br0">1 8 4816,'0'0'336,"0"0"261,0-1 139,0-1 168,0 1-228,0 0-136,0 0-44,0 0-84,0 1 24,0 0-20,0 0 8,0 0 24,0 0-44,0 0-16,0 0-40,0 0-36,0 0-52,0 0 24,0 0-12,0 0 0,0 0 52,0 0-4,0 0 52,0 0-12,0 0-28,0 3-64,0 2-20,0-1-24,0-1-19,0 2 79,0 0-80,0 1 32,0 1-12,0 0-56,0 2 44,0 0-40,0 2-16,0 2-32,0 0-48,0 1 92,0 2-4,0 1-60,0 1 92,0 0-84,0 1 8,0 1 56,0 0 8,0 0 8,0 1 20,0 0-20,0 1-92,0 0 8,0 1 40,3 0 36,2 0-64,0 0 16,-1-1-124,-2 0 12,0-1 36,-1-1-28,-1-1 12,0 0 12,0-1 0,2-1-12,0 0 12,1-1-52,-2-1-28,1 0 0,0-1 48,-1 0-32,1-1 60,-1-1-16,1 0-48,0 0 64,-1-1-24,0-1 16,0 1 12,0-1-52,0 0 32,0 0-72,-1 0 64,1 0-4,-1 0-8,0-1 48,0 1-48,0-1-40,0 0 48,1 0-36,-1 0-16,1 0 28,0 0 0,0-1 4,0 0-4,0 0 40,0 0-92,0 0 108,0 0 8,-1 0-36,1-1 12,0 2-56,-1-2 44,0 1 0,0-1 0,0 0-44,0-1-24,0 0 52,0 1-24,0-1 24,0 0-28,0-1 4,0 1-4,0 0 16,0 0 40,0-1-80,0 1 40,0-1 12,0 1 0,0 0 44,0-1-32,0 1-12,0-1-36,0 0 12,0 1 76,0-1-32,0 0 48,0 0-40,0 0-40,0 0-16,0 0-52,0 2 68,0-1 12,0 1 32,0 0 8,0 0-80,0 1 40,0 0 32,0 0-20,0-1 0,0 1-52,0-1 0,0 1 0,0-1 28,0 0-16,0 0-24,0 0 24,0-1 0,0 0 60,0-1-32,0 1-12,0-1 28,0 0-72,0 0 84,0 1-40,0 0 24,0-1-12,0 1-40,0 1 24,0-1 32,0 1 32,0-1-48,0 0 4,0-1-16,0 0-60,0-1 136,0-1-20,0 0-40,0 0 12,0-2-44,0 0 20,0 0-52,0-1 36,0 0-60,0 0-48,0 0-24,0 0-24,0 0-108,0 0-164,0-1-120,0 1-224,0 0-96,0-4-92,5-1-172,2-5-177,0 1-263,2-4-372,0-1-748,1-2-556,-1-2 483,-1 2-315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46.251"/>
    </inkml:context>
    <inkml:brush xml:id="br0">
      <inkml:brushProperty name="width" value="0.05" units="cm"/>
      <inkml:brushProperty name="height" value="0.05" units="cm"/>
    </inkml:brush>
  </inkml:definitions>
  <inkml:trace contextRef="#ctx0" brushRef="#br0">22 1011 2024,'-3'0'85,"1"-1"29,1 1-81,1 0 0,-1 0 0,1 0 0,-1-1 0,1 1 1,-1 0-1,1 0 0,-1 0 0,1 0 0,-1 0 1,1 0-1,-1 0 0,1 0 0,-1 0 0,1 1 1,-1-1-1,-6 6 6025,7-16-6377,0 10 319,0-1 0,0 1 1,0 0-1,0 0 0,0 0 0,0 0 0,0 0 0,0-1 1,0 1-1,0 0 0,0 0 0,0 0 0,0 0 0,0 0 1,0-1-1,0 1 0,0 0 0,0 0 0,0 0 0,0 0 1,0 0-1,0 0 0,1 0 0,-1-1 0,0 1 0,0 0 1,0 0-1,0 0 0,0 0 0,0 0 0,0 0 0,1 0 1,-1 0-1,0 0 0,0 0 0,0 0 0,0 0 0,0 0 1,1 0-1,-1-1 0,0 1 0,0 0 0,0 0 0,0 1 1,0-1-1,1 0 0,-1 0 0,0 0 0,0 0 0,0 0 1,0 0-1,0 0 0,1 0 0,-1 0 0,0 0 0,1 0 1,0 0 0,0 1 0,0-1-1,0 0 1,0-1 0,-1 1-1,1 0 1,0 0 0,0 0 0,0 0-1,0-1 1,0 1 0,0-1-1,-1 1 1,1 0 0,0-1 0,0 1-1,0-1 1,-1 1 0,1-1-1,0 0 1,-1 1 0,1-1-1,-1 0 1,1 0 0,0 0 0,8-10-6,8 3-3,-6-11-12,-4 13 14,1 0 0,0 0 0,17-9 0,15-10 41,406-303 101,-379 277-73,2-2 370,148-87 1,-35 30 583,-114 67-829,103-50 0,-115 69-114,-54 23-127,1 0 0,-1 0-1,0 0 1,0 1 0,0-1 0,0 1-1,1-1 1,-1 1 0,0-1 0,0 1-1,5 0 1,-7 0 40,0 0 0,1 0-1,-1 0 1,0-1 0,1 1 0,-1 0 0,0 0 0,1-1-1,-1 1 1,0 0 0,0-1 0,1 1 0,-1 0 0,0-1-1,0 1 1,0 0 0,1-1 0,-1 1 0,0 0 0,0-1-1,0 1 1,0-1 0,0 1 0,0 0 0,0-1 0,0 1-1,0-1 1,0 1 0,0 0 0,0-1 0,-1-8-118,1 6-239,5 3-347,-4 0 594,-1 0 0,1 0 0,-1 0 0,1 0-1,0 0 1,-1 0 0,1 0 0,0 0 0,-1 0 0,1 0 0,-1 0-1,1 0 1,0 0 0,-1 0 0,1 0 0,-1-1 0,1 1-1,0 0 1,-1-1 0,1 1 0,0-1 0,-1-13-3427,0 7 2016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48.290"/>
    </inkml:context>
    <inkml:brush xml:id="br0">
      <inkml:brushProperty name="width" value="0.1" units="cm"/>
      <inkml:brushProperty name="height" value="0.6" units="cm"/>
      <inkml:brushProperty name="color" value="#849398"/>
      <inkml:brushProperty name="inkEffects" value="pencil"/>
    </inkml:brush>
  </inkml:definitions>
  <inkml:trace contextRef="#ctx0" brushRef="#br0">68 28 2024,'-1'0'136,"0"6"228,-1 1 204,1-1 236,-2 0 120,1-2-19,-1-2-29,0-1-148,1 0-112,-1-1-64,-1 0-48,1 2 28,0 2-52,1-1-24,-1 0-20,1-1-12,0-1 4,0 0-8,1-1 16,-1 0-4,2 0-8,-1 0-48,1 0-20,0 0-16,0 0-52,1 0-8,-1-1-40,0 1-32,0 0 12,0 0-8,0 0-16,0 0 5,0 0-41,0 0-60,0 0-4,0 0-40,0 1-60,0-1 48,0-4-64,0 0 0,0 0 52,0 1-48,0-2 12,0 0 28,0 0-28,4 0 16,3 0-32,2 0-4,0 0 0,2 0 12,0 1 36,1 0-72,2 0 24,0 1-16,0 1 4,-1 0 4,-2 0-8,-1 2 44,0-1-44,-3 1 60,-1 0-44,0 1-12,-1-1 20,-1 0-32,-1 4 44,0 2-20,-2 0 16,0 2 48,0-1-20,-1 2-16,1-1-16,-1 2-12,0 0-4,0 1 15,0-1 22,-1 0-34,1-1 29,0-1-4,0 0-24,-5 0 28,-1-1 28,0-1-3,1 0-5,-3 0 28,1-1-32,-1 0 4,0 0-4,-1-1-20,0 1-4,0 0 32,0-1-28,-1 1-16,1 0 12,1 0-20,0-1 36,0 1 16,0-1-12,1 1-36,0-2 0,1 0 0,-1 0 28,2 0 24,0-1-4,0 0-32,1 0-36,0 0 44,1 0-24,0 0 52,0-1-12,1 1-36,0-1 16,0 0-28,1 0 20,0-1 28,0 1 16,1 0-20,0 0-24,0 0-8,0 0-8,0 0-8,0 0 28,0 0 16,0 0-24,0-1 56,0 1-16,0-1-24,0 0 68,0 0 4,0 1-4,0-2 0,0 1 24,0 0-48,0 0 24,0 0 28,0 0-28,0 0 44,0 0 36,0 0-20,0 0-4,5 0-32,1 0 16,0 0-16,-1 0-32,-2 0 32,3 0-72,0-3 20,1-2-36,3 1 0,0 0-8,2 2 0,0-2 48,1 1-88,1 0 52,1 0-8,1 0-20,0 0 52,0 0-52,1 1-4,0 0-16,0 0 16,-1 0 40,0 1-8,-3 0 52,-1 1-68,-1-1-4,-2 1 32,-1 0-56,-2 0 60,-2-1-24,0 1-40,0 0 72,-1-1-56,0 1-4,-1-1-40,0 0-92,0 1-48,-1-1-128,1 0-144,-2 1-180,1-1-237,0 1-147,0 0-236,-1 0-180,0 0-356,0 0-656,0 0-313,0 0 429,0 0-48</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51"/>
    </inkml:context>
    <inkml:brush xml:id="br0">
      <inkml:brushProperty name="width" value="0.1" units="cm"/>
      <inkml:brushProperty name="height" value="0.6" units="cm"/>
      <inkml:brushProperty name="color" value="#849398"/>
      <inkml:brushProperty name="inkEffects" value="pencil"/>
    </inkml:brush>
  </inkml:definitions>
  <inkml:trace contextRef="#ctx0" brushRef="#br0">61 924 2324,'0'0'180,"0"0"288,0 0 304,0 0 352,0 0 97,0 0-41,0 0-100,-5 0-184,-3 0-116,2 0-64,0 0-24,2 0-4,2 0 60,0 0-12,2 0-28,0 0-52,0 0-100,0 0-76,1 0-87,-1 0-49,0 0-100,0 0-40,0 0-48,0 0-44,0 0-24,0 0-52,0 0-8,0 0 44,0 0-4,0 5 24,0 2-8,0 0-68,0 2 40,0 0-24,-5 2 28,-1 0-12,0 0-60,2 0 52,0 0-88,2-1 76,1 1 32,1 1-76,0-1 48,0 0-16,0-1-20,5-1 8,3-1 24,-2 0-32,4-2-8,0-1 68,1 0-32,-1-1-44,2-1 52,1 0-56,0-1 0,-1 0 32,1-1 16,0 0-28,-1-1 64,-1 0-64,1 0-28,0 0 96,0 0-68,0 0 72,0-4-48,0-2-40,0 0-12,0 2-12,0-3 84,-1 0-36,-1 2 8,-1-2 16,-1 1-40,-1 0 32,-1 0 0,0 1-36,-1 0-8,-1 0 52,1 0-20,1 0 32,1 0 0,1-1-80,0 1 36,1-1-16,0-1 16,-1 1 16,0-1-12,-1 0 0,-1 1 0,-1 0 32,0 0-28,0 0 56,0 1-24,1-1-16,0 1 44,2 0-20,1 1 32,0 0-20,0 1 40,1-1-56,-1 1-12,0 0 24,0 0-44,1 0 20,1 0 16,0 0-36,0 1 20,0-1-12,1 1-40,0-1 28,2 1 12,1 1 16,0-1 24,2 0 0,0 0-52,0 1 16,1-1-36,0 1-4,-1-1 16,0 1-20,-1 0 72,-2 0-12,0 1 20,-2-1-36,-1 1 4,-1 0 24,-1 0-24,-1 0 36,-3-1-76,1 1 32,-1 0-24,0-1-24,0 1 60,0 0-28,2 0 32,0 0-24,3 0-20,0 0-24,2 0 4,0 0 44,2 0-60,0 0 48,-1 4-28,0 2 0,-1-1 28,-2 0 20,-1 1 8,-2 0-16,-2-1-8,-1 1 0,-1-1-24,-1 0 12,-1 0 36,1 0-24,-1 1-8,1-1 56,0 0-64,0-1 32,0 1 8,0 0-32,0-1 32,0 1-60,0 0 32,0-1-52,-1-1 52,1 1 28,-1 0-56,0-1 60,1-1-16,-1 1-24,0-2 60,-1 0-16,0 0-52,0 0 40,0-1-32,0 0-8,0 0 72,0 0-40,0 0 28,0 0 4,0 0 28,0 0 32,0 0-76,0 0 28,0 0-96,0 0 24,0 0 32,0-4-28,0-1 60,0 0-60,0-2 48,0 1-8,0 0-16,0-1 28,0 0-36,0 0 0,5-2-16,1 1-36,-1-2 44,0 1 12,-2-1-20,2 1 12,0-1 12,-1 0-44,2-1 32,-1 1 20,1-1-20,1 1-16,1 0 0,0 0-12,0 1-20,-1-1 48,2 0-8,-1 1 28,0-1-36,0 0 24,1 0-4,0 0-8,0 0 44,0 1-52,0 1 52,-1 0-76,1 0 48,0 1 36,0 1-64,0 1 56,0 0-44,-1 1-48,1 0 64,0 0-4,1 0 8,-1 0-8,1 1-16,-1-1-8,2 1 32,1 0-4,1 0 36,0 0-28,1 1-20,0 0 40,1-1 4,1 1 56,-1 0 0,0 0 48,-1-1-84,0 1-36,-1 0 12,0-1-32,0 1 48,0-1-44,0 0 48,0 0-12,2-1-40,0-1 80,0 0-100,2 0 20,0-1 56,0 0-92,1 0 28,-1-1 40,-2 1 28,1-1 84,-2 0 12,-1 0-84,-2 0-12,-1-1-28,0 1-12,-1-1 52,-1-1-84,-1 1 60,0-2-16,1 0-104,0-1 88,0-1-84,0-1 12,1 0 100,-1-2-56,1 0 60,0 0 12,0 0 16,-1 0-28,-1 0 28,0 1 36,-1 0-28,-2 0 60,0 0-8,-2 1 4,0 0 68,-1-1-88,-1 1-36,0 0-4,0-1-76,0 0 32,-1 1-44,1-1-4,0 0-12,-5-1 40,-1 1 4,0 0-92,1 0 4,2 0-52,-2 1 40,0 1 24,1 1-56,1 2-84,1 1-112,1 2-60,-1 1-100,0 1-44,0 1-128,1 1-20,0 0-12,-1 1-68,1 1 68,0-1-180,-1 1-152,-1 0-201,0 0-223,-3 0-144,-1 0-244,-3 0-488,-1 0-593,-1 5 401,-2 1 568,2-1 888</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55.990"/>
    </inkml:context>
    <inkml:brush xml:id="br0">
      <inkml:brushProperty name="width" value="0.1" units="cm"/>
      <inkml:brushProperty name="height" value="0.6" units="cm"/>
      <inkml:brushProperty name="color" value="#849398"/>
      <inkml:brushProperty name="inkEffects" value="pencil"/>
    </inkml:brush>
  </inkml:definitions>
  <inkml:trace contextRef="#ctx0" brushRef="#br0">1 23 924,'0'0'96,"0"0"116,0 0 128,0 0 160,0 0 52,0 0 56,0 0 72,0 0 72,0 0 28,0 0 1,0 0-21,0 0-88,0 0-4,0 0-40,0 0-12,0 0 8,0 0-12,0 0 20,0 0-16,0 0-16,0 0-8,0 0 16,0 0 4,0 0-12,0 0-76,0 0-64,0 0-51,0 0-101,0 0-16,0-3-40,0-2-76,0 0-20,0 1-24,0 1-92,0 2-12,0 0-36,0 1-8,0 0 12,0 0-28,0 0 88,0 0 40,0 5 16,0 0 88,0 5-24,0-1-16,0 5 4,0 2 4,0 3-28,0 2-24,0 0-36,0 0-24,0 1-32,0 0 72,0-1 28,0 0-48,0-1 4,0 0-92,0-1 12,0-1 12,0 0 80,0-2-24,0 0-20,0-1-20,0-1-76,0-2 40,0-1 28,0-1 8,0-1 28,0-2-44,0-1-24,0-1-8,0-1 4,0-1 24,0-1 44,0 0 12,0-2-20,0 1 44,0-1-52,0 0 8,0-1 12,0 1 16,0 0-8,0 0-40,0 0 48,0-5-80,0-2 0,0-3 4,0 0-76,0-4 60,0-2 36,0-1-28,0-1 36,0-1-56,0-1 28,0 0-20,0 1 44,0-1-40,0 1-16,0 0 36,0 1-60,0 0 80,0 1-56,0 1 92,0 1 4,0 0 48,0 1 36,0 2-32,0 0 112,0 2-52,0 1 32,0 1 84,0 1-120,0 2 72,0 1-32,0 1-8,0 1-84,0 2 16,0-1-48,0 1-80,0 0 116,0 1-104,0-1 40,0 0-92,0 0-52,0 0-64,0 0 48,0 0 68,0 0 20,0 6 36,0 2-20,0 4-12,0 0 64,0 5 32,0 4-84,0 1 68,0 2-52,0 0-32,0 1 80,0 1-28,0-2-84,0-1 80,0-1-32,0-1-48,0-2 80,0-2-48,0-2 0,0-3 116,0-1-32,0-3-20,0-2 68,0-1-84,0-3 0,0-1 104,0 0-44,0-1 24,0-1-4,0 1-80,0 0-60,0-1 0,0-4 64,0-3-48,0-4 28,0-4-12,0-3-48,0-3 64,0-2-40,0-2 12,0 0 8,0 0-64,0 1 92,0 1-40,0 3-36,0 2 48,0 5-68,0 3 36,0 3-40,0 4-32,0 1-36,0 2-20,0 1 72,0 1-60,0-1 80,0 1 20,0 4-32,0 2 96,0-1-112,0 4-72,0 0-36,0 4-128,0 2-76,0 0 0,0 0-88,0 0 4,0-1-12,0 0-68,0-2-52,0-1-104,0-2-96,0 0-105,0-2-59,0-1-44,0-2-28,0-1-52,0-1-228,0-1-552,0-1-564,0-1-5,0 0 481,0 0 512</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56.611"/>
    </inkml:context>
    <inkml:brush xml:id="br0">
      <inkml:brushProperty name="width" value="0.1" units="cm"/>
      <inkml:brushProperty name="height" value="0.6" units="cm"/>
      <inkml:brushProperty name="color" value="#849398"/>
      <inkml:brushProperty name="inkEffects" value="pencil"/>
    </inkml:brush>
  </inkml:definitions>
  <inkml:trace contextRef="#ctx0" brushRef="#br0">1 5 2740,'0'0'196,"0"0"252,0 0 272,0-1 272,0 0-7,0 1-53,0-1-132,0 0-136,0 1-72,0 0-68,0 0-20,0 0 8,0 0 20,0 0 16,0 0 36,0 0 0,0 0 0,0 0 12,0 0 28,0 0-60,0 0-44,0 0-92,0 0-87,0 0-29,0 0-12,0 0-68,0 0-48,0 0-24,0 0-56,0 0-16,0 0-44,0 0-32,0 0-48,0 0 16,0 0 4,0 0 36,0 0 40,0 0 44,0 5 0,0 2 40,0 4-48,0 1-12,0 5 0,0 3-20,0 1 24,0 2-44,0-1 8,0-1-52,0-1-36,0-1 52,0-3 16,0-1-12,0-3 48,0-2 0,0-2-44,0-2 76,0-2 12,0-1 52,0-2 76,0 0 4,0-1 84,0 0-40,0 0 12,0 0-56,0-1-44,0 1-60,0-6-56,0-1-20,0-5-72,0-1 16,0-4-60,0-3 16,4-3-16,2 0 0,0-1 20,-2 1 12,0 1 16,-2 4 28,-1 2 0,-1 3-68,0 3 72,0 3-64,0 2-56,-1 2 60,1 2-104,0 1 44,0 0 36,0 1-20,0-1 64,2 1-40,0 4 56,0 2 28,0 0-40,-1 3-16,0 1-52,-1 4-32,1-1-36,-1 2-32,0-2-104,-1 2-56,1-1-56,0-1-96,0-2 32,0-2-104,0-1-116,0-2-49,0 0-155,0-3-112,0 0-112,0 0-112,0-2-104,0 1-236,0-2-464,0 0-377,0 0 221,0-1 532,0 0 640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59.290"/>
    </inkml:context>
    <inkml:brush xml:id="br0">
      <inkml:brushProperty name="width" value="0.1" units="cm"/>
      <inkml:brushProperty name="height" value="0.6" units="cm"/>
      <inkml:brushProperty name="color" value="#849398"/>
      <inkml:brushProperty name="inkEffects" value="pencil"/>
    </inkml:brush>
  </inkml:definitions>
  <inkml:trace contextRef="#ctx0" brushRef="#br0">273 14 3660,'0'0'312,"0"0"392,0 0 309,0-1 271,0 0-84,0 1-156,0-1-128,0 1-68,0-1-28,0 1-60,0 0-8,0 0 16,0 0-32,0 0-64,0 0-40,0 0-47,0 0-45,0 0-64,0 0 12,0 0-124,0 0-44,-4 0 32,-1 0-96,0 0 60,-2 0-56,1 4-24,-4 1 40,-2 0-124,-3 1 0,-1 0-64,-1 1-84,-1 0-4,0 1-40,0 0 12,2 0 0,0-1 52,2 1 0,2 1 0,0-1 24,2 2-20,2 0-40,0 0 60,1 2-20,1 0-72,2 0 84,0 1-52,2-1-20,0 0 88,2 0-36,0-1 0,0-1 20,0 0-68,6-1 28,2-1 12,5-1 12,0 0-12,5-1 8,0-1 4,3 0-8,2-2 28,0-1-16,0 0-8,-2-2-4,-1 1 32,-1-1 12,-2 0-92,-2-6 32,0-2-8,-1-4-16,-1 1 96,-1-4-80,0-2 36,-2-1-80,0-1 0,-2 1 40,-2-1 0,-1 1-4,-2 0 28,-1 1-16,-1 1-36,-1 2-4,0 0-28,-1 2-52,-5 1-32,-1 1-28,-1 2-112,-3 1-40,0 1-96,-3 1-84,1 1-20,-1 2-68,-2 1-68,0 1-16,1 0-93,-1 0-39,1 0-32,1 0-76,0 1-56,0 3-72,3 2-108,1-1-224,1 0-536,2-2-429,1-1 301,1-1 488,2-1 752</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59.758"/>
    </inkml:context>
    <inkml:brush xml:id="br0">
      <inkml:brushProperty name="width" value="0.1" units="cm"/>
      <inkml:brushProperty name="height" value="0.6" units="cm"/>
      <inkml:brushProperty name="color" value="#849398"/>
      <inkml:brushProperty name="inkEffects" value="pencil"/>
    </inkml:brush>
  </inkml:definitions>
  <inkml:trace contextRef="#ctx0" brushRef="#br0">43 8 4504,'1'0'380,"0"0"277,0 0 351,-1 0 236,1 0-128,-1-1-76,0 0-128,0-1-60,1 1-52,-2 0-36,1 0-60,0 1 20,0-1-60,0 1-56,0 0-39,0 0-81,0 0-96,0 0-72,-4 0-48,-1 5 44,-1 0 0,2 0 64,1 3-28,1-1-56,1 3 52,1 1-40,0 2 8,0 2 36,0 1-28,0 1 64,1 1 12,-1 2-44,0 1-8,0 0-20,0 2-32,0 0-24,-2 1 48,-1-1-24,0 1-32,1 1-4,0 0-80,0-1-36,-1 0-8,1-1-32,1 0-52,0-2 20,0-1-72,1-2 24,0-1 12,0-2-40,0-2 44,0-2-32,0-2 28,0-2 8,0-3 20,0-1-8,0-1-24,0-2-24,0 0 4,0 0-36,0 0-68,0 0-108,0 0-168,0-1-156,0 1-280,0 0-100,0-4-84,0-2-48,0 1 104,0-4-40,0 0-68,0-1-100,0 1-181,0-2-183,0 1-160,0-1-364,0-1-568,0 0-293,0 0 465,0 2-24</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0.107"/>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6509,'0'0'300,"1"0"268,-1 0 236,1 0 196,-1 0-92,0 0-56,1 0-48,-1 0 8,0 0-60,0 0-80,0 0-44,0 0-128,0 0-132,0 0-40,0 0-60,0 0-12,0 0 61,0 3-33,0 1-32,0 0-20,0-1 0,0 0-44,0-2-48,5 1 20,3 1-72,4-1-12,-1 0-20,4 0-20,-2-1-24,2 1 4,0-1 8,0 1-40,-3-1 20,1 0 32,-2 0 4,-1 0 12,0 0-12,0 0-76,0 0 24,2-1-36,0 0 8,1 1 32,2-1-60,1 0-28,0 0-64,0 0-96,-1 0-68,-1 0-128,-2 0-168,-1 0-161,-1 0-187,-3-4-116,-2-1-132,-2 1-212,-1 0-424,-2 1-472,0 2-217,0 0 397,0 1 728,-1 0 692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0.342"/>
    </inkml:context>
    <inkml:brush xml:id="br0">
      <inkml:brushProperty name="width" value="0.1" units="cm"/>
      <inkml:brushProperty name="height" value="0.6" units="cm"/>
      <inkml:brushProperty name="color" value="#849398"/>
      <inkml:brushProperty name="inkEffects" value="pencil"/>
    </inkml:brush>
  </inkml:definitions>
  <inkml:trace contextRef="#ctx0" brushRef="#br0">39 0 6533,'-1'3'328,"-3"0"288,-1 1 244,-1 0 212,0 0-72,0 0-76,2-1 8,1-1-64,1 0-104,1 0-124,0-1-160,1 0-108,1 0-112,-1 0-44,0 0 4,0 0 64,6 0 61,2 1-33,3 0-72,1 0-56,3 1-124,3 1 0,4-1-8,1 1-12,2-1 28,1 0-64,-1-1-12,1-1-48,-2 1 0,-1-1-8,-1 0-40,-3-1-80,-1 0-148,-2 0-116,-3 0-153,-1 0-171,-2 0-168,-2 0-192,-2 0-296,-1 0-448,-2-4-700,-1-2-193,-1 0 497,-1 2 156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0.843"/>
    </inkml:context>
    <inkml:brush xml:id="br0">
      <inkml:brushProperty name="width" value="0.1" units="cm"/>
      <inkml:brushProperty name="height" value="0.6" units="cm"/>
      <inkml:brushProperty name="color" value="#849398"/>
      <inkml:brushProperty name="inkEffects" value="pencil"/>
    </inkml:brush>
  </inkml:definitions>
  <inkml:trace contextRef="#ctx0" brushRef="#br0">25 0 3716,'0'0'312,"-4"0"268,-1 0 313,0 0 235,1 0-80,1 0-52,1 0-132,1 0-56,1 0-40,0 0-40,0 0-8,0 0-8,0 0-56,0 0-48,1 0-72,-1 0-128,0 0-76,0 0-48,0 0-28,0 0 37,0 0-61,0 0-56,0 0-36,0 0-60,0 0 12,0 0-8,4 0 8,1 4 8,5 2-8,3-1 48,3-1-64,3 1 8,2 0 48,2-1-56,2 1 64,0 0-56,1 1-32,-1-2-4,0 0-44,-1-1 12,-2-1-40,-1-1 44,-3 0 0,-1-1-8,-1 0-24,-2 0-56,0 0-88,-3-1-172,-1 1-120,-1 0-180,-1 0-169,-2 0-99,-2 0-116,-2-3-168,0-2-220,-2 1-312,0 0-404,-6 2-188,-3-2 131,-4 0 453,0 1 684,1 1 408</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1.098"/>
    </inkml:context>
    <inkml:brush xml:id="br0">
      <inkml:brushProperty name="width" value="0.1" units="cm"/>
      <inkml:brushProperty name="height" value="0.6" units="cm"/>
      <inkml:brushProperty name="color" value="#849398"/>
      <inkml:brushProperty name="inkEffects" value="pencil"/>
    </inkml:brush>
  </inkml:definitions>
  <inkml:trace contextRef="#ctx0" brushRef="#br0">32 1 5412,'0'0'485,"0"3"271,-1 1 300,0-1 192,0 0-264,0 0-64,0-1-72,0 1-4,0-1-16,1 2 24,0-1-28,0 2-16,0 0-95,0 1-89,0 2-104,0 2-52,0 1 20,0 2-120,0 1 48,-4 2-36,-1 3-112,0 1 48,1 1-100,1 2 16,1 0 64,1 1-108,1 1 24,0-1-124,0-1-28,0-1 60,1-2-12,-1-1-4,0-3-48,0-3-56,0-2-16,4-3-32,1-1 0,-1-3-16,0-1-192,-1-1-12,-2-1-196,0-1-144,0 0-92,-1 0-260,-1-1-144,1-4-245,0-3-211,0-3-244,0-1-468,0-3-632,0-3-105,0-2 557,0 2 232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48.155"/>
    </inkml:context>
    <inkml:brush xml:id="br0">
      <inkml:brushProperty name="width" value="0.05" units="cm"/>
      <inkml:brushProperty name="height" value="0.05" units="cm"/>
    </inkml:brush>
  </inkml:definitions>
  <inkml:trace contextRef="#ctx0" brushRef="#br0">2322 0 1320,'0'0'4991,"-4"0"-4765,3 0-213,0 0 0,0 0 0,0 0 0,0 1-1,0-1 1,1 0 0,-1 0 0,0 1 0,0-1 0,0 0-1,0 1 1,1-1 0,-1 1 0,0-1 0,0 1 0,1-1-1,-1 1 1,1-1 0,-1 1 0,0 0 0,1-1 0,-1 1-1,1 0 1,-1 0 0,1-1 0,0 1 0,-1 0 0,1 0-1,0 0 1,-1-1 0,1 2 0,0-1 0,0 0 0,0 0-1,-1 0 1,1 0 0,0-1 0,-1 1 0,1 0-1,-1 0 1,1-1 0,-1 1 0,1 0-1,-1 0 1,1-1 0,-1 1 0,0-1 0,1 1-1,-1 0 1,0-1 0,0 1 0,1-1 0,-1 0-1,0 1 1,0-1 0,0 0 0,1 1 0,-1-1-1,0 0 1,0 0 0,0 0 0,0 0 0,-1 0-1,-9 5 244,-3 4-166,0-1 0,-1-1 0,-1 0 0,-20 6 0,-76 19 186,86-25-201,-82 23 193,50-18-108,-93 27 210,-65 15-292,69-21-71,-280 68-20,165-50 127,123-34-216,26-5 100,-176-3 0,279-9 2,7 0 2,0 0 1,0 1 0,0-1 0,0 1 0,0 0-1,0 0 1,0 0 0,0 0 0,-4 2 0,4-1-3,0-1 0,0 1 1,0-1-1,0 0 0,0 0 1,0 0-1,-1-1 0,1 1 1,-5-1-1,-33 0-193,41 4 167,0-4 26,0 0 1,0 0-1,0 0 1,0 0-1,0 1 0,0-1 1,0 0-1,0 0 1,0 0-1,0 1 0,-1-1 1,1 0-1,0 0 1,0 0-1,0 1 1,0-1-1,1 0 0,-1 0 1,0 0-1,0 1 1,0-1-1,0 0 1,0 0-1,0 0 0,0 1 1,0-1-1,0 0 1,0 0-1,0 0 1,1 0-1,-1 1 0,0-1 1,0 0-1,0 0 1,0 0-1,1 0 1,-1 0-1,0 0 0,0 0 1,0 1-1,0-1 1,1 0-1,-1 0 0,0 0 1,0 0-1,0 0 1,1 0-1,0 0 9,0 0-6,0-1 0,-1 1-1,1 0 1,-1 0-1,1 0 1,-1 0-1,1 0 1,0 0-1,-1 0 1,1 0 0,-1 0-1,1 0 1,-1 0-1,1 0 1,0 0-1,-1 0 1,1 1-1,-1-1 1,1 0-1,-1 0 1,1 1 0,-1-1-1,1 0 1,-1 1-1,1-1 1,-1 1-1,0-1 1,1 0-1,-1 1 1,1-1 0,-1 1-1,0-1 1,1 2-1,-1-2-2,0 0 1,0 1-1,0-1 0,1 0 0,-1 0 0,0 1 1,0-1-1,0 0 0,1 1 0,-1-1 1,0 0-1,0 0 0,1 0 0,-1 1 0,0-1 1,0 0-1,1 0 0,-1 0 0,0 0 0,0 1 1,1-1-1,-1 0 0,0 0 0,1 0 1,-1 0-1,0 0 0,1 0 0,-1 0 0,0 0 1,1 0-1,0 0 0,-1 0 0,0 0 0,1 0 1,-1 0-1,0 0 0,1 0 0,-1 0 0,1 0 1,-1 0-1,0 0 0,1 0 0,-1 0 0,0 0 1,1 1-1,-1-1 0,0 0 0,1 0 0,-1 0 0,0 1 1,1-1-1,-1 0 0,0 0 0,1 1 0,-1-1 1,0 0-1,0 0 0,1 1 0,-1-1 0,0 0 1,0 1-1,0-1 0,0 0 0,0 1 0,1 0 1,39 40 64,-29-20 48,0 0-1,-2 1 1,0 0 0,-1 0 0,-2 1 0,0 0 0,-2 0-1,0 1 1,1 42 0,-1 36 103,4 0 0,23 102-1,-12-114-8,-3 0-1,4 113 0,-8-38-163,0 38 326,-12 10-165,0-212-205,0 0 1,0 0-1,0 0 1,0 0-1,1 0 0,-1 0 1,0 0-1,0-1 0,1 1 1,-1 0-1,0 0 0,1 0 1,-1 0-1,1-1 1,-1 1-1,1 0 0,-1 0 1,1-1-1,0 1 0,-1-1 1,1 1-1,0 0 1,-1-1-1,1 1 0,0-1 1,0 1-1,0-1 0,0 1 1,0-1-1,0 0 1,0 1 0,0-1 0,0 1-1,0-1 1,-1 1 0,1-1-1,0 1 1,0 0 0,-1-1 0,1 1-1,0 0 1,-1 0 0,1-1-1,-1 1 1,1 0 0,-1 0 0,1 0-1,-1 0 1,0 0 0,1 0-1,-1 0 1,0 0 0,0 0 0,0-1-1,0 1 1,0 0 0,0 2-1,0-1 1,1-1 0,-1 1 0,0 0 0,1 0 0,-1 0 0,1 0 0,-1-1 0,1 1 0,0 0 0,0-1 0,1 3 0,-1-2 1,0 0 1,0-1-1,0 1 1,0 0-1,0 0 1,-1 0-1,1-1 0,-1 1 1,1 0-1,-1 0 1,0 3-1,1-2 3,-1 1 1,1-1-1,-1 0 0,1 0 0,0 0 1,1 0-1,-1 0 0,0 0 0,1 0 1,2 3-1,8 18 26,-12-22-30,10 25 15,-2 1 0,5 31-1,0 18-25,-6-39 41,-1 0 0,1 52 0,-7 128 124,0-217-154,0-1 0,0 0 0,0 1 0,0-1-1,0 0 1,1 0 0,-1 1 0,0-1 0,0 0 0,0 1 0,0-1-1,0 0 1,1 0 0,-1 1 0,0-1 0,0 0 0,0 0 0,1 1 0,-1-1-1,0 0 1,1 0 0,-1 0 0,0 0 0,0 1 0,1-1 0,-1 0-1,0 0 1,1 0 0,-1 0 0,0 0 0,1 0 0,-1 0 0,0 0-1,0 0 1,1 0 0,0 0 0,-1 0 0,1 0-1,-1 0 1,1 0-1,-1 0 1,1 0-1,0 1 1,-1-1-1,1 0 1,-1 0-1,1 0 1,-1 1-1,1-1 1,-1 0-1,0 0 1,1 1-1,-1-1 1,1 0 0,-1 1-1,0-1 1,1 1-1,-1-1 1,1 0-1,-1 1 1,0-1-1,0 1 1,1-1-1,-1 1 1,0-1-1,0 1 1,0-1-1,1 1 1,-1-1-1,0 1 1,0-1 0,0 1-1,0-1 1,0 1-1,0 0 1,0 0-1,0 28-3383,0-27 2027,0-4 60,0-19-597,0-2-233,0-1 425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1.297"/>
    </inkml:context>
    <inkml:brush xml:id="br0">
      <inkml:brushProperty name="width" value="0.1" units="cm"/>
      <inkml:brushProperty name="height" value="0.6" units="cm"/>
      <inkml:brushProperty name="color" value="#849398"/>
      <inkml:brushProperty name="inkEffects" value="pencil"/>
    </inkml:brush>
  </inkml:definitions>
  <inkml:trace contextRef="#ctx0" brushRef="#br0">0 1 9017,'0'0'216,"1"0"196,1 4 212,-1 2 248,0 0 20,-1-2 32,1-1 28,-1 3-92,0-1-152,0 2-140,0 2-167,0 0-153,0 2-72,0 0-112,0 1-20,5 1-40,2 0 12,-1 0-16,0 1-112,-3-1-32,0 0-144,-2-2-113,-1 0-175,0-3-196,0-1-152,0-1-144,0-3-44,-1-1-248,1-1-600,0 0-516,0-1 11,0-1 497,0 1 596</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1.666"/>
    </inkml:context>
    <inkml:brush xml:id="br0">
      <inkml:brushProperty name="width" value="0.1" units="cm"/>
      <inkml:brushProperty name="height" value="0.6" units="cm"/>
      <inkml:brushProperty name="color" value="#849398"/>
      <inkml:brushProperty name="inkEffects" value="pencil"/>
    </inkml:brush>
  </inkml:definitions>
  <inkml:trace contextRef="#ctx0" brushRef="#br0">0 10 8617,'2'-1'380,"1"-1"244,1 1 260,-1-1 280,-1 1-84,0 0 68,0 0-36,-1 1-116,0 0-183,-1 0-281,1 0-152,-1 0-136,0 0-48,-1 0 68,1 4-32,0 1 112,0 0 32,0 5 4,0 0 40,0 5-44,0 2-48,0 3-72,0 2-44,0 1-84,0 0 4,0 0-60,0 0 0,0-1 20,0-1-68,0-2 48,0 0 0,0-2-44,0-1 4,0-2-32,0-1-16,0-2 64,0-1-36,0-2 20,0-1 44,0-2-44,0-1 32,0-2 80,0-1-12,0 0 16,6-1 104,2 0-60,-1-1 12,3 1-12,0 0-108,3 0 12,3-1-92,2 1 28,4 0-32,3-5-28,2-2 88,0 1-76,0 1 76,-2 1-44,-2-1-64,-3-1-20,-4 2-148,-3-2-84,-3 2-232,-1 0-80,-1 1-156,0 0-160,-1 1-24,0-1-180,0 0-148,-1 1-269,-1 0-463,-2 0-764,-1-1-956,-1 0 555,-1 0-643</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4.5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208 18 7005,'-9'-18'11511,"9"18"-11507,0 0 0,0 0 0,0 0-1,-1 0 1,1 0 0,0 0 0,0 0-1,0 0 1,0 0 0,0 0 0,0 0-1,0 0 1,-1 0 0,1 0 0,0 0-1,0 0 1,0 0 0,0 0 0,0 0-1,0 1 1,0-1 0,-1 0 0,1 0-1,0 0 1,0 0 0,0 0 0,0 0 0,0 0-1,0 0 1,0 0 0,0 0 0,0 0-1,0 1 1,0-1 0,0 0 0,0 0-1,-1 0 1,1 0 0,0 0 0,0 0-1,0 0 1,0 1 0,0-1 0,0 0-1,0 0 1,0 0 0,0 0 0,0 0-1,0 0 1,0 0 0,0 1 0,1-1-1,-1 0 1,0 0 0,0 0 0,0 0-1,-1 1 23,1 1-1,0-1 1,-1 0-1,1 0 1,-1 0-1,1 0 0,-1 1 1,0-1-1,0 0 1,1 0-1,-1-1 1,0 1-1,0 0 0,0 0 1,0 0-1,0 0 1,0-1-1,0 1 1,0 0-1,0-1 1,-1 1-1,1-1 0,0 1 1,0-1-1,0 0 1,-3 1-1,-18 10 221,4-6 61,8 2-209,0 0-1,1 1 1,0 0 0,0 1 0,1 0 0,0 0 0,0 1-1,1-1 1,0 2 0,1-1 0,0 1 0,1 0 0,0 0-1,1 1 1,0-1 0,1 1 0,-3 20 0,1 66 52,9-97-148,43 4 212,38 3-451,-84-8 231,0 0 1,-1 0-1,1 0 0,0 0 0,0 0 1,0 0-1,0 0 0,-1 0 1,1 0-1,0-1 0,0 1 1,0 0-1,-1-1 0,1 1 0,0 0 1,0-1-1,-1 1 0,1-1 1,0 1-1,-1-1 0,1 1 0,0-1 1,-1 0-1,1 1 0,-1-1 1,1 0-1,-1 1 0,1-1 1,-1 0-1,1-1 0,-1 1 1,0 0 0,1 1 1,-1-1-1,0 0 0,1 1 0,-1-1 0,1 0 0,-1 1 0,1-1 0,-1 0 0,1 1 1,0-1-1,-1 1 0,1-1 0,0 1 0,-1 0 0,1-1 0,0 1 0,-1 0 1,1-1-1,0 1 0,0 0 0,-1 0 0,1-1 0,0 1 0,0 0 0,0 0 1,-1 0-1,1 0 0,1 0 0,-1 1 2,0-1-1,-1 0 1,1 0 0,-1 0-1,1-1 1,-1 1 0,1 0-1,-1 0 1,1 0 0,0 0-1,-1 0 1,1-1 0,-1 1-1,1 0 1,-1-1-1,1 1 1,-1 0 0,0-1-1,1 1 1,-1 0 0,1-1-1,-1 1 1,0-1 0,1 1-1,-1-1 1,0 1 0,0-1-1,1 0 1,-1 1-1,0 0 0,0-1-1,1 1 1,-1-1 0,0 1 0,0 0 0,1-1 0,-1 1-1,0 0 1,0-1 0,1 1 0,-1 0 0,0 0-1,1-1 1,-1 1 0,0 0 0,1 0 0,-1 0 0,1-1-1,-1 1 1,0 0 0,1 0 0,-1 0 0,1 0-1,-1 0 1,0 0 0,1 0 0,2-1-16,-1 1-1,0-1 1,1 0 0,-1 0 0,0 0-1,0 0 1,0-1 0,0 1 0,0 0-1,0-1 1,2-2 0,11-6-238,-13 9 228,0-1 0,0 1 0,0-1 0,0 1 1,0-1-1,0 0 0,0 0 0,0 0 0,-1 0 0,1 0 0,-1 0 0,1-1 0,-1 1 0,0 0 0,0-1 0,0 1 0,0-1 0,0 1 0,0-5 0,2-29-1668</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24.841"/>
    </inkml:context>
    <inkml:brush xml:id="br0">
      <inkml:brushProperty name="width" value="0.05" units="cm"/>
      <inkml:brushProperty name="height" value="0.05" units="cm"/>
      <inkml:brushProperty name="color" value="#E71224"/>
    </inkml:brush>
  </inkml:definitions>
  <inkml:trace contextRef="#ctx0" brushRef="#br0">72 3006 1776,'-26'2'6904,"26"-1"-6865,-1-1 0,0 1 0,1-1 0,-1 1 0,1 0 0,-1-1 0,0 1 0,1 0 0,0 0 0,-1-1 0,1 1 0,0 0-1,-1 0 1,1 0 0,0-1 0,0 1 0,-1 0 0,1 0 0,0 0 0,0 0 0,0 1 0,-1-1 288,0-1 0,0 1-1,0 0 1,-1-1 0,1 1 0,0-1 0,0 0-1,-1 1 1,1-1 0,0 0 0,-1 0 0,1 0 0,0 0-1,-1 0 1,1 0 0,0 0 0,0 0 0,-3-1-1,-2 1-784,0 0 536,16 0 37,-6 0-141,0 0 85,0-5 12,11-12 1,-15 16-70,0 1 0,0 0 0,1-1 0,-1 1 0,0 0 0,0-1 0,0 1 0,1 0 0,-1 0 0,0 0 1,1-1-1,-1 1 0,0 0 0,0 0 0,1 0 0,-1-1 0,0 1 0,1 0 0,-1 0 0,0 0 0,1 0 0,-1 0 0,0 0 0,1 0 0,-1 0 1,0 0-1,1 0 0,0 0 0,4 0 8,-2 1-8,-1-1 0,1 1 0,0-1 0,0 0 0,0-1 0,0 1 0,-1 0 0,1-1 0,0 1 0,0-1 0,-1 0 0,6-2 0,4-5 13,0 0 0,1 1-1,26-11 1,86-37 1,-94 39 35,413-170 230,-284 114-254,-152 68-29,20-8-7,0 2 0,0 1-1,49-9 1,10-3 44,6-2-34,-53 14 30,-1-2-1,0-1 0,46-22 0,193-91-3,298-169 27,-425 209-133,-99 58 106,2 2-1,92-28 1,-140 51-25,1 0 1,-1-1 0,0 1-1,0-1 1,0 0-1,0-1 1,0 0 0,-1 0-1,1 0 1,5-7 0,-5 7-4,0-1 0,0 1 0,1 0 0,-1 0 0,1 1 1,0 0-1,7-3 0,-5 3-27,46-21 24,139-54 55,-51 14-56,-92 39-56,77-26 0,62-18 262,-116 32-154,-53 25-86,40-17 0,-5 10 67,-14 5 10,-1-2 1,44-23-1,-19 5-61,71-24 0,-21 9 67,4-17-74,138-65 56,-49 43-98,-91 43 68,-57 20 17,77-35 12,12-9 22,118-75-37,-81 21-59,-123 87 114,66-42-100,-102 58 21,1 1 0,1 2 0,0 0 0,1 2 0,1 2 0,58-17 0,-58 20 14,0-1 0,-1-1 0,0-2 0,-1-1 0,44-30 0,-47 23 44,-23 18-52,0 0 0,1 0-1,-1 1 1,1-1 0,0 1 0,0 0-1,9-4 1,-20 8-5156,-6-3 4603,5 1-56,7 1 585,0 0 0,0 0 0,0 0 1,0 0-1,0 0 0,-1 0 1,1 0-1,0 0 0,0 0 0,0 0 1,0 0-1,0 0 0,-1 0 1,1 0-1,0 0 0,0 0 1,0 0-1,0 0 0,0 0 0,-1 0 1,1 0-1,0 0 0,0 0 1,0 0-1,0 0 0,0 0 0,-1 0 1,1 1-1,0-1 0,0 0 1,0 0-1,0 0 0,0 0 0,0 0 1,0 0-1,-1 0 0,1 1 1,0-1-1,0 0 0,0 0 0,0 0 1,0 0-1,0 0 0,0 1 1,0-1-1,0 0 0,0 0 0,0 0 1,0 0-1,0 1 0,0-1 1,0 0-1,0 0 0,0 0 0,0 0 1,0 1-1,0-1-77,0 1 1,0 0-1,0 0 1,0 0-1,0-1 0,0 1 1,0 0-1,0 0 0,0 0 1,0-1-1,-1 1 1,1 0-1,0-1 0,-1 1 1,1 0-1,0 0 0,-1-1 1,1 1-1,-1-1 1,1 1-1,-1 0 0,1-1 1,-1 1-1,0-1 0,1 1 1,-1-1-1,0 1 0,1-1 1,-1 0-1,0 1 1,1-1-1,-1 0 0,0 0 1,0 1-1,1-1 0,-1 0 1,0 0-1,0 0 1,0 0-1,1 0 0,-3 0 1,-1 0-1964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25.725"/>
    </inkml:context>
    <inkml:brush xml:id="br0">
      <inkml:brushProperty name="width" value="0.05" units="cm"/>
      <inkml:brushProperty name="height" value="0.05" units="cm"/>
      <inkml:brushProperty name="color" value="#E71224"/>
    </inkml:brush>
  </inkml:definitions>
  <inkml:trace contextRef="#ctx0" brushRef="#br0">6 15 1996,'-6'-15'14239,"6"16"-14230,0 0 0,0 0 0,0-1-1,1 1 1,-1 0 0,0 0 0,0 0-1,0-1 1,1 1 0,-1 0 0,0 0-1,1-1 1,-1 1 0,1 0-1,-1-1 1,1 1 0,-1 0 0,1-1-1,-1 1 1,1-1 0,0 1 0,-1-1-1,1 1 1,0-1 0,0 1-1,-1-1 1,1 0 0,0 1 0,0-1-1,-1 0 1,1 0 0,0 0 0,0 0-1,0 1 1,1-1 0,-2 0-1,1 0 1,0 0-1,0 0 1,-1 0-1,1 0 1,0 0-1,0 0 1,-1 1-1,1-1 1,0 0-1,-1 0 0,1 1 1,0-1-1,-1 1 1,1-1-1,0 1 1,-1-1-1,1 1 1,-1-1-1,1 1 1,-1-1-1,1 1 1,-1-1-1,0 1 1,1 0-1,-1-1 1,0 1-1,1 0 1,-1-1-1,0 1 1,0 0-1,0 0 0,1-1 1,-1 1-1,0 1 1,0-2-5,0 0 0,0 1 1,0-1-1,0 1 0,0-1 0,0 0 1,0 1-1,1-1 0,-1 0 1,0 1-1,0-1 0,0 0 0,1 1 1,-1-1-1,0 0 0,0 0 0,1 1 1,-1-1-1,0 0 0,0 0 0,1 1 1,-1-1-1,0 0 0,1 0 1,-1 0-1,0 0 0,1 0 0,-1 1 1,1-1-1,13 11 82,0 1 0,-1 1 0,-1 0 0,0 1 0,18 27 0,16 18 69,-41-52-149,-1 0 1,1 0-1,-1 0 1,-1 0 0,1 0-1,-1 1 1,-1-1 0,1 1-1,1 9 1,8 77 114,-9-61-66,4 74 26,-7 113 0,-2-86-17,2-78-163,0-55-14,0-23-5988,0 17 4442,0-1-503,0 0 1396,0-22-3326,0-4 2126</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26.297"/>
    </inkml:context>
    <inkml:brush xml:id="br0">
      <inkml:brushProperty name="width" value="0.05" units="cm"/>
      <inkml:brushProperty name="height" value="0.05" units="cm"/>
      <inkml:brushProperty name="color" value="#E71224"/>
    </inkml:brush>
  </inkml:definitions>
  <inkml:trace contextRef="#ctx0" brushRef="#br0">96 75 7313,'8'-53'5245,"-5"51"-5154,1 1-1,0-1 1,0 1-1,0 0 1,1 0-1,-1 0 1,6 0-1,-8 1-45,43-6-69,61 1 1,-104 11 28,0 1-11,-1 44-16,-1-48 23,0 0 0,0-1 0,-1 1 0,1-1 0,-1 1 0,1-1 0,-1 1 0,0-1 0,0 0 0,0 1 1,0-1-1,0 0 0,-1 1 0,1-1 0,-1 0 0,1 0 0,-1 0 0,0-1 0,0 1 0,0 0 0,-3 2 1,-8 8 3,-2 14 8,-13-2-5,14-1-1,-5-11-9,15-10 1,0 0 0,1 0 0,-1 1 0,1-1-1,-1 1 1,1 0 0,0 0 0,0 0 0,0 0-1,-2 4 1,2-2 1,-1 0 0,1 0 0,-1 0 0,0 0 0,0-1 0,-1 0 0,1 0 0,-7 4 1,-11 10 52,16-12 130,14-13 173,3-3-345,-6 6-52,0 4-22,96 0 53,-100 0 9,1 0 0,-1 0 0,0 0 0,1 1 0,-1-1 0,1 0 0,-1 1 0,0-1 0,1 1 0,-1-1 0,0 1 1,0 0-1,1-1 0,-1 1 0,0 0 0,0 0 0,0 0 0,0 0 0,0 0 0,0 0 0,1 2 0,6 5-2,10 3 4,-15-9 0,0-1-1,-1 0 1,0 1 0,1 0 0,-1-1 0,0 1 0,0 0 0,4 4 0,-3 0 21,0-1-1,0 1 1,-1 0-1,0 0 1,0 0-1,-1 0 1,1 0 0,-1 0-1,-1 1 1,1-1-1,-1 0 1,0 1-1,-1 8 1,1-8 1,0-6-21,-1-1-1,1 1 1,0 0-1,0-1 0,0 1 1,-1-1-1,1 1 1,0 0-1,-1-1 0,1 1 1,0-1-1,-1 1 1,1-1-1,-1 1 0,1-1 1,-1 1-1,1-1 1,-1 0-1,1 1 0,-1-1 1,1 0-1,-1 1 1,1-1-1,-1 0 0,0 0 1,1 0-1,-1 1 1,0-1-1,1 0 1,-1 0-1,1 0 0,-1 0 1,-1 0-1,1 0 1,1 0 0,-1 0 0,1 0 0,-1 0 0,1 0 0,-1 0 0,0 0 0,1 0 0,-1 0 0,1 1 0,-1-1 0,1 0 0,-1 0 0,0 0 1,1 1-1,-1-1 0,1 0 0,0 1 0,-1-1 0,1 1 0,-1-1 0,1 0 0,-1 1 0,1-1 0,0 1 0,-1-1 0,1 1 0,0-1 0,0 1 0,-1 0 0,1-1 0,0 2 0,-1-1 1,-1 0-1,1 0 1,0-1-1,0 1 1,-1 0 0,1-1-1,-1 1 1,1-1 0,-1 1-1,1-1 1,-1 1-1,1-1 1,-1 0 0,-2 0-1,-8 3-66,-1-1 0,0 0 0,1-1 0,-1 0 0,-25-2 0,1 0-1127,37 1 1160,-1 0 0,0 0 0,0-1-1,1 1 1,-1 0 0,0 0-1,1 0 1,-1 0 0,0-1 0,0 1-1,1 0 1,-1-1 0,0 1-1,1-1 1,-1 1 0,1-1-1,-1 1 1,1-1 0,-1 1 0,1-1-1,-1 1 1,1-1 0,-1 1-1,1-1 1,-1 0 0,1 1-1,0-1 1,-1-1 0,1 1-26,0 1 1,-1-1-1,1 0 0,-1 0 1,1 0-1,-1 0 0,1 1 1,-1-1-1,0 0 0,1 1 1,-1-1-1,0 0 0,0 1 1,1-1-1,-1 1 0,0-1 1,0 1-1,0-1 0,0 1 1,0 0-1,1-1 0,-1 1 1,0 0-1,0 0 0,0 0 1,0 0-1,0 0 0,-2 0 1,3 0 4,-1 0 0,0 0 0,0 0 0,1 0 0,-1-1 0,0 1 0,0 0 0,0 0 0,1-1 0,-1 1 0,0 0 0,1-1 1,-1 1-1,0 0 0,1-1 0,-1 1 0,1-1 0,-1 1 0,0-1 0,1 0 0,-1 1 0,1-1 0,0 1 0,-1-1 0,0-1 1,1 1-30,-1 0 1,1 1 0,0-1 0,-1 0 0,1 1 0,-1-1 0,1 1-1,-1-1 1,1 1 0,-1-1 0,0 1 0,1-1 0,-1 1 0,1-1-1,-1 1 1,0 0 0,0-1 0,1 1 0,-1 0 0,0 0 0,0-1 0,1 1-1,-1 0 1,0 0 0,-1 0 0,0 0-250,0-1-1,0 0 1,0 1 0,1-1-1,-1 0 1,0 0-1,1 0 1,-1 0 0,0 0-1,1 0 1,-2-2 0,-3-2-743,0-5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26.670"/>
    </inkml:context>
    <inkml:brush xml:id="br0">
      <inkml:brushProperty name="width" value="0.05" units="cm"/>
      <inkml:brushProperty name="height" value="0.05" units="cm"/>
      <inkml:brushProperty name="color" value="#E71224"/>
    </inkml:brush>
  </inkml:definitions>
  <inkml:trace contextRef="#ctx0" brushRef="#br0">28 28 6537,'35'-27'6528,"-35"32"-6126,0 249 1394,0-253-1794,1 0 1,-1 0-1,1 0 1,0 0-1,-1-1 1,1 1-1,0 0 0,0-1 1,0 1-1,-1 0 1,1-1-1,0 1 1,0-1-1,0 0 1,0 1-1,0-1 1,0 0-1,0 1 1,0-1-1,0 0 1,0 0-1,0 0 1,0 0-1,0 0 0,0 0 1,2 0-1,38 1 115,-33-2-80,-6 2-34,-1-1-3,1 0 0,-1 0 0,0 1 0,1-1 0,-1 0 0,0 0 1,1 0-1,-1 0 0,0 0 0,0-1 0,1 1 0,-1 0 0,0-1 0,0 1 0,1 0 0,-1-1 0,0 0 0,0 1 0,0-1 0,0 0 0,2-1 0,30-46 0,-28 42-1,-1 1 0,0-1 1,-1 0-1,1 1 0,-1-2 1,0 1-1,0 0 0,-1-1 1,0 1-1,2-14 0,-1-2-36,-1-1-1,-2-25 1,0 38 33,0 10 1,0-1 0,0 1 0,0 0 0,0 0 0,0-1 0,0 1 0,0 0 0,0-1 0,0 1 0,0 0 0,0 0 0,0-1 0,0 1 0,-1 0 0,1 0 0,0 0 0,0-1 0,0 1 0,0 0 0,-1 0-1,1 0 1,0-1 0,0 1 0,0 0 0,-1 0 0,1 0 0,0 0 0,0-1 0,-1 1 0,1 0 0,0 0 0,0 0 0,-1 0 0,1 0 0,0 0 0,-1 0 0,-25-6-187,6 3-809,0 0 0,0 2-1,-23 0 1,40 1 947,1 0-17,1 0 0,-1 0-1,0 0 1,1 0-1,-1 1 1,1-1 0,-1 0-1,1 1 1,-1-1-1,1 1 1,-1-1 0,1 1-1,-1 0 1,1 0-1,-1 0 1,1 0 0,0 0-1,0 0 1,0 0-1,-3 2 1,4-2-20,-1 0 0,0 0 0,0 0 1,0 0-1,0 0 0,0 0 0,0 0 0,0-1 0,0 1 0,-1 0 0,1-1 1,0 1-1,0-1 0,0 0 0,-1 1 0,1-1 0,0 0 0,-1 1 0,1-1 1,-3 0-1,3 0-5,0 0 0,0 0 0,1 0 0,-1 0 0,0 0 1,0 0-1,0 0 0,0 1 0,0-1 0,0 0 0,0 1 1,0-1-1,0 1 0,0-1 0,1 1 0,-1-1 0,0 1 0,0 0 1,1-1-1,-1 1 0,0 0 0,1-1 0,-1 1 0,1 0 0,-1 1 1,0-1-11,1-1-1,-1 1 1,1 0 0,-1-1 0,1 1 0,-1 0 0,1-1 0,-1 1 0,1-1 0,-1 1 0,0-1 0,1 1 0,-1-1 0,0 1 0,1-1 0,-1 0-1,0 1 1,0-1 0,1 0 0,-1 0 0,0 0 0,0 1 0,0-1 0,1 0 0,-2 0 0,-4 0-1291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27.028"/>
    </inkml:context>
    <inkml:brush xml:id="br0">
      <inkml:brushProperty name="width" value="0.05" units="cm"/>
      <inkml:brushProperty name="height" value="0.05" units="cm"/>
      <inkml:brushProperty name="color" value="#E71224"/>
    </inkml:brush>
  </inkml:definitions>
  <inkml:trace contextRef="#ctx0" brushRef="#br0">1 6 8545,'5'-5'623,"-3"7"-237,-3 4-1827,-1 1-3418</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27.812"/>
    </inkml:context>
    <inkml:brush xml:id="br0">
      <inkml:brushProperty name="width" value="0.05" units="cm"/>
      <inkml:brushProperty name="height" value="0.05" units="cm"/>
      <inkml:brushProperty name="color" value="#E71224"/>
    </inkml:brush>
  </inkml:definitions>
  <inkml:trace contextRef="#ctx0" brushRef="#br0">1 49 5136,'7'-15'745,"-6"12"-305,0 1 0,-1 0 0,1 0 0,0-1 0,0 1 0,1 0 0,-1 0 0,0 0 0,1 0 0,-1 0 0,1 1 0,-1-1 0,1 0 0,0 1 0,2-2 346,0 3-180,-4 0-590,0 0-1,0 0 1,0 0 0,1-1-1,-1 1 1,0 0 0,0 0-1,0 0 1,1 0 0,-1 0-1,0 0 1,0 0 0,1 0-1,-1 0 1,0 0 0,0 0-1,1 1 1,-1-1 0,0 0-1,0 0 1,0 0 0,1 0-1,-1 0 1,0 0 0,0 0-1,0 1 1,1-1-1,-1 0 1,0 0 0,0 0-1,0 0 1,0 1 0,0-1-1,1 0 1,-1 0 0,0 0-1,0 1 1,0-1 0,0 0-1,0 0 1,0 0 0,0 1-1,0-1 1,0 0 0,0 0-1,0 1 1,0-1 0,0 1 27,0 0-24,0 0 0,0 1 1,0-1-1,0 0 0,0 0 0,0 0 0,1 1 0,-1-1 1,0 0-1,1 0 0,-1 0 0,1 0 0,-1 0 0,1 1 1,-1-1-1,1 0 0,0 0 0,-1 0 0,1-1 1,1 3-1,-1-3-7,0 1-1,0-1 1,1 1 0,-2 0 0,1 0 0,0 0 0,0-1-1,0 1 1,0 0 0,0 0 0,-1 0 0,1 0 0,0 0-1,-1 0 1,1 1 0,-1-1 0,1 0 0,-1 0 0,0 0-1,1 0 1,-1 2 0,1 1 37,18 32 132,-2 1-1,21 64 1,-23-57-198,33 67 1,-40-99-3386,-7-28-2116,-1 2 4708,0-6-1317,-5 9 277,-21-21 460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28.168"/>
    </inkml:context>
    <inkml:brush xml:id="br0">
      <inkml:brushProperty name="width" value="0.05" units="cm"/>
      <inkml:brushProperty name="height" value="0.05" units="cm"/>
      <inkml:brushProperty name="color" value="#E71224"/>
    </inkml:brush>
  </inkml:definitions>
  <inkml:trace contextRef="#ctx0" brushRef="#br0">0 37 7725,'0'-37'3270,"0"37"-3250,0 5-3754,0 15 2442,0-16-255,0 15-2387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52.306"/>
    </inkml:context>
    <inkml:brush xml:id="br0">
      <inkml:brushProperty name="width" value="0.05" units="cm"/>
      <inkml:brushProperty name="height" value="0.05" units="cm"/>
    </inkml:brush>
  </inkml:definitions>
  <inkml:trace contextRef="#ctx0" brushRef="#br0">238 1 956,'0'0'2276,"-5"0"-2190,-39 0 312,41 0-354,2 0-40,1 0 0,0 0-1,-1 0 1,1 0 0,0 0 0,-1 0 0,1 0 0,-1 0 0,1-1 0,0 1 0,-1 0 0,1 0 0,0 1 0,-1-1 0,1 0 0,-1 0-1,1 0 1,0 0 0,-1 0 0,1 0 0,0 0 0,-1 1 0,1-1 0,0 0 0,-1 0 0,1 0 0,0 1 0,0-1 0,-1 0-1,1 0 1,0 1 0,0-1 0,-1 0 0,1 1 0,0 0 0,-3 7 46,3-7-43,0-1-1,0 1 1,0-1 0,0 1-1,-1-1 1,1 1 0,0-1-1,0 1 1,0-1-1,0 1 1,-1-1 0,1 1-1,0-1 1,-1 1 0,1-1-1,0 0 1,-1 1 0,1-1-1,0 1 1,-1-1-1,1 0 1,-1 0 0,1 1-1,-1-1 1,1 0 0,-1 0-1,1 1 1,-1-1-1,1 0 1,-1 0 0,1 0-1,-1 0 1,1 0 0,-1 0-1,1 0 1,-1 0 0,1 0-1,-1 0 1,1 0-1,-2 0 1,-6 15 202,-20 12 20,21-21-186,-1 0 0,2 1 0,-1 1 0,1-1 0,0 1 0,0 0 0,-7 13 0,9-12 26,2-5-18,0 1 0,0 0 0,0 0 0,1 0 0,-1 0 0,0 9-1,1-3 5,-1-1-1,-1 1 0,0-1 0,-6 15 0,5-14-10,0 0 1,1 0-1,0 0 0,-2 15 0,0 115-349,41-139-3869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28.559"/>
    </inkml:context>
    <inkml:brush xml:id="br0">
      <inkml:brushProperty name="width" value="0.05" units="cm"/>
      <inkml:brushProperty name="height" value="0.05" units="cm"/>
      <inkml:brushProperty name="color" value="#E71224"/>
    </inkml:brush>
  </inkml:definitions>
  <inkml:trace contextRef="#ctx0" brushRef="#br0">101 40 7865,'0'-4'245,"-4"-23"2330,4 27-2559,0 0-1,0-1 1,0 1-1,0-1 1,-1 1 0,1-1-1,0 1 1,0-1-1,-1 1 1,1 0 0,0-1-1,-1 1 1,1 0-1,0-1 1,-1 1 0,1 0-1,0-1 1,-1 1 0,1 0-1,-1 0 1,1-1-1,-1 1 1,1 0 0,-1 0-1,1 0 1,0 0-1,-1 0 1,1 0 0,-1 0-1,1 0 1,-1 0-1,1 0 1,-1 0 0,1 0-1,-1 0 1,1 0 0,-1 0-1,1 0 1,-1 0-1,1 1 1,-1-1 0,1 0-1,0 0 1,-1 1-1,1-1 1,-1 0 0,1 0-1,0 1 1,-1-1-1,1 0 1,0 1 0,-1-1-1,1 1 1,0-1-1,-1 1 1,-1 7-16,2-7 0,0-1 1,0 1-1,0 0 1,0 0-1,0-1 1,0 1 0,0 0-1,0-1 1,0 1-1,0 0 1,0 0 0,0-1-1,-1 1 1,1 0-1,0-1 1,-1 1-1,1 0 1,0-1 0,-1 1-1,1-1 1,-1 1-1,1-1 1,0 1-1,-2 0 1,-3 7-4,-1 0 0,1 0 0,-6 15-1,-8 19 11,16-37-2,0 1 0,0-1 1,1 1-1,0-1 1,0 1-1,0 0 0,1-1 1,0 1-1,0 0 0,0 8 1,1-13-1,0 1 0,0 0 1,0-1-1,0 1 1,0 0-1,0 0 0,1-1 1,-1 1-1,1 0 0,-1-1 1,1 1-1,0-1 0,1 3 1,14 3 20,-11-5-33,5 6-3,25 0-4,-23-6 7,0 0 0,0 1 1,14 6-1,-24-7 4,0-1 1,-1 0-1,1 1 0,-1-1 0,0 1 1,1-1-1,-1 1 0,0 0 0,0 0 1,0-1-1,0 1 0,0 0 0,0 0 1,-1 0-1,1 0 0,-1 0 0,1 0 0,-1 4 1,1 42 53,-1-33-22,0-13-29,0-1 0,0 0 0,0 1 0,0-1 0,0 0-1,0 1 1,-1-1 0,1 1 0,0-1 0,-1 0 0,1 1 0,-1-1 0,1 0 0,-1 0 0,-1 2 0,-14 1-91,14-3 86,-2-1-122,-15 0-1635,17 0 1572,1 0 1,0 1-1,0-1 1,-1 0-1,1 0 1,0 0-1,0 0 1,-1 0 0,1-1-1,0 1 1,0 0-1,-1-1 1,1 1-1,0 0 1,0-1-1,0 0 1,0 1-1,0-1 1,0 1-1,0-1 1,0 0-1,0 0 1,0 0-1,0 0 1,0 0-1,0 0 1,0 0-1,1 0 1,-1 0-1,1 0 1,-1 0-1,0-2 1,-2-4-7,-5 2-1269,1 5 372</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28.945"/>
    </inkml:context>
    <inkml:brush xml:id="br0">
      <inkml:brushProperty name="width" value="0.05" units="cm"/>
      <inkml:brushProperty name="height" value="0.05" units="cm"/>
      <inkml:brushProperty name="color" value="#E71224"/>
    </inkml:brush>
  </inkml:definitions>
  <inkml:trace contextRef="#ctx0" brushRef="#br0">1 42 6281,'4'-5'1460,"-1"1"795,-3 6-785,-1 9-1503,1-7 195,-1-3-150,1 0 0,-1 0 0,1 0-1,0 0 1,-1 0 0,1 0 0,0 0 0,0 1 0,0-1-1,0 0 1,0 0 0,0 0 0,0 0 0,0 0 0,0 0-1,1 1 1,1 18 119,-2 105 98,5-124-215,16 0 6,-15-1 16,-2 0-4,82 0 273,-85-1-297,0 1 1,0 0-1,0-1 0,0 1 1,0-1-1,0 1 0,0-1 0,0 0 1,0 1-1,0-1 0,0 0 0,0 0 1,-1 0-1,1 1 0,0-1 0,0 0 1,-1 0-1,1 0 0,-1 0 1,1 0-1,-1 0 0,1 0 0,-1-1 1,0 1-1,0 0 0,1-2 0,1-2 35,2-3-2,-1-1 1,1 1 0,-1-1 0,-1 0 0,0 0 0,0 0 0,-1 0 0,0 0 0,0 0 0,-1 0 0,-2-17 0,2-6-57,0 31 15,0 1 1,0-1-1,-1 1 0,1-1 1,0 0-1,0 1 0,0-1 0,0 1 1,-1-1-1,1 1 0,0-1 0,0 1 1,-1-1-1,1 1 0,0-1 1,-1 1-1,1-1 0,-1 1 0,1-1 1,-1 1-1,1 0 0,-1-1 0,1 1 1,-1 0-1,1-1 0,-1 1 1,1 0-1,-1 0 0,1 0 0,-1-1 1,0 1-1,1 0 0,-1 0 0,1 0 1,-1 0-1,1 0 0,-1 0 1,-1 0-1,2 0-13,-1 0 1,0 1-1,1-1 1,-1 0-1,1-1 1,-1 1-1,0 0 1,1 0-1,-1 0 1,0 0-1,1 0 0,-1-1 1,1 1-1,-1 0 1,0 0-1,1-1 1,-1 1-1,1 0 1,-1-1-1,1 1 1,-1-1-1,1 1 1,-1-1-1,1 1 1,0-1-1,-1 1 0,1-1 1,0 1-1,-1-1 1,1 0-1,0 1 1,0-1-1,0 1 1,-1-1-1,1 0 1,0 1-1,0-1 1,0 0-1,0 0 1,0 1-267,-12 0-738,10-1 763,1 1 0,0-1 1,-1 1-1,1 0 0,-1 0 0,1 0 1,-1 0-1,1 0 0,0 0 0,-1 0 1,1 1-1,-1-1 0,1 0 0,0 1 1,-1-1-1,1 1 0,0 0 0,-1-1 1,-1 2-1,3-1-122,-3 14-150,-2-9-3216</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29.660"/>
    </inkml:context>
    <inkml:brush xml:id="br0">
      <inkml:brushProperty name="width" value="0.05" units="cm"/>
      <inkml:brushProperty name="height" value="0.05" units="cm"/>
      <inkml:brushProperty name="color" value="#E71224"/>
    </inkml:brush>
  </inkml:definitions>
  <inkml:trace contextRef="#ctx0" brushRef="#br0">90 427 1632,'1'0'28,"-1"1"1,1-1-1,-1 1 0,0 0 0,1-1 0,-1 1 1,0 0-1,0-1 0,1 1 0,-1 0 0,0-1 1,-1 10 8563,1-251-6690,0 239-1893,0-1-1,0 1 1,-1 0-1,1 0 0,0 0 1,-1 0-1,0 0 1,0 0-1,1 0 1,-1 0-1,0 0 1,-1 0-1,1 0 0,0 0 1,-3-2-1,3 2 6,-1 1 0,1-1 0,0 0 0,-1 0 0,1 0 0,0 0 0,0 1 0,0-2 0,1 1 0,-1 0 0,0 0 0,1 0 0,-1 0 0,1 0 0,0-4 0,0 2 11,0 0 0,0 1 0,0-1 1,-1 0-1,1 0 0,-1 1 0,0-1 0,0 0 1,0 1-1,-1-1 0,1 1 0,-1 0 0,0-1 1,-3-4-1,-2-20 78,-3 16-75,7 10-22,0 0 0,1-1 0,0 1 0,0-1 0,0 1 0,0-1 0,0 0 0,0 0 0,-2-6 0,4 9-20,0 0 11,0 0-1,-1 0 1,1 0-1,0 0 1,0-1-1,0 1 1,0 0 0,0 0-1,0 0 1,0 0-1,-1 0 1,1 0-1,0 0 1,0 0-1,0 0 1,0 0-1,0 0 1,-1 0 0,1 0-1,0 0 1,0 0-1,0 0 1,0 0-1,0 0 1,-1 0-1,1 0 1,0 0-1,0 0 1,0 0 0,0 0-1,0 0 1,0 0-1,-1 0 1,1 0-1,0 0 1,0 0-1,0 0 1,0 0-1,0 0 1,0 1-1,-1-1 1,1 0 0,0 0-1,0 0 1,0 0-1,0 0 1,0 0-1,0 0 1,0 1-1,0-1 1,0 0-1,0 0 1,0 0 0,0 0-1,0 0 1,0 1-1,0-1 1,0 0-1,0 0 1,0 0-1,0 0 1,0 0-1,0 1 1,0-1-1,0 0 1,0 0 0,0 0-1,0 0 1,0 1-1,0 184 69,0-184-66,0 1-1,0-1 1,0 1 0,1-1-1,-1 1 1,0-1 0,1 0-1,-1 1 1,1-1 0,-1 1-1,1-1 1,0 0 0,-1 0-1,1 1 1,0-1 0,0 0-1,0 0 1,0 0 0,0 0-1,2 1 1,-2-1-3,0 0 1,0 0-1,0 0 1,0 0-1,0 0 1,0 0-1,0 0 1,-1 0-1,1 1 1,0-1 0,-1 0-1,1 0 1,0 1-1,-1-1 1,0 0-1,1 1 1,-1-1-1,0 0 1,0 1-1,0 1 1,0 0-23,0 0 1,-1 0 0,1 0 0,0 0 0,0-1 0,1 1-1,-1 0 1,1 0 0,-1 0 0,1-1 0,0 1 0,0 0 0,0-1-1,0 1 1,0-1 0,1 1 0,-1-1 0,1 1 0,0-1-1,0 0 1,2 2 0,15 22-283,-17-22 266,1 0 1,0 0 0,0 0-1,0 0 1,0-1 0,1 1-1,6 4 1,-7-6 38,1 0 1,0 0-1,-1-1 1,1 1-1,0-1 1,0 0-1,0 0 1,0 0 0,0 0-1,0-1 1,0 0-1,0 0 1,7 0-1,-3 0 9,-7-1-7,-1 1 0,1 0 0,-1 0 0,0 0 0,1-1 0,-1 1 0,1 0 0,-1 0 1,0-1-1,1 1 0,-1 0 0,0-1 0,1 1 0,-1 0 0,0-1 0,0 1 0,1-1 0,-1 1 0,0 0 0,0-1 0,0 1 0,1-1 0,-1 1 0,0-1 0,0 1 0,0-1 0,0 1 0,0-1 0,0 1 0,0-1 1,0 1-1,0-1 0,0 0 0,0 1 1,-1-1 0,1 1 0,0-1 0,0 1 0,1-1 0,-1 1-1,0-1 1,0 1 0,0-1 0,0 1 0,0-1 0,0 1-1,1-1 1,-1 1 0,0-1 0,0 1 0,1-1 0,-1 1 0,0 0-1,1-1 1,-1 1 0,0-1 0,1 1 0,-1 0 0,1-1-1,-1 1 1,1 0 0,-1 0 0,0-1 0,1 1 0,-1 0 0,2 0-1,0-3 4,0 1 0,-1-1-1,1 1 1,0-1-1,-1 0 1,0 0 0,0 1-1,0-1 1,0 0-1,1-6 1,0 4 3,1-6 82,-1 0 1,0 0-1,0 0 1,-1 0-1,-1 0 0,-1-21 1,0 6 164,1 26-279,-5 0-201,4 0 228,-1-1-1,1 1 0,0 0 0,-1 0 0,1 0 0,0 0 0,-1 1 0,1-1 0,0 0 0,0 1 0,-1-1-1,1 0 1,0 1 0,-3 1 0,3-1 3,1 0-1,-1 1 0,0-1 0,0 1 0,0-1 0,1 0 0,-1 1 1,1 0-1,-1-1 0,1 1 0,0-1 0,-1 1 0,1 0 1,0-1-1,0 1 0,0-1 0,1 3 0,-1 76-445,0-80 439,0 1-1,0-1 0,0 0 0,0 1 0,0-1 0,0 1 0,1-1 1,-1 1-1,0-1 0,0 0 0,1 1 0,-1-1 0,0 0 0,0 1 1,1-1-1,-1 0 0,0 1 0,1-1 0,-1 0 0,0 0 0,1 1 1,-1-1-1,1 0 0,-1 0 0,0 0 0,1 1 0,-1-1 0,1 0 1,-1 0-1,1 0 0,-1 0 0,0 0 0,1 0 0,-1 0 1,1 0-1,-1 0 0,1 0 0,0 0-2,-1 0 0,1 0 0,-1 0 0,1 0 0,-1 0 0,1 0 0,-1 0 0,1 0 0,-1 0 0,1 0 0,-1 0 0,1 0 0,-1 1 0,0-1 0,1 0 0,-1 0 0,1 0 0,-1 1 0,1-1 0,-1 0 0,0 1 0,1-1 0,-1 0 0,0 1 0,1-1 0,-1 1 0,0-1 0,0 0 0,1 1 0,-1-1 0,0 1 0,0-1 0,0 1 0,1-1 0,-1 1 0,0-1 0,0 2 0,24 9-163,-23-10 156,0-1 1,0 1 0,0-1-1,1 1 1,-1-1 0,0 1-1,1-1 1,-1 0 0,0 0-1,1 0 1,-1 0 0,0 0-1,1 0 1,-1 0 0,0 0-1,1 0 1,-1 0 0,0-1-1,0 1 1,1-1 0,-1 1-1,0-1 1,0 1 0,0-1-1,1 0 1,-1 0 0,0 1-1,0-1 1,0 0 0,0 0-1,0 0 1,-1 0 0,1 0-1,0 0 1,0 0 0,-1-1-1,1 1 1,0 0 0,-1 0-1,1 0 1,-1-2 0,0 3 7,0 0 0,0-1 0,0 1 0,0 0 1,0 0-1,0 0 0,0 0 0,0-1 0,0 1 1,0 0-1,1 0 0,-1 0 0,0 0 0,0-1 1,0 1-1,0 0 0,0 0 0,0 0 0,0 0 1,0 0-1,1-1 0,-1 1 0,0 0 0,0 0 1,0 0-1,0 0 0,0 0 0,1 0 1,-1 0-1,0 0 0,0 0 0,0-1 0,0 1 1,1 0-1,-1 0 0,0 0 0,0 0 0,0 0 1,0 0-1,1 0 0,-1 0 0,0 0 0,0 0 1,0 0-1,0 0 0,1 1 0,-1-1 0,0 0 1,0 0-6,0 0 1,1 0-1,-1 0 1,0 0-1,0 0 1,0 0-1,0 0 1,1 0-1,-1 0 1,0 0 0,0 0-1,0 0 1,0 0-1,1 0 1,-1 0-1,0 0 1,0 0-1,0 0 1,0 0-1,0 0 1,1 0 0,-1 0-1,0 0 1,0 0-1,0 0 1,0-1-1,0 1 1,1 0-1,-1 0 1,0 0 0,0 0-1,0 0 1,0 0-1,0 0 1,0-1-1,0 1 1,0 0-1,0 0 1,0 0-1,1 0 1,-1-1 0,0 1-1,0 0 1,7-15-807,-6 12 114,1 1-1,-1-1 1,1 0 0,-1 0 0,0 0 0,0 0-1,0 0 1,-1 0 0,1 0 0,-1-6-1,0 6-219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30.972"/>
    </inkml:context>
    <inkml:brush xml:id="br0">
      <inkml:brushProperty name="width" value="0.05" units="cm"/>
      <inkml:brushProperty name="height" value="0.05" units="cm"/>
      <inkml:brushProperty name="color" value="#E71224"/>
    </inkml:brush>
  </inkml:definitions>
  <inkml:trace contextRef="#ctx0" brushRef="#br0">1 141 700,'0'0'8668,"0"4"-8656,0 14-23,4-11 2,11 5 27,-14-12-18,-1 0 0,0 0 1,1 0-1,-1 0 1,0 0-1,0 1 1,1-1-1,-1 0 0,0 0 1,0 0-1,0 0 1,1 1-1,-1-1 1,0 0-1,0 0 0,0 1 1,1-1-1,-1 0 1,0 0-1,0 1 1,0-1-1,0 0 0,0 1 1,0-1-1,0 0 1,0 0-1,0 1 1,0-1-1,0 0 0,0 1 1,0-1-1,0 0 1,0 0-1,0 1 1,0-1-1,0 0 0,0 1 1,0-1-1,0 0 1,0 0-1,-1 1 1,1-1-1,0 0 0,0 1 0,0-1 1,0 0-1,0 0 0,-1 1 0,1-1 0,0 0 1,0 0-1,0 1 0,0-1 0,0 0 1,0 0-1,0 1 0,0-1 0,0 0 0,0 0 1,0 1-1,0-1 0,0 0 0,0 0 1,1 1-1,-1-1 0,0 0 0,0 0 0,0 1 1,0-1-1,0 0 0,0 0 0,1 0 1,-1 1-1,0-1 0,0 0 0,0 0 1,1 0-1,-1 0 0,0 1 0,0-1 0,0 0 1,1 0-1,-1 0 0,1 1 0,0-1-1,0 1 1,0 0 0,0 0 0,0 0 0,0 0 0,-1 0-1,1 0 1,0 0 0,0 0 0,-1 0 0,1 0-1,-1 0 1,1 0 0,-1 0 0,1 0 0,-1 2 0,10 8-55,-10-11 75,0 0 0,0 0 0,1 0 1,-1 1-1,0-1 0,0 0 1,0 0-1,0 0 0,1 0 1,-1 1-1,0-1 0,0 0 0,0 0 1,0 0-1,1 0 0,-1 0 1,0 0-1,0 0 0,0 1 0,1-1 1,-1 0-1,0 0 0,0 0 1,1 0-1,-1 0 0,0 0 0,0 0 1,1 0-1,-1 0 0,0 0 1,0 0-1,0 0 0,1 0 1,-1-1-1,0 1 0,0 0 0,0 0 1,1 0-1,-1 0 0,0 0 1,0 0-1,0 0 0,1-1 0,-1 1 1,0 0-1,0 0 0,0 0 1,0 0-1,0-1 0,1 1 0,-1 0 1,0 0-1,0 0 0,0-1 1,0 1-1,0-21-21,0 16 4,0 3-3,-1 0 1,1 0-1,0 1 0,0-1 0,0 0 1,0 0-1,0 0 0,0 0 1,0 0-1,1-2 0,-1-87 473,0 91-494,0 4-67,0-3 88,0-1 0,0 1-1,0 0 1,0 0 0,0-1-1,0 1 1,0 0 0,0-1-1,1 1 1,-1 0-1,0-1 1,0 1 0,1-1-1,-1 1 1,0 0 0,1-1-1,-1 1 1,1-1 0,-1 1-1,1-1 1,-1 1 0,1-1-1,-1 1 1,1-1 0,-1 1-1,1-1 1,-1 0-1,1 1 1,1-1 0,26 3-14,-28 2-2,0-4 14,0-1 1,0 1-1,0 0 1,-1-1-1,1 1 1,0-1-1,0 1 1,0 0-1,0-1 1,0 1-1,0-1 1,0 1-1,0 0 1,0-1-1,1 1 1,-1-1-1,0 1 1,0-1-1,0 1 1,1 0-1,-1-1 1,0 1-1,1-1 1,-1 1-1,0-1 1,1 1-1,-1-1 1,1 0-1,-1 1 1,1 0-1,0-1-2,0-1 1,-1 1-1,1 0 0,0 0 1,0 0-1,-1 0 0,1 0 1,0 0-1,0 0 0,-1 0 1,1 0-1,0 0 1,-1 0-1,1 0 0,0 1 1,-1-1-1,1 0 0,0 0 1,-1 1-1,1-1 0,0 0 1,-1 1-1,1-1 0,-1 1 1,1-1-1,-1 1 0,1-1 1,-1 1-1,1-1 1,-1 1-1,1 0 0,-1-1 1,0 1-1,1 0 0,-1-1 1,0 1-1,1 1 0,14 1-184,-13-2 125,18 5 47,-20-6 17,1 0 0,-1 0 0,1 0 0,-1 1 0,1-1 0,0 0 1,-1 0-1,1 0 0,-1 0 0,1 0 0,-1 0 0,1-1 1,0 1-1,-1 0 0,1 0 0,-1 0 0,1 0 0,-1-1 1,1 1-1,-1 0 0,1 0 0,-1-1 0,1 1 0,-1 0 0,1-1 1,-1 1-1,0-1 0,1 1 0,-1-1 0,0 1 0,1-1 1,0-1-3,-2 1 1,1-1 0,0 1 1,0 0-1,1 0 0,-1 0 1,0 0-1,0 0 0,0 0 0,1 0 1,-1 0-1,0 1 0,1-1 1,-1 0-1,1 0 0,-1 0 0,1 0 1,0 0-1,-1 1 0,1-1 0,0 0 1,-1 0-1,1 1 0,1-2 1,0 1 1,-1 0 0,0 0 0,0 0 0,0 0 0,0 0 0,-1-1 0,1 1 0,0 0 0,0-1 0,-1 1 0,1-1 0,-1 1 0,1 0 0,-1-1 0,1 1 1,-1-1-1,0 1 0,0-3 0,0 3 2,4-11 112,-1 0 1,0 0-1,-1 0 1,0-1-1,-1 1 1,-1-14-1,0 41-114,0-11-1,0-1-4,0 157 85,1-157-84,1 0 0,-1 0 0,1 0-1,-1 0 1,1 0 0,0 0 0,0 0 0,0-1 0,0 1 0,0-1 0,1 1 0,-1-1 0,4 2 0,9 12 7,1 2 2,-11-14-19,0 0 0,-1 1 0,0 0 0,0 0 0,6 11 0,-9-15-30,-1-1 0,0 1-1,1-1 1,-1 1 0,0 0 0,1-1-1,-1 1 1,0-1 0,0 1 0,1 0-1,-1-1 1,0 1 0,0 0 0,0-1-1,0 1 1,0 0 0,0 0 0,0-1-1,0 1 1,0 0 0,0-1 0,0 1-1,-1 0 1,1-1 0,0 1 0,0 0-1,-1-1 1,0 2 0,-14 0-1254,10-2 1480,-1 0-773,1 0-190,4 0 724,0 0 0,0 0 0,0 0 0,0 0 0,0 0 0,0 0 0,0 0 0,0-1 0,0 1 0,0 0 0,0 0 0,0-1 0,0 1 0,0-1 0,0 1 0,0-1 1,0 1-1,1-1 0,-1 1 0,0-1 0,0 0 0,1 1 0,-1-1 0,0 0 0,1 0 0,-1 0 0,1 1 0,-1-1 0,0-2 0,-5-6-572,-1 7 120,7 2 429,-1 0 1,1 0 0,-1 0 0,1 0 0,-1 0 0,1 0-1,-1 0 1,1-1 0,-1 1 0,1 0 0,0 0 0,-1 0-1,1 0 1,-1 0 0,1-1 0,-1 1 0,1 0 0,0-1-1,-1 1 1,1 0 0,0 0 0,-1-1 0,1 1 0,0-1 0,-1 1-1,1 0 1,0-1 0,-1 0 0,-8-14-1060,6 11 319</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1:31.870"/>
    </inkml:context>
    <inkml:brush xml:id="br0">
      <inkml:brushProperty name="width" value="0.05" units="cm"/>
      <inkml:brushProperty name="height" value="0.05" units="cm"/>
      <inkml:brushProperty name="color" value="#E71224"/>
    </inkml:brush>
  </inkml:definitions>
  <inkml:trace contextRef="#ctx0" brushRef="#br0">25 61 5012,'0'-6'370,"-2"-22"3030,2 27-3346,-1 0-1,1 0 0,-1 1 0,1-1 0,-1 0 0,1 1 0,-1-1 1,0 0-1,1 1 0,-1-1 0,0 1 0,1-1 0,-1 1 0,0-1 0,0 1 1,0-1-1,1 1 0,-1 0 0,0 0 0,0-1 0,0 1 0,0 0 0,-1 0 1,-1-1 12,2 6 128,1 98 435,0-100-622,-1-1-1,1 0 1,0 1 0,1-1-1,-1 1 1,0-1-1,1 0 1,-1 1 0,1-1-1,0 0 1,0 1 0,0-1-1,0 0 1,0 0-1,0 0 1,1 0 0,-1 0-1,1 0 1,2 2 0,4 6-1,-7-9-6,0 0 1,-1 1 0,1-1-1,0 0 1,-1 1 0,1-1-1,-1 1 1,0-1 0,1 1-1,-1-1 1,0 1 0,0 0-1,0-1 1,0 1 0,0-1-1,-1 4 1,1-3-1,0-1 0,-1 1 1,1-1-1,0 1 0,0 0 0,0-1 0,1 1 1,-1 0-1,0-1 0,0 1 0,1 0 1,-1-1-1,1 1 0,1 1 0,8 10 11,-7-10-7,-1 0-1,1 0 1,-1 0-1,0 0 1,0 1-1,0-1 1,0 1-1,0-1 1,-1 1 0,0-1-1,2 8 1,-2-7-99,0 0 1,0-1 0,1 1 0,-1 0-1,1 0 1,0-1 0,0 1-1,0-1 1,1 0 0,-1 0 0,1 0-1,0 0 1,-1 0 0,1 0-1,1-1 1,-1 1 0,0-1-1,5 3 1,-7-5-23,-1 0 0,0 0-1,0 1 1,0-1 0,1 0-1,-1 0 1,0 0 0,0 0-1,1 0 1,-1 1 0,0-1-1,0 0 1,1 0 0,-1 0-1,0 0 1,0 0 0,1 0-1,-1 0 1,0 0 0,0 0-1,1 0 1,-1 0 0,0 0-1,0 0 1,1 0 0,-1-1-1,0 1 1,0 0 0,1 0-1,-1 0 1,0 0 0,0 0-1,1 0 1,-1-1 0,0 1-1,0 0 1,0 0 0,0 0-1,1-1 1,-1 1 0,0 0-1,0 0 1,0 0 0,0-1-1,0 1 1,1 0 0,-1 0-1,0-1 1,0 1 0,0 0-1,0 0 1,0-1 0,0 1-1,0-1 1,-1-17-1213,-4 18 1369,3 0-1,1 0-39,0 0 0,0 0 0,0 0 0,0 0 0,0 0 0,0 0 0,0 0 0,0 0 1,0 0-1,0-1 0,0 1 0,0 0 0,0-1 0,0 1 0,0-1 0,-1 0 0,1-1 91,0 0 0,0 0 0,1 1 0,-1-1 0,1 0 0,-1 0 0,1 0 0,-1 0 0,1 0 0,0 0 0,0 0 0,0 0 0,1-2 0,-1 3-58,-1 1 1,1-1-1,0 0 0,0 0 0,0 1 0,0-1 0,0 0 0,-1 1 1,1-1-1,0 0 0,-1 1 0,1-1 0,0 1 0,-1-1 0,1 1 0,-1-1 1,1 1-1,-1-1 0,1 1 0,-1-1 0,1 1 0,-1-1 0,0 0 1,0 1 34,0-1 0,0 1 0,0-1 0,1 1 1,-1-1-1,0 0 0,0 1 0,1-1 0,-1 0 0,1 0 1,-1 0-1,1 1 0,-1-1 0,1 0 0,-1 0 1,1 0-1,0 0 0,0 0 0,-1 0 0,1 0 0,0 0 1,0 0-1,0 0 0,0-1 0,-6-9 500,6 11-551,-1 0 1,0-1-1,1 1 0,-1-1 0,1 1 1,-1-1-1,1 0 0,0 1 1,-1-1-1,1 1 0,0-1 0,-1 0 1,1 1-1,0-1 0,0 0 0,-1 1 1,1-1-1,0 0 0,0 1 0,0-1 1,0-1-1,0 0-1,0 1 1,0-1 0,0 0-1,0 0 1,0 0-1,1 0 1,-1 0-1,0 1 1,1-1-1,0 0 1,1-3-1,12-3 39,-7 6-53,-7 2-2,0 0 1,0 0 0,1 0 0,-1 0 0,0-1-1,0 1 1,1 0 0,-1 0 0,0 0 0,0 0-1,0 0 1,1 0 0,-1 0 0,0-1 0,0 1-1,0 0 1,1 0 0,-1 0 0,0-1 0,0 1-1,0 0 1,0 0 0,0 0 0,0-1 0,1 1-1,-1 0 1,0 0 0,0-1 0,0 1 0,0 0-1,0 0 1,0-1 0,0 1 0,0 0 0,0 0-1,0-1 1,0 1 0,0-1 0,0 1 0,0 0 0,0 0 0,0-1 1,0 1-1,0 0 0,0 0 0,0-1 0,0 1 0,0 0 0,0 0 1,0-1-1,0 1 0,0 0 0,0 0 0,0-1 0,0 1 1,0 0-1,0 0 0,0 0 0,1-1 0,-1 1 0,0 0 0,0 0 1,0 0-1,0-1 0,1 1 0,-1 0 0,0 0 0,0 0 1,0 0-1,1 0 0,-1 0 0,0-1 0,0 1 0,1 0 0,-1 0 1,1 0 4,1 0-1,-1 0-1,0 0 1,0-1 0,0 1-1,1 0 1,-1 0-1,0-1 1,0 1-1,0-1 1,0 1-1,0-1 1,0 0 0,0 1-1,0-1 1,0 0-1,0 0 1,0 1-1,1-3 1,-2 3-2,0 0 1,0-1-1,0 1 1,0 0-1,0 0 0,0-1 1,1 1-1,-1 0 1,0-1-1,0 1 1,0 0-1,0 0 0,1-1 1,-1 1-1,0 0 1,0 0-1,1-1 1,-1 1-1,0 0 0,0 0 1,1 0-1,-1-1 1,0 1-1,0 0 0,1 0 1,-1 0-1,0 0 1,1 0-1,-1 0 1,0 0-1,1 0 0,-1 0 1,0-1-1,1 1 1,-1 1-1,0-1 1,1 0-1,-1 0 0,1 0 1,-1 0-1,0 0 1,0 0-1,1 0 1,-1 0-1,0 0 1,1 0 0,-1 0-1,0 0 1,0 0-1,1 0 1,-1-1-1,0 1 1,0 0-1,1 0 1,-1 0-1,0 0 1,0 0-1,1-1 1,-1 1-1,0 0 1,0 0-1,1 0 1,-1-1-1,0 1 1,0 0-1,0 0 1,0-1-1,0 1 1,1 0-1,-1 0 1,0-1-1,0 1 1,0 0-1,0-1 1,22-29 746,-20 20-609,0 1 0,-1 0 0,0 0-1,0-1 1,-1 1 0,0 0 0,-2-15 0,0-8 521,2 31-656,0 1 0,0-1-1,0 1 1,0-1 0,0 1 0,0-1-1,0 1 1,0-1 0,0 1 0,0-1-1,0 1 1,0-1 0,-1 1 0,1-1-1,0 1 1,0-1 0,0 1 0,-1-1-1,1 1 1,0 0 0,-1-1 0,1 1-1,0-1 1,-1 1 0,1 0 0,-1-1-1,1 1 1,0 0 0,-1 0 0,1-1-1,-1 1 1,1 0 0,-1 0 0,1 0-1,-1 0 1,1 0 0,-1-1 0,1 1-1,-1 0 1,1 0 0,-1 0 0,1 0-1,-1 0 1,1 1 0,-1-1 0,1 0-1,-2 0 1,-1 0 19,3 0-24,-1 0 0,1 0 0,0 0 0,0 0 0,0 0 0,0 0 0,0 0 0,-1 0 0,1 0 0,0 0 0,0 0 0,0 0 0,0 0 0,-1 0 0,1 0 0,0 0 0,0 0 0,0 0 0,0 1 0,0-1 0,0 0 0,-1 0 0,1 0 0,0 0 0,0 0 0,0 0 0,0 0 0,0 0 0,0 1 0,0-1 0,0 0 0,0 0 0,-1 0 0,1 0 0,0 0 0,0 0 0,0 1 0,0-1 0,0 0 0,0 0 1,0 0-1,0 0 0,0 0 0,0 1 0,0-1 0,0 0 0,0 0 0,0 0 0,0 0 0,0 0 0,0 1 0,0-1 0,0 0 0,1 0 0,-1 0 0,0 0 0,0 115 71,-1-94-65,0-18-4,0 1 1,1 0-1,0-1 1,-1 1 0,1 0-1,1 0 1,-1-1 0,1 1-1,-1 0 1,1-1-1,0 1 1,0 0 0,3 3-1,4 0 4,-7-6-5,0 0 0,0-1-1,0 1 1,0 0 0,0 0 0,0 0 0,0 0 0,0 0 0,0 0 0,0 0-1,-1 0 1,1 0 0,0 0 0,-1 1 0,1-1 0,-1 0 0,1 0-1,-1 1 1,0-1 0,0 0 0,1 3 0,-1-3-1,0 0 1,0 1-1,0-1 1,0 0-1,0 0 1,1 0-1,-1 0 0,0 0 1,1 0-1,-1 0 1,1 0-1,-1 0 1,1 0-1,-1 0 1,1 0-1,0 0 1,-1-1-1,1 1 0,0 0 1,0 0-1,0-1 1,0 1-1,0 0 1,0 0-2,0 0 0,0-1 0,0 1 0,0 0 0,0 0 0,0 0 0,0 0 1,-1 0-1,1 0 0,0 0 0,-1 0 0,1 0 0,0 0 0,-1 0 0,0 0 0,1 0 0,-1 0 1,0 1-1,1-1 0,-1 0 0,0 0 0,0 1 0,0 0 0,0-1 1,0-1-1,0 1 1,0 0-1,1-1 1,-1 1 0,0-1-1,0 1 1,1-1-1,-1 1 1,0-1-1,1 1 1,-1-1 0,1 1-1,-1-1 1,0 1-1,1-1 1,-1 1-1,1-1 1,-1 0-1,1 1 1,0-1 0,0 0 3,-1 1 1,0-1 0,1 0-1,-1 0 1,1 0 0,-1 1-1,0-1 1,1 0 0,-1 0-1,0 1 1,1-1 0,-1 0-1,0 0 1,0 1 0,1-1-1,-1 0 1,0 1 0,0-1-1,0 1 1,1-1 0,-1 0-1,0 1 1,0-1 0,0 1-1,0-1 1,0 0 0,0 1-1,0-1 1,0 1 0,0-1-1,0 0 1,0 1 0,0-1-1,0 1 1,0-1 0,0 0-1,0 1 1,-1 0 0,5-1 63,-4 0-60,1 0 1,-1 0 0,0 0 0,0 0 0,1 0 0,-1 0 0,0 1 0,0-1 0,1 0-1,-1 0 1,0 0 0,1 0 0,-1 0 0,0 0 0,0 0 0,1 0 0,-1 0 0,0 0 0,1-1-1,-1 1 1,0 0 0,0 0 0,1 0 0,-1 0 0,0 0 0,0 0 0,1-1 0,-1 1 0,0 0-1,0 0 1,0 0 0,1-1 0,-1 1 0,0 0 0,0 0 0,0-1 0,0 1 0,1 0-1,-1 0 1,0-1 0,0 1 0,0 0 0,0 0 0,0-1 0,0 1 0,0-1 0,1-10 1,0 0 1,1 0 0,0 0 0,1 0 0,0 0-1,0 0 1,1 1 0,1 0 0,9-17 0,-14 26-13,0 1 1,0 0 0,1 0 0,-1 0 0,0-1 0,0 1 0,0 0 0,0 0-1,0-1 1,0 1 0,1 0 0,-1 0 0,0 0 0,0 0 0,0-1 0,1 1-1,-1 0 1,0 0 0,0 0 0,0 0 0,1 0 0,-1 0 0,0 0-1,0 0 1,1-1 0,-1 1 0,0 0 0,0 0 0,1 0 0,-1 0 0,0 0-1,0 0 1,1 0 0,-1 0 0,0 1 0,0-1 0,0 0 0,1 0 0,-1 0-1,7 10-4,-2 7 24,-5-16-16,0-1-1,0 0 0,0 0 0,0 0 1,0 1-1,0-1 0,0 0 0,1 0 1,-1 1-1,0-1 0,0 0 0,0 0 1,0 0-1,1 1 0,-1-1 0,0 0 1,0 0-1,0 0 0,1 0 0,-1 0 1,0 1-1,0-1 0,1 0 0,-1 0 1,0 0-1,0 0 0,1 0 0,-1 0 1,0 0-1,0 0 0,1 0 0,-1 0 1,1 0-1,7 5 7,-4 0-15,0 3 14,1 0 0,0-1 1,0 0-1,1 0 0,0 0 0,0-1 0,12 9 1,-14-14-207,0 0 0,1 0 1,-1-1-1,0 1 1,0-1-1,1 0 1,-1-1-1,0 1 1,1-1-1,-1 0 0,0 0 1,6-2-1,33-38-4907,-28 37 3607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7.206"/>
    </inkml:context>
    <inkml:brush xml:id="br0">
      <inkml:brushProperty name="width" value="0.05" units="cm"/>
      <inkml:brushProperty name="height" value="0.05" units="cm"/>
      <inkml:brushProperty name="color" value="#E71224"/>
    </inkml:brush>
  </inkml:definitions>
  <inkml:trace contextRef="#ctx0" brushRef="#br0">298 1 1164,'0'0'558,"7"0"-290,19 0 64,-20 0 42,-1 0 47,13 0 48,-18 0-460,0 0-1,0 0 1,1-1 0,-1 1 0,0 0 0,0 0 0,0 0 0,0 0 0,0 0 0,1 0 0,-1 0-1,0 0 1,0 0 0,0 0 0,0 0 0,0 0 0,1 0 0,-1 0 0,0 0 0,0 0 0,0 1-1,0-1 1,0 0 0,0 0 0,1 0 0,-1 0 0,0 0 0,0 0 0,0 0 0,0 0 0,0 0 0,0 0-1,0 1 1,0-1 0,0 0 0,1 0 0,-1 0 0,0 0 0,0 0 0,0 0 0,0 1 0,0-1-1,0 0 1,0 0 0,0 0 0,0 0 0,0 0 0,0 1 0,0-1 0,0 0 0,0 0 0,0 0-1,0 0 1,0 0 0,0 0 0,0 1 0,-1 0 18,1-1 1,0 1-1,0 0 0,0 0 1,0-1-1,0 1 0,0 0 0,0-1 1,1 1-1,-1 0 0,0 0 1,0-1-1,0 1 0,1 0 1,-1-1-1,0 1 0,1 0 1,-1-1-1,1 1 0,-1-1 0,0 1 1,1 0-1,-1-1 0,17 5 14224,-22-5-14182,-89 0-22,82-1-35,9 0-10,0 1-1,1 0 1,-1 0 0,0 0-1,1 0 1,-1 0 0,0 0-1,1 1 1,-1-1 0,0 1-1,1 0 1,-1 0 0,-3 1-1,-1 6 7,6-7-9,1 0 1,-1 0-1,0 0 1,0 0-1,0 0 0,1 0 1,-1 0-1,0 0 0,0-1 1,-1 1-1,1 0 1,0-1-1,0 1 0,0-1 1,0 1-1,-1-1 1,1 1-1,0-1 0,0 0 1,-1 0-1,-1 1 0,0-1 2,0 1 0,-1 0 0,1 1 0,0-1-1,0 0 1,0 1 0,0 0 0,0 0 0,0 0-1,1 0 1,-1 0 0,1 0 0,-3 3 0,-11 9 20,5-8-11,1 0-1,1 1 1,-1 0-1,1 1 1,0 0-1,1 0 1,0 1-1,0 0 1,1 1-1,0-1 1,1 1-1,0 1 1,1-1-1,0 1 1,-6 19-1,6-9-1,2 1-1,0-1 1,1 33 0,3-53-9,0 0 0,0 0 1,1 0-1,-1 0 0,0 0 0,1 0 0,-1 0 1,1-1-1,0 1 0,-1 0 0,1-1 1,-1 0-1,1 1 0,3-1 0,-1 6 15,-4-5-14,0-1 1,0 0 0,0 0-1,0 1 1,0-1-1,0 0 1,0 0 0,0 1-1,0-1 1,1 0-1,-1 0 1,0 1 0,0-1-1,0 0 1,0 0-1,1 1 1,-1-1-1,0 0 1,0 0 0,0 0-1,1 0 1,-1 1-1,0-1 1,0 0 0,0 0-1,1 0 1,-1 0-1,0 0 1,0 0 0,1 0-1,-1 0 1,0 0-1,1 0 1,-1 0 0,0 0-1,48 8 61,1-2 0,-1-2 0,49-3 0,-96-1-60,1 0 0,-1 0 0,0 0 0,0 0 0,1-1 0,-1 1 0,0 0-1,0-1 1,1 1 0,-1-1 0,0 1 0,0-1 0,0 1 0,0-1 0,0 0 0,0 0 0,0 1 0,0-1-1,0 0 1,0 0 0,0 0 0,-1 0 0,1 0 0,0 0 0,0-2 0,0 2 0,-1 0 1,1 0 0,0 0-1,0 0 1,-1 0 0,1 0-1,0 0 1,0 0 0,0 0-1,0 1 1,0-1 0,0 0-1,0 0 1,0 1 0,0-1-1,1 1 1,-1-1 0,0 1-1,0 0 1,1-1 0,-1 1-1,0 0 1,0 0-1,1 0 1,0 0 0,0 0 0,-1 0 0,1-1-1,-1 1 1,1 0 0,-1-1 0,1 1 0,-1-1 0,1 1 0,-1-1 0,0 1 0,1-1-1,-1 0 1,0 0 0,0 0 0,0 0 0,1 0 0,-1 0 0,0 0 0,0 0 0,0 0-1,-1 0 1,2-2 0,6-6-3,6-4-49,0 0 86,0 0 0,16-21-1,-26 29 24,-1 1-1,1-1 1,-2 0 0,1 0 0,0 0-1,-1-1 1,0 1 0,0-1-1,-1 1 1,1-1 0,-1 1-1,0-13 1,0 8 58,0 8-107,-1-1 0,1 1-1,-1-1 1,0 1 0,0-1 0,0 1 0,0-1 0,-1 1-1,1-1 1,0 1 0,-1 0 0,0-1 0,0 1-1,1 0 1,-2-1 0,0-2 0,-4 2-21,4 3 7,1 0 0,0-1 0,0 1 0,-1-1 0,1 1 1,0-1-1,0 1 0,0-1 0,0 0 0,0 0 0,0 1 0,0-1 0,0 0 0,0 0 0,0 0 0,1 0 0,-1 0 0,0 0 0,1 0 0,-1 0 0,0-1 0,1 1 0,-1 0 1,1-2-1,-1 2-2,1 0 1,0 0-1,-1 0 1,1 0-1,-1 0 1,1 0 0,-1 0-1,1 0 1,-1 0-1,0 0 1,1 0-1,-1 1 1,0-1-1,0 0 1,0 0 0,0 1-1,0-1 1,0 0-1,0 1 1,0-1-1,0 1 1,0-1 0,0 1-1,0 0 1,0-1-1,0 1 1,0 0-1,-2 0 1,-4-3-35,-2-2-97,-1 1 0,0-1 0,0 2 0,0-1 1,-1 1-1,-20-2 0,0 2-2483,-37 2 0,42 1-705,25 1 3088,0 0 1,1 0-1,-1 0 0,1 0 1,-1 0-1,1 0 1,0 0-1,-1 0 1,1 0-1,0 1 0,0-1 1,0 0-1,0 0 1,0 0-1,0 2 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7.642"/>
    </inkml:context>
    <inkml:brush xml:id="br0">
      <inkml:brushProperty name="width" value="0.05" units="cm"/>
      <inkml:brushProperty name="height" value="0.05" units="cm"/>
      <inkml:brushProperty name="color" value="#E71224"/>
    </inkml:brush>
  </inkml:definitions>
  <inkml:trace contextRef="#ctx0" brushRef="#br0">0 0 10645,'11'0'14523,"-12"17"-15350,1 571 4446,0-587-3682,1-15-5996,0 6 5067,0 0 0,1 0 1,1 0-1,2-8 1,-4 15 802,0-1 0,0 0 0,-1 1 0,1-1 0,-1 0 0,1 0 0,-1 1 0,0-1 0,1 0 0,-1 0 0,0 1 0,0-1 0,0 0 0,-1 0 0,1 0 0,-1-2 0,0-3-523,1-50-8251,0 37 6483</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7.998"/>
    </inkml:context>
    <inkml:brush xml:id="br0">
      <inkml:brushProperty name="width" value="0.05" units="cm"/>
      <inkml:brushProperty name="height" value="0.05" units="cm"/>
      <inkml:brushProperty name="color" value="#E71224"/>
    </inkml:brush>
  </inkml:definitions>
  <inkml:trace contextRef="#ctx0" brushRef="#br0">25 31 10021,'-5'0'269,"-14"-8"8874,18 8-8958,119-10-147,2 1-3627,-42 6-9566</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8.352"/>
    </inkml:context>
    <inkml:brush xml:id="br0">
      <inkml:brushProperty name="width" value="0.05" units="cm"/>
      <inkml:brushProperty name="height" value="0.05" units="cm"/>
      <inkml:brushProperty name="color" value="#E71224"/>
    </inkml:brush>
  </inkml:definitions>
  <inkml:trace contextRef="#ctx0" brushRef="#br0">25 13 7137,'-24'14'2990,"24"-14"-2910,0 1-1,0-1 1,0 0-1,0 0 1,0 1 0,0-1-1,0 0 1,0 0-1,0 1 1,0-1-1,0 0 1,0 0 0,0 1-1,0-1 1,0 0-1,1 0 1,-1 0 0,0 1-1,0-1 1,0 0-1,0 0 1,1 0 0,-1 0-1,0 1 1,0-1-1,0 0 1,1 0 0,-1 0-1,0 0 1,0 0-1,0 0 1,1 0-1,-1 0 1,0 1 0,0-1-1,1 0 1,-1 0-1,0 0 1,0 0 0,1 0-1,-1 0 1,0 0-1,0 0 1,1-1 0,-1 1-1,0 0 1,54 0 4334,-39-1-5708,15 1 1068,163 0-1486,-66 0-8398,-127 0 10110,1 0-95,-1 0-1,1 0 1,-1 0 0,1 0 0,-1 0 0,1 0 0,-1 0 0,1 0-1,0 0 1,-1 0 0,1-1 0,-1 1 0,1 0 0,-1 0 0,1-1-1,-1 1 1,1 0 0,-1-1 0,1 1 0,-1 0 0,0-1 0,1 1-1,0-1 1,8-26-1725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8.738"/>
    </inkml:context>
    <inkml:brush xml:id="br0">
      <inkml:brushProperty name="width" value="0.05" units="cm"/>
      <inkml:brushProperty name="height" value="0.05" units="cm"/>
      <inkml:brushProperty name="color" value="#E71224"/>
    </inkml:brush>
  </inkml:definitions>
  <inkml:trace contextRef="#ctx0" brushRef="#br0">23 1 5224,'-23'0'5142,"34"0"559,15 1-2110,-6 2-4781,-5 4 1258,-12-6-55,0 1 1,0-1 0,1 1-1,-1-1 1,0 0 0,1 0-1,-1 0 1,1-1-1,-1 1 1,5-1 0,1 1 8,-1-1 1,0 2 0,1-1-1,8 4 1,-9-3-10,1 0 0,-1 0 0,1-1 0,9 1 0,127 9 61,0-3-425,-112-6-2715,-126-2-8595,-2 0 9400,95 0 2269,-1 0 0,1 0 0,-1 0 0,1 0 0,-1 0 0,1 0 0,-1 0 0,1 0 0,-1 1 0,1-1 0,-1 0 0,1 0-1,-1 0 1,1 1 0,-1-1 0,1 0 0,0 0 0,-1 1 0,1-1 0,-1 0 0,1 1 0,0-1 0,-1 1 0,1-1 0,0 0 0,0 1 0,-1-1 0,1 1 0,0-1 0,0 1 0,0-1 0,-1 1 0,1-1 0,0 1 0,0 0 0,0 0 34,0-1 0,0 1 0,0-1 0,0 1 0,-1-1 0,1 1 0,0-1 0,0 1 0,0-1 0,-1 1 0,1-1 0,0 1 0,-1-1 0,1 1 0,0-1 0,-1 0 0,1 1 0,-1-1 0,1 1 0,-1-1 0,1 0 0,0 0 0,-1 1 0,1-1 0,-1 0 0,1 0 0,-1 1 0,0-1 0,1 0 0,-1 0 0,1 0 0,-1 0 0,1 0 0,-1 0 0,1 0 0,-2 0 0,1 0 876,2 2-338,-1 0 0,0 0 0,-1 0 0,1-1 0,0 1 0,0 0 0,-1 0 0,1 0 0,-1 0 0,-1 3 0,-11 3 384,6-6-701,7-2-213,-1 1 1,1-1-1,0 0 0,-1 1 0,1-1 1,-1 0-1,1 1 0,0-1 0,-1 0 1,1 1-1,0-1 0,0 1 0,-1-1 1,1 1-1,0-1 0,0 0 0,0 1 1,0-1-1,-1 1 0,1-1 0,0 1 1,0-1-1,0 1 0,0-1 0,0 1 1,0-1-1,1 2 0,-4 7 603,-2-4-369,4-5-249,0 0 1,1 1 0,-1-1-1,0 1 1,1-1 0,-1 0-1,1 1 1,-1 0 0,1-1 0,-1 1-1,1-1 1,-1 1 0,1 0-1,0-1 1,-1 1 0,1 0-1,0-1 1,-1 1 0,1 0 0,0-1-1,0 1 1,0 0 0,0 0-1,0-1 1,0 2 0,0 0 27,-1-1 0,1 1 0,0-1 0,0 1 0,-1-1-1,1 1 1,-1-1 0,1 0 0,-1 1 0,0-1 0,1 1 0,-2 1 0,1-2-23,0 0 0,0 1 0,0-1 1,1 1-1,-1-1 0,0 1 0,1-1 0,-1 1 0,1-1 0,0 1 0,0 0 0,-1 2 0,0 29 510,-8 40 0,4-38-466,0 42 0,5-9-21,0-39-3523,0-64-10251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53.065"/>
    </inkml:context>
    <inkml:brush xml:id="br0">
      <inkml:brushProperty name="width" value="0.05" units="cm"/>
      <inkml:brushProperty name="height" value="0.05" units="cm"/>
    </inkml:brush>
  </inkml:definitions>
  <inkml:trace contextRef="#ctx0" brushRef="#br0">0 1 752,'0'0'5983,"5"0"-5779,-4 0-198,0 0 1,0 0 0,0 0-1,-1 0 1,1 0 0,0 0 0,0 0-1,0 0 1,0 0 0,0 0-1,-1 0 1,1 1 0,0-1-1,0 0 1,0 0 0,0 1 0,-1-1-1,1 1 1,0-1 0,-1 1-1,1-1 1,0 1 0,-1-1-1,1 1 1,0 0 0,-1-1 0,1 1-1,-1 0 1,1-1 0,-1 1-1,0 0 1,1 0 0,-1 0-1,0-1 1,1 1 0,-1 0 0,0 0-1,0 0 1,0 0 0,0 1-1,1-2 0,-1 1-1,0-1 0,0 0 1,1 1-1,-1-1 0,0 0 0,1 0 1,-1 1-1,0-1 0,1 0 1,-1 0-1,1 1 0,-1-1 1,0 0-1,1 0 0,-1 0 1,1 0-1,-1 0 0,1 0 0,-1 1 1,0-1-1,1 0 0,-1 0 1,1 0-1,-1-1 0,1 1 1,8 0 29,-3 3 43,-5-2-71,-1 0-1,1 0 1,-1 0 0,1 0 0,-1 0-1,1 0 1,0 0 0,-1 0-1,1 0 1,0 0 0,0 0-1,0 0 1,0-1 0,-1 1 0,1 0-1,0-1 1,0 1 0,0-1-1,2 1 1,0 0 6,0 0 0,0 0 1,0 0-1,0 1 0,0-1 0,0 1 1,-1 0-1,1 0 0,0 0 0,-1 0 1,0 0-1,1 0 0,-1 0 0,2 4 1,40 49 88,-29-36-33,1 3-12,0 1 0,-2 0-1,0 1 1,-2 0 0,19 51 0,-24-50 80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9.124"/>
    </inkml:context>
    <inkml:brush xml:id="br0">
      <inkml:brushProperty name="width" value="0.05" units="cm"/>
      <inkml:brushProperty name="height" value="0.05" units="cm"/>
      <inkml:brushProperty name="color" value="#E71224"/>
    </inkml:brush>
  </inkml:definitions>
  <inkml:trace contextRef="#ctx0" brushRef="#br0">0 0 7081,'0'0'5696,"0"6"-5497,0 73-160,0-59-3635,0-1-3661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09.477"/>
    </inkml:context>
    <inkml:brush xml:id="br0">
      <inkml:brushProperty name="width" value="0.05" units="cm"/>
      <inkml:brushProperty name="height" value="0.05" units="cm"/>
      <inkml:brushProperty name="color" value="#E71224"/>
    </inkml:brush>
  </inkml:definitions>
  <inkml:trace contextRef="#ctx0" brushRef="#br0">10 42 7969,'1'-1'64,"10"-22"1657,-8 6 6881,-3 21-8561,0 121 774,0-123-801,-1 1-1,1-1 0,0 1 0,-1-1 0,1 0 0,-1 1 0,0-1 0,0 0 1,0 1-1,0-1 0,0 0 0,0 0 0,-3 2 0,3-2-2,-1 0-1,1 0 0,0 1 0,0-1 1,0 0-1,0 0 0,0 0 0,0 1 1,1-1-1,-1 0 0,1 1 0,-1-1 1,1 4-1,0 156 596,4-162-572,13 0-23,-17 1-12,0-1 0,0 0 0,0 0 0,0 0 1,0 0-1,0 0 0,1 0 0,-1 0 0,0 0 1,0 0-1,0 0 0,0 0 0,0 0 1,0 0-1,1 0 0,-1 0 0,0 0 0,0 0 1,0 0-1,0 0 0,0 0 0,0 0 1,1-1-1,-1 1 0,0 0 0,0 0 0,0 0 1,0 0-1,0 0 0,0 0 0,0 0 0,0 0 1,0 0-1,1-1 0,-1 1 0,0 0 1,0 0-1,0 0 0,0 0 0,0 0 0,0 0 1,0-1-1,0 1 0,0 0 0,0 0 0,0 0 1,0 0-1,0 0 0,0 0 0,0-1 1,0 1-1,0 0 0,0 0 0,0 0 0,0 0 1,0-1-1,0 1 0,-1-1 0,1 0 0,0 1 0,0-1 0,1 0 0,-1 0 0,0 1 0,0-1 0,0 0 0,0 1 0,1-1 0,-1 0 0,0 1 0,0-1 0,1 1 0,-1-1 0,1 0 0,-1 1 0,1-1 0,-1 1 0,1-1 0,-1 1 0,1-1 0,-1 1 0,1-1 0,-1 1 0,2-1 0,19-1-42,5-1 32,-17-3-15,-8 5 24,0 0 1,0 1 0,0-1-1,0 1 1,1-1-1,-1 1 1,0-1 0,0 1-1,0 0 1,0 0 0,0-1-1,1 1 1,-1 0 0,0 0-1,0 0 1,0 0 0,1 0-1,1 1 1,106-18 28,-73 15-59,59-7 245,-83 7-251,-1 0 1,0-1-1,1 0 1,-1-1 0,20-10-1,-29 13-162,-1 0 1,1 0-1,-1 0 0,1 0 0,-1 0 1,1 0-1,-1 0 0,0-1 0,1 1 0,-1 0 1,0-1-1,0 1 0,1-3 0,2-24-8801,-5 28 8913,1 0 1,0-1-1,0 1 1,0 0-1,0 0 0,0-1 1,0 1-1,0 0 1,0-1-1,-1 1 1,1 0-1,0 0 1,0-1-1,0 1 1,0 0-1,-1 0 1,1-1-1,0 1 0,0 0 1,-1 0-1,1 0 1,0 0-1,0-1 1,-1 1-1,1 0 1,0 0-1,-1 0 1,1 0-1,0 0 0,-1 0 1,1 0-1,-1 0 1,-35-10-2525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10.485"/>
    </inkml:context>
    <inkml:brush xml:id="br0">
      <inkml:brushProperty name="width" value="0.05" units="cm"/>
      <inkml:brushProperty name="height" value="0.05" units="cm"/>
      <inkml:brushProperty name="color" value="#E71224"/>
    </inkml:brush>
  </inkml:definitions>
  <inkml:trace contextRef="#ctx0" brushRef="#br0">232 11 3440,'-5'-10'12077,"-14"10"-11726,19 0-345,-1 0 0,1 0 1,0 0-1,0 0 0,0 0 0,0 0 0,0 0 1,-1 0-1,1-1 0,0 1 0,0 0 0,0 0 1,0 0-1,-1 1 0,1-1 0,0 0 0,0 0 0,0 0 1,0 0-1,0 0 0,-1 0 0,1 0 0,0 0 1,0 0-1,0 0 0,0 0 0,0 0 0,0 0 1,-1 1-1,1-1 0,0 0 0,0 0 0,0 0 0,0 0 1,0 0-1,0 0 0,0 1 0,0-1 0,0 0 1,0 0-1,0 0 0,0 0 0,-1 0 0,1 1 1,0-1-1,0 0 0,0 0 0,0 0 0,0 0 0,0 1 1,0-1-1,1 0 0,-1 0 0,0 0 0,0 0 1,0 1-1,0 18 304,-1-19-283,1 1 1,-1 0-1,1-1 1,-1 1-1,1-1 1,-1 1-1,1-1 1,-1 1-1,0-1 1,1 1-1,-1-1 1,0 0-1,0 1 1,1-1-1,-1 0 1,0 0-1,-1 1 1,-1 0 54,-16 25 366,-30 50 188,33-58-476,2 1 0,0 1 0,1 0 0,1 1 0,1 1 0,1 0-1,1 0 1,-7 25 0,12 6 118,4-43-198,0-10-79,0 0 1,0 1-1,0-1 1,0 0-1,1 0 1,-1 1-1,0-1 1,0 0-1,0 0 1,0 0-1,0 1 1,0-1-1,0 0 1,0 0-1,1 0 1,-1 1-1,0-1 1,0 0-1,0 0 1,0 0-1,1 0 1,-1 0-1,0 0 1,0 1 0,0-1-1,1 0 1,-1 0-1,0 0 1,0 0-1,0 0 1,1 0-1,-1 0 1,0 0-1,0 0 1,0 0-1,1 0 1,-1 0-1,0 0 1,50 9 86,91 4 1,64-9-29,-204-4-57,1 0 1,0-1-1,-1 1 1,1 0-1,-1 0 1,1-1-1,-1 1 1,0-1-1,1 1 1,-1-1 0,1 0-1,-1 1 1,0-1-1,0 0 1,1 0-1,-1 0 1,0 0-1,0 0 1,1-1-1,-1 1-2,0 0-1,0 0 1,0 0-1,0 0 1,0 0-1,0 0 1,1 0-1,-1 1 1,0-1-1,0 0 1,0 1-1,1-1 1,-1 1-1,0 0 1,1-1-1,-1 1 1,1 0-1,2 0 1,-3 0-2,0-1 0,0 1 0,0 0 0,0 0 0,0-1 1,0 1-1,0 0 0,0-1 0,0 1 0,0-1 0,0 1 1,0-1-1,0 0 0,0 1 0,0-1 0,0 0 0,-1 0 1,1 0-1,0 1 0,-1-1 0,1 0 0,0 0 0,-1 0 1,1 0-1,-1-1 0,5-5-6,0 1 2,-1-1 0,0 1 0,0-1 0,0 0 1,-1 0-1,0 0 0,0 0 0,0-1 0,-1 1 0,0-1 0,1-15 1,-1-10-54,-1-52 1,-2 44-21,1 39 74,0 1 1,0-1-1,-1 0 1,1 0-1,0 1 1,-1-1-1,0 0 1,1 1 0,-1-1-1,0 1 1,1-1-1,-1 1 1,0-1-1,0 1 1,0 0-1,0-1 1,-1 1 0,1 0-1,0 0 1,-1 0-1,1 0 1,0 0-1,-1 0 1,-2-1-1,-7-6-22,-30-41-308,36 45 218,-1 0-1,0 0 0,0 1 0,-1 0 0,1 0 0,-1 0 0,1 1 0,-1 0 0,0 0 0,0 1 1,-8-1-1,-17-1-1554,-40 1 1,49 3 624,22-2 1002,0 1 0,0 1 0,0-1 0,0 0 0,0 0 0,0 0 0,0 0 0,0 1 0,0-1 0,0 0 0,0 1 0,0-1 1,0 1-1,0-1 0,0 1 0,0 0 0,1-1 0,-1 1 0,0 0 0,0 0 0,1-1 0,-1 1 0,0 0 0,1 0 0,-1 0 0,1 0 1,-1 0-1,0 2 0,1-2-10,0-1 0,-1 1 0,1 0 1,-1 0-1,1 0 0,-1 0 0,1 0 0,-1-1 1,0 1-1,1 0 0,-1 0 0,0-1 0,1 1 1,-1 0-1,0-1 0,0 1 0,0-1 1,0 1-1,0-1 0,0 0 0,1 1 0,-1-1 1,0 0-1,0 0 0,0 1 0,0-1 1,0 0-1,-2 0 0,0 1-225,1 0 0,-1 1 0,1-1 0,0 1 0,-1 0 0,1 0 0,0 0 0,0 0 0,0 0 0,0 0 0,0 0 0,1 1 0,-1-1 0,1 1 0,-1-1 0,0 4 0,-7 8-2255,0-10 556</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11.246"/>
    </inkml:context>
    <inkml:brush xml:id="br0">
      <inkml:brushProperty name="width" value="0.05" units="cm"/>
      <inkml:brushProperty name="height" value="0.05" units="cm"/>
      <inkml:brushProperty name="color" value="#E71224"/>
    </inkml:brush>
  </inkml:definitions>
  <inkml:trace contextRef="#ctx0" brushRef="#br0">1 0 4224,'0'3'12483,"0"17"-12419,0 385 535,0-431-9137,0-9 2016,0 8 4952</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11.593"/>
    </inkml:context>
    <inkml:brush xml:id="br0">
      <inkml:brushProperty name="width" value="0.05" units="cm"/>
      <inkml:brushProperty name="height" value="0.05" units="cm"/>
      <inkml:brushProperty name="color" value="#E71224"/>
    </inkml:brush>
  </inkml:definitions>
  <inkml:trace contextRef="#ctx0" brushRef="#br0">1 21 9285,'10'-20'4940,"-10"25"-2918,0 20-2688,0 59 620,1 36-91,-1-81-3933,-1 0-3598</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11.933"/>
    </inkml:context>
    <inkml:brush xml:id="br0">
      <inkml:brushProperty name="width" value="0.05" units="cm"/>
      <inkml:brushProperty name="height" value="0.05" units="cm"/>
      <inkml:brushProperty name="color" value="#E71224"/>
    </inkml:brush>
  </inkml:definitions>
  <inkml:trace contextRef="#ctx0" brushRef="#br0">0 0 7217,'0'1'512,"0"6"-318,8-4 6281,44-3-6664,52 0-333,-34 0-5730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12.321"/>
    </inkml:context>
    <inkml:brush xml:id="br0">
      <inkml:brushProperty name="width" value="0.05" units="cm"/>
      <inkml:brushProperty name="height" value="0.05" units="cm"/>
      <inkml:brushProperty name="color" value="#E71224"/>
    </inkml:brush>
  </inkml:definitions>
  <inkml:trace contextRef="#ctx0" brushRef="#br0">0 8 4440,'0'0'109,"1"0"0,-1 0-1,0-1 1,0 1 0,0 0 0,0 0-1,1 0 1,-1 0 0,0 0-1,0 1 1,0-1 0,1 0-1,-1 0 1,0 0 0,0 0-1,0 0 1,0 0 0,1 0-1,-1 0 1,0 0 0,0 0-1,0 0 1,0 1 0,0-1-1,1 0 1,-1 0 0,0 0 0,0 0-1,0 0 1,0 1 0,0-1-1,0 0 1,0 0 0,0 0-1,1 0 1,-1 1 0,0-1-1,0 0 1,0 0 0,0 0-1,0 1 1,0-1 0,0 0-1,0 0 1,0 0 0,0 1 0,0-1-1,0 0 1,-1 0 0,1 0-1,0 0 1,0 1 0,0-1-1,0 0 1,0 0 0,0 0-1,0 0 1,0 1 0,0-1-1,-1 0 1,1 0 0,0 0-1,0 0 1,0 0 0,0 0-1,0 0 1,-1 1 0,32 3 1779,55-3-3572,-68-2 2301,124 1-5818,-140 0 5008,-1 0 0,1 0 1,0 0-1,-1 0 1,1-1-1,-1 1 0,1-1 1,-1 1-1,1-1 1,-1 1-1,1-1 0,-1 0 1,0 0-1,1 0 1,-1 0-1,2-2 0,4-2-629,6 2-992</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12.682"/>
    </inkml:context>
    <inkml:brush xml:id="br0">
      <inkml:brushProperty name="width" value="0.05" units="cm"/>
      <inkml:brushProperty name="height" value="0.05" units="cm"/>
      <inkml:brushProperty name="color" value="#E71224"/>
    </inkml:brush>
  </inkml:definitions>
  <inkml:trace contextRef="#ctx0" brushRef="#br0">24 352 8369,'0'0'2597,"0"-1"-2558,0 1 0,0 0-1,0 0 1,0 0 0,0 0 0,0-1 0,1 1 0,-1 0 0,0 0 0,0 0 0,0-1 0,0 1 0,0 0 0,0 0 0,0 0 0,0-1 0,0 1-1,0 0 1,0 0 0,0 0 0,-1-1 0,1 1 0,0 0 0,0 0 0,0 0 0,0-1 0,0 1 0,0 0 0,0 0 0,0 0 0,-1 0 0,1-1 0,0 1-1,0 0 1,0 0 0,0 0 0,-1 0 0,1 0 0,0 0 0,0 0 0,0-1 0,0 1 0,-1 0 0,1 0 0,0 0 0,0 0 0,-1 0 0,1 0 64,-1 0 0,1 0 0,0-1 1,-1 1-1,1 0 0,-1 0 0,1 0 1,-1 0-1,1 0 0,0 0 0,-1 0 1,1 0-1,-1 0 0,1 0 0,-1 0 1,1 0-1,0 0 0,-1 1 1,1-1-1,-1 0 0,1 0 0,0 0 1,-1 0-1,1 1 0,0-1 0,-1 0 1,1 0-1,0 1 0,-1-1 0,1 0 1,0 1-1,-1-1 0,1 0 0,0 1 1,-6 21 1255,7 33-1413,-1-43 372,0 193-58,0-203-265,0-1 0,0 1 0,1-1 0,-1 1 0,0-1 0,1 1 1,-1-1-1,0 0 0,1 1 0,0-1 0,-1 0 0,1 1 0,0-1 1,0 0-1,0 0 0,0 0 0,1 2 0,-1-2-26,0 0 1,0 0-1,0 0 1,0 1-1,0-1 0,-1 0 1,1 1-1,0-1 1,-1 0-1,1 1 0,-1-1 1,1 1-1,-1-1 0,0 1 1,1-1-1,-1 1 1,0 1-1,0 14-1310</inkml:trace>
  <inkml:trace contextRef="#ctx0" brushRef="#br0" timeOffset="1">57 74 7389,'-1'-1'40,"-1"1"1,1-1 0,-1 0 0,1 1 0,0-1-1,-1 0 1,1 0 0,0 0 0,-1 0-1,1 0 1,0 0 0,0-1 0,0 1 0,0 0-1,0-1 1,0 1 0,1 0 0,-1-1-1,-1-1 1,0-32 979,2 20-2236,6 19 211,16 14-302,-22-17 1208,1-1 0,-1 1 0,1-1 0,0 1 0,-1 0 0,1-1 0,0 1 0,-1-1 0,1 0 0,0 1 0,0-1 0,-1 0 1,1 1-1,0-1 0,0 0 0,0 0 0,-1 0 0,1 1 0,0-1 0,0 0 0,0 0 0,0 0 0,-1-1 0,1 1 0,1 0 0,6 2-477,-7-1 486,0 0 1,-1 0-1,1 0 1,-1 1-1,1-1 1,-1 0-1,1 1 1,-1-1-1,0 0 1,0 0-1,0 1 1,0-1-1,0 0 1,0 3-1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13.071"/>
    </inkml:context>
    <inkml:brush xml:id="br0">
      <inkml:brushProperty name="width" value="0.05" units="cm"/>
      <inkml:brushProperty name="height" value="0.05" units="cm"/>
      <inkml:brushProperty name="color" value="#E71224"/>
    </inkml:brush>
  </inkml:definitions>
  <inkml:trace contextRef="#ctx0" brushRef="#br0">298 1 5993,'-7'0'5841,"-10"1"-4658,-23 0-1772,38-1 590,1 1 0,0-1-1,-1 0 1,1 1 0,0-1 0,-1 1 0,1-1 0,0 1 0,0 0-1,-1-1 1,1 1 0,0 0 0,0 0 0,0 0 0,0 0 0,0 0-1,0 0 1,0 0 0,1 0 0,-1 0 0,0 0 0,-1 3 0,-4 6 9,-5 1-5,2 1 0,0 0 0,0 0 0,-9 19 0,14-22-6,1 0 1,-1 1-1,2-1 1,-1 1-1,2 0 1,-1-1-1,1 1 1,1 15-1,-1-16 16,0-7-12,1 0 0,0 1-1,-1-1 1,1 0 0,0 0 0,0 1 0,0-1-1,0 0 1,0 0 0,1 0 0,-1 1-1,1-1 1,0 0 0,-1 0 0,1 0-1,0 0 1,0 0 0,3 4 0,25 6-2,-29-12-1,0 0 0,1 0-1,-1 0 1,1 1 0,-1-1 0,0 0-1,1 0 1,-1 1 0,0-1 0,1 0-1,-1 1 1,0-1 0,1 0 0,-1 1-1,0-1 1,0 0 0,1 1-1,-1-1 1,0 0 0,0 1 0,0-1-1,0 1 1,0-1 0,0 1 0,1-1-1,-1 0 1,0 1 0,0-1 0,0 1-1,0 0 1,0-1 0,0 0-1,0 1 1,0-1-1,0 1 1,0-1-1,0 0 1,0 1 0,0-1-1,0 0 1,0 1-1,1-1 1,-1 0-1,0 1 1,0-1 0,0 0-1,1 1 1,-1-1-1,0 0 1,0 1-1,1-1 1,-1 0-1,0 0 1,1 1 0,-1-1-1,0 0 1,1 0-1,-1 0 1,1 1-1,3 0 0,-3-1 0,0 0 0,1 0 0,-1 1 1,0-1-1,1 0 0,-1 1 0,0-1 0,0 1 0,1-1 1,-1 1-1,0 0 0,0-1 0,0 1 0,0 0 0,0 0 1,0 0-1,0 0 0,0 0 0,0 0 0,0 0 0,1 2 0,-2-2 1,0-1-1,0 1 0,0-1 0,0 1 1,0-1-1,1 1 0,-1-1 0,0 0 1,0 1-1,1-1 0,-1 1 0,0-1 0,0 1 1,1-1-1,-1 0 0,1 1 0,-1-1 1,0 0-1,1 0 0,-1 1 0,1-1 0,-1 0 1,1 0-1,-1 1 0,0-1 0,1 0 1,-1 0-1,1 0 0,-1 0 0,1 0 0,-1 0 1,1 0-1,-1 0 0,1 0 0,0 0 1,-1 0-1,1 0 0,-1 0 1,1 0-1,-1 0 1,1 0-1,-1 0 1,1 0-1,-1 0 1,1 0-1,-1 1 0,1-1 1,-1 0-1,1 0 1,-1 0-1,0 1 1,1-1-1,-1 0 1,1 0-1,-1 1 0,0-1 1,1 0-1,-1 1 1,0-1-1,1 1 1,-1-1-1,0 0 1,1 1-1,-1-1 0,0 1 1,0-1-1,0 1 1,0-1-1,1 0 1,-1 2-1,5 8-10,-4-10 11,0 1 0,-1-1 1,1 1-1,-1-1 0,1 1 1,-1-1-1,1 1 1,-1 0-1,1-1 0,-1 1 1,0 0-1,1-1 0,-1 1 1,0 0-1,0 0 1,1-1-1,-1 1 0,0 0 1,0 0-1,0-1 0,0 2 1,0-1-3,0 0 0,1 0 0,-1 0 0,0 0 0,0 0-1,0 0 1,0 0 0,0 0 0,0 0 0,0 0 0,-1 0 0,1 0 0,0 0 0,0 0 0,-1 0 0,1 0 0,-1 0 0,1 0 0,-1 0 0,1-1 0,-1 1 0,1 0 0,-1 0 0,0-1-1,0 1 1,1 0 0,-1-1 0,0 1 0,0 0 0,0-1 0,1 1 0,-1-1 0,0 0 0,0 1 0,0-1 0,0 0 0,0 1 0,0-1 0,0 0 0,0 0 0,0 0 0,0 0 0,0 0-1,0 0 1,-1 0 0,-7 1-52,-20 3-1066,0-2 1,-46-2-1,28-1-3002,47 1 4029,-1 0 0,0-1 1,0 1-1,0 0 0,1 0 1,-1-1-1,0 1 0,0 0 1,1-1-1,-1 1 0,0-1 1,0 1-1,1-1 0,-1 1 1,1-1-1,-1 0 0,1 1 1,-1-1-1,1 0 0,-1 1 1,1-1-1,-1 0 0,1 0 1,0 1-1,-1-1 0,1 0 1,0 0-1,0-1 0,-3-3-398,-6 1-520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13.415"/>
    </inkml:context>
    <inkml:brush xml:id="br0">
      <inkml:brushProperty name="width" value="0.05" units="cm"/>
      <inkml:brushProperty name="height" value="0.05" units="cm"/>
      <inkml:brushProperty name="color" value="#E71224"/>
    </inkml:brush>
  </inkml:definitions>
  <inkml:trace contextRef="#ctx0" brushRef="#br0">27 2 7761,'4'-1'376,"1"1"4214,-21 19-4474,15-18-110,0-1 0,1 1 0,-1 0 0,1 0 0,-1 0 0,1 0 0,-1 0 0,1-1 0,0 1 0,-1 0 0,1 0 0,0 0 0,0 0 0,0 0 0,-1 0 0,1 0 0,0 0 0,0 0 0,1 0 0,-1 0 0,0 0 0,0 0 0,0 0 0,1 2 0,0-2 12,-2 7-3,1 0 1,-1-1 0,0 1 0,-4 11-1,3-12-6,0 0 0,1 0 1,0 0-1,0 10 0,1 65 87,0-81-96,0 0 1,0 0-1,0-1 1,0 1-1,0 0 1,1 0-1,-1-1 1,0 1-1,1 0 0,-1-1 1,0 1-1,1-1 1,-1 1-1,0 0 1,1-1-1,-1 1 1,1-1-1,-1 1 1,1-1-1,0 1 1,-1-1-1,1 1 1,-1-1-1,1 0 1,0 1-1,-1-1 1,1 0-1,0 0 1,-1 1-1,1-1 1,0 0-1,0 0 1,-1 0-1,2 0 1,-1 0 0,-1 0 0,1 0 0,0 0-1,-1 0 1,1 0 0,-1 1 0,1-1 0,-1 0 0,1 0 0,0 0 0,-1 1 0,1-1 0,-1 0-1,1 0 1,-1 1 0,1-1 0,-1 1 0,1-1 0,-1 0 0,0 1 0,1-1 0,-1 1 0,0-1 0,1 1-1,-1-1 1,0 1 0,1-1 0,-1 1 0,0 0 0,0-1 0,0 1 0,1-1 0,-1 2 0,0-2-1,0 0 1,0 0 0,0 1-1,0-1 1,0 0-1,0 0 1,0 1 0,0-1-1,0 0 1,0 0 0,0 1-1,1-1 1,-1 0 0,0 0-1,0 0 1,0 1 0,0-1-1,1 0 1,-1 0 0,0 0-1,0 1 1,0-1-1,1 0 1,-1 0 0,0 0-1,0 0 1,0 0 0,1 0-1,-1 0 1,0 1 0,0-1-1,1 0 1,-1 0 0,0 0-1,0 0 1,1 0 0,-1 0-1,26 4 51,1-1-1,39-1 1,-65-2-51,0 0 1,0 0 0,-1 0 0,1 0 0,0 0-1,0 0 1,0 0 0,-1-1 0,1 1 0,0 0 0,-1-1-1,1 1 1,0 0 0,0-1 0,-1 1 0,1 0-1,-1-1 1,1 1 0,0-1 0,-1 0 0,1 1 0,-1-1-1,1 1 1,-1-1 0,0 0 0,1 1 0,-1-1-1,1 0 1,-1 1 0,0-1 0,0 0 0,0 0 0,1 1-1,-1-1 1,0 0 0,0 0 0,0-1 0,0 2-1,0-1 1,0 1-1,0-1 0,0 0 1,0 1-1,0-1 1,0 1-1,0-1 1,0 1-1,1-1 0,-1 1 1,0-1-1,0 1 1,1-1-1,-1 1 1,0-1-1,1 1 0,-1-1 1,0 1-1,1-1 1,-1 1-1,1 0 1,-1-1-1,1 1 0,-1 0 1,1-1-1,-1 1 1,1 0-1,-1 0 1,1-1-1,-1 1 1,1 0-1,-1 0 0,1 0 1,1 0-1,-2-1 0,1 1 0,0-1-1,0 0 1,0 1 0,0-1-1,0 0 1,-1 0 0,1 0-1,0 0 1,-1 0 0,1 1-1,-1-1 1,1 0 0,-1 0-1,1 0 1,-1 0 0,0-1-1,1 1 1,-1 0-1,0 0 1,0 0 0,0 0-1,0 0 1,0 0 0,0-2-1,1 0 2,2-13-57,0 0 1,-1 0 0,-1-1 0,0-25-1,-1 39 23,-1 2 6,1-1 0,-1 1 0,1-1 0,-1 1 0,0-1 0,0 1 0,0 0-1,0-1 1,0 1 0,0 0 0,0-1 0,0 1 0,0 0 0,0 0 0,-1 0 0,1 0 0,-1 0 0,1 0 0,0 1-1,-1-1 1,1 0 0,-3 0 0,-9-6-606,6 3 24,-1 1 0,0 0 0,0 0 1,0 1-1,-1 0 0,1 0 0,0 1 0,-1 0 0,1 1 0,-1 0 0,-15 1 0,-3 0-2314,14-1 1754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22.963"/>
    </inkml:context>
    <inkml:brush xml:id="br0">
      <inkml:brushProperty name="width" value="0.05" units="cm"/>
      <inkml:brushProperty name="height" value="0.05" units="cm"/>
    </inkml:brush>
  </inkml:definitions>
  <inkml:trace contextRef="#ctx0" brushRef="#br0">0 56 1152,'0'-32'1172,"0"11"6238,5 19-5176,-4 2-2226,0 0-1,0 0 0,0 0 0,-1 0 0,1 0 1,0 0-1,0 0 0,0 0 0,0 0 0,-1 0 1,1 1-1,0-1 0,0 0 0,0 1 1,-1-1-1,1 1 0,0-1 0,0 1 0,-1-1 1,1 1-1,0-1 0,-1 1 0,1-1 0,-1 1 1,1 0-1,-1 0 0,1-1 0,-1 1 0,1 0 1,-1 0-1,0-1 0,1 1 0,-1 0 0,0 0 1,0 0-1,0 0 0,0-1 0,1 1 0,-1 0 1,0 0-1,-1 1 0,1-1-4,0-1-1,0 0 0,0 0 1,0 0-1,0 0 1,0 1-1,0-1 1,0 0-1,0 0 1,0 0-1,0 0 1,0 1-1,0-1 1,0 0-1,0 0 0,1 0 1,-1 0-1,0 1 1,0-1-1,0 0 1,0 0-1,0 0 1,0 0-1,0 0 1,0 1-1,1-1 0,-1 0 1,0 0-1,0 0 1,0 0-1,0 0 1,0 0-1,1 0 1,-1 0-1,0 1 1,0-1-1,0 0 0,1 0 1,-1 0-1,0 0 1,0 0-1,0 0 1,0 0-1,1 0 1,-1 0-1,0 0 1,0 0-1,0 0 0,0 0 1,1-1-1,-1 1 1,0 0-1,0 0 1,0 0-1,0 0 1,1 0-1,0 0 5,0 0 1,0 0-1,0 0 0,1 0 1,-1 0-1,0 0 0,0 0 1,0 0-1,1 1 0,-1-1 1,0 0-1,0 1 0,0-1 1,0 1-1,0-1 0,0 1 0,0 0 1,0-1-1,0 1 0,0 0 1,0 0-1,-1 0 0,1 0 1,1 1-1,8 9 69,8 0 30,4 3 10,-9 3-12,2-2 0,0 0 1,23 17-1,10 9 113,16 24 200,74 67-175,-79-79-188,100 80 256,-106-94-273,-3 3 0,-1 1 0,-2 3 0,65 81 0,-81-89-18,2-2 0,48 43-1,85 58 77,-85-73-80,-4-2 22,74 62 2,-121-96-39,-1 1-1,44 59 0,-51-59 18,2 0 0,1-2 0,31 25 0,88 64 25,-48-42-48,28 37 33,-95-86-9,-1 1 0,-2 2 0,0 0 0,-2 2 0,-1 1 0,22 39 0,-35-53-21,2-1 0,0 0 1,0-1-1,29 27 1,68 45 52,2 4-55,-91-71 1,24 33 0,8 8 98,-22-29 227,2-2 0,1-1 0,2-2 1,61 38-1,-61-45-256,-33-19 186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53.893"/>
    </inkml:context>
    <inkml:brush xml:id="br0">
      <inkml:brushProperty name="width" value="0.05" units="cm"/>
      <inkml:brushProperty name="height" value="0.05" units="cm"/>
    </inkml:brush>
  </inkml:definitions>
  <inkml:trace contextRef="#ctx0" brushRef="#br0">0 49 1164,'0'0'6849,"0"3"-6766,1-1-63,-1 1 1,0-1-1,1 0 0,-1 0 1,1 1-1,0-1 0,0 0 1,-1 0-1,1 0 0,1 0 1,-1 0-1,0 0 0,3 2 1,-2-1 0,0 9 40,3-7-42,1 3 8,-5-5-17,0 0 0,0-1 0,0 1 0,0 0 0,1-1-1,-1 1 1,1-1 0,0 0 0,0 1 0,0-1-1,0 0 1,0 0 0,0 0 0,1 0 0,-1-1 0,1 1-1,-1-1 1,1 1 0,-1-1 0,1 0 0,0 0-1,5 1 1,7 2 13,0-1-1,0-1 1,21 0-1,4 2-89,-6-1 108,0-1 0,50-4 0,-17 1-5,-66 1-36,0 0-1,0 0 1,0-1 0,0 1 0,-1 0-1,1 0 1,0 0 0,0-1 0,0 1 0,0 0-1,-1-1 1,1 1 0,0 0 0,0-1 0,-1 1-1,1-1 1,0 0 0,-1 1 0,1-1-1,0 0 1,-1 1 0,1-1 0,-1 0 0,1 0-1,0 0 1,-1 0-1,1 0 1,0 0-1,-1 1 0,1-1 1,0 0-1,-1 0 1,1 1-1,0-1 1,0 1-1,0-1 0,-1 1 1,1-1-1,0 1 1,0-1-1,0 1 0,0 0 1,0-1-1,0 1 1,0 0-1,0 0 1,0 0-1,0 0 0,1 0 1,-1 0 0,-1 0 1,1 0-1,0 0 1,-1 0-1,1 0 1,-1 0-1,1-1 1,-1 1-1,1 0 0,-1 0 1,1 0-1,-1-1 1,1 1-1,-1 0 1,1-1-1,-1 1 1,1 0-1,-1-1 1,1 1-1,-1-1 1,0 1-1,1 0 0,-1-1 1,1 0-1,-1 1 2,0-1-1,1 1 0,-1-1 1,0 1-1,1-1 0,-1 1 1,1-1-1,-1 1 0,0 0 1,1-1-1,-1 1 0,1 0 1,-1-1-1,1 1 0,0 0 1,-1 0-1,1 0 0,-1-1 1,1 1-1,-1 0 0,1 0 1,0 0-1,-1 0 0,1 0 0,4-1-3,0-1 0,-1 1-1,0-1 1,1 0-1,-1-1 1,0 1-1,0-1 1,4-3-1,9-5-3,-7 4 1,-1 1-1,0-1 1,0-1 0,0 0 0,-1 0 0,-1 0-1,1-1 1,-1 0 0,9-17 0,-15 24-139,3-6-909</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14.376"/>
    </inkml:context>
    <inkml:brush xml:id="br0">
      <inkml:brushProperty name="width" value="0.05" units="cm"/>
      <inkml:brushProperty name="height" value="0.05" units="cm"/>
      <inkml:brushProperty name="color" value="#E71224"/>
    </inkml:brush>
  </inkml:definitions>
  <inkml:trace contextRef="#ctx0" brushRef="#br0">1 513 5725,'7'1'466,"-6"-1"-253,1 0 1,0 1 0,0-1 0,0 0 0,0 0 0,0 0 0,0 0 0,0 0 0,0 0 0,0-1 0,0 1-1,0-1 1,-1 1 0,1-1 0,0 0 0,0 1 0,2-3 0,-1-3 113,-3 5-278,0 0 0,1 0 0,-1 0 0,0 0 0,1 0 1,-1 0-1,1 0 0,-1 0 0,1 0 0,-1 1 0,1-1 0,-1 0 0,1 0 1,0 1-1,-1-1 0,1 0 0,0 1 0,0-1 0,0 0 0,0 1 1,-1-1-1,1 1 0,0 0 0,0-1 0,0 1 0,0 0 0,0-1 0,0 1 1,2 0-1,2-2 151,0-1 0,1 0 0,-1 0 0,0 0 0,0 0 0,-1-1 0,1 0 0,-1 0 0,0 0 1,8-10-1,-2 0-157,-1-2 1,0 1-1,-1-1 1,-1-1-1,0 1 1,-1-1 0,-1 0-1,-1-1 1,4-29-1,-2-16-23,-2-85-1,-4 118 33,0 34-50,1 2-5,-1-1 1,0 1 0,0-1 0,0 1-1,-1-1 1,1 1 0,-1-1 0,-1 1-1,-1 6 1,-11 2-12,13-13 12,-1 0 0,1 1 0,0-1 0,-1 0 0,1 1 0,0-1 0,0 0 0,0 1 1,0 0-1,0-1 0,0 1 0,0 0 0,1-1 0,-1 1 0,1 0 0,-1 0 0,1-1 0,0 1 0,-1 0 0,1 3 0,0-1 2,0-1 0,-1 0 0,1 1 0,-1-1 0,0 0 0,0 0 0,0 1 1,0-1-1,-1 0 0,1 0 0,-3 3 0,2-3 2,1 0 0,-1 0 1,1 0-1,-1 0 0,1 0 1,0 1-1,0-1 1,1 0-1,-1 1 0,1-1 1,-1 4-1,1 235 97,0-241-97,0 0 0,0 0-1,0 0 1,0 0-1,0 0 1,1 0 0,-1 0-1,0 0 1,1 0 0,-1 0-1,1 0 1,-1 0-1,1 0 1,-1 0 0,1 0-1,-1 0 1,1 0 0,0 0-1,0-1 1,-1 1-1,1 0 1,0 0 0,0-1-1,0 1 1,0-1 0,0 1-1,0-1 1,1 1-1,-1 0 1,0-1 0,0 0 0,0 1 0,0-1 0,0 1 0,-1-1 0,1 1-1,0-1 1,0 1 0,-1-1 0,1 1 0,0 0 0,-1 0 0,1-1 0,-1 1-1,1 0 1,-1 0 0,1-1 0,-1 1 0,1 0 0,-1 0 0,0 0-1,0 0 1,1 0 0,-1 0 0,0 0 0,0 0 0,0 1 0,0-2-1,0 1 1,0 0-1,0-1 1,0 1-1,0 0 1,1-1 0,-1 1-1,0-1 1,0 1-1,1 0 1,-1-1-1,0 1 1,0-1 0,1 1-1,-1-1 1,1 1-1,-1-1 1,0 1-1,1-1 1,-1 0-1,1 1 1,-1-1 0,1 1-1,0-1 1,-1 0-1,1 0 1,-1 1-1,1-1 1,-1 0 0,1 0-1,0 0 1,-1 0-1,1 1 1,1-1-1,-2 0-1,0 0 0,1 0 1,-1 0-1,1 0 0,-1 0 0,1 0 0,-1 0 0,0 0 0,1 0 0,-1 0 0,1 1 0,-1-1 0,0 0 0,1 0 0,-1 1 0,0-1 0,1 0 0,-1 0 1,0 1-1,1-1 0,-1 0 0,0 1 0,1-1 0,-1 0 0,0 1 0,0-1 0,0 1 0,1-1 0,-1 0 0,0 1 0,0-1 0,0 1 0,2 0 1,-1 0-1,1-1 0,-1 1 0,1 0 1,0-1-1,-1 0 0,1 1 1,0-1-1,-1 0 0,1 0 0,0 0 1,0 0-1,1 0 0,2 0 7,23 2 24,-27-2-30,1 0 1,-1 0-1,1 0 1,-1 0-1,0-1 1,1 1-1,-1 0 1,1-1-1,-1 1 1,0-1-1,1 1 1,-1-1-1,0 1 1,0-1-1,0 0 1,3-1-1,3-9 3,1-1-1,-2 1 1,1-1-1,-2 0 1,1 0 0,-2-1-1,4-14 1,-4-36 148,-4 62-160,-1 2-103,1-1 108,-1 1 1,0-1 0,0 1-1,0-1 1,1 1-1,-1 0 1,0-1 0,1 1-1,-1 0 1,0-1 0,1 1-1,-1 0 1,1 0-1,-1 0 1,1 0 0,-1-1-1,1 3 1,-1-2 0,1 0 1,0 0-1,-1-1 0,1 1 1,-1 0-1,1 0 0,-1-1 1,0 1-1,1 0 0,-1-1 1,0 1-1,1-1 1,-1 1-1,0 0 0,0-1 1,1 0-1,-2 1 0,2 5-20,0-1 15,-1 0-1,0 0 0,0 1 1,0-1-1,-1 0 0,1 0 1,-4 6-1,4-9-1,0 1 0,0 0-1,0 0 1,1 0 0,-1 0 0,1 0 0,-1 0-1,1 0 1,0 0 0,1 0 0,-1-1-1,0 1 1,1 3 0,1 7-21,2-11 25,14 2 25,24 0 43,-40-4-59,0 0-1,0 0 0,0 0 0,0 0 0,0-1 0,0 1 0,0 0 1,0-1-1,-1 1 0,1-1 0,0 0 0,0 0 0,0 1 1,2-3-1,3-22 3,6 14-6,-7 1 1,-1 0 1,0-1-1,-1 0 1,3-12 0,-2 11-34,-3 12-80,-1 16 53,-1-11 52,0 0-2,0 61 62,0-64-23,4-2-18,12 0 17,-12 0-12,1 0-21,39 0 90,-42 0-85,-1 0 0,0 0 0,0 0 0,0-1 0,1 1 0,-1 0 0,0-1 0,0 1 0,0-1 0,0 1 0,0-1 0,0 0-1,0 1 1,0-1 0,0 0 0,0 0 0,0 0 0,0 1 0,-1-1 0,1 0 0,0 0 0,-1 0 0,1 0 0,0-1 0,-1 1 0,0 0 0,1 0-1,0-1 1,3-6-2,18-18 6,-18 22-5,0 0 0,0-1 0,0 1 0,-1-1 0,1 0 0,-1 0 0,3-8 0,-3 8 7,3-9 20,-6 14-30,0 0 0,0-1-1,0 1 1,1 0 0,-1 0 0,0 0-1,0-1 1,0 1 0,0 0 0,0 0-1,0 0 1,0-1 0,0 1 0,0 0-1,0 0 1,0 0 0,0-1 0,0 1 0,0 0-1,0 0 1,0-1 0,0 1 0,0 0-1,0 0 1,-1 0 0,1-1 0,0 1-1,0 0 1,0 0 0,0 0 0,0 0-1,0-1 1,-1 1 0,1 0 0,0 0-1,0 0 1,0 0 0,0 0 0,-1 0-1,1 0 1,0-1 0,0 1 0,0 0-1,-1 0 1,1 0 0,0 0 0,0 0-1,0 0 1,-1 0 0,0 0 4,0 0 0,1 0 0,-1 0-1,0 0 1,0 0 0,0 0 0,1 0 0,-1 0 0,0 0-1,0 1 1,0-1 0,1 0 0,-1 1 0,0-1 0,1 0-1,-1 1 1,0-1 0,1 1 0,-1-1 0,0 1 0,1-1 0,-1 1-1,1-1 1,-1 1 0,1 0 0,-2 1 0,0 20-5,3-20 2,-1 0 1,0 1 0,0-1-1,0 0 1,0 0-1,0 0 1,-1 0 0,1 0-1,-1 0 1,1 0-1,-1 0 1,0 0 0,-1 3-1,-8 5 0,3-2 12,5 19 13,2-22-13,-1 1 0,0-1 0,0 1 0,0 0 0,-1-1 1,-3 8-1,3-4-4,1 0 0,-1-1 0,2 1 0,-1 0 0,1 0 1,2 16-1,0 7 5,-2 44-63,-5-74-64,-83 1-2673,62-1 1695,21-1 762,1-1-1,-1 1 1,0-1 0,1 0-1,-1 0 1,0 0-1,0-1 1,1 0-1,-1 0 1,1 0-1,-1 0 1,-5-3 0,-28-25-3522,21 11 2361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14.748"/>
    </inkml:context>
    <inkml:brush xml:id="br0">
      <inkml:brushProperty name="width" value="0.05" units="cm"/>
      <inkml:brushProperty name="height" value="0.05" units="cm"/>
      <inkml:brushProperty name="color" value="#E71224"/>
    </inkml:brush>
  </inkml:definitions>
  <inkml:trace contextRef="#ctx0" brushRef="#br0">0 43 8633,'6'-9'243,"10"-15"1268,-12 14 2391,-4 279-2095,0-85-4254,0-212-4189,0 28 6577,0 0-1,0-1 1,0 1 0,0-1 0,0 1 0,0-1 0,0 1 0,0 0 0,0-1 0,0 1 0,0-1-1,0 1 1,-1-1 0,1 1 0,0 0 0,0-1 0,0 1 0,-1 0 0,1-1 0,0 1 0,-1 0-1,1-1 1,0 1 0,-1-1 0,-16-17-1445,16 18 1447,1 0 0,0 0 1,-1-1-1,1 1 0,0 0 0,-1-1 0,1 1 0,0-1 1,0 1-1,-1 0 0,1-1 0,0 1 0,0-1 0,0 1 1,0 0-1,0-1 0,-1 1 0,1-1 0,0 1 0,0-1 1,0 1-1,0-1 0,0 1 0,0-1 0,0-28-1110,0 4 344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15.168"/>
    </inkml:context>
    <inkml:brush xml:id="br0">
      <inkml:brushProperty name="width" value="0.05" units="cm"/>
      <inkml:brushProperty name="height" value="0.05" units="cm"/>
      <inkml:brushProperty name="color" value="#E71224"/>
    </inkml:brush>
  </inkml:definitions>
  <inkml:trace contextRef="#ctx0" brushRef="#br0">1 215 2664,'0'-41'5822,"22"37"-5402,78-20 840,-89 22-1181,0-1 1,0-1 0,0 0-1,-1-1 1,1 0 0,-1-1-1,0 1 1,-1-2-1,0 0 1,0 0 0,0 0-1,-1-1 1,0-1 0,10-12-1,-17 18 5,1 0 0,-1 0 0,0 0 0,0-1 0,0 1 0,0 0 0,-1 0-1,1-1 1,-1 1 0,0-1 0,0-5 0,0 9-83,0-1 31,-22 1-4,22 0-28,0 0 1,-1 0-1,1 0 1,0 0-1,0 0 0,0 0 1,0 0-1,-1 0 1,1 0-1,0 0 1,0 0-1,0 0 1,0 0-1,0 0 0,-1 0 1,1 0-1,0 1 1,0-1-1,0 0 1,0 0-1,0 0 1,-1 0-1,1 0 0,0 0 1,0 0-1,0 0 1,0 1-1,0-1 1,0 0-1,-1 0 1,1 0-1,0 0 0,0 0 1,0 0-1,0 1 1,0-1-1,0 0 1,0 0-1,0 0 1,0 0-1,0 1 0,0-1 1,0 0-1,0 0 1,0 0-1,0 0 1,0 1-1,0-1 1,0 0-1,0 0 0,0 0 1,0 0-1,0 0 1,0 1-1,0-1 1,1 0-1,-1 22 15,-5-10 7,0-6-13,3-4-6,0 0-1,0 1 0,0 0 1,0-1-1,1 1 1,-1 0-1,1-1 0,-1 1 1,0 4-1,-11 28 238,2 1 0,2 0 0,1 1 0,2 0 0,1 0 0,1 72 1030,4-114-1206,0-18-50,0 23-14,0-1 0,0 1 0,0-1 0,0 1-1,0 0 1,0-1 0,0 1 0,0-1 0,0 1 0,0-1-1,1 1 1,-1-1 0,0 1 0,0 0 0,0-1-1,1 1 1,-1-1 0,0 1 0,0 0 0,1-1-1,-1 1 1,0 0 0,1-1 0,0 1 0,5-5-6,-4 4 3,0-1 0,0 0-1,0 1 1,0-1-1,0 0 1,-1 0-1,1 0 1,0 0 0,-1 0-1,0-1 1,0 1-1,2-3 1,6-14-10,-6 11 3,1 0-1,0 1 0,0-1 0,1 1 1,10-13-1,22-25 59,-30 35 4,0 0 0,1 1-1,13-13 1,-18 20-46,0-1 0,1 1-1,-1 0 1,1 0 0,-1 0-1,1 0 1,0 1 0,-1-1 0,1 1-1,0 0 1,0 0 0,0 0-1,0 1 1,7-1 0,-10 2-2,1-1 1,-1 0-1,0 0 1,0 1-1,1-1 1,-1 1-1,0-1 1,0 1-1,0-1 1,1 1-1,-1 0 1,0-1-1,0 1 1,0 0-1,0 0 1,0 0-1,0 0 0,-1 0 1,1 0-1,0 0 1,0 0-1,0 3 1,13 30 148,-9-18-72,-1-6-53,0 0 0,-1 0-1,-1 0 1,0 0 0,0 1-1,0 14 1,-2 70-344,-1-44-1957,-1-50 2017,1 0 0,-1 0-1,0 0 1,1-1 0,-1 1 0,1-1 0,-1 1-1,0-1 1,1 1 0,-1-1 0,-3 0-1,1 1-599,-1 0-3640,-19-1 1900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18.838"/>
    </inkml:context>
    <inkml:brush xml:id="br0">
      <inkml:brushProperty name="width" value="0.05" units="cm"/>
      <inkml:brushProperty name="height" value="0.05" units="cm"/>
      <inkml:brushProperty name="color" value="#E71224"/>
    </inkml:brush>
  </inkml:definitions>
  <inkml:trace contextRef="#ctx0" brushRef="#br0">1 10 3536,'0'-9'7588,"0"20"-6914,0-8 517</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20.093"/>
    </inkml:context>
    <inkml:brush xml:id="br0">
      <inkml:brushProperty name="width" value="0.05" units="cm"/>
      <inkml:brushProperty name="height" value="0.05" units="cm"/>
      <inkml:brushProperty name="color" value="#E71224"/>
    </inkml:brush>
  </inkml:definitions>
  <inkml:trace contextRef="#ctx0" brushRef="#br0">79 55 792,'0'0'500,"0"-7"5860,0-22-4240,0 28-2081,0 0 0,0 1 0,0-1 0,0 1 0,0-1 0,0 1 0,0-1 0,0 0 0,0 1 0,0-1 1,0 1-1,0-1 0,0 0 0,-1 1 0,1-1 0,0 1 0,0-1 0,-1 1 0,1-1 0,0 1 0,-1-1 1,1 1-1,0-1 0,-1 1 0,1-1 0,-1 1 0,1 0 0,-1-1 0,1 1 0,-1 0 0,1-1 0,-1 1 1,1 0-1,-1 0 0,1-1 0,-1 1 0,0 0 0,1 0 0,-1 0 0,1 0 0,-1 0 0,0 0 1,1 0-1,-1 0 0,1 0 0,-1 0 0,0 0 0,-3 0-98,3 1 72,1 0 1,-1 0-1,1-1 1,-1 1-1,1 0 0,-1 0 1,1 0-1,0-1 0,0 1 1,-1 0-1,1 0 0,0 0 1,0 0-1,0 0 1,0 0-1,0 0 0,0 0 1,0-1-1,0 1 0,1 1 1,-1 2 56,0 34 945,0-35-965,0-1 0,-1 0-1,1 0 1,0 0 0,0 0 0,-1 0-1,0 0 1,1 0 0,-1 0 0,0 0-1,0 0 1,0 0 0,0-1 0,0 1 0,0 0-1,-2 2 1,1-3-26,1 1 1,0 0-1,0-1 1,-1 1-1,1 0 0,1-1 1,-1 1-1,0 0 0,0 0 1,1 0-1,-1 0 0,1 0 1,-1 0-1,1 0 1,0 0-1,0 3 0,0-4-13,0 0 0,0 1 0,0-1 0,-1 0 0,1 0-1,0 1 1,0-1 0,-1 0 0,1 0 0,-1 0 0,1 0-1,-1 1 1,0-1 0,1 0 0,-1 0 0,0 0 0,-2 1-1,3-1-1,-1 0 0,0 0 0,0 0-1,0 0 1,1 0 0,-1 0-1,0 0 1,1 0 0,-1 0 0,1 0-1,0 1 1,-1-1 0,1 0-1,0 0 1,-1 0 0,1 1 0,0 1-1,-9 97 366,9 759 581,0-675-4689,0 0-4028</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21.460"/>
    </inkml:context>
    <inkml:brush xml:id="br0">
      <inkml:brushProperty name="width" value="0.05" units="cm"/>
      <inkml:brushProperty name="height" value="0.05" units="cm"/>
      <inkml:brushProperty name="color" value="#E71224"/>
    </inkml:brush>
  </inkml:definitions>
  <inkml:trace contextRef="#ctx0" brushRef="#br0">224 1 1132,'0'0'131,"-4"0"72,-16 0 8591,23 0-8855,-2 0 50,0 0 1,0 0-1,-1 0 0,1 0 1,0 0-1,0 0 0,0 0 1,-1 0-1,1 0 1,0 0-1,0 1 0,-1-1 1,1 0-1,0 0 0,0 1 1,-1-1-1,1 1 0,1 0 1,0 21-28,-2 77 127,0-98-89,0-1 1,0 1 0,0-1 0,0 1 0,0-1-1,0 1 1,0 0 0,0-1 0,0 1 0,-1-1-1,1 1 1,0-1 0,0 1 0,-1-1 0,1 0-1,0 1 1,-1-1 0,1 1 0,0-1-1,-1 0 1,1 1 0,-1-1 0,1 0 0,-1 1-1,1-1 1,-1 0 0,1 0 0,-1 1 0,1-1-1,-1 0 1,1 0 0,-1 0 0,1 0 0,-1 0-1,1 1 1,-1-1 0,0 0-1,0 0 1,1 0-1,-1 0 0,0 0 0,1 0 1,-1 0-1,0 1 0,1-1 1,-1 0-1,1 0 0,-1 1 0,1-1 1,-1 0-1,1 1 0,-1-1 1,1 1-1,-1-1 0,1 1 0,-1-1 1,1 1-1,-1-1 0,1 1 1,0-1-1,0 1 0,-1-1 0,1 1 1,0-1-1,0 1 0,-1 0 1,1-1-1,0 1 0,0 0 0,0-1 1,0 1-1,0 0 0,0 0 1,0 0-1,0-1 0,0 1 1,-1-1-1,1 1 0,0-1 1,0 1-1,-1-1 1,1 1-1,0-1 0,-1 0 1,1 1-1,0-1 1,-1 0-1,1 1 0,0-1 1,-1 0-1,1 1 0,-1-1 1,1 0-1,-1 0 1,1 1-1,-1-1 0,1 0 1,-1 0-1,1 0 0,-1 0 1,1 0-1,-1 1 1,1-1-1,-1 0 0,1 0 1,-1-1-1,0 1 1,1 0-1,-1 0 0,1 0 1,-1 0-1,1 0 0,-1 0 1,1 0-1,-1 0 1,1 0-1,0 0 0,-1 1 1,1-1-1,-1 0 1,1 0-1,-1 0 0,1 0 1,0 1-1,-1-1 1,1 0-1,-1 0 0,1 1 1,0-1-1,-1 0 0,1 1 1,0-1-1,-1 0 1,1 1-1,0-1 0,0 1 1,0-1-1,-1 0 1,1 2-1,-18 10 73,14-10 153,8-2-236,0-1 9,0 1 0,-1-1 0,1 1 0,0 0 0,0 0-1,0 1 1,0-1 0,-1 1 0,1-1 0,0 1-1,5 3 1,-5 2 6,-4-5-4,0 0-1,1 0 1,-1 0 0,0 0-1,1-1 1,-1 1-1,1 0 1,-1 0-1,1-1 1,0 1 0,-1 0-1,1-1 1,-1 1-1,1 0 1,0-1 0,0 1-1,-1-1 1,1 1-1,0-1 1,0 0-1,0 1 1,-1-1 0,1 0-1,0 1 1,0-1-1,2 0 1,0 2 0,0-1 0,-1 1 1,1-1-1,0 1 0,-1 0 0,1 0 0,-1 1 0,1-1 1,-1 0-1,0 1 0,0-1 0,0 1 0,2 5 1,1-2-6,-3-1 33,1-1 1,-1 1-1,0-1 0,-1 1 0,1 0 0,-1 0 0,0-1 0,0 1 0,0 0 1,-1 0-1,0 0 0,0 0 0,0 8 0,0-7 123,-25 0 145,21-6-258,-96 1 106,100-1-146,-1 0 0,1 0 0,-1 0 0,1 0 0,-1 0 0,1 0 0,-1 0 0,1 0 0,-1-1-1,1 1 1,-1 0 0,1 0 0,0-1 0,-1 1 0,1 0 0,-1-1 0,1 1 0,0 0 0,-1-1 0,1 1 0,0 0 0,0-1 0,-1 1 0,1-1 0,0 1 0,0-1-1,0 1 1,-1-1 0,1 1 0,0 0 0,0-1 0,0 0 0,0 0-8,0 0 0,0 1 0,-1-1 1,1 0-1,0 1 0,0-1 0,0 1 0,-1-1 0,1 0 0,0 1 0,-1-1 0,1 1 0,-1-1 1,1 1-1,0-1 0,-1 1 0,1-1 0,-1 1 0,1 0 0,-1-1 0,0 1 0,1 0 1,-1-1-1,1 1 0,-1 0 0,0 0 0,1 0 0,-1-1 0,1 1 0,-1 0 0,0 0 0,1 0 1,-2 0-1,0 0-40,1 0 1,0 0-1,0 0 1,0 0-1,-1-1 1,1 1-1,0 0 1,0-1-1,0 1 1,0-1 0,-1 1-1,1-1 1,0 1-1,0-1 1,-1-1-1,1 1-131,0 0 1,0 1-1,-1-1 0,1 0 0,0 0 1,-1 1-1,1-1 0,-1 1 0,1-1 1,0 1-1,-1 0 0,1 0 0,-1-1 1,1 1-1,-3 0 0,-67-6-6339,62 6 5920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21.788"/>
    </inkml:context>
    <inkml:brush xml:id="br0">
      <inkml:brushProperty name="width" value="0.05" units="cm"/>
      <inkml:brushProperty name="height" value="0.05" units="cm"/>
      <inkml:brushProperty name="color" value="#E71224"/>
    </inkml:brush>
  </inkml:definitions>
  <inkml:trace contextRef="#ctx0" brushRef="#br0">1 85 4660,'0'-19'4753,"0"-10"-4603,1 28-155,0 0 1,0 0-1,1 0 0,-1 0 1,0 1-1,1-1 0,-1 0 1,1 0-1,-1 1 0,0-1 1,1 1-1,0 0 0,-1-1 1,1 1-1,-1 0 1,3 0-1,-3 0-6,18-6-79,-7 1-760,1 1 0,-1 1 0,1 0 0,0 1 0,0 0 1,16 0-1,-14 2-514,2 0 238</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24.369"/>
    </inkml:context>
    <inkml:brush xml:id="br0">
      <inkml:brushProperty name="width" value="0.05" units="cm"/>
      <inkml:brushProperty name="height" value="0.05" units="cm"/>
      <inkml:brushProperty name="color" value="#E71224"/>
    </inkml:brush>
  </inkml:definitions>
  <inkml:trace contextRef="#ctx0" brushRef="#br0">0 78 1800,'0'0'11450,"0"-4"-11349,0-11-52,0 12-40,5 3-59,-5 0 49,1 0 1,-1 0-1,1 0 1,0 0 0,0 1-1,-1-1 1,1 0-1,0 0 1,0 0-1,-1 0 1,1-1-1,0 1 1,0 0-1,-1 0 1,1 0-1,0 0 1,-1-1-1,1 1 1,0 0-1,-1-1 1,1 1 0,0-1-1,-1 1 1,1-1-1,-1 1 1,1-1-1,-1 1 1,1-1-1,-1 1 1,1-1-1,-1 0 1,1 1-1,-1-1 1,0 0-1,0 1 1,1-1 0,-1 0-1,0 0 1,5-4-9,24-4-30,0 1 1,1 1 0,-1 2-1,60-4 1,-88 9 37,1 0-1,0 0 1,-1 0 0,1 0-1,0 0 1,0 1 0,-1-1 0,1 0-1,0 1 1,-1-1 0,1 1-1,2 1 1,1 14-7,-5-16 8,0 5 8,0-1 4,1 1-9,-1-2 1,1 0 0,-1 1 1,1-1-1,-1 0 0,0 0 0,-1 0 1,1 0-1,0 0 0,-1 0 1,0 0-1,1 0 0,-1 0 0,0 0 1,-2 3-1,-19 4 11,21-10-16,1 1 1,0-1-1,-1 0 1,1 0-1,-1 1 1,1-1 0,-1 0-1,1 0 1,0 1-1,-1-1 1,1 0-1,0 1 1,-1-1 0,1 1-1,0-1 1,-1 0-1,1 1 1,0-1-1,0 1 1,0-1-1,-1 1 1,1-1 0,0 1-1,0-1 1,0 1-1,0-1 1,0 1-1,-3 6 0,-81 35 57,68-32-26,14-10-34,0 1 1,0 0 0,-1 0 0,1 0-1,0 0 1,0 1 0,0-1 0,1 1-1,-1-1 1,0 1 0,0-1 0,1 1 0,-1 0-1,1 0 1,0 0 0,-1 0 0,1 0-1,0 0 1,0 0 0,0 0 0,1 0-1,-1 1 1,0-1 0,1 0 0,-1 4 0,1-5 5,0 1 1,0-1-1,0 0 1,0 1 0,0-1-1,0 1 1,0-1 0,0 0-1,1 1 1,-1-1 0,0 0-1,1 1 1,-1-1-1,2 2 1,-1-2 2,1-1 0,-1 1 0,0-1-1,1 1 1,-1-1 0,1 0 0,-1 0 0,0 0 0,1 1 0,-1-1-1,1 0 1,2-1 0,5 1-5,39 0-106,52 0 278,-35 0-2840,-64-2 2337,0 1 0,0-1-1,-1 0 1,1 1 0,0-1 0,-1 0 0,0 0-1,1 1 1,-1-1 0,0 0 0,0-2 0,3-19-5176</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24.760"/>
    </inkml:context>
    <inkml:brush xml:id="br0">
      <inkml:brushProperty name="width" value="0.05" units="cm"/>
      <inkml:brushProperty name="height" value="0.05" units="cm"/>
      <inkml:brushProperty name="color" value="#E71224"/>
    </inkml:brush>
  </inkml:definitions>
  <inkml:trace contextRef="#ctx0" brushRef="#br0">3 54 8037,'0'-49'3042,"0"44"-1915,0 10-275,0 45-813,-1-39-28,0-9-9,1 1 0,0 0-1,0-1 1,-1 1 0,2 0-1,-1 0 1,0-1 0,1 1-1,-1 0 1,1-1 0,0 1-1,0 0 1,1 2 0,6 4-14,-7-8 6,1 0 0,-1 0 0,0 0 0,0 0-1,0 1 1,0-1 0,0 0 0,0 0 0,-1 1-1,1-1 1,0 1 0,-1-1 0,1 0 0,-1 1-1,1-1 1,-1 1 0,0-1 0,1 1 0,-1 2 0,0-3-20,0 1 0,0 0 1,0-1-1,1 1 0,-1 0 1,1-1-1,-1 1 1,1-1-1,-1 1 0,1-1 1,0 1-1,0-1 1,1 2-1,-1-2-31,0 1 0,0-1 0,-1 0 0,1 1 0,0-1 0,-1 1 0,1-1 0,-1 1 0,1-1 0,-1 1 0,0-1-1,1 4 1,-1-2-192,1-1-1,0 1 0,-1 0 0,1-1 0,0 1 0,1 0 0,-1-1 0,0 0 1,4 5-1,-4-6-201,-1 0 1,1 0 0,-1-1-1,1 1 1,0 0 0,0 0-1,-1-1 1,1 1 0,0 0-1,0-1 1,0 1 0,0-1-1,-1 1 1,1-1 0,0 0-1,1 1 1,0-1-728</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25.242"/>
    </inkml:context>
    <inkml:brush xml:id="br0">
      <inkml:brushProperty name="width" value="0.05" units="cm"/>
      <inkml:brushProperty name="height" value="0.05" units="cm"/>
      <inkml:brushProperty name="color" value="#E71224"/>
    </inkml:brush>
  </inkml:definitions>
  <inkml:trace contextRef="#ctx0" brushRef="#br0">186 13 4636,'22'-11'8371,"14"9"-8940,5 3 904,-39 4-333,-2 67 80,0-71-81,0 0 0,0 0 0,0-1 0,0 1 0,0 0 0,-1 0 0,1-1 1,0 1-1,0 0 0,-1 0 0,1-1 0,0 1 0,-1 0 0,1-1 1,0 1-1,-1 0 0,1-1 0,-1 1 0,0-1 0,1 1 0,-1-1 1,1 1-1,-1-1 0,0 1 0,1-1 0,-1 0 0,0 1 0,1-1 1,-1 0-1,0 1 0,0-1 0,1 0 0,-3 0 0,3 0 0,-1 0-1,0 1 1,0-1 0,1 0-1,-1 0 1,0 0-1,0 1 1,1-1 0,-1 0-1,0 1 1,1-1-1,-1 1 1,0-1-1,1 1 1,-1-1 0,1 1-1,-1-1 1,1 1-1,-1 0 1,1-1 0,-1 1-1,1 0 1,0-1-1,-1 1 1,1 0-1,0 0 1,0-1 0,-1 1-1,1 0 1,0 0-1,0-1 1,0 1 0,0 1-1,0-1 0,0 0 0,0 0 0,0-1 0,0 1 0,0 0 0,-1-1 0,1 1 0,0-1 0,0 1 0,-1 0 0,1-1 0,0 1-1,-1-1 1,1 1 0,0 0 0,-1-1 0,1 1 0,-1-1 0,1 1 0,-1-1 0,1 0 0,-1 1 0,1-1 0,-1 1 0,0-1 0,1 0 0,-1 0 0,1 1 0,-1-1 0,0 0-1,1 0 1,-1 0 0,0 0 0,1 0 0,-1 1 0,-1-1 0,2-1 0,-1 1 0,1 0 0,-1 0 0,1 0 0,0 1 0,-1-1 0,1 0 0,-1 0 0,1 0 0,-1 0 0,1 0-1,-1 1 1,1-1 0,-1 0 0,1 0 0,0 1 0,-1-1 0,1 0 0,-1 0 0,1 1 0,0-1 0,-1 1 0,1-1 0,0 0 0,0 1 0,-1-1 0,1 1 0,0-1 0,0 0-1,-1 1 1,1-1 0,0 1 0,0-1 0,0 1 0,0 0 0,0-1 0,0 0 1,0 1-1,0-1 0,-1 0 0,1 1 0,0-1 0,0 0 1,0 0-1,0 1 0,-1-1 0,1 0 0,0 0 0,0 1 0,0-1 1,-1 0-1,1 0 0,0 0 0,0 1 0,-1-1 0,1 0 0,0 0 1,-1 0-1,1 0 0,0 0 0,0 1 0,-1-1 0,1 0 0,0 0 1,-1 0-1,1 0 0,0 0 0,-1 0 0,1 0 0,0 0 0,-1 0 1,0-1 1,1 1 0,0 0 0,-1 0 0,1 0 0,0 0 0,-1 0 0,1 0 0,0 0 0,-1 0 0,1 1 0,0-1 0,-1 0 0,1 0 0,0 0 0,-1 0 0,1 0 0,0 0 0,0 1 0,-1-1 0,1 0 0,0 0 0,0 0 0,-1 1 0,1-1 0,0 0 0,0 0 0,-1 1 0,1-1 0,0 0 0,0 1 0,0-1 0,0 0 0,0 0 0,-1 1 0,1-1 0,0 0 0,0 1 0,0 0 201,0-21-298,0 16 74,5 4-195,17 0 225,-17 0-4,2 0 4,-6 0-9,-1 0 0,1 0-1,-1 0 1,0-1 0,1 1 0,-1 0-1,1 0 1,-1 0 0,0 0 0,1 0-1,-1 0 1,1 0 0,-1 0 0,0 0 0,1 0-1,-1 0 1,1 0 0,-1 0 0,0 0-1,1 0 1,-1 0 0,1 1 0,-1-1-1,0 0 1,1 0 0,-1 0 0,0 1 0,1-1-1,-1 0 1,0 0 0,1 1 0,-1-1-1,0 0 1,0 1 0,1-1 0,-1 0 0,0 1-1,0-1 1,1 1 0,-2 0 0,1 0 0,0-1 0,0 1-1,0 0 1,0 0 0,0 0 0,0 0 0,0-1 0,0 1 0,0 0 0,0 0 0,1 0 0,-1-1-1,0 1 1,0 0 0,1 0 0,-1-1 0,1 1 0,-1 0 0,1 0 0,-1-1 0,1 1 0,-1-1 0,1 1-1,-1 0 1,1-1 0,0 1 0,-1-1 0,1 1 0,0-1 0,-1 0 0,1 1 0,0-1 0,0 0-1,0 1 1,-1-1 0,1 0 0,0 0 0,0 0 0,1 0 0,-2 0-1,0 0 1,0 0 0,0 0-1,0 0 1,0 0-1,0 0 1,1 0 0,-1 0-1,0 0 1,0 0-1,0 0 1,0 0 0,0 0-1,0 0 1,1 0-1,-1 0 1,0 0 0,0 0-1,0 0 1,0 0 0,0 0-1,0 1 1,0-1-1,1 0 1,-1 0 0,0 0-1,0 0 1,0 0-1,0 0 1,0 0 0,0 0-1,0 0 1,0 1-1,0-1 1,0 0 0,0 0-1,1 0 1,-1 0-1,0 0 1,0 0 0,0 0-1,0 1 1,0-1-1,0 0 1,0 0 0,0 0-1,0 0 1,0 0-1,0 0 1,0 1 0,0-1-1,0 0 1,-1 0-1,1 0 1,0 0 0,0 0-1,0 64 61,0-63-59,0 0-1,-1 0 1,1 0-1,0 0 0,-1 0 1,1 0-1,-1-1 1,1 1-1,-1 0 1,0 0-1,1 0 1,-1-1-1,0 1 0,0 0 1,1-1-1,-1 1 1,0 0-1,0-1 1,0 1-1,0-1 1,0 0-1,0 1 1,1-1-1,-1 0 0,0 1 1,0-1-1,0 0 1,0 0-1,-2 0 1,-4 2-1,7-2 0,0 0 0,-1 0 0,1 0 0,0 0 0,0 0 0,-1 1 0,1-1 0,0 0 0,0 0 0,-1 0 0,1 0 0,0 0 0,0 1 0,-1-1 0,1 0 0,0 0 0,0 1 0,0-1 0,0 0 0,-1 0 0,1 1 0,0-1 0,0 0 0,0 0 0,0 1 0,0-1 0,0 0 0,0 0 0,0 1 0,-1-1 0,1 0 1,0 1-1,0-1 0,0 0 0,0 0 0,1 1 0,-1 0 0,0-1 0,0 0 0,0 0 0,0 0 0,0 1 1,0-1-1,0 0 0,0 0 0,0 1 0,0-1 1,0 0-1,0 0 0,0 1 0,0-1 0,0 0 0,0 0 1,0 0-1,-1 1 0,1-1 0,0 0 0,0 0 1,0 0-1,0 1 0,0-1 0,0 0 0,-1 0 0,1 0 1,0 0-1,0 1 0,0-1 0,-1 0 0,1 0 0,0 0 1,0 0-1,0 0 0,-1 0 0,1 0 0,0 0 1,0 1-1,-1-1 0,1 0 0,0 0 0,0 0 0,0 0 1,-1 0-1,-22 3-397,1-1 1,-42-2 0,34 0-557,29 0 916,0 0 0,-1 0 0,1 0-1,0 0 1,0 0 0,0-1 0,-1 1 0,1 0 0,0-1 0,0 1 0,0-1 0,0 1 0,0-1 0,0 1 0,0-1 0,0 0 0,0 0 0,0 1 0,0-1 0,1 0 0,-1 0 0,0 0 0,0-1 0,0 1-7,0 0 1,1 0-1,-1 0 1,0 0-1,0 0 1,0 0 0,0 1-1,1-1 1,-1 0-1,0 1 1,0-1-1,0 0 1,-1 1-1,1-1 1,0 1 0,0 0-1,0-1 1,0 1-1,0 0 1,0 0-1,-1 0 1,1-1 0,-2 2-1,3-1-5,-1-1-1,0 1 1,0 0-1,0 0 0,0 0 1,0 0-1,0-1 1,0 1-1,1 0 1,-1-1-1,0 1 1,0-1-1,0 1 1,1-1-1,-1 1 1,0-1-1,1 0 1,-1 1-1,0-1 1,1 0-1,-1 1 0,0-2 1,1 1-45,-1 1-1,1-1 1,-1 0 0,1 1-1,-1-1 1,1 1 0,-1-1-1,1 1 1,-1-1 0,1 1-1,-1 0 1,0-1 0,1 1-1,-1-1 1,0 1 0,1 0-1,-1 0 1,0-1 0,1 1 0,-1 0-1,-1 0 1,1-1-68,0 1 1,0-1-1,-1 0 0,1 1 1,0-1-1,1 0 0,-1 0 1,0 0-1,0 0 0,0 0 1,0 0-1,1 0 1,-1 0-1,0 0 0,1-1 1,-1 1-1,1 0 0,0 0 1,-1-1-1,1 1 0,0 0 1,-1 0-1,1-1 0,0 0 1,0-12-796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9:01.982"/>
    </inkml:context>
    <inkml:brush xml:id="br0">
      <inkml:brushProperty name="width" value="0.05" units="cm"/>
      <inkml:brushProperty name="height" value="0.05" units="cm"/>
    </inkml:brush>
  </inkml:definitions>
  <inkml:trace contextRef="#ctx0" brushRef="#br0">0 0 556,'0'0'8990,"0"4"-9044,0 64 766,0-66-705,0-1 0,0 0 0,0 0 1,1 0-1,-1 0 0,0 0 0,1 1 0,-1-1 0,0 0 0,1 0 0,-1 0 0,1 0 0,0 0 0,-1 0 0,1 0 0,0 0 1,-1-1-1,1 1 0,0 0 0,0 0 0,0 0 0,2 0 0,-2 0 1,0 0 0,0 0 0,0 0 0,0 0 0,0 0 0,0 0 0,0 0 0,0 0 0,0 0 0,0 0 0,-1 1 0,1-1 0,0 0 0,-1 0 0,1 1 0,-1-1-1,0 1 1,1-1 0,-1 0 0,0 1 0,0-1 0,0 1 0,0 1 0,-1 10 48,1-9-41,-1 0 0,1 0 1,0 0-1,0 0 0,0 0 0,0 0 1,1 0-1,-1-1 0,1 1 0,2 6 1,2-5-5,-4-4-9,0 1-1,-1-1 1,1 0 0,0 0-1,0 0 1,0 1-1,-1-1 1,1 0 0,-1 1-1,1-1 1,-1 0-1,1 1 1,-1-1 0,0 1-1,0-1 1,0 0-1,0 1 1,0 1 0,19 57 126,-15 345 554,-6-219-138,2-134-480,0-51-65,0-1 1,0 1 0,0-1-1,0 1 1,0-1 0,0 1-1,0-1 1,0 0 0,1 1-1,-1-1 1,0 1 0,0-1-1,1 0 1,-1 1 0,0-1-1,0 1 1,1-1 0,-1 0-1,0 1 1,1-1 0,-1 0-1,0 0 1,1 1 0,-1-1-1,1 0 1,-1 0 0,0 1-1,1-1 1,-1 0-1,1 0 1,-1 0 0,1 0-1,0 0 2,-1 0 0,1 1 0,-1-1 0,1 0-1,-1 0 1,1 0 0,-1 1 0,1-1 0,-1 0 0,1 0-1,-1 1 1,0-1 0,1 0 0,-1 1 0,1-1-1,-1 1 1,0-1 0,1 0 0,-1 1 0,0-1-1,0 1 1,1-1 0,-1 1 0,0-1 0,0 1-1,0-1 1,0 1 0,1-1 0,-1 1 0,0-1 0,0 1-1,0 0 1,0 508 785,0-508-785,0 0 0,0-1 0,0 1 0,0 0 1,0-1-1,0 1 0,0 0 0,1 0 0,-1-1 0,0 1 0,1 0 0,-1-1 0,0 1 0,1 0 0,-1-1 0,1 1 0,-1-1 0,1 1 0,-1-1 1,1 1-1,-1-1 0,1 1 0,-1-1 0,1 1 0,0-1 0,-1 0 0,1 1 0,0-1 0,-1 0 0,1 0 0,1 1 0,-1-1 0,0 0 1,-1 0-1,1 1 0,0-1 0,-1 0 0,1 0 0,0 1 0,-1-1 0,1 1 0,0-1 0,-1 0 0,1 1 0,-1-1 0,1 1 1,-1-1-1,1 1 0,-1 0 0,1-1 0,-1 1 0,1 0 0,-1-1 0,0 1 0,1 0 0,-1-1 0,0 1 0,0 0 0,0-1 1,1 1-1,-1 0 0,0 0 0,0 1 0,0 243 397,0-184-2929,0-65 1205,0-22-5088,0 1 4487</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25.570"/>
    </inkml:context>
    <inkml:brush xml:id="br0">
      <inkml:brushProperty name="width" value="0.05" units="cm"/>
      <inkml:brushProperty name="height" value="0.05" units="cm"/>
      <inkml:brushProperty name="color" value="#E71224"/>
    </inkml:brush>
  </inkml:definitions>
  <inkml:trace contextRef="#ctx0" brushRef="#br0">1 1 9037,'1'114'2016,"-1"-45"-3534,0-23-4321,0-35 3979</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26.381"/>
    </inkml:context>
    <inkml:brush xml:id="br0">
      <inkml:brushProperty name="width" value="0.05" units="cm"/>
      <inkml:brushProperty name="height" value="0.05" units="cm"/>
      <inkml:brushProperty name="color" value="#E71224"/>
    </inkml:brush>
  </inkml:definitions>
  <inkml:trace contextRef="#ctx0" brushRef="#br0">0 26 948,'0'0'4396,"0"-25"-9120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27.477"/>
    </inkml:context>
    <inkml:brush xml:id="br0">
      <inkml:brushProperty name="width" value="0.05" units="cm"/>
      <inkml:brushProperty name="height" value="0.05" units="cm"/>
      <inkml:brushProperty name="color" value="#E71224"/>
    </inkml:brush>
  </inkml:definitions>
  <inkml:trace contextRef="#ctx0" brushRef="#br0">0 0 184,'0'0'0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2:27.866"/>
    </inkml:context>
    <inkml:brush xml:id="br0">
      <inkml:brushProperty name="width" value="0.05" units="cm"/>
      <inkml:brushProperty name="height" value="0.05" units="cm"/>
      <inkml:brushProperty name="color" value="#E71224"/>
    </inkml:brush>
  </inkml:definitions>
  <inkml:trace contextRef="#ctx0" brushRef="#br0">4 28 1912,'-2'0'24,"0"0"248,37 0-1920,-35-27 1364</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04.329"/>
    </inkml:context>
    <inkml:brush xml:id="br0">
      <inkml:brushProperty name="width" value="0.05" units="cm"/>
      <inkml:brushProperty name="height" value="0.05" units="cm"/>
      <inkml:brushProperty name="color" value="#E71224"/>
    </inkml:brush>
  </inkml:definitions>
  <inkml:trace contextRef="#ctx0" brushRef="#br0">1 884 2784,'0'-6'15824,"0"12"-15817,0-3 4,0 0-1,0 0 1,0 0-1,0 0 0,0 0 1,1 0-1,-1 0 1,1 0-1,0 0 0,1 3 1,9 3-1,-2-1-12,-6 17 21,-3-23-18,0-1 1,0 0-1,0 0 0,0 1 1,1-1-1,-1 0 0,0 0 1,1 1-1,-1-1 0,1 0 1,-1 0-1,1 0 0,0 0 1,-1 0-1,1 0 0,0 0 0,1 1 1,-1-1-3,0 0 0,0 0 1,0 0-1,-1 0 0,1 0 0,0 0 0,-1 0 1,1 0-1,-1 1 0,1-1 0,-1 0 1,1 0-1,-1 0 0,0 1 0,0-1 1,0 0-1,1 2 0,0 6-5,1 0 0,0-1 0,0 1 1,1-1-1,0 1 0,7 12 0,-1-2 20,2 4 38,-7-16 34,0 0 0,-1 0 0,0 1 0,0-1 1,-1 1-1,0-1 0,2 10 0,0-21-19,30-27-32,534-473 75,-458 421 27,3 4-1,3 6 1,4 5-1,2 6 1,3 4 0,150-46-1,48-14 920,-312 114-751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05.929"/>
    </inkml:context>
    <inkml:brush xml:id="br0">
      <inkml:brushProperty name="width" value="0.05" units="cm"/>
      <inkml:brushProperty name="height" value="0.05" units="cm"/>
      <inkml:brushProperty name="color" value="#E71224"/>
    </inkml:brush>
  </inkml:definitions>
  <inkml:trace contextRef="#ctx0" brushRef="#br0">28 61 8041,'0'-50'2175,"0"49"-2133,-1 1 0,1-1 0,-1 0 0,1 1 0,-1-1 1,1 0-1,-1 1 0,0-1 0,0 1 0,1-1 1,-1 1-1,0-1 0,0 1 0,1-1 0,-1 1 0,0 0 1,0-1-1,0 1 0,0 0 0,0 0 0,0 0 0,1 0 1,-1 0-1,0 0 0,-2 0 0,2 0 85,0 0-66,1 0 0,0 0-1,0 0 1,-1 0 0,1 0 0,0 0-1,0 0 1,0 0 0,-1 0 0,1 0-1,0 1 1,0-1 0,0 0 0,-1 0-1,1 0 1,0 0 0,0 0 0,0 1-1,-1-1 1,1 0 0,0 0-1,0 0 1,0 1 0,0-1 0,0 0-1,0 0 1,0 1 0,-1-1 0,1 0-1,0 0 1,0 0 0,0 1 0,0-1-1,0 0 1,0 0 0,0 1 0,0-1-1,0 0 1,0 0 0,0 1 0,0-1-1,0 0 1,1 0 0,-1 1 0,4 12-1,6-2 297,-4-3-118,-4 19 319,-1-6-286,1 0 0,7 29 0,-8-42-211,0 0 0,0 0 0,-1 1 0,-1 8 0,3 26 133,-2-40-184,16 103 131,4-2 1,35 108 0,-55-212-199,0 0-1,0 1 1,0-1 0,0 0 0,-1 0-1,1 0 1,0 0 0,0 0-1,0 1 1,0-1 0,0 0 0,0 0-1,0 0 1,0 0 0,0 0 0,0 0-1,0 1 1,0-1 0,0 0 0,0 0-1,0 0 1,0 0 0,0 0-1,0 1 1,1-1 0,-1 0 0,0 0-1,0 0 1,0 0 0,0 0 0,0 0-1,0 0 1,0 1 0,0-1-1,0 0 1,1 0 0,-1 0 0,0 0-1,0 0 1,0 0 0,0 0 0,0 0-1,0 0 1,1 0 0,-1 0-1,0 0 1,0 0 0,0 0 0,0 0-1,0 0 1,0 0 0,1 0 0,-1 0-1,0 0 1,0 0 0,0 0-1,0 0 1,0 0 0,1 0 0,-1 0-1,0 0 1,0 0 0,0 0 0,1-13-2571,-1 10 2175,0-1 0,0 1-1,0 0 1,-1 0 0,0 0 0,1 0 0,-1 0-1,0-1 1,-2-2 0,-22-16-2096,24 21 2404,0 0 1,1-1-1,-1 1 1,0 0-1,1-1 1,-1 1-1,1-1 1,-1 1-1,1-1 1,0 1-1,0-1 0,0 1 1,-1-1-1,2-2 1,-1 4 137</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06.301"/>
    </inkml:context>
    <inkml:brush xml:id="br0">
      <inkml:brushProperty name="width" value="0.05" units="cm"/>
      <inkml:brushProperty name="height" value="0.05" units="cm"/>
      <inkml:brushProperty name="color" value="#E71224"/>
    </inkml:brush>
  </inkml:definitions>
  <inkml:trace contextRef="#ctx0" brushRef="#br0">1 53 5969,'0'-52'2281,"0"51"-2164,5 7-593,1 0 375,-5-4 22,1 0 1,0 0 0,0 0 0,0 0-1,0 0 1,0-1 0,1 1 0,-1 0 0,3 0-1,-5 4-747,0-6 772,0 1-1,0 0 1,0 0-1,0 0 1,0 0-1,0 0 1,0 0 0,0 0-1,1-1 1,-1 1-1,0 0 1,1 0-1,-1 0 1,0 0-1,1-1 1,-1 1-1,1 0 1,-1 0-1,1-1 1,-1 1 0,1 0-1,0-1 1,-1 1-1,1 0 1,0-1-1,0 1 1,-1-1-1,1 0 1,0 1-1,0-1 1,0 1-1,1-1 1,7 5-556,-5 1 37,-5-6 506,1 1 0,0-1-1,0 1 1,0-1 0,0 0-1,0 1 1,0-1 0,0 1-1,1-1 1,-1 1 0,0-1-1,0 0 1,0 1 0,0-1-1,0 0 1,1 1 0,-1-1-1,0 0 1,0 1 0,0-1-1,1 0 1,-1 1 0,0-1-1,1 0 1,-1 1 0,0-1-1,1 0 1,-1 1 0,15 11-790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06.767"/>
    </inkml:context>
    <inkml:brush xml:id="br0">
      <inkml:brushProperty name="width" value="0.05" units="cm"/>
      <inkml:brushProperty name="height" value="0.05" units="cm"/>
      <inkml:brushProperty name="color" value="#E71224"/>
    </inkml:brush>
  </inkml:definitions>
  <inkml:trace contextRef="#ctx0" brushRef="#br0">329 1 3104,'6'1'-533,"-10"1"2080,-22-1 7257,22-1-8806,2-1 2,-1 1 1,1 0 0,0-1-1,-1 1 1,1 0 0,0 0-1,-1 0 1,1 1-1,0-1 1,-1 1 0,1-1-1,0 1 1,-1 0 0,1 0-1,0 0 1,-2 1 0,-7 10 10,-1-1 1,0 0-1,-20 13 1,25-17-15,1-1 1,-1 1 0,1 0 0,0 0 0,1 1 0,0 0 0,0 0 0,1 0 0,0 0 0,0 1 0,1 0 0,0-1 0,0 1 0,1 0 0,0 1 0,1-1 0,0 0 0,0 12 0,4 9 93,-2-29-88,-1 0 1,1 0-1,0 0 0,0 0 0,0 0 1,0 0-1,0 0 0,0-1 0,0 1 1,0 0-1,0-1 0,0 1 0,0 0 1,0-1-1,0 0 0,2 1 1,18 6 29,0-1-1,26 3 1,-27-5-39,0 0-1,0 2 0,22 7 1,-38-11 3,-1-1 1,0 1 0,0 0 0,1-1 0,-1 1 0,0 1-1,0-1 1,-1 0 0,1 1 0,0-1 0,-1 1 0,1 0-1,-1 0 1,0 0 0,0 0 0,0 0 0,-1 0 0,1 1-1,-1-1 1,1 1 0,-1-1 0,0 1 0,-1-1 0,1 1-1,-1 0 1,1-1 0,-1 7 0,-6-6 13,-43 13 45,36-12-43,1-1-1,-1-1 0,0 0 1,0 0-1,-21 0 0,-69-2-539,57-2-538,4 3 413,21 0-1091,0-2-4957</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07.200"/>
    </inkml:context>
    <inkml:brush xml:id="br0">
      <inkml:brushProperty name="width" value="0.05" units="cm"/>
      <inkml:brushProperty name="height" value="0.05" units="cm"/>
      <inkml:brushProperty name="color" value="#E71224"/>
    </inkml:brush>
  </inkml:definitions>
  <inkml:trace contextRef="#ctx0" brushRef="#br0">154 0 5689,'1'22'2921,"0"73"-2395,-1 128-149,1-222-373,-1 0 0,1 0 0,0-1-1,0 1 1,0 0 0,-1-1 0,1 1 0,0 0 0,0-1 0,0 1 0,0-1-1,0 0 1,0 1 0,0-1 0,0 0 0,0 1 0,0-1 0,0 0 0,0 0-1,0 0 1,0 0 0,0 0 0,1 0 0,-1 0 7,12 2 423,-1 0 1,25 0-1,-37-2-430,0 0 0,1 0 0,-1 0-1,0-1 1,0 1 0,1 0 0,-1 0 0,0 0-1,0 0 1,0 0 0,1 0 0,-1 0 0,0 0-1,0 0 1,0 0 0,1-1 0,-1 1 0,0 0-1,0 0 1,0 0 0,0 0 0,0-1 0,1 1-1,-1 0 1,0 0 0,0 0 0,0-1-1,0 1 1,0 0 0,0 0 0,0 0 0,0-1-1,0 1 1,0 0 0,0 0 0,0-1 0,0 1-1,4-12 51,2-5 68,-2 1 0,0-1 0,3-22 0,-6-57 176,-1 95-297,0 0-1,0 0 1,0-1 0,0 1 0,0 0 0,0 0 0,-1 0 0,1 0-1,0 0 1,-1 0 0,1 0 0,-1 0 0,0 0 0,1 0-1,-1 0 1,0 0 0,1 0 0,-1 0 0,0 1 0,0-1 0,0 0-1,0 0 1,1 1 0,-1-1 0,0 1 0,-2-1 0,2 0-1,1 1 1,-1-1-1,0 1 1,0-1-1,0 1 1,0-1-1,0 0 1,1 1-1,-1-1 1,0 0-1,1 0 1,-1 0 0,0 1-1,1-1 1,-1 0-1,1 0 1,0 0-1,-1 0 1,1 0-1,0 0 1,-1 0-1,1 0 1,0 0-1,0 0 1,0-2-1,-1 2 1,1 0-1,0 0 1,-1 0-1,1 0 1,0 0-1,-1 0 1,1 0-1,-1 0 1,0 0-1,1 1 0,-1-1 1,0 0-1,1 0 1,-1 0-1,0 1 1,0-1-1,0 1 1,0-1-1,-1 0 1,-22-12-60,16 10 22,2 1-62,0 1-1,0-1 1,0 1 0,0 0 0,0 1 0,0 0-1,0 0 1,0 0 0,0 0 0,0 1 0,0 0-1,-12 4 1,-7 17-1867,-29 31-1,44-42 450,9-10 1300,-1 1-1,1-1 0,0 1 1,0-1-1,0 1 0,0-1 0,0 1 1,0 0-1,1 0 0,-1-1 1,0 1-1,1 3 0,-6 16-990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08.080"/>
    </inkml:context>
    <inkml:brush xml:id="br0">
      <inkml:brushProperty name="width" value="0.05" units="cm"/>
      <inkml:brushProperty name="height" value="0.05" units="cm"/>
      <inkml:brushProperty name="color" value="#E71224"/>
    </inkml:brush>
  </inkml:definitions>
  <inkml:trace contextRef="#ctx0" brushRef="#br0">0 5 6281,'1'-5'2192,"2"10"-919,6 24-618,6 33-859,-9-37 253,13 36 0,-11-39-31,8 36 1,-9-36 1142,-7-208 40,0 185-1237,7 1-134,-6 0 171,0-1-1,0 1 1,0 0-1,0 0 1,0 0-1,1 0 1,-1 0-1,0 0 1,0 0-1,0 0 1,0 0-1,0 1 1,0-1-1,0 0 1,1 1-1,-1-1 1,0 1-1,0-1 1,0 1-1,-1 0 1,1-1-1,0 1 1,0 0-1,0-1 1,0 1-1,-1 0 1,1 0-1,0 0 0,-1 0 1,1 0-1,0 0 1,-1 0-1,1 0 1,-1 0-1,0 0 1,1 0-1,-1 0 1,0 0-1,0 2 1,0-3-1,0 1 0,0-1 1,0 0-1,0 1 0,0-1 1,1 0-1,-1 1 0,0-1 1,0 0-1,0 1 0,0-1 1,0 0-1,0 1 0,1-1 1,-1 0-1,0 1 0,0-1 0,0 0 1,1 0-1,-1 1 0,0-1 1,0 0-1,1 0 0,-1 1 1,0-1-1,0 0 0,1 0 1,-1 0-1,0 0 0,1 0 1,0 1-1,6 3 1,-4-3 1,0 1 0,0-1 0,0 1 0,0 0 0,0 0 0,-1 1 0,1-1 0,3 5 0,108 125 94,-113-130 225,-1-9-349,0-55-26,0 60 54,0 0-1,0 1 1,0-1 0,0 0-1,1 0 1,-1 1 0,1-1-1,-1 0 1,1 0 0,-1 1-1,1-1 1,0 1 0,0-1-1,0 1 1,0-1 0,0 1-1,0-1 1,0 1 0,1 0 0,1-2-1,-2 2 0,0 0 0,0 0 0,0 0 0,0 0 0,1-1 0,-2 1 0,1 0 0,0-1 0,0 1 0,0-1 0,-1 1 0,1 0 0,-1-1 0,1 0-1,-1 1 1,1-1 0,-1 1 0,0-1 0,0 1 0,0-3 0,0 3-1,0-1 0,0 0 0,1 1-1,-1-1 1,0 1 0,1-1 0,-1 1 0,1-1-1,-1 1 1,1-1 0,0 1 0,0 0 0,0-1-1,-1 1 1,1 0 0,0 0 0,1-1 0,-1 1-1,0 0 1,0 0 0,0 0 0,1 0 0,1 0-1,-2 0 2,-1 1-2,0-1 1,1 1 0,-1-1 0,1 1 0,-1-1 0,0 0 0,1 1 0,-1-1 0,0 1-1,0-1 1,1 1 0,-1-1 0,0 0 0,0 1 0,0-1 0,0 0 0,0 1 0,0-1 0,0 0-1,0 1 1,0-1 0,0 1 0,0-1 0,0 0 0,0 0 0,-1 1 0,1 0 1,0 0-1,0 0 0,0-1 0,0 1 1,0 0-1,0 0 0,0 0 0,0-1 1,0 1-1,0 0 0,0 0 0,0-1 0,0 1 1,0 0-1,0 0 0,0 0 0,0-1 1,0 1-1,0 0 0,0 0 0,0-1 1,0 1-1,0 0 0,1 0 0,-1 0 1,0-1-1,0 1 0,0 0 0,0 0 0,0 0 1,1 0-1,-1 0 0,0-1 0,0 1 1,0 0-1,1 0 0,-1 0 0,0 0 1,1 0-1,-1 0-3,1 0 0,-1 0 1,1 0-1,-1 0 0,1 0 1,0 0-1,-1 0 0,1 0 1,-1 0-1,1 1 0,-1-1 1,1 0-1,-1 0 0,1 1 1,-1-1-1,1 0 0,-1 1 0,1-1 1,-1 0-1,1 1 0,-1-1 1,0 1-1,1-1 0,-1 1 1,0-1-1,1 1 0,-1-1 1,0 1-1,0-1 0,0 1 1,1-1-1,-1 1 0,0 0 1,0-1-1,0 1 0,0-1 0,0 2 1,6 11 14,8-5-8,-14-8-2,1 0 0,0 0 0,-1 1 0,1-1 0,0 0 0,-1 0 0,1 1 0,0-1 0,-1 0 0,1 1 0,-1-1 0,1 1 0,-1-1 0,1 1 0,-1-1 0,1 1 0,-1-1 0,1 1 0,-1 0 0,0-1-1,1 1 1,-1-1 0,0 1 0,1 0 0,-1-1 0,0 1 0,0 0 0,0 0 0,0-1 0,0 1 0,0 0 0,0-1 0,0 2 0,5 7 12,17 16 23,30 40 0,-50-63-29,-1 0 0,1 0 0,0 0 0,-1 0 0,1-1 0,0 1 0,0-1 0,0 0 0,0 1 0,0-1 0,0 0 0,1 0 0,-1 0 0,0 0 0,0-1 0,1 1 0,2 0 0,42 0 137,-32-1-118,-14 0-25,1 0 1,-1-1-1,1 1 1,-1 0-1,1-1 1,-1 1-1,0-1 1,1 1-1,-1-1 1,0 0-1,1 1 1,-1-1-1,0 0 1,0 0-1,0 0 1,0 0-1,1 0 1,-1 0-1,-1 0 1,1-1 0,0 1-1,1-2 1,6-7-3,28-13-5,-7 7 17,-17 8 4,-1-1 1,0 0 0,-1-1-1,0 0 1,10-12-1,-20 21 12,8-8 22,-8 9-46,0 0 0,0 0 0,0 0 0,0 0-1,0-1 1,1 1 0,-1 0 0,0 0 0,0 0-1,0 0 1,0 0 0,0-1 0,0 1 0,0 0-1,0 0 1,0 0 0,0 0 0,0 0 0,0-1-1,0 1 1,0 0 0,0 0 0,0 0 0,0 0-1,0-1 1,0 1 0,0 0 0,0 0 0,0 0-1,0 0 1,0 0 0,0-1 0,0 1 0,0 0-1,-1 0 1,1 0 0,0 0 0,0 0 0,0 0-1,0 0 1,0-1 0,0 1 0,0 0 0,-1 0-1,1 0 1,0 0 0,0 0 0,0 0 0,0 0-1,0 0 1,-1 0 0,1 0 0,0 0 0,0 0-1,0 0 1,0 0 0,-1 0 0,1 0 0,0 0-1,0 0 1,0 0 0,0 0 0,-1 0 0,-19 0-110,20 4 90,0-2 18,0-1 1,-1 1-1,1-1 0,0 0 0,-1 1 0,1-1 0,-1 1 1,1-1-1,-1 0 0,0 0 0,1 1 0,-1-1 1,0 0-1,0 0 0,0 0 0,0 0 0,0 0 0,0 0 1,0 0-1,-2 1 0,-14 15 5,-11 36-74,26-50 68,1 0 0,0 0 0,0 1 0,0-1 0,0 0 0,0 1 0,1-1 0,0 0 0,0 1 0,0-1 0,0 1 0,1 4 0,-1 5-43,6-9-9,35 1-1093,-1-1 1,56-3 0,-94-1 1058,1 0-30,-1 0-1,1 0 1,-1-1-1,1 1 1,0-1-1,-1 0 1,1 1-1,-1-1 1,0 0-1,1-1 1,-1 1-1,0 0 0,0-1 1,0 1-1,0-1 1,4-3-1,8-6-615,14 1-1042,-2-7-53,-1 12 226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9:05.268"/>
    </inkml:context>
    <inkml:brush xml:id="br0">
      <inkml:brushProperty name="width" value="0.05" units="cm"/>
      <inkml:brushProperty name="height" value="0.05" units="cm"/>
      <inkml:brushProperty name="color" value="#E71224"/>
    </inkml:brush>
  </inkml:definitions>
  <inkml:trace contextRef="#ctx0" brushRef="#br0">91 234 1264,'0'-70'7331,"0"-94"-3208,0 164-4024,0 4-230,0 10 134,0-10 5,0 0 17,0 972 2354,14-908-2341,-8 269 71,-6-335-108,0 0 0,0 0-1,0 0 1,-1 0 0,1 0 0,-1-1 0,1 1 0,-1 0-1,0 0 1,0 0 0,0-1 0,0 1 0,-2 3-1,1-4 1,1 1 0,0 0 0,-1 0 0,1 0 0,0 0-1,1 0 1,-1 0 0,0 0 0,0 1 0,1-1 0,-1 0 0,1 0-1,0 1 1,0 1 0,0 49 83,-7-42-97,7-11 13,-1 1 1,0-1 0,1 1-1,-1 0 1,0-1-1,1 1 1,-1 0-1,1-1 1,-1 1 0,1 0-1,0 0 1,-1-1-1,1 1 1,0 0-1,-1 0 1,1 0-1,0 0 1,0 0 0,0-1-1,0 3 1,0 30 354,0-31-115,0-23-131,0-582-270,-1 591 153,0-1 0,-1 1 0,-6-23 1,5 24 0,1-1 0,-1 0 0,0-23 0,3-469-291,0 502 297,0-1 1,1 0-1,-1 0 0,1 1 1,-1-1-1,1 0 0,0 1 1,0-1-1,0 0 1,1 1-1,-1 0 0,0-1 1,3-2-1,-2 3 4,-1 0 0,1 0-1,-1-1 1,0 1 0,0 0 0,0-1 0,0 1 0,0-1-1,0 1 1,-1-1 0,1 0 0,-1 1 0,0-4-1,0-99 144,0 105-164,0 5-242,0 71 300,0-70-42,0-1 0,-1 0-1,1 0 1,-1 0 0,-1 0 0,1 0 0,-1-1 0,-3 9 0,3-10 0,0 2 1,1-1-1,0 0 1,-1 0 0,1 0-1,0 1 1,1-1-1,-1 7 1,1-4 9,-1 1 0,0-1 0,-1 0 1,-2 9-1,-4 30 36,8-38-38,-1 0 1,0 0-1,-1 1 0,-2 9 1,1-10-10,1 0 1,1 0 0,0 0 0,-1 10 0,-6 139 50,-6 982 356,14-1137-405,1 0 0,-1 0-1,0 0 1,0 0-1,1 0 1,-1 0 0,1 0-1,0 0 1,-1 0-1,1 0 1,0 0 0,0-1-1,0 1 1,0 0-1,1-1 1,1 4-1,-1-4 1,-1 0 0,0 1 0,0-1 0,1 1 0,-1-1 0,-1 1-1,1 0 1,0-1 0,0 1 0,0 0 0,-1 0 0,1 0 0,-1-1 0,0 1-1,1 0 1,-1 3 0,0 50 51,0-55-49,0 1 0,0-1 0,0 1 0,0-1 0,0 1 0,0-1 1,0 1-1,0-1 0,1 1 0,-1-1 0,0 1 0,0-1 0,0 1 0,1-1 0,-1 1 0,0-1 0,1 0 0,-1 1 0,0-1 0,1 0 0,-1 1 0,1-1 0,-1 0 1,0 1-1,1-1 0,-1 0 0,1 1 0,0-1 1,-1 0 0,1 0 0,-1 1 0,1-1 0,-1 0 0,1 1 0,-1-1 0,1 0 1,-1 1-1,1-1 0,-1 1 0,0-1 0,1 1 0,-1-1 0,0 1 0,0-1 0,1 1 0,-1-1 0,0 1 0,0-1 1,0 1-1,1 0 0,-1-1 0,0 1 0,0-1 0,0 1 0,0 1 335,0-6-1457,0-23-829,0-26-7805,0 41 7662</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08.424"/>
    </inkml:context>
    <inkml:brush xml:id="br0">
      <inkml:brushProperty name="width" value="0.05" units="cm"/>
      <inkml:brushProperty name="height" value="0.05" units="cm"/>
      <inkml:brushProperty name="color" value="#E71224"/>
    </inkml:brush>
  </inkml:definitions>
  <inkml:trace contextRef="#ctx0" brushRef="#br0">0 17 7809,'0'-16'3126,"0"34"-2296,0 36-510,1-48-278,-1 1 0,1-1 1,0 1-1,1-1 0,-1 1 0,5 11 0,-3-13-21,-1 1 0,0 0 0,-1 0 0,0 0 0,0 0 0,1 11-1,-2-5 11,2-1-1,-1 0 0,6 20 0,-4-20-10,-1 0 0,0 1 0,1 20 0,-2-16 0,1 1-1,0 0 1,6 20 0,0 2 6,43 190-117,-46-220 330,-1 0-2481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08.853"/>
    </inkml:context>
    <inkml:brush xml:id="br0">
      <inkml:brushProperty name="width" value="0.05" units="cm"/>
      <inkml:brushProperty name="height" value="0.05" units="cm"/>
      <inkml:brushProperty name="color" value="#E71224"/>
    </inkml:brush>
  </inkml:definitions>
  <inkml:trace contextRef="#ctx0" brushRef="#br0">10 68 5609,'0'0'106,"0"0"0,-1 0 0,1 0 0,-1 0 0,1 0 0,-1 0 0,1-1 1,0 1-1,-1 0 0,1 0 0,-1 0 0,1-1 0,0 1 0,-1 0 1,1 0-1,0-1 0,-1 1 0,1 0 0,0-1 0,-1 1 0,1 0 0,0-1 1,0 1-1,0 0 0,-1-1 0,1 1 0,0-1 0,0 1 0,0 0 1,0-1-1,0 1 0,-1-1 0,1 1 0,0-1 0,0 1 0,0 0 0,0-1 1,0 1-1,1-1 0,-1 1 0,0-1 0,0 1 0,0-1 0,0 1 1,0 0-1,1-1 0,-1 1 0,0 0 0,0-1 0,0 1 0,1-1 0,-1 1 1,0 0-1,1-1 0,-1 1 0,0 0 0,1 0 0,-1-1 0,0 1 1,1 0-1,21-9-224,-22 9 249,24-7-11,2-2-32,1 2 0,47-7 0,27 12 73,-100 2-158,0 0 0,1 0-1,-1 0 1,0 1 0,0-1-1,1 1 1,-1-1 0,0 1 0,0-1-1,0 1 1,0-1 0,0 1 0,0 0-1,0 0 1,0 0 0,0 0-1,0-1 1,0 1 0,0 0 0,-1 1-1,1-1 1,0 0 0,-1 0-1,1 0 1,-1 0 0,1 0 0,-1 1-1,1 1 1,3 6 9,16 10 17,-18-18-27,0 1 1,0-1 0,0 1-1,0 0 1,0 0-1,0 0 1,-1 0-1,3 3 1,2 8 15,0 0 0,-1 0 0,0 0 0,-1 0 0,-1 1 1,0 0-1,-1 0 0,-1 0 0,0 0 0,-1 22 0,0-56-88,0 20 69,0 0-1,0-1 1,0 1-1,0 0 1,0-1-1,0 1 1,0-1-1,0 1 1,0 0-1,0-1 1,-1 1-1,1 0 1,0-1-1,0 1 1,0 0-1,0 0 1,-1-1-1,1 1 1,0 0-1,0-1 1,-1 1-1,1 0 1,0 0-1,0-1 1,-1 1-1,1 0 1,0 0-1,-1 0 1,1 0-1,-1-1 1,-21-16-21,22 17 22,0 0-1,-1 0 1,1 0-1,0 0 1,-1-1-1,1 1 1,0 0 0,0 0-1,-1 0 1,1-1-1,0 1 1,0 0-1,-1-1 1,1 1-1,0 0 1,0-1 0,0 1-1,-1 0 1,1-1-1,0 1 1,0 0-1,0-1 1,0 1-1,0 0 1,0-1-1,0 1 1,0 0 0,0-1-1,0 1 1,0-1-1,0-106-111,0 106 111,0 1 0,0-1-1,0 1 1,0-1 0,1 1 0,-1-1-1,0 1 1,0 0 0,0-1 0,1 1-1,-1-1 1,0 1 0,0 0 0,1-1-1,-1 1 1,0 0 0,1-1 0,-1 1-1,1 0 1,-1 0 0,0-1-1,1 1 1,-1 0 0,1 0 0,-1 0-1,1-1 1,-1 1 0,0 0 0,1 0-1,-1 0 1,1 0 0,-1 0 0,1 0-1,-1 0 1,1 0 0,-1 0 0,1 0-1,-1 0 1,1 0 0,-1 1 0,1-1-1,-1 0 1,1 0-1,-1 0 1,1 0 0,-1 0-1,1 0 1,-1 0-1,1 0 1,-1 0 0,0 0-1,1 0 1,-1 0-1,1 0 1,-1 0 0,1 0-1,-1 0 1,1-1 0,-1 1-1,0 0 1,1 0-1,-1 0 1,1-1 0,-1 1-1,0 0 1,1-1-1,-1 1 1,0 0 0,1-1-1,-1 1 1,0 0-1,0-1 1,1 1 0,-1-1-1,0 1 1,0 0-1,0-1 1,1 1 0,-1-1-1,0 1 1,0-1-1,1 0 1,0 0-1,0 0 1,1 0-1,-1 1 1,0-1-1,0 0 0,1 1 1,-1-1-1,1 1 1,-1 0-1,0-1 0,1 1 1,-1 0-1,1 0 1,-1 0-1,1 0 0,1 0 1,75 0 302,-77 0-298,0 0 0,0 0 0,0 0 1,-1 0-1,1 0 0,0 0 1,0 1-1,0-1 0,-1 0 0,1 1 1,0-1-1,-1 0 0,1 1 1,0-1-1,0 1 0,-1-1 0,1 1 1,-1-1-1,1 1 0,-1-1 1,1 1-1,-1 0 0,1-1 0,-1 1 1,1 0-1,-1-1 0,0 1 1,1 0-1,-1 0 0,0-1 1,0 1-1,1 1 0,-1-1-1,0 0 1,0-1-1,0 1 0,1 0 0,-1 0 0,0-1 1,1 1-1,-1 0 0,0-1 0,1 1 1,-1 0-1,1-1 0,-1 1 0,1-1 0,-1 1 1,1-1-1,-1 1 0,1-1 0,0 1 1,-1-1-1,1 1 0,0-1 0,-1 0 1,1 1-1,0-1 0,0 0 0,-1 0 0,1 0 1,0 0-1,0 1 0,-1-1 0,2 0 1,-1 0-2,0 0 1,0 0 0,0 0 0,0 1 0,0-1 0,0 0 0,0 1-1,-1-1 1,1 1 0,0-1 0,0 1 0,0-1 0,-1 1 0,1 0-1,0-1 1,-1 1 0,1 0 0,0 0 0,-1-1 0,1 1 0,-1 0-1,1 0 1,-1 0 0,0 0 0,1 0 0,-1 0 0,0 1 0,4 4 6,13 14 23,-12-14-24,1 0 0,-1 0 0,0 1 0,-1-1 0,1 1 0,2 8 0,4-3-32</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09.211"/>
    </inkml:context>
    <inkml:brush xml:id="br0">
      <inkml:brushProperty name="width" value="0.05" units="cm"/>
      <inkml:brushProperty name="height" value="0.05" units="cm"/>
      <inkml:brushProperty name="color" value="#E71224"/>
    </inkml:brush>
  </inkml:definitions>
  <inkml:trace contextRef="#ctx0" brushRef="#br0">32 97 7221,'0'-53'1820,"0"52"-1791,0 1-1,0-1 1,-1 0-1,1 1 1,0-1-1,0 1 1,0-1-1,0 1 1,0-1-1,-1 1 0,1-1 1,0 0-1,-1 1 1,1-1-1,0 1 1,-1 0-1,1-1 1,0 1-1,-1-1 0,1 1 1,-1-1-1,1 1 1,-1 0-1,1 0 1,-1-1-1,1 1 1,-1 0-1,1 0 0,-1-1 1,1 1-1,-1 0 1,0 0-1,1 0 1,-1 0-1,1 0 1,-2 0-1,2 0 1,-1 0-1,0 0 1,0 0-1,1-1 1,-1 1-1,0 0 0,1 0 1,-1 0-1,0-1 1,1 1-1,-1 0 1,1-1-1,-1 1 1,0 0-1,1-1 1,-1 1-1,1-1 1,-1 1-1,1-1 1,-1 1-1,1-1 1,-1 0-1,1 1 1,0-1-1,-1 1 1,1-1-1,0 0 1,0 1-1,-1-1 1,1 0-1,0 1 1,0-1-1,0 0 1,0 0-1,0 1 1,0-2-1,0-9-2420,0 24 682,0 41-3446,0-16 3898</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09.557"/>
    </inkml:context>
    <inkml:brush xml:id="br0">
      <inkml:brushProperty name="width" value="0.05" units="cm"/>
      <inkml:brushProperty name="height" value="0.05" units="cm"/>
      <inkml:brushProperty name="color" value="#E71224"/>
    </inkml:brush>
  </inkml:definitions>
  <inkml:trace contextRef="#ctx0" brushRef="#br0">284 2 6305,'-11'0'4729,"0"-1"-4408,1 1-1,-1 0 1,1 1 0,-1 0 0,-15 3 0,0 16-223,-1-9-5,1 10-21,20-17-62,3-2-7,-1-1 1,1 1-1,0 0 0,0 0 1,0 1-1,0-1 0,1 1 1,-1-1-1,0 1 0,1 0 1,0 0-1,0 0 0,0 0 1,-2 4-1,-15 27-23,13-24 30,0-1 1,0 1-1,1 1 1,0-1-1,1 1 1,1 0-1,-1 0 0,2 0 1,-1 0-1,2 0 1,-1 15-1,2 50 146,7-73-127,40 1-180,52-3 0,-51-2-240,-46 1 361,0 0 1,0 0-1,-1 0 1,1 0-1,0-1 1,0 1-1,-1-1 1,1 1-1,0-1 1,-1 0-1,1 0 1,-1 1-1,1-1 1,-1 0-1,1-1 1,-1 1-1,1 0 1,1-3-1,-2 3-22,0 0-1,1 0 0,-1-1 0,0 1 0,1 0 1,-1 0-1,1 0 0,-1 1 0,1-1 0,-1 0 1,1 0-1,-1 1 0,1-1 0,0 1 0,-1 0 0,1-1 1,0 1-1,3 0 0,-3 0-255,1 0 1,0-1-1,0 1 0,0-1 1,0 1-1,-1-1 1,1 0-1,0 0 0,-1 0 1,1 0-1,-1-1 0,1 1 1,-1-1-1,1 1 0,-1-1 1,0 0-1,0 0 0,0 0 1,0 0-1,0 0 1,0-1-1,-1 1 0,1 0 1,-1-1-1,2-3 0,4-9-1556</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09.915"/>
    </inkml:context>
    <inkml:brush xml:id="br0">
      <inkml:brushProperty name="width" value="0.05" units="cm"/>
      <inkml:brushProperty name="height" value="0.05" units="cm"/>
      <inkml:brushProperty name="color" value="#E71224"/>
    </inkml:brush>
  </inkml:definitions>
  <inkml:trace contextRef="#ctx0" brushRef="#br0">269 44 8913,'2'-2'27,"1"-1"330,-1 0-1,1 0 0,-1-1 1,1 0-1,-1 1 0,0-1 1,-1 0-1,1 0 0,1-6 1,-3 10-188,-5 0-168,-13 0 18,18 0-19,-1 0 1,1 0-1,-1 0 0,1 0 1,-1 0-1,1 0 0,0 1 0,-1-1 1,1 0-1,-1 0 0,1 0 0,-1 0 1,1 1-1,0-1 0,-1 0 1,1 0-1,0 1 0,-1-1 0,1 0 1,0 1-1,-1-1 0,1 0 0,0 1 1,0-1-1,-1 0 0,1 1 0,-17 14-2,0-1-1,-25 16 0,36-26-1,0-1 1,0 1 0,0 0-1,1 0 1,0 1-1,0 0 1,-9 10-1,-22 26 1,24-28-1,1 0 0,-18 26-1,26-34-10,0 1 0,0 1 0,0-1 0,1 0 0,0 1 0,0-1 0,1 1 0,0 0 0,0-1 0,0 12-1,0-10-5,1-7 15,0 1 1,-1 0-1,1-1 1,0 1-1,0 0 1,0-1-1,0 1 1,0 0-1,0-1 1,1 1-1,-1 0 1,0-1-1,1 1 1,-1-1 0,1 1-1,0-1 1,-1 1-1,1-1 1,2 3-1,18 4-14,0 0-1,1-1 1,0-2-1,0 0 1,32 2-1,59 14-43,-98-18 59,-1 1 1,1 1-1,-1 1 1,0 0 0,17 11-1,-29-16 15,1 0 0,-1 1 0,0-1-1,1 1 1,-1 0 0,0 0 0,0 0 0,-1 0 0,1 0-1,0 0 1,0 0 0,-1 0 0,0 1 0,1-1 0,-1 0-1,0 1 1,0 0 0,0-1 0,-1 1 0,1-1-1,0 1 1,-1 3 0,-7-1 48,-291 54 9,231-52-3339,1-5-3421,63-2 5038</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11.651"/>
    </inkml:context>
    <inkml:brush xml:id="br0">
      <inkml:brushProperty name="width" value="0.05" units="cm"/>
      <inkml:brushProperty name="height" value="0.05" units="cm"/>
      <inkml:brushProperty name="color" value="#E71224"/>
    </inkml:brush>
  </inkml:definitions>
  <inkml:trace contextRef="#ctx0" brushRef="#br0">40 828 4792,'0'0'5308,"0"-4"-4973,0-90 534,0 92-868,0 1 1,1-1-1,-1 1 1,0-1-1,1 1 1,-1-1-1,1 1 1,-1 0-1,1-1 1,0 1-1,-1 0 1,1 0-1,0-1 1,0 1-1,0 0 1,0 0-1,0 0 1,0 0-1,1 0 1,-1 0-1,0 0 1,0 1-1,1-1 1,1-1-1,7-5 3,38-51 18,-35 45-28,0 0 0,19-13 1,-10 4 20,-20 20-2,-1 0-1,0 0 1,0 1-1,1-1 1,-1 1 0,1-1-1,0 1 1,-1-1 0,1 1-1,0 0 1,0 0-1,0 0 1,0 0 0,0 0-1,0 0 1,0 1-1,0-1 1,0 1 0,0-1-1,0 1 1,0 0-1,4 0 1,0 0 9,26 2-7,-31-1-16,0-1 0,0 1 0,0 0 0,0-1 0,0 1 0,0 0 0,0-1 0,-1 1 0,1 0 0,0 0 0,-1 0 0,1-1 0,0 1 0,-1 0 0,1 0 0,-1 0 0,1 0 0,-1 0 0,0 0 0,1 0 0,-1 3 0,-23-17 154,22 12-155,0 0 0,0 1 0,0-1 0,0 1 0,0-1 0,0 1 0,0-1 0,0 1-1,0-1 1,0 1 0,0 0 0,0 0 0,-1 0 0,1 0 0,0 0 0,0 0 0,0 0 0,0 0 0,0 0 0,0 0 0,-3 1 0,2 0-6,-3-1-12,0 0 6,-63 0-35,66 0 48,1 0 0,0 1 0,0-1 1,-1 0-1,1 1 0,0-1 0,0 0 0,0 1 0,0 0 0,0-1 0,0 1 1,0 0-1,0-1 0,0 1 0,0 0 0,0 0 0,0 0 0,0 0 1,1 0-1,-1 0 0,0 0 0,1 0 0,-1 0 0,1 0 0,-1 2 0,-6 6-3,-47 29-12,49-33 17,0 0 1,0 0-1,0 1 0,1-1 1,0 1-1,0 0 1,-6 12-1,-7 22-22,13-32 27,1-1 0,0 1 0,0 0 0,0-1 0,1 1 1,0 1-1,1-1 0,0 0 0,0 9 0,1 30 80,0-46-84,1 0 0,0 0 0,-1 0 0,1 0 0,0 0 0,0 0 0,0 0 0,0 0 0,0 0 0,0 0 0,0 0 0,0-1 0,0 1 0,0 0 0,0-1 0,0 1 0,1-1 0,-1 1 0,0-1 0,0 0 0,1 1 0,-1-1 0,2 0 0,1 1 6,9 3-10,1 0 0,0 0 0,1-2 0,-1 1 1,0-2-1,1 0 0,-1-1 0,25-2 0,7 1-68,-43 1 69,-1-1-1,0 1 0,1 0 0,-1-1 0,1 1 0,-1-1 0,0 1 0,0-1 0,1 0 0,-1 0 0,0 0 1,0-1-1,0 1 0,0 0 0,0-1 0,1-1 0,-1 1 2,0 1 0,0-1-1,0 1 1,0-1 0,1 1 0,-1 0 0,0 0 0,0 0-1,1 0 1,-1 0 0,1 1 0,-1-1 0,1 1 0,-1-1-1,1 1 1,2 0 0,-2 0-1,0 0 0,0-1 0,0 1 0,0-1 0,0 0 0,0 0 0,-1 0 0,1 0 0,0 0 0,0-1 0,-1 1 0,1-1 0,3-2 0,9-6-2,63-20 7,14-33 51,-57 37 314,-1-1 1,54-59-1,-87 86-355,-1 0 0,1-1 0,-1 1 0,0 0 0,1 0 0,-1-1 0,0 1-1,0 0 1,1 0 0,-1-1 0,0 1 0,0 0 0,1-1 0,-1 1 0,0-1 0,0 1 0,0 0-1,0-1 1,1 1 0,-1 0 0,0-1 0,0 1 0,0-1 0,0 1 0,0-1 0,0 1 0,0 0 0,0-1-1,0 1 1,0-1 0,0 1 0,-1 0 0,1-1 0,0 1 0,0-1 0,0 1 0,0 0 0,-1-1-1,1 1 1,-18-4 33,14 4-61,0 0 0,0 0 0,0 0 0,0 1 1,0 0-1,0 0 0,0 0 0,-4 2 0,-5 20-1,-20-12 10,6 10 0,18-16 8,5-2-4,-1 0 1,1 0-1,0 0 0,0 1 1,0-1-1,0 1 1,-4 5-1,-21 25-21,18-23 23,1 0 1,1 1-1,0 0 0,0 0 0,1 1 0,-8 19 1,15-32 1,1 1 1,-1 0 0,1-1 0,0 1 0,-1 0 0,1 0 0,0-1-1,-1 1 1,1 0 0,0 0 0,0 0 0,0 0 0,0-1 0,0 1 0,0 0-1,0 0 1,0 0 0,0 0 0,0-1 0,1 1 0,-1 0 0,0 0-1,0 0 1,1-1 0,-1 1 0,0 0 0,1-1 0,0 2 0,1-1 8,0-1 0,0 1 0,0 0 1,0-1-1,1 0 0,-1 0 1,0 1-1,0-1 0,4-1 1,0 1-26,-5 0 15,0 0-1,1 0 0,-1 0 0,0-1 1,1 1-1,-1-1 0,0 1 0,1-1 1,-1 1-1,0-1 0,0 1 1,0-1-1,1 0 0,-1 0 0,0 0 1,0 0-1,1-1 0,-1 0 0,0 1 0,1 0 0,-1 0 0,1 0 0,-1 0 0,0 0 0,1 0 0,0 0 0,-1 0 0,1 1 0,0-1 0,-1 1 0,1-1 0,0 1 0,-1-1 0,1 1 0,0 0 0,2 0 0,-2 0-1,0 0 1,0 0-1,0 0 0,0-1 0,0 1 0,0-1 1,-1 1-1,1-1 0,0 0 0,0 1 0,0-1 1,0 0-1,-1 0 0,1-1 0,3-1 0,-4 2-1,0 0-1,0 0 0,1 0 0,-1 0 1,1 0-1,-1 0 0,1 0 1,-1 1-1,1-1 0,0 1 0,-1-1 1,1 1-1,0 0 0,-1-1 0,4 1 1,-3 0-4,1 0 1,-1 0 0,1-1 0,-1 1-1,1-1 1,-1 0 0,0 0-1,1 0 1,-1 0 0,3-2 0,-2 2-1,-1 0 1,0 0-1,1 0 0,-1 0 1,1 0-1,-1 0 1,1 1-1,-1-1 0,1 1 1,3-1-1,97 1-45,-102 0 49,0 0 0,0 0-1,-1 1 1,1-1 0,0 0 0,0 0 0,0 1 0,0-1 0,-1 0 0,1 1 0,0-1 0,0 1 0,-1-1 0,1 1 0,0-1 0,-1 1 0,1-1 0,-1 1 0,1 0 0,0-1 0,-1 1 0,1 0 0,-1 0 0,1 1 0,-1-1 1,1 0 0,0 0 1,-1 0-1,1 0 0,-1 0 0,1-1 1,0 1-1,0 0 0,-1 0 1,1-1-1,0 1 0,0 0 0,0-1 1,0 1-1,0-1 0,0 1 0,0-1 1,0 1-1,0-1 0,0 0 1,0 1-1,0-1 0,0 0 0,0 0 1,2 0-1,-2 0 3,0 0 0,-1 0 0,1 1 0,0-1 0,0 0 1,-1 0-1,1 0 0,0 1 0,-1-1 0,1 0 0,0 1 0,-1-1 0,1 1 0,0-1 1,-1 1-1,1-1 0,-1 1 0,1 0 0,0 0 0,0 0 0,-1 0 0,1-1 0,0 1 0,0 0-1,0-1 1,-1 1 0,1-1 0,0 1 0,0-1 0,0 1 0,0-1 0,0 0 0,0 1 0,0-1 0,0 0-1,0 0 1,0 0 0,1 0 0,135 0 101,-135 0-103,0 0 0,-1 0 0,1 0 0,0 0 0,-1-1 0,1 1 0,-1-1 0,1 1-1,-1-1 1,1 0 0,-1 0 0,1 1 0,-1-1 0,1 0 0,-1 0 0,0 0 0,0-1 0,1 1 0,-1 0 0,2-3-1,7-6 13,25-8 15,-4 4-11,-25 10-16,0 0-1,0-1 1,0 0-1,-1 0 1,1 0-1,-1 0 1,6-10 0,13-17-22,-20 28 28,0-1-1,0 0 1,0 0-1,-1 0 1,0-1 0,0 1-1,3-11 1,3-20 7,-2-1 1,-1 0-1,-2 0 1,-1-1 0,-4-45-1,1 68-7,0 12-7,0 0 1,-1 0 0,1 0 0,-1 0 0,0 0 0,1 0 0,-1 0 0,-1 0 0,1 0-1,0 1 1,-1-1 0,1 1 0,-3-3 0,2 2 0,0 1 0,1-1 0,-1 0 0,1 1 0,0-1 0,0 0 0,0 0 0,0 0 0,0 0 0,0 0 0,1 0 0,-1 0 0,1-3 0,0-6 5,1 9-5,-1 0-1,0-1 1,0 1 0,0-1 0,0 1 0,-1 0 0,1-1-1,-1 1 1,0 0 0,-2-4 0,-5-7 0,7 12 0,-1 0-1,0-1 1,1 1 0,0-1-1,-1 1 1,1-1 0,0 0-1,0 1 1,1-1-1,-1 0 1,0 0 0,1 0-1,0-3 1,-1 0 1,0 1 0,0-1 1,-1 1-1,1 0 0,-1-1 0,0 1 0,0 0 1,-1 0-1,0 0 0,-4-6 0,-7-13 6,13 21-12,-1 0-1,0 0 1,0-1-1,0 1 1,0 1-1,0-1 1,-1 0-1,1 0 1,-1 1 0,0-1-1,0 1 1,0 0-1,0 0 1,0 0-1,0 0 1,0 1 0,-1-1-1,-4 0 1,-3-1-48,0 1 0,-1 1 0,0 0 0,-17 1 0,23 0 43,5 1 8,0-1 0,0 1 1,1 0-1,-1 0 0,0 0 1,0-1-1,0 1 0,1 0 1,-1 0-1,0 0 0,1 0 1,-1 0-1,1 1 0,-1-1 1,1 0-1,0 0 0,-1 0 1,1 0-1,0 3 0,-1-2 1,-5 11 17,1 0 1,1 0 0,0 0 0,0 1 0,1-1-1,1 1 1,-1 15 0,0 109 379,3-101-310,-1-12-17,0-19-49,0 0-1,1 0 1,-1 0 0,1 0-1,1 0 1,-1 0-1,1 0 1,0 0 0,1 0-1,-1 0 1,3 6 0,6-1 11,-8-9-26,-1-1-1,1 1 1,-1-1-1,1 1 1,-1 0-1,0 0 1,0 0-1,0-1 1,0 1-1,0 0 1,0 0-1,0 0 1,-1 0-1,1 0 1,-1 1-1,1-1 1,-1 4-1,1 1 10,0-1 0,0 1 0,1-1 0,0 0 0,0 0 0,0 1 0,1-2 0,6 12 0,4 8 45,-2 6 15,-10-24-70,1-1 1,0 0 0,1 0 0,-1 0 0,8 11 0,-5-9 12,0 1 0,-1 0 1,0 0-1,-1 1 0,4 11 1,8 21-5,-9-28-6,21 40 52,-25-51-54,-1-1 1,1 1-1,1 0 1,-1-1 0,0 0-1,0 1 1,1-1 0,0 0-1,-1 0 1,1 0 0,0-1-1,0 1 1,0-1-1,6 3 1,9-1 32,-1-1 1,1 0-1,0-2 0,21-1 0,-2 0 7,-36 1-45,-1 0-1,1 0 1,0 0-1,-1 0 1,1 0-1,-1 0 1,1 0-1,-1-1 1,1 1-1,-1 0 1,1 0 0,-1 0-1,1-1 1,-1 1-1,1 0 1,-1-1-1,0 1 1,1 0-1,-1-1 1,0 1-1,1-1 1,-1 1-1,0 0 1,1-1 0,-1 1-1,0-1 1,0 1-1,1-1 1,-1 1-1,0-1 1,0 1-1,0-1 1,0 1-1,0-1 1,0 0-1,0 0 1,0 1 0,0-1-1,1 0 1,-1 1-1,0-1 1,0 1-1,0-1 1,0 1-1,1-1 1,-1 1 0,0-1-1,0 1 1,1-1-1,-1 1 1,0 0-1,1-1 1,-1 1-1,0-1 1,1 1 0,-1 0-1,1-1 1,-1 1-1,1 0 1,-1-1-1,1 1 1,-1 0-1,1 0 1,-1 0 0,1-1-1,-1 1 1,1 0-1,-1 0 1,1 0-1,-1 0 1,2 0-1,1 0 0,0 0-1,1-1 1,-1 1-1,0-1 1,0 0-1,1 0 1,-1 0-1,0 0 1,0-1-1,0 1 1,0-1-1,-1 1 0,6-5 1,6-3 45,2-3-66,-1 0 1,0-1 0,19-21-1,-1 0-1,-3 6-3,38-37 169,-68 65-144,0 0-1,0-1 1,1 1 0,-1 0 0,0 0-1,0 0 1,0-1 0,0 1-1,0 0 1,1 0 0,-1-1-1,0 1 1,0 0 0,0 0-1,0-1 1,0 1 0,0 0-1,0 0 1,0-1 0,0 1-1,0 0 1,0 0 0,0-1 0,0 1-1,0 0 1,0-1 0,0 1-1,0 0 1,0 0 0,-1-1-1,1 1 1,0 0 0,0 0-1,0 0 1,0-1 0,0 1-1,-1 0 1,1 0 0,0 0-1,0-1 1,0 1 0,-1 0-1,1 0 1,0 0 0,0 0 0,-1 0-1,1-1 1,0 1 0,0 0-1,-1 0 1,1 0 0,0 0-1,0 0 1,-1 0 0,1 0-1,0 0 1,0 0 0,-1 0-1,-114-2-129,104 1 120,8 1 6,1-1-1,-1 1 1,1 0-1,-1 0 1,0 0-1,1 0 1,-1 0-1,0 1 1,1-1-1,-1 1 1,1-1-1,-1 1 1,-4 2-1,1 5 5,5-7 0,1 0 0,-1 0 1,1 0-1,-1 0 1,0 0-1,1 0 0,-1 0 1,0 0-1,0-1 1,0 1-1,0 0 1,0-1-1,0 1 0,0-1 1,0 1-1,0-1 1,0 1-1,0-1 0,0 0 1,0 1-1,0-1 1,0 0-1,-2 0 0,1 2-2,-1-1 0,1 0 0,0 1 0,-1 0 0,1 0 1,0-1-1,0 1 0,0 0 0,1 0 0,-1 1 0,0-1 0,1 0 0,-1 1 0,1-1 0,0 1 0,-2 3 0,-1 3-11,-1-2 27,0 1-1,1 0 0,0 0 0,0 1 1,1-1-1,0 1 0,1 0 0,0 0 0,0 0 1,1 0-1,0 0 0,0 17 0,2-26-12,-1 1-1,0-1 1,0 0-1,1 1 0,-1-1 1,0 1-1,1-1 1,-1 0-1,0 1 0,1-1 1,-1 0-1,0 0 1,1 1-1,-1-1 0,1 0 1,-1 0-1,1 0 1,-1 1-1,1-1 0,-1 0 1,0 0-1,1 0 0,-1 0 1,1 0-1,-1 0 1,1 0-1,-1 0 0,1 0 1,-1 0-1,1 0 1,0 0-1,-1-1 1,1 1 1,-1 0-1,1 0 0,-1 0 1,1 0-1,-1 0 0,0 0 1,1 0-1,-1 0 0,1 0 1,-1 0-1,1 0 0,-1 0 1,1 1-1,-1-1 0,0 0 1,1 0-1,-1 0 0,1 1 1,-1-1-1,0 0 0,1 0 1,-1 1-1,1-1 0,-1 0 1,0 1-1,0-1 0,1 0 1,-1 1-1,1 0 0,0 0 8,0 0 0,0-1-1,0 1 1,1 0 0,-1 0-1,1-1 1,-1 1 0,0-1-1,1 1 1,-1-1 0,1 0-1,-1 1 1,1-1 0,1 0-1,17 4 74,-1-1-1,1-1 0,-1-1 0,1 0 0,19-3 0,4 1 30,43 1 42,-84 0-153,-1 0 0,1 0 1,-1-1-1,1 1 1,-1 0-1,1-1 1,-1 1-1,1-1 0,-1 1 1,0-1-1,1 0 1,-1 0-1,0 1 1,1-1-1,1-2 0,-2 2 3,0 0-1,1 0 0,-1 0 0,1 0 0,-1 0 0,1 1 0,-1-1 0,1 0 0,-1 1 1,1-1-1,0 1 0,0-1 0,-1 1 0,1 0 0,2 0 0,2 0-1,-5 0-1,0 0 0,0 1 0,0-1 0,0 0 0,0 0 0,0 0 0,0 0 0,0 0 0,0 0 0,0 0 0,0 0 0,0-1 0,0 1 0,0 0 0,0-1 0,0 1 0,0 0 0,-1-1 0,1 1 0,0-1 0,0 1-1,0-1 1,-1 0 0,1 1 0,0-1 0,0 0 0,-1 0 0,1 1 0,0-3 0,2 0 301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12.008"/>
    </inkml:context>
    <inkml:brush xml:id="br0">
      <inkml:brushProperty name="width" value="0.05" units="cm"/>
      <inkml:brushProperty name="height" value="0.05" units="cm"/>
      <inkml:brushProperty name="color" value="#E71224"/>
    </inkml:brush>
  </inkml:definitions>
  <inkml:trace contextRef="#ctx0" brushRef="#br0">1 27 7985,'9'-3'324,"-8"3"-161,0 0 0,0 0 1,0 0-1,0 0 1,-1-1-1,1 1 1,0 0-1,0 0 0,0-1 1,0 1-1,0-1 1,-1 1-1,1-1 1,0 1-1,0-1 0,-1 1 1,1-1-1,0 0 1,-1 1-1,1-1 1,-1 0-1,1 1 1,-1-1-1,1 0 0,0-4 3113,0 1-955,0 1-3522</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22.168"/>
    </inkml:context>
    <inkml:brush xml:id="br0">
      <inkml:brushProperty name="width" value="0.05" units="cm"/>
      <inkml:brushProperty name="height" value="0.05" units="cm"/>
      <inkml:brushProperty name="color" value="#E71224"/>
    </inkml:brush>
  </inkml:definitions>
  <inkml:trace contextRef="#ctx0" brushRef="#br0">197 625 1640,'5'-5'2426,"-3"-9"6331,-1 7-6015,1 3-4928,12 1 2193,-12 3-10,-1 0 0,1 0 1,0 0-1,-1 0 0,1 0 0,-1 0 0,1-1 0,-1 1 0,1-1 1,-1 1-1,4-2 0,1-5-5,-5 6 6,0 0-1,-1 1 1,1-1 0,0 0 0,-1 0 0,1 1 0,0-1 0,0 1 0,0-1 0,-1 1 0,1-1 0,0 1 0,0-1 0,0 1 0,0 0 0,0-1 0,0 1 0,0 0 0,0 0 0,0 0 0,1 0 0,53-11-144,-53 11 144,-1 0 0,1 0 0,0 0 0,-1 0 0,1 0 1,0 0-1,-1 1 0,1-1 0,0 0 0,-1 1 0,1 0 0,-1-1 0,1 1 0,-1 0 0,1 0 0,1 1 0,-2 0 9,0 0-1,1 0 0,-1 0 1,0 0-1,0 0 1,0 0-1,-1 0 1,1 0-1,-1 1 1,1-1-1,-1 0 0,1 3 1,0 94 98,-2-97-102,1 1 0,0 0 0,-1 0 1,1-1-1,-1 1 0,0-1 0,0 1 1,0-1-1,0 1 0,0-1 0,0 1 1,-1-1-1,1 0 0,-1 0 0,0 0 1,1 0-1,-1 0 0,-3 2 1,-9 13 15,-2 17 15,-51 39-29,-154 191 61,198-240 8,23-25-74,1 0 1,-1 0 0,0 0 0,0 1 0,0-1 0,1 0 0,-1 0 0,0 0-1,1 0 1,-1 0 0,1 0 0,-1 0 0,1 1 0,-1-1 0,1 0 0,0 0 0,-1 1-1,1-1 1,0 0 0,0 1 0,-1-1 0,1 1 0,0-1 0,0 1 0,0-1-1,0 1 1,0 0 0,0-1 0,0 1 0,0 0 0,0 0 0,0 0 0,0-1-1,-1 1 1,1 0 0,0 0 0,0 1 0,0-1 0,0 0 0,1 0 0,10-3 4,54-32-37,-36 23 34,-1-1 0,39-24 1,-24 12-67,-37 21-776,1 0 1,-1-1 0,0 1 0,0-2 0,-1 1 0,0-1-1,0 0 1,0 0 0,0-1 0,7-12 0,1-3 456,-1-1 0,-1 0 1,17-45-1,-1-27 5540,-30 121-3776,3 54 0,1-18-1253,-2-60-126,0 0 1,0 0 0,0 0-1,1 0 1,-1 0 0,1 0 0,-1-1-1,1 1 1,0 0 0,-1 0-1,1 0 1,0-1 0,0 1-1,0-1 1,1 1 0,-1-1-1,2 3 1,-2-3-1,1 0 1,-1 1-1,0-1 0,0 1 1,0-1-1,0 1 0,0-1 1,0 1-1,-1 0 0,1-1 1,0 1-1,-1 0 0,1 0 0,-1 0 1,0-1-1,1 1 0,-1 3 1,0 7 7,-1-9-5,1 0-1,-1-1 1,1 1 0,0 0 0,0-1-1,1 1 1,-1 0 0,0-1-1,1 1 1,0 0 0,-1-1 0,1 1-1,0-1 1,0 1 0,1-1 0,-1 0-1,4 5 1,-2 5-36,-3-12 35,0 0-1,0 0 1,0 0-1,0 0 1,0 0-1,0 0 1,1 0-1,-1 0 1,0 0 0,0 0-1,0 0 1,0 0-1,0 0 1,0 0-1,0 0 1,1 0-1,-1 0 1,0 0-1,0 0 1,0 0-1,0 0 1,0 0-1,0 0 1,0 0-1,1 0 1,-1 0-1,0 0 1,0 0-1,0 0 1,0 0-1,0 0 1,0 0-1,0 0 1,1 0-1,-1 0 1,0 0-1,0 0 1,0-1-1,0 1 1,0 0-1,0 0 1,0 0-1,0 0 1,0 0-1,0 0 1,0 0-1,0 0 1,0-1 0,0 1-1,0 0 1,0 0-1,0 0 1,0 0-1,0 0 1,0 0-1,0 0 1,0-1-1,0 1 1,0 0-1,0 0 1,0 0-1,0 0 1,2-29 984,-2-182-1106,0 210 117,0-1 0,0 1 1,1-1-1,-1 1 0,0-1 1,0 0-1,1 1 0,-1 0 1,1-1-1,0 1 0,-1-1 1,1 1-1,0 0 0,0-1 1,0 1-1,0 0 0,0 0 1,0-1-1,0 1 0,2-1 1,-1 1-2,-1 0 1,0-1-1,0 1 1,0 0-1,0 0 1,0 0-1,0-1 1,0 1-1,0 0 1,0-1-1,-1 1 1,1-1-1,-1 1 1,1-1-1,-1 1 1,1-1-1,-1 1 1,0-1-1,0 0 1,0-2-1,1 3-1,-1 0 0,0 1-1,1-1 1,-1 0 0,0 1-1,1-1 1,-1 1-1,1-1 1,-1 0 0,1 1-1,-1-1 1,1 1 0,-1-1-1,1 1 1,0 0-1,-1-1 1,1 1 0,0-1-1,-1 1 1,1 0 0,0 0-1,-1-1 1,1 1-1,0 0 1,0 0 0,0 0-1,25-3-87,-25 3 91,0 0 0,0 1 0,0-1 0,0 1-1,-1-1 1,1 1 0,0-1 0,0 1 0,0-1-1,-1 1 1,1 0 0,0-1 0,-1 1 0,1 0 0,0 0-1,-1 0 1,1-1 0,-1 1 0,1 0 0,-1 0-1,0 0 1,1 0 0,-1 0 0,0 0 0,0 0-1,0 0 1,1 1 0,8 19 16,-3-10-5,0 0-1,-1 0 1,0 1-1,0 0 0,-2 0 1,4 16-1,3 8 4,-10-35 2,7 20-36,-7-21 22,0 0-1,0 0 0,0 0 0,0 0 0,0 0 1,0 1-1,0-1 0,0 0 0,0 0 1,0 0-1,0 0 0,0 0 0,0 0 1,0 0-1,0 0 0,0 0 0,0 1 1,0-1-1,1 0 0,-1 0 0,0 0 1,0 0-1,0 0 0,0 0 0,0 0 1,0 0-1,0 0 0,0 0 0,0 0 0,0 0 1,0 0-1,0 0 0,1 0 0,-1 1 1,0-1-1,0 0 0,0 0 0,0 0 1,0 0-1,0 0 0,0 0 0,0 0 1,0 0-1,1 0 0,-1 0 0,0 0 1,0 0-1,0 0 0,0-1 0,0 1 1,0 0-1,0 0 0,0 0 0,0 0 0,0 0 1,1 0-1,-1 0 0,0 0 0,0 0 1,0 0-1,0 0 0,0 0 0,0 0 1,0 0-1,0-1 0,2-18 310,-2-80-388,0 97 74,0 0 1,0 0 0,1 0-1,-1 0 1,0 0 0,1 0-1,0 0 1,-1 0 0,1 0 0,0 0-1,0 1 1,0-1 0,0 0-1,0 0 1,3-2 0,-3 3 1,0-1 0,1 1 0,-1-1 0,0 0 0,0 0 0,0 0 0,0 1 0,-1-1 0,1 0 0,0 0 0,-1 0 0,1 0 1,-1 0-1,0 0 0,0-4 0,0 3-2,0 1 1,0-1-1,0 0 0,1 1 1,-1-1-1,1 0 1,-1 1-1,1-1 1,0 0-1,0 1 0,0-1 1,0 1-1,0-1 1,1 1-1,2-3 0,1-8-77,-1 8-6,11 4 62,-15 1 24,0 0 0,1 0 0,-1 0 0,0 0 0,1 0 1,-1 0-1,0 0 0,1 0 0,-1 0 0,0 1 0,0-1 0,1 0 1,-1 0-1,0 0 0,1 0 0,-1 0 0,0 1 0,0-1 0,1 0 1,-1 0-1,0 1 0,0-1 0,0 0 0,1 0 0,-1 1 0,0-1 0,0 0 1,0 1-1,0-1 0,0 0 0,0 0 0,1 1 0,-1-1 0,5 13 15,1 0-1,1 0 0,0-1 1,1 0-1,0 0 0,1-1 1,0-1-1,1 1 0,0-1 1,1-1-1,0 0 0,0 0 1,14 7-1,-21-15-9,0 0 1,0 0-1,0-1 0,0 1 0,1-1 1,-1 0-1,0 0 0,9-2 0,4 1-2,-16 1-2,0 0 0,0 0 0,0 0 0,0-1-1,1 1 1,-1 0 0,0-1 0,0 1 0,0-1 0,0 1 0,0-1 0,0 0-1,0 1 1,0-1 0,0 0 0,-1 0 0,1 0 0,0 0 0,0 1 0,-1-1-1,1 0 1,0 0 0,-1-1 0,1 1 0,0-2 0,5-6 3,11-6 3,-15 13-8,1 0 0,-1 0 0,0 0 0,1 0 0,-1 0-1,0-1 1,-1 1 0,1-1 0,0 0 0,1-4-1,1-1-1,-1-1-1,0 1 0,0-1 0,-1 0 0,-1 0 0,2-18 0,-1-64 45,-3 57 34,-4 34-102,4 0 27,1 0 0,-1 0 1,1-1-1,-1 1 0,1 0 1,-1 0-1,1 0 0,-1 0 1,1 0-1,-1 0 1,1 0-1,-1 0 0,1 0 1,-1 0-1,1 0 0,-1 0 1,1 0-1,-1 0 0,1 0 1,-1 1-1,1-1 0,-1 0 1,1 0-1,0 0 0,-1 1 1,1-1-1,-1 0 1,1 1-1,0-1 0,-1 0 1,1 1-1,-1-1 0,1 1 1,0-1-1,0 0 0,-1 1 1,1-1-1,0 1 0,0 0 1,0 0 0,0 0-1,0 0 1,0 1 0,0-1 0,0 0-1,0 0 1,0 0 0,-1 1 0,1-1-1,0 0 1,-1 0 0,1 0 0,0 0 0,-1 0-1,0 0 1,1 0 0,-1 0 0,1 0-1,-1 0 1,0 0 0,0 0 0,0 0-1,0 0 1,0 0 0,1-1 0,-1 1 0,0 0-1,-1-1 1,1 1 0,-1 0 0,-10 7 5,-6 14 4,7-10-9,1 1 0,1 0 1,0 0-1,1 1 0,-9 22 1,15-32-6,1 0 0,-1 0 0,1-1 0,1 1 0,-1 0 1,0 0-1,1 0 0,0 0 0,0 7 0,1 2 36,5-10 4,19-2-19,-19-1-7,0 0 14,-4 0-24,1 1 4,1-1-1,-1 0 0,1 0 0,-1 0 0,1 0 0,-1 0 0,1-1 0,-1 1 1,1-1-1,-1 0 0,0 0 0,6-3 0,0-22-6,10 15-11,-10-4-4,4 6 24,18-44 68,-11 13-103,-20 61-148,0-15 194,0 0 2,0 63-9,0-68-9,0-1 0,0 0 0,0 0-1,0 0 1,0 0 0,0 0-1,0 1 1,0-1 0,0 0-1,0 0 1,0 0 0,1 0-1,-1 0 1,0 0 0,0 1-1,0-1 1,0 0 0,0 0-1,0 0 1,0 0 0,0 0-1,0 0 1,0 0 0,0 1-1,1-1 1,-1 0 0,0 0-1,0 0 1,0 0 0,0 0 0,0 0-1,0 0 1,0 0 0,1 0-1,-1 0 1,0 0 0,0 0-1,0 0 1,0 0 0,0 0-1,1 0 1,-1 0 0,0 0-1,0 0 1,0 0 0,0 0-1,0 0 1,0 0 0,1 0-1,-1 0 1,0 0 0,0 0-1,0 0 1,0 0 0,0 0-1,3 0 4,-3-1-2,1 1-1,0 0 0,0 0 0,-1 0 0,1 0 1,0 0-1,0 0 0,-1 0 0,1 0 1,0 0-1,0 0 0,-1 0 0,1 0 0,0 0 1,0 1-1,-1-1 0,1 0 0,0 1 0,0-1 1,-1 1-1,1-1 0,-1 0 0,1 1 0,0-1 1,-1 1-1,1 0 0,-1-1 0,1 1 0,-1-1 1,1 1-1,-1 0 0,0-1 0,1 1 0,-1 0 1,1 1-1,10 1 56,-3-4-46,-4 1 44,26 0 31,-24-6-81,14-26-10,-14 24 13,0-1 0,0-1 0,-1 1 0,0-1-1,0 0 1,-1 0 0,-1 0 0,0-1 0,3-16 0,-4-71 59,-2 97-67,0 0 1,0 0 0,0 0 0,0 0 0,0 0-1,0 0 1,-1 0 0,1 0 0,0 0 0,0 0 0,-1 0-1,1 0 1,-1 1 0,1-1 0,-1 0 0,1 0-1,-1 0 1,0 0 0,1 1 0,-1-1 0,0 0 0,1 1-1,-1-1 1,0 0 0,0 1 0,0-1 0,0 1 0,-1-1-1,1 0 1,0 1-1,0 0 0,0-1 0,0 1 1,0-1-1,0 0 0,1 1 0,-1-1 0,0 0 1,0 0-1,1 1 0,-1-1 0,0 0 1,1 0-1,-1 0 0,1 0 0,-1 0 1,1 1-1,-1-1 0,1 0 0,0 0 1,0 0-1,-1 0 0,1-1 0,0 1 0,0 0 1,0 0-1,0-2 0,0 3-1,-1-1-1,1 0 1,-1 1-1,1-1 1,-1 0-1,1 1 1,-1-1-1,1 1 1,-1-1-1,0 1 1,1-1-1,-1 1 1,0 0-1,1-1 0,-1 1 1,0 0-1,0-1 1,1 1-1,-1 0 1,0 0-1,0 0 1,-1-1-1,-17-2-87,17 3 70,-5 64 3,12-59 10,44 20 60,-44-21-57,1 0-1,-1-1 1,1 1 0,0-1 0,0 0-1,0-1 1,0 0 0,10 3-1,53 20 61,-11-5-75,-38-13 27,41 10 0,-60-18-297,0 0 0,0 0-1,0 0 1,-1 0 0,1 0 0,0-1-1,-1 1 1,1 0 0,-1-1 0,1 1-1,-1 0 1,1-1 0,-1 1 0,0 0-1,0-1 1,0 1 0,0-1-1,0 1 1,0-1 0,-1-2 0,1-54-2001,0 37 1399,0-278 223,0 100 7499,0 204-6733,0 109 829,0-110-909,1 1 0,-1 0 0,1-1 0,0 1 0,0-1 1,1 1-1,-1-1 0,1 0 0,2 5 0,-1-4-5,-1-1 0,0 0 0,-1 1 0,1-1-1,-1 1 1,0 0 0,0 0 0,0-1 0,-1 7 0,1-7-3,-1 1 0,0-1 0,1 0 0,0 1 0,0-1 0,1 0 0,-1 1 0,1-1-1,0 0 1,3 6 0,3 6 13,54 124 91,-49-107-139,-11-26-185,0 0 1,1 0-1,0 0 1,0 0-1,1 0 1,0-1-1,0 1 1,1-1-1,7 8 1,-12-14 108,1 1 0,-1-1 0,1 0 0,-1 1 0,0-1 0,1 0 0,-1 0 0,1 0 0,-1 1 0,1-1 0,-1 0 0,1 0 0,0 0 0,-1 0 0,1 0 0,-1 0 0,1 0 0,-1 0 0,1 0 0,-1 0-1,1 0 1,-1 0 0,1-1 0,-1 1 0,1 0 0,-1 0 0,1 0 0,-1-1 0,1 1 0,-1 0 0,0-1 0,1 1 0,-1 0 0,1-1 0,-1 1 0,0-1 0,1 1 0,-1 0 0,0-1 0,10-18-848,-9 15 652,13-16-902,-7 9 904,0 1 1,-1-1 0,0 0-1,5-15 1,76-193 646,-83 210-84,-1 2 541,0-1 0,0 0-1,-1 0 1,0 0 0,0-1 0,-1 1 0,1-10 1345,-8 23-2060,4-3-92,-8 8 68,0-1 1,-1 0 0,-13 8 0,17-13-55,0 1 1,0 0-1,0 0 1,1 0-1,0 0 1,-8 9-1,-22 19 21,-62 42 42,94-70-24,6-4 97,12-2 97,-10 0-324,-4 1 74,0 0 0,0 1 0,1-1 0,-1 0-1,0 0 1,0 0 0,0 0 0,0 0 0,0 0 0,0 0 0,1 0 0,-1 0-1,0 0 1,0 0 0,0 0 0,0 0 0,0 0 0,0 0 0,1 0 0,-1 0 0,0 0-1,0 0 1,0 0 0,0 0 0,0 0 0,1-1 0,-1 1 0,0 0 0,0 0-1,0 0 1,0 0 0,0 0 0,0 0 0,0 0 0,0 0 0,0 0 0,1-1 0,-1 1-1,0 0 1,0 0 0,0 0 0,0 0 0,0 0 0,0 0 0,0-1 0,0 1-1,0 0 1,0 0 0,0 0 0,0 0 0,0 0 0,0-1 0,0 1 0,0 0 0,0 0-1,0 0 1,0-1 0,0 0-1,0 1 1,0-1-1,1 1 1,-1-1-1,0 0 1,0 1-1,0-1 1,1 1-1,-1-1 1,1 0-1,-1 1 1,0-1-1,1 1 1,-1-1-1,1 1 1,-1 0-1,1-1 1,-1 1-1,1-1 1,-1 1-1,1 0 1,-1-1-1,1 1 1,1 0-1,25-6-7,45 6 32,-45 1 17,-26-1-40,1 0-1,-1 0 0,0 0 1,0 0-1,1 0 1,-1 1-1,0-1 0,0 0 1,0 0-1,1 1 1,-1-1-1,0 1 0,0-1 1,0 1-1,0 0 1,0-1-1,0 1 0,0 0 1,0 0-1,0 0 1,0 0-1,-1-1 0,1 1 1,0 0-1,0 0 1,-1 1-1,2 1 0,3 5-3,-5-8 3,1 1 0,-1-1 0,0 1 0,1-1-1,-1 0 1,0 1 0,1-1 0,-1 0 0,1 0 0,-1 1 0,0-1-1,1 0 1,-1 0 0,1 0 0,-1 1 0,1-1 0,-1 0-1,1 0 1,-1 0 0,1 0 0,-1 0 0,1 0 0,0 0-1,9 3 5,-7 0-7,-1-1 7,-1-1-1,0 0 0,0 0 1,1 0-1,-1 0 0,0 0 0,1-1 1,-1 1-1,1 0 0,-1-1 0,1 1 1,-1-1-1,1 1 0,0-1 1,-1 0-1,1 1 0,0-1 0,1 0 1,14 5 19,-16-4-21,0 0 0,1 0 0,-1-1 0,0 1 0,0-1 0,1 1 1,-1-1-1,0 0 0,1 1 0,-1-1 0,1 0 0,1 0 0,7 1 19,-8-1-19,1 1 0,-1-1 0,1 0-1,-1 0 1,1 0 0,-1 0 0,1 0 0,-1 0 0,1-1 0,-1 1 0,0-1 0,1 0 0,-1 0 0,5-2 0,59-56-35,-60 52 30,1 0 1,-1 0-1,-1-1 1,0 0-1,0 0 1,5-10-1,5-21 26,-9 26 80,-1 1-1,0-1 0,-1 0 1,-1 0-1,0 0 0,0-1 1,0-15-1,-3 29-99,-5 5-45,-12 14 54,13-9 2,4-9-13,0 0 0,0 0-1,-1 0 1,1 0-1,0 0 1,0 0 0,0 0-1,-1 0 1,1 0-1,0 0 1,-1 0-1,1 0 1,-1-1 0,1 1-1,-1 0 1,0 0-1,1 0 1,-1-1 0,-1 2-1,1-1 0,0 0 1,0 1-1,0-1 0,0 0 0,0 0 0,0 0 1,0 1-1,1-1 0,-1 0 0,0 1 0,1-1 1,-1 1-1,1-1 0,0 1 0,-1-1 0,1 1 1,0-1-1,0 1 0,0-1 0,0 2 0,0 61 64,1-63-63,-1 0 0,1 0 0,-1 0 0,1 0-1,-1 0 1,1-1 0,0 1 0,0 0 0,-1 0 0,1 0-1,0-1 1,0 1 0,0 0 0,0-1 0,0 1-1,0-1 1,0 1 0,0-1 0,0 1 0,0-1-1,0 0 1,0 1 0,0-1 0,0 0 0,2 0-1,2 1 3,40 20-16,57 17 0,-101-37 13,0-1 0,1 0 1,-1 1-1,0-1 0,0 1 0,1-1 1,-1 1-1,0 0 0,0 0 0,0-1 1,0 1-1,0 0 0,0 0 0,0 0 1,0 0-1,0 0 0,0 0 0,-1 0 1,1 0-1,0 1 0,-1-1 0,1 0 1,-1 0-1,1 1 0,-1-1 0,0 0 1,1 0-1,-1 1 0,0-1 0,0 0 1,0 1-1,0-1 0,0 1 0,0-1 1,0 0-1,-1 3 0,1-4 0,0 1-1,-1-1 1,1 1-1,0-1 1,0 1-1,-1-1 1,1 1-1,0-1 1,-1 1-1,1-1 1,0 1-1,-1-1 1,1 0-1,0 1 1,-1-1-1,1 0 1,-1 1-1,1-1 1,-1 0-1,1 1 1,-1-1-1,1 0 1,-1 0-1,1 0 1,-1 1-1,1-1 1,-1 0-1,0 0 1,1 0-1,-1 0 1,1 0 0,-1 0-1,0 0 1,0-1-5,0 1 1,1 0-1,-1 0 1,0 0 0,1 0-1,-1 0 1,0 1 0,1-1-1,-1 0 1,0 0-1,1 0 1,-1 0 0,1 1-1,-1-1 1,0 0 0,1 1-1,-1-1 1,1 0-1,-1 1 1,1-1 0,-1 1-1,1-1 1,-1 1 0,1-1-1,0 1 1,-1-1-1,1 1 1,-1-1 0,1 1-1,0 0 1,0-1 0,-1 1-1,1 0 1,0-1-1,0 2 1,0-2 4,0 0-6,0 1 0,0-1-1,0 0 1,0 1 0,0-1 0,0 0 0,0 1-1,-1-1 1,1 0 0,0 1 0,0-1 0,0 0-1,0 0 1,0 1 0,-1-1 0,1 0 0,0 1-1,0-1 1,-1 0 0,1 0 0,0 1 0,0-1-1,-1 0 1,1 0 0,0 0 0,-1 0 0,1 1-1,0-1 1,0 0 0,-1 0 0,1 0 0,0 0-1,-1 0 1,1 0 0,-1 0 0,-279 82-9039,241-72 7736</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3:22.600"/>
    </inkml:context>
    <inkml:brush xml:id="br0">
      <inkml:brushProperty name="width" value="0.05" units="cm"/>
      <inkml:brushProperty name="height" value="0.05" units="cm"/>
      <inkml:brushProperty name="color" value="#E71224"/>
    </inkml:brush>
  </inkml:definitions>
  <inkml:trace contextRef="#ctx0" brushRef="#br0">20 1017 1716,'-19'9'8355,"35"-23"-6693,39-26-1809,69-43 592,4 5-1,205-92 0,199-43 92,173-81 729,-693 288-1208,35-16 264,-1-2-1,44-32 1,-75 43 112,-2 2-3735,-17 11 3328,-2-1-622,1 1 0,0 0 0,-1 0 1,1 0-1,-1 1 0,1 0 0,0 0 0,-7 2 0,-52 29-4149,25-7 2957</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4:32.906"/>
    </inkml:context>
    <inkml:brush xml:id="br0">
      <inkml:brushProperty name="width" value="0.05" units="cm"/>
      <inkml:brushProperty name="height" value="0.05" units="cm"/>
      <inkml:brushProperty name="color" value="#E71224"/>
    </inkml:brush>
  </inkml:definitions>
  <inkml:trace contextRef="#ctx0" brushRef="#br0">1 153 344,'0'0'8838,"5"0"-8814,19 0-17,-19 0 36,-5 5-53,0 15 5,0-15 12,6-5-1,40 0 64,-41 0-60,40 0 26,672 0 204,-716 0-240,-1 0-1,1 0 1,0 0-1,0 0 1,-1-1-1,1 1 1,0 0 0,0-1-1,-1 1 1,1-1-1,0 1 1,-1 0-1,1-1 1,-1 1-1,1-1 1,0 0-1,0 0 1,-1 0-1,1 0-1,0 1 1,-1-1 0,1 0-1,0 1 1,-1-1-1,1 1 1,0-1 0,0 1-1,0-1 1,0 1 0,0-1-1,-1 1 1,1 0 0,0 0-1,0-1 1,0 1 0,1 0-1,2207 0 198,-2207-5-206,3-18 14,-5 23-5,1-1 0,-1 1 0,1-1 0,-1 0 0,1 1 0,0-1 0,0 1 0,-1 0 0,1-1 0,0 1 0,-1 0 0,1-1 1,0 1-1,0 0 0,0 0 0,-1 0 0,1-1 0,0 1 0,0 0 0,0 0 0,1 1 0,23-1-13,-20 1 33,304-1 17,-304 0-24,-1 0-52,11 0 36,23 0 16,-34 0 0,39 0-9,849 0 46,-892 0-48,1 0 0,-1 0-1,1 0 1,-1-1 0,0 1-1,1 0 1,-1 0 0,1 0 0,-1 0-1,0-1 1,1 1 0,-1 0-1,0 0 1,0-1 0,1 1-1,-1 0 1,0 0 0,1-1-1,-1 1 1,0 0 0,0-1 0,0 1-1,1 0 1,-1-1 0,0 1-1,0-1 1,0 1 0,0 0-1,0-1 1,0 1 0,0 0 0,0-1-1,0 0 1,0 1-1,1-1-1,-1 0 1,0 1 0,0-1-1,0 1 1,0-1 0,0 1-1,1-1 1,-1 1 0,0-1 0,0 0-1,1 1 1,-1 0 0,0-1-1,1 1 1,-1-1 0,1 1-1,-1-1 1,1 1 0,-1 0-1,0-1 1,1 1 0,-1 0 0,1-1-1,0 1 1,-1 0 0,1 0-1,-1 0 1,1-1 0,-1 1-1,1 0 1,0 0 0,-1 0 0,1 0-1,0 0 1,1787 0 25,-1785 0-25,0 0 1,0-1 0,0 1 0,0-1-1,0 0 1,0 0 0,0 0 0,0 0 0,-1 0-1,1 0 1,3-3 0,-4 2-1,1 1 1,-1 0-1,1-1 1,0 1-1,-1 0 1,1 0-1,0 0 1,0 1-1,0-1 1,0 1-1,3-1 1,669 1 19,-674 0-21,1 0 0,0 0 0,-1 0 0,1 0 0,-1-1 0,1 1 0,0-1 0,-1 1 0,1-1 0,-1 0 0,1 1 0,-1-1 0,0 0 0,1 0 0,-1 0 0,0 0 0,2-2 0,-2 2 1,0 0 0,1 0 0,-1 0 0,0 0 1,1 0-1,-1 0 0,0 0 0,1 1 0,-1-1 0,1 0 0,-1 1 0,1-1 0,0 1 0,-1 0 1,1-1-1,0 1 0,1 0 0,617 0-19,-616 0 19,1 1 0,-1-1 0,1 1 0,-1 0 0,1 0 1,-1 1-1,0-1 0,9 5 0,-9-4 0,0 0 1,1 0-1,-1-1 1,1 1-1,0-1 0,-1 0 1,1 0-1,10 0 1,721-1 16,-734 0-16,-1 0-1,1 0 1,0 1 0,0-1 0,-1 0 0,1 1 0,0-1 0,-1 1 0,1 0 0,0 0 0,-1-1 0,1 1 0,-1 0 0,2 2 0,-2-2 0,1 0 0,0 0 1,-1 0-1,1 0 0,-1 0 0,1-1 0,0 1 1,0 0-1,-1-1 0,1 1 0,0-1 1,0 0-1,0 0 0,2 0 0,233 0-24,-230 0 23,0-1 0,0 0-1,0 0 1,14-5 0,-15 4-2,1 0 0,0 0 0,-1 1 0,14-1 0,1311 2-24,-1331 0 26,1 0-1,0 0 1,0 0-1,0 0 1,-1-1-1,1 1 1,0 0-1,0 0 1,-1-1-1,1 1 1,0-1-1,0 1 1,-1 0-1,1-1 1,0 1-1,-1-1 1,1 1-1,-1-1 1,1 0-1,-1 1 1,1-1-1,-1 0 1,1 1-1,-1-1 1,1 0-1,-1-1 1,1 1-1,-1 1 0,1-1 1,-1 0-1,1 0 0,-1 0 0,1 0 0,-1 1 0,1-1 1,0 0-1,-1 1 0,1-1 0,0 0 0,0 1 1,-1-1-1,1 1 0,0-1 0,0 1 0,0 0 0,0-1 1,0 1-1,-1 0 0,1 0 0,0-1 0,0 1 1,0 0-1,2 0 0,11 0 12,10 1-8,1-2-1,-1 0 1,39-9 0,-50 8-1,0 1 0,0 0 0,0 0 0,0 2 0,16 1 0,-18 0-2,1-1-1,-1-1 1,0 0-1,0 0 1,0-1-1,0-1 1,19-4 0,-18 3 4,-1 0 0,1 1 0,20-2 0,8-1-5,109-17 185,-109 18 1407,-23 4-6126,-10 0 493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9:06.761"/>
    </inkml:context>
    <inkml:brush xml:id="br0">
      <inkml:brushProperty name="width" value="0.05" units="cm"/>
      <inkml:brushProperty name="height" value="0.05" units="cm"/>
      <inkml:brushProperty name="color" value="#E71224"/>
    </inkml:brush>
  </inkml:definitions>
  <inkml:trace contextRef="#ctx0" brushRef="#br0">2245 56 2212,'0'0'262,"0"-3"162,0-11 181,0 10 132,0 0-9,0-27 6777,-5 31-7348,-16 0 16,16 0 25,5 5 12,0-4-202,0 0 0,0 0 0,0 0 1,0 0-1,0 0 0,0 0 0,0 0 1,-1 0-1,1-1 0,0 1 1,-1 0-1,1 0 0,0 0 0,-1 0 1,1 0-1,-1-1 0,1 1 0,-1 0 1,1 0-1,-1-1 0,0 1 0,1 0 1,-1-1-1,0 1 0,0-1 1,1 1-1,-1-1 0,0 1 0,0-1 1,0 1-1,0-1 0,1 0 0,-1 0 1,0 1-1,0-1 0,0 0 1,0 0-1,0 0 0,0 0 0,0 0 1,-1 0-1,-7 4 103,-4 6-1,0 0 0,0-1 0,-1-1-1,-17 8 1,-6 4 136,-32 21 134,-130 79-232,164-99-73,0-1 0,-47 17 0,42-19-12,-60 35 0,70-32-50,19-13-5,0-1-1,0 0 1,0-1-1,-22 9 1,10-5-9,0 1 0,0 1 0,-27 19 0,-8 3 16,-112 67 58,-69 40-76,177-106 47,45-28-42,1 2 0,1 0 0,0 1-1,-22 17 1,-159 125 38,130-104 0,31-26-53,0-1 0,-44 18 0,13-6 71,40-18-88,13-8 67,1 0-1,-25 9 1,10-4-21,23-9-7,0-1 0,-1 0 1,0 0-1,1 0 0,-1 0 0,0-1 1,0 0-1,-9 1 0,13-2 160,3 1-154,-1-1 0,1 0 0,0 1 0,0-1 0,-1 0 0,1 0 0,0 0 0,0 0 0,-1-1 0,1 1 0,2-1 0,1-8 16,-5 8-31,0 1 0,0-1 0,1 1 1,-1-1-1,0 1 0,0-1 1,0 1-1,0 0 0,0-1 1,0 1-1,1-1 0,-1 1 1,0 0-1,0-1 0,1 1 0,-1-1 1,0 1-1,1 0 0,-1-1 1,0 1-1,1 0 0,-1 0 1,0-1-1,1 1 0,-1 0 1,1 0-1,-1-1 0,0 1 1,2 0-1,1-2-3,0-1 1,1 1 0,-1-1-1,0 0 1,0 0-1,0 0 1,0-1 0,4-6-1,14-15-12,9-1-21,2 1 1,55-33-1,77-33 33,-42 26 42,304-154-87,-60 57 40,-336 148 9,6-3 2,34-20 0,-43 23-15,0 1 1,1 1-1,1 1 0,40-9 0,-29 9 40,53-22 0,162-88 1,-253 120-42,2 0-35,-1-1-1,1 0 1,0 1-1,-1 0 0,1 0 1,0 0-1,5-1 1,-8 1-270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4:37.677"/>
    </inkml:context>
    <inkml:brush xml:id="br0">
      <inkml:brushProperty name="width" value="0.05" units="cm"/>
      <inkml:brushProperty name="height" value="0.05" units="cm"/>
      <inkml:brushProperty name="color" value="#E71224"/>
    </inkml:brush>
  </inkml:definitions>
  <inkml:trace contextRef="#ctx0" brushRef="#br0">0 71 900,'0'0'9372,"6"0"-9408,17 0 59,-17 0-18,-2 0-13,564 0 164,-567 0-156,-1 1 1,0-1-1,1 0 1,-1 0-1,0 0 1,1 1-1,-1-1 1,0 0-1,1 0 1,-1 1-1,0-1 1,1 0-1,-1 1 1,0-1 0,0 0-1,0 1 1,1-1-1,-1 1 1,0-1-1,0 0 1,0 1-1,0-1 1,0 1-1,1-1 1,-1 0-1,0 1 1,0-1-1,0 1 1,0-1-1,-1 1 1,1 0-1,0-1-1,0 1 1,0-1 0,0 0-1,0 1 1,0-1-1,0 1 1,1-1 0,-1 1-1,0-1 1,0 1 0,0-1-1,0 1 1,1-1-1,-1 0 1,0 1 0,0-1-1,1 1 1,-1-1 0,0 0-1,0 1 1,1-1 0,-1 0-1,1 0 1,-1 1-1,0-1 1,1 0 0,-1 0-1,1 1 1,-1-1 0,1 0-1,160 0 46,-107 9-46,1061-9 131,-1114 0-130,-1 0 0,1 0-1,-1 0 1,1 0 0,-1 0 0,1 0 0,-1 0 0,1-1 0,-1 1 0,1 0 0,-1 0 0,1-1 0,-1 1 0,1 0 0,-1-1 0,0 1 0,1 0 0,-1-1 0,1 1 0,-1 0 0,0-1 0,0 1 0,1-1-1,-1 1 1,0-1 0,0 1 0,1-1 0,-1 1 0,0-1 0,0 0 0,1 0 0,-1 1 0,0-1 0,0 0 0,1 1 0,-1-1 0,1 1 0,-1-1 0,0 0 0,1 1 0,-1-1 0,1 1 0,-1-1 0,1 1 0,0 0 0,-1-1 0,1 1 0,-1 0 0,1-1 0,0 1 0,-1 0 0,1-1 0,0 1 0,-1 0 0,1 0 0,0 0 0,-1 0 0,1 0 0,1 0 0,209 0 19,-158-12-32,221-1 54,1117 9-20,-1388 4-20,0-1 0,0 1 0,0-1 1,-1 1-1,1-1 0,0 0 0,0 0 0,0 0 1,-1 0-1,4-2 0,-3 1 1,0 1 0,-1 0 0,1-1-1,0 1 1,0 0 0,0 1 0,0-1 0,1 0-1,-1 1 1,4 0 0,160 0 9,-91-9-27,86 9 13,-74-11 14,78 6-7,184-2-28,941 7 15,-1289 0 9,0 0-1,0 0 1,0 1-1,0-1 1,0 0-1,0 1 1,0 0-1,0-1 1,-1 1 0,1 0-1,0 0 1,0 0-1,-1 0 1,1 0-1,1 2 1,-1-1-1,0-1 1,-1 0 0,1 0-1,0 0 1,-1 0-1,1 0 1,0 0-1,0 0 1,0 0 0,0-1-1,0 1 1,0-1-1,0 0 1,0 1-1,3-1 1,10 0-5,0 1 0,0 0 0,0 1 0,17 5 0,23-1 24,-6-2-75,-15 2 60,0-2-1,47 0 1,-29-2-12,84 7-28,188 6 32,-125-15-8,-196 0 11,1-1 1,0 1 0,-1-1 0,1 0-1,0 0 1,-1 0 0,1 0-1,4-3 1,-5 3 0,0-1 0,1 1 0,-1-1 0,1 1 0,-1 1 0,1-1-1,0 0 1,4 0 0,566 1 826,-574 0-644,0-34-10424</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4:39.752"/>
    </inkml:context>
    <inkml:brush xml:id="br0">
      <inkml:brushProperty name="width" value="0.05" units="cm"/>
      <inkml:brushProperty name="height" value="0.05" units="cm"/>
      <inkml:brushProperty name="color" value="#E71224"/>
    </inkml:brush>
  </inkml:definitions>
  <inkml:trace contextRef="#ctx0" brushRef="#br0">539 58 872,'0'0'9571,"-5"0"-9518,-15 0-29,20 0-24,0 0 0,0 0 0,0 0-1,0 1 1,0-1 0,-1 0 0,1 0 0,0 0 0,0 0 0,0 0 0,0 0 0,0 0 0,0 0 0,-1 0 0,1 0 0,0 0 0,0 0 0,0 0 0,0 0 0,0 0 0,-1 0 0,1 0 0,0 0 0,0 0 0,0 0 0,0 0 0,0 0 0,0-1 0,-1 1 0,1 0 0,0 0-1,0 0 1,0 0 0,0 0 0,0 0 0,0 0 0,0 0 0,0 0 0,0-1 0,-1 1 0,1 0 0,0 0 0,0 0 0,0 0 0,0 0 0,0 0 0,0-1 0,0 1 0,0 0 0,0 0 0,0 0 0,0 0 0,0 0 0,0 0 0,0-1 0,0 1-1,0-1 1,0 0 0,0 1 0,0-1 0,0 1 0,0-1-1,0 1 1,0-1 0,0 1 0,0-1 0,-1 0-1,1 1 1,0-1 0,0 1 0,-1-1 0,1 1 0,0 0-1,-1-1 1,1 1 0,-1-1 0,0 0 0,-69-26 193,53 23-178,0 0 1,1 1-1,-1 1 0,-1 0 1,1 2-1,-17 1 0,14-1-66,20 0 51,-1 0-1,1 0 1,-1 0-1,0 0 1,1 0-1,-1 1 1,0-1-1,1 0 1,-1 0-1,1 1 1,-1-1 0,1 0-1,-1 1 1,1-1-1,-1 0 1,1 1-1,-1-1 1,1 1-1,-1-1 1,1 1-1,0-1 1,-1 1 0,1-1-1,0 1 1,-1-1-1,1 1 1,0-1-1,0 1 1,0 0-1,-1-1 1,1 1-1,0 0 1,0 0 0,0 0-1,0-1 1,0 1 0,0-1 0,0 1 0,0-1 0,0 1 0,-1-1 0,1 1-1,0-1 1,0 1 0,0-1 0,-1 1 0,1-1 0,0 1 0,-1-1 0,1 1 0,0-1-1,-1 0 1,1 1 0,-1-1 0,1 0 0,-1 1 0,1-1 0,-1 0 0,1 1-1,-1-1 1,1 0 0,-1 0 0,1 0 0,-1 0 0,1 1 0,-2-1 0,0 2-1,0 0 1,0 1-1,0-1 1,1 1-1,-1-1 1,0 1-1,1 0 0,0 0 1,-2 4-1,-1 2-4,-9 21 4,12-25 2,0 0 1,-1 0-1,0 0 1,0-1-1,-1 1 1,1-1-1,-1 1 1,-3 3-1,-5 3 37,1 0 0,1 1 0,-1 0 0,2 1 0,0 0 0,1 0 1,0 0-1,-8 23 0,1 4 32,5-17-34,2 1 0,-10 48 0,16-66-34,-1-1-1,1 1 0,-1-1 1,0 0-1,-3 6 0,-7 18 16,3 7 26,1-1 0,2 2 1,-3 61-1,4 122 41,5-219-84,0 0-1,0 0 1,0 0-1,0 0 1,0 0-1,0 0 1,0 0-1,1 0 1,-1-1-1,0 1 0,1 0 1,-1 0-1,1 0 1,-1-1-1,1 1 1,-1 0-1,1 0 1,-1-1-1,1 1 1,0 0-1,-1-1 1,1 1-1,0-1 0,1 2 1,-1-2 0,0 1-1,0-1 1,-1 1 0,1-1-1,0 1 1,0-1 0,-1 1-1,1 0 1,-1 0 0,1-1-1,-1 1 1,1 0-1,-1 0 1,1 0 0,-1-1-1,1 1 1,-1 0 0,0 0-1,0 0 1,1 0 0,-1 0-1,0 0 1,0 0 0,0 1-1,0 4 7,-1 0 0,1-1 0,1 1 0,-1 0 0,1-1 0,0 1 0,1 0-1,-1-1 1,1 0 0,3 7 0,6 29 7,-7-22-29,12 53 34,-13-50-15,2-1 0,0 0 0,15 36 0,-17-51 4,1 0 0,0 0 0,0-1 0,1 1 0,6 6 0,-6-7-2,0 0 1,0 0 0,-1 1 0,7 10 0,-8-11-2,0 0 0,0 0 0,1-1 0,0 1 0,0-1 0,8 6 1,-8-7-2,0 1 1,0 0-1,0 0 1,0 0 0,-1 0-1,0 1 1,6 9-1,-7-10 1,1-1-1,0 1 1,0 0 0,0-1-1,1 1 1,-1-1-1,1 0 1,0 0-1,0-1 1,0 1-1,0-1 1,0 0-1,0 0 1,1 0 0,-1 0-1,1-1 1,-1 0-1,7 1 1,23 10 25,-11-4-26,0-1 0,45 8-1,-48-11 4,72 10 35,1-3-1,146-3 1,-128-8-155,-111 0 77,1 1 51,28-23-9605,-24 18 8232</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4:41.306"/>
    </inkml:context>
    <inkml:brush xml:id="br0">
      <inkml:brushProperty name="width" value="0.05" units="cm"/>
      <inkml:brushProperty name="height" value="0.05" units="cm"/>
      <inkml:brushProperty name="color" value="#E71224"/>
    </inkml:brush>
  </inkml:definitions>
  <inkml:trace contextRef="#ctx0" brushRef="#br0">17 0 2508,'-17'0'5456,"23"0"-2009,5 0-4720,-6 0 1330,-1 1-44,0-1 0,1 1 0,-1 0 1,0 0-1,0 1 0,0-1 0,0 1 0,0 0 0,0 0 0,4 4 1,-7-6-12,-1 1 0,0-1 0,1 1 1,-1-1-1,1 0 0,-1 1 0,1-1 0,-1 1 1,1-1-1,0 0 0,-1 1 0,1-1 1,-1 0-1,1 0 0,0 0 0,-1 1 1,1-1-1,0 0 0,-1 0 0,1 0 1,0 0-1,-1 0 0,1 0 0,-1 0 0,1 0 1,0-1-1,-1 1 0,1 0 0,0 0 1,-1 0-1,1-1 0,0 1 1,0-1 0,0 1-1,-1 0 1,1 0 0,0-1 0,-1 1-1,1 0 1,0 0 0,0 0 0,-1 0 0,1 0-1,0 0 1,0 0 0,-1 0 0,1 0-1,0 0 1,0 0 0,-1 1 0,1-1-1,0 0 1,-1 0 0,1 1 0,0-1-1,-1 1 1,2 0 0,12 4 49,0 0 0,1 0-1,0-2 1,21 4 0,-19-5 2,-1 1 0,1 1 1,-1 1-1,29 11 0,103 60 185,-146-76-232,117 74 321,-107-66-311,0 1-1,0 1 1,-1 0-1,0 1 0,-1 0 1,-1 0-1,11 16 0,-11-10 21,-1 0-1,0 0 0,-2 1 1,0 0-1,0 0 0,-2 1 1,3 26-1,0 136 235,-7-157-256,0-23-15,0 0 0,0-1 0,0 1 1,0 0-1,0 0 0,0-1 0,0 1 0,-1 0 0,1 0 0,0-1 0,-1 1 1,1 0-1,0-1 0,-1 1 0,1 0 0,-1-1 0,1 1 0,-1-1 0,1 1 1,-1-1-1,1 1 0,-1-1 0,0 1 0,1-1 0,-1 1 0,0-1 0,1 0 1,-1 1-1,0-1 0,0 0 0,0 0 0,0 1 1,0-1-1,0 0 1,0 0-1,1 1 1,-1-1-1,0 0 1,0 1-1,1-1 1,-1 1-1,0-1 1,1 1-1,-1-1 1,1 1-1,-1-1 1,0 1-1,1 0 1,-1-1-1,1 1 1,0 0-1,-1 0 1,1-1 0,-1 1-1,1 0 1,0 0-1,0-1 1,0 1-1,-1 0 1,1 0-1,0 0 1,0-1-1,0 3 1,1 10 12,0-10-13,-1 0 0,0 0 1,0 0-1,0 0 0,0 0 1,0 0-1,0 0 0,-1 0 1,1 0-1,-1 0 0,-2 5 0,1-5 0,1-2 0,-1 1 1,1 0-1,0 0 0,-1 0 1,1 0-1,0 0 1,0 1-1,0-1 0,1 0 1,-1 0-1,0 1 0,1-1 1,-1 0-1,1 1 0,0-1 1,0 1-1,0 3 0,0 1 5,-2 0-1,1 0 0,-1 0 0,-4 9 0,-1 6-11,2-5 30,-1 0 0,-1-1 0,-10 16 0,-15 37-75,9-21 74,17-38-12,1 1-1,0-1 0,-3 13 1,7-19-7,-1 1 0,1-1 0,0 1 0,-1-1 0,0 0 0,0 0 0,0 0 0,-1 0 0,1 0 0,-1 0 0,0-1 0,0 1 0,0-1 0,-6 4-1,4-1-324,-6 5 582,8-38-10990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4:42.668"/>
    </inkml:context>
    <inkml:brush xml:id="br0">
      <inkml:brushProperty name="width" value="0.05" units="cm"/>
      <inkml:brushProperty name="height" value="0.05" units="cm"/>
      <inkml:brushProperty name="color" value="#E71224"/>
    </inkml:brush>
  </inkml:definitions>
  <inkml:trace contextRef="#ctx0" brushRef="#br0">584 7 1812,'-28'-5'6869,"16"4"-6910,-134 1 1261,145 0-1218,0 0 1,0 0 0,0 0 0,1 0-1,-1 0 1,0 0 0,0 1 0,1-1-1,-1 0 1,0 0 0,0 1 0,1-1-1,-1 0 1,0 1 0,1-1 0,-1 1-1,0-1 1,1 1 0,-1-1 0,1 1-1,-1 0 1,1-1 0,-1 1 0,1 0-1,-1 0 1,1 0-1,-1 0 0,1-1 0,-1 1 0,1 0 0,-1-1 0,1 1 0,-1 0 0,1-1 0,-1 1 0,0-1 0,1 1 0,-1-1 0,0 0 0,1 1 0,-1-1 0,0 1 0,1-1 0,-1 0-1,0 0 1,0 1 0,1-1 0,-1 0 0,0 0 0,0 0 0,-1 0 0,-2 1 10,1-1-1,-1 1 1,0 1-1,1-1 0,-1 0 1,1 1-1,0 0 1,-1 0-1,1 0 1,0 0-1,0 0 0,0 0 1,0 1-1,-4 5 1,-41 49 140,36-41-114,-46 68 127,39-54-85,-31 38 1,37-49-56,-1 1 0,2 0 0,1 1 0,1 1 0,-11 31 0,12-32-1,2 0-6,1 1 0,0-1 0,2 1 1,1 0-1,-1 24 0,4 221 696,0-266-713,0 0 0,0-1 1,0 1-1,0 0 0,0-1 0,0 1 0,1 0 1,-1 0-1,0-1 0,0 1 0,1 0 0,-1-1 1,1 1-1,-1 0 0,0-1 0,1 1 0,-1-1 1,1 1-1,-1-1 0,1 1 0,0-1 0,-1 1 0,1-1 1,-1 0-1,1 1 0,0-1 0,-1 0 0,1 1 1,0-1-1,0 0 0,0 0 0,0 1 0,0-1-1,0 0 0,-1 0 1,1 0-1,0 1 1,-1-1-1,1 0 1,0 1-1,-1-1 0,1 0 1,-1 1-1,1-1 1,-1 1-1,1-1 0,-1 1 1,1-1-1,-1 1 1,1-1-1,-1 1 0,1 0 1,-1-1-1,0 1 1,0-1-1,1 1 1,-1 0-1,0 0 0,0-1 1,0 1-1,1 0 1,-1-1-1,0 2 0,0-1 1,0-1-1,0 1 1,0 0-1,0 0 0,0-1 1,0 1-1,0 0 1,1-1-1,-1 1 0,0 0 1,0-1-1,1 1 0,-1-1 1,0 1-1,1-1 1,-1 1-1,1 0 0,-1-1 1,1 1-1,-1-1 1,1 0-1,-1 1 0,1-1 1,-1 1-1,1-1 1,1 1-1,-2-1 0,1 0 0,0 1 0,-1-1 0,1 0 0,-1 1 0,1-1 0,-1 1 0,1-1 0,-1 1 0,1-1 1,-1 1-1,1-1 0,-1 1 0,0-1 0,1 1 0,-1 0 0,0-1 0,1 1 0,-1 0 0,0-1 0,0 1 0,0 0 0,1-1 0,-1 1 0,0 0 0,0 1 0,0-1 2,0 0-1,0 0 0,1 0 1,-1-1-1,0 1 0,1 0 1,-1 0-1,1 0 0,-1 0 1,1 0-1,0-1 0,-1 1 0,1 0 1,0 0-1,0-1 0,-1 1 1,1-1-1,0 1 0,1 0 1,10 10 19,59 58 1,-48-44 4,2-1 0,1-1 0,55 37 0,95 45 51,-150-90-72,46 21 28,78 28 1,-120-54 12,0-1 0,0-1 0,1-1 0,53 4 0,128-7-1325,-142-4-911,-69 0 2118,0 0-1,-1-1 1,1 1-1,-1 0 1,1 0-1,-1 0 1,1-1-1,0 1 1,-1 0-1,1 0 1,-1-1-1,1 1 1,-1 0-1,1-1 1,-1 1-1,0-1 1,1 1-1,-1-1 1,1 1-1,-1-1 0,0 1 1,1-1-1,-1 1 1,0-1-1,0 1 1,1-1-1,-1 0 1,0 1-1,0-1 1,0 1-1,0-1 1,0-1-1,0 2-23,0-1 0,0 1 1,0-1-1,0 1 0,1-1 0,-1 1 0,0-1 0,0 0 0,0 1 0,1-1 0,-1 1 0,0-1 0,0 1 0,1-1 0,-1 1 0,0 0 0,1-1 0,-1 1 0,1-1 0,-1 1 0,1 0 0,-1-1 0,0 1 1,1 0-1,-1-1 0,1 1 0,0 0 0,-1 0 0,1 0 0,-1-1 0,1 1 0,0 0 0,5 0-1723</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4:43.621"/>
    </inkml:context>
    <inkml:brush xml:id="br0">
      <inkml:brushProperty name="width" value="0.05" units="cm"/>
      <inkml:brushProperty name="height" value="0.05" units="cm"/>
      <inkml:brushProperty name="color" value="#E71224"/>
    </inkml:brush>
  </inkml:definitions>
  <inkml:trace contextRef="#ctx0" brushRef="#br0">126 8 2080,'6'-7'8387,"19"7"-8240,-25 0-145,0 0 0,1 0 1,-1 0-1,0 0 1,0 0-1,0 0 1,0 0-1,1-1 0,-1 1 1,0 0-1,0 0 1,0 0-1,0 0 0,1 0 1,-1 0-1,0 0 1,0 0-1,0 0 0,0 1 1,1-1-1,-1 0 1,0 0-1,0 0 0,0 0 1,0 0-1,1 0 1,-1 0-1,0 0 1,0 0-1,0 0 0,0 1 1,0-1-1,1 0 1,-1 0-1,0 0 0,0 0 1,0 0-1,0 1 1,0-1-1,0 0 0,0 0 1,0 0-1,0 0 1,0 1-1,1-1 0,-1 0 1,0 0-1,0 0 1,0 0-1,0 1 1,0-1-1,0 0 0,0 0 1,0 0-1,-1 0 1,1 1-1,0 0 4,0 0 1,0-1-1,0 1 0,0 0 1,0 0-1,0 0 1,0 0-1,0 0 0,0-1 1,1 1-1,-1 0 0,0 0 1,0 0-1,1-1 0,-1 1 1,0 0-1,1 0 1,-1-1-1,1 1 0,-1 0 1,1-1-1,0 1 0,-1 0 1,1-1-1,0 1 1,-1-1-1,1 1 0,0-1 1,-1 1-1,1-1 0,0 0 1,0 1-1,0-1 0,-1 0 1,1 0-1,0 0 1,0 1-1,0-1 0,0 0 1,-1 0-1,3 0 0,5 3 123,-1 2-57,0 1 0,0-2 0,0 1 0,10 4-1,6 0 117,-1 2 0,0 0 0,34 25 0,-47-28-106,0-1-1,-1 1 1,-1 1-1,0-1 0,0 1 1,0 0-1,-1 1 1,6 12-1,26 36 383,-26-42-390,-1 0-1,-1 0 1,-1 1-1,0 1 1,-1 0-1,-1 0 1,0 0-1,-1 1 1,-2 0-1,4 24 1,-2 17-19,-2 119 0,-5-102-36,1-76-19,0 0 1,0 0-1,0 0 0,-1-1 0,1 1 0,0 0 0,0 0 1,0 0-1,-1 0 0,1 0 0,-1 0 0,1-1 0,0 1 0,-1 0 1,1 0-1,-1 0 0,0-1 0,1 1 0,-1 0 0,0-1 0,1 1 1,-1-1-1,0 1 0,-1 0 0,1 0 2,0-1 1,0 1-1,0 0 0,1-1 0,-1 1 0,0 0 1,0-1-1,1 1 0,-1 0 0,0 0 1,1 0-1,-1 0 0,1 0 0,-1 0 0,1 0 1,-1 0-1,1 0 0,0 0 0,0 0 1,-1 0-1,1 0 0,0 0 0,0 0 0,0 2 1,0-2 0,0 0 0,0 0 0,0 0 1,0 0-1,-1 0 0,1 0 1,0 0-1,-1 0 0,1 0 0,0 0 1,-1 0-1,1 0 0,-1 0 1,0 0-1,1 0 0,-1 0 0,-1 1 1,1-2-3,0 1 0,1 0 0,-1 0 1,1-1-1,-1 1 0,1 0 0,-1 0 1,1-1-1,-1 1 0,1 0 0,0 0 1,-1 0-1,1 0 0,0 0 0,0 0 1,-1-1-1,1 3 0,-1 2 3,0 0-1,0-1 1,-1 1-1,0 0 1,0-1 0,0 1-1,-3 4 1,-8 18 13,-63 152 136,64-132-106,12-42-42,-1 0-1,1 0 1,-2 0-1,1 0 0,0-1 1,-1 1-1,0 0 0,0 0 1,0-1-1,-1 1 0,1-1 1,-1 0-1,0 0 1,-1 0-1,1 0 0,-7 5 1,-7 4-251,-1-1 0,0-1 1,-1 0-1,0-1 1,-1-1-1,0-1 0,-41 11 1,60-19 222,-75 19-3163,-3-8-3677,55-11 5153</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4:56.853"/>
    </inkml:context>
    <inkml:brush xml:id="br0">
      <inkml:brushProperty name="width" value="0.05" units="cm"/>
      <inkml:brushProperty name="height" value="0.05" units="cm"/>
      <inkml:brushProperty name="color" value="#E71224"/>
    </inkml:brush>
  </inkml:definitions>
  <inkml:trace contextRef="#ctx0" brushRef="#br0">316 110 3144,'0'0'668,"0"-48"4990,1 47-5548,-1-1 0,0 0 0,0 0 0,0 0 0,-1 0 0,1 1 0,0-1 0,-1 0 1,1 0-1,-1 1 0,1-1 0,-1 0 0,0 1 0,0-1 0,0 1 0,0-1 0,0 1 1,0-1-1,-2-1 0,-1 0-133,0 1 0,1 1 0,-1-1 0,0 0 0,-1 1 0,1 0 0,-6-1 0,-28-4 14,-1 2-1,-72 1 0,96 3-5,14 0 15,1 0 0,-1 0 0,0 0 0,1 1 1,-1-1-1,1 0 0,-1 0 0,0 0 0,1 0 0,-1 1 0,1-1 1,-1 0-1,1 0 0,-1 1 0,1-1 0,-1 1 0,1-1 1,-1 0-1,1 1 0,0-1 0,-1 1 0,1-1 0,-1 1 1,1-1-1,0 1 0,0-1 0,-1 1 0,1-1 0,0 1 1,0 0-1,-1 0 0,1 0 1,0 0 0,0-1 0,0 1 0,-1 0-1,1-1 1,0 1 0,-1-1 0,1 1 0,0 0 0,-1-1 0,1 1 0,-1-1 0,1 1 0,-1-1 0,1 1 0,-1-1 0,1 1-1,-1-1 1,0 1 0,1-1 0,-1 0 0,0 0 0,1 1 0,-1-1 0,0 0 0,1 0 0,-1 0 0,0 1 0,0-1 0,1 0-1,-2 0 1,0 2-2,0 1 0,0-1-1,0 1 1,0 0-1,1-1 1,0 1 0,-1 0-1,1 0 1,-1 5-1,0-2 5,-1 3 5,1-1 0,0 1 0,0 0 0,1 0 0,0 0 0,0 0 0,1 0 0,1 12 1,0 3 26,-1-24-35,0 1 0,0-1 0,0 0 0,0 1 0,0-1-1,0 0 1,1 1 0,-1-1 0,0 0 0,0 1 0,0-1 0,0 0 0,1 0 0,-1 1 0,0-1 0,0 0-1,1 0 1,-1 1 0,0-1 0,0 0 0,1 0 0,-1 0 0,0 0 0,1 1 0,-1-1 0,0 0-1,1 0 1,-1 0 0,0 0 0,1 0 0,-1 0 0,0 0 0,1 0 0,-1 0 0,0 0 0,1 0-1,-1 0 1,0 0 0,1 0 0,0 0 1,-1 0 1,1 0-1,-1-1 0,1 1 0,-1 0 0,1 0 1,-1 1-1,1-1 0,-1 0 0,1 0 0,-1 0 1,1 0-1,-1 0 0,1 0 0,-1 1 0,0-1 1,1 0-1,-1 0 0,1 1 0,-1-1 1,0 0-1,1 1 0,-1-1 0,1 0 0,-1 1 1,0-1-1,0 0 0,1 1 0,-1-1 0,0 1 1,0-1-1,1 1 0,-1-1 0,0 1 0,0-1 1,0 0-1,0 1 0,0-1 0,0 1 0,0-1 1,0 1-1,0 0 0,51 16 74,12-10-79,-40-6-16,39 9-1,-56-9 24,-1 0-1,1 1 0,-1 0 0,1 0 1,-1 1-1,0 0 0,0-1 0,0 2 1,0-1-1,-1 0 0,8 8 0,-9-7 3,-1-1 0,1 1-1,-1 0 1,0 0 0,0 0-1,-1 0 1,1 0 0,-1 0-1,0 0 1,0 0 0,0 1-1,-1-1 1,1 0 0,-1 1-1,0-1 1,-1 6 0,-5-5 10,-24 3-16,0 0-1,0-3 1,0 0 0,-52 0-1,72-4 16,7 0-12,0-1 0,0 1 0,0-1 0,1 0-1,-1 0 1,0 0 0,0 0 0,0-1-1,1 1 1,-1-1 0,0 0 0,0 1 0,1-1-1,-4-2 1,2-4 3,4 6-5,-1 0 1,1 0-1,-1 1 1,1-1-1,-1 0 0,1 0 1,-1 1-1,1-1 1,-1 0-1,1 1 0,-1-1 1,0 0-1,0 1 1,1-1-1,-1 1 0,0-1 1,0 1-1,0 0 1,1-1-1,-1 1 0,0 0 1,0-1-1,0 1 1,0 0-1,0 0 0,0 0 1,0 0-1,1 0 1,-1 0-1,-1 0 0,1-1 2,0 0-1,1 0 0,-1 0 0,0 0 0,1 0 1,-1 0-1,1 0 0,0 0 0,-1 0 0,1 0 0,0 0 1,0 0-1,-1 0 0,1 0 0,0-1 0,0 1 1,0 0-1,1-2 0,-1-31 27,0 28-27,6 0-9,-5 6 7,1 0-1,-1 0 1,0 0 0,1-1 0,-1 1 0,0 0 0,1 0 0,-1-1-1,1 1 1,-1-1 0,0 0 0,0 1 0,1-1 0,-1 0-1,0 1 1,0-1 0,0 0 0,0 0 0,0 0 0,0 0 0,2-3-1,-3 3 2,0 0 0,1 0-1,-1 0 1,1 0-1,-1 0 1,1 1-1,0-1 1,-1 0 0,1 0-1,0 0 1,0 0-1,0 1 1,-1-1-1,1 0 1,0 1 0,0-1-1,0 0 1,0 1-1,0 0 1,0-1 0,0 1-1,0-1 1,0 1-1,1 0 1,0 0-1,5-3-4,29-20 13,-16 12-41,-1 0-1,-1-1 1,0-1-1,32-30 0,-32 27-83,-11 10-60,47-46-1724,-49 46 492,0 0 0,-1 0 1,0-1-1,5-9 0,-6 9 16</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4:57.398"/>
    </inkml:context>
    <inkml:brush xml:id="br0">
      <inkml:brushProperty name="width" value="0.05" units="cm"/>
      <inkml:brushProperty name="height" value="0.05" units="cm"/>
      <inkml:brushProperty name="color" value="#E71224"/>
    </inkml:brush>
  </inkml:definitions>
  <inkml:trace contextRef="#ctx0" brushRef="#br0">0 23 2484,'7'3'8052,"10"-3"-8023,-13 0-20,1-4-3,15-11-6,-20 14 0,1 0-1,0 1 1,0-1-1,0 1 1,0-1-1,0 1 1,0-1-1,0 1 1,0 0-1,0-1 1,0 1-1,0 0 1,0 0-1,0 0 1,0 0-1,0 0 1,0 0-1,0 0 1,0 0-1,0 0 1,0 0-1,2 1 1,0 0-3,121-1 24,-123 1-16,0-1 1,0 1-1,0 0 0,0-1 1,0 1-1,0 0 0,-1 0 1,1 0-1,0 0 0,0 0 1,-1 0-1,1 0 1,-1 0-1,1 0 0,-1 0 1,1 0-1,-1 1 0,1 0 1,6 32 132,-6-31-130,0 27 21,-1-29-27,0 1 0,0-1 0,0 1 0,0-1 0,0 1 0,0-1 0,-1 0 0,1 1 0,-1-1 0,1 1-1,-1-1 1,1 0 0,-1 1 0,0-1 0,1 0 0,-3 3 0,-58 46 33,4-14-21,43-28-10,-1 0 1,1 1-1,1 1 1,-19 16-1,32-26 3,0 0 0,0 0 0,-1 0 0,1 1 0,0-1 0,0 0 0,0 0 1,0 0-1,0 0 0,0 0 0,0 0 0,-1 1 0,1-1 0,0 0 0,0 0 0,0 0 0,0 0 0,0 0 0,0 1 0,0-1 0,0 0 0,0 0 0,0 0 0,0 0 0,0 1 0,0-1 0,0 0 0,0 0 0,0 0 0,0 0 0,0 1 0,0-1 0,0 0 0,0 0 0,0 0 0,0 0 0,0 0 0,0 1 0,1-1 0,-1 0 0,0 0 0,0 0 0,0 0 0,0 0 0,0 0 0,0 1 0,1-1 0,11 3 117,18-3-92,-27 0 11,179 0 152,-106 0-5944,-75-1 5668,-1 1 1,0 0-1,1-1 1,-1 1-1,0 0 1,1-1-1,-1 1 0,0 0 1,0-1-1,1 1 1,-1-1-1,0 1 1,0-1-1,0 1 1,0-1-1,0 1 1,0 0-1,0-1 0,1 1 1,-1-1-1,0 1 1,-1-1-1,1 1 1,0-1-1,0 1 1,0-1-1,0 0 11,0 1 0,0-1-1,0 1 1,-1-1 0,1 1 0,0-1-1,0 1 1,0-1 0,0 1 0,0-1 0,1 1-1,-1-1 1,0 1 0,0-1 0,0 1-1,0-1 1,1 1 0,-1 0 0,0-1 0,0 1-1,1-1 1,-1 1 0,0 0 0,1-1 0,-1 1-1,0 0 1,1-1 0,4 1-915</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4:57.789"/>
    </inkml:context>
    <inkml:brush xml:id="br0">
      <inkml:brushProperty name="width" value="0.05" units="cm"/>
      <inkml:brushProperty name="height" value="0.05" units="cm"/>
      <inkml:brushProperty name="color" value="#E71224"/>
    </inkml:brush>
  </inkml:definitions>
  <inkml:trace contextRef="#ctx0" brushRef="#br0">42 81 4056,'1'0'89,"-1"0"0,0-1 0,0 1 0,1 0 0,-1 0 0,0 0 0,0-1 0,0 1 0,0 0 0,1 0 0,-1 0 0,0-1 0,0 1 0,0 0 0,0 0 0,0-1 0,0 1 0,0 0 0,0-1 0,0 1 0,0 0 0,0 0 0,0-1 0,0 1 0,0 0 0,0 0 0,0-1 0,0 1 0,0 0 0,0-1 0,0 1 0,0 0 0,0 0 0,0-1 0,0 1 0,-1 0-1,1 0 1,0 0 0,0-1 0,0 1 0,0 0 0,-1 0 0,1 0 0,0-1 0,0 1 0,-1 0 0,1 0 0,0 0 0,0 0 0,0 0 0,-1-1 0,1 1 0,0 0 0,-1 0 0,1 0 0,0 0 0,0 0 0,-1 0 0,1 0 0,0 0 0,0 0 0,-1 0 0,1 0 0,0 0 0,-1 0 0,1 0 0,0 1 0,-1-1 0,-15 4 195,15-2-280,0 0 0,0 1-1,0-1 1,1 1 0,-1-1 0,1 1-1,0-1 1,-1 1 0,1-1-1,0 1 1,1 3 0,-1-1 2,0-1 3,0-4-7,0 0 0,0 1-1,-1-1 1,1 0 0,0 1-1,0-1 1,0 0 0,0 1-1,0-1 1,0 0 0,0 1-1,0-1 1,0 0 0,0 1-1,0-1 1,0 0 0,0 1-1,0-1 1,0 0-1,0 1 1,0-1 0,0 0-1,1 1 1,-1-1 0,0 0-1,0 1 1,0-1 0,0 0-1,1 0 1,-1 1 0,0-1-1,0 0 1,1 0 0,-1 1-1,0-1 1,0 0 0,1 0-1,-1 0 1,0 0 0,1 1-1,-1-1 1,1 0 0,74 0 94,-74 0-96,-1 0 0,1 0-1,0 0 1,-1 0 0,1-1 0,-1 1 0,1 0 0,0 0 0,-1 0 0,1-1 0,-1 1 0,1 0 0,-1-1 0,1 1 0,-1-1-1,1 1 1,-1 0 0,1-1 0,-1 1 0,1-1 0,-1 1 0,0-1 0,1 1 0,-1-1 0,0 0 0,1 1 0,-1-1 0,0 1 0,0-1-1,0 0 1,0 1 0,1-2 0,-1 2 0,0-1-1,0 1 0,0-1 1,0 1-1,0-1 1,0 1-1,0-1 0,1 1 1,-1-1-1,0 1 1,0-1-1,1 1 1,-1-1-1,0 1 0,0 0 1,1-1-1,-1 1 1,1 0-1,-1-1 0,0 1 1,1 0-1,-1-1 1,1 1-1,-1 0 0,1 0 1,-1-1-1,0 1 1,1 0-1,-1 0 0,1 0 1,0 0-1,3-5 2,-1-11-66,0 0 1,-1 0-1,-1-32 0,-6 47 21,-15 1-22,15 0-12,0 0-6,-16 0-58,20 0 136,1 0 0,0 0 0,-1 0 0,1 0 0,0 0-1,-1 0 1,1 0 0,0 0 0,-1 0 0,1 0 0,0 0 0,-1 0 0,1 1-1,0-1 1,-1 0 0,1 0 0,0 0 0,0 0 0,-1 1 0,1-1-1,0 0 1,0 0 0,-1 1 0,1-1 0,0 0 0,0 0 0,-1 1 0,1-1-1,0 1 1,-15 17-210,15-18 199,0 1 0,-1-1-1,1 1 1,0-1 0,-1 1-1,1-1 1,-1 0 0,1 1-1,-1-1 1,1 1-1,-1-1 1,1 0 0,-1 0-1,1 1 1,-1-1 0,0 0-1,1 0 1,-1 0 0,1 1-1,-1-1 1,0 0 0,1 0-1,-1 0 1,0 0 0,1 0-1,-1 0 1,0-1 0,-5 2-100,0 8-135,5-9 235,1 1-1,0-1 1,0 1 0,0-1 0,-1 1 0,1-1-1,0 0 1,-1 1 0,1-1 0,0 1 0,-1-1-1,1 0 1,-1 1 0,1-1 0,0 0 0,-1 0-1,1 1 1,-1-1 0,1 0 0,-1 0 0,1 0 0,-1 0-1,1 1 1,-1-1 0,1 0 0,-1 0 0,1 0-1,-1 0 1,1 0 0,-1 0 0,0 0 2,1 0 0,0 0 0,-1 0 0,1 0-1,-1 0 1,1 0 0,0 0 0,-1 0 0,1 0 0,0 0 0,-1 1 0,1-1 0,0 0 0,0 0 0,-1 0 0,1 1 0,0-1 0,0 0 0,-1 0 0,1 1 0,0-1-1,0 0 1,0 1 0,-1-1 0,1 0 0,0 1 0,0-1 0,0 0 0,0 1 0,0-1 0,0 0 0,-1 1 0,1-1 0,-3 7-1712</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4:58.213"/>
    </inkml:context>
    <inkml:brush xml:id="br0">
      <inkml:brushProperty name="width" value="0.05" units="cm"/>
      <inkml:brushProperty name="height" value="0.05" units="cm"/>
      <inkml:brushProperty name="color" value="#E71224"/>
    </inkml:brush>
  </inkml:definitions>
  <inkml:trace contextRef="#ctx0" brushRef="#br0">334 0 2256,'1'5'8534,"-1"14"-8333,0-14-17,0-1-14,0 2-106,1 0-23,0-1 0,-1 0 0,0 0 0,-1 0 0,1 0 0,-1 0 0,0 0 0,0 0 0,-2 6 0,-7-5-25,9-6-15,0 1 0,1-1 1,-1 0-1,0 1 0,0-1 0,0 1 1,0-1-1,0 1 0,1 0 0,-1-1 1,0 1-1,0 0 0,1-1 1,-1 1-1,0 0 0,1 0 0,-1 0 1,1 0-1,-1 0 0,1-1 0,0 1 1,-1 0-1,1 0 0,0 0 1,0 0-1,-1 2 0,1-1 1,-1 1 1,0-1-1,0 1 1,0-1-1,0 0 0,0 1 1,0-1-1,-1 0 1,1 0-1,-1 0 0,0 0 1,1 0-1,-1 0 1,0 0-1,0 0 0,0-1 1,-3 2-1,2 0 1,0-1 0,0 0 0,0 1 0,1 0 1,-1 0-1,1 0 0,0 0 0,-3 4 0,-4 11 14,0-2 0,-19 25 0,5-6 15,8-10-27,-1-1 0,-2-1 0,0 0 0,-1-1 0,-41 35 0,26-26-799,57-51-7652,-19 16 7253</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4:58.570"/>
    </inkml:context>
    <inkml:brush xml:id="br0">
      <inkml:brushProperty name="width" value="0.05" units="cm"/>
      <inkml:brushProperty name="height" value="0.05" units="cm"/>
      <inkml:brushProperty name="color" value="#E71224"/>
    </inkml:brush>
  </inkml:definitions>
  <inkml:trace contextRef="#ctx0" brushRef="#br0">27 1 3196,'0'0'6966,"0"5"-6728,0 51 251,0-56-488,0 1 0,0-1 0,0 1 0,0-1-1,0 1 1,0-1 0,0 0 0,-1 1 0,1-1 0,0 1 0,0-1 0,0 1-1,0-1 1,0 0 0,-1 1 0,1-1 0,0 0 0,0 1 0,-1-1 0,1 1-1,0-1 1,-1 0 0,1 0 0,0 1 0,-1-1 0,1 0 0,-1 0 0,1 1 0,0-1-1,-1 0 1,1 0 0,-1 0 0,1 0 0,0 0 0,-1 0 0,1 1 0,-1-1-1,1 0 1,-1 0 0,0-1 0,0 1-1,1 0 1,-1 0-1,1 1 0,-1-1 0,0 0 0,1 0 1,-1 0-1,1 0 0,-1 0 0,0 1 0,1-1 1,-1 0-1,1 1 0,-1-1 0,1 0 0,-1 1 1,1-1-1,-1 0 0,1 1 0,0-1 0,-1 1 1,1-1-1,-1 1 0,1-1 0,0 1 0,0-1 1,-1 1-1,1-1 0,0 1 0,0 0 0,-1-1 1,1 1-1,0-1 0,0 1 0,0 0 0,0-1 1,0 1-1,0 0 0,0-1 0,0 1 0,1 0 1,-1 59 154,7-59-139,77 1 38,-83-2-53,0 0-1,1 0 1,-1 0-1,0 0 1,0 0 0,0 0-1,0-1 1,0 1-1,0 0 1,1 0 0,-1-1-1,0 1 1,0-1-1,0 1 1,0-1 0,0 1-1,0-1 1,0 0-1,2-13 4,-3 11-4,1 2 2,0 0 0,0 0 0,0 1-1,0-1 1,0 0 0,0 1-1,0-1 1,0 1 0,0-1 0,0 1-1,0 0 1,0-1 0,0 1 0,2 0-1,-2-5-4,1 1-1,-2-1 0,1 1 0,0-1 0,-1 0 1,0 1-1,0-1 0,-1-7 0,0 0-42,-4 9-47,-18-3-82,11 3-771,0 2 1,0 0 0,0 0-1,-20 2 1,10 0-2084,19-1 1377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9:07.730"/>
    </inkml:context>
    <inkml:brush xml:id="br0">
      <inkml:brushProperty name="width" value="0.05" units="cm"/>
      <inkml:brushProperty name="height" value="0.05" units="cm"/>
      <inkml:brushProperty name="color" value="#E71224"/>
    </inkml:brush>
  </inkml:definitions>
  <inkml:trace contextRef="#ctx0" brushRef="#br0">32 45 2544,'0'-3'283,"0"2"-216,0 0 0,0 0 0,-1-1 0,1 1 1,0 0-1,-1 0 0,1 0 0,-1 0 0,1 0 0,-1 1 0,0-1 0,1 0 0,-1 0 1,0 0-1,1 0 0,-1 1 0,0-1 0,0 0 0,0 1 0,0-1 0,0 0 1,0 1-1,0-1 0,0 1 0,0 0 0,0-1 0,0 1 0,0 0 0,0 0 1,-2-1-1,1 1-79,2 0 60,-1-1 0,1 1 0,-1 0 1,1 0-1,0-1 0,-1 1 0,1 0 1,0-1-1,-1 1 0,1-1 0,0 1 0,-1 0 1,1-1-1,0 1 0,0-1 0,0 1 1,-1 0-1,1-1 0,7-11 9960,15 32-9891,-21-20-112,-1 1 0,1-1 0,-1 1 0,0-1 0,1 0 0,-1 1 0,1-1 0,-1 0 0,1 1 0,-1-1 0,1 0 0,0 0 0,-1 0 0,1 1 0,-1-1 0,1 0 0,-1 0 0,1 0 0,0 0 0,-1 0 0,1 0 0,0 0 0,7-1 21,-3 0-16,0 1 1,-1 0-1,1 0 1,0 0 0,0 0-1,-1 1 1,1-1 0,-1 1-1,9 3 1,1 4 11,-12-6-17,1 0 0,0-1 0,1 1 0,-1-1 0,0 1 0,0-1-1,1 0 1,-1 0 0,1-1 0,-1 1 0,7 0 0,-4-1 4,0 0 0,-1 1 0,1 0 1,0 1-1,-1-1 0,1 1 0,7 4 0,22 5 34,220 63 19,216 27 46,-293-70-37,-74-14-123,173 41 115,-198-38-112,-44-11 72,0-1 0,47 6 0,-69-12-21,1 0 0,0 2 0,22 7 1,8 3-24,-31-11-735,28 7 2222,-29-8-3859,0-2-3605,-32 0 3129,20 0 2792,0 0-1,-1 0 0,1 0 1,0 0-1,-1 0 1,1 0-1,0 0 0,-1 0 1,1 0-1,0 0 0,0 0 1,-1 0-1,1 0 1,0 0-1,-1 0 0,1-1 1,0 1-1,0 0 1,-1 0-1,1 0 0,0-1 1,0 1-1,-1 0 0,1 0 1,0-1-1,0 1 1,0 0-1,0 0 0,-1-1 1,1 1-1,0 0 1,0-1-1,0 1 0,-18-29-2118</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5:12.483"/>
    </inkml:context>
    <inkml:brush xml:id="br0">
      <inkml:brushProperty name="width" value="0.05" units="cm"/>
      <inkml:brushProperty name="height" value="0.05" units="cm"/>
      <inkml:brushProperty name="color" value="#E71224"/>
    </inkml:brush>
  </inkml:definitions>
  <inkml:trace contextRef="#ctx0" brushRef="#br0">1 430 3852,'0'-117'2454,"0"116"-2434,0-1 1,0 1-1,0 0 0,1 0 1,-1 0-1,0-1 0,1 1 1,-1 0-1,1 0 0,-1 0 0,1 0 1,0 0-1,0 0 0,-1 0 1,1 0-1,0 0 0,0 0 1,0 0-1,0 1 0,0-1 1,0 0-1,0 1 0,0-1 1,0 0-1,2 0 0,5-4 82,41-51 269,-38 42-280,0 0 0,19-16 1,-6 8 196,-2-1 1,21-28-1,-7 9 319,-30 27-184,-3 2-119,-7 13-330,-14 0 7,13 0 11,1 0 8,3-1 0,1 1 0,-1 0 0,1 0-1,0 0 1,-1 0 0,1 0 0,-1-1-1,1 1 1,-1 0 0,1 0 0,-1 0 0,1 0-1,0 0 1,-1 0 0,1 1 0,-1-1 0,1 0-1,-1 0 1,1 0 0,0 0 0,-1 0 0,1 1-1,-1-1 1,1 0 0,0 0 0,-1 1 0,1-1-1,0 0 1,-1 0 0,1 1 0,0-1 0,-1 0-1,1 1 1,0-1 0,0 1 0,-1-1 0,2 1-1,-1 0 0,0 0 1,0 0-1,0-1 1,0 1-1,0 0 1,0 0-1,0 0 1,0 0-1,0-1 1,0 1-1,-1 0 0,1 0 1,0-1-1,0 1 1,-1 0-1,1 0 1,0-1-1,-1 1 1,1 0-1,-1-1 0,1 1 1,-1 0-1,0-1 1,1 1-1,-1-1 1,1 1-1,-1-1 1,0 1-1,1-1 1,-1 1-1,0-1 0,0 0 1,1 1-1,-1-1 1,0 0-1,0 0 1,0 0-1,-1 1 1,-2 8-28,3-2 29,1-7-1,-9 24 6,9-23-7,-1 1 1,1-1 0,0 0-1,-1 0 1,1 0 0,0 0-1,0 0 1,0 0 0,0 0 0,0 0-1,0 1 1,0-1 0,1 0-1,-1 0 1,0 0 0,1 0-1,-1 0 1,0 0 0,1 0-1,-1 0 1,1 0 0,0 0-1,-1 0 1,1 0 0,0-1 0,1 2-1,82 62 88,-45-35-86,-32-25-7,0 1 0,0 0 0,-1 0 1,1 0-1,-1 1 0,0 0 0,-1 0 1,1 1-1,-1-1 0,4 8 0,-9-13 2,0-1 0,1 0-1,-1 1 1,0-1-1,0 0 1,0 1 0,0-1-1,1 1 1,-1-1 0,0 0-1,0 1 1,0-1 0,0 0-1,0 1 1,0-1 0,0 1-1,0-1 1,0 0-1,0 1 1,0-1 0,0 1-1,0-1 1,-1 0 0,1 1-1,0-1 1,0 0 0,0 1-1,0-1 1,-1 0 0,1 1-1,0-1 1,0 0 0,-1 0-1,1 1 1,0-1-1,-1 0 1,1 0 0,0 1-1,-1-1 1,1 0 0,0 0-1,-1 0 1,1 1 0,0-1-1,-1 0 1,1 0 0,0 0-1,-2 0 1,-128 1-1288,-19 0-5885,144-1 6583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5:13.466"/>
    </inkml:context>
    <inkml:brush xml:id="br0">
      <inkml:brushProperty name="width" value="0.05" units="cm"/>
      <inkml:brushProperty name="height" value="0.05" units="cm"/>
      <inkml:brushProperty name="color" value="#E71224"/>
    </inkml:brush>
  </inkml:definitions>
  <inkml:trace contextRef="#ctx0" brushRef="#br0">137 33 3412,'35'-8'1041,"-33"8"-760,1-1-1,-1 0 1,0 1-1,0-1 1,0 0-1,0 0 1,0 0 0,0 0-1,0-1 1,0 1-1,0 0 1,-1-1-1,4-2 1,-5 4-268,0-1 1,0 1-1,0 0 1,0 0-1,0 0 1,0 0-1,0-1 0,1 1 1,-1 0-1,0 0 1,0 0-1,0 0 1,0-1-1,0 1 1,0 0-1,0 0 1,0 0-1,0 0 0,0-1 1,0 1-1,0 0 1,0 0-1,0 0 1,0 0-1,-1-1 1,1 1-1,0 0 1,0 0-1,0 0 0,0 0 1,0-1-1,0 1 1,0 0-1,0 0 1,-1 0-1,1 0 1,0 0-1,0 0 1,0 0-1,0-1 1,0 1-1,-1 0 0,1 0 1,0 0-1,0 0 1,0 0-1,0 0 1,-1 0-1,1 0 1,0 0-1,0 0 1,0 0-1,0 0 0,-1 0 1,1 0-1,0 0 1,0 0-1,0 0 1,0 0-1,-1 0 1,1 0-1,0 0 1,0 0-1,0 0 1,-10 0-9,1-1-10,0 1 0,0 0-1,0 0 1,-1 1 0,1 1 0,-9 1-1,-54 46 17,69-47-52,0 1 1,-1-1-1,1 1 1,0 0-1,0 0 0,1 1 1,-1-1-1,1 0 1,0 1-1,-1 0 1,1-1-1,1 1 0,-1 0 1,1 0-1,-1 0 1,1 0-1,0 0 1,1 0-1,-1 8 0,7-11-3,-5-1 46,30 1-31,1-1-1,35-5 1,-56-5 32,-10 9-3,0 0 0,0 0-1,0 0 1,0 1 0,0-1-1,0 0 1,0 0 0,0 1-1,0-1 1,0 0 0,0 1-1,0-1 1,0 1-1,0-1 1,1 1 0,-1 0-1,0 0 1,0-1 0,1 1-1,-1 0 1,3 0 0,-3 0 0,0 0-1,0 0 1,0-1 0,0 1 0,0 0 0,0-1 0,0 1-1,0-1 1,0 1 0,0-1 0,0 0 0,0 1 0,0-1-1,0 0 1,0 0 0,0 0 0,-1 1 0,1-1 0,0 0-1,-1 0 1,1 0 0,-1 0 0,1 0 0,-1 0 0,1-1-1,-1 1 1,1-2 0,-1 3 0,0-1 1,0 1-1,0 0 1,0 0-1,0-1 0,0 1 1,1 0-1,-1 0 1,0-1-1,0 1 0,0 0 1,0 0-1,1 0 1,-1-1-1,0 1 0,0 0 1,0 0-1,1 0 1,-1-1-1,0 1 0,0 0 1,1 0-1,-1 0 0,0 0 1,1 0-1,-1 0 1,0 0-1,0 0 0,1 0 1,-1 0-1,0 0 1,0 0-1,1 0 0,-1 0 1,0 0-1,1 0 1,-1 0-1,0 0 0,0 0 1,1 0-1,-1 0 1,0 0-1,0 0 0,1 1 1,-1-1-1,0 0 0,0 0 1,1 0-1,-1 0 1,0 1-1,0-1 0,0 0 1,1 0-1,-1 1 1,0-1-1,0 0 0,0 0 1,0 1-1,0-1 1,0 0-1,1 0 0,-1 1 1,0 17 7,0-13-6,0 0 12,0-4-11,-1 1 0,1 0-1,0 0 1,-1 0 0,1 1 0,0-1 0,1 0 0,-1 0 0,0 0 0,0 0 0,1 0 0,0 0-1,-1 1 1,1-1 0,0 0 0,1 2 0,9-2 11,-1 0-1,0-1 1,0 0-1,1-1 1,14-2-1,5 1-50,-29 2 37,0-2 1,0 1-1,-1 0 0,1 0 1,0 0-1,0 0 0,0 0 0,0-1 1,-1 1-1,1 0 0,0-1 1,0 1-1,-1 0 0,1-1 0,0 1 1,-1-1-1,1 1 0,0-1 1,-1 0-1,1 1 0,-1-1 0,1 0 1,-1 1-1,1-1 0,-1 0 1,1 1-1,-1-1 0,1-1 0,-1 1 1,0 0 0,0 0 0,1 1-1,-1-1 1,1 0 0,-1 0-1,1 1 1,-1-1 0,1 0-1,-1 1 1,1-1 0,-1 1 0,1-1-1,0 1 1,-1-1 0,1 1-1,0-1 1,-1 1 0,1 0-1,0-1 1,0 1 0,0 0 0,-1-1-1,1 1 1,0 0 0,0 0-1,0 0 1,1 0 0,-2 0 0,1 0 1,0 0 0,-1 0-1,1-1 1,-1 1 0,1 0-1,0 0 1,-1 0 0,1-1-1,-1 1 1,1 0 0,-1-1-1,1 1 1,-1-1 0,1 1-1,-1 0 1,1-1 0,-1 1-1,0-1 1,1 1 0,-1-1-1,0 1 1,1-1 0,-1 1-1,0-1 1,0 0 0,0 1 0,1-1-1,-1 1 1,0-1 0,0 0-1,0 1 1,0-1 0,0 1-1,0-1 1,0 0 0,0 0 2,0 1 0,0-1 1,0 0-1,0 1 1,0-1-1,0 1 1,0-1-1,0 1 1,0-1-1,0 1 0,0-1 1,1 1-1,-1-1 1,0 1-1,0-1 1,1 1-1,-1-1 1,0 1-1,0 0 0,1-1 1,-1 1-1,1-1 1,-1 1-1,0 0 1,1-1-1,-1 1 1,1 0-1,-1 0 0,1-1 1,-1 1-1,1 0 1,-1 0-1,1 0 1,0-1-1,0 1 4,0 0-1,-1-1 1,1 1 0,0 0-1,-1-1 1,1 1 0,-1 0-1,1-1 1,-1 1 0,1-1-1,-1 1 1,1-1 0,-1 1 0,1-1-1,-1 0 1,1 1 0,-1-1-1,0 1 1,1-1 0,-1 0-1,0 1 1,0-1 0,0 0-1,1 0 1,-1 1 0,0-1-1,0-1 1,0 1 19,1-3 90,-1 10-145,0 70 44,0-76-15,0 0 0,0 1 0,0-1 0,0 0 0,0 0 0,0 1-1,0-1 1,0 0 0,0 0 0,0 1 0,1-1 0,-1 0-1,0 0 1,0 1 0,0-1 0,0 0 0,0 0 0,0 1-1,0-1 1,1 0 0,-1 0 0,0 0 0,0 1 0,0-1-1,1 0 1,-1 0 0,0 0 0,0 0 0,0 0 0,1 0-1,-1 1 1,0-1 0,0 0 0,1 0 0,17 11 29,-13-8-10,-5-3-18,-1 0 0,1 1 0,0-1 0,0 0 0,0 1 0,0-1 0,0 1 0,0-1 0,0 0 0,0 1 0,0-1 0,0 1 0,0-1 1,0 0-1,0 1 0,0-1 0,1 0 0,-1 1 0,0-1 0,0 0 0,0 1 0,0-1 0,1 0 0,-1 1 0,0-1 0,0 0 0,1 1 0,3-1 24,-2 1-14,0-1 0,1 1 0,-1-1 0,1 0 0,-1 0-1,1 0 1,-1-1 0,0 1 0,1 0 0,-1-1 0,1 0 0,-1 1 0,0-1-1,0 0 1,4-2 0,56-82-96,-36 45 40,-26 41 41,0-1 1,0 0 0,0 0 0,0 0 0,0 0 0,0 0-1,0 1 1,0-1 0,0 0 0,0 0 0,0 0 0,1 0 0,-1 0-1,0 0 1,0 1 0,0-1 0,0 0 0,0 0 0,0 0-1,0 0 1,0 0 0,0 0 0,1 0 0,-1 1 0,0-1 0,0 0-1,0 0 1,0 0 0,0 0 0,0 0 0,1 0 0,-1 0-1,0 0 1,0 0 0,0 0 0,0 0 0,0 0 0,1 0 0,-1 0-1,0 0 1,0 0 0,0 0 0,0 0 0,0 0 0,1 0-1,-1 0 1,0 0 0,0 0 0,0 0 0,0 0 0,0 0 0,0 0-1,1-1 1,-1 1 0,0 0 0,0 0 0,0 0 0,0 0-1,0 0 1,0-1 0,0 114 129,0-110-118,5-1 7,14 6 26,-15-7 614,0-1-674,-4 0 18,1 0-1,0 0 1,-1 0-1,1 0 1,0 0-1,-1 0 1,1 0-1,0 0 1,-1-1-1,1 1 1,0 0-1,-1-1 1,1 1-1,-1 0 1,1-1-1,-1 1 1,1-1-1,-1 1 1,1-1-1,-1 1 1,1-1-1,-1 1 1,1-1 0,-1 1-1,0-1 1,1 0-1,-1 1 1,0-1-1,0 0 1,0 1-1,1-1 1,-1 0-1,0 1 1,0-1-1,0-1 1,0 2-1,0-1 1,0 0 0,0 1 0,0-1 0,0 0 0,1 1 0,-1-1 0,0 0 0,0 1-1,0-1 1,1 1 0,-1-1 0,0 0 0,1 1 0,-1-1 0,1 1 0,-1-1-1,1 1 1,-1-1 0,1 1 0,-1 0 0,1-1 0,-1 1 0,1-1 0,-1 1-1,1 0 1,0 0 0,-1-1 0,1 1 0,0 0 0,-1 0 0,1 0 0,0 0 0,-1 0-1,2-1 1,4-4-1,6-16-16,1 2-3,-8 16 13,-1-1-2,-2 3-5,-1 0 0,0 0 0,0 0 0,0 0 0,1 0 0,-1 0 0,0 0 0,1 0 1,-1 0-1,1 1 0,-1-1 0,1 1 0,2-1 0,-1 0 12,-1 1 0,1 0-1,-1 0 1,1 1 0,-1-1 0,1 1 0,-1-1-1,0 1 1,4 1 0,4 11 12,-5-4-15,-5-9 5,0 1 1,1-1 0,-1 0-1,0 1 1,0-1 0,1 0 0,-1 1-1,0-1 1,1 0 0,-1 0 0,0 1-1,1-1 1,-1 0 0,0 0-1,1 0 1,-1 1 0,1-1 0,-1 0-1,0 0 1,1 0 0,-1 0 0,1 0-1,-1 0 1,0 0 0,1 0-1,0 0 1,8 4 30,-5 3-18,-4-7-12,1 1 1,-1 0 0,0 0 0,1-1 0,-1 1 0,1 0 0,-1-1-1,1 1 1,-1 0 0,1-1 0,-1 1 0,1-1 0,0 1 0,-1-1 0,1 1-1,0-1 1,-1 0 0,1 1 0,0-1 0,0 0 0,0 1 0,-1-1-1,1 0 1,0 0 0,0 0 0,0 0 0,-1 0 0,1 0 0,0 0 0,0 0-1,1 0 1,-2 0-2,1 0-1,-1 0 1,1 0 0,-1 0-1,1 0 1,-1 0-1,1 0 1,0 1 0,-1-1-1,1 0 1,-1 0-1,1 0 1,-1 1 0,0-1-1,1 0 1,-1 1-1,1-1 1,-1 0 0,1 1-1,-1-1 1,0 1-1,1-1 1,-1 1 0,0-1-1,1 0 1,-1 2-1,0-2 1,1 1 0,-1 0 1,1-1-1,-1 1 0,1-1 0,-1 1 0,1-1 0,-1 1 0,1-1 0,-1 1 0,1-1 0,-1 1 0,1-1 0,0 0 0,-1 1 0,1-1 0,0 0 0,-1 1 0,1-1 0,0 0 0,0 0 0,-1 0 0,1 0 0,0 0 0,0 0 0,1 0 0,6 1 1,-6-1-1,0 0 1,0 1-1,0-1 0,0 0 1,0 0-1,0 0 0,0 0 1,0-1-1,0 1 0,0 0 1,0-1-1,0 0 0,0 1 1,0-1-1,2-1 0,1-6-2,-5 7 1,1 0 1,-1 0 0,1 0 0,-1 1 0,1-1 0,-1 0 0,1 0 0,0 0 0,-1 1 0,1-1 0,0 0 0,0 0 0,-1 1-1,1-1 1,0 1 0,0-1 0,0 1 0,0-1 0,0 1 0,0 0 0,0-1 0,0 1 0,0 0 0,0 0 0,2-1 0,-2 1-1,1-1 1,-1 1 0,1-1-1,-1 0 1,0 0 0,1 1-1,-1-1 1,0 0 0,1 0 0,-1-1-1,0 1 1,0 0 0,0 0-1,0 0 1,0-1 0,0 1-1,0-1 1,0-1 0,15-26 3,-16 27-2,2-1-5,0-1 0,-1 0-1,1 0 1,-1 1 0,0-1-1,0 0 1,0 0 0,-1 0-1,0 0 1,0-8 0,0 10-18,-5-2-13,-28 3-38,30 1 72,1 0 1,0 0-1,0 0 0,-1 1 1,1-1-1,0 1 0,0-1 1,-1 1-1,1 0 0,-2 1 1,-1 1 4,1 1 0,-1 0 1,1 0-1,1 0 1,-1 0-1,0 1 1,1-1-1,0 1 0,-4 9 1,0 0 12,0 0-1,-6 24 1,12-33-15,0-1 1,0 0-1,1 0 0,-1 1 0,1-1 0,0 1 0,1 7 1,0 1 9,4-10-11,8 3-30,-9-4-68,0 0 0,0 0 1,0 0-1,1 0 0,-1-1 0,1 0 1,-1 0-1,1 0 0,5 0 0,109 0-4474,-115-1 4376,0-1-1,0 1 1,0-1 0,0 0-1,0 0 1,0 0 0,-1-1-1,1 1 1,0-1 0,5-3-1,9-5-359,-15 9 445,1 0-1,0 0 0,-1 1 0,1-1 0,0 1 0,-1 0 1,6 0-1,-8 0 108</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5:13.820"/>
    </inkml:context>
    <inkml:brush xml:id="br0">
      <inkml:brushProperty name="width" value="0.05" units="cm"/>
      <inkml:brushProperty name="height" value="0.05" units="cm"/>
      <inkml:brushProperty name="color" value="#E71224"/>
    </inkml:brush>
  </inkml:definitions>
  <inkml:trace contextRef="#ctx0" brushRef="#br0">81 4 2600,'1'-2'-1,"-7"0"3587,5 2-3532,1 0-1,-1 0 1,0 0-1,0 0 1,0 0-1,0 0 1,0 0-1,0 1 1,0-1 0,0 0-1,0 0 1,0 1-1,0-1 1,1 0-1,-1 1 1,0-1-1,-1 2 1,1-1 43,0 1 0,1 0 0,-1 0 0,0 0 0,1-1 0,-1 1 0,1 0 1,0 0-1,-1 0 0,1 0 0,0 0 0,0 0 0,1 2 0,-1-3-79,0-1-1,0 1 1,0 0-1,0 0 1,0 0 0,0 0-1,-1-1 1,1 1-1,0 0 1,0 0 0,-1 0-1,1-1 1,0 1-1,-1 0 1,1 0 0,-1-1-1,1 1 1,-1 0-1,1-1 1,-1 1 0,1-1-1,-1 1 1,0 0-1,-10 12 287,8 9-62,-1 13 154,-5 8-104,1 0 0,2 1 0,2-1 0,3 77-1,1-120-290,0 1 0,0 0-1,0 0 1,0 0-1,0 0 1,1-1-1,-1 1 1,0 0-1,0 0 1,1 0 0,-1-1-1,0 1 1,1 0-1,-1 0 1,1-1-1,-1 1 1,1 0-1,-1-1 1,1 1-1,0-1 1,-1 1-1,1 0 1,0-1-1,-1 0 1,1 1-1,0-1 1,1 1-1,-1 0-5,0-1-1,0 1 1,-1-1-1,1 1 1,0-1-1,0 1 1,0 0-1,0-1 1,-1 1-1,1 0 1,0 0-1,-1-1 1,1 1-1,-1 0 0,1 0 1,-1 0-1,1 0 1,-1 0-1,0 0 1,1 0-1,-1 0 1,0 0-1,0 0 1,0 0-1,1 0 1,-1 0-1,-1 1 1,1-1-19,0 0 0,0-1 0,1 1 0,-1 0 0,0-1 1,0 1-1,0 0 0,0-1 0,1 1 0,-1 0 0,0-1 1,0 1-1,1 0 0,-1-1 0,1 1 0,-1-1 0,0 1 0,1-1 1,-1 1-1,1-1 0,0 1 0,-1-1 0,1 1 0,-1-1 1,1 0-1,0 1 0,-1-1 0,1 0 0,-1 0 0,1 1 1,0-1-1,0 0 0,-1 0 0,1 0 0,0 0 0,0 0 0,3 1-86,0 1 319,8-1-9221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5:14.158"/>
    </inkml:context>
    <inkml:brush xml:id="br0">
      <inkml:brushProperty name="width" value="0.05" units="cm"/>
      <inkml:brushProperty name="height" value="0.05" units="cm"/>
      <inkml:brushProperty name="color" value="#E71224"/>
    </inkml:brush>
  </inkml:definitions>
  <inkml:trace contextRef="#ctx0" brushRef="#br0">2 48 3880,'-2'-2'3243,"10"3"-1758,-2 0-1461,0-1 1,0 1 0,0-1-1,0-1 1,0 1 0,-1-1-1,1 0 1,0 0-1,8-3 1,-7 0-25,1 1-1,0 0 0,0 0 1,-1 1-1,1-1 1,1 2-1,-1-1 0,0 1 1,14 1-1,-10-1-2,-1 1 0,-1-1 0,1-1 0,0 0 0,13-5 0,-12 5-235,1 0-1,-1 1 1,1 0 0,-1 1-1,21 2 1,4 0-1585,42-2-2915,-78 0 4691,-1 106 3313,-4-102-2626,1-3-755,2-1 152,1 0 0,-1 0 1,0 0-1,0 0 0,0 0 0,0 1 0,1-1 1,-1 0-1,0 1 0,0-1 0,1 1 0,-1-1 1,0 1-1,1-1 0,-1 1 0,0-1 0,1 1 1,-1 0-1,1-1 0,-1 1 0,1 0 0,-1 0 1,1-1-1,0 1 0,-1 0 0,1 0 0,0 0 1,-1-1-1,1 1 0,0 0 0,0 0 0,0 0 1,0 0-1,0 0 0,0-1 0,0 1 0,0 1 1,6-2-944,20 0-1833</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5:14.514"/>
    </inkml:context>
    <inkml:brush xml:id="br0">
      <inkml:brushProperty name="width" value="0.05" units="cm"/>
      <inkml:brushProperty name="height" value="0.05" units="cm"/>
      <inkml:brushProperty name="color" value="#E71224"/>
    </inkml:brush>
  </inkml:definitions>
  <inkml:trace contextRef="#ctx0" brushRef="#br0">86 21 5953,'0'0'56,"0"-1"0,0 0 1,0 0-1,0 1 1,0-1-1,0 0 1,0 0-1,0 1 1,-1-1-1,1 0 1,0 1-1,0-1 1,-1 0-1,1 1 0,0-1 1,-1 0-1,1 1 1,-1-1-1,1 1 1,-1-1-1,1 0 1,-1 1-1,1-1 1,-1 1-1,0 0 1,1-1-1,-1 1 0,0-1 1,1 1-1,-1 0 1,0 0-1,1-1 1,-1 1-1,0 0 1,1 0-1,-1 0 1,0 0-1,0 0 0,1 0 1,-1 0-1,0 0 1,-1 0-1,-3 0-43,2-2 214,1 9 1630,2 93-1034,0-97-811,0 0 0,0 0 0,-1-1 0,1 1 0,-1 0 0,0 0 0,0 0 0,0-1 0,0 1-1,0 0 1,-1-1 0,1 1 0,-4 3 0,3-4-4,1 1 1,-1-1-1,1 1 0,-1 0 0,1-1 1,0 1-1,0 0 0,0 0 0,0 0 0,0 0 1,1 0-1,-1 0 0,1 5 0,0 5 24,1-8-19,-1 0 0,0-1 0,0 1-1,0 0 1,-1 0 0,1-1 0,-1 1 0,-2 5 0,-5 4 18,6-12-26,1 0 0,-1 1-1,1-1 1,0 0-1,0 0 1,0 1 0,0-1-1,1 1 1,-1-1 0,0 1-1,1-1 1,0 6 0,0 152 173,0-159-176,1 0-1,-1 0 0,1 0 0,0-1 1,0 1-1,-1 0 0,1 0 0,0 0 1,0-1-1,0 1 0,0 0 0,0-1 0,0 1 1,0-1-1,0 1 0,0-1 0,0 0 1,0 1-1,0-1 0,1 0 0,-1 0 1,0 0-1,0 1 0,2-2 0,-1 2 2,7 2 1,-1-1-1,1 0 0,0-1 1,0 1-1,0-2 0,0 1 0,0-1 1,11-1-1,14-1 5,-32 2-8,0 0 0,-1 0 1,1 0-1,-1 0 0,1-1 0,0 1 1,-1 0-1,1-1 0,-1 0 0,1 1 1,-1-1-1,0 0 0,1 0 0,-1 1 1,0-1-1,1 0 0,-1-1 0,0 1 1,1-1-1,-1 1-1,0 0 0,0-1 1,1 1-1,-1 0 0,0 0 1,0 0-1,1 1 0,-1-1 0,1 0 1,-1 0-1,1 1 0,-1-1 1,1 1-1,-1-1 0,1 1 0,-1 0 1,1 0-1,-1 0 0,3-1 0,-2 2-3,1-1-1,-1 0 0,1-1 0,0 1 1,-1 0-1,1-1 0,-1 0 0,1 1 1,-1-1-1,0 0 0,1 0 0,-1 0 1,0-1-1,0 1 0,0-1 1,0 1-1,2-3 0,3-1-6,-6 5 9,0-1-1,-1 1 1,1-1 0,0 1-1,0 0 1,0-1-1,0 1 1,0 0-1,0-1 1,0 1-1,0 0 1,0 0-1,0 0 1,0 0-1,0 0 1,0 0-1,2 1 1,-2-1-3,0 0 0,0 0 0,0 0 0,0 1 0,0-1 0,0-1 0,0 1 0,0 0 0,0 0 0,0 0 0,0 0 0,0-1 0,0 1 0,0 0 0,0-1 0,0 1 0,0-1 0,4-3-23,-4 3-7,0 1 1,0-1-1,0 0 0,0 0 1,1 1-1,-1-1 0,0 0 1,0 1-1,1-1 0,-1 1 1,0 0-1,1-1 1,-1 1-1,1 0 0,-1 0 1,0 0-1,2 0 0,14-7-1690,-2-5-4903,-14 8 4817</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5:35.792"/>
    </inkml:context>
    <inkml:brush xml:id="br0">
      <inkml:brushProperty name="width" value="0.05" units="cm"/>
      <inkml:brushProperty name="height" value="0.05" units="cm"/>
      <inkml:brushProperty name="color" value="#E71224"/>
    </inkml:brush>
  </inkml:definitions>
  <inkml:trace contextRef="#ctx0" brushRef="#br0">0 31 832,'0'-31'6823,"0"37"-2895,0 14-5330,0 96 1491,0-115-87,0 1 0,1 0 0,-1-1 0,0 1 0,0-1 0,1 1 0,-1 0 0,1-1-1,0 1 1,-1-1 0,1 1 0,0-1 0,0 1 0,0-1 0,1 2 0,-1-2-2,0 0-1,0 0 1,0 1 0,0-1-1,0 0 1,0 1 0,-1-1-1,1 1 1,-1-1 0,1 1-1,-1 0 1,1-1 0,-1 1-1,0-1 1,0 3 0,10 65 16,-9-63-11,0 0 1,0 0 0,0 0-1,1 0 1,0 0 0,2 6 0,8 30 28,3 31-31,-11-58 4,0 0 0,-1 1 0,-1-1 0,1 18 0,-2-8 15,9 48 0,-5-48 10,1 48 0,4 42-30,0 2 8,-3-9 36,-7 790 192,0-897-237,0 0 0,0 0-1,1 1 1,-1-1-1,0 0 1,0 0 0,0 0-1,1 0 1,-1 0-1,0 0 1,1 0 0,-1 0-1,1-1 1,-1 1 0,1 0-1,0 0 1,-1 0-1,1 0 1,0-1 0,0 1-1,-1 0 1,1-1-1,0 1 1,0 0 0,0-1-1,1 1 1,-1 0-1,0-1 1,0 1-1,0-1 0,0 1 1,0 0-1,0-1 1,0 1-1,-1 0 0,1 0 1,0-1-1,0 1 0,-1 0 1,1 0-1,-1 0 1,1 0-1,-1 0 0,1 0 1,-1 0-1,1 0 0,-1 0 1,0 0-1,0 0 1,0 0-1,1 0 0,-1 0 1,0 2-1,-1 19 13,0-15-11,0-1 0,1 0 0,0 1 0,0-1 0,1 0 0,0 1 0,2 9 0,-1-11 0,1 0-1,-2 1 1,1-1-1,-1 1 1,1-1-1,-2 1 1,1 0-1,-1 0 1,0 7-1,0 206 40,0-218-40,0 0 0,1 1 0,-1-1 1,0 0-1,0 0 0,0 0 0,1 0 0,-1 1 0,0-1 0,1 0 0,0 0 0,-1 0 0,1 0 0,-1 0 0,1 0 0,0 0 0,0 0 0,-1-1 0,1 1 0,0 0 0,2 1 1,-2-1-2,0-1 1,-1 1 0,1 0 0,0 0 0,0 0 0,0-1 0,0 1 0,-1 0 0,1 0 0,-1 0 0,1 0 0,0 0-1,-1 1 1,0-1 0,1 0 0,-1 0 0,0 0 0,1 0 0,-1 0 0,0 1 0,0 1 0,0 13-2,0 0 0,2 0-1,0 0 1,5 19 0,-5-22 3,0-1-1,-1 1 0,-1 22 1,3 20 31,3 11-10,-5 131 0,-3-92 8,2 275 29,0-378-60,0-1 1,0 0-1,0 1 1,0-1-1,-1 0 1,1 1-1,0-1 0,-1 0 1,1 0-1,-1 1 1,1-1-1,-1 0 1,0 0-1,0 0 1,1 0-1,-1 1 1,0-1-1,-2 1 1,2-1 0,0 0 0,0 0 0,0 0 0,0 0 0,0 0 1,0 1-1,0-1 0,1 0 0,-1 0 0,1 1 0,-1-1 0,1 0 1,-1 1-1,1-1 0,0 0 0,-1 1 0,1-1 0,0 3 0,0 0-1,0 0 0,0 0 0,-1 0 0,0 0 0,1 0 0,-1 0 0,-1 0 0,1 0 0,0-1 0,-1 1 0,-3 5 0,3-3 0,0 0 1,0 0 0,1 0-1,-1 0 1,2 0 0,-1 6-1,-2 6 2,-46 179 60,12-65-4,23-57-16,-8 114-1,9-68-18,-3 46 45,9 421 50,7-441-110,0-146-7,0 0 0,0 0-1,0-1 1,0 1-1,0 0 1,1 0 0,-1 0-1,0 0 1,1 0-1,-1 0 1,0 0 0,1-1-1,-1 1 1,1 0-1,-1 0 1,1 0 0,-1-1-1,1 1 1,0 0-1,-1-1 1,1 1 0,0-1-1,0 1 1,-1-1-1,1 1 1,0-1 0,1 1-1,-1 0 0,0-1 0,-1 0-1,1 1 1,0-1 0,0 1 0,-1-1 0,1 1-1,0 0 1,-1-1 0,1 1 0,0 0-1,-1-1 1,1 1 0,-1 0 0,1 0-1,-1-1 1,1 1 0,-1 0 0,0 0-1,1 0 1,-1 0 0,0 0 0,0-1-1,0 1 1,0 0 0,0 0 0,0 1-1,0 329 22,0-329-20,0-1 0,1 0 0,-1 1 0,0-1 0,0 0 0,1 0 0,-1 1 0,0-1 0,1 0 0,-1 0 1,1 1-1,0-1 0,-1 0 0,1 0 0,0 0 0,0 0 0,0 0 0,0 0 0,1 1 0,-1-1 0,0 0 0,0 0 1,0 0-1,0 0 0,0 0 1,-1 0-1,1 0 0,0 0 1,-1 0-1,1 0 0,0 1 0,-1-1 1,0 0-1,1 0 0,-1 1 1,0-1-1,1 0 0,-1 0 0,0 3 1,-2 19 24,2-17-32,-1 0 0,1 0 1,0-1-1,0 1 0,0 0 0,1 0 1,0 0-1,2 7 0,22 69 36,-13-40-23,-1 1 0,8 81 0,2 5 14,-13-77-11,3 67 0,-6-56-33,1 326 67,-8-228-50,2 127 60,7-281-23,-6-7-197,0 1 0,0-1 0,0 1 0,0 0 0,0-1 0,0 1-1,0 0 1,0 0 0,-1 0 0,1 0 0,0 0 0,-1 0 0,1 0 0,0 0-1,-1 0 1,1 0 0,0 2 0,-1-2-222</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5:51.721"/>
    </inkml:context>
    <inkml:brush xml:id="br0">
      <inkml:brushProperty name="width" value="0.05" units="cm"/>
      <inkml:brushProperty name="height" value="0.05" units="cm"/>
      <inkml:brushProperty name="color" value="#E71224"/>
    </inkml:brush>
  </inkml:definitions>
  <inkml:trace contextRef="#ctx0" brushRef="#br0">1 1 356,'0'0'39</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5:52.570"/>
    </inkml:context>
    <inkml:brush xml:id="br0">
      <inkml:brushProperty name="width" value="0.05" units="cm"/>
      <inkml:brushProperty name="height" value="0.05" units="cm"/>
      <inkml:brushProperty name="color" value="#E71224"/>
    </inkml:brush>
  </inkml:definitions>
  <inkml:trace contextRef="#ctx0" brushRef="#br0">1 17 3008,'0'0'290,"0"-17"7028,0 239-6400,0-226-937,0-92-1247,0 96 1127,0-2-450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14.500"/>
    </inkml:context>
    <inkml:brush xml:id="br0">
      <inkml:brushProperty name="width" value="0.05" units="cm"/>
      <inkml:brushProperty name="height" value="0.05" units="cm"/>
      <inkml:brushProperty name="color" value="#E71224"/>
    </inkml:brush>
  </inkml:definitions>
  <inkml:trace contextRef="#ctx0" brushRef="#br0">322 1 316,'0'0'6662,"-5"0"-6662,5 0-1,-1 0 1,0 0-1,0 0 1,0 0-1,1 0 1,-1 0-1,0 0 1,0 0-1,0 0 1,1 0-1,-1 0 1,0 1-1,0-1 1,1 0-1,-1 1 1,0-1-1,1 0 1,-1 1-1,0-1 1,1 1-1,-1-1 1,0 1-1,1-1 1,-1 1-1,1 0 1,-1-1-1,1 1 1,-1-1-1,1 1 1,0 0-1,-1 0 1,1-1-1,0 1 1,-1 0-1,1 0 1,0-1-1,0 1 1,0 0-1,0 0 1,0 0-1,0 0 1,0 3 61,-4-4-14,-10 0-38,10 0-2,2 3 15,-1 0-9,1 0 0,-1-1 1,-1 1-1,1 0 1,0-1-1,0 0 1,-1 0-1,0 0 0,-7 3 1,-9 5-20,18-9 6,0 0-1,-1 0 1,1 1-1,0-1 0,0 1 1,0-1-1,0 1 0,0 0 1,0 0-1,0 0 1,0 0-1,1 0 0,-1 0 1,1 0-1,0 1 1,-1-1-1,1 0 0,0 1 1,0-1-1,1 1 1,-2 2-1,-25 27 39,-16 6-117,28-21 119,13-15-38,0 0-1,0-1 1,0 1-1,1 1 0,-1-1 1,1 0-1,-1 0 0,1 0 1,0 1-1,0-1 1,0 1-1,-1 4 0,1-4-1,-1 0-1,1-1 1,-1 1-1,1 0 1,-1-1-1,0 1 1,0-1-1,0 0 1,-3 3-1,3-3 0,-1 0 1,1 0-1,0 1 1,1-1-1,-1 0 0,0 1 1,1-1-1,-1 1 1,1 0-1,0-1 0,-1 4 1,-21 93 50,21-89-49,1 1-1,0 0 0,1 0 0,0-1 1,2 16-1,-1 9-66,2-13 124,11-12-31,-13-8-28,0 1 0,0 0 1,0 0-1,-1-1 0,1 1 0,-1 0 1,0 0-1,0 0 0,0 0 0,0-1 1,0 1-1,-1 3 0,0 1 8,1-7-9,0 0 1,0 1 0,1-1-1,-1 0 1,0 1 0,0-1-1,0 0 1,0 1 0,0-1 0,0 0-1,1 1 1,-1-1 0,0 0-1,0 0 1,0 1 0,1-1-1,-1 0 1,0 0 0,0 1-1,1-1 1,-1 0 0,0 0-1,1 0 1,-1 0 0,0 1-1,0-1 1,1 0 0,-1 0 0,0 0-1,1 0 1,-1 0 0,0 0-1,1 0 1,-1 0 0,0 0-1,1 0 1,-1 0 0,0 0-1,1 0 1,-1 0 0,0 0-1,1 0 1,0-1 0,-1 1 2,0 0 1,1 0-1,-1 0 0,1 0 1,-1 0-1,1 0 1,-1 0-1,1 0 0,-1 0 1,1 0-1,-1 0 0,1 0 1,-1 0-1,1 0 1,-1 1-1,1-1 0,-1 0 1,1 0-1,-1 0 1,1 1-1,-1-1 0,0 0 1,1 1-1,-1-1 1,0 0-1,1 1 0,-1-1 1,0 0-1,1 1 0,-1-1 1,0 1-1,0-1 1,1 0-1,-1 1 0,0-1 1,0 1-1,0-1 1,0 1-1,1-1 0,-1 1 1,0-1-1,0 1 1,0-1-1,0 1 0,0 0 1,0 0-6,0-1 0,0 1 1,0 0-1,0-1 0,0 1 1,0 0-1,1-1 0,-1 1 1,0-1-1,0 1 0,1 0 1,-1-1-1,0 1 0,1-1 1,-1 1-1,1-1 0,-1 1 1,1-1-1,-1 1 0,1-1 1,-1 0-1,1 1 0,-1-1 1,1 0-1,0 1 0,-1-1 1,1 0-1,-1 0 0,1 0 1,1 1-1,-1-1 0,-1 0 0,1 0 1,-1 0-1,1 0 0,0 1 0,-1-1 0,1 0 0,-1 0 1,1 1-1,-1-1 0,1 1 0,-1-1 0,1 0 1,-1 1-1,1-1 0,-1 1 0,1-1 0,-1 1 0,0-1 1,1 1-1,-1-1 0,0 1 0,1-1 0,-1 1 1,0 0-1,0-1 0,0 1 0,0-1 0,1 1 0,-1 1 1,0 0 0,1 1 1,0-1 0,0 1 0,0-1 0,0 1 0,0-1-1,0 1 1,1-1 0,-1 0 0,3 3 0,9 19 6,-11-21-8,1 0 0,-1 0 0,1 0 0,0 0 1,-1-1-1,1 1 0,0-1 0,1 0 1,-1 0-1,0 0 0,7 3 0,7 5 12,0 7-145,-15-15 118,-1 0 0,1 0 0,0 0 0,0 0 0,0 0 0,0-1 0,0 1 0,1-1 0,-1 1 0,0-1 0,6 2 0,16 18-100,-22-19 77,1 1-153,0 0-1,0-1 1,0 1 0,1-1 0,-1 1 0,7 2 0,-10 1-3925</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16.057"/>
    </inkml:context>
    <inkml:brush xml:id="br0">
      <inkml:brushProperty name="width" value="0.05" units="cm"/>
      <inkml:brushProperty name="height" value="0.05" units="cm"/>
      <inkml:brushProperty name="color" value="#E71224"/>
    </inkml:brush>
  </inkml:definitions>
  <inkml:trace contextRef="#ctx0" brushRef="#br0">1 240 868,'0'0'6648,"0"-4"-6620,0 3-27,0 0 0,0 0 0,0 0 0,0 0 0,0 1 0,0-1 0,0 0 0,0 0 0,1 1 0,-1-1 0,0 0-1,0 0 1,1 0 0,-1 1 0,1-1 0,-1 0 0,0 1 0,1-1 0,-1 0 0,1 1 0,0-1 0,-1 1 0,1-1 0,-1 1 0,1-1 0,0 1 0,-1-1 0,1 1 0,0 0 0,0-1 0,-1 1 0,1 0-1,0 0 1,0-1 0,0 1 0,-1 0 0,1 0 0,0 0 0,0 0 0,0 0 0,1 0 0,2 0-6,-4 0 4,0-1-1,0 0 0,0 1 1,0-1-1,0 0 0,0 1 1,0-1-1,0 0 1,0 1-1,0-1 0,0 0 1,0 0-1,0 1 0,1-1 1,-1 0-1,0 1 0,1-1 1,-1 1-1,0-1 0,1 0 1,-1 1-1,1-1 1,-1 1-1,1-1 0,-1 1 1,1-1-1,-1 1 0,1 0 1,-1-1-1,1 1 0,0-1 1,-1 1-1,1 0 0,-1 0 1,1-1-1,0 1 0,-1 0 1,1 0-1,0 0 1,0 0-1,-1 0 0,1 0 1,0 0-1,-1 0 0,1 0 1,1 0-1,-1 0 1,0 0-1,0-1 1,0 1-1,0 0 1,0-1-1,0 1 1,0-1 0,0 0-1,0 1 1,0-1-1,0 0 1,0 1-1,0-1 1,0 0 0,-1 0-1,1 0 1,0 0-1,-1 0 1,1 0-1,0-1 1,19-17 27,40-29 1,-48 40-39,-10 7 9,0-1-1,-1 0 0,1 1 0,-1-1 1,1 0-1,-1 1 0,0-1 1,1 0-1,-1 0 0,0 0 0,0 0 1,0 0-1,-1-1 0,1 1 1,0 0-1,-1 0 0,1 0 0,-1-1 1,0 1-1,0-3 0,0 4 5,0-1 0,1 1 0,-1-1 0,0 1 0,1-1 0,-1 1 0,1 0 0,-1-1 0,1 1 0,0 0 1,-1-1-1,1 1 0,0 0 0,0 0 0,0 0 0,0 0 0,0 0 0,0 0 0,0 0 0,1 0 0,-1 0 0,0 0 0,2 0 0,38-15 11,-11 5-37,-5 7 441,-14 4-4428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9:10.229"/>
    </inkml:context>
    <inkml:brush xml:id="br0">
      <inkml:brushProperty name="width" value="0.05" units="cm"/>
      <inkml:brushProperty name="height" value="0.05" units="cm"/>
      <inkml:brushProperty name="color" value="#E71224"/>
    </inkml:brush>
  </inkml:definitions>
  <inkml:trace contextRef="#ctx0" brushRef="#br0">257 532 1784,'0'-98'7766,"0"97"-7743,-1 0 1,0 0 0,0 0 0,0-1 0,-1 2 0,1-1 0,0 0-1,0 0 1,0 0 0,-1 0 0,1 1 0,0-1 0,-1 1-1,1-1 1,0 1 0,-1-1 0,1 1 0,-1 0 0,-1 0 0,0-1 49,3 1-61,-1-1 1,1 1 0,0 0-1,-1-1 1,1 1 0,-1-1-1,1 1 1,0 0 0,-1-1-1,1 1 1,0-1 0,-1 1 0,1-1-1,0 1 1,0-1 0,-1 1-1,1-1 1,0 1 0,0-1-1,0 0 1,0 1 0,0-1-1,0 1 1,0-1 0,0 1-1,0-1 1,0 1 0,0-1 0,0 0-1,0 0 1,1 1 0,-1-1 1,0 0-1,0 1 0,0-1 0,0 0 1,0 1-1,0-1 0,0 0 1,0 0-1,0 1 0,-1-1 1,1 0-1,0 1 0,0-1 1,0 1-1,-1-1 0,1 0 0,0 1 1,-1-1-1,1 1 0,-1-1 1,0 0-1,-5-3 67,5 3-68,0 1 0,0 0 1,0-1-1,1 1 0,-1-1 0,0 0 1,0 1-1,0-1 0,1 0 1,-1 1-1,0-1 0,1 0 1,-1 0-1,1 0 0,-1 1 0,1-1 1,-1 0-1,1 0 0,-1 0 1,1 0-1,0 0 0,0 0 0,-1 0 1,1 0-1,0-1 0,0 1 0,0 0-1,0 1 0,0-1 1,0 0-1,0 0 0,0 0 1,-1 0-1,1 1 0,0-1 1,0 0-1,-1 0 0,1 0 1,-1 1-1,1-1 0,0 0 0,-1 1 1,1-1-1,-1 0 0,0 1 1,1-1-1,-1 1 0,0-1 1,1 1-1,-2-2 0,1 2 1,0 0 0,1-1 0,-1 1-1,0-1 1,1 0 0,-1 1 0,1-1-1,-1 1 1,0-1 0,1 0 0,-1 1-1,1-1 1,0 0 0,-1 0 0,1 1-1,0-1 1,-1 0 0,1 0 0,0 0-1,0 1 1,0-1 0,0 0 0,0 0-1,0-1 1,0 1 2,0 0 0,0 0 0,-1 0 0,1 0 0,0 0 0,0 1 0,0-1 0,-1 0 0,1 0 0,0 0 0,-1 0 0,1 1 0,-1-1 0,1 0 0,-1 0 0,1 1 0,-1-1 0,0 0 0,0 0 0,0 0 2,0 1 0,1-1-1,-1 0 1,0 1-1,1-1 1,-1 0-1,1 0 1,-1 1-1,1-1 1,0 0 0,-1 0-1,1 0 1,0 0-1,-1 0 1,1 1-1,0-1 1,0 0-1,0 0 1,0-2-1,-1-4 128,0-1-1,-1 1 0,1-1 0,-4-8 0,-5-23 502,2-19 818,8 58-1345,0-8 1699,0-9-1814,0 17-3,0-1 1,0 1 0,0 0 0,0 0 0,0 0 0,0 0 0,0 0 0,0-1-1,0 1 1,0 0 0,0 0 0,0 0 0,0 0 0,0 0 0,0 0 0,0-1-1,0 1 1,0 0 0,0 0 0,0 0 0,0 0 0,0 0 0,1-1-1,-1 1 1,0 0 0,0 0 0,0 0 0,0 0 0,0 0 0,0 0 0,0 0-1,0 0 1,1 0 0,-1-1 0,0 1 0,0 0 0,0 0 0,0 0 0,0 0-1,0 0 1,1 0 0,-1 0 0,0 0 0,0 0 0,0 0 0,0 0 0,0 0-1,1 0 1,-1 0 0,0 0 0,0 0 0,0 0 0,0 0 0,0 0-1,1 0 1,-1 0 0,3 1 1,-2-1-1,-1 0 1,1 0-1,0 0 0,0 0 1,-1 0-1,1 0 0,0 0 0,-1 0 1,1 0-1,0 0 0,0-1 1,-1 1-1,1 0 0,0 0 0,-1-1 1,1 1-1,0 0 0,-1-1 1,1 1-1,-1-1 0,1 1 0,-1 0 1,1-1-1,-1 1 0,1-1 1,-1 0-1,1 1 0,-1-1 0,1 1 1,-1-1-1,0 0 0,0 1 1,1-1-1,-1 0 0,0 1 0,0-1 1,0 0-1,1 0 0,-1 1 1,0-1-1,0 0 0,0 1 0,0-1 1,-1 0-1,1 0 0,0 1 1,0-2-1,0 1-1,0 0 0,0 1 0,0-1 0,0 0 1,0 1-1,0-1 0,0 1 0,1-1 0,-1 0 0,0 1 0,1-1 0,-1 1 0,0-1 1,1 0-1,-1 1 0,1-1 0,-1 1 0,0-1 0,1 1 0,-1 0 0,1-1 1,0 1-1,0-1 0,-1 1 0,1-1 1,-1 1-1,1 0 0,-1-1 1,1 1-1,-1-1 1,1 1-1,-1-1 0,1 1 1,-1-1-1,0 1 1,1-1-1,-1 1 0,0-1 1,1 1-1,-1-1 1,0 0-1,0 1 1,0-1-1,0 0 0,0 1 1,1-1-1,-1 0 1,0-2 5,1 1 1,0 0-1,0-1 1,0 1-1,0 0 1,1 0-1,-1 0 1,1 0-1,2-4 1,11-16 60,-4 0 271,-11 23-339,1-1 0,-1 1 0,0-1 0,1 0 0,-1 1 0,0-1 0,1 1 0,-1-1 0,0 1 0,0 0 0,0-1 0,1 1 0,-1-1 0,0 1-1,0-1 1,0 1 0,0-1 0,0 1 0,0 0 0,0-1 0,0 1 0,0-1 0,0 1 0,-1-1 0,1 2 0,0 2 7,0 3 1,0 0-4,0 2 5,0-1 0,0 1 0,-1-1-1,-3 17 1,-6-9-5,9-15-1,-1 1 1,1-1-1,0 1 1,0 0-1,0 0 1,0-1-1,0 1 0,0 0 1,1 0-1,-1 0 1,1 0-1,-1 0 1,1 0-1,0 0 0,0 3 1,0 6 7,-1 1 1,0-1-1,0 1 0,-1-1 1,0 0-1,-1 0 0,-5 11 1,7-18-6,0 0-1,0 1 1,1-1 0,-1 0 0,1 0 0,0 0 0,0 0 0,1 4 0,-1-3 2,0-1 0,0 1 0,0-1 0,0 1-1,-1-1 1,-1 6 0,-19 74 225,-12 92 0,-10 48-13,13-73 6,15-63-150,3-2 18,3 1 1,5 128-1,2 27 20,2-241-113,0 0-1,0 0 1,1 0 0,-1 0-1,0 1 1,0-1 0,1 0-1,-1 0 1,1 0 0,-1 0-1,1 0 1,-1 0 0,1 0-1,-1 0 1,1-1 0,0 1-1,0 0 1,-1 0 0,1 0-1,1 0 1,-1 0 2,0 0 0,0 0-1,0 0 1,0 0 0,0 0 0,0 0 0,-1 0 0,1 0-1,0 0 1,-1 1 0,1-1 0,0 0 0,-1 0 0,0 1-1,1-1 1,-1 0 0,0 1 0,0-1 0,1 0 0,-1 2-1,-1 1 10,1-1-1,1 1 1,-1-1-1,0 1 1,1-1-1,0 0 1,-1 1-1,1-1 0,1 0 1,-1 0-1,3 6 1,5 28 14,-5-26-7,0 0 0,-1 0 0,-1 1 0,0-1 0,0 1 1,-1 17-1,3 15 62,10 130 175,-12-132-293,4 584 463,-9-357-201,3-97 48,0-171-269,0 1-1,0 0 1,0 0 0,0 0-1,-1 0 1,1 0 0,-1 0-1,0-1 1,1 1 0,-1 0-1,0 0 1,0-1 0,0 1-1,-2 1 1,2-1 2,0 0 0,0-1 1,0 1-1,0 0 0,0-1 0,0 1 1,1 0-1,-1 0 0,0 0 0,1 0 1,0 0-1,-1-1 0,1 1 0,0 3 1,0 4 14,0-1 1,-1 1 0,0 0 0,0-1 0,-1 1 0,-3 7 0,3-6 13,1 0-1,0 0 1,0 0 0,1 0-1,0 0 1,2 15 0,0 9 279,-2 256-497,0-290-73,0-9-6093,0-27-2245,0 32 5605</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17.971"/>
    </inkml:context>
    <inkml:brush xml:id="br0">
      <inkml:brushProperty name="width" value="0.05" units="cm"/>
      <inkml:brushProperty name="height" value="0.05" units="cm"/>
      <inkml:brushProperty name="color" value="#E71224"/>
    </inkml:brush>
  </inkml:definitions>
  <inkml:trace contextRef="#ctx0" brushRef="#br0">98 0 640,'0'0'37,"-6"0"45,-18 0 36,18 0 3706,0 0-3936,-11 0 163,-21 0-3650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19.089"/>
    </inkml:context>
    <inkml:brush xml:id="br0">
      <inkml:brushProperty name="width" value="0.05" units="cm"/>
      <inkml:brushProperty name="height" value="0.05" units="cm"/>
      <inkml:brushProperty name="color" value="#E71224"/>
    </inkml:brush>
  </inkml:definitions>
  <inkml:trace contextRef="#ctx0" brushRef="#br0">1 26 1248,'0'-18'9373,"0"11"-7577,0 21-2095,0-9 521,0-1-106,0 12-19,0-11-18,0-2 7,0-1-79,0 0 9,0 1 0,-1-1 1,1 1-1,0-1 1,1 1-1,-1-1 1,0 0-1,1 1 1,-1-1-1,1 0 0,1 3 1,5 1 14,-7-5-28,1-1 1,0 1 0,0-1 0,-1 1 0,1-1 0,0 1-1,-1 0 1,1-1 0,0 1 0,-1 0 0,1 0 0,-1-1-1,1 1 1,-1 0 0,0 0 0,1 0 0,-1 0 0,0-1-1,0 1 1,1 0 0,-1 0 0,0 0 0,0 1 0,1 5 30,1 0 0,0 0 0,0 0 0,1 0 0,0 0 1,0-1-1,6 9 0,2 7 58,48 136 352,-57-153-431,2 4 3,1 1-1,0-1 0,0 0 1,1-1-1,10 12 0,9 15 17,-2-4-30,-19-27-1,0 1 0,0 0 0,0 0 0,-1 0 0,0 0 0,0 1 0,0-1 0,0 1 0,-1-1 0,0 1 0,-1 0 1,2 8-1,-2-12 0,-1-1 1,0 1-1,1 0 1,0-1-1,-1 1 1,1-1-1,0 1 1,0-1-1,-1 1 1,1-1-1,1 1 1,-1-1-1,0 0 1,0 0-1,0 1 1,1-1-1,0 1 1,32 18 11,0 3-32,-31-21 26,0 1-1,0-1 1,0 0 0,0 0 0,1 0-1,-1 0 1,1 0 0,-1-1-1,1 1 1,0-1 0,-1 0 0,1 0-1,7 0 1,55 0-70,-39-1-189,-27 0 233,1 0 0,-1-1 1,1 1-1,-1 0 0,1 0 1,-1 0-1,1-1 0,-1 1 1,0 0-1,1 0 0,-1-1 1,1 1-1,-1 0 0,1-1 1,-1 1-1,0-1 0,1 1 1,-1 0-1,0-1 1,0 1-1,1-1 0,-1 1 1,0-1-1,0 1 0,1-1 1,-1 0-14,0 0 0,0 1 1,1-1-1,-1 0 1,0 1-1,1-1 0,-1 0 1,1 1-1,-1-1 1,1 1-1,-1-1 0,1 1 1,-1-1-1,1 1 1,-1-1-1,1 1 0,0 0 1,-1-1-1,1 1 1,0 0-1,-1-1 0,1 1 1,0 0-1,-1 0 1,1 0-1,1 0 0,-2 0 13,0 0 0,1 0 0,-1 0 0,0 0 0,1 0 0,-1-1 0,0 1 0,0 0 0,1 0 0,-1 0 0,0 0 0,0 0 0,1 0 0,-1 0 0,0-1 0,0 1 0,1 0 0,-1 0 0,0 0 0,0 0 0,0-1 0,1 1 0,-1 0 0,0 0 0,0-1 0,0 1-1,0 0 1,0 0 0,1-1 0,-1 1 0,0 0 0,0 0 0,0-1 0,0 1 0,0-1 0,0 1-21,0 0 0,0-1 0,0 1 1,0 0-1,0-1 0,0 1 0,0 0 0,1 0 0,-1-1 0,0 1 0,0 0 0,0 0 1,0-1-1,1 1 0,-1 0 0,0 0 0,0-1 0,0 1 0,1 0 0,-1 0 0,0 0 0,0-1 1,1 1-1,-1 0 0,0 0 0,1 0 0,-1 0 0,0 0 0,0 0 0,1 0 0,-1 0 1,0-1-1,1 1 0,-1 0 0,1 0 0,7-18-7826,-8 15 6349</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19.475"/>
    </inkml:context>
    <inkml:brush xml:id="br0">
      <inkml:brushProperty name="width" value="0.05" units="cm"/>
      <inkml:brushProperty name="height" value="0.05" units="cm"/>
      <inkml:brushProperty name="color" value="#E71224"/>
    </inkml:brush>
  </inkml:definitions>
  <inkml:trace contextRef="#ctx0" brushRef="#br0">2 25 8361,'-1'-1'37,"1"1"1,0 0 0,0-1-1,0 1 1,0-1 0,0 1-1,0 0 1,0-1-1,-1 1 1,1-1 0,0 1-1,0 0 1,0-1 0,1 1-1,-1 0 1,0-1 0,0 1-1,0-1 1,0 1-1,0 0 1,0-1 0,0 1-1,1 0 1,-1-1 0,0 1-1,0 0 1,1-1 0,-1 1-1,0 0 1,0-1-1,1 1 1,-1 0 0,0 0-1,1-1 1,-1 1 0,0 0-1,1 0 1,17-4 833,-12-2 1326,-7 4-1318,1 5-654,0 6-189,-1 1-19,1 0 1,0 1-1,0-1 1,1 0-1,4 18 1,8-16-11,-12-12-7,0 1 0,0 0 0,0-1 0,0 1 1,0 0-1,-1 0 0,1 0 0,0-1 0,-1 1 1,1 0-1,0 0 0,-1 0 0,1 0 0,-1 0 1,0 0-1,1 0 0,-1 0 0,0 1 0,0-1 1,1 0-1,-1 0 0,0 0 0,0 0 0,0 0 1,0 0-1,-1 2 0,1-1 0,0 0 1,0-1-1,0 1 1,0 0-1,1 0 1,-1-1-1,1 1 1,-1-1-1,1 1 1,-1 0-1,1-1 1,0 1-1,0-1 1,0 0-1,0 1 1,0-1-1,2 3 0,-2-3 2,0 0-1,-1 0 0,1 0 0,0 0 0,0 0 0,0 0 1,-1 1-1,1-1 0,0 0 0,-1 1 0,0-1 0,1 0 1,-1 1-1,0-1 0,1 1 0,-1-1 0,0 3 0,0-3 0,0 0 0,0 0 0,0 0 0,0 0 0,0 0 0,1 0 0,-1 0 0,0 0 0,1 0 0,-1 0 0,1 0 0,-1 0 0,1-1 0,-1 1-1,1 0 1,-1 0 0,1 0 0,0-1 0,0 1 0,-1 0 0,2 0 0,-1 0-2,0-1 1,0 1-1,-1 0 0,1-1 1,0 1-1,-1 0 0,1-1 0,-1 1 1,1 0-1,-1 0 0,1 0 1,-1 0-1,1 0 0,-1 0 1,0 0-1,1-1 0,-1 1 0,0 0 1,0 0-1,0 0 0,0 1 1,0-1-3,0 0 0,0-1 0,0 1 0,0 0 0,1-1 0,-1 1 0,0-1 0,0 1 0,0 0 0,1-1 0,-1 1 1,0-1-1,1 1 0,-1-1 0,0 1 0,1-1 0,-1 1 0,1-1 0,-1 1 0,1-1 0,-1 1 0,1-1 0,-1 0 1,1 1-1,-1-1 0,1 0 0,-1 0 0,2 1 0,-2-1-8,0 0-1,1 0 1,-1 1-1,1-1 1,-1 0-1,1 0 1,-1 0 0,1 1-1,-1-1 1,0 0-1,1 1 1,-1-1 0,0 0-1,1 1 1,-1-1-1,0 1 1,0-1 0,1 1-1,-1-1 1,0 0-1,0 1 1,0-1 0,1 1-1,-1-1 1,0 1-1,0-1 1,0 1 0,4 5 285,-2-5-2200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19.798"/>
    </inkml:context>
    <inkml:brush xml:id="br0">
      <inkml:brushProperty name="width" value="0.05" units="cm"/>
      <inkml:brushProperty name="height" value="0.05" units="cm"/>
      <inkml:brushProperty name="color" value="#E71224"/>
    </inkml:brush>
  </inkml:definitions>
  <inkml:trace contextRef="#ctx0" brushRef="#br0">12 36 4768,'0'-1'50,"0"0"0,0 1 0,0-1 0,0 1 0,0-1-1,1 0 1,-1 1 0,0-1 0,0 1 0,0-1 0,1 1-1,-1-1 1,0 1 0,1-1 0,-1 1 0,0-1-1,1 1 1,-1-1 0,0 1 0,1-1 0,-1 1 0,1 0-1,-1-1 1,1 1 0,-1 0 0,1-1 0,-1 1 0,1 0-1,0 0 1,-1-1 0,1 1 0,-1 0 0,1 0-1,-1 0 1,2 0 0,-2 0-17,0 0 1,1 0-1,-1 0 0,0 0 1,1 0-1,-1 0 0,0 0 1,1 0-1,-1 0 0,0-1 1,1 1-1,-1 0 0,0 0 1,1 0-1,-1 0 0,0-1 1,0 1-1,1 0 0,-1 0 1,0 0-1,0-1 0,0 1 1,1 0-1,-1 0 0,0-1 1,0 1-1,0 0 0,0-1 1,1 1-1,-1 0 0,0-1 1,1 0 31,-1 0 1,1 0 0,0 0 0,0 1 0,0-1 0,0 0-1,0 0 1,0 1 0,0-1 0,0 0 0,0 1-1,0-1 1,0 1 0,1 0 0,-1-1 0,0 1-1,0 0 1,0 0 0,1 0 0,-1-1 0,2 2-1,33-4 840,-36 3-900,1 1 1,0-1-1,-1 1 0,1-1 1,0 1-1,-1 0 0,1-1 1,-1 1-1,1 0 0,-1-1 1,0 1-1,1 0 0,-1 0 1,0-1-1,1 1 0,-1 0 1,0 0-1,0 0 0,0 0 1,0-1-1,0 1 0,0 0 1,0 0-1,0 0 0,0 0 1,0 0-1,0 1 11,3 37 176,-3-37-188,0 0 0,0 0 0,0-1 0,0 1 0,0 0 0,0-1 0,-1 1-1,1 0 1,-1-1 0,1 1 0,-1 0 0,1-1 0,-1 1 0,0-1 0,0 1 0,-1 1 0,-11 1 1,13-4-4,-1 0 0,0 0 0,0 0-1,0 0 1,1 0 0,-1 0 0,0 0 0,0 1 0,1-1 0,-1 0 0,0 0 0,0 1 0,1-1-1,-1 1 1,0-1 0,1 1 0,-1-1 0,1 1 0,-1-1 0,0 1 0,1-1 0,-1 1 0,1 0-1,0-1 1,-1 1 0,1 0 0,-1-1 0,1 1 0,0 0 0,0 0 0,-1-1 0,1 1-1,0 0 1,0 0 0,0-1 0,0 1 0,0 1 0,0-1 0,0-1-1,0 1 1,0-1 0,0 1 0,0 0-1,-1-1 1,1 1 0,0 0-1,0-1 1,0 1 0,-1-1 0,1 1-1,0 0 1,-1-1 0,1 1 0,0-1-1,-1 1 1,1-1 0,-1 1-1,1-1 1,-1 0 0,1 1 0,-1-1-1,1 1 1,-1-1 0,1 0-1,-1 0 1,0 1 0,1-1 0,-1 0-1,1 0 1,-1 0 0,0 1 0,1-1-1,-1 0 1,0 0 0,0 0-1,1 0 0,-1 0 0,1 0 0,-1 0 0,0 0 0,1 0 1,-1 0-1,1 0 0,0 0 0,-1 1 0,1-1 0,-1 0 0,1 0 0,-1 1 1,1-1-1,-1 0 0,1 1 0,0-1 0,-1 0 0,1 1 0,0-1 1,-1 0-1,1 1 0,0-1 0,-1 1 0,1-1 0,0 1 0,0-1 0,0 1 1,-1-1-1,1 1 0,0-1 0,0 1 0,0-1 0,0 1 0,0 0 0,0-1 0,0 1-1,0-1 1,-1 1 0,1 0 0,0-1-1,0 1 1,0-1 0,-1 1 0,1-1-1,0 0 1,-1 1 0,1-1 0,0 1-1,-1-1 1,1 1 0,-1-1-1,1 0 1,0 1 0,-1-1 0,1 0-1,-1 1 1,1-1 0,-1 0 0,1 0-1,-1 0 1,1 1 0,-1-1 0,1 0-1,-1 0 1,0 0 0,1 0-1,-1 0 1,0 0 0,1 0 0,-1 0 0,1 0 0,-1 0 0,1 0 0,0 0 0,-1 0 0,1 0 1,-1 0-1,1 0 0,0 1 0,-1-1 0,1 0 0,-1 0 0,1 0 0,0 1 0,-1-1 0,1 0 0,0 0 0,-1 1 1,1-1-1,0 0 0,-1 1 0,1-1 0,0 0 0,0 1 0,-1-1 0,1 0 0,0 1 0,0-1 0,0 1 0,0-1 1,-1 1-1,-4 7-6,5-7 11,-1 0 0,0-1-1,1 1 1,-1 0 0,0 0 0,1 0 0,-1-1-1,1 1 1,-1 0 0,1 0 0,0 0 0,-1 0-1,1 0 1,0 0 0,0 0 0,0 0-1,-1 0 1,1 1 0,1-1-1,-1 0 1,0 0-1,0-1 1,1 1-1,-1 0 1,1 0-1,-1-1 1,1 1-1,-1-1 1,1 1-1,-1 0 1,1-1-1,-1 1 1,1-1-1,0 1 1,-1-1-1,1 0 1,0 1-1,0-1 1,-1 1-1,1-1 1,0 0-1,0 0 1,-1 0-1,3 1 1,25 4 25,-20-4-14,8 2-114,0-2 0,0 0-1,0 0 1,18-3-1,5 1-2797,-39 1 2822,1 0 0,-1 0 0,1 0 0,-1 0 1,1-1-1,-1 1 0,1 0 0,-1 0 0,1 0 0,-1-1 0,1 1 0,-1 0 0,1 0 1,-1-1-1,0 1 0,1 0 0,-1-1 0,1 1 0,-1-1 0,0 1 0,1-1 0,-1 1 1,0 0-1,0-1 0,1 1 0,-1-1 0,0 1 0,0-1 0,0 1 0,0-2 0,1 2 4,-1-1-1,0 0 0,0 1 0,0-1 0,0 1 1,1-1-1,-1 1 0,0-1 0,0 1 0,1-1 1,-1 1-1,0-1 0,1 1 0,-1-1 0,1 1 0,-1-1 1,0 1-1,1 0 0,-1-1 0,1 1 0,-1 0 1,1 0-1,-1-1 0,1 1 0,0 0 0,-1 0 1,1 0-1,-1-1 0,1 1 0,-1 0 0,2 0 1,5-4-1258,0-15 376</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20.172"/>
    </inkml:context>
    <inkml:brush xml:id="br0">
      <inkml:brushProperty name="width" value="0.05" units="cm"/>
      <inkml:brushProperty name="height" value="0.05" units="cm"/>
      <inkml:brushProperty name="color" value="#E71224"/>
    </inkml:brush>
  </inkml:definitions>
  <inkml:trace contextRef="#ctx0" brushRef="#br0">32 42 4696,'0'0'4419,"0"5"-4186,0-4-227,0 0 0,0 0 1,0 0-1,0 0 1,0 0-1,0 0 1,0 0-1,0 0 0,-1 0 1,1 0-1,0 0 1,0 0-1,-1 0 1,1 0-1,-1 0 0,1-1 1,-1 1-1,1 0 1,-1 0-1,0-1 1,1 1-1,-1 0 0,0-1 1,0 1-1,1 0 1,-1-1-1,0 1 1,0-1-1,0 1 0,0-1 1,0 0-1,0 1 1,0-1-1,1 0 1,-1 0-1,0 0 0,0 1 1,0-1-1,0 0 1,0 0-1,-2-1 1,3 1-6,0 0 0,-1 0 0,1 0 0,0 0 0,0 0 0,0 0 0,0 0 0,0 0 0,-1 0 0,1 0 0,0 0 0,0 0 0,0 0 0,0 0 1,-1 0-1,1 0 0,0 0 0,0 0 0,0 0 0,0 0 0,-1 0 0,1 0 0,0 0 0,0 0 0,0 0 0,0 1 0,0-1 0,0 0 0,-1 0 0,1 0 1,0 0-1,0 0 0,0 0 0,0 0 0,0 1 0,0-1 0,0 0 0,0 0 0,0 0 0,-1 0 0,1 0 0,0 1 0,0-1 0,0 0 0,0 0 1,0 0-1,0 0 0,0 1 0,0-1 0,0 0 0,0 0 0,0 0 0,0 0 0,0 1 0,1-1 0,-1 0 0,0 63 403,0-63-401,0 1 0,0 0 1,0 0-1,1-1 0,-1 1 1,0 0-1,1-1 1,-1 1-1,0 0 0,1-1 1,-1 1-1,1-1 1,-1 1-1,1-1 0,-1 1 1,1-1-1,0 1 0,-1-1 1,1 1-1,-1-1 1,1 0-1,0 1 0,0-1 1,0 0-1,28 8 96,32-3 53,-12-5-103,-49 0-49,1 0 0,-1 0 0,0 0 1,0 0-1,1 0 0,-1 0 0,0 0 1,1 0-1,-1 0 0,0 0 1,0 0-1,1-1 0,-1 1 0,0 0 1,0 0-1,1 0 0,-1 0 0,0 0 1,0-1-1,1 1 0,-1 0 0,0 0 1,0 0-1,0-1 0,1 1 1,-1 0-1,0 0 0,0 0 0,0-1 1,0 1-1,0 0 0,0-1 0,1 1 1,-1 0-1,12-21 0,-9 16-6,-1 0 0,1 0 0,-1 0 0,0 0 0,-1 0 1,1-1-1,-1 1 0,0-1 0,0 1 0,-1 0 0,0-1 0,0-10 0,-1 15 3,1 0 1,0 0-1,-1 0 0,1-1 0,0 1 0,-1 0 1,1 0-1,-1 0 0,1 0 0,-1 1 0,0-1 1,0 0-1,1 0 0,-1 0 0,0 0 0,0 1 1,0-1-1,0 0 0,0 1 0,0-1 0,0 1 1,0-1-1,0 1 0,0-1 0,0 1 0,0 0 1,-2-1-1,-3-1-13,0-5-43,6 7 55,0 0 0,0-1 0,0 1 0,0 0 1,0 0-1,0 0 0,0-1 0,0 1 1,0 0-1,-1 0 0,1-1 0,0 1 1,0 0-1,0 0 0,0 0 0,0-1 0,-1 1 1,1 0-1,0 0 0,0 0 0,0 0 1,-1-1-1,1 1 0,0 0 0,0 0 0,0 0 1,-1 0-1,1 0 0,0 0 0,0 0 1,-1 0-1,1 0 0,0 0 0,0 0 0,-1 0 1,1 0-1,-42-9-801,-37-2-5090,69 9 4508,-2-2 289</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20.948"/>
    </inkml:context>
    <inkml:brush xml:id="br0">
      <inkml:brushProperty name="width" value="0.05" units="cm"/>
      <inkml:brushProperty name="height" value="0.05" units="cm"/>
      <inkml:brushProperty name="color" value="#E71224"/>
    </inkml:brush>
  </inkml:definitions>
  <inkml:trace contextRef="#ctx0" brushRef="#br0">47 126 1300,'-43'-25'3853,"43"25"-3775,0 0 0,0-1 0,0 1 0,-1 0 0,1 0 0,0 0 0,0 0 0,0 0 0,0 0 0,-1 0 0,1 0 0,0 0 0,0-1 0,0 1 0,0 0 0,0 0 0,-1 0 0,1 0 0,0 0-1,0-1 1,0 1 0,0 0 0,0 0 0,0 0 0,0-1 0,0 1 0,0 0 0,-1 0 0,1 0 0,0-1 0,0 1 0,0 0 0,0 0 0,0 0 0,0-1 0,0 1 0,1 0 0,-1 0 0,0 0 0,0 0 0,0-1 0,0 1 0,0 0 0,0 0 0,0 0 0,0-1 0,1 1 0,9 1 3320,-3-1-4118,-2 0 902,0 0-150,16 0-34,-10-4 14,-8 1-9,-1 1-1,0 1-1,0-1 0,0 1 0,0-1 1,0 1-1,0 0 0,0-1 0,0 1 1,1 0-1,-1 0 0,0 1 0,1-1 0,-1 0 1,1 1-1,3-1 0,-4 1 1,0 0-1,-1 0 1,1 0-1,0-1 1,-1 1-1,1-1 1,0 1-1,-1-1 1,1 0-1,-1 1 1,1-1-1,-1 0 1,2-2-1,-1 3 0,-1-1 0,0 0 0,1 0 0,-1 0 0,1 0 0,-1 1 0,0-1 0,1 1 0,0-1 0,-1 1 0,1 0 0,-1-1 0,3 1 0,2-1 7,0 0-1,-1 0 1,1-1 0,0 0 0,-1 0 0,9-4 0,13-5 3,-2 4-11,1 1-1,0 2 0,40-3 1,82 5 45,-87 3-11,-61-1-34,1 0 0,0 0 0,-1 0 0,1 0 0,0 0 0,-1 1-1,1-1 1,-1 0 0,1 0 0,0 1 0,-1-1 0,1 0 0,-1 1 0,1-1 0,-1 0 0,1 1-1,-1-1 1,1 1 0,-1-1 0,1 1 0,-1-1 0,0 1 0,1-1 0,-1 1 0,0-1 0,1 1-1,-1 1 1,0-1 0,1-1 0,-1 1 0,1 0 0,-1 0 0,0 0-1,1-1 1,-1 1 0,1 0 0,0-1 0,-1 1 0,1 0-1,0-1 1,-1 1 0,1-1 0,0 1 0,0-1 0,-1 0 0,1 1-1,0-1 1,0 0 0,0 1 0,0-1 0,-1 0 0,1 0-1,0 0 1,0 1 0,0-1 0,1 0 0,-1-1 0,-1 2 0,1-1 0,0 0 1,-1 0-1,1 0 0,0 0 0,-1 0 1,1 0-1,0 1 0,-1-1 0,1 0 1,-1 1-1,1-1 0,0 0 0,-1 1 1,1-1-1,-1 1 0,1-1 0,-1 1 1,1-1-1,-1 1 0,1 0 0,-1-1 0,0 1 0,1-1 0,-1 1 0,1-1 0,-1 1 0,1-1 0,-1 1 0,1-1 0,-1 0 1,1 1-1,-1-1 0,1 0 0,-1 1 0,1-1 0,0 0 0,-1 0 0,1 0 0,0 1 0,-1-1 0,1 0 0,0 0 0,0 0 0,3 2 1,-1-1 1,1 1-1,-1 1 1,0-1 0,1 0-1,-1 1 1,0 0-1,3 4 1,9 6 32,2-1-24,-1 0-1,0 1 1,-1 1 0,-1 1-1,0 0 1,19 28-1,-32-42-41,2 3-132,-1 0 0,1 1 0,-1-1 0,1 1 0,-1-1 0,-1 1-1,3 5 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21.293"/>
    </inkml:context>
    <inkml:brush xml:id="br0">
      <inkml:brushProperty name="width" value="0.05" units="cm"/>
      <inkml:brushProperty name="height" value="0.05" units="cm"/>
      <inkml:brushProperty name="color" value="#E71224"/>
    </inkml:brush>
  </inkml:definitions>
  <inkml:trace contextRef="#ctx0" brushRef="#br0">11 14 6977,'-6'-13'847,"3"16"339,1 18-699,6-11-477,11 9-9,-14-18-3,0-1 1,-1 1 0,1 0 0,-1 0-1,1 0 1,-1 0 0,1 0 0,-1 1 0,1-1-1,-1 0 1,0 0 0,0 0 0,0 0-1,0 0 1,1 0 0,-2 1 0,1-1 0,0 0-1,0 0 1,0 0 0,0 0 0,-1 0-1,0 2 1,1-2-6,0 2-6,0 57-1966,0-19-3689,0-34 4617</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21.631"/>
    </inkml:context>
    <inkml:brush xml:id="br0">
      <inkml:brushProperty name="width" value="0.05" units="cm"/>
      <inkml:brushProperty name="height" value="0.05" units="cm"/>
      <inkml:brushProperty name="color" value="#E71224"/>
    </inkml:brush>
  </inkml:definitions>
  <inkml:trace contextRef="#ctx0" brushRef="#br0">3 79 4408,'0'-7'380,"-1"4"-150,1 0-1,-1 0 1,1 0 0,0 1-1,0-1 1,0 0-1,0 0 1,1 0 0,-1 0-1,1 0 1,0 0 0,-1 1-1,1-1 1,2-4 0,14 2-103,0-1 0,0 2 0,0 0 0,0 2 0,0-1 0,1 2 0,33 1 1,-46 6-114,7 17-4,-10-20-9,0 0 0,0 1 0,-1-1 0,1 1 1,-1-1-1,0 1 0,0-1 0,0 1 0,-1 0 1,1 0-1,-1-1 0,0 1 0,0 0 0,0 0 1,-1-1-1,1 1 0,-1 0 0,0-1 0,0 1 1,-2 5-1,-13 4 1,0 0 0,-25 16 1,24-18-5,-75 47-158,92-58 160,0 0-1,-1 0 0,1 0 1,0 0-1,0 1 1,0-1-1,0 0 0,-1 0 1,1 1-1,0-1 1,0 0-1,0 0 0,0 1 1,0-1-1,0 0 1,0 0-1,0 1 0,-1-1 1,1 0-1,0 1 1,0-1-1,0 0 0,0 0 1,0 1-1,1-1 1,-1 0-1,0 1 0,0-1 1,0 0-1,0 0 1,0 1-1,0-1 0,0 0 1,0 0-1,1 1 1,-1-1-1,0 0 0,0 0 1,0 0-1,1 1 1,-1-1-1,0 0 0,0 0 1,0 0-1,1 0 1,-1 1-1,0-1 0,0 0 1,1 0-1,-1 0 1,0 0-1,0 0 0,1 0 1,-1 0-1,0 0 1,1 0-1,-1 0 0,0 0 1,1 0-1,115 0 108,-74 0-86,-41 0-28,0 0 0,0 0 0,0 0 0,0 0 0,0 0 0,0 0 0,0 0 0,0-1 0,0 1 0,-1 0 0,1-1 0,0 1 0,0-1 0,0 1 0,0-1 0,-1 1 0,1-1 0,0 1 0,-1-1 0,1 0 0,0 1 0,-1-1 0,1 0 0,-1 0 0,1 1 0,0-3 0,-1 2-26,1 1 0,-1-1 1,1 0-1,-1 0 0,1 0 0,0 1 0,-1-1 0,1 0 0,0 1 1,-1-1-1,1 0 0,0 1 0,0-1 0,-1 1 0,1-1 1,0 1-1,0 0 0,0-1 0,0 1 0,0 0 0,0 0 0,0-1 1,0 1-1,-1 0 0,1 0 0,2 0 0,-2 0 0,-1 0 0,0 0-1,1 0 1,-1 0 0,1 0 0,-1 0-1,1 0 1,-1 0 0,0-1 0,1 1-1,-1 0 1,0 0 0,1 0-1,-1-1 1,0 1 0,1 0 0,-1-1-1,0 1 1,1 0 0,-1-1 0,0 1-1,0 0 1,1-1 0,-1 1 0,0 0-1,0-1 1,0 1 0,1-1 0,-1 1-1,0 0 1,0-1 0,0 1 0,0-1-1,0 0-17,0 1 0,0-1 0,0 1 0,0 0 0,0-1 0,1 1 0,-1-1 0,0 1 0,0 0 0,0-1 0,0 1 0,1 0 0,-1-1 0,0 1 0,0 0 0,1-1 0,-1 1 0,0 0 0,1-1 0,-1 1 0,0 0 0,1 0 0,-1 0 0,0-1 0,1 1 0,-1 0 0,0 0 0,1 0 0,-1 0 0,1 0 0,-1 0 0,0-1 0,1 1 0,13-15-2568,-10 10 1526,0-7 230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22.005"/>
    </inkml:context>
    <inkml:brush xml:id="br0">
      <inkml:brushProperty name="width" value="0.05" units="cm"/>
      <inkml:brushProperty name="height" value="0.05" units="cm"/>
      <inkml:brushProperty name="color" value="#E71224"/>
    </inkml:brush>
  </inkml:definitions>
  <inkml:trace contextRef="#ctx0" brushRef="#br0">89 73 2424,'0'0'2310,"-4"0"-1818,-14 0-137,14 0 107,4 4-395,0 58 828,0-62-890,0 1 1,0-1 0,0 0 0,0 0-1,0 0 1,0 1 0,0-1 0,0 0-1,0 0 1,1 0 0,-1 1 0,0-1-1,0 0 1,0 0 0,0 0-1,0 1 1,0-1 0,1 0 0,-1 0-1,0 0 1,0 0 0,0 0 0,0 1-1,1-1 1,-1 0 0,0 0 0,0 0-1,0 0 1,1 0 0,-1 0 0,0 0-1,0 0 1,0 0 0,1 0 0,-1 0-1,0 0 1,0 0 0,0 0 0,1 0-1,-1 0 1,53 21 679,-52-20-663,0 0 0,0-1 0,0 1 0,0-1 0,0 1 0,0-1 0,0 0 0,0 0 0,0 1 0,0-1 0,0 0 0,0 0 0,0 0 1,1 0-1,-1 0 0,0 0 0,2-1 0,12 0 257,47 1-9,-62 0-269,1-1 1,0 1 0,0 0-1,-1 0 1,1 0 0,0 0-1,-1 0 1,1-1 0,0 1-1,-1 0 1,1 0 0,-1-1-1,1 1 1,0-1 0,-1 1 0,1 0-1,-1-1 1,1 1 0,-1-1-1,1 0 1,-1 1 0,0-1-1,1 1 1,-1-1 0,0 1-1,1-1 1,-1 0 0,0 1-1,0-1 1,1 0 0,-1 1-1,0-1 1,0-1 0,0 1-2,0 1 1,0-1-1,0 0 1,1 1 0,-1-1-1,0 1 1,0-1-1,0 0 1,1 1 0,-1-1-1,0 1 1,1-1-1,-1 1 1,0-1 0,1 1-1,-1-1 1,1 1-1,-1-1 1,1 1 0,-1-1-1,1 1 1,-1 0-1,1-1 1,-1 1 0,1 0-1,0-1 1,-1 1 0,1 0-1,-1 0 1,1 0-1,0 0 1,-1 0 0,2-1-1,-1 1 1,-1 0 0,1 0-1,0-1 1,-1 1 0,1 0-1,0-1 1,-1 1 0,1 0-1,-1-1 1,1 1 0,0-1-1,-1 1 1,1-1 0,-1 1-1,1-1 1,-1 0 0,0 1-1,1-1 1,-1 0 0,0 1-1,1-1 1,-1 0 0,0 1 0,1-2-1,5-23 2,-1-55-19,-6 79 9,0 0 1,0 0-1,0 0 0,0 0 0,-1 0 0,1 0 0,0 0 1,-1 0-1,1 0 0,0 1 0,-1-1 0,1 0 0,-1 1 1,1 0-1,-1-1 0,0 1 0,1 0 0,-3 0 1,-5-2-128,-2 0-238,-1 1-1,0 1 1,-17 1 0,-5-1-721,32 0 996,0 1 0,-1-1 1,1 0-1,-1 1 0,1-1 0,0 1 0,0 0 1,-1 0-1,1 0 0,0 0 0,0 0 0,0 0 1,0 0-1,0 1 0,0-1 0,0 1 1,1-1-1,-1 1 0,-2 3 0,-9 8-526,-16-1-722,2 12 302,25-23 988,1-1-1,-1 1 1,0 0-1,0 0 1,0-1-1,0 1 1,1-1-1,-1 0 1,0 1-1,0-1 1,0 0 0,-2 0-1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22.471"/>
    </inkml:context>
    <inkml:brush xml:id="br0">
      <inkml:brushProperty name="width" value="0.05" units="cm"/>
      <inkml:brushProperty name="height" value="0.05" units="cm"/>
      <inkml:brushProperty name="color" value="#E71224"/>
    </inkml:brush>
  </inkml:definitions>
  <inkml:trace contextRef="#ctx0" brushRef="#br0">496 18 2140,'0'-4'204,"5"-10"8128,-5 195-7669,0-180-660,0 0 0,0 0 0,0 1 0,0-1 0,0 0 0,-1 1-1,1-1 1,0 0 0,-1 0 0,1 0 0,-1 1 0,1-1 0,-1 0 0,0 0 0,1 0 0,-1 0 0,0 0-1,0 0 1,0 0 0,0 0 0,0 0 0,0-1 0,-2 2 0,2-1 0,0 0 0,0-1 1,0 1-1,0 0 0,0 0 0,0 0 0,0 0 1,0 0-1,1 0 0,-1 0 0,0 0 0,1 0 1,-1 1-1,0-1 0,1 0 0,0 0 0,-1 1 1,1-1-1,0 0 0,-1 0 0,1 1 0,0-1 1,0 3-1,0-3 1,0 1 1,0 0-1,0-1 1,-1 1-1,1 0 1,-1-1-1,1 1 0,-1-1 1,1 1-1,-1-1 1,0 1-1,0-1 1,0 1-1,0-1 1,0 0-1,0 1 1,0-1-1,-2 1 1,-5 8 15,-51 83 49,39-67-63,-1-2 0,-1 0 0,-1-2 0,-1 0 0,-31 20 0,-19 18-198,67-54 38,0-1 0,0 0 0,-1 0 0,0 0 0,0-1 0,0 0 0,-1-1 0,-14 4 0,12-4-2080,0-1-1,0-1 0,-20 1 0,29-2 1524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9:11.877"/>
    </inkml:context>
    <inkml:brush xml:id="br0">
      <inkml:brushProperty name="width" value="0.05" units="cm"/>
      <inkml:brushProperty name="height" value="0.05" units="cm"/>
      <inkml:brushProperty name="color" value="#E71224"/>
    </inkml:brush>
  </inkml:definitions>
  <inkml:trace contextRef="#ctx0" brushRef="#br0">2435 54 3104,'1'-2'366,"0"1"-1,-1-1 1,1 0 0,1 0-1,-1 1 1,0-1-1,0 0 1,1 1-1,-1-1 1,2 0-1,3-4 1818,-6 4-1826,7 0-52,3 2-324,4 1 59,0-1-1,0 0 1,0-1-1,15-3 1,-18-7 89,-11 10-112,1 1-1,0-1 1,-1 0-1,1 0 1,0 1-1,-1-1 1,1 1-1,0-1 1,0 0-1,0 1 1,0-1-1,0 1 1,-1 0-1,1-1 1,0 1-1,0 0 1,0 0-1,0-1 1,0 1-1,0 0 1,0 0-1,0 0 1,0 0-1,0 0 1,0 0-1,0 1 1,0-1-1,1 0 1,5 0 3510,-23 0-2990,-23 5-845,-21 38 424,32-22 53,1 1-1,1 1 1,1 1-1,1 1 1,-21 30-1,8-12 8,3-2-11,-1-1 1,-3-2-1,-77 61 1,101-87-162,1 1 0,-21 24 0,-18 17 46,-25 22-35,23-20 75,-23 21-45,44-42-4,-1-1 1,-2-2-1,-40 27 1,-48 36 10,-2 3-74,91-76 77,31-20-50,-1 0 1,1 1-1,-1-1 1,1 1 0,0 0-1,0 0 1,0 0-1,0 1 1,1-1 0,-1 1-1,1 0 1,0 0-1,0 0 1,1 1 0,-1-1-1,1 1 1,0-1-1,-2 7 1,0-1 5,0-1 1,-1 1-1,0-1 0,0 0 1,-1 0-1,0 0 0,-1-1 1,0 0-1,0 0 0,-14 11 1,-18 21 10,-20 29 21,-62 81 268,66-78-191,-76 77 0,61-71-41,54-63 23,0 0-1,-34 23 1,17-14-4,-178 121 479,58-44-449,127-81-112,-33 34 0,34-30-22,12-11 56,9-9-30,0 0 0,0 0-1,0-1 1,0 1 0,-1-1-1,1 0 1,-1-1 0,-6 4-1,16-13-4783,20-25 2746,94-70-7348,-77 70 7286</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22.830"/>
    </inkml:context>
    <inkml:brush xml:id="br0">
      <inkml:brushProperty name="width" value="0.05" units="cm"/>
      <inkml:brushProperty name="height" value="0.05" units="cm"/>
      <inkml:brushProperty name="color" value="#E71224"/>
    </inkml:brush>
  </inkml:definitions>
  <inkml:trace contextRef="#ctx0" brushRef="#br0">1 47 5693,'0'-5'557,"2"-23"2061,-1 28-2610,-1-1 1,1 0 0,-1 0-1,1 1 1,0-1-1,-1 0 1,1 1 0,0-1-1,-1 0 1,1 1-1,0-1 1,0 1 0,0 0-1,-1-1 1,1 1-1,0-1 1,0 1-1,0 0 1,0 0 0,0 0-1,1-1 1,39-2 6,-20 4 86,-20-1-101,-1 1-1,1 0 1,0-1 0,-1 1 0,1 0-1,0 0 1,-1 0 0,1-1 0,-1 1-1,1 0 1,-1 0 0,0 0 0,1 0-1,-1 0 1,0 0 0,0 0 0,0 0-1,0 0 1,1 0 0,-1 0 0,-1 0-1,1 0 1,0 0 0,0 1 0,0 1-3,2 5 2,-1 0 0,1 0 1,-2-1-1,1 1 0,-1 0 1,-1 10-1,0 0 3,1-8 3,1-7-3,-1-1 0,0 0 1,1 1-1,-1-1 0,0 0 1,-1 1-1,1-1 0,0 1 1,-1-1-1,1 0 0,-1 1 1,0-1-1,1 0 1,-3 3-1,-4 3 0,5-7-3,1 0 0,0 0 0,0 1 0,-1-1 0,1 1-1,0-1 1,0 0 0,0 1 0,0 0 0,1-1 0,-1 1 0,0 0 0,1-1 0,-1 1 0,1 0 0,0-1 0,-1 1-1,1 0 1,0 0 0,0 3 0,0 61-722,0-37-3418</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23.265"/>
    </inkml:context>
    <inkml:brush xml:id="br0">
      <inkml:brushProperty name="width" value="0.05" units="cm"/>
      <inkml:brushProperty name="height" value="0.05" units="cm"/>
      <inkml:brushProperty name="color" value="#E71224"/>
    </inkml:brush>
  </inkml:definitions>
  <inkml:trace contextRef="#ctx0" brushRef="#br0">1 60 4308,'0'-13'1340,"0"11"-1074,-1-1-1,1 1 1,0-1 0,0 1 0,1-1 0,-1 1 0,1-1 0,-1 1 0,2-4 0,-1 5-254,-1 0 1,1 0-1,0 0 1,0 0-1,1 0 0,-1 0 1,0 0-1,0 0 1,0 0-1,0 1 0,1-1 1,-1 0-1,0 1 0,1-1 1,-1 1-1,1-1 1,-1 1-1,0 0 0,4-1 1,8 0 19,0-1 0,0 2 0,20 0 0,-1 1-52,-31 0 19,0-1 0,0 0 1,0 1-1,0 0 0,0-1 0,0 1 0,0 0 1,0-1-1,0 1 0,0 0 0,0 0 1,-1 0-1,1 0 0,0 0 0,-1 0 1,1 0-1,-1 0 0,1 0 0,-1 0 1,1 0-1,-1 0 0,0 0 0,1 0 1,-1 0-1,0 2 0,1 1-1,5 1-13,-2 1 13,-1 27-8,-1 39-1,-2-71 12,0 1 0,-1-1 0,1 0 0,-1 1 0,1-1-1,-1 0 1,1 1 0,-1-1 0,0 0 0,1 0 0,-1 0-1,0 0 1,0 0 0,0 0 0,0 0 0,0 0 0,0 0-1,0 0 1,0 0 0,-1 0 0,1-1 0,0 1 0,0-1-1,-1 1 1,1-1 0,0 1 0,-1-1 0,-1 1 0,-6 3 2,-5 11 6,-87 56-98,87-54 83,14-17 34,4 0-135,14 0 134,-14 0-15,1 0-22,184 0-2296,-188 0 2263,-1 0-1,1 0 1,0 0-1,-1 0 1,1 0-1,-1 0 1,1 0-1,-1-1 1,1 1-1,-1 0 1,1 0-1,-1-1 1,1 1-1,-1 0 1,1-1-1,-1 1 1,1 0-1,-1-1 1,1 1-1,-1-1 1,0 1-1,1-1 1,-1 1-1,0-1 1,1 1-1,-1-1 1,0 1-1,0-1 1,0 0-1,1 0 1,-1 1-41,0-1 1,0 0-1,0 1 1,1-1-1,-1 0 1,0 1-1,1-1 1,-1 0-1,1 1 1,-1-1-1,1 1 1,-1-1-1,1 1 1,-1-1-1,1 1 1,-1-1-1,1 1 1,-1-1 0,1 1-1,0 0 1,-1-1-1,1 1 1,0 0-1,0 0 1,-1 0-1,1-1 1,0 1-1,-1 0 1,1 0-1,1 0 1,4-3-871,0-12 211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23.609"/>
    </inkml:context>
    <inkml:brush xml:id="br0">
      <inkml:brushProperty name="width" value="0.05" units="cm"/>
      <inkml:brushProperty name="height" value="0.05" units="cm"/>
      <inkml:brushProperty name="color" value="#E71224"/>
    </inkml:brush>
  </inkml:definitions>
  <inkml:trace contextRef="#ctx0" brushRef="#br0">92 18 3180,'0'0'1345,"-5"0"-452,-18 0 1426,20 5-1891,-10 13-126,10-13-83,1 12 144,-4-10-227,-1 9 251,6-13-354,0-1 1,0 0 0,1 0 0,-1 1 0,1-1 0,0 0-1,-1 0 1,1 1 0,0-1 0,1 0 0,-1 1-1,0-1 1,1 4 0,0-5-28,0 0 1,0 0-1,0 1 0,-1-1 0,1 0 1,0 0-1,1 0 0,-1 0 0,0 0 0,0-1 1,0 1-1,0 0 0,1-1 0,-1 1 1,0 0-1,1-1 0,-1 1 0,2-1 1,6 2 0,0 0 1,0-1 0,1-1 0,-1 1 0,0-1 0,10-2 0,7 1-2,-25 1-7,-1 0 0,1 0 1,0 0-1,-1 0 0,1-1 0,0 1 0,0 0 1,-1 0-1,1 0 0,0-1 0,-1 1 1,1-1-1,-1 1 0,1 0 0,0-1 0,-1 1 1,1-1-1,-1 1 0,1-1 0,-1 1 1,1-1-1,-1 0 0,0 1 0,1-1 0,-1 1 1,0-1-1,1 0 0,-1 0 0,0 1 0,0-1 1,1 0-1,-1 1 0,0-1 0,0 0 1,0-1-1,0 2 0,0-1 0,0 1 0,0-1 1,0 0-1,0 1 0,0-1 0,0 0 1,1 1-1,-1-1 0,0 1 0,0-1 0,1 0 1,-1 1-1,0-1 0,1 1 0,-1-1 1,0 1-1,1-1 0,-1 1 0,1-1 0,-1 1 1,1 0-1,-1-1 0,1 1 0,-1 0 1,1-1-1,0 1 0,-1 0 0,1-1 0,-1 1 1,1 0-1,0 0 0,-1 0 0,2 0 1,-2 0-1,0 0 1,1 0 0,-1 0-1,0 0 1,0 0 0,0 0 0,0 0-1,1-1 1,-1 1 0,0 0-1,0 0 1,0 0 0,0 0-1,1 0 1,-1 0 0,0 0 0,0 0-1,0 0 1,0-1 0,0 1-1,0 0 1,0 0 0,1 0-1,-1 0 1,0 0 0,0 0 0,0-1-1,0 1 1,0 0 0,0 0-1,0 0 1,0 0 0,0-1 0,0 1-1,0 0 1,0 0 0,0 0-1,0 0 1,0-1 0,0 1-1,0 0 1,0 0 0,0 0 0,0-1-1,6-75-577,-6 76 555,0-1 1,0 0 0,-1 0 0,1 1 0,0-1 0,-1 0 0,1 1 0,0-1 0,-1 0 0,1 1 0,-1-1 0,1 1 0,-1-1 0,1 0 0,-1 1-1,1 0 1,-1-1 0,1 1 0,-1-1 0,0 1 0,1 0 0,-1-1 0,0 1 0,0 0 0,1-1 0,-1 1 0,0 0 0,1 0 0,-1 0-1,0 0 1,0 0 0,1 0 0,-1 0 0,-1 0 0,-7-1-242,-6-3-731,-1 2 0,1-1 0,-1 2 0,0 0 0,-16 2 0,12-1 3,-11 0-87</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47.978"/>
    </inkml:context>
    <inkml:brush xml:id="br0">
      <inkml:brushProperty name="width" value="0.05" units="cm"/>
      <inkml:brushProperty name="height" value="0.05" units="cm"/>
      <inkml:brushProperty name="color" value="#E71224"/>
    </inkml:brush>
  </inkml:definitions>
  <inkml:trace contextRef="#ctx0" brushRef="#br0">38 28 388,'0'0'855,"0"-5"-785,0-13 15,0 13 1141,-7 5-1270,-24 0-1851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55.264"/>
    </inkml:context>
    <inkml:brush xml:id="br0">
      <inkml:brushProperty name="width" value="0.05" units="cm"/>
      <inkml:brushProperty name="height" value="0.05" units="cm"/>
      <inkml:brushProperty name="color" value="#E71224"/>
    </inkml:brush>
  </inkml:definitions>
  <inkml:trace contextRef="#ctx0" brushRef="#br0">2 133 2432,'-2'-10'637,"2"0"6636,15 9-3412,-5 1-5702,-1 1 1855,-1 0-11,1-1-1,-1 0 1,0 0 0,0 0 0,0-1-1,0 0 1,10-3 0,-11 0-1,-5 2 1,1 0-1,0 1 0,0-1 0,0 1 0,0-1 1,0 1-1,1 0 0,-1 0 0,0 0 0,1 1 0,-1-1 1,0 1-1,1-1 0,5 2 0,1517-1 268,-1522-1-271,1 1 0,-1-1 0,0 1 0,0-1 0,0-1 0,0 1 0,5-3 0,-5 3 2,0-1 0,0 0 0,1 1 1,-1 0-1,0 0 0,0 1 0,6-1 0,338 1 15,-246-10-30,-66 11 13,-17 0-8,-1-1 1,1-1-1,27-4 0,-29 3 9,0 0-1,-1 1 1,33 3-1,-3 0 1,442-2-13,-485 0 11,0 0 0,0-1-1,1 1 1,-1-1 0,0 0-1,0 0 1,0 0 0,6-3-1,-6 2 4,0 1 0,0 0 0,0 0 0,0 0 0,1 0 0,-1 0 0,0 0 0,7 1 0,4 0 1,15 0-1,0-1 0,31-5 0,6 2-44,-22 2 48,304-4 2,-205 8 7,551-2 43,-690-1-57,-1 1-1,1 0 0,-1-1 0,1 0 1,-1 0-1,0 0 0,1 0 0,4-3 1,-5 3 0,1-1 1,-1 1 0,1 0 0,-1 0 0,1 0 0,-1 0-1,1 0 1,6 1 0,38 0-765,-40 0-1969,-34 0-1059,9 0 1694,13 0 240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56.632"/>
    </inkml:context>
    <inkml:brush xml:id="br0">
      <inkml:brushProperty name="width" value="0.05" units="cm"/>
      <inkml:brushProperty name="height" value="0.05" units="cm"/>
      <inkml:brushProperty name="color" value="#E71224"/>
    </inkml:brush>
  </inkml:definitions>
  <inkml:trace contextRef="#ctx0" brushRef="#br0">0 2287 468,'0'0'7515,"4"0"-7347,-2 0-125,0-1-1,0 1 1,0 0-1,0-1 0,0 1 1,-1-1-1,1 1 1,0-1-1,0 0 1,0 0-1,-1 0 0,1 0 1,0 0-1,-1 0 1,1-1-1,-1 1 0,3-3 1,-4 4-38,0-1 1,1 1 0,-1-1-1,0 1 1,1 0-1,-1-1 1,0 1 0,1 0-1,-1-1 1,1 1-1,-1 0 1,1 0-1,-1-1 1,1 1 0,-1 0-1,1 0 1,-1 0-1,1 0 1,-1 0 0,1 0-1,-1 0 1,2 0-1,4-2 8,54-55 133,-8 8 6,-1-2 0,66-87 0,20-22-140,19-22-20,-73 81 42,-52 68 91,57-47-1,-36 35 65,135-116-100,-140 124-86,2 2 1,59-30-1,6 5-41,-17 10 65,102-70-1,63-54-81,-194 130 74,-29 17 33,-2-2 1,-1-1-1,43-46 0,84-114 329,-162 189-383,39-45 26,-25 31 30,-1-1 1,-1 0 0,-1-1 0,0-1 0,18-36 0,-27 46-15,1 1-1,-1 0 1,1 1 0,1-1-1,-1 1 1,1-1 0,0 1-1,1 1 1,-1-1-1,12-8 1,-10 8-693,-15 5-1237,-12 6 410,19-3 1387,1-1-1,-1 1 1,0-1 0,1 1-1,-1 0 1,1-1 0,-1 1-1,1 0 1,0-1 0,-1 1-1,1 0 1,0 0 0,1 1-1,-1-3 94,0 1-66,0-1-1,0 1 1,0-1 0,0 1-1,0-1 1,0 1-1,-1-1 1,1 1 0,0-1-1,0 1 1,0 0 0,0-1-1,-1 1 1,1-1-1,0 1 1,-1-1 0,1 0-1,0 1 1,-1-1-1,1 1 1,0-1 0,-1 0-1,0 1 1,-23 27-1647,5-5 180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57.701"/>
    </inkml:context>
    <inkml:brush xml:id="br0">
      <inkml:brushProperty name="width" value="0.05" units="cm"/>
      <inkml:brushProperty name="height" value="0.05" units="cm"/>
      <inkml:brushProperty name="color" value="#E71224"/>
    </inkml:brush>
  </inkml:definitions>
  <inkml:trace contextRef="#ctx0" brushRef="#br0">63 1730 368,'-1'0'71,"0"0"0,0 1 0,1-1 0,-1 1 0,0-1 0,0 1 0,1 0 0,-1-1 0,1 1 0,-1 0 1,0-1-1,1 1 0,-1 0 0,1 0 0,0-1 0,-1 1 0,1 0 0,0 0 0,-1 0 0,1 0 0,0 0 0,0-1 0,0 1 0,-1 0 0,1 0 0,0 0 0,0 0 0,1 0 0,-1 0 0,0 0 0,0 1 0,0 1 102,-1-2-133,0-1 0,0 1 0,-1 0 1,1 0-1,0-1 0,-1 1 0,1-1 1,-1 1-1,1-1 0,-1 0 0,1 0 1,-1 1-1,1-1 0,-1 0 0,-1 0 1,3-1-32,0 1 1,0 0 0,-1 0 0,1 0-1,0 0 1,0 0 0,0 0 0,0 0-1,-1 1 1,1-1 0,0 0 0,0 0-1,0 0 1,0 0 0,-1 0 0,1 0-1,0 0 1,0 0 0,0 0 0,0 0-1,-1 0 1,1 1 0,0-1 0,0 0-1,0 0 1,0 0 0,0 0 0,0 0-1,0 1 1,0-1 0,-1 0 0,1 0-1,0 0 1,0 0 0,0 1 0,0-1-1,0 0 1,0 0 0,0 0 0,0 1-1,0-1 1,0 0 0,0 0 0,0 0-1,0 0 1,0 1 0,0-1 0,0 0 3,0 0 0,0 0 0,1 0 0,-1 1-1,0-1 1,0 0 0,0 0 0,0 0 0,0 0 0,0 0 0,0 0 0,0 0 0,0 1 0,0-1 0,0 0 0,0 0 0,-1 0 0,1 0 0,0 0 0,0 0 0,0 0 0,0 0 0,0 1 0,0-1 0,0 0-1,0 0 1,0 0 0,0 0 0,0 0 0,0 0 0,0 0 0,-1 0 0,1 0 0,0 0 0,0 0 0,0 1 0,0-1 0,0 0 0,0 0 0,0 0 0,-1 0 0,1 0 0,0 0 0,0 0 0,0 0 0,0 0 0,0 0-1,0 0 1,0 0 0,-1 0 0,1 0 0,0 0 0,0 0 0,0 0 0,0-1 0,-1 2 145,1-1 0,-1 0 0,0 0 0,1 0 0,-1 0 0,1 0 0,-1 0 0,0 0 0,1 0 0,-1 0 0,1 0 0,-1-1 0,0 1 0,1 0 0,-1 0 0,1-1 0,-1 1 0,1 0 0,-1 0 0,1-1 0,-1 1 0,1-1 0,-1 1 0,1 0 0,-1-1 0,1 1-1,0-1 1,-1 1 0,1-1 0,0 1 0,-1-1 0,1 1 0,0-1 0,0 0 0,-1 0 0,1-9-763,0 9 605,0 1-1,0 0 1,0 0 0,0 0 0,0 0-1,0 0 1,0-1 0,0 1 0,0 0-1,0 0 1,0 0 0,0 0 0,0-1-1,0 1 1,0 0 0,0 0 0,0 0-1,0 0 1,0 0 0,0-1-1,0 1 1,0 0 0,0 0 0,0 0-1,1 0 1,-1 0 0,0 0 0,0-1-1,0 1 1,0 0 0,0 0 0,1 0-1,-1 0 1,0 0 0,0 0 0,0 0-1,0 0 1,0 0 0,1 0 0,-1 0-1,0 0 1,0 0 0,0 0 0,0 0-1,1 0 1,-1 0 0,0 0 0,0 0-1,0 0 1,0 0 0,0 0-1,1 0 1,-1 0 0,0 0 0,0 0-1,0 0 1,1 1 0,0-1-1,0 0 1,0 0 0,0 0-1,0 0 1,0 0-1,0 0 1,0 0-1,0 0 1,0 0 0,0-1-1,0 1 1,0 0-1,0-1 1,0 1-1,0-1 1,-1 1 0,1-1-1,0 1 1,0-1-1,0 1 1,-1-1-1,1 0 1,0 1 0,-1-1-1,1 0 1,-1 0-1,1 1 1,-1-1-1,1 0 1,-1 0 0,1 0-1,-1 0 1,0 0-1,1 0 1,-1 0-1,0 0 1,0 0 0,0 0-1,0 0 1,0-1-1,0 2 1,0 0 0,0-1 0,0 1 1,0 0-1,0-1 0,0 1 0,0-1 0,0 1 0,1 0 0,-1-1 0,0 1 0,0 0 0,0-1 0,0 1 1,0 0-1,1 0 0,-1-1 0,0 1 0,0 0 0,1 0 0,-1-1 0,0 1 0,0 0 0,1 0 0,-1-1 0,0 1 1,0 0-1,1 0 0,-1 0 0,1-1 0,1 0-2,47-41 21,-41 34-17,-1 1 0,1 1 0,0-1 0,0 1 0,1 1 0,16-9 0,7-4-15,215-130 11,-49 24 24,135-25-9,-15 8-58,-36-23 94,-208 120-54,136-58 0,-21 11-8,18-6-1,-23 11 13,216-82-40,-346 148 38,428-163-42,-460 174 49,-1-2 0,0-1 0,26-19 0,-30 20-12,-10 4-660,-10 4-2322,-17 4-2162,15 0 6191,-2-1-2167</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58.420"/>
    </inkml:context>
    <inkml:brush xml:id="br0">
      <inkml:brushProperty name="width" value="0.05" units="cm"/>
      <inkml:brushProperty name="height" value="0.05" units="cm"/>
      <inkml:brushProperty name="color" value="#E71224"/>
    </inkml:brush>
  </inkml:definitions>
  <inkml:trace contextRef="#ctx0" brushRef="#br0">29 80 892,'0'-54'750,"0"53"-742,0 1-1,0 0 1,0-1-1,0 1 1,-1-1-1,1 1 1,0 0-1,0-1 1,0 1-1,0-1 1,0 1-1,-1 0 1,1-1-1,0 1 1,0 0-1,-1-1 1,1 1-1,0 0 1,0-1-1,-1 1 1,1 0-1,0 0 1,-1-1-1,1 1 1,0 0-1,-1 0 1,1 0 0,-1 0-1,1-1 1,0 1-1,-1 0 1,1 0-1,-1 0 1,1 0-1,0 0 1,-1 0-1,1 0 1,-1 0-1,1 0 1,-1 0-1,0 0 95,1 0-1,-1 0 0,1 0 1,-1 0-1,0 0 0,1 0 1,-1 0-1,1 0 1,-1 0-1,0 0 0,1 0 1,-1-1-1,1 1 0,-1 0 1,1 0-1,-1-1 1,1 1-1,-1 0 0,1-1 1,-1 1-1,1-1 0,0 1 1,-1-1-1,1 1 1,-1 0-1,1-1 0,0 0 1,0 1-1,-1-1 0,1 1 1,0-1-1,0 1 1,0-1-1,-1 1 0,1-1 1,0 0-1,0 1 0,0-1 1,0 1-1,0-1 0,0 0 1,0 0-1,0 2-42,0 0 0,0 0 0,0 0 0,0 0 0,0 0 0,0 0 0,0 0 0,0 0 0,0 0 1,0 0-1,0 0 0,1 0 0,-1 0 0,0 0 0,1 0 0,-1-1 0,1 1 0,-1 0 0,1 0 0,-1 0 0,1-1 0,-1 1 0,1 0 0,0 0 0,-1-1 0,1 1 0,0-1 0,0 1 0,1 0 0,10 8 72,-1 10 33,16-7-6,-14 19-30,13-8-23,2 2-24,-5 2-8,8 7 57,-2 2 0,-2 0 0,40 72 0,-44-56-81,-3 0 0,-2 1 0,-2 1-1,13 79 1,-3-5 42,-26-126-102,1 0 0,-1 0 0,1 0 1,-1-1-1,1 1 0,0 0 0,0 0 0,0 0 1,0-1-1,0 1 0,0 0 0,0-1 0,0 1 1,2 1-1,-2-3-106,-1-21-7549,0 16 6552</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59.477"/>
    </inkml:context>
    <inkml:brush xml:id="br0">
      <inkml:brushProperty name="width" value="0.05" units="cm"/>
      <inkml:brushProperty name="height" value="0.05" units="cm"/>
      <inkml:brushProperty name="color" value="#E71224"/>
    </inkml:brush>
  </inkml:definitions>
  <inkml:trace contextRef="#ctx0" brushRef="#br0">35 20 3128,'-5'-1'235,"-19"-1"184,24 2-337,0 0-1,-1 0 1,1 0 0,0 0 0,0 0 0,-1-1 0,1 1 0,0 0 0,0 0 0,-1 0-1,1 0 1,0 0 0,0-1 0,-1 1 0,1 0 0,0 0 0,0 0 0,-1-1-1,1 1 1,0 0 0,0 0 0,0 0 0,0-1 0,-1 1 0,1 0 0,0-1 0,0 1-1,1-3 2687,-2 4-2764,1-1-1,0 1 1,0 0-1,0 0 1,0-1-1,0 1 1,0 0 0,1-1-1,-1 1 1,0 0-1,0 0 1,0-1-1,1 1 1,-1 0-1,0-1 1,1 1-1,-1-1 1,0 1-1,1 0 1,-1-1 0,1 1-1,-1-1 1,1 1-1,-1-1 1,1 1-1,1 0 1,19 0 114,-17-2-94,1 1 0,-1 0 1,1 0-1,0 1 0,-1-1 0,1 1 0,5 1 1,15 4 5,1-2 1,0-1 0,0-1 0,0-2 0,34-2 0,4 0 5,-63 2-36,0 0-1,1 0 1,-1 0-1,0 0 1,0 0 0,0 0-1,0-1 1,0 1 0,0 0-1,0-1 1,0 1 0,0-1-1,0 1 1,0-1 0,0 0-1,0 1 1,0-1-1,0 0 1,0 1 0,0-1-1,-1 0 1,2-2 0,-1 2 0,0 0 0,-1 0 1,1 0-1,0 0 0,0 0 1,0 1-1,0-1 0,0 0 1,1 0-1,-1 1 0,0-1 1,0 0-1,0 1 0,0 0 1,1-1-1,-1 1 0,0-1 1,1 1-1,-1 0 0,0 0 1,1 0-1,1 0 0,-2 0-17,-1 0 1,1-1-1,-1 1 0,0 0 0,1-1 0,-1 1 1,0 0-1,1-1 0,-1 1 0,0 0 1,0-1-1,1 1 0,-1 0 0,0-1 0,0 1 1,1-1-1,-1 1 0,0-1 0,0 1 0,0-1 1,0 1-1,0-1 0,0 1 0,0 0 1,0-1-1,0 1 0,0-1 0,0 1 0,0-1 1,0 1-1,0-1 0,0 1 0,-1-1 0,1 1 1,0 0-1,0-1 0,0 1 0,-1-1 0,-1 1 17,0 0-1,0 0 1,0 1-1,0-1 1,1 1-1,-1-1 1,0 1-1,0 0 1,1 0-1,-1 0 0,0 0 1,1 0-1,-1 0 1,1 0-1,-3 2 1,3-1 0,-1-1 0,1 0 1,0 0-1,-1 0 0,1 0 1,-1 0-1,1 0 0,-1-1 1,0 1-1,1 0 0,-1-1 1,0 1-1,1-1 0,-1 1 1,-2-1-1,-7 4 21,-2 6-33,2-3 20,0 1-1,0 1 0,1-1 1,0 2-1,1-1 1,0 1-1,0 1 1,1-1-1,1 2 0,0-1 1,-7 15-1,9-8-34,1 0-1,0 0 1,1 0-1,1 1 0,1-1 1,1 1-1,2 23 1,-1 3-2937,5-44 823,23-1-55</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59.843"/>
    </inkml:context>
    <inkml:brush xml:id="br0">
      <inkml:brushProperty name="width" value="0.05" units="cm"/>
      <inkml:brushProperty name="height" value="0.05" units="cm"/>
      <inkml:brushProperty name="color" value="#E71224"/>
    </inkml:brush>
  </inkml:definitions>
  <inkml:trace contextRef="#ctx0" brushRef="#br0">1 14 2504,'10'-13'4530,"-10"13"-4494,0 0 0,0-1 0,1 1 0,-1 0 0,0 0 0,0 0-1,0 0 1,0 0 0,0 0 0,1 0 0,-1 0 0,0 1 0,0-1 0,0 0-1,0 0 1,1 0 0,-1 0 0,0 0 0,0 0 0,0 0 0,0 0-1,0 0 1,0 0 0,1 0 0,-1 1 0,0-1 0,0 0 0,0 0 0,0 0-1,0 0 1,0 0 0,0 0 0,0 1 0,0-1 0,1 0 0,-1 0-1,0 0 1,0 0 0,0 0 0,0 1 0,0-1 0,0 0 0,0 0 0,0 0-1,0 0 1,0 1 0,-1 39-640,0-3 991,1-36-382,-1 2-7,1 0 0,0 0 0,0-1 0,0 1 0,0 0 0,0 0 0,1-1 0,-1 1 0,1 0 0,1 3 0,4-1-3,4 6 36,-8 15-33,6-18-19,-7-7 17,0-1 0,0 1 0,0-1 0,-1 1 0,1 0 0,0-1 0,-1 1 0,1 0 0,0 0 0,-1-1 0,1 1 0,-1 0 0,1 0 0,-1 0 0,1 1 0,-1 0 8,0-1 0,0 1 0,0-1 0,0 0 0,0 1 0,0-1 0,0 1 0,1-1 0,-1 0 0,1 1 0,-1-1 0,1 0 0,-1 1 0,1-1 0,1 2 0,14 2 8,-10-4-14,5 5 13,92 8 126,50-13-153,-151-1 16,0-1-1,0 1 0,-1 0 0,1-1 0,0 1 0,0-1 0,0 1 0,-1-1 0,1 0 0,0 1 0,-1-1 0,1 0 0,0 0 0,1-2 0,-1 1-25,-1 1 0,1 0-1,0 0 1,0 0-1,0 0 1,0 0 0,0 0-1,0 0 1,0 1-1,0-1 1,0 1 0,0-1-1,0 1 1,4 0-1,-4 0-137,0 0-1,1-1 0,-1 1 0,1 0 1,-1-1-1,1 0 0,-1 1 0,0-1 1,1 0-1,-1 0 0,0-1 0,3-1 1,-3 2-132,0-1 0,0 1 0,0 0 0,0 0 0,0 0 0,1 1 0,-1-1 0,0 0 1,0 1-1,1-1 0,-1 1 0,4 0 0,2 0-977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9:13.987"/>
    </inkml:context>
    <inkml:brush xml:id="br0">
      <inkml:brushProperty name="width" value="0.05" units="cm"/>
      <inkml:brushProperty name="height" value="0.05" units="cm"/>
      <inkml:brushProperty name="color" value="#E71224"/>
    </inkml:brush>
  </inkml:definitions>
  <inkml:trace contextRef="#ctx0" brushRef="#br0">129 1 2704,'-3'3'7448,"2"-2"-7432,0 0 0,-1 0 0,1 0 0,-1 0 0,1 0 0,0-1 0,-1 1 0,1 0 0,-1-1 0,1 1 0,-1-1 0,0 0 0,1 1 0,-4-1 0,1 0 1011,-3 2-967,-19 6-6,-8 2 50,29-7-96,-15-1-13,20-2 6,0 0 0,0 0 0,0 0 0,-1 0 0,1 0 0,0 0 0,0 0 0,0 0 0,0 0 0,0 0 0,-1 0 0,1 0 0,0 0 0,0 0 0,0 0 0,0 0 0,0 0 0,-1 0 0,1 0 0,0 0 0,0 0 0,0 0 0,0 1 0,0-1 0,0 0 0,-1 0 0,1 0 0,0 0 0,0 0 0,0 0 0,0 1 0,0-1 0,0 0 0,0 0 0,0 0 0,0 0 0,0 0 0,0 0 0,0 1 0,-1-1 0,1 0 0,0 0 0,0 0-1,0 0 1,0 1 0,0-1 0,0 0 0,1 0 0,-1 0 0,0 0 0,0 0 0,0 1 0,0-1 0,0 0 0,0 0 0,0 6 253,0-5-249,0 0-1,0 1 0,1-1 1,-1 0-1,0 0 1,0 0-1,1 0 1,-1 0-1,1 0 1,-1 0-1,1 0 1,-1 0-1,1 0 0,-1 0 1,1 0-1,0 0 1,-1-1-1,1 1 1,0 0-1,0 0 1,0-1-1,0 1 1,0 0-1,0-1 0,0 1 1,0-1-1,1 1 1,-1-1 1,0 1 0,0-1 1,-1 1-1,1-1 0,0 1 1,0-1-1,0 1 0,0-1 1,-1 1-1,1 0 0,0-1 1,0 1-1,-1 0 0,1 0 1,-1 0-1,1 0 0,-1-1 1,1 1-1,-1 0 0,1 0 1,-1 0-1,0 0 0,0 0 0,1 0 1,-1 0-1,0 2 0,0-3 0,0 1-1,0-1 0,0 1 0,0-1 0,0 0 0,0 1 0,0-1 0,0 1 0,1-1 0,-1 0 1,0 1-1,0-1 0,0 0 0,1 1 0,-1-1 0,0 0 0,0 1 0,1-1 0,-1 0 0,0 1 0,1-1 1,-1 0-1,0 0 0,1 1 0,-1-1 0,0 0 0,1 0 0,57 53 510,-52-47-439,0 0 0,0-1-1,0 0 1,1 0 0,0 0 0,0 0 0,14 5 0,9 7 157,78 64 394,1 1-267,-69-54-330,65 60 1,-59-47-11,139 137 95,-157-151-86,1-2 1,46 32 0,-46-36-46,95 75 92,-54-34-18,-22-28-2,-35-23-46,2-1-1,-1 0 1,23 11 0,-26-15-10,0 0 1,0 1 0,15 14-1,6 3 20,13 11 26,49 46 1,-89-76-32,40 46-9,-40-43 4,1 0 0,0-1-1,0 0 1,1 0 0,-1 0-1,2-1 1,-1 0 0,1-1-1,0 1 1,9 3-1,-1-1 8,0 0 0,0 0 0,-1 1 0,0 1 0,-1 1-1,0 0 1,16 18 0,7 18-14,-25-30 50,26 26 0,14 5 197,-29-27-219,0 1-1,-1 0 0,24 33 0,-15-15-16,3-1 0,1-2 1,66 54-1,-96-87-22,30 27 27,104 82 30,-112-92-42,39 37 1,15 14-59,-46-44 264,51 54 1,11 10-42,-89-84-143,15 8 55,-23-16-75,3-7-3661,-4-6 3153,1 12-44,-5-7-1747,-12-19-1289,9 11 1526,-14-10-369</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0.514"/>
    </inkml:context>
    <inkml:brush xml:id="br0">
      <inkml:brushProperty name="width" value="0.05" units="cm"/>
      <inkml:brushProperty name="height" value="0.05" units="cm"/>
      <inkml:brushProperty name="color" value="#E71224"/>
    </inkml:brush>
  </inkml:definitions>
  <inkml:trace contextRef="#ctx0" brushRef="#br0">3 1 2376,'-2'52'5545,"2"-28"-5963,0-23 419,0 0 0,0-1 1,0 1-1,0 0 0,0 0 1,0-1-1,0 1 0,1 0 1,-1 0-1,0-1 0,0 1 0,1 0 1,-1-1-1,0 1 0,1 0 1,-1-1-1,1 1 0,-1-1 1,1 1-1,-1 0 0,1-1 1,-1 1-1,1-1 0,0 0 1,-1 1-1,1-1 0,-1 1 0,1-1 1,0 0-1,0 1 0,0-1-1,1 1-1,-1-1 0,0 1 0,0-1 0,0 1 1,-1 0-1,1 0 0,0-1 0,0 1 0,0 0 0,0 0 1,-1 0-1,1 0 0,0 0 0,-1 0 0,1 0 1,-1 0-1,1 0 0,-1 0 0,0 0 0,1 0 0,-1 1 1,0-1-1,0 0 0,1 0 0,-1 0 0,0 0 0,0 1 1,-1-1-1,1 1 0,0 1 0,-1-2 2,1 1 0,0-1 0,0 1 0,0-1 0,0 1 0,0-1 0,0 1 0,0-1 0,0 0 0,0 1 0,1-1 1,-1 1-1,1-1 0,-1 1 0,1-1 0,-1 0 0,2 2 0,4 1 10,-5-4-10,0 1 1,0-1-1,-1 0 0,1 1 1,0-1-1,0 1 0,0-1 0,-1 1 1,1-1-1,0 1 0,-1 0 1,1-1-1,-1 1 0,1 0 0,-1 0 1,1-1-1,-1 1 0,1 0 1,-1 0-1,0 0 0,1-1 1,-1 1-1,0 0 0,0 0 0,0 1 1,0-1-5,0-1 0,0 1 0,1 0 0,-1-1 0,0 1 0,0 0 0,0-1 0,0 1 0,1-1 0,-1 1 0,0 0 0,0-1 0,1 1 0,-1-1 0,0 1 0,1-1 0,-1 1 0,1-1 0,-1 1 0,1-1 0,-1 1 0,1-1 0,0 1 0,0-1-13,-1 1 1,1-1 0,-1 0-1,1 1 1,-1-1-1,0 1 1,1-1 0,-1 0-1,1 1 1,-1-1-1,0 1 1,1 0 0,-1-1-1,0 1 1,0-1 0,1 1-1,-1-1 1,0 1-1,0 0 1,0-1 0,0 1-1,0-1 1,0 2-1,14 19-2023,-6-17-1902,-5-4 3142</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0.857"/>
    </inkml:context>
    <inkml:brush xml:id="br0">
      <inkml:brushProperty name="width" value="0.05" units="cm"/>
      <inkml:brushProperty name="height" value="0.05" units="cm"/>
      <inkml:brushProperty name="color" value="#E71224"/>
    </inkml:brush>
  </inkml:definitions>
  <inkml:trace contextRef="#ctx0" brushRef="#br0">63 60 2848,'0'-1'29,"0"0"0,0 0 0,0 0-1,0 0 1,0 1 0,0-1 0,0 0-1,-1 0 1,1 0 0,0 0 0,-1 1-1,1-1 1,-1 0 0,1 0 0,-1 0-1,1 1 1,-1-1 0,1 0 0,-1 1-1,0-1 1,1 1 0,-1-1 0,0 0-1,1 1 1,-1 0 0,0-1 0,0 1-1,0-1 1,1 1 0,-1 0 0,0 0-1,0-1 1,-2 1 0,-3-2 142,6 2-139,0 0-1,-1 0 0,1 0 1,0-1-1,-1 1 1,1 0-1,0 0 1,0 0-1,-1 0 1,1-1-1,0 1 1,0 0-1,-1 0 1,1-1-1,0 1 1,0 0-1,0 0 1,-1-1-1,1 1 1,0 0-1,0 0 1,0-1-1,0 1 1,0 0-1,0-1 1,0 1-1,0 0 1,0 0-1,-1-1 1,1 1-1,0 0 0,1-1 1,-1 1-1,0 0 1,0-1-1,0 1 1,0-1-1,0 1-11,0 0 0,0 0 0,0-1 0,0 1 0,0 0 0,0 0 0,1-1 0,-1 1 0,0 0 0,0 0 0,0 0-1,0-1 1,-1 1 0,1 0 0,0 0 0,0-1 0,0 1 0,0 0 0,0 0 0,0 0 0,0-1 0,0 1 0,0 0 0,0 0 0,-1 0-1,1 0 1,0-1 0,0 1 0,0 0 0,0 0 0,-1 0 0,1 0 0,0 0 0,0-1 0,0 1 0,-1 0 0,1 0 0,0 0 0,-4-1 122,4 1-127,-1 1 1,1-1-1,-1 0 0,1 0 1,-1 0-1,1-1 1,-1 1-1,1 0 1,-1 0-1,1 0 0,-1 0 1,1 0-1,-1-1 1,1 1-1,-1 0 1,1 0-1,-1-1 0,1 1 1,0 0-1,-1 0 1,1-1-1,0 1 1,-1-1-1,1 1 0,0 0 1,-1-1-1,1 1 1,0-1-1,0 1 0,-1-1 1,1 1-1,0-1 1,0 1-1,0-1 1,-13-7 132</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1.232"/>
    </inkml:context>
    <inkml:brush xml:id="br0">
      <inkml:brushProperty name="width" value="0.05" units="cm"/>
      <inkml:brushProperty name="height" value="0.05" units="cm"/>
      <inkml:brushProperty name="color" value="#E71224"/>
    </inkml:brush>
  </inkml:definitions>
  <inkml:trace contextRef="#ctx0" brushRef="#br0">145 0 2644,'9'1'1896,"-14"-1"-587,-15 2-522,19-2-990,-5 0 208,2 4 8,-11 14 9,11-13 3,0-1 2,-14 15-3,17-5 8,2-3 20,-1-7-43,0 0 1,0-1 0,0 1 0,0 0 0,1 0 0,-1-1-1,1 1 1,0 0 0,2 3 0,-2-6-12,-1 0 1,1-1 0,-1 1-1,1 0 1,-1-1-1,1 1 1,0-1-1,-1 1 1,1-1-1,0 0 1,-1 1-1,1-1 1,0 0-1,0 1 1,0-1 0,-1 0-1,1 0 1,0 0-1,0 1 1,1-1-1,9 2 7,-11-2-6,0 0 1,0 0 0,1 0-1,-1 0 1,0 0 0,1 0 0,-1 0-1,0 1 1,0-1 0,0 0 0,1 0-1,-1 0 1,0 0 0,0 0-1,1 1 1,-1-1 0,0 0 0,0 0-1,0 0 1,0 1 0,1-1-1,-1 0 1,0 0 0,0 1 0,0-1-1,0 0 1,0 0 0,0 1-1,0-1 1,0 0 0,1 0 0,-1 1-1,0-1 1,0 1 0,0-1-1,0 0 1,0 0 0,0 1-1,0-1 1,0 0 0,0 0-1,0 1 1,0-1 0,0 0-1,0 0 1,0 1 0,1-1-1,-1 0 1,0 0 0,0 1-1,0-1 1,0 0-1,1 0 1,-1 0 0,0 1-1,0-1 1,1 0 0,-1 0-1,0 0 1,0 0 0,1 0-1,-1 0 1,0 0 0,0 1-1,1-1 1,-1 0 0,0 0-1,0 0 1,1 0 0,22 5 2,-13 4 3,-4-7-9,6 4-28,-8 18-49,-11-20 121,6-3-39,-39 7-752,-73 7 0,109-15 369,1 0-266,3 0 596,0 1 0,0-1 0,0 0 0,-1 0 1,1 0-1,0 0 0,0 0 0,-1 0 0,1 0 1,0 0-1,0 0 0,-1 0 0,1 0 0,0 0 1,0 0-1,-1 0 0,1 0 0,0 0 0,0 0 1,0 0-1,-1 0 0,1 0 0,0 0 0,0 0 1,-1 0-1,1-1 0,0 1 0,0 0 0,0 0 1,-1 0-1,1 0 0,0-1 0,0 1 0,0 0 0,0 0 1,0 0-1,-1 0 0,1-1 0,0 1 0,0 0 1,0 0-1,0-1 0,0 1 0,0 0 0,0 0 1,0-1-1,0 1 0,0 0 0,0-1 0,0 1 52,0-1-31,0 0 0,0 0 0,0 0-1,0 0 1,0 0 0,0-1 0,0 1-1,0 0 1,1 0 0,-1 0 0,1 0-1,-1 0 1,1 0 0,-1 0-1,1 0 1,-1 0 0,1 0 0,0 0-1,2-1-11,0 2-1,-1-1 0,1 0 0,0 0 1,-1 1-1,1-1 0,0 1 0,-1 0 1,1 0-1,4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1.586"/>
    </inkml:context>
    <inkml:brush xml:id="br0">
      <inkml:brushProperty name="width" value="0.05" units="cm"/>
      <inkml:brushProperty name="height" value="0.05" units="cm"/>
      <inkml:brushProperty name="color" value="#E71224"/>
    </inkml:brush>
  </inkml:definitions>
  <inkml:trace contextRef="#ctx0" brushRef="#br0">55 58 1948,'2'124'4050,"3"-121"-3949,44-1 372,-43-2-349,-1 0-1,1 0 1,-1 0-1,1-1 1,0 1-1,-1-1 1,7-3-1,-6-7 37,-6 11-152,0-1 0,0 1 0,1-1 0,-1 1 0,0-1 0,0 1 0,0-1 0,0 1 0,1 0 0,-1-1 0,0 1 0,1-1 0,-1 1 0,0 0 0,1-1 0,-1 1 0,0-1 0,1 1 0,-1 0 0,1 0 0,-1-1 0,0 1 0,1 0 0,-1 0 0,1-1-1,-1 1 1,1 0 0,-1 0 0,1 0 0,-1 0 0,1 0 0,-1 0 0,1 0 0,0 0 0,-1 0-5,0 0-1,0 0 0,1 0 0,-1 0 0,0 0 0,0 0 1,0 0-1,0 0 0,0 0 0,1 0 0,-1 0 1,0 0-1,0 0 0,0-1 0,0 1 0,0 0 0,0 0 1,0 0-1,1 0 0,-1 0 0,0 0 0,0 0 1,0 0-1,0 0 0,0-1 0,0 1 0,0 0 0,0 0 1,0 0-1,0 0 0,1 0 0,-1 0 0,0-1 1,0 1-1,0 0 0,0 0 0,0 0 0,0 0 1,0 0-1,0 0 0,0-1 0,0 1 0,0 0 0,0 0 1,0 0-1,0 0 0,0 0 0,-1-1 0,1 1 1,0 0-1,0 0 0,0 0 0,0 0 0,0 0 0,5-24 99,-4 20-83,1-1 0,-1 1 0,0-1 0,0 0 0,-1 1 0,1-1 0,-1-6-1,0 10-23,0 0 0,0 0 0,0 1-1,0-1 1,0 0 0,0 0-1,0 0 1,-1 0 0,1 0-1,0 1 1,0-1 0,-1 0-1,1 0 1,-1 0 0,1 1-1,-1-1 1,1 0 0,-1 1 0,1-1-1,-1 0 1,1 1 0,-1-1-1,0 1 1,1-1 0,-1 1-1,0-1 1,0 1 0,1-1-1,-1 1 1,0 0 0,-1-1 0,-35 0-597,12 2-432,17-1 745,0 0-269,0 0 0,0 0-1,0 1 1,0 0-1,-11 2 1,-9 18-696,27-20 1174,-1 0 0,0-1 0,1 1-1,-1-1 1,0 1 0,1-1-1,-1 1 1,0-1 0,1 0 0,-1 0-1,-3 0 1</inkml:trace>
  <inkml:trace contextRef="#ctx0" brushRef="#br0" timeOffset="1">306 73 5176,'1'-1'102,"1"1"0,-1-1 0,1 0 0,-1 1 0,1-1 0,-1 0 0,0 0-1,1 0 1,-1 0 0,0 0 0,0 0 0,0 0 0,1-1 0,-1 1-1,0 0 1,-1-1 0,1 1 0,0-1 0,0 1 0,-1 0 0,1-1 0,-1 0-1,1 1 1,-1-1 0,1 1 0,-1-3 0,6-12 1061,-1 0 380,-4 10-3119</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2.237"/>
    </inkml:context>
    <inkml:brush xml:id="br0">
      <inkml:brushProperty name="width" value="0.05" units="cm"/>
      <inkml:brushProperty name="height" value="0.05" units="cm"/>
      <inkml:brushProperty name="color" value="#E71224"/>
    </inkml:brush>
  </inkml:definitions>
  <inkml:trace contextRef="#ctx0" brushRef="#br0">41 11 2048,'0'-10'6005,"0"31"-5999,0-20-6,0-1 0,1 0 0,-1 1 0,0-1 0,0 0 0,0 1 0,0-1 0,0 0 0,-1 1 0,1-1 0,0 0 0,0 0 0,0 1 0,0-1 0,0 0 0,0 1 0,0-1 0,-1 0 0,1 0 0,0 1 0,0-1 0,0 0 0,-1 0 0,1 1 0,0-1 0,0 0 0,-1 0 0,1 0 0,0 1 0,-1-1 0,-16 13 4,16-12-4,1-1-1,-1 1 1,1 0-1,-1-1 1,1 1-1,-1 0 0,1 0 1,0-1-1,-1 1 1,1 0-1,0 0 1,0 0-1,-1-1 0,1 1 1,0 0-1,0 0 1,0 0-1,0 0 1,0-1-1,0 1 0,0 0 1,0 0-1,1 0 1,-1 0-1,0 0 1,1 0-1,-1 1 1,0-1 1,0 0-1,0 1 0,0-1 1,0 0-1,0 1 0,-1-1 1,1 1-1,0-1 0,-1 0 1,1 1-1,-1-1 0,1 0 1,-1 0-1,0 0 0,1 1 1,-3 1-1,2-2 3,1 0 1,-1 0-1,0 0 1,0 0-1,1 0 0,-1 1 1,1-1-1,-1 0 0,1 0 1,0 1-1,-1-1 1,1 0-1,0 0 0,0 1 1,0-1-1,0 0 0,0 3 1,0-4 54,6 0-54,50 0 60,24 0-578,-46 0-2863,-33 0 3334,-1 0-1,0 0 1,1-1-1,-1 1 0,0 0 1,1 0-1,-1-1 1,0 1-1,0 0 1,1-1-1,-1 1 0,0 0 1,0-1-1,0 1 1,0 0-1,0-1 0,1 1 1,-1 0-1,0-1 1,0 1-1,0-1 0,0 1 1,0 0-1,0-1 1,0 1-1,0 0 1,0-1-1,0 0 0,-1 1-28,1-1-1,0 1 0,0 0 1,0-1-1,0 1 1,0-1-1,0 1 0,0 0 1,0-1-1,0 1 0,0-1 1,0 1-1,1 0 1,-1-1-1,0 1 0,0-1 1,0 1-1,0 0 0,1-1 1,-1 1-1,0 0 0,0-1 1,1 1-1,-1 0 1,0 0-1,1-1 0,-1 1 1,0 0-1,1-1 0,1 1-522</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2.574"/>
    </inkml:context>
    <inkml:brush xml:id="br0">
      <inkml:brushProperty name="width" value="0.05" units="cm"/>
      <inkml:brushProperty name="height" value="0.05" units="cm"/>
      <inkml:brushProperty name="color" value="#E71224"/>
    </inkml:brush>
  </inkml:definitions>
  <inkml:trace contextRef="#ctx0" brushRef="#br0">0 1 1924,'0'94'4481,"0"8"-9640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2.913"/>
    </inkml:context>
    <inkml:brush xml:id="br0">
      <inkml:brushProperty name="width" value="0.05" units="cm"/>
      <inkml:brushProperty name="height" value="0.05" units="cm"/>
      <inkml:brushProperty name="color" value="#E71224"/>
    </inkml:brush>
  </inkml:definitions>
  <inkml:trace contextRef="#ctx0" brushRef="#br0">0 151 3792,'8'-6'3321,"-8"59"-3207,-1-53-113,1 1 0,0-1 0,0 0 0,0 1 0,0-1 0,0 1 0,0-1 0,0 0 0,0 1 0,0-1 0,0 1 0,0-1 0,1 0 0,-1 1 0,0-1 0,0 1 0,0-1 0,0 0 0,1 1 0,-1-1 0,0 0 0,0 1 0,1-1 0,-1 0 0,0 0 0,0 1 0,1-1 0,-1 0 0,0 0 0,1 1 0,-1-1 0,0 0 0,1 0 0,-1 0 0,1 0 0,-1 1 0,0-1 0,1 0 0,-1 0 0,0 0 0,1 0 0,2 0 2,-1 1 0,1 0 0,-1 0 0,0 0 1,1 0-1,-1 0 0,0 0 0,0 1 0,0-1 0,0 1 1,3 3-1,4 1-11,0 0 0,1 0 0,-1-1 0,19 8 0,-19-10 8,-9-3-12,0 0 0,0 0 0,0 1 0,1-1 0,-1 0-1,0 0 1,0 0 0,0 0 0,0 0 0,0 0 0,1 1 0,-1-1 0,0 0 0,0 0 0,0 0 0,0 0 0,0 1 0,0-1 0,0 0 0,0 0 0,0 0 0,0 0 0,0 1 0,0-1 0,0 0 0,0 0 0,0 0 0,0 1 0,0-1 0,0 0 0,0 0 0,0 0 0,0 0 0,0 1 0,0-1 0,0 0-1,0 0 1,0 0 0,0 1 0,0-1 0,-1 0 0,1 0 0,0 0 0,0 0 0,0 0 0,0 1 0,0-1 0,0 0 0,-1 0 0,1 0 0,0 0 0,0 0 0,0 0 0,0 0 0,-1 0 0,1 0 0,0 0 0,0 0 0,0 0 0,-1 1 0,1-1 0,0 0 0,0 0 0,-1-1 0,-18 4-805,17-3 622,1 0 0,-1 0 0,0 0-1,1 0 1,-1 0 0,1 0 0,-1 0 0,0-1 0,1 1-1,-1-1 1,1 1 0,-1-1 0,1 1 0,-1-1 0,1 0-1,-3-1 1,-8-18-719,9 15 150</inkml:trace>
  <inkml:trace contextRef="#ctx0" brushRef="#br0" timeOffset="1">71 6 1652,'0'-1'140,"17"1"412,-17-3-160,0 2-120,9 1 52,0 0-288,-6 0-44,3 0-12,2 0-84,-2 0-132,0 0-220,1 0-276,0 0-16,-2 0 140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3.281"/>
    </inkml:context>
    <inkml:brush xml:id="br0">
      <inkml:brushProperty name="width" value="0.05" units="cm"/>
      <inkml:brushProperty name="height" value="0.05" units="cm"/>
      <inkml:brushProperty name="color" value="#E71224"/>
    </inkml:brush>
  </inkml:definitions>
  <inkml:trace contextRef="#ctx0" brushRef="#br0">1 14 1748,'0'-1'-5,"0"-10"1686,0 12-1631,0-1-1,0 0 0,0 0 1,0 0-1,0 0 0,0 0 1,0 0-1,0 1 0,0-1 1,0 0-1,1 0 1,-1 0-1,0 0 0,0 0 1,0 0-1,0 0 0,0 0 1,0 0-1,0 1 1,1-1-1,-1 0 0,0 0 1,0 0-1,0 0 0,0 0 1,0 0-1,1 0 0,-1 0 1,0 0-1,0 0 1,0 0-1,0 0 0,1 0 1,-1 0-1,0 0 0,0 0 1,0 0-1,0 0 1,0 0-1,0-1 0,1 1 1,-1 0-1,0 0 0,0 0 1,0 0-1,0 0 0,0 0 1,0 0-1,0 0 1,1 0-1,-1-1 0,0 1 1,0 0-1,0 0 0,0 0 1,0 0-1,0 0 1,0-1-1,0 1 0,0 0 1,0 0-1,0 0 0,0 0 1,0 0-1,0-1 0,0 1 1,0 0-1,0 0 1,0 0-1,25 25 340,-25-25-379,1 1-1,-1-1 1,0 1-1,1-1 0,-1 1 1,0-1-1,1 0 1,-1 1-1,0-1 0,1 0 1,-1 1-1,1-1 1,-1 0-1,1 0 0,-1 0 1,1 1-1,-1-1 1,1 0-1,-1 0 1,1 0-1,-1 0 0,1 0 1,-1 0-1,1 0 1,0 0-1,0 0-2,-1 0-1,1 0 1,0 0-1,0 0 1,0 0-1,0 0 1,0 0 0,-1 0-1,1 1 1,0-1-1,0 0 1,0 0-1,0 1 1,-1-1 0,1 1-1,0-1 1,0 1-1,-1-1 1,1 1-1,0-1 1,-1 1 0,1-1-1,-1 1 1,1 0-1,-1-1 1,1 1-1,-1 0 1,1 0 0,-1-1-1,0 1 1,1 0-1,-1 1 1,11 14 97,15-5 39,-15 11 1,25 23 97,-27-35-206,0 0 0,-1 0-1,0 1 1,11 19 0,7 26 81,36 108 0,-52-128-88,-1 2-1,-2-1 1,-2 1 0,1 47 0,-5 163-2075</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3.731"/>
    </inkml:context>
    <inkml:brush xml:id="br0">
      <inkml:brushProperty name="width" value="0.05" units="cm"/>
      <inkml:brushProperty name="height" value="0.05" units="cm"/>
      <inkml:brushProperty name="color" value="#E71224"/>
    </inkml:brush>
  </inkml:definitions>
  <inkml:trace contextRef="#ctx0" brushRef="#br0">58 19 4492,'0'-18'2021,"0"27"-1370,0 34-743,0 51 131,0-93-39,0 0-1,0-1 1,0 1 0,-1 0 0,1-1 0,0 1 0,0 0 0,-1-1 0,1 1 0,0-1 0,-1 1-1,1-1 1,-1 1 0,1-1 0,-1 1 0,1-1 0,-1 1 0,1-1 0,-1 1 0,1-1 0,-1 0-1,1 1 1,-1-1 0,0 0 0,1 0 0,-1 1 0,0-1 0,1 0 0,-1 0 0,0 0 0,1 0 0,-1 0-1,-1 0 1,1 0 0,1 0 0,-1 0 0,0 0 0,1 0 0,-1 0 0,1 0 0,-1 1 0,0-1 0,1 0 0,-1 0 0,1 0 0,-1 1 0,1-1 0,-1 0 0,0 1 0,1-1 0,-1 0 0,1 1 0,-1-1 0,1 1-1,0-1 1,-1 0 0,1 1 0,-1-1 0,1 1 0,0 0 0,0-1 0,-1 1 0,1-1 0,0 1 0,0-1 0,-1 1 0,1 0 0,-1 0-2,0 0 1,1 0-1,-1-1 1,0 1-1,0 0 1,0-1-1,0 1 1,0-1-1,0 1 1,-1-1-1,1 0 1,0 1-1,0-1 1,0 0-1,0 0 1,0 0-1,0 0 1,-1 0-1,-1 0 1,3 0 0,22 4 107,-17-4-105,0 0-21,83 0 53,-88 0-33,1 1-1,0-1 0,0 1 0,-1-1 1,1 1-1,-1-1 0,1 1 1,0 0-1,-1-1 0,1 1 1,-1 0-1,1-1 0,-1 1 0,0 0 1,1 0-1,-1 0 0,0-1 1,1 1-1,-1 0 0,0 0 0,0 0 1,0 0-1,0-1 0,0 3 1,3 26 48,-3-27-46,-1-1-1,1 1 1,-1-1-1,0 0 1,1 1-1,-1-1 1,0 1 0,0-1-1,0 0 1,0 0-1,0 0 1,0 1-1,0-1 1,0 0-1,-1 0 1,1 0 0,0-1-1,-1 1 1,1 0-1,-2 0 1,1 1-2,1-2 0,1 0 0,-1 0-1,1 1 1,0-1 0,-1 0-1,1 0 1,-1 1 0,1-1-1,0 1 1,-1-1 0,1 0 0,0 1-1,-1-1 1,1 1 0,0-1-1,0 1 1,-1-1 0,1 1-1,0-1 1,0 1 0,0-1-1,0 1 1,0-1 0,0 1-1,0-1 1,0 2 0,-2 3-19,-5 0 3,6-5 10,0 0 1,0 0-1,1 1 0,-1-1 1,0 0-1,1 1 0,-1-1 0,1 1 1,-1-1-1,0 1 0,1-1 0,-1 1 1,1-1-1,-1 1 0,1-1 0,-1 1 1,1-1-1,0 1 0,-1 0 0,1-1 1,0 1-1,-1 0 0,1 0 1,0-1-1,0 1 0,0 1 0,-1-1-89,0 0 0,0 1 0,0-1 0,0 0 1,0 0-1,0 0 0,0 0 0,-1 0 0,1 0 0,0 0 0,-1 0 0,1 0 0,0-1 0,-1 1 0,1 0 0,-1-1 0,1 1 0,-1-1 0,1 0 0,-2 1 0,-31 6-2734,22-6 1888,4-1 212</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4.077"/>
    </inkml:context>
    <inkml:brush xml:id="br0">
      <inkml:brushProperty name="width" value="0.05" units="cm"/>
      <inkml:brushProperty name="height" value="0.05" units="cm"/>
      <inkml:brushProperty name="color" value="#E71224"/>
    </inkml:brush>
  </inkml:definitions>
  <inkml:trace contextRef="#ctx0" brushRef="#br0">112 4 3240,'2'-2'363,"-7"0"1898,-15 2-2204,15 0-51,5 26 38,-3-17-39,-11 9 12,11-8 12,3 51 82,0-60-118,-1 1 14,1 0-1,0 0 1,0 0 0,0 0-1,0 0 1,0-1 0,0 1 0,0 0-1,0 0 1,1 0 0,-1 0-1,1-1 1,-1 1 0,1 0-1,0 0 1,0-1 0,1 3 0,6-3 14,-7-1-17,0 0-1,0 0 1,0 0 0,0 0 0,-1 0-1,1 0 1,0 0 0,0 0-1,0 0 1,0 0 0,-1 1-1,1-1 1,0 0 0,0 1 0,0-1-1,-1 1 1,1-1 0,0 0-1,-1 1 1,1 0 0,0-1 0,-1 1-1,1-1 1,-1 1 0,1 0-1,0-1 1,-1 1 0,0 0 0,1 1-1,3 1 49,63 1 271,-67-5-319,1 1 0,0 0 0,-1 0 0,1 0 0,-1 0 0,1 0 0,0-1 0,-1 1 0,1 0 0,-1-1 0,1 1 0,-1 0 0,1-1 0,-1 1 0,1-1 0,-1 1 0,1 0 0,-1-1 0,1 0 0,-1 1 1,0-1-1,1 1 0,-1-1 0,0 1 0,1-1 0,-1 0 0,0 1 0,0-1 0,0 1 0,0-1 0,0 0 0,0 1 0,0-1 0,0 0 0,0 1 0,0-1 0,0 0 0,0 1 0,0-1 0,0 0 1,0 0 0,-1 1 0,1-1-1,0 0 1,0 1 0,0-1 0,0 1 0,0-1-1,0 0 1,0 1 0,1-1 0,-1 1 0,0-1 0,0 0-1,0 1 1,1-1 0,-1 1 0,0-1 0,1 1 0,-1-1-1,0 1 1,1-1 0,-1 1 0,1-1 0,-1 1 0,0-1-1,1 1 1,-1 0 0,1-1 0,0 1 0,-1 0 0,1-1-1,-1 1 1,1 0 0,-1 0 0,1 0 0,0-1-1,0 1 1,3-5 102,2-71-2,-7 74-107,1 1-1,-1 0 1,1 0-1,0-1 0,-1 1 1,0 0-1,1 0 0,-1 0 1,0 0-1,0 0 1,0 0-1,1 0 0,-1 0 1,0 0-1,0 0 1,0 0-1,-1 1 0,1-1 1,0 0-1,0 1 1,0-1-1,0 1 0,-1-1 1,1 1-1,0 0 1,-1-1-1,1 1 0,0 0 1,-2 0-1,1-1-1,2 1-1,-1 0 0,1 0 1,0 0-1,-1 0 0,1 0 0,-1 0 0,1 0 0,0-1 0,-1 1 0,1 0 0,0 0 0,-1 0 0,1-1 0,0 1 0,-1 0 0,1 0 0,0-1 1,0 1-1,-1 0 0,1-1 0,0 1 0,0 0 0,-1-1 0,1 1 0,0-1 0,0 1 0,0 0 0,0-1 0,0 0 0,-5-5-72,-15 1-1017,-1 2 0,1 0 0,-1 1 0,-35 1 0,34 1 188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9:22.635"/>
    </inkml:context>
    <inkml:brush xml:id="br0">
      <inkml:brushProperty name="width" value="0.05" units="cm"/>
      <inkml:brushProperty name="height" value="0.05" units="cm"/>
      <inkml:brushProperty name="color" value="#E71224"/>
    </inkml:brush>
  </inkml:definitions>
  <inkml:trace contextRef="#ctx0" brushRef="#br0">61 81 988,'0'0'1993,"-5"0"-1506,4 1-458,0-1 0,1 0 0,-1 0 1,0 0-1,0 0 0,0 0 0,0 0 0,0 0 1,0 0-1,0-1 0,1 1 0,-1 0 1,0-1-1,0 1 0,0 0 0,0-1 0,1 1 1,-1-1-1,0 1 0,1-1 0,-1 1 1,0-1-1,1 0 0,-1 1 0,0-1 0,1 0 1,-1 1-1,1-1 0,-1 0 0,1 0 1,0 0-1,-1 1 0,1-1 0,0 0 1,0 0-1,-1 0 0,1 0 0,0 0 0,0 0 1,0 1-1,0-3 0,0-1 3333,-30 4 2936,48 0-6201,-13 0 4,-2-1-77,0 1 0,0 0 0,0 0-1,0 0 1,0 0 0,0 0 0,0 1-1,0-1 1,0 1 0,4 1 0,-1 6-3,4 0 21,14-6 37,-19-2-66,1 0 0,0 1 0,0-1 0,0 1 0,0 0 0,-1 1 0,11 3 0,18 0 40,-12-3-33,0 0 10,-1 0-1,1-1 1,31-3 0,1 0 72,268 2-30,-321 0-71,0 0-1,0 0 0,0 0 1,1 0-1,-1 0 1,0 0-1,0 0 0,0 1 1,0-1-1,0 1 0,0-1 1,0 0-1,0 1 0,0 0 1,0-1-1,0 1 1,0 0-1,-1-1 0,1 1 1,0 0-1,0 0 0,-1 0 1,2 1-1,-2-1-1,1-1 0,0 1 0,-1 0 0,1 0 0,0 0 0,0-1 0,-1 1 0,1 0 0,0-1 0,0 1 0,0-1 0,0 1 0,0-1 0,0 1 0,0-1 0,0 0 0,0 1 0,0-1 0,0 0 0,0 0-1,0 0 1,0 0 0,2 0 0,1033 0 127,-1035 0-126,0 0 1,0 0-1,0 0 0,0 0 0,0 0 0,1 0 0,-2-1 0,1 1 0,0 0 0,0-1 0,0 1 0,0-1 0,0 1 0,0-1 0,0 1 1,0-1-1,-1 0 0,1 1 0,0-1 0,0 0 0,0-1 0,0 1 2,0 0 0,-1 0 0,1 1 0,0-1 1,0 0-1,0 0 0,0 1 0,0-1 0,-1 1 0,1-1 0,1 0 0,-1 1 0,0 0 1,0-1-1,0 1 0,0 0 0,0-1 0,0 1 0,0 0 0,0 0 0,2 0 0,156 0 19,-158 0-20,1 0 0,-1 0 1,0 0-1,0-1 0,0 1 0,1 0 0,-1-1 1,0 1-1,0-1 0,0 1 0,0-1 0,1 0 0,-1 1 1,0-1-1,1-1 0,-1 1 1,0 0 0,0 0-1,0 1 1,0-1 0,1 0 0,-1 0 0,0 1 0,0-1-1,1 1 1,-1-1 0,0 1 0,1 0 0,-1 0-1,1-1 1,1 1 0,61-10-7,-33 9-10,33-7-1,-21 3 11,10-1 34,450-31-114,-292 37 181,-208 0-94,-1 1 0,1-1 0,0 0 0,-1 1-1,1 0 1,0-1 0,-1 1 0,1 0-1,-1 0 1,5 3 0,-5-3 4,0 1 1,1-1-1,-1 0 0,1 0 1,-1 0-1,1 0 0,0-1 1,-1 1-1,1-1 0,5 1 1,42-1 183,8 0-282,-19 0-9833,-39-5 7475,0-22 340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4.419"/>
    </inkml:context>
    <inkml:brush xml:id="br0">
      <inkml:brushProperty name="width" value="0.05" units="cm"/>
      <inkml:brushProperty name="height" value="0.05" units="cm"/>
      <inkml:brushProperty name="color" value="#E71224"/>
    </inkml:brush>
  </inkml:definitions>
  <inkml:trace contextRef="#ctx0" brushRef="#br0">29 66 6809,'0'0'1744,"0"-27"-1176,0 10-588,-29 17-692,29-14-2080,0 7-1065</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5.659"/>
    </inkml:context>
    <inkml:brush xml:id="br0">
      <inkml:brushProperty name="width" value="0.05" units="cm"/>
      <inkml:brushProperty name="height" value="0.05" units="cm"/>
      <inkml:brushProperty name="color" value="#E71224"/>
    </inkml:brush>
  </inkml:definitions>
  <inkml:trace contextRef="#ctx0" brushRef="#br0">73 7 2448,'0'-3'3276,"0"17"-2639,0 19-681,0-32 47,0-1 1,0 0-1,0 1 0,0-1 0,0 1 0,0-1 1,0 0-1,-1 1 0,1-1 0,0 1 1,0-1-1,0 0 0,0 1 0,-1-1 0,1 0 1,0 1-1,0-1 0,-1 0 0,1 1 0,0-1 1,-1 0-1,1 0 0,0 1 0,-1-1 0,0 0 1,-21 21 55,22-21-57,-1 1-1,1-1 1,-1 0 0,1 0 0,0 1-1,-1-1 1,1 0 0,0 0 0,0 1-1,-1-1 1,1 1 0,0-1 0,0 0-1,-1 1 1,1-1 0,0 0 0,0 1-1,0-1 1,0 1 0,-1-1 0,1 1-1,0-1 1,0 0 0,0 1 0,0-1 0,0 1-1,0 65 156,0-65-155,0 0 1,0 0-1,0 0 1,0 0-1,0 0 1,-1-1-1,1 1 1,0 0-1,-1 0 0,1 0 1,-1 0-1,1 0 1,-1-1-1,1 1 1,-1 0-1,1 0 1,-1-1-1,0 1 0,1 0 1,-1-1-1,0 1 1,-1 0-1,1 0 0,0-1 0,0 1 0,0 0-1,0 0 1,0-1 0,0 1 0,0 0 0,1 0-1,-1 0 1,0 0 0,0 0 0,1 0 0,-1 0-1,1 0 1,-1 1 0,1-1 0,0 0 0,-1 0-1,1 0 1,0 0 0,0 1 0,0-1-1,0 2 1,-13 14 1243,18-17-1211,-3 0-33,0 0 0,-1 0 0,1 0 1,0-1-1,-1 1 0,1-1 0,0 0 0,-1 1 0,1-1 0,-1 0 0,1 0 0,-1 0 1,0 0-1,1 0 0,1-2 0,-2 2-1,0 0 0,1 0 0,-1 0 0,0 0 1,1 0-1,-1 0 0,1 0 0,-1 0 0,1 1 0,-1-1 0,1 1 1,0-1-1,-1 1 0,1 0 0,2-1 0,7-2 8,-6 1-4,0-1-1,-1 1 1,1 0 0,0 1 0,0-1-1,0 1 1,0 0 0,10 0-1,-12 0 1,0 1 0,0 0 0,0-1-1,0 0 1,0 1 0,0-1 0,-1 0-1,1 0 1,0-1 0,3-1 0,17-7 16,-11 7-133,0-1 0,-1 0-1,1 0 1,-1-2-1,12-6 1,-22 9-447,0 0 0,0-1 0,0 1 0,-1 0 1,1-1-1,-1 1 0,1 0 0,-1-1 0,-1 1 1,1-1-1,-1-5 0,0 0 309,1 8 248,0 1 0,0-1 0,0 0 0,-1 1 0,1-1 1,0 1-1,0-1 0,-1 1 0,1-1 0,0 1 0,-1-1 0,1 1 0,-1-1 0,1 1 0,-1-1 0,1 1 0,-1 0 1,1-1-1,-1 1 0,1 0 0,-1-1 0,1 1 0,-1 0 0,1 0 0,-1 0 0,0-1 0,1 1 0,-1 0 0,1 0 0,-1 0 1,0 0-1,1 0 0,-2 0 0,2 0 3,-1 0 0,0 0 1,1 0-1,-1 0 0,1 0 0,-1 0 1,0 0-1,1 0 0,-1 0 1,1 0-1,-1-1 0,0 1 0,1 0 1,-1 0-1,1-1 0,-1 1 0,1 0 1,-1-1-1,1 1 0,-1-1 1,1 1-1,0-1 0,-1 1 0,1-1 1,0 1-1,-1-1 0,1 1 0,0-1 1,-1 1-1,1-1 0,0 1 0,0-1 1,-1 0-1,2 0 0,-1 1 0,0-1-1,0 1 1,0-1 0,0 0 0,0 1-1,-1-1 1,1 1 0,0-1 0,0 1-1,0-1 1,0 1 0,-1-1 0,1 1-1,0-1 1,0 1 0,-1-1 0,1 1-1,0-1 1,-1 1 0,1-1 0,0 1-1,-1 0 1,1-1 0,-1 1 0,1 0-1,-1-1 1,1 1 0,-1 0-1,1 0 1,-1-1 0,1 1 0,-1 0-1,1 0 1,-1 0 0,-1 0 0,2 0 8,-1 0 1,1-1 0,0 1-1,-1 0 1,1 0-1,-1 0 1,1 0-1,-1 0 1,1-1 0,-1 1-1,1 0 1,0 0-1,-1-1 1,1 1 0,-1 0-1,1 0 1,0-1-1,-1 1 1,1 0 0,0-1-1,-1 1 1,1-1-1,0 1 1,0 0 0,0-1-1,-1 1 1,1-1-1,0 1 1,0-1 0,0 1-1,0-1 1,0 1-1,0-1 1,0 1 0,0-1-1,0 0 1,-4-1 309,-1 0 0,1-1 0,-1 2 0,1-1 1,-1 0-1,1 1 0,-1 0 0,0 0 0,-8 0 0,13 1-251,-1 1 0,1 0 0,-1-1-1,1 1 1,-1 0 0,1 0 0,0-1-1,-1 1 1,1 0 0,0 0 0,-1-1 0,1 1-1,0 0 1,0 0 0,0 0 0,0 0-1,0-1 1,0 1 0,0 0 0,0 1-1,1 26 382,-1-23-291,0 199 299,0-203-454,0 0-1,0-1 1,0 1 0,0 0 0,0 0 0,0-1 0,0 1 0,1 0 0,-1-1 0,0 1 0,0 0 0,1-1 0,-1 1 0,0 0 0,1-1 0,-1 1 0,1-1 0,-1 1 0,1-1 0,-1 1 0,1-1 0,-1 1 0,1-1-1,0 1 1,-1-1 0,1 0 0,0 1 0,-1-1 0,1 0 0,0 0 0,1 1 0,-2-1-45,1 0 1,0 0-1,0 1 0,0-1 0,0 0 1,-1 1-1,1-1 0,0 1 1,0-1-1,-1 1 0,1-1 0,0 1 1,-1 0-1,1-1 0,0 1 0,-1 0 1,1 0-1,-1-1 0,1 1 1,-1 0-1,0 0 0,1 0 0,-1-1 1,0 1-1,0 0 0,1 0 0,-1 0 1,0 0-1,0 0 0,0 0 1,0-1-1,0 2 0,0-1-169,1 0 0,0 0 0,-1 0-1,1 0 1,0 0 0,0-1 0,0 1-1,-1 0 1,1-1 0,0 1 0,0-1 0,0 1-1,0-1 1,0 1 0,0-1 0,0 1 0,2-1-1,8 0-482</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5.988"/>
    </inkml:context>
    <inkml:brush xml:id="br0">
      <inkml:brushProperty name="width" value="0.05" units="cm"/>
      <inkml:brushProperty name="height" value="0.05" units="cm"/>
      <inkml:brushProperty name="color" value="#E71224"/>
    </inkml:brush>
  </inkml:definitions>
  <inkml:trace contextRef="#ctx0" brushRef="#br0">57 7 1900,'-2'-1'210,"0"0"0,0 1 0,0-1-1,0 1 1,-1 0 0,1 0 0,0 0 0,-4 0-1,2 0-105,4 90 1340,6-88-1381,110-2 175,-115 0-237,-1 0 0,1 0 0,0 0 0,0 0 0,-1 0 0,1 0 0,0-1 0,0 1 0,-1 0 0,1 0 0,0-1 0,-1 1 1,1-1-1,0 1 0,-1-1 0,1 1 0,0-1 0,-1 1 0,1-1 0,-1 1 0,1-1 0,-1 1 0,1-1 0,-1 0 1,0 1-1,1-1 0,-1 0 0,0 0 0,0 1 0,1-1 0,-1 0 0,0 1 0,0-1 0,0 0 0,0 0 0,0-1 1,2-5 22,1-2 59,1-11 38,-4-12-88,0 32-35,0-1-1,0 1 1,-1 0 0,1-1 0,0 1 0,0 0-1,0-1 1,-1 1 0,1 0 0,0-1 0,0 1-1,-1 0 1,1-1 0,0 1 0,-1 0 0,1 0-1,0-1 1,-1 1 0,1 0 0,0 0 0,-1 0-1,1-1 1,0 1 0,-1 0 0,1 0 0,-1 0-1,1 0 1,0 0 0,-1 0 0,1 0 0,-1 0-1,-19 0-73,12 0-38,-6 0-105,9-1 52,-1 1 0,1 0 1,0 0-1,0 0 0,0 1 1,-1 0-1,-8 2 0,2 16-776,-14-11-140,6 9 134,3-12 224</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6.501"/>
    </inkml:context>
    <inkml:brush xml:id="br0">
      <inkml:brushProperty name="width" value="0.05" units="cm"/>
      <inkml:brushProperty name="height" value="0.05" units="cm"/>
      <inkml:brushProperty name="color" value="#E71224"/>
    </inkml:brush>
  </inkml:definitions>
  <inkml:trace contextRef="#ctx0" brushRef="#br0">0 550 1288,'0'0'1326,"7"-6"-1330,-6 5 4,7-7 2,1-1 0,0 2 0,0-1 0,20-11 0,-14 12 0,0 0 1,25-18-1,5-3 21,207-131 67,-15 8-60,-59 44-26,-173 102 86,-13 3-95,-9 2-31,17 0 35,0 0-1,-1 0 1,1 1 0,0-1 0,-1 0 0,1 0-1,0 0 1,0 0 0,-1 1 0,1-1-1,0 0 1,-1 0 0,1 1 0,0-1-1,0 0 1,0 1 0,-1-1 0,1 0-1,0 1 1,0-1 0,0 0 0,0 1 0,-1-1-1,1 0 1,0 1 0,0-1 0,0 0-1,0 1 1,0-1 0,0 1 0,0-1-1,0 0 1,0 1 0,0-1 0,0 0-1,1 1 1,-1-1 0,0 0 0,0 1 0,0-1-1,0 1 1,1-1 0,-1 0-1,0 1 1,0-1 0,0 0-1,0 1 1,0-1 0,0 0-1,0 1 1,0-1 0,0 0-1,0 0 1,0 1 0,0-1-1,0 0 1,0 1 0,0-1-1,0 0 1,0 1 0,0-1-1,0 0 1,0 1 0,-1-1-1,1 0 1,0 1 0,0-1-1,0 0 1,-1 0 0,1 1-1,0-1 1,0 0 0,-1 0-1,1 0 1,0 1 0,0-1-1,-1 0 1,1 0 0,-1 0-1,0 0-20,-1 0 0,0 0 0,1 1 0,-1-1 0,0 0 0,1 1 0,-1-1 0,1 0 1,-1 1-1,0 0 0,1-1 0,0 1 0,-1 0 0,1 0 0,-1 0 0,1 0 0,0 0 0,0 0 0,-2 2 0,-13 8-928,4-6 608,-6 3-470,16-7 683</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07.882"/>
    </inkml:context>
    <inkml:brush xml:id="br0">
      <inkml:brushProperty name="width" value="0.05" units="cm"/>
      <inkml:brushProperty name="height" value="0.05" units="cm"/>
      <inkml:brushProperty name="color" value="#E71224"/>
    </inkml:brush>
  </inkml:definitions>
  <inkml:trace contextRef="#ctx0" brushRef="#br0">31 31 524,'0'0'283,"0"-4"-15,0-23 11746,0 183-10907,0-154-1101,0 0 0,0 0-1,0 0 1,1 0 0,-1 0 0,1 0 0,-1 0 0,1 0-1,0-1 1,0 1 0,0 0 0,0 0 0,0-1 0,0 1-1,0-1 1,2 2 0,-2-1 0,1-1-1,-1 1 1,0 0-1,0-1 1,0 1 0,0 0-1,0 0 1,0-1-1,-1 1 1,1 0 0,0 0-1,-1 0 1,0 0-1,1 0 1,-1 0-1,0 2 1,0 9 16,0 0 0,2 1 0,-1-2 0,1 1 1,5 14-1,5 41 77,-3-35-91,-1 2-1,-2-1 1,-1 1-1,-1 35 1,4 37 362,-8-111-369,0-70-43,0-367-135,0 440 176,0 0 1,0 0-1,0 0 0,-1 0 1,1 0-1,0 0 0,0-1 0,-1 1 1,1 0-1,-1 0 0,1 0 1,-1 1-1,1-1 0,-1 0 0,1 0 1,-1 0-1,-1-1 0,2 2 1,-1-1-1,0 0 0,1 0 0,-1 0 0,0 0 0,1 0 0,-1 0 1,1 0-1,0 0 0,-1 0 0,1 0 0,0 0 0,-1 0 0,1 0 1,0 0-1,0 0 0,0-1 0,-1-3-1,1 0 1,-1 0-1,0 0 0,-1 0 0,1 0 1,-4-5-1,3 5 88,0 0 0,1 0 0,-1 0 0,1 0 0,0-1 0,-1-6 0,2 12-49,0 6-210,0 612 1082,-3-663-814,4-67 0,1 35-85,-1 62-4,-1 9-8,0 0 0,0 0 0,0 0-1,0 0 1,-1 0 0,0 0 0,-2-6-1,-5-6-6,5 13 5,1 0 1,0 0-1,0 0 0,1 0 1,-1 0-1,1 0 0,0 0 1,0-10-1,1 10-1,-1 0-1,1-1 1,-1 1 0,0 0 0,-1 0 0,-3-10-1,3 10 2,0 0 0,0 0 0,1 0 0,0 0 0,0 0 0,0-11 0,-14-64-37,15 79 34,0-1 1,0 1-1,0-1 1,0 0-1,-1 1 0,1-1 1,-1 1-1,1-1 1,-1 1-1,0-1 1,1 1-1,-1 0 1,0-1-1,0 1 0,0 0 1,0-1-1,0 1 1,0 0-1,0 0 1,-1 0-1,1 0 0,0 0 1,0 0-1,-3 0 1,4 1-27,0 6 13,0 242 141,0-244-120,0-1 0,1 0 0,-1 1-1,1-1 1,0 0 0,0 0 0,0 1-1,0-1 1,1 0 0,-1 0 0,4 3 0,-4-3 2,1 0 0,0 0 0,-1 0 0,0 0 0,1 0 0,-1 0 0,0 0 1,-1 0-1,1 1 0,-1-1 0,1 4 0,-2 13-8,0-15 4,1-1 0,-1 1 0,1 0 0,0-1 1,0 1-1,1 0 0,0-1 0,-1 1 0,3 6 0,1-5 14,-3-4-11,0-1-1,0 1 1,0 0 0,0 0 0,0 0 0,-1 0 0,1 0 0,-1 0 0,1 0 0,-1 0 0,0 0 0,0 0 0,0 2-1,0-3 9,0-1 0,0 1 0,0-1-1,0 0 1,1 1 0,-1-1-1,0 1 1,0-1 0,0 0 0,0 1-1,0-1 1,1 0 0,-1 1-1,0-1 1,0 0 0,1 1 0,-1-1-1,0 0 1,1 1 0,-1-1-1,0 0 1,1 0 0,-1 1 0,0-1-1,1 0 1,-1 0 0,0 0-1,1 0 1,0 1 0,-1-259-131,0 255 119,-1 0-1,1 0 0,-1 0 1,1 0-1,-1 0 1,0 0-1,0 1 1,0-1-1,0 0 0,-1 0 1,-2-4-1,2 4 6,0 1-1,1-1 1,-1 0-1,1 0 1,0 0-1,0 0 1,0 0-1,0 0 1,1 0-1,-1-1 1,0-5-1,1 6 0,1 1 1,-1 0-1,0 0 1,0 0 0,0 0 0,0 0-1,0 0 1,0 0 0,0 0-1,-1 0 1,1 0 0,-1 1 0,1-1-1,-1 0 1,0 0 0,0 0 0,0 1-1,0-1 1,0 0 0,0 1-1,-2-3 1,0-4-162,3 491 336,0-483-145,0-5-602,0-18-415,0-47-2168,0 21-5867,0 47 7414</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10.575"/>
    </inkml:context>
    <inkml:brush xml:id="br0">
      <inkml:brushProperty name="width" value="0.05" units="cm"/>
      <inkml:brushProperty name="height" value="0.05" units="cm"/>
      <inkml:brushProperty name="color" value="#E71224"/>
    </inkml:brush>
  </inkml:definitions>
  <inkml:trace contextRef="#ctx0" brushRef="#br0">169 898 1488,'-3'7'-847,"2"-6"1290,1 0 0,-1-1 1,1 1-1,-1 0 1,0-1-1,1 1 0,-1 0 1,0-1-1,1 1 1,-1-1-1,0 1 1,1-1-1,-1 1 0,0-1 1,0 0-1,0 1 1,0-1-1,1 0 0,-2 0 1,-9 1 725,-29-1-249,-59 0 681,117 0-1584,-14 0-10,1-3-26,63-32-18,-28 11 70,75-32 1,-68 35-39,56-34 1,136-84 23,-12 9-2,168-114-85,-339 212 56,-25 16 17,37-28-1,-18 12 44,-35 24-60,-1-2-1,22-17 1,-34 25 15,1-1-4,1 0 0,-1 0 0,0 0 0,1 0 0,-1 1 0,1 0 0,0-1 0,0 1 1,0 0-1,0 1 0,0-1 0,5 0 0,-12 0 107,3 2-106,-1-1 1,0 1-1,1-1 0,-1 1 1,0-1-1,0 1 1,1 0-1,-1-1 0,0 1 1,0 0-1,0 0 0,1-1 1,-1 1-1,0 0 0,0 0 1,0 0-1,1 0 0,-1 0 1,0 0-1,0 0 1,0 1-1,0-1 0,1 0 1,-1 0-1,0 1 0,0-1 1,1 0-1,-1 1 0,0-1 1,0 0-1,1 1 0,-1-1 1,0 1-1,1 0 1,-1-1-1,0 2 0,-7 6 15,0-1 0,0 0 0,0 0 0,-15 8 0,-8 3 25,18-9-34,3-3-3,2-2-2,1 1-1,0 0 1,1 0 0,-8 6 0,-15 14-14,-2-2 0,-51 30 0,-6 5 34,-5 11-67,2 0 56,-4-3 1,-116 59 0,47-30-74,79-43 22,-114 60-14,158-92 49,-7 4 29,45-20 509,11-5-468,7 2-102,-11-6 34,-1 1 8,-2 3-4,0 0 1,0-1-1,1 1 0,-1 0 1,0-1-1,0 1 1,1 0-1,-1 0 1,0 0-1,1 0 1,-1 1-1,1-1 1,-1 0-1,1 0 1,0 1-1,-1-1 1,1 1-1,0 0 1,-1-1-1,3 1 1,-3 0-1,0 0 0,0 0 0,1-1 0,-1 1 0,0 0 0,0 0 0,0-1 0,0 1 0,0-1 1,0 1-1,0-1 0,0 1 0,0-1 0,0 0 0,0 0 0,0 1 0,0-1 0,-1 0 0,1 0 0,1-1 1,6-6-7,33-18 14,-29 16-9,0 0 0,1 2 1,21-12-1,20-14-5,78-55 19,237-121-1,-53 35 4,-308 170-14,55-33 153,-2-2 1,95-80-1,-148 113-132,-5 4 32,0 1-1,1-1 0,-1 0 1,0 0-1,0 0 1,-1-1-1,1 1 1,4-8-1,-33 32-249,-318 242 112,-10-32-149,106-72 134,116-75 25,-238 111 0,343-186 290,47-9-217,-20 0 0,1 0-1,-1 0 1,0 0 0,1 0 0,-1 0 0,0 0 0,1 0 0,-1 0 0,0-1 0,1 1 0,-1 0 0,0 0 0,0 0 0,1 0-1,-1 0 1,0 0 0,1-1 0,-1 1 0,0 0 0,0 0 0,1 0 0,-1-1 0,0 1 0,0 0 0,0 0 0,1-1 0,-1 1-1,0 0 1,0 0 0,0-1 0,0 1 0,0 0 0,1-1 0,21-26 13,-19 25-12,0 0 1,0 0-1,1 0 0,-1 0 0,1 0 0,-1 1 0,7-3 0,27-13 4,-13-2-14,-17 12 10,1 1-1,0-1 0,13-6 0,317-182 17,-89 47-14,259-166 981,-494 307-878,-12 6-84,0 0 0,1 0 0,-1 0 0,0 0 1,0 0-1,0 0 0,0 0 0,0-1 0,0 1 0,0-1 0,0 0 0,-1 1 0,1-1 0,-1 0 0,1 0 1,-1 0-1,0 0 0,2-3 0,-9 5-29,5 0 7,0-1 0,0 1 0,0 0 0,0 0 0,0 0 0,0 0-1,0 1 1,0-1 0,0 0 0,0 0 0,0 1 0,0-1 0,0 0 0,0 1 0,0-1 0,0 1-1,0-1 1,1 1 0,-1 0 0,0-1 0,0 1 0,1 0 0,-1-1 0,0 1 0,1 0 0,-1 0 0,0 0-1,1 0 1,-1 1 0,-10 14 6,-18-5 26,-38 41 10,-285 154-51,81-52-7,21-2-53,184-117 72,-32 20 7,166-111 22,476-273-62,-232 146 19,-14-21 159,-292 200-123,0 0 13,-1-1 0,1 1 0,-1-1 0,0 0 0,0-1 0,0 1 0,4-8 0,-9 12-44,1-1 18,-8 0-124,7 2 112,-1 0 0,-1 0 0,1 0 0,-1 0 0,1 0 0,-1 0 0,0 1 0,1-1 0,-1 0 1,1 1-1,0-1 0,-1 1 0,1 0 0,-1-1 0,1 1 0,-2 1 0,-12 25 12,-27-13 10,34-8-13,-1-1 0,1 1 0,-12 12 1,-24 16 12,-314 180-159,-127 81 34,408-247 5,76-48 95,-1 2-2,8-1-68,-5 0 74,0-1-1,0 0 0,0 0 1,0 0-1,0 0 0,0 0 0,0-1 1,-1 1-1,1 0 0,0 0 1,0 0-1,0-1 0,0 1 0,-1 0 1,1-1-1,0 1 0,0-1 1,0 1-1,-1-1 0,1 1 0,0-1 1,-1 0-1,1 1 0,-1-1 1,1 0-1,-1 0 0,1 1 0,-1-1 1,1-1-1,11-13-5,18 4-8,40-46-28,280-140 131,-102 61-1187,-176 90-2147,-79 48-1211,-4-2 2639,-5 2 1322,-1 19-1263,-24-11 294,37-9 1346,1 1 0,0-1-1,-1 1 1,1 0 0,0 1-1,0-1 1,0 1-1,-4 3 1,7-6 114</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11.598"/>
    </inkml:context>
    <inkml:brush xml:id="br0">
      <inkml:brushProperty name="width" value="0.05" units="cm"/>
      <inkml:brushProperty name="height" value="0.05" units="cm"/>
      <inkml:brushProperty name="color" value="#E71224"/>
    </inkml:brush>
  </inkml:definitions>
  <inkml:trace contextRef="#ctx0" brushRef="#br0">20 95 932,'0'0'4633,"-4"0"-4283,-9-1 211,11-4 822,14-10 99,-8 11-2076,1-1 138,-5-13-1178,0 17 1546,0 0 1,0 1 0,0-1-1,-1 0 1,1 1 0,0-1-1,0 0 1,0 0-1,1 1 1,-1-1 0,0 0-1,0 1 1,0-1 0,0 0-1,1 1 1,-1-1 0,0 0-1,1 1 1,-1-1 0,1 0-1,-1 1 1,0-1 0,1 1-1,-1-1 1,1 1 0,0-1-1,-1 1 1,1-1-1,-1 1 1,1 0 0,0-1-1,-1 1 1,1 0 0,0-1-1,0 1 1,0 0 42,-1 0-1,0 0 1,1 0 0,-1 0-1,1-1 1,-1 1 0,0 0-1,1 0 1,-1 0 0,0 0-1,1-1 1,-1 1 0,0 0-1,1 0 1,-1-1 0,0 1-1,1 0 1,-1-1 0,0 1-1,0 0 1,0-1 0,1 1-1,-1 0 1,0-1 0,0 1-1,0-1 1,0 1 0,0 0-1,1-1 1,-1 1 0,0-1-1,0 1 1,0 0 0,0-1 0,0 0-1,3-3-823,12-6 250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12.313"/>
    </inkml:context>
    <inkml:brush xml:id="br0">
      <inkml:brushProperty name="width" value="0.05" units="cm"/>
      <inkml:brushProperty name="height" value="0.05" units="cm"/>
      <inkml:brushProperty name="color" value="#E71224"/>
    </inkml:brush>
  </inkml:definitions>
  <inkml:trace contextRef="#ctx0" brushRef="#br0">21 108 2252,'0'0'473,"-4"0"32,-13 0 6482,22 0-6958,19 0-23,-24-1-8,0 1 1,0 0 0,0-1 0,0 1 0,-1-1 0,1 1 0,0 0 0,0-1 0,0 1-1,0-1 1,0 1 0,0-1 0,0 1 0,0 0 0,1-1 0,-1 1 0,0-1-1,0 1 1,0 0 0,0-1 0,0 1 0,1-1 0,-1 1 0,0 0 0,0-1 0,1 1-1,-1 0 1,0 0 0,0-1 0,1 1 0,-1 0 0,0-1 0,1 1 0,16-3-22,-13 3 10,-1 0 7,-1 0 1,0 0 0,0-1-1,0 1 1,0 0 0,-1 0 0,1 0 0,0 0 0,0 0 0,0 0-1,0 0 1,-1 1 0,1-1 0,0 0 0,0 1 0,-1 0 0,1-1 0,0 1-1,2 1 1,0 14 13,-1-1-1,0 1 1,-1 0-1,-1 0 1,0-1-1,-2 19 1,1-17-6,0-15-2,0-1 1,0 0-1,0 0 1,0 0 0,-1 0-1,1 0 1,0 1-1,-1-1 1,1 0-1,-1 0 1,1 0-1,-1 0 1,1 0-1,-1 0 1,0 0-1,1-1 1,-1 1-1,0 0 1,0 0-1,0 0 1,0-1-1,-1 2 1,1-1 0,0-1 0,-1 1 1,1 0-1,0 0 0,0 0 1,1 0-1,-1 0 1,0 0-1,0 0 0,0 0 1,1 0-1,-1 1 0,0-1 1,1 0-1,-1 0 0,1 1 1,0-1-1,-1 0 0,1 0 1,0 1-1,0-1 0,0 3 1,0-3-2,0-1 0,0 1 1,0-1-1,-1 1 0,1-1 1,0 1-1,0-1 0,0 1 1,0-1-1,-1 0 0,1 1 1,0-1-1,0 1 0,-1-1 1,1 0-1,0 1 0,-1-1 1,1 1-1,0-1 0,-1 0 0,1 0 1,-1 1-1,1-1 0,-1 0 1,1 0-1,0 1 0,-1-1 1,1 0-1,-1 0 0,1 0 1,-1 0-1,1 0 0,-1 0 1,1 0-1,-1 0 0,1 0 1,-1 0-1,0 0 0,0 0 1,1 0 0,-1 0-1,1 0 1,-1 0 0,1 0 0,-1 0-1,0 0 1,1 0 0,-1 0-1,1 0 1,-1 0 0,1 1-1,-1-1 1,1 0 0,-1 0 0,1 0-1,-1 1 1,1-1 0,0 0-1,-1 1 1,1-1 0,-1 0-1,1 1 1,0-1 0,-1 1 0,1-1-1,0 0 1,-1 1 0,1-1-1,0 1 1,0-1 0,-1 1-1,1-1 1,0 1 0,0-1-1,0 1 1,0-1 0,0 1 0,0 0-1,0-1 6,0 0 0,1-1 0,-1 1-1,0 0 1,1-1 0,-1 1 0,0 0 0,0-1-1,0 1 1,1 0 0,-1-1 0,0 1 0,0-1-1,0 1 1,0-1 0,0 1 0,0 0 0,0-1 0,0 1-1,0-1 1,0 1 0,0-1 0,0 1 0,0 0-1,0-1 1,0 1 0,0-1 0,0 1 0,-1 0-1,1-1 1,0 1 0,0-1 0,0 1 0,-1 0-1,1-1 1,0 1 0,-1 0 0,1-1 0,0 1-1,0 0 1,-1 0 0,1-1 0,-1 1 0,1 0-1,0 0 1,-1 0 0,1-1 0,-1 1 0,1 0-1,0 0 1,-1 0 0,1 0 0,-1 0 0,1 0-1,-1 0 1,1 0 0,0 0 0,-1 0 0,1 0-1,-1 0 1,1 0 0,0 0 0,-1 0 0,1 1-1,-1-1 1,0 0 0,2 0-6,0-1-1,0 1 1,0-1 0,0 1-1,1-1 1,-1 1 0,0 0-1,0-1 1,0 1 0,0 0-1,1 0 1,-1 0 0,2 0-1,-3 0 1,0 0 0,0 0-1,0 0 1,0 0 0,1 0-1,-1 0 1,0 0 0,0 0-1,0 0 1,0 0 0,0 0 0,1 0-1,-1 0 1,0 0 0,0 0-1,0 0 1,0 0 0,1 0-1,-1 0 1,0 0 0,0 0-1,0 0 1,0 0 0,0 0-1,0 0 1,1-1 0,-1 1-1,0 0 1,0 0 0,0 0 0,0 0-1,0 0 1,0 0 0,0-1-1,0 1 1,0 0 0,0 0-1,0 0 1,1 0 0,-1 0-1,0-1 1,0 1 0,0 0-1,0 0 1,0 0 0,0 0-1,0-1 1,0 1 0,0 0 0,-1 0-1,1 0 1,0 0 0,0 0-1,0-1 1,0 1 0,0 0-1,0-21-1,4 11-3,10-12 0,21-42-1,-9 15 47,-9 16-42,-12 22 19,0 0 0,1 0 0,0 1 0,1 0 0,0 0 0,10-10 0,-16 20-17,-1 0 1,0 0 0,0 0 0,0 0-1,1 0 1,-1 0 0,0 0 0,0 0-1,0 0 1,1 0 0,-1 0 0,0-1-1,0 1 1,0 0 0,1 0 0,-1 0-1,0 0 1,0 0 0,0-1 0,0 1-1,0 0 1,1 0 0,-1 0 0,0 0-1,0-1 1,0 1 0,0 0 0,0 0-1,0 0 1,0-1 0,0 1-1,0 0 1,0 0 0,0 0 0,0-1-1,0 1 1,0 0 0,0 0 0,0-1-1,0 1 1,0 0 0,0 0 0,0 0-1,0-1 1,0 1 0,0 0 0,0 0-1,0 0 1,-1 0 0,1-1 0,0 1-1,0 0 1,0 0 0,0 0 0,0 0-1,-1-1 1,1 1 0,0 0 0,0 0-1,-1 0 1,-11 0-28,9 0 46,3 0-20,-1 0 0,1 0 0,0 0 0,0 0 1,0 0-1,0 0 0,-1 0 0,1 0 0,0 0 0,0 0 1,0 0-1,0 0 0,0 0 0,-1 0 0,1 0 0,0 0 1,0 0-1,0 0 0,0 0 0,0 0 0,-1 0 1,1 0-1,0 1 0,0-1 0,0 0 0,0 0 0,0 0 1,0 0-1,0 0 0,-1 0 0,1 0 0,0 1 0,0-1 1,0 0-1,0 0 0,0 0 0,0 0 0,0 0 1,0 1-1,0-1 0,0 0 0,0 0 0,0 0 0,0 0 1,0 1-1,0-1 0,0 0 0,0 0 0,0 0 0,0 0 1,0 0-1,0 1 0,0-1 0,0 0 0,0 0 1,0 0-1,0 2 0,0-1-1,0 1 1,0 0 0,-1-1 0,1 1 0,-1-1 0,1 1 0,-1-1-1,0 0 1,1 1 0,-1-1 0,0 1 0,0-1 0,-1 1 0,1-1-1,0 1 1,0-1-1,0 0 1,0 0-1,1 0 1,-1 1-1,0-1 1,1 0-1,-1 1 1,1-1-1,-1 0 1,1 1-1,0 2 1,0 0 5,-1-1 0,1 1-1,0 0 1,-1-1 0,0 1 0,0 0-1,0-1 1,-2 5 0,-2 17 23,-1 66 40,7-90-65,1-1 1,-1 1-1,1 0 1,-1 0-1,1-1 1,-1 1-1,1-1 1,-1 0-1,1 1 1,0-1-1,-1 0 1,1 0-1,3 0 1,21 3 6,38-2 1,-42-1-25,-21 0 11,0 0 0,1 0 0,-1 0 1,1 0-1,-1 0 0,0-1 0,1 1 0,-1 0 1,0-1-1,0 1 0,1-1 0,-1 0 0,0 1 1,0-1-1,0 0 0,1 0 0,-1 0 1,0 0-1,0 1 0,0-2 0,-1 1 0,2-2 1,-1 2-7,0 0 0,0 0 1,0 0-1,0 0 0,-1 0 1,1 1-1,0-1 0,0 0 1,1 0-1,-1 0 1,0 1-1,0-1 0,0 1 1,0-1-1,1 1 0,-1-1 1,0 1-1,0 0 1,1-1-1,-1 1 0,0 0 1,3 0-1,-3 0-8,0 0 0,0 0 0,0 0 0,0 0 0,0 0 0,0-1 0,1 1 0,-1 0 1,0-1-1,0 1 0,0-1 0,0 1 0,0-1 0,0 1 0,-1-1 0,1 0 0,0 1 0,0-1 0,0 0 0,-1 0 0,2-1 0,-1 1-17,-1 1 0,1-1 0,0 0 0,-1 0 0,1 1 0,0-1 0,0 0 0,-1 1 0,1-1 0,0 1 0,0-1 0,0 1 0,0 0 0,0-1 0,0 1 0,-1 0 0,1 0 0,0-1 0,0 1 0,0 0 0,2 0 0,-2-1-159,1 0 0,0-1 0,0 1 0,-1 0 0,1-1 0,-1 1 0,1-1 0,-1 0 0,0 0 0,0 1 0,1-1 0,-1 0 0,1-3 1,2-7-4710,-4 2 3707</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12.814"/>
    </inkml:context>
    <inkml:brush xml:id="br0">
      <inkml:brushProperty name="width" value="0.05" units="cm"/>
      <inkml:brushProperty name="height" value="0.05" units="cm"/>
      <inkml:brushProperty name="color" value="#E71224"/>
    </inkml:brush>
  </inkml:definitions>
  <inkml:trace contextRef="#ctx0" brushRef="#br0">0 1 784,'0'0'1036,"4"0"-1016,13 0-4,-13 0-6,-1 0-22,8 0 15,-8 0-4,-2 0 4,0 0 0,0 0 1,0 0-1,-1-1 1,1 1-1,0 0 1,0 0-1,0 0 1,0 0-1,-1 0 0,1 1 1,0-1-1,0 0 1,0 0-1,0 1 1,-1-1-1,1 0 1,0 1-1,0-1 0,-1 0 1,1 1-1,0-1 1,-1 1-1,1 0 1,0-1-1,-1 1 1,1-1-1,-1 1 0,1 0 1,-1-1-1,1 1 1,-1 0-1,0 0 1,1-1-1,-1 1 1,0 0-1,0 0 1,1 0-1,-1 0 0,0 1 1,3 13 81,-1 0 0,-1 0 0,0 0 1,-1 21-1,-1-10-58,1-25-26,0-1 0,0 1 0,0-1 1,0 1-1,0-1 0,0 1 0,-1-1 1,1 1-1,0-1 0,0 1 0,-1-1 0,1 0 1,0 1-1,0-1 0,-1 1 0,1-1 1,-1 0-1,1 1 0,0-1 0,-1 0 1,1 1-1,-1-1 0,1 0 0,0 0 1,-1 0-1,1 1 0,-1-1 0,1 0 1,-1 0-1,1 0 0,-1 0 0,1 0 1,-1 0-1,1 0 0,-1 0 0,1 0 1,-1 0-1,0 0 1,1 0 1,-1 0-1,0 0 0,1 0 1,-1 0-1,1 0 0,-1 0 1,0 0-1,1 0 0,-1 1 1,1-1-1,-1 0 1,1 0-1,-1 1 0,1-1 1,-1 0-1,1 0 0,-1 1 1,1-1-1,-1 1 0,1-1 1,0 0-1,-1 1 0,1-1 1,-1 1-1,1-1 1,0 1-1,0-1 0,-1 1 1,1-1-1,0 1 0,0-1 1,0 1-1,-1 0 0,1-1 1,0 1-1,0-1 1,0 2-1,0-2-8,-1 1 0,0-1 1,0 1-1,1-1 0,-1 1 1,0-1-1,0 0 0,0 1 0,0-1 1,1 0-1,-1 0 0,0 0 0,0 1 1,0-1-1,0 0 0,0 0 0,0 0 1,0-1-1,-1 1 0,0 0-663,2-20 128,0 15 18</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5:41.565"/>
    </inkml:context>
    <inkml:brush xml:id="br0">
      <inkml:brushProperty name="width" value="0.05" units="cm"/>
      <inkml:brushProperty name="height" value="0.05" units="cm"/>
      <inkml:brushProperty name="color" value="#E71224"/>
    </inkml:brush>
  </inkml:definitions>
  <inkml:trace contextRef="#ctx0" brushRef="#br0">0 39 1876,'0'0'7632,"5"0"-7573,12 0-7,-12 0-13,246 0 169,-194 14-181,-40-13-25,0 1 0,27 7 1,-15-3 13,24 2 11,106 0 1,-32-3 9,137 0 43,-174-6-90,-89 1 10,1 0 0,-1 0 0,0 0 0,0 0 0,1-1 0,-1 1 0,0-1 1,1 1-1,-1-1 0,0 1 0,0-1 0,0 0 0,0 0 0,0 1 1,2-2-1,-2 1 0,0 0 1,0 0 0,0 0 0,1 0-1,-1 0 1,0 1 0,1-1 0,-1 0-1,0 1 1,1-1 0,-1 1 0,1 0-1,-1-1 1,1 1 0,2 0 0,4 0-11,1 0 10,-1 0 0,0 0 0,1-1 1,-1 0-1,0 0 0,10-4 0,36-2-13,-39 3 10,0 0 1,0 2 0,0 0 0,28 0 0,-5 0 33,21-4-24,66-4-32,56-3 32,18 0 46,637 8-60,-830 6 9,0-1-1,0 1 1,0 0 0,1 1 0,10 4-1,-11-4-1,0 0-1,0 0 1,0-1 0,1 0-1,11 1 1,10-2-14,-12-1 9,0 1-1,0 0 1,0 2-1,0 0 1,17 4-1,-28-5 13,0 0 0,0 0-1,0-1 1,0 1-1,10-2 1,-12 1-3,1-1-1,-1 1 1,1 0-1,0 1 0,-1-1 1,1 1-1,-1-1 1,1 1-1,5 2 1,-3-1-3,-1-1 0,0 0 0,1-1 0,-1 1 0,1-1 0,-1 0 0,0 0 0,9-2 0,6 0 15,1462 2-16,-847 0-7342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9:25.470"/>
    </inkml:context>
    <inkml:brush xml:id="br0">
      <inkml:brushProperty name="width" value="0.05" units="cm"/>
      <inkml:brushProperty name="height" value="0.05" units="cm"/>
      <inkml:brushProperty name="color" value="#E71224"/>
    </inkml:brush>
  </inkml:definitions>
  <inkml:trace contextRef="#ctx0" brushRef="#br0">0 1 936,'0'0'13171,"4"0"-13119,12 0 23,-12 0-8,0 0 0,53 0 190,-56 0-255,0 0 0,-1 0 0,1 0 0,0 0 0,0 0 0,-1 0 0,1 1 0,0-1 0,0 0 0,-1 0 0,1 1 0,0-1 0,-1 1 0,1-1 0,0 1 0,-1-1 0,1 1 0,-1-1 0,1 1 0,-1-1 0,1 1 0,-1 0 0,1 0 0,0 0-2,-1 0 0,1-1 1,-1 1-1,1 0 0,-1-1 1,1 1-1,-1-1 0,1 1 0,-1-1 1,1 1-1,0-1 0,-1 1 0,1-1 1,0 0-1,0 1 0,-1-1 0,1 0 1,0 1-1,0-1 0,-1 0 1,1 0-1,0 0 0,1 0 0,1010 0 1071,-1010 0-1073,0 0 1,0 1-1,0-1 0,0 0 1,0 1-1,0-1 1,-1 1-1,1 0 0,0 0 1,0 0-1,-1-1 0,1 2 1,2 0-1,-3 0-1,1-1 0,0 0 0,-1 0 0,1 0 0,0 0 0,0-1 1,0 1-1,0 0 0,-1-1 0,1 1 0,0-1 0,0 0 0,3 1 0,191-1 62,-121 11-92,106-4 88,1351-7 109,-1528 0-167,-1 0 0,0-1 0,1 1-1,-1-1 1,0 0 0,1 0 0,4-2-1,-5 2 3,0-1 0,0 1-1,0 0 1,1 0 0,-1 1-1,0-1 1,6 1 0,1045 0 129,-1054 0 48,2-14-9230,-2 6 5701,0-7 1249</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5:43.209"/>
    </inkml:context>
    <inkml:brush xml:id="br0">
      <inkml:brushProperty name="width" value="0.05" units="cm"/>
      <inkml:brushProperty name="height" value="0.05" units="cm"/>
      <inkml:brushProperty name="color" value="#E71224"/>
    </inkml:brush>
  </inkml:definitions>
  <inkml:trace contextRef="#ctx0" brushRef="#br0">65 7 1456,'0'0'4253,"0"3"-4356,0 9 3189,0-27-1973,-5 15-1150,-14 0 11,15 0 14,3 0-48,0-1 53,1 1 1,-1 0-1,1 0 0,-1 0 1,0 0-1,1 0 0,-1 0 0,0 0 1,1 0-1,-1 0 0,0 0 1,1 0-1,-1 0 0,0 0 0,1 0 1,-1 1-1,1-1 0,-1 0 1,0 1-1,1-1 0,-1 0 0,1 1 1,-1-1-1,1 0 0,-1 1 1,1-1-1,-1 2 0,-10 17-57,10-18 55,1 0 1,-1 0-1,0 0 0,1 0 1,-1 0-1,1-1 0,0 1 0,-1 0 1,1 0-1,0 1 0,-1-1 1,1 0-1,0 0 0,0 0 0,0 0 1,0 1-1,0 2-17,0 0-56,-1 8-124,1-11 202,0-1-1,0 1 0,0-1 0,0 1 0,0-1 0,0 1 1,0-1-1,0 1 0,0-1 0,0 0 0,0 1 1,0-1-1,0 1 0,0-1 0,0 1 0,1-1 0,-1 0 1,0 1-1,0-1 0,1 0 0,-1 1 0,0-1 1,0 1-1,1-1 0,-1 0 0,0 0 0,1 1 0,-1-1 1,1 0-1,-1 0 0,0 1 0,1-1 0,-1 0 0,1 0 1,-1 0-1,2 0 0,15 0 0,-17 0 4,1 0 0,-1 0 0,1 0 0,-1 0 1,1 1-1,-1-1 0,1 0 0,-1 0 0,0 0 0,1 0 1,-1 0-1,1 1 0,-1-1 0,1 0 0,-1 0 0,0 1 1,1-1-1,-1 0 0,0 0 0,1 1 0,-1-1 0,0 0 1,1 1-1,-1-1 0,0 1 0,0-1 0,0 0 0,1 1 1,-1-1-1,0 1 0,0 0 0,3 0 12,0 0-1,0 0 0,0-1 1,0 1-1,1-1 1,-1 1-1,0-1 1,0 0-1,0-1 0,4 1 1,-5 0-1,0 0 47,0 0-42,4 0-9,-4-5 29,-2-13 12,0 14 114,0-30-116,-5 27-79,-34 3 8,36 4 15,2 0 5,-1-1 1,1 1 0,-1 0-1,1 0 1,-1 0 0,1 0-1,0 0 1,-1 0 0,1 0-1,-1 1 1,1-1 0,0 0-1,-1 1 1,1-1-1,0 1 1,-1-1 0,-1 3-1,3-2 6,0 1 0,0-1-1,-1 1 1,1-1-1,0 1 1,-1-1-1,1 1 1,-1-1-1,1 0 1,-1 1 0,0-1-1,1 0 1,-1 1-1,-2 1 1,3-3-4,-1 1 1,1 0-1,0-1 0,-1 1 1,1 0-1,-1 0 0,1-1 1,0 1-1,0 0 0,-1 0 1,1 0-1,0-1 0,0 1 1,0 0-1,0 0 0,0 0 1,0 0-1,0-1 0,0 1 1,1 1-1,-1-2-3,0 4-31,-1-4 37,1 1 0,0-1 0,0 1-1,0-1 1,-1 1 0,1-1 0,0 1 0,0-1 0,0 1 0,0-1 0,0 1 0,0-1 0,0 1 0,0-1 0,0 1-1,0-1 1,1 1 0,-1-1 0,0 1 0,0-1 0,0 1 0,0-1 0,1 0 0,-1 1 0,0-1 0,1 1-1,-1-1 1,0 1 0,1-1 0,-1 0 0,0 1 0,1-1 0,-1 0 0,1 0 0,-1 1 0,0-1 0,1 0-1,23 7-26,-19-5 8,15-1 41,-19-1-17,0 0 0,0 1-1,0-1 1,0 0 0,0 0-1,0 0 1,0 0 0,0 0 0,0 0-1,0 0 1,0 0 0,0 0-1,0-1 1,0 1 0,0 0 0,0-1-1,0 1 1,1-1 0,0-12 2,-2 9-2,0-1 31,1 5-42,-1-1 0,0 0 0,0 1 0,0-1 0,1 1 0,-1-1 1,0 0-1,0 1 0,0-1 0,0 0 0,0 1 0,0-1 0,-1 1 0,1-1 0,0 0 0,0 1 0,0-1 0,0 1 0,-1-1 0,1 1 0,0-1 0,-1 1 0,1-1 1,0 0-1,-1 1 0,1 0 0,-1-1 0,0 0 0,-15 1-1,12 0-10,4 14 372,0-30-159,0 12-153,0 0-4,0-10-14,0 11-12,0 0 10,0-23-748,0 25 149</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5:43.937"/>
    </inkml:context>
    <inkml:brush xml:id="br0">
      <inkml:brushProperty name="width" value="0.05" units="cm"/>
      <inkml:brushProperty name="height" value="0.05" units="cm"/>
      <inkml:brushProperty name="color" value="#E71224"/>
    </inkml:brush>
  </inkml:definitions>
  <inkml:trace contextRef="#ctx0" brushRef="#br0">200 35 1296,'0'0'4605,"0"-3"-4113,0-9-82,0 9 528,-7 1-804,-24-3 18,0 1 1,-36 0 0,54 2-124,12 2-26,0 0 0,0 0 1,0 0-1,0 0 0,0 0 1,0 0-1,0 0 0,0 1 1,0-1-1,0 0 0,0 0 1,0 1-1,0-1 0,0 1 0,0-1 1,0 1-1,0-1 0,-1 2 1,1 1 4,1-2-6,0 0 0,-1-1 0,1 1 0,0 0 0,0 0 0,-1 0 0,1 0 0,-1-1 0,1 1 0,-1 0 1,1 0-1,-1-1 0,1 1 0,-1 0 0,0-1 0,1 1 0,-1-1 0,0 1 0,0-1 0,1 1 0,-1-1 0,0 1 0,0-1 0,0 0 1,0 0-1,1 1 0,-3-1 0,2 1-1,1-1 1,-1 1 0,0 0 0,1-1-1,-1 1 1,1 0 0,-1-1-1,1 1 1,-1 0 0,1 0-1,-1 0 1,1-1 0,0 1-1,0 0 1,-1 0 0,1 0-1,0 0 1,0 0 0,0 0 0,0-1-1,0 1 1,0 0 0,0 1-1,-1 30 86,1-28-62,-3 124 295,4-127-320,-1-1 1,1 1-1,-1-1 1,0 0 0,1 1-1,-1-1 1,1 0-1,-1 1 1,1-1-1,-1 0 1,1 1-1,0-1 1,-1 0-1,1 0 1,-1 0-1,1 1 1,-1-1 0,1 0-1,0 0 1,-1 0-1,1 0 1,-1 0-1,1 0 1,0 0-1,-1 0 1,2-1-1,-2 1 0,1 0 0,-1 0 0,1 0 0,-1 0 0,1 0 0,-1 0-1,1 0 1,-1 0 0,1 0 0,-1 0 0,1 0 0,-1 0 0,1 0 0,-1 1-1,1-1 1,-1 0 0,1 0 0,-1 1 0,1-1 0,-1 0 0,1 1-1,-1-1 1,1 1 0,21 3 27,-3-1 8,1-1 0,0-1 0,32-2 0,-12 0-22,-39 1-12,0 0-1,-1 0 0,1 0 1,-1 0-1,1 0 1,0-1-1,-1 1 1,1 0-1,-1 0 0,1 0 1,-1-1-1,1 1 1,-1 0-1,1-1 0,-1 1 1,1 0-1,-1-1 1,1 1-1,-1-1 1,0 1-1,1-1 0,-1 1 1,0-1-1,1 1 1,-1-1-1,0 1 1,1-1-1,-1 1 0,0-1 1,0 0-1,0 1 1,0-1-1,0 1 0,0-1 1,0 0-1,0 1 1,0-1-1,0 0 0,0 1 1,0-1-1,0 0 0,0 1 0,0-1 1,0 1-1,0-1 0,1 1 0,-1-1 1,0 1-1,0-1 0,0 1 0,0-1 0,1 1 1,-1-1-1,0 1 0,1 0 0,-1-1 1,0 1-1,1-1 0,-1 1 0,0 0 1,1-1-1,-1 1 0,1 0 0,-1-1 1,0 1-1,1 0 0,-1 0 0,1-1 0,-1 1 1,1 0-1,-1 0 0,1 0 0,-1 0 1,2 0-1,-1-1 2,1 0 0,-1 0 0,0 0 0,1 0 0,-1 0-1,0 0 1,0-1 0,0 1 0,0 0 0,0-1 0,0 1 0,0 0 0,0-1 0,-1 1 0,1-1 0,0 0 0,-1 1 0,1-1 0,-1-2 0,10-37 98,-10-24 26,0 65-127,0-1 1,-1 0 0,1 1 0,0-1 0,0 0 0,0 1 0,-1-1 0,1 0 0,0 1 0,-1-1 0,1 1 0,-1-1 0,1 1 0,-1-1-1,1 1 1,-1-1 0,1 1 0,-1-1 0,1 1 0,-1-1 0,0 1 0,1 0 0,-1-1 0,0 1 0,1 0 0,-1 0 0,0 0 0,1-1 0,-1 1-1,0 0 1,1 0 0,-1 0 0,0 0 0,0 0 0,0 0 0,0 0-1,1 0 1,-1 0-1,0 0 1,1 0-1,-1 0 1,0 0 0,1 0-1,-1 0 1,0 0-1,1-1 1,-1 1-1,0 0 1,1-1 0,-1 1-1,1 0 1,-1-1-1,1 1 1,-1-1-1,1 1 1,-1 0-1,1-1 1,-1 0 0,1 1-1,-1-1 1,1 1-1,0-1 1,-1 1-1,1-1 1,0 0 0,0 1-1,-1-1 1,1-1-1,-5-3-7,-9 0-17,3 1-56,0 0 0,0 1 0,-1 0 0,1 1 0,-24-2 0,1 4-2081,13 0-2278</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31.684"/>
    </inkml:context>
    <inkml:brush xml:id="br0">
      <inkml:brushProperty name="width" value="0.05" units="cm"/>
      <inkml:brushProperty name="height" value="0.05" units="cm"/>
      <inkml:brushProperty name="color" value="#E71224"/>
    </inkml:brush>
  </inkml:definitions>
  <inkml:trace contextRef="#ctx0" brushRef="#br0">0 0 2628,'0'0'3753</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34.321"/>
    </inkml:context>
    <inkml:brush xml:id="br0">
      <inkml:brushProperty name="width" value="0.05" units="cm"/>
      <inkml:brushProperty name="height" value="0.05" units="cm"/>
      <inkml:brushProperty name="color" value="#E71224"/>
    </inkml:brush>
  </inkml:definitions>
  <inkml:trace contextRef="#ctx0" brushRef="#br0">82 62 1624,'0'0'147,"-1"0"0,1 0 0,-1 0 0,1 0 0,-1 0 0,1-1 0,-1 1 0,1 0 0,0 0 0,-1 0 0,1 0 0,-1-1 0,1 1 0,0 0 0,-1 0 0,1-1 0,-1 1 0,1 0 0,0-1-1,-1 1 1,1 0 0,0-1 0,0 1 0,-1-1 0,1 1 0,0 0 0,0-1 0,-1 1 0,1-1 0,0 1 0,0-1 0,0 1 0,0-1 0,0 1 0,0 0 0,0-1 0,0 1 0,0-1 0,0 1 0,0-1 0,0 1 0,0-1 0,0 1 0,0-1 0,1 0 0,-1-2-785,0 3 644,0 0-1,0 0 0,0-1 1,0 1-1,0 0 1,0 0-1,0 0 0,0 0 1,0 0-1,0-1 0,0 1 1,0 0-1,0 0 0,0 0 1,0 0-1,0 0 0,0 0 1,0-1-1,0 1 1,0 0-1,0 0 0,0 0 1,0 0-1,0 0 0,-1 0 1,1 0-1,0-1 0,0 1 1,0 0-1,0 0 0,0 0 1,0 0-1,0 0 1,0 0-1,-1 0 0,1 0 1,0 0-1,0 0 0,0 0 1,0 0-1,0 0 0,-1 0 1,1 0-1,0 0 0,0 0 1,0 0-1,0 0 1,0 0-1,0 0 0,-1 0 1,1 0-1,0 0 0,0 0 1,0 0-1,0 0 0,-1 0 1,-17 0 259,18 0-257,0 0-1,0 0 1,-1 0-1,1 0 1,0 0-1,0 0 1,0 0-1,-1 0 1,1 0-1,0 0 1,0 0-1,0 0 1,-1-1-1,1 1 1,0 0-1,0 0 1,0 0-1,0 0 1,-1 0-1,1-1 1,0 1-1,0 0 1,0 0-1,0 0 1,0 0-1,-1-1 1,1 1 0,0 0-1,0 0 1,0 0-1,0-1 1,0 1-1,0 0 1,0 0-1,0 0 1,0-1-1,0 1 1,0 0-1,0 0 1,0-1-1,0 1 1,0 0-1,0 0 1,0 0-1,0-1 1,0 1-1,1 0 1,-1 0-2,0-1-1,0 1 1,0 0 0,0 0 0,0 0 0,0 0 0,0-1 0,0 1 0,0 0-1,0 0 1,0 0 0,0-1 0,0 1 0,0 0 0,0 0 0,0 0-1,0 0 1,0-1 0,0 1 0,0 0 0,0 0 0,0 0 0,0 0-1,0-1 1,0 1 0,0 0 0,-1 0 0,1 0 0,0 0 0,0 0-1,0-1 1,0 1 0,0 0 0,0 0 0,-1 0 0,1 0 0,0 0-1,0 0 1,0 0 0,0 0 0,-1 0 0,1-1 0,0 1 0,0 0-1,0 0 1,-1 0 0,-1 0 49,2 1-44,-1-1 0,1 0 0,0 0 0,-1 0 0,1 0 0,-1 0 0,1 0 0,-1 0 0,1 0 0,-1 0 0,1 0 0,-1 0 0,1 0 1,0 0-1,-1 0 0,1 0 0,-1 0 0,1-1 0,-1 1 0,1 0 0,0 0 0,-1-1 0,1 1 0,0 0 0,-1 0 0,1-1 0,0 1 1,-1 0-1,1-1 0,0 1 0,-1 0 0,1-1 0,0 1 0,0-1 0,0 1 0,-1-1 0,1 1 0,0 0 0,0-1 0,0 1 0,0-1 1,-25-13 1818,28 13-1817,2 1 2,0-1 0,-1 1-1,1 0 1,0 0 0,0 0 0,0 0 0,-1 1-1,1 0 1,7 2 0,-9 3-12,-3-5-1,1-1 1,-1 1-1,1 0 0,0 0 1,-1 0-1,1-1 1,-1 1-1,1 0 1,0 0-1,0-1 1,-1 1-1,1-1 1,0 1-1,0-1 1,0 1-1,0-1 1,0 1-1,0-1 1,-1 0-1,1 1 0,0-1 1,0 0-1,0 0 1,0 0-1,0 0 1,0 0-1,0 0 1,0 0-1,2 0 1,1 1-3,0 0 0,0 0 0,0 0-1,0 1 1,0 0 0,-1 0 0,1 0 0,5 4 0,5 2-3,30 15 20,93 44 66,42 25-32,-156-79-58,-20-12 7,0 1-1,-1 0 1,1 0 0,-1 0 0,1 0-1,-1 1 1,0-1 0,0 1 0,0-1 0,0 1-1,0 0 1,-1 0 0,1 0 0,-1 0 0,2 5-1,0-4 2,1 0 0,0 0 0,0-1 0,0 1 0,0-1 0,0 0 0,1 0 0,-1 0 0,1-1 0,10 5 0,6 4-2,27 17 25,1-3 0,76 29-1,-94-41-17,0-1 0,53 15 0,-64-21 0,1 1-1,26 12 1,-7-2-41,34 18 130,-16-10-108,-26-10 31,47 14 1,-52-20-20,31 15 1,14 6 25,-54-24-18,1 0 1,0-1-1,0-1 0,22 1 0,-34-3-12,1 0 0,0 0-1,-1 1 1,0 0 0,0 1 0,0-1 0,0 1 0,12 9 0,18 9 43,-13-8-35,0 1 0,30 25 0,-9-7-27,-25-19-5,-5-2 53,2-1 0,22 12-1,-17-6-22,5 4 3,-20-17 1,0 0 0,-1 0 0,0 1 0,8 6 1,-10-7-7,1 0 0,0 0 1,0 0-1,0-1 1,0 0-1,0 0 0,0 0 1,1-1-1,0 0 1,5 2-1,-6-2 2,0-1 1,0 1-1,0 0 1,0 0-1,-1 1 0,5 2 1,22 11-53,13 5 77,-39-18-27,0 0 0,0 0 0,0 0 0,-1 1 0,0-1 0,7 8 0,0-1 20,-7-7-20,0 1 1,0 0 0,0 0-1,-1 0 1,1 0 0,-1 0-1,0 1 1,3 6-1,0-3-9,0 0 0,1-1 0,0 1 0,10 6 0,-12-10 14,-4-3 0,1 1 0,0-1 0,0 1 0,0-1 0,1 1 0,-1-1 0,0 0 0,0 0 0,1 0 0,2 0 0,3 2 51,-3-39-10630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38.071"/>
    </inkml:context>
    <inkml:brush xml:id="br0">
      <inkml:brushProperty name="width" value="0.05" units="cm"/>
      <inkml:brushProperty name="height" value="0.05" units="cm"/>
      <inkml:brushProperty name="color" value="#E71224"/>
    </inkml:brush>
  </inkml:definitions>
  <inkml:trace contextRef="#ctx0" brushRef="#br0">1 1202 636,'0'0'1094,"0"4"-1049,-1 13-271,3-3 1094,4-8 3282,19-6-3870,-19 0 1304,-2 0-1621,12 0 12,-12 0 9,1 0 24,-5 0-7,1 1 0,-1-1 0,0 0 0,1 0 0,-1 0 0,1 0 0,-1 0 0,1 0 0,-1 0 0,1 0 0,-1 0 0,1 0 0,-1 0 0,0 0 0,1 0 0,-1 0 0,1 0 0,-1 0 0,1 0 0,-1 0 0,1-1 0,-1 1 0,0 0 0,1 0 0,-1-1 0,0 1 0,1 0 0,-1-1 0,0 1 0,1 0 0,-1-1 0,0 1 0,1-1 0,-1-17 1,0 14 485,2 4-490,6 0-1,-5 0 7,-3 0-2,1 0 0,-1 0 0,1 0-1,0 0 1,-1 1 0,1-1 0,0 0-1,-1 0 1,1 0 0,-1-1 0,1 1 0,0 0-1,-1 0 1,1 0 0,0 0 0,-1-1 0,1 1-1,-1 0 1,1 0 0,-1-1 0,1 1-1,-1 0 1,1-1 0,-1 1 0,1-1 0,-1 1-1,1-1 1,-1 1 0,0-1 0,1 1 0,-1-1-1,0 1 1,1-1 0,-1 1 0,0-1-1,0 0 1,1 1 0,-1-1 0,0 1 0,0-1-1,0 0 1,0 1 0,0-1 0,0-1 0,0-1 0,1-4-4,-1 7 2,0-1 0,0 1 0,0-1 0,0 1 0,0 0 1,0-1-1,0 1 0,0-1 0,0 1 0,0-1 0,0 1 0,0-1 0,1 1 1,-1-1-1,0 1 0,0 0 0,0-1 0,1 1 0,-1-1 0,0 1 0,1 0 0,-1-1 1,0 1-1,1 0 0,-1-1 0,0 1 0,1 0 0,-1-1 0,1 1 0,-1 0 1,0 0-1,2-1 0,0 2 1,1-1 1,-1 0-1,1 0 1,0 0-1,-1 0 1,1-1-1,-1 1 1,1-1-1,0 0 1,2 0-1,-8-2 12,3 1-2,4 2-17,-2 1 6,-1-1 1,-1 0 0,1 0 0,-1 0 0,1 0 0,-1 0 0,1 0 0,-1 1 1,1-1-1,-1 0 0,1 0 0,-1-1 0,1 1 0,-1 0 0,1 0 0,-1 0 0,1 0 1,-1 0-1,0 0 0,1-1 0,-1 1 0,1 0 0,-1 0 0,1-1 0,-1 1 0,0 0 0,1 0 1,-1-1-1,0 1 0,1 0 0,-1-1 0,0 1 0,0-1 0,1 1 0,-1-1 0,0 1 1,0 0-1,1-1 0,-1 1 0,0-1 0,0 0 0,36-8 33,-20 5-32,0-2-1,27-12 1,-33 14 10,-4 0-17,-1-1-1,1 1 1,-1-1-1,7-8 1,-6 6 5,1 2-1,0 0-1,1 1 0,-1-1 1,1 1-1,0 1 0,0-1 0,0 1 1,17-3-1,-16 3 6,9-2 7,-10 3-5,0 0-1,0 0 1,0 0-1,-1-1 1,1-1-1,-1 1 1,0-1-1,10-8 1,-11 9-3,0-1 0,0 1 1,0 0-1,0 1 0,7-3 0,3 0-5,16-10-48,-21 9 48,0 1 1,1 0-1,0 1 1,0 0-1,0 1 0,0 0 1,1 0-1,13 1 1,-18 1 14,0-1-1,-1 1 1,1-1 0,-1-1 0,0 1 0,1-1-1,-1 0 1,10-7 0,29-11-4,-15 10-39,38-19-1,-9 4 69,-28 8 13,-27 13-52,1 2-1,0-1 0,0 1 1,1 0-1,-1 0 0,10-3 1,20-8-41,-32 11 41,0 1 0,0 0 0,1 0 0,-1 0 0,0 1 0,1-1 0,-1 1 0,9-1-1,3 1 5,1-1-1,-1-1 1,0 0-1,0-1 1,0-1-1,-1-1 1,27-12-1,-11 4-2,37-9 0,-3 0 13,-41 15-43,0 0 1,0 1-1,33-4 1,-26 6 24,-1-1 1,-1-2-1,1-1 1,42-19-1,28-5 37,-91 30-28,-7 3-4,-1-1 0,1 1 0,-1 0 0,1-1-1,-1 1 1,1-1 0,-1 1 0,1-1 0,-1 0 0,1 0-1,-1 0 1,0 1 0,0-1 0,1 0 0,-1-1-1,0 1 1,0 0 0,0 0 0,0 0 0,0-1-1,0 1 1,-1 0 0,1-1 0,0 1 0,-1-1-1,1 1 1,-1-1 0,1-1 0,5-1 1,0 0 0,0 1 0,0 0 0,9-4 0,6-1 22,17-5-54,-32 11 29,0 0-1,0 0 1,0 0 0,0-1 0,7-4 0,-7 3 10,0 1 1,0 0-1,1 0 0,13-3 1,-6 2-12,0 0 0,-1-1 0,1-1 0,-1 0 0,17-11 0,5-2-18,6 0 34,0 2 0,65-18 0,-88 29-20,0-1 1,0-1 0,28-17-1,41-22 2,-23 13 29,-10 9-38,-44 17 15,1 2 0,0 0 0,0 0 1,19-6-1,7-4-73,9 1 105,-37 13-32,0-1-1,0 1 1,-1-1-1,12-6 1,27-17 96</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39.341"/>
    </inkml:context>
    <inkml:brush xml:id="br0">
      <inkml:brushProperty name="width" value="0.05" units="cm"/>
      <inkml:brushProperty name="height" value="0.05" units="cm"/>
      <inkml:brushProperty name="color" value="#E71224"/>
    </inkml:brush>
  </inkml:definitions>
  <inkml:trace contextRef="#ctx0" brushRef="#br0">1 0 1180,'0'0'7486,"0"4"-7363,0 11-21,0-11 119,4-1-154,-1-1-51,-2-1-9,0 0-1,0 0 1,1 0 0,-1 0 0,1 0-1,-1 0 1,1 0 0,-1 0 0,1 0 0,-1-1-1,1 1 1,3 0 0,-6 0-8,1 0-1,0 0 1,0 0 0,0 0 0,0 0 0,0 0 0,0 0-1,0 0 1,0 0 0,0 0 0,1 0 0,-1 0-1,0 0 1,1 0 0,-1 0 0,0-1 0,2 2 0,8 7 11,0 0 0,0 1 0,-1 0 0,-1 1 0,1-1 0,-2 2 0,10 16 0,-10-11 69,0 1 1,-2-1-1,0 1 1,-1 0 0,-1 1-1,2 35 1,-3 44-367,-3-50-2755,1-30-1204,0-22 2886</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40.088"/>
    </inkml:context>
    <inkml:brush xml:id="br0">
      <inkml:brushProperty name="width" value="0.05" units="cm"/>
      <inkml:brushProperty name="height" value="0.05" units="cm"/>
      <inkml:brushProperty name="color" value="#E71224"/>
    </inkml:brush>
  </inkml:definitions>
  <inkml:trace contextRef="#ctx0" brushRef="#br0">46 7 1756,'1'0'177,"-1"-1"-1,0 1 0,0-1 1,1 1-1,-1 0 0,0-1 1,1 1-1,-1 0 1,1-1-1,-1 1 0,0 0 1,1-1-1,-1 1 0,1 0 1,-1 0-1,1-1 1,-1 1-1,1 0 0,-1 0 1,1 0-1,-1 0 0,1 0 1,-1 0-1,1 0 1,-1 0-1,1 0 0,-1 0 1,1 0-1,26 0-911,-14 0 1080,61 0-184,-73 5-135,-1 51 380,0-56-403,0 1-1,0 0 1,0 0-1,0-1 1,-1 1-1,1 0 1,0-1 0,0 1-1,0 0 1,-1-1-1,1 1 1,0-1-1,-1 1 1,1 0-1,0-1 1,-1 1 0,1-1-1,-1 1 1,1-1-1,-1 1 1,1-1-1,-1 0 1,0 1 0,1-1-1,-1 0 1,1 1-1,-1-1 1,0 0-1,1 0 1,-1 1 0,0-1-1,1 0 1,-1 0-1,0 0 1,1 0-1,-2 0 1,1 0-1,1 0 0,-1 0 0,0 0 0,1 0 0,-1 0 0,0 0-1,1 1 1,-1-1 0,0 0 0,1 0 0,-1 0 0,1 1 0,-1-1 0,1 0 0,-1 1 0,1-1 0,-1 0 0,1 1-1,-1-1 1,1 1 0,-1-1 0,1 1 0,-1-1 0,1 1 0,0-1 0,-1 1 0,1 0 0,0-1 0,0 1 0,-1-1-1,1 1 1,0 0 0,0-1 0,0 1 0,0-1 0,0 2 0,-1 0 6,0 1-1,-1-1 1,1 0-1,0 0 1,-1 1-1,1-1 1,-1 0-1,0 0 1,0-1-1,1 1 1,-1 0-1,0-1 1,-1 1-1,-2 1 1,-12 11 30,-30 22 18,47-37-12,0 1 0,-1-1 1,1 0-1,0 1 1,0-1-1,0 0 0,0 1 1,0-1-1,0 0 1,0 0-1,0 1 0,0-1 1,0 0-1,0 0 1,0 1-1,0-1 0,1 0 1,-1 1-1,0-1 0,1 0 1,-1 1-1,0-1 1,1 1-1,-1-1 0,1 0 1,22-3-40,-17 4-16,0-4 18,17-12-4,-22 15-1,-1 1-1,1-1 0,0 0 0,0 1 0,0-1 0,0 1 0,0-1 0,0 1 0,0 0 0,0-1 0,0 1 0,0 0 0,0-1 0,0 1 1,0 0-1,0 0 0,0 0 0,0 0 0,0 0 0,0 0 0,2 1 0,3-1 1,3-5-27,-8 5 22,0-1 0,0 0-1,1 1 1,-1 0 0,0-1 0,0 1-1,0 0 1,0-1 0,0 1 0,1 0 0,-1 0-1,0 0 1,0 0 0,0 0 0,1 0 0,0 1-1,49-1 36,-50 0-32,0 1 1,0-1 0,-1 1-1,1 0 1,0-1-1,0 1 1,-1 0-1,1-1 1,-1 1 0,1 0-1,0 0 1,-1 0-1,0 0 1,1 0-1,-1 0 1,1 0 0,-1 0-1,0 0 1,0 0-1,0 0 1,1 0 0,-1 0-1,0 0 1,0 0-1,-1 1 1,1-1 2,4 20 27,-2-1 0,-1 1 1,-1 28-1,-1-20 11,2-28-39,-1 0 0,0-1-1,-1 1 1,1-1-1,0 1 1,0-1 0,0 1-1,0 0 1,0-1-1,0 1 1,-1-1 0,1 1-1,0-1 1,0 1-1,-1-1 1,1 1 0,0-1-1,-1 1 1,1-1-1,-1 0 1,1 1 0,-1-1-1,1 1 1,-1-1-1,1 0 1,-1 0-1,1 1 1,-1-1 0,1 0-1,-1 0 1,1 1-1,-1-1 1,1 0 0,-1 0-1,1 0 1,-1 0-1,-1 0 1,2 0 2,-1 0 0,1 0 0,-1 0 0,0 0-1,1 0 1,-1 1 0,0-1 0,1 0 0,-1 0 0,1 0 0,-1 1 0,1-1-1,-1 0 1,0 1 0,1-1 0,-1 1 0,1-1 0,0 0 0,-1 1 0,1-1-1,-1 1 1,1-1 0,0 1 0,-1-1 0,1 1 0,0 0 0,-1-1 0,1 1 0,0-1-1,0 1 1,0 0 0,0-1 0,-1 1 0,1 0 0,0-1 0,0 1 0,0 1-1,0-2 0,0 0-1,0 1 1,0-1-1,0 1 1,0-1-1,0 0 0,0 1 1,-1-1-1,1 1 1,0-1-1,0 0 0,-1 1 1,1-1-1,0 0 1,-1 1-1,1-1 1,0 0-1,0 0 0,-1 1 1,1-1-1,-1 0 1,1 0-1,0 1 0,-1-1 1,1 0-1,-1 0 1,1 0-1,0 0 1,-1 0-1,1 0 0,-1 0 1,1 0-1,-1 0 1,1 0-1,-1 0 0,1 0 1,-1 0-1,1 0 0,0 0 0,-1 0 0,1 0 1,0 0-1,-1 0 0,1 0 0,0 0 1,-1 0-1,1 1 0,0-1 0,-1 0 0,1 0 1,0 0-1,0 0 0,-1 1 0,1-1 0,0 0 1,-1 0-1,1 0 0,0 1 0,0-1 0,-1 0 1,1 0-1,0 1 0,0-1 0,0 0 0,0 1 1,-1-1-1,1 0 0,0 1 0,0-1 1,-4 2 11,-1 0 0,1 0 0,-1-1 0,1 0 1,-9 2-1,-59-2-31,42-1-61,30 0 75,-1 0 1,0 0-1,1 0 1,-1-1-1,1 1 1,-1 0-1,1 0 1,-1 0-1,1 0 1,-1-1-1,1 1 1,-1 0-1,1 0 1,-1-1-1,1 1 1,-1 0 0,1-1-1,-1 1 1,1 0-1,0-1 1,-1 1-1,1-1 1,0 1-1,-1-1 1,1 1-1,0-1 1,-1 1-1,1-1 1,0 0-1,0 0-16,-1 1-1,1-1 1,0 0-1,-1 1 1,1-1-1,0 0 1,-1 1-1,1-1 1,-1 1-1,1-1 1,-1 1-1,1-1 1,-1 1-1,1-1 1,-1 1-1,1 0 1,-1-1-1,0 1 1,1 0-1,-1-1 1,0 1-1,1 0 1,-1 0-1,0 0 1,1 0-1,-1-1 1,0 1-1,0 0 1,-1 0-1,2 1-190,-1-1 0,0 0 0,1 0 0,-1 0 0,0 0 0,1 0 0,-1 0 0,0 0 0,1 0 0,-1 0 0,0 0 0,1 0 1,-1 0-1,0-1 0,1 1 0,-1 0 0,1 0 0,-1-1 0,0 1 0,1 0 0,-1-1 0,1 1 0,-1-1 0,1 1 0,-1-1 0,1 1 0,-1-1 0,1 1 0,0-1 0,-1 1 0,1-1 0,0 1 0,-1-1 0,1 0 0,-1-8-532,1 6 1363,0-1-1211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40.536"/>
    </inkml:context>
    <inkml:brush xml:id="br0">
      <inkml:brushProperty name="width" value="0.05" units="cm"/>
      <inkml:brushProperty name="height" value="0.05" units="cm"/>
      <inkml:brushProperty name="color" value="#E71224"/>
    </inkml:brush>
  </inkml:definitions>
  <inkml:trace contextRef="#ctx0" brushRef="#br0">60 1 2684,'0'4'4770,"0"13"-4681,0-17-86,0 0 0,1 1 0,-1-1 0,0 0 0,0 0 0,0 0 0,0 1 0,0-1 0,0 0 0,0 0 0,0 0 0,0 1 0,0-1 0,0 0 0,0 0 0,-1 0-1,1 0 1,0 1 0,0-1 0,0 0 0,0 0 0,0 0 0,0 0 0,0 1 0,0-1 0,-1 0 0,1 0 0,0 0 0,0 0 0,0 0 0,0 0 0,0 1 0,-1-1 0,1 0 0,0 0-1,0 0 1,0 0 0,0 0 0,-1 0 0,1 0 0,0 0 0,0 0 0,0 0 0,-1 0 0,1 0 0,0 0 0,0 0 0,0 0 0,0 0 0,-1 0 0,1 0 0,0 0 0,0 0 0,0 0-1,0 0 1,-1-1 0,1 1 0,-2 0 6,1 0-1,-1 0 1,1 0-1,-1 0 0,1 0 1,0 0-1,-1 1 1,1-1-1,-1 0 1,1 1-1,0-1 1,-1 1-1,1-1 1,-2 2-1,2 0 6,0-1 0,0 1 0,0 0 0,0-1 0,0 1 0,1 0 0,-1 0 0,1-1 0,-1 1-1,1 0 1,0 0 0,-1 0 0,1 0 0,0 0 0,0 0 0,1 2 0,-1 4 36,1 0-15,-1 0 0,0 0 0,-1 0 0,1 0 1,-4 13-1,-4-12-36,7-8 3,0 0 0,0 0-1,1 0 1,-1 0 0,0 0 0,0 0-1,1 0 1,-1 0 0,1 0 0,-1 0 0,1 0-1,-1 1 1,1-1 0,0 0 0,-1 0 0,1 0-1,0 1 1,0-1 0,0 0 0,0 2-1,0 49 163,6-49-154,16-2 0,38 1 97,-60-2-106,1 0 0,0 0 0,-1-1 0,1 1 0,-1 0 0,1 0 0,-1 0 0,1-1 0,-1 1 0,1 0 0,-1-1 0,1 1 0,-1 0 0,1-1 0,-1 1 0,1-1 0,-1 1 0,0 0 0,1-1 0,-1 1 0,0-1 0,1 1-1,-1-1 1,0 1 0,0-1 0,1 0 0,-1 1 0,0-1 0,0 1 0,0-1 0,0 1 0,0-1 0,0 0 0,0 1 0,0-1 0,0 1 0,0-1 0,0-1 0,-1 2-2,1-1 1,0 1-1,0-1 0,0 1 0,0-1 1,0 1-1,0-1 0,0 1 0,0-1 1,0 0-1,0 1 0,0-1 1,0 1-1,1-1 0,-1 1 0,0-1 1,0 1-1,1-1 0,-1 1 0,0 0 1,0-1-1,1 1 0,-1-1 0,0 1 1,1-1-1,-1 1 0,1 0 1,-1-1-1,1 1 0,-1 0 0,1 0 1,-1-1-1,0 1 0,1 0 0,-1 0 1,1 0-1,0-1 0,0 1 0,0-1-1,0 0 0,0 0-1,0 0 1,0 0-1,0 0 1,-1 0-1,1 0 1,0 0-1,-1-1 1,1 1-1,0 0 1,0-3-1,1 1 7,-1-1-1,1 0 1,-1 0-1,0-1 1,0 1-1,0 0 1,-1 0-1,1 0 1,-1-1-1,0 1 1,0 0-1,-2-7 1,2-8-40,0 19 37,0-1-1,0 1 0,0-1 0,-1 1 0,1-1 0,0 1 0,0-1 1,0 1-1,0-1 0,-1 1 0,1-1 0,0 1 0,-1-1 0,1 1 1,0 0-1,-1-1 0,1 1 0,0-1 0,-1 1 0,1 0 0,-1-1 1,1 1-1,-1 0 0,1 0 0,-1-1 0,1 1 0,-1 0 0,1 0 1,-1 0-1,1-1 0,-2 1 0,2 0-1,-1 0 1,0 0 0,0-1-1,1 1 1,-1 0-1,0 0 1,1-1-1,-1 1 1,0-1 0,1 1-1,-1-1 1,0 1-1,1-1 1,-1 1-1,1-1 1,-1 1-1,1-1 1,-1 0 0,1 1-1,0-1 1,-1 0-1,1 1 1,0-1-1,-1 0 1,1 1 0,0-1-1,0 0 1,0 0-1,0 0 1,-1 1-1,1-1 1,1-1-1,-2 1-13,1 0 0,-1 0 0,1 0 0,-1 0-1,1 1 1,-1-1 0,1 0 0,-1 1 0,1-1-1,-1 0 1,0 1 0,0-1 0,1 0 0,-1 1-1,0-1 1,0 1 0,0 0 0,1-1 0,-1 1-1,0 0 1,0-1 0,0 1 0,0 0-1,0 0 1,0 0 0,0 0 0,0 0 0,0 0-1,0 0 1,0 0 0,-43 0-2146,29 0 159,-1 0-435,11 0 1534</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40.907"/>
    </inkml:context>
    <inkml:brush xml:id="br0">
      <inkml:brushProperty name="width" value="0.05" units="cm"/>
      <inkml:brushProperty name="height" value="0.05" units="cm"/>
      <inkml:brushProperty name="color" value="#E71224"/>
    </inkml:brush>
  </inkml:definitions>
  <inkml:trace contextRef="#ctx0" brushRef="#br0">1 0 3836,'0'0'4503,"0"6"-4499,0 46-1944,0-47 465,0 13-2869</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41.745"/>
    </inkml:context>
    <inkml:brush xml:id="br0">
      <inkml:brushProperty name="width" value="0.05" units="cm"/>
      <inkml:brushProperty name="height" value="0.05" units="cm"/>
      <inkml:brushProperty name="color" value="#E71224"/>
    </inkml:brush>
  </inkml:definitions>
  <inkml:trace contextRef="#ctx0" brushRef="#br0">173 1 2324,'0'0'9873,"-4"0"-9865,-35 0 95,36 1-101,1 0 1,-1 1-1,1 0 0,0-1 1,-1 1-1,1 0 1,0 0-1,0 0 0,0 1 1,0-1-1,1 0 1,-3 3-1,-7 9 10,3-3 21,0 1 0,0-1 0,1 2 0,1-1-1,-9 25 1,4-11 74,5-8-75,1-1 0,0 1 1,2 1-1,0-1 0,1 0 0,1 1 0,1-1 0,2 23 1,-1 3 7,-2-42-39,1-1 1,0 0-1,1 0 1,-1 0-1,0 0 1,0 0-1,0 0 1,1 0-1,-1-1 1,0 1-1,1 0 1,-1 0-1,1 0 1,-1 0-1,1 0 1,-1 0-1,1-1 1,0 1-1,-1 0 1,1 0-1,0-1 1,0 1-1,-1 0 1,1-1-1,0 1 1,1 0-1,-1-1 0,0 1 0,0-1 0,0 1 0,0-1 0,0 1 0,-1 0 0,1-1-1,0 1 1,0 0 0,-1 0 0,1-1 0,0 1 0,-1 0 0,1 0 0,-1 0 0,0 0-1,1 0 1,-1 0 0,1 0 0,-1 0 0,0 0 0,0 0 0,0 0 0,0 0-1,1 0 1,-2 1 0,1-1 0,0 0 0,1 0 0,-1 0 0,0 0-1,0 0 1,0 0 0,1 0 0,-1 0 0,0 0 0,1 0-1,-1 0 1,1 0 0,-1 0 0,1 0 0,-1 0 0,1 0-1,0-1 1,-1 1 0,1 0 0,0-1 0,0 1 0,1 1-1,-1-2 0,0 1 0,-1-1 0,1 1 0,0 0 0,0-1 0,-1 1 0,1 0 0,0 0 0,-1-1 0,1 1 0,-1 0 0,1 0 0,-1 0 0,1 0 0,-1 0 0,0 0 0,0 0-1,1 0 1,-1 0 0,0 0 0,0 0 0,0 1 0,1 0-1,0 1-1,-1-1 1,1 0-1,0 0 1,0 0 0,1 0-1,-1 0 1,0 0-1,1 0 1,-1-1-1,1 1 1,-1 0 0,1-1-1,3 3 1,6 7-8,-7-7-38,0 1 0,0-1 1,0 1-1,1-1 1,-1-1-1,1 1 1,0-1-1,1 1 0,-1-2 1,0 1-1,10 3 1,11 1-2962,3-5-4118,-24-2 5730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25.523"/>
    </inkml:context>
    <inkml:brush xml:id="br0">
      <inkml:brushProperty name="width" value="0.05" units="cm"/>
      <inkml:brushProperty name="height" value="0.05" units="cm"/>
    </inkml:brush>
  </inkml:definitions>
  <inkml:trace contextRef="#ctx0" brushRef="#br0">1 153 220,'0'0'113,"3"0"-21,-1 0-85,26 1 511,-27-1-472,1 0 1,-1 1-1,1-1 1,-1 0-1,1-1 1,-1 1-1,1 0 1,-1 0-1,1-1 1,-1 1-1,0-1 0,1 1 1,-1-1-1,0 0 1,2 0-1,-2-5 65,-1 5-85,0 1 0,0-1 0,0 0-1,0 1 1,0-1 0,0 1 0,0-1 0,0 1 0,0-1 0,1 1 0,-1-1-1,0 1 1,0-1 0,0 1 0,1-1 0,-1 1 0,0-1 0,1 1 0,-1-1-1,0 1 1,1 0 0,-1-1 0,0 1 0,1 0 0,-1-1 0,1 1 0,-1 0-1,1-1 1,-1 1 0,1 0 0,-1 0 0,1 0 0,-1-1 0,1 1 0,-1 0-1,1 0 1,-1 0 0,1 0 0,0 0 0,0-34 720,-1-24 59,0 54-784,0 4-21,0-1-1,-1 1 1,1-1-1,0 1 1,0 0 0,0-1-1,0 1 1,0-1-1,0 1 1,0-1-1,0 1 1,0-1 0,0 1-1,0 0 1,0-1-1,0 1 1,0-1-1,0 1 1,0-1 0,0 1-1,1 0 1,-1-1-1,0 1 1,0-1-1,0 1 1,1 0 0,-1-1-1,0 1 1,1 0-1,-1-1 1,0 1-1,1 0 1,-1-1 0,0 1-1,1 0 1,-1 0-1,1 0 1,-1-1-1,22-3-31,-17 3 119,-5 5-136,0 16 83,0-15-6,0-1-76,0 37 1855,6-45-1647,18-12-30,-18 12 20,-6-17 353,2-8 370,-1 29-859,-1-1 1,1 0-1,-1 0 1,0 1-1,1-1 0,-1 0 1,1 1-1,0-1 1,-1 0-1,1 1 1,-1-1-1,1 1 0,0-1 1,0 1-1,-1-1 1,1 1-1,0 0 0,0-1 1,-1 1-1,1 0 1,1 0-1,1 115 326,-3-113-336,0 75 87,0-76-89,0 0-1,0 0 0,0 0 0,1 0 0,-1 0 0,0 0 0,0 0 0,1 0 0,-1 0 0,0 0 0,1 0 0,-1 0 1,1-1-1,0 1 0,-1 0 0,1 0 0,-1-1 0,1 1 0,0 0 0,0-1 0,-1 1 0,2 0 0,-1 0-1,0 0 0,0-1 0,0 1 0,0 0-1,0 0 1,-1 0 0,1 0 0,0 0 0,-1 0-1,1 0 1,0 0 0,-1 0 0,1 0 0,-1 0 0,0 0-1,1 0 1,-1 0 0,0 0 0,0 0 0,1 1 0,-1-1-1,0 2 1,11 37-32,-11-39 186,1-3-150,0 1 0,-1 0-1,1-1 1,-1 1 0,1-1 0,-1 1-1,1 0 1,-1-1 0,0 1 0,1-1-1,-1 0 1,0 1 0,0-1 0,0 1-1,-1-3 1,9-42 9,-2 9 143,3-53 1,-9 202-117,0-111-40,0 1 0,-1 0 0,1-1 0,0 1 0,-1 0 0,1-1 0,-1 1 0,1 0 0,-1-1 0,0 1 0,1-1 0,-1 1 0,0-1 0,0 0-1,-3 3 1,3-3 0,0 1-1,0-1 1,0 1-1,0-1 0,0 1 1,0 0-1,0-1 0,1 1 1,-1 0-1,0-1 1,1 1-1,-1 0 0,1 0 1,0-1-1,0 5 1,0 22 40,0-145-92,0 114 53,0 1 1,0 0-1,0 0 0,1 0 0,-1 0 0,1 0 1,0 0-1,-1 0 0,1 0 0,0 0 0,0 0 0,0 0 1,1 0-1,2-3 0,-3 3-3,0 1 0,1-1-1,-1 0 1,0 0 0,0 1-1,0-1 1,0 0 0,0 0 0,-1 0-1,1-1 1,-1 1 0,1 0 0,-1 0-1,1-4 1,-2 2 0,1 0 0,0 0 1,0-1-1,0 1 0,1 0 0,0 0 0,-1 0 0,1 0 0,1 0 1,-1 0-1,0 0 0,1 1 0,3-6 0,-2-4 512,-3 7-2150,0 27-4632,0-21 6256,0 0 1,0 0-1,0 0 1,0 0-1,0 1 1,0-1-1,0 0 1,0 0 0,0 0-1,0 0 1,0 1-1,0-1 1,0 0-1,0 0 1,0 0-1,0 0 1,0 1 0,0-1-1,0 0 1,0 0-1,0 0 1,0 0-1,0 1 1,-1-1 0,1 0-1,0 0 1,0 0-1,0 0 1,0 0-1,0 0 1,0 1-1,0-1 1,-1 0 0,1 0-1,0 0 1,0 0-1,0 0 1,0 0-1,0 0 1,-1 0-1,1 0 1,0 0 0,0 0-1,0 0 1,0 0-1,-1 0 1,1 0-1,0 0 1,0 0 0,0 0-1,0 0 1,-1 0-1,1 0 1,0 0-1,0 0 1,-1 0-1,-24 0-623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1T06:05:11.514"/>
    </inkml:context>
    <inkml:brush xml:id="br0">
      <inkml:brushProperty name="width" value="0.05" units="cm"/>
      <inkml:brushProperty name="height" value="0.05" units="cm"/>
    </inkml:brush>
  </inkml:definitions>
  <inkml:trace contextRef="#ctx0" brushRef="#br0">3 0 8,'-3'0'16</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42.629"/>
    </inkml:context>
    <inkml:brush xml:id="br0">
      <inkml:brushProperty name="width" value="0.05" units="cm"/>
      <inkml:brushProperty name="height" value="0.05" units="cm"/>
      <inkml:brushProperty name="color" value="#E71224"/>
    </inkml:brush>
  </inkml:definitions>
  <inkml:trace contextRef="#ctx0" brushRef="#br0">6 115 2900,'-4'-3'3889,"3"-23"-2273,0 24-1536,1 0-1,0 0 1,0 1 0,0-1-1,0 0 1,0 0 0,1 1-1,-1-1 1,0 0 0,1 1-1,-1-1 1,1 0 0,0 1-1,0-1 1,1-2 0,27-11-82,-19 9 0,0 1 0,0 0 0,1 0 0,-1 1 0,1 1 0,0 0 0,0 0 0,0 1 0,0 1 0,19-1 0,-29 1-4,0 1 0,1 0 0,-1 0 0,0 0 1,0 0-1,0 0 0,1 0 0,-1 0 0,0 0 1,0 0-1,0 0 0,1 1 0,-1-1 0,0 0 1,0 1-1,0-1 0,0 1 0,0 0 0,2 1 1,1 18-27,-3-17 34,0 1 1,0-1-1,0 1 1,-1 0-1,1 0 1,-1-1-1,0 1 0,0 0 1,-1-1-1,1 1 1,-1 0-1,1-1 1,-3 5-1,2-6 0,-1 0 0,1 0 0,-1 0 0,0 1 0,0-2 0,0 1 0,0 0 0,0 0 0,-1-1-1,1 1 1,-4 1 0,3-1-3,2-2 1,1 1 0,-1-1 0,1 0 0,-1 0 0,1 1 1,0-1-1,-1 0 0,1 1 0,0-1 0,-1 0 0,1 1 1,0-1-1,0 1 0,-1-1 0,1 0 0,0 1 1,0-1-1,0 1 0,0-1 0,-1 1 0,1-1 0,0 0 1,0 1-1,0-1 0,0 1 0,0 0 0,0 0 0,0-1 0,0 1 0,0-1 0,0 1 0,0-1 0,0 0 0,0 1 0,0-1 0,0 1 1,0-1-1,-1 1 0,1-1 0,0 0 0,0 1 0,0-1 0,-1 1 0,1-1 0,0 0 0,0 1 0,-1-1 0,1 0 0,0 1 0,-1-1 0,1 0 0,-1 1 0,-4 0 0,4 0 0,0-1-1,0 0 1,0 0 0,0 1-1,0-1 1,0 1-1,0-1 1,1 1 0,-1-1-1,0 1 1,0-1-1,0 1 1,0 0 0,1-1-1,-1 1 1,0 0-1,0 0 1,1 0 0,-1-1-1,1 1 1,-1 0-1,1 0 1,-1 2 0,1-3-1,0 1 1,0-1-1,-1 0 1,1 1-1,0-1 1,0 1-1,0-1 1,0 0-1,-1 1 1,1-1-1,0 0 1,0 1-1,-1-1 1,1 1-1,0-1 1,0 0-1,-1 0 1,1 1-1,-1-1 1,1 0-1,0 0 1,-1 1-1,1-1 1,0 0-1,-1 0 1,1 0-1,-1 0 1,1 0-1,-1 1 1,1-1-1,0 0 1,-1 0 0,1 0-1,-1 0 1,1 0-1,-1 0 1,1-1-1,-1 1 1,1 0 1,-1 0-1,1 0 0,-1 0 1,1 0-1,0 0 0,-1 0 1,1 0-1,-1 0 0,1 0 1,-1 1-1,1-1 0,0 0 1,-1 0-1,1 0 0,-1 0 1,1 1-1,0-1 0,-1 0 1,1 0-1,0 1 0,-1-1 1,1 0-1,0 1 0,-1-1 1,1 0-1,0 1 0,0-1 1,-1 0-1,1 1 0,0-1 1,0 0-1,0 1 0,0-1 1,0 1-1,-1-1 0,1 1 1,-7 0 102,21-1-106,-10 0 51,14 0-84,57 0-76,-74 1 111,0-1 0,0 0 0,-1 0 0,1 0 0,0 1 0,0-1 0,0 0 0,-1 1 0,1-1 0,0 0 0,-1 1 0,1-1 0,0 1 0,-1 0 0,1-1 0,-1 1 0,1-1 0,0 1 0,-1 0 0,0-1 0,1 1 0,-1 0 0,1 0 0,-1-1 0,0 1 0,1 0 0,-1 0 0,0-1 1,0 1-1,0 0 0,0 1 0,2 3 4,9 4 41,-7 5-44,-2 0 1,0 0-1,0 0 0,-1 23 1,-3-36 1,1 0 1,-1-1 0,0 1 0,1 0 0,-1-1-1,0 1 1,1-1 0,-1 1 0,0-1 0,0 0 0,1 0-1,-4 0 1,4 0-2,1 0 0,0 0 0,0 0-1,0 0 1,-1 0 0,1 0 0,0 0 0,0 0 0,0 1-1,-1-1 1,1 0 0,0 0 0,0 0 0,0 0-1,-1 0 1,1 0 0,0 0 0,0 0 0,0 1-1,0-1 1,0 0 0,-1 0 0,1 0 0,0 0 0,0 1-1,0-1 1,0 0 0,0 0 0,0 0 0,0 1-1,-1-1 1,1 0 0,0 0 0,0 0 0,0 1-1,0-1 1,0 0 0,0 0 0,0 0 0,0 1 0,0-1-1,0 0 1,0 0 0,0 0 0,1 1 0,-1-1 0,0 0 1,0 0 0,0 0 0,0 0-1,0 1 1,0-1 0,0 0-1,0 0 1,0 0 0,0 0 0,0 0-1,0 0 1,0 0 0,0 1 0,0-1-1,0 0 1,0 0 0,0 0 0,0 0-1,0 0 1,0 0 0,0 1 0,0-1-1,0 0 1,0 0 0,-1 0-1,1 0 1,0 0 0,0 0 0,0 0-1,0 0 1,0 0 0,0 0 0,0 1-1,0-1 1,0 0 0,-1 0 0,1 0-1,0 0 1,0 0 0,0 0-1,0 0 1,0 0 0,0 0 0,0 0-1,-1 0 1,1 0 0,0 0 0,0 0-1,0 0 1,0 0 0,0 0 0,-99 0 4,97 0-7,1 0 0,0 0 0,0 0-1,0-1 1,-1 1 0,1 0 0,0-1 0,0 1-1,0-1 1,-1 1 0,1-1 0,0 1 0,0-1-1,0 0 1,0 0 0,0 1 0,0-1 0,-1-1-1,1 1-2,0 0-1,0 0 0,0 0 0,0 0 0,0 0 1,0 0-1,0 1 0,0-1 0,0 1 0,0-1 1,-1 1-1,1-1 0,0 1 0,-1-1 0,1 1 1,0 0-1,0 0 0,-3 0 0,-17 0-40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43.048"/>
    </inkml:context>
    <inkml:brush xml:id="br0">
      <inkml:brushProperty name="width" value="0.05" units="cm"/>
      <inkml:brushProperty name="height" value="0.05" units="cm"/>
      <inkml:brushProperty name="color" value="#E71224"/>
    </inkml:brush>
  </inkml:definitions>
  <inkml:trace contextRef="#ctx0" brushRef="#br0">32 3 2224,'0'-3'2515,"1"7"-987,-1 12-521,0-13-988,0 0-1,0 0 1,0 0 0,-1 0-1,1 0 1,-1 0 0,0 0-1,1 0 1,-3 4 0,-11 3 20,4-1 4,7 18 19,3 81 298,5-108-323,75 0 5,-78 0-42,-1 0 1,0 0-1,0-1 0,0 1 0,0 0 1,0 0-1,0-1 0,0 1 0,0-1 1,0 1-1,0-1 0,0 1 0,0-1 1,0 1-1,0-1 0,0 0 0,-1 0 1,1 1-1,0-1 0,0 0 0,-1 0 1,2-1-1,-2 1 2,1 0 0,0 0 0,0 0-1,-1 0 1,1 0 0,0 0 0,0 0 0,0 1 0,0-1 0,0 0 0,1 1 0,-1-1-1,0 0 1,0 1 0,0-1 0,0 1 0,1 0 0,-1-1 0,0 1 0,1 0 0,-1 0 0,2 0-1,-2-1-1,0 1 0,1 0 0,-1-1 0,0 0 0,0 1-1,0-1 1,0 0 0,0 0 0,0 1 0,0-1-1,0 0 1,0 0 0,-1 0 0,1 0 0,0 0 0,0 0-1,-1 0 1,1-1 0,-1 1 0,1 0 0,-1 0-1,1 0 1,-1-1 0,0 0 0,7-31 4,-7-23 34,-1 55-39,1 1 0,0-1 1,0 0-1,-1 1 0,1-1 1,0 1-1,-1-1 0,1 1 1,-1-1-1,1 1 0,0-1 1,-1 1-1,1 0 0,-1-1 1,0 1-1,1-1 0,-1 1 1,1 0-1,-1 0 0,0-1 1,1 1-1,-1 0 0,1 0 1,-1 0-1,0 0 0,1 0 1,-1 0-1,0 0 0,1 0 1,-1 0-1,0 0 0,0 0 1,0 0-2,1 0 0,-1 0 0,0 0 0,1 0 0,-1 0 0,1 0 0,-1 0 0,0 0 0,1 0 0,-1 0 0,1 0 0,-1 0 0,0 0 0,1-1 0,-1 1 0,1 0 0,-1 0 0,1-1 0,-1 1 0,1-1 0,-1 1 0,1 0 0,-1-1 0,1 1 0,-1-1 0,1 1 0,0-1 0,-1 1 0,1-1 0,0 1 0,-1-2 0,0 1-3,0 0 1,0 1 0,0-1-1,0 0 1,-1 0 0,1 1-1,0-1 1,0 1 0,-1-1-1,1 1 1,0 0 0,-1-1-1,1 1 1,0 0 0,-1 0-1,1 0 1,-2 0 0,3 0-2,-72-21-2994,61 14-160,10 5 2267</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6:43.418"/>
    </inkml:context>
    <inkml:brush xml:id="br0">
      <inkml:brushProperty name="width" value="0.05" units="cm"/>
      <inkml:brushProperty name="height" value="0.05" units="cm"/>
      <inkml:brushProperty name="color" value="#E71224"/>
    </inkml:brush>
  </inkml:definitions>
  <inkml:trace contextRef="#ctx0" brushRef="#br0">0 24 4768,'0'-4'104,"0"3"180,0-3 121,0-2 67,0 4-44,0 0 248,0 0-616,0 0-76</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16.695"/>
    </inkml:context>
    <inkml:brush xml:id="br0">
      <inkml:brushProperty name="width" value="0.05" units="cm"/>
      <inkml:brushProperty name="height" value="0.05" units="cm"/>
      <inkml:brushProperty name="color" value="#E71224"/>
    </inkml:brush>
  </inkml:definitions>
  <inkml:trace contextRef="#ctx0" brushRef="#br0">149 41 636,'0'0'12306,"2"15"-12303,-2-15-1,0 1 1,0 0 0,0 0-1,0-1 1,0 1 0,0 0-1,0-1 1,0 1 0,0 0-1,-1-1 1,1 1 0,0 0-1,0 0 1,-1-1 0,1 1-1,0-1 1,-1 1 0,1 0-1,-1-1 1,1 1 0,0-1-1,-1 1 1,0-1 0,1 1-1,-2 0 1,-21 4 10,22-5-3,0 1 1,1-1-1,-1 1 1,0 0 0,1-1-1,-1 1 1,1 0-1,-1-1 1,1 1 0,-1 0-1,1-1 1,0 1-1,-1 0 1,1 0 0,0 0-1,0-1 1,0 1-1,0 0 1,-1 0 0,1 0-1,0 0 1,0-1-1,0 1 1,1 0 0,-1 0-1,0 0 1,0 0-1,0-1 1,1 1 0,-1 1-1,1-1-1,-1 0-1,0 0 1,1 0 0,-1 0-1,0-1 1,0 1 0,0 0-1,0 0 1,0 0 0,0 0-1,0 0 1,0 0 0,0 0-1,0-1 1,0 1-1,-1 0 1,1 0 0,0 0-1,-1 0 1,1-1 0,0 1-1,-1 0 1,1 0 0,-1-1-1,1 1 1,-2 1 0,-18 3 10,16 4 1656,4-26-1677,0 13-8,-6-1-20,-18-16 17,23 21 14,1 0 0,-1 0 0,0-1 0,1 1 0,-1-1 0,1 1 0,0-1 0,-1 1 0,1-1 0,-1 1 0,1-1 0,0 1 0,-1-1 0,1 1 0,0-1 0,0 1 0,-1-1 1,1 0-1,0 1 0,0-1 0,0 1 0,0-1 0,0 0 0,0 1 0,0-1 0,0 0 0,0 1 0,0-1 0,0 0 0,0 1 0,0-2 0,2-5 11,-2 6-12,0 0-1,0 1 1,0-1-1,0 1 1,0-1-1,-1 0 1,1 1-1,0-1 1,0 1-1,0-1 1,-1 0-1,1 1 1,0-1-1,0 1 1,-1-1-1,1 1 1,0-1-1,-1 1 1,1-1-1,-1 1 1,1 0-1,-1-1 1,1 1-1,-1 0 1,1-1-1,-1 1 1,1 0-1,-1-1 1,1 1-1,-1 0 1,1 0-1,-1 0 1,0-1-1,1 1 1,-1 0-1,1 0 1,-1 0-1,0 0 1,1 0-1,-1 0 1,0 1-1,-3-7 1,4 3-28,0 5-191,0 114 346,-1-115-126,0 0 0,1 0 0,-1-1 1,0 1-1,0 0 0,-1-1 0,1 1 0,0-1 0,0 1 1,0-1-1,0 1 0,0-1 0,0 0 0,-1 0 0,1 0 0,0 1 1,-3-1-1,2-10 22,1 1 0,0 0 0,0 0 0,1-1 1,1-15-1,-1 12-46,0-39-41,0 51 32,0 6-26,0 17 65,0-17-2,0 0-3,0 67 84,0-70-86,0-22 198,0 15-182,0-1 1,0-75-178,0 81 119,0 4-80,0 14 116,0-14 25,0 1 7,0 38 25,0-24 84,0-38-88,0 14-55,0 0-23,0-44 2,0 47-5,0 7-102,0 94 188,0-97 168,0-6-304,0-51-1030,0 11-1999,0 1-5489,0 39 6996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18.222"/>
    </inkml:context>
    <inkml:brush xml:id="br0">
      <inkml:brushProperty name="width" value="0.05" units="cm"/>
      <inkml:brushProperty name="height" value="0.05" units="cm"/>
      <inkml:brushProperty name="color" value="#E71224"/>
    </inkml:brush>
  </inkml:definitions>
  <inkml:trace contextRef="#ctx0" brushRef="#br0">66 1 3508,'0'0'5546,"0"5"-5336,0 17-23,0-17-38,0 0-51,0 40 1,0-44-99,1-1 0,-1 0 0,0 1 1,0-1-1,0 0 0,-1 0 0,1 1 0,0-1 0,0 0 1,0 0-1,0 1 0,0-1 0,0 0 0,0 0 0,0 1 1,0-1-1,-1 0 0,1 0 0,0 1 0,0-1 0,0 0 1,0 0-1,-1 0 0,1 1 0,0-1 0,0 0 0,-1 0 1,1 0-1,0 0 0,0 0 0,-1 1 0,-17 11 18,17-11-27,1-1 1,-1 1-1,1 0 1,-1-1-1,1 1 1,-1 0-1,1-1 1,-1 1-1,1 0 1,0 0-1,0-1 1,-1 1-1,1 0 1,0 0-1,0 0 1,0-1-1,0 1 1,0 0 0,0 1-1,1 6 3227,-1-97-2476,0 57-268,0 29-368,0 24-109,-4 3 9,-11 3 9,14-26-14,0 0 0,1 0-1,-1 0 1,0 0 0,1 0 0,-1 0 0,1 0-1,0 1 1,-1-1 0,1 0 0,0 0 0,-1 0 0,1 0-1,0 1 1,0-1 0,0 0 0,0 0 0,0 0-1,1 1 1,-1-1 0,0 0 0,1 2 0,0-1 1,-1 7-8,-3 26 233,3-34-297,0-1-1,0 0 0,0 1 0,0-1 0,-1 0 0,1 1 0,0-1 0,0 0 0,-1 0 0,1 1 0,0-1 0,0 0 0,-1 0 0,1 1 0,0-1 0,-1 0 1,1 0-1,0 0 0,-1 0 0,1 0 0,0 1 0,-1-1 0,1 0 0,0 0 0,-1 0 0,1 0 0,0 0 0,-1 0 0,1 0 0,-1 0 0,1 0 0,-1-1 1,0 1-673,1-4-330,-1 2 1176,1-1-531,0 0 1,0 1 0,-1-1-1,2 0 1,-1 0 0,0 0-1,0 0 1,1 1 0,0-1-1,-1 0 1,3-4-1,15-2-1610,-17 7 1890,0 0 1,0 0-1,-1 0 0,1 0 0,-1 0 0,1 0 0,-1-1 1,0 1-1,0 0 0,0 0 0,0-3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19.182"/>
    </inkml:context>
    <inkml:brush xml:id="br0">
      <inkml:brushProperty name="width" value="0.05" units="cm"/>
      <inkml:brushProperty name="height" value="0.05" units="cm"/>
      <inkml:brushProperty name="color" value="#E71224"/>
    </inkml:brush>
  </inkml:definitions>
  <inkml:trace contextRef="#ctx0" brushRef="#br0">36 168 4952,'1'0'89,"0"0"-1,0 0 1,0 0-1,0-1 1,-1 1-1,1 0 1,0-1-1,0 1 1,0-1-1,-1 1 1,1-1-1,0 1 1,-1-1-1,1 0 1,0 1-1,-1-1 1,1 0-1,-1 1 1,1-1-1,-1 0 1,1 0-1,-1 1 1,1-3-1,0-21 3991,-1 12-3622,0-20 1766,0 52-2218,0-15-9,0 46 23,-3-43-12,1-5 38,0 0 0,0 0 0,0 0 0,1 0 0,-1 1 1,1-1-1,0 1 0,0-1 0,0 1 0,1-1 0,-1 1 0,1 0 0,0 5 0,0-228 241,-1 218-292,0 1-1,0-1 0,0 1 1,0-1-1,-1 1 1,1 0-1,0 0 0,0-1 1,0 1-1,-1 0 1,1 0-1,0 0 0,0 0 1,-2 1-1,-1-1-32,4 18 35,0 1 41,-2 0 1,-5 27-1,5-28-8,1 1-1,2 24 0,0-17 2,3-21-23,13-1-1,-12-3 22,-4-1-256,0 0 158,0 0 0,0 0 1,0 0-1,1 0 0,-1 0 1,0 0-1,0 0 0,0 0 0,0 0 1,0-1-1,1 1 0,-1 0 0,0-1 1,0 1-1,0-1 0,0 1 1,0-1-1,0 0 0,0 1 0,0-1 1,-1 0-1,1 0 0,0 0 0,0 0 1,-1 1-1,1-1 0,0 0 0,-1 0 1,1 0-1,-1 0 0,1-1 1,-1 1-1,0 0 0,1 0 0,-1 0 1,0-2-1,6-13-1434,-4 10 404,0 0 0,0 0 0,0 0 0,-1 0-1,1-9 1,-2 10-1072</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20.218"/>
    </inkml:context>
    <inkml:brush xml:id="br0">
      <inkml:brushProperty name="width" value="0.05" units="cm"/>
      <inkml:brushProperty name="height" value="0.05" units="cm"/>
      <inkml:brushProperty name="color" value="#E71224"/>
    </inkml:brush>
  </inkml:definitions>
  <inkml:trace contextRef="#ctx0" brushRef="#br0">0 1 420,'0'0'108,"36"0"-140,-10 0-228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22.021"/>
    </inkml:context>
    <inkml:brush xml:id="br0">
      <inkml:brushProperty name="width" value="0.05" units="cm"/>
      <inkml:brushProperty name="height" value="0.05" units="cm"/>
      <inkml:brushProperty name="color" value="#E71224"/>
    </inkml:brush>
  </inkml:definitions>
  <inkml:trace contextRef="#ctx0" brushRef="#br0">1 167 1040,'0'-100'8875,"0"33"-5841,0 71-2940,0 168 1274,0-171-1361,0 0-1,0 1 0,0-1 1,0 0-1,1 1 0,-1-1 0,1 0 1,-1 0-1,0 1 0,1-1 1,0 0-1,-1 0 0,1 0 1,0 0-1,1 2 0,-1-2-2,0 0 1,-1 0-1,1 0 0,0 0 0,-1 0 0,1 1 1,0-1-1,-1 0 0,0 0 0,1 1 0,-1-1 1,0 0-1,1 1 0,-1-1 0,0 2 0,0 3 16,1-1 1,0 0-1,0 1 0,1-1 0,2 7 0,6 30 52,-5 649 330,-8-382-371,3-295-33,-1-10 3,0 0-1,1 1 1,-1-1 0,1 0 0,1 0 0,-1 0 0,0 1 0,1-1 0,0 0-1,0 0 1,0 0 0,3 6 0,5-2-8,-8-7 8,1 0 1,-1 0 0,0 0-1,1 0 1,-1 1 0,0-1-1,0 0 1,0 1 0,0-1-1,0 1 1,-1-1 0,1 1-1,0-1 1,-1 1 0,1-1-1,-1 1 1,1 0 0,-1-1-1,0 1 1,0 0 0,1 0-1,-1-1 1,-1 4 0,0 8 12,1-10-16,-1 1-1,1 0 1,0-1-1,0 1 1,0-1-1,0 1 1,1-1-1,-1 1 1,1-1-1,0 1 1,2 4-1,-1-5 3,0-1 0,-1 0 0,1 0 1,-1 0-1,1 0 0,-1 0 0,0 0 0,0 1 0,0-1 0,0 0 0,0 1 0,0-1 0,-1 0 0,1 1 0,-1-1 0,0 1 1,0-1-1,0 1 0,0 4 0,0-3 2,0-1 1,0 1-1,0 0 1,0-1-1,1 1 1,0 0 0,0-1-1,0 1 1,0-1-1,2 4 1,-1 0-6,0 1 1,-1-1 0,0 0-1,0 1 1,0 12 0,-1 534-1106,0-553 1108,0-1 1,0 0-1,0 1 0,-1-1 0,1 1 0,0-1 0,0 0 1,0 1-1,-1-1 0,1 1 0,0-1 0,0 0 0,-1 1 1,1-1-1,0 0 0,0 0 0,-1 1 0,1-1 0,0 0 1,-1 1-1,1-1 0,-1 0 0,1 0 0,0 0 0,-1 0 1,1 1-1,-1-1 0,1 0 0,0 0 0,-1 0 0,1 0 0,-1 0 1,1 0-1,-1 0 0,1 0 0,0 0 0,-1 0 0,1 0 1,-1-1-1,0 1 0,1 0 0,-1 0 0,0 0 0,1 0 0,-1 0 0,1 0 0,-1 0 0,0 0 0,1 0 0,-1 0 0,0 0 0,1 1 0,-1-1 1,1 0-1,-1 0 0,1 1 0,-1-1 0,1 0 0,-1 1 0,1-1 0,-1 0 0,1 1 0,-1-1 0,1 1 0,-1-1 0,1 1 0,0-1 0,-1 1 0,1-1 0,0 1 0,-1-1 0,1 1 1,0-1-1,0 1 0,0-1 0,-1 1 0,1 0 0,0-1 0,0 1 0,0 0 0,0 0 0,0 154 11,0-154-11,0-1 0,0 1 0,0 0 0,0-1 0,-1 1 0,1-1 0,0 1-1,0 0 1,-1-1 0,1 1 0,0-1 0,0 1 0,-1-1 0,1 1 0,-1-1 0,1 1 0,-1-1-1,1 1 1,-1-1 0,1 0 0,-1 1 0,1-1 0,-1 0 0,1 1 0,-1-1 0,1 0 0,-1 0-1,0 1 1,1-1 0,-2 0 0,1 0 1,1 0 0,-1 1 1,0-1-1,0 0 0,0 1 0,1-1 0,-1 0 1,0 1-1,0-1 0,1 1 0,-1-1 0,0 1 0,1-1 1,-1 1-1,1 0 0,-1-1 0,1 1 0,-1 0 1,1-1-1,-1 1 0,1 0 0,0 0 0,-1 0 0,1-1 1,0 1-1,0 0 0,-1 0 0,1 0 0,0 0 1,0-1-1,0 2 0,0 507 247,0-509-248,0 1 1,-1-1-1,1 0 1,0 1-1,0-1 1,-1 1-1,1-1 1,0 0-1,-1 1 1,1-1-1,0 0 1,-1 0-1,1 1 1,0-1-1,-1 0 1,1 0-1,-1 0 1,1 1-1,0-1 1,-1 0-1,1 0 0,-1 0 1,1 0-1,-1 0 1,1 0-1,-1 0 1,1 0-1,0 0 1,-1 0-1,0 0 1,0 0-2,1-1 0,-1 1 0,1 0 1,-1 0-1,1 0 0,-1 0 0,1 0 0,0 0 1,-1 0-1,1 1 0,-1-1 0,1 0 0,-1 0 1,1 0-1,-1 0 0,1 1 0,-1-1 0,1 0 1,0 0-1,-1 1 0,1-1 0,-1 0 0,1 0 1,0 1-1,-1-1 0,1 1 0,0-1 1,0 0-1,-1 1 0,1-1 0,0 1 0,0 0 1,0 0 1,0 0-1,0 0 0,1 0 0,-1 0 0,0 0 0,0-1 0,0 1 1,0 0-1,0 0 0,-1 0 0,1 0 0,0 0 0,0 0 0,-1 0 0,1-1 1,0 1-1,-1 0 0,1 0 0,-1 0 0,1-1 0,-1 1 0,1 0 1,-1-1-1,1 1 0,-1 0 0,0-1 0,1 1 0,-1-1 0,0 1 0,0-1 1,1 1-1,-1-1 0,-2 1 0,0 13 677,3-7-2704,1-32-10067</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22.352"/>
    </inkml:context>
    <inkml:brush xml:id="br0">
      <inkml:brushProperty name="width" value="0.05" units="cm"/>
      <inkml:brushProperty name="height" value="0.05" units="cm"/>
      <inkml:brushProperty name="color" value="#E71224"/>
    </inkml:brush>
  </inkml:definitions>
  <inkml:trace contextRef="#ctx0" brushRef="#br0">69 1 2536,'-32'0'113,"32"0"-109,-1 0 1,1 0-1,0 0 1,0 0 0,0 0-1,0 0 1,-1 0-1,1 0 1,0 0-1,0 0 1,0-1-1,0 1 1,-1 0-1,1 0 1,0 0-1,0 0 1,0 0-1,0 0 1,-1 1-1,1-1 1,0 0-1,0 0 1,0 0-1,0 0 1,-1 0 0,1 0-1,0 0 1,0 0-1,0 0 1,0 0-1,-1 0 1,1 1-1,0-1 1,0 0-1,0 0 1,0 0-1,0 0 1,0 0-1,0 1 1,-1-1-1,1 0 1,0 0-1,0 0 1,0 0 0,0 1-1,0-1 1,0 0-1,0 0 1,0 0-1,0 0 1,0 1-1,0-1 1,0 0-1,0 0 1,0 1-1,0 15 354,0-15-349,0-1-1,0 0 1,0 0 0,0 0 0,0 0 0,0 0 0,0 1 0,0-1 0,0 0-1,0 0 1,0 0 0,0 0 0,0 0 0,0 1 0,0-1 0,0 0 0,0 0-1,0 0 1,0 0 0,0 0 0,0 1 0,0-1 0,0 0 0,0 0 0,0 0-1,0 0 1,-1 0 0,1 0 0,0 0 0,0 1 0,0-1 0,0 0 0,0 0-1,0 0 1,-1 0 0,1 0 0,0 0 0,0 0 0,0 0 0,0 0 0,0 0 0,-1 0-1,1 0 1,0 0 0,0 0 0,0 0 0,0 0 0,0 0 0,-1 0 0,1 0-1,0 0 1,0 0 0,0 0 0,0 0 0,0 0 0,-1 0 0,-19 0 554,15 0 1190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22.693"/>
    </inkml:context>
    <inkml:brush xml:id="br0">
      <inkml:brushProperty name="width" value="0.05" units="cm"/>
      <inkml:brushProperty name="height" value="0.05" units="cm"/>
      <inkml:brushProperty name="color" value="#E71224"/>
    </inkml:brush>
  </inkml:definitions>
  <inkml:trace contextRef="#ctx0" brushRef="#br0">1 0 988,'0'0'68,"0"25"-397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1T06:05:12.634"/>
    </inkml:context>
    <inkml:brush xml:id="br0">
      <inkml:brushProperty name="width" value="0.05" units="cm"/>
      <inkml:brushProperty name="height" value="0.05" units="cm"/>
    </inkml:brush>
  </inkml:definitions>
  <inkml:trace contextRef="#ctx0" brushRef="#br0">1 1 4,'49'21'28,"0"8"-16,9 2 4,-4 1 0,1 7-36,1-1 12,3 3 12,0-1-4,4 4 8,0 0 16,3-1-16,-4 2-4,1-1-20,0 0-4,1 4 12,4-3 16,0 5-8,-3-5-12</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24.354"/>
    </inkml:context>
    <inkml:brush xml:id="br0">
      <inkml:brushProperty name="width" value="0.05" units="cm"/>
      <inkml:brushProperty name="height" value="0.05" units="cm"/>
      <inkml:brushProperty name="color" value="#E71224"/>
    </inkml:brush>
  </inkml:definitions>
  <inkml:trace contextRef="#ctx0" brushRef="#br0">28 141 1800,'0'-94'7447,"0"55"-4115,0 31-2141,0 13-460,0-1-636,0-1-24,0 1840 2248,0-1842-2312,0 1 154,0-8-2189,0-87-4600,0 78 5329,0 10 887,1 1 1,-1-1-1,-1 1 1,1-1-1,-1 1 1,1 0-1,-1-1 1,-2-4-1,-20-26-1687</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25.336"/>
    </inkml:context>
    <inkml:brush xml:id="br0">
      <inkml:brushProperty name="width" value="0.05" units="cm"/>
      <inkml:brushProperty name="height" value="0.05" units="cm"/>
      <inkml:brushProperty name="color" value="#E71224"/>
    </inkml:brush>
  </inkml:definitions>
  <inkml:trace contextRef="#ctx0" brushRef="#br0">1 979 1664,'0'-87'8702,"0"29"-7751,0 57-946,0 0-1,0 1 1,0-1 0,0 1 0,0-1-1,0 0 1,1 1 0,-1-1-1,0 1 1,0-1 0,1 0-1,-1 1 1,0-1 0,1 1 0,-1-1-1,0 1 1,1-1 0,-1 1-1,1-1 1,-1 1 0,1 0 0,-1-1-1,1 1 1,0 0 0,-1-1-1,1 1 1,-1 0 0,1-1-1,-1 1 1,1 0 0,0 0 0,-1 0-1,1 0 1,1 0 0,-2 0 1,1 0 0,0 0 0,-1-1-1,1 1 1,0 0 0,-1 0 0,1 0 0,0-1 0,-1 1 0,1 0 0,0 0 0,-1-1 0,1 1 0,-1-1 0,1 1 0,-1 0 0,1-1 0,-1 1 0,1-1 0,-1 1 0,1-1-1,-1 0 1,0 1 0,1-1 0,-1 1 0,0-1 0,1 0 0,-1 1 0,0-1 0,0 0 0,0 1 0,0-1 0,0 0 0,1-1 0,-1-572 3241,-1 573-3242,2 0 1,-1 1-1,0-1 0,0 0 0,0 0 0,0 0 0,0 0 0,1 0 0,-1 1 0,0-1 1,1 0-1,-1 0 0,1 0 0,-1 1 0,1-1 0,-1 0 0,1 1 0,0-1 0,-1 0 0,1 1 1,0-1-1,-1 1 0,1-1 0,0 1 0,0-1 0,-1 1 0,1-1 0,1 1 0,-1-1 0,0 1-1,0 0 0,0-1 0,0 1 0,-1-1 0,1 1 0,0-1 0,0 1 0,-1-1 1,1 1-1,0-1 0,-1 0 0,1 1 0,0-1 0,-1 0 0,1 0 0,-1 0 0,1 1 1,-1-1-1,0 0 0,1 0 0,-1 0 0,0 0 0,0 0 0,0 0 0,1 0 0,-1 1 1,0-3-1,0-183 204,0 280-194,0-90-10,0 0-1,1 0 0,-1 0 1,1 0-1,0 0 0,0 0 1,1 0-1,-1 0 0,1 0 1,0-1-1,3 5 0,-3-5-1,0 1 0,0 0 0,0 0 0,-1-1 0,1 1 0,-1 0 0,0 0-1,0 1 1,-1-1 0,1 0 0,0 5 0,-1 973 605,0-979-601,0-1-1,0 1 0,0-1 0,1 1 0,0-1 0,-1 1 0,1-1 0,0 1 0,0-1 0,0 1 1,1-1-1,2 4 0,-3-4 0,1 1 0,-1-1 1,0 0-1,0 0 0,1 1 0,-2-1 1,1 0-1,0 1 0,0-1 0,-1 1 1,0-1-1,1 6 0,-1 204 176,0-212-159,0-4-1223,0-74-3547,0 75 4438,-1 0 0,1 1 0,0-1 1,1 0-1,-1 0 0,0 1 0,1-1 1,0 0-1,-1 1 0,1-1 0,0 0 1,0 1-1,1-1 0,-1 1 0,0-1 1,1 1-1,-1 0 0,4-4 0,5-6-707,-9 10 855,0 0 0,0 1 1,0-1-1,-1 1 0,1-1 0,-1 0 1,0 1-1,1-1 0,-1 0 0,0 0 1,0 1-1,0-4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26.749"/>
    </inkml:context>
    <inkml:brush xml:id="br0">
      <inkml:brushProperty name="width" value="0.05" units="cm"/>
      <inkml:brushProperty name="height" value="0.05" units="cm"/>
      <inkml:brushProperty name="color" value="#E71224"/>
    </inkml:brush>
  </inkml:definitions>
  <inkml:trace contextRef="#ctx0" brushRef="#br0">100 452 812,'1'-15'277,"0"11"-187,0 0-1,-1 0 0,0 0 0,0 0 1,0 0-1,0 1 0,-1-1 1,1 0-1,-1 0 0,0 0 1,-2-6-1,1 8-45,0 0 0,0 0 0,0-1 1,1 1-1,-1-1 0,1 0 0,0 1 0,0-1 0,0 0 1,0 0-1,0 1 0,0-1 0,1 0 0,-1 0 1,1 0-1,0 0 0,0 0 0,1-4 0,-1-181 7413,0 187-7444,0 0 0,0 1 1,0-1-1,-1 0 0,1 1 0,0-1 0,0 0 1,0 0-1,-1 1 0,1-1 0,0 0 0,-1 1 1,1-1-1,0 1 0,-1-1 0,1 0 0,-1 1 1,1-1-1,-1 1 0,1-1 0,-1 1 0,0-1 1,1 1-1,-1 0 0,0-1 0,1 1 0,-2-1 1,1 1 9,1 0 0,-1-1 0,0 1-1,0-1 1,1 1 0,-1-1 0,0 1 0,1-1 0,-1 0 0,0 1 0,1-1 0,-1 0 0,1 1 0,-1-1 0,1 0 0,-1 0 0,1 1 0,0-1 0,-1 0 0,1 0 0,0 0 0,0 0 0,-1 0 0,1 1 0,0-1 0,0 0 0,0-1 0,0-84 4131,0 85-3879,0-10 206,0 5-544,0 8-191,0 19 290,0-15-11,0-1 6,0 354 1084,0-355-1099,1-1-1,-1 1 0,1 0 1,0-1-1,0 1 0,0-1 0,2 5 1,-1-5-6,-1 1 1,0-1 0,0 1 0,0 0-1,0-1 1,-1 1 0,1 4-1,-1 1184 588,0-1191-596,0 1-1,0-1 1,0 0 0,0 0 0,0 1 0,-1-1 0,1 0-1,0 0 1,-1 1 0,1-1 0,-1 0 0,1 0 0,-1 0 0,0 0-1,0 0 1,1 1 0,-1-2 0,0 1 0,0 0 0,0 0-1,0 0 1,0 0 0,-1 0 0,0 0-1,1 0 0,0 0-1,0-1 1,0 1 0,1 0 0,-1 0 0,0 0-1,0 0 1,0 0 0,1 0 0,-1 0 0,0 0-1,1 0 1,-1 1 0,1-1 0,-1 0-1,1 0 1,0 1 0,0-1 0,-1 0 0,1 0-1,0 1 1,0 0 0,0 201-12,-13-147-15,-2 114-132,4-77-487,10-76-2666,2-39-6165,-1 16 7120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27.786"/>
    </inkml:context>
    <inkml:brush xml:id="br0">
      <inkml:brushProperty name="width" value="0.05" units="cm"/>
      <inkml:brushProperty name="height" value="0.05" units="cm"/>
      <inkml:brushProperty name="color" value="#E71224"/>
    </inkml:brush>
  </inkml:definitions>
  <inkml:trace contextRef="#ctx0" brushRef="#br0">79 138 2280,'0'-90'6319,"0"89"-6300,-1 1 0,1-1 0,0 1 0,0 0 0,-1-1 0,1 1 0,-1-1 1,1 1-1,0 0 0,-1-1 0,1 1 0,-1 0 0,1-1 0,-1 1 0,1 0 0,-1 0 1,1 0-1,-1-1 0,1 1 0,-1 0 0,1 0 0,-1 0 0,1 0 0,-1 0 0,1 0 0,-1 0 1,1 0-1,-1 0 0,1 0 0,-2 0 0,2 0-5,-1 1 1,1-1-1,-1 0 1,1 0-1,-1 0 0,1 0 1,-1 0-1,1 0 1,-1 0-1,0 0 1,1-1-1,-1 1 0,1 0 1,-1 0-1,1 0 1,-1 0-1,1-1 1,0 1-1,-1 0 0,1-1 1,-1 1-1,1 0 1,-1-1-1,1 1 1,0 0-1,-1-1 0,1 1 1,0-1-1,-1 1 1,1-1-1,0 1 0,0-1 1,0 1-1,-1 0 0,1-1 0,0 1 1,0 0-1,0-1 0,0 1 0,-1 0 0,1 0 1,0-1-1,0 1 0,-1 0 0,1 0 0,0 0 1,0-1-1,-1 1 0,1 0 0,0 0 1,-1 0-1,1 0 0,0-1 0,-1 1 0,1 0 1,0 0-1,0 0 0,-1 0 0,1 0 0,-1 0 1,1 0-1,0 0 0,-1 0 0,1 0-3,-1 0-1,1 0 1,-1 0-1,1 0 1,-1 0-1,1 0 0,0 0 1,-1 0-1,1 0 1,-1 0-1,1 0 1,0-1-1,-1 1 1,1 0-1,0 0 0,-1 0 1,1-1-1,-1 1 1,1 0-1,0-1 1,0 1-1,-1 0 1,1-1-1,0 1 1,-1 0-1,1-1 0,0 1 1,0 0-1,0-1 1,0 1-1,-1-1 1,1 1-1,0 0 1,0-1-1,0 0 1,0 1 0,0-1 0,0 1 0,0 0 0,0-1 0,-1 1 0,1-1-1,0 1 1,0 0 0,0-1 0,0 1 0,-1 0 0,1-1 0,0 1 0,0 0 0,-1-1 0,1 1 0,0 0 0,-1 0 0,1-1 0,0 1 0,-1 0 0,1 0 0,0 0-1,-1-1 1,1 1 0,-1 0 0,1 0 0,0 0 0,-1 0 0,1 0 0,-1 0 0,1 0 0,-1 0 0,1 0-2,-1 0 0,1 0 1,0 0-1,-1 0 0,1 0 0,0 0 1,-1-1-1,1 1 0,0 0 0,-1 0 1,1 0-1,0 0 0,-1 0 0,1-1 1,0 1-1,-1 0 0,1 0 0,0 0 1,0-1-1,-1 1 0,1 0 0,0 0 1,0-1-1,-1 1 0,1 0 0,0-1 1,0 1-1,0 0 0,0-1 0,0 1 1,-1 0-1,1-1 0,0 1 0,-10-5 1703,10 6-1705,0 0-1,0 0 1,-1 0 0,1 0-1,0 0 1,1-1 0,-1 1-1,0 0 1,0 0 0,0 0-1,0 0 1,1 0 0,-1-1-1,0 1 1,1 0 0,-1 0-1,1 0 1,-1-1 0,1 1 0,-1 0-1,1-1 1,-1 1 0,1 0-1,0-1 1,-1 1 0,1-1-1,0 1 1,-1-1 0,1 1-1,0-1 1,0 0 0,0 1-1,-1-1 1,1 0 0,0 1-1,0-1 1,0 0 0,0 0-1,0 0 1,0 0 0,1 0 0,-2 0-4,0 0 1,1 0-1,-1 0 1,0 0 0,1 0-1,-1 0 1,0 0 0,1 0-1,-1 0 1,0 0 0,1 0-1,-1 1 1,0-1-1,1 0 1,-1 0 0,0 0-1,1 0 1,-1 1 0,0-1-1,0 0 1,1 0 0,-1 1-1,0-1 1,0 0-1,0 0 1,1 1 0,-1-1-1,0 0 1,0 1 0,0-1-1,4 7 32,-3-4-16,1-1 0,0 1 0,-1-1-1,1 0 1,0 1 0,0-1 0,0 0 0,1 0 0,2 2 0,3 3 11,36 33 90,2-2 0,2-2 0,1-2 0,56 28 0,332 121 84,122 64-128,-176-26 26,-336-198-80,1-2-1,77 24 0,-7-4-23,-89-31 38,-16-6-31,0 0 1,-1 1 0,0 1-1,1 0 1,16 12 0,-21-7 548,-3-6-1537,-2-26-7230,-3 16 6006,0 0 363,0-21 482</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28.917"/>
    </inkml:context>
    <inkml:brush xml:id="br0">
      <inkml:brushProperty name="width" value="0.05" units="cm"/>
      <inkml:brushProperty name="height" value="0.05" units="cm"/>
      <inkml:brushProperty name="color" value="#E71224"/>
    </inkml:brush>
  </inkml:definitions>
  <inkml:trace contextRef="#ctx0" brushRef="#br0">254 1373 1112,'-7'0'196,"5"-1"-28,0 1 1,0-1-1,-1 1 1,1 0 0,0 0-1,-1 0 1,1 0-1,0 1 1,-1-1 0,1 0-1,0 1 1,-1 0-1,1-1 1,0 1-1,-4 2 1,4 3-31,1-5-87,1 0 0,0 0 1,-1 0-1,1 0 0,-1-1 0,1 1 1,-1 0-1,0 0 0,1 0 0,-1 0 1,0-1-1,1 1 0,-1 0 0,0 0 1,0-1-1,0 1 0,0-1 1,1 1-1,-1-1 0,0 1 0,0-1 1,0 0-1,0 1 0,0-1 0,0 0 1,0 0-1,0 0 0,0 0 0,0 0 1,-1 0-1,0 0 0,1 0 250,-2 13 5721,3-212-5578,0 199-445,1-1 0,-1 0 0,0 0 0,-1 0-1,1 1 1,0-1 0,0 0 0,0 0 0,0 1 0,-1-1 0,1 0 0,0 0 0,-1 1 0,1-1 0,0 0 0,-1 1 0,1-1-1,-1 0 1,1 1 0,-1-1 0,1 1 0,-1-1 0,0 1 0,1-1 0,-1 1 0,0-1 0,1 1 0,-1 0 0,0-1 0,1 1-1,-1 0 1,0 0 0,0-1 0,-1 1 0,2 0-1,-1 0 0,0 0 0,0 0 0,1-1 0,-1 1 1,0 0-1,0 0 0,1-1 0,-1 1 0,0-1 0,1 1 0,-1-1 0,1 1 0,-1-1 0,0 1 0,1-1 0,-1 1 0,1-1 0,-1 1 0,1-1 1,0 0-1,-1 1 0,1-1 0,0 0 0,-1 0 0,1 1 0,0-1 0,0 0 0,0 0 0,0 1 0,-1-1 0,1 0 0,0 0 0,1-1 0,-5 1-17,1-1-1,0 1 1,0 0-1,0 0 0,-1 0 1,1 0-1,-1 0 0,-4 0 1,-18 5 62,26-3-42,-1-1-1,1 1 1,-1-1 0,0 1-1,1-1 1,-1 1 0,1-1 0,0 1-1,-1 0 1,1-1 0,-1 1-1,1 0 1,0-1 0,0 1-1,-1 0 1,1 0 0,0-1 0,0 1-1,0 0 1,0 0 0,0-1-1,0 1 1,0 1 0,0-1-1,0-1 1,0 0-1,0 0 0,0 0 1,0 0-1,0 0 0,0 1 1,0-1-1,0 0 1,0 0-1,0 0 0,0 0 1,0 1-1,0-1 1,0 0-1,0 0 0,0 0 1,0 0-1,0 0 1,0 1-1,0-1 0,-1 0 1,1 0-1,0 0 0,0 0 1,0 0-1,0 0 1,0 0-1,0 1 0,0-1 1,-1 0-1,1 0 1,0 0-1,0 0 0,0 0 1,0 0-1,0 0 0,-1 0 1,1 0-1,0 0 1,0 0-1,0 0 0,0 0 1,0 0-1,-1 0 1,1 0-1,0 0 0,0 0 1,0 0-1,0 0 0,-1 0 1,1 0-1,0 0 1,0 0-1,0 0 0,0 0 1,-22 0 23,21 0-21,0 0 1,0 0-1,0 0 0,0 0 1,0 1-1,0-1 0,0 0 1,0 1-1,0-1 1,0 1-1,1-1 0,-1 1 1,0 0-1,0-1 0,0 1 1,1 0-1,-1-1 1,0 1-1,1 0 0,-1 0 1,0 0-1,1 0 0,-1 1 1,0-1 5,-2 2 83,-21-3 1619,46 0-1698,-17 0-4,2 0-4,-3-1-6,0 1 0,0-1 1,0 0-1,0 0 0,0 0 0,0-1 1,-1 1-1,1-1 0,0 0 0,-1 0 0,7-5 1,-8 6 0,-1 1-1,1-1 1,0 0 0,-1 1 0,1-1 0,0 1 0,0 0 0,0-1 0,-1 1 0,1 0 0,3 0 0,15-2 5,-11-2-2,61-20 22,-35 13-28,0-1 0,35-18 0,0 1 29,61-21-38,345-152 0,157-105-71,-422 193 94,1-1-62,-172 98 71,-25 11-13,0 0-1,0-1 1,-1-1 0,0-1-1,0 1 1,-1-2-1,19-17 1,12-7 65,-9 9-29,-18 11-48,1 1 0,24-13 1,-23 15-9,34-27 1,-43 28-34,3-4-416</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29.556"/>
    </inkml:context>
    <inkml:brush xml:id="br0">
      <inkml:brushProperty name="width" value="0.05" units="cm"/>
      <inkml:brushProperty name="height" value="0.05" units="cm"/>
      <inkml:brushProperty name="color" value="#E71224"/>
    </inkml:brush>
  </inkml:definitions>
  <inkml:trace contextRef="#ctx0" brushRef="#br0">1 1 2212,'0'0'8360,"0"4"-8136,0-3-217,0 0-1,0 0 1,0 0-1,0 0 0,0 0 1,0-1-1,1 1 1,-1 0-1,0 0 0,1 0 1,-1 0-1,0-1 1,1 1-1,-1 0 0,1 0 1,-1-1-1,1 1 1,0 0-1,-1-1 0,1 1 1,0-1-1,-1 1 1,1-1-1,0 1 0,0-1 1,-1 1-1,1-1 1,0 0-1,0 1 0,0-1 1,0 0-1,-1 0 1,1 1-1,0-1 0,2 0 1,11 5 50,0 10 43,21-6 1,-3 8-17,-17-10-49,-7-3-23,0-1 1,-1 1-1,1 0 1,6 6-1,18 11 13,0-2-1,47 21 0,9 5 1,214 118 50,-52-30-38,131 93-35,-333-195-4,1-2 1,2-2-1,0-2 1,73 23-1,-47-24-16,-1 2 0,-2 4 0,122 68 0,-163-77 6,2-2-1,0-1 0,40 14 0,-58-26-18,-1 1 0,-1 1 1,1 0-1,-1 1 0,-1 1 0,0 0 0,0 1 1,-1 1-1,23 26 0,-7 13-1106,-29-49 1184,1 0-1501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30.707"/>
    </inkml:context>
    <inkml:brush xml:id="br0">
      <inkml:brushProperty name="width" value="0.05" units="cm"/>
      <inkml:brushProperty name="height" value="0.05" units="cm"/>
      <inkml:brushProperty name="color" value="#E71224"/>
    </inkml:brush>
  </inkml:definitions>
  <inkml:trace contextRef="#ctx0" brushRef="#br0">0 988 1956,'0'0'11392,"4"0"-11397,28 1 7,-22 0-1,0 0 1,1-1-1,-1 0 1,0-1-1,0 0 1,15-4-1,-8-1-1,-11 4 1,-1 0 0,1 0 0,-1 0 0,1 1 1,0 0-1,0 0 0,7 0 0,1 1-1,0-2 0,21-4 0,-21 3 1,0 1 0,22-1 0,10 0 2,1-2 0,79-18 1,-58 8-28,540-141 39,-127 6-26,-426 132 24,0-2-1,91-48 1,27-19 52,-25 14-14,94-55 85,-209 111 97,54-20 1,20-10 129,-73 31-53,1 2 1,39-12 0,30-11 542,-91 28-4046,-27 9-3112,5 0 6438,3 0-3202</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39.770"/>
    </inkml:context>
    <inkml:brush xml:id="br0">
      <inkml:brushProperty name="width" value="0.05" units="cm"/>
      <inkml:brushProperty name="height" value="0.05" units="cm"/>
      <inkml:brushProperty name="color" value="#E71224"/>
    </inkml:brush>
  </inkml:definitions>
  <inkml:trace contextRef="#ctx0" brushRef="#br0">37 339 6921,'-34'-37'3981,"34"37"-3899,0 0-1,0 0 1,-1 0-1,1-1 1,0 1 0,0 0-1,0 0 1,-1 0-1,1-1 1,0 1-1,0 0 1,0 0-1,0-1 1,0 1-1,0 0 1,0-1 0,0 1-1,-1 0 1,1 0-1,0-1 1,0 1-1,0 0 1,0-1-1,0 1 1,1 0-1,-1 0 1,0-1-1,0 1 1,0 0 0,0-1-1,0 1 1,0 0-1,0 0 1,0-1-1,1 1 1,-1 0-1,0 0 1,0 0-1,0-1 1,1 1 0,-1 0-1,0 0 1,0 0-1,1-1 1,-1 1-1,0 0 1,0 0-1,1 0 1,-1 0-1,0 0 1,0 0-1,1 0 1,-1 0 0,0 0-1,1-1 1,14 1-442,-14 0 586,3 0-152,43-4 6,-30 2-69,461-27 4,705 29-32,-1174 0 11,0-1 1,0 0-1,16-5 0,-16 4 5,0 0-1,0 0 1,16 0-1,26-1 16,77-13 0,-20 1 4,271-3-61,-171 12 66,-34-3-93,293-8-194,60 17 150,-523 0 112,-1 0 0,0 0 1,0-1-1,0 0 1,0 1-1,0-1 0,0 0 1,0-1-1,0 1 0,0-1 1,5-2-1,-5 2 2,-1 0 0,1 0 0,0 1 0,0 0 0,0-1 1,0 1-1,0 0 0,0 1 0,0-1 0,0 0 0,6 1 0,605 0-45,-609-1 41,0 1 1,0-1 0,0 0-1,0 0 1,0 0 0,5-3-1,-6 3 1,1-1-1,-1 1 0,1 0 0,0 0 1,-1 0-1,6 1 0,281 0 34,-288 0-30,0-1-1,0 1 0,0-1 1,0 1-1,1-1 1,-1 0-1,0 0 0,0 0 1,-1-1-1,7-2 0,-7 2 1,1 1 0,0-1 0,0 1 0,0 0-1,0 0 1,0 0 0,0 0 0,1 0-1,-1 1 1,6-1 0,16 1 0,0-1 0,0-2 0,27-5-1,44-3-2,133-10 23,-25 2-50,-147 14 19,68 2-1,-66 4 160,60-9 0,-97 5-454,21-2 944,-20 3-7529,-38 2 5336,-2 0-1648,-15 0 1071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40.939"/>
    </inkml:context>
    <inkml:brush xml:id="br0">
      <inkml:brushProperty name="width" value="0.05" units="cm"/>
      <inkml:brushProperty name="height" value="0.05" units="cm"/>
      <inkml:brushProperty name="color" value="#E71224"/>
    </inkml:brush>
  </inkml:definitions>
  <inkml:trace contextRef="#ctx0" brushRef="#br0">61 31 3928,'0'0'3118,"0"-3"-2469,0-5 86,0 10 557,0 14-725,0-12-423,0 0-63,0-4-73,0 1 0,0 0 0,0-1 1,0 1-1,0 0 0,0-1 0,0 1 1,1 0-1,-1-1 0,0 1 0,0 0 1,1-1-1,-1 1 0,0-1 0,1 1 1,-1-1-1,1 1 0,-1-1 0,1 1 0,-1-1 1,1 1-1,-1-1 0,1 1 0,-1-1 1,1 0-1,0 1 0,-1-1 0,1 0 1,0 0-1,-1 0 0,1 1 0,0-1 1,-1 0-1,1 0 0,0 0 0,-1 0 1,1 0-1,0 0 0,-1 0 0,1 0 1,0 0-1,-1 0 0,2-1 0,-1 1-17,4 0 911,0 0-390,-3 0-444,-1 1 1,1-1-1,0 0 1,0 0-1,0 0 1,-1 0-1,1 0 1,0-1-1,0 1 0,-1-1 1,1 1-1,0-1 1,0 1-1,2-3 1,-1-15 120,0-4 453,-3 18-531,0 1-81,0 3-33,1 0 1,-1 0 0,0 0 0,0-1 0,0 1 0,0 0 0,0 0 0,0-1 0,0 1-1,0 0 1,0 0 0,0-1 0,0 1 0,0 0 0,0-1 0,0 1 0,0 0 0,0 0 0,0-1-1,0 1 1,0 0 0,0 0 0,0 0 0,0-1 0,-1 1 0,1 0 0,0 0 0,0-1-1,0 1 1,0 0 0,-1 0 0,1 0 0,0-1 0,0 1 0,0 0 0,-1 0 0,1 0-1,0 0 1,0 0 0,-1 0 0,1 0 0,0-1 0,0 1 0,-1 0 0,1 0 0,-18 0 2,13 0-3,1 0 5,3 0-4,-1 0 1,1 1-1,-1-1 1,1 0-1,0 1 1,-1-1-1,1 1 1,-1-1-1,1 1 1,0 0-1,-1 0 1,1-1-1,0 1 1,0 0-1,0 0 1,-1 0-1,1 0 0,0 0 1,0 1-1,1-1 1,-1 0-1,0 0 1,-1 3-1,2-4 1,0 1-1,0-1 1,0 0-1,0 1 1,-1-1-1,1 0 0,0 0 1,0 1-1,0-1 1,-1 0-1,1 1 1,0-1-1,0 0 1,-1 0-1,1 0 1,0 1-1,0-1 0,-1 0 1,1 0-1,0 0 1,-1 0-1,1 1 1,0-1-1,-1 0 1,1 0-1,0 0 1,-1 0-1,1 0 0,0 0 1,-1 0-1,1 0 1,-5 3-11,3 5-31,1 0 1,1 1-1,0-1 1,0 10-1,1-6-95,3-10 132,15 1 7,-15-3 60,-2 1-34,-1-1-1,1 0 0,-1 0 1,1 0-1,-1 0 0,0 0 1,1 0-1,-1 0 0,1-1 1,-1 1-1,0 0 1,1-1-1,-1 1 0,0-1 1,1 0-1,1 0 0,-1-19 100,-2 15 133,-67 5-811,61 4 473,-8 11-19,7-3-398,10-7 68,13-3 123,-13-3 406,2 1-14,-4 1-18,0-1-58,0 0-1,-1 0 1,1 0-1,0 0 1,0 0 0,-1 1-1,1-1 1,0 0-1,-1-1 1,1 1-1,0 0 1,-1 0 0,1 0-1,0 0 1,0 0-1,-1-1 1,1 1-1,-1 0 1,1-1 0,0 1-1,-1 0 1,1-1-1,-1 1 1,1-1-1,0 0 1,-1-15 86,4 10 13,-1 4-92,-1-12 28,-2 11-20,0 1 14,0-7-30,0 7-25,0 2-38,0 0 50,0 0 0,0 0 1,0 0-1,0-1 0,0 1 1,0 0-1,0 0 0,0 0 1,1 0-1,-1-1 0,0 1 1,0 0-1,0 0 1,0 0-1,0-1 0,0 1 1,0 0-1,0 0 0,0 0 1,0 0-1,0-1 0,0 1 1,-1 0-1,1 0 0,0 0 1,0 0-1,0-1 1,0 1-1,0 0 0,0 0 1,0 0-1,0 0 0,0-1 1,-1 1-1,1 0 0,0 0 1,0 0-1,0 0 0,0 0 1,0 0-1,-1 0 0,1 0 1,0-1-1,0 1 1,0 0-1,0 0 0,-1 0 1,1 0-1,0 0 0,0 0 1,0 0-1,-1 0 0,1 0 1,0 0-1,0 0 0,0 0 1,0 0-1,-1 0 1,1 1-1,-45-1-1132,41 0 598,3 2-1568,1-1 1900,0 0 1,-1 1 0,0-1 0,1 0 0,-1 0 0,0 0-1,1 0 1,-1 0 0,0 0 0,-2 2 0,2-2-272,-1 3-1585</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41.697"/>
    </inkml:context>
    <inkml:brush xml:id="br0">
      <inkml:brushProperty name="width" value="0.05" units="cm"/>
      <inkml:brushProperty name="height" value="0.05" units="cm"/>
      <inkml:brushProperty name="color" value="#E71224"/>
    </inkml:brush>
  </inkml:definitions>
  <inkml:trace contextRef="#ctx0" brushRef="#br0">217 110 7937,'0'0'53,"0"-1"0,0 0 0,0 1 0,0-1 0,0 1 0,0-1 0,0 1 0,0-1 0,0 1 0,0-1 1,0 1-1,0-1 0,-1 0 0,1 1 0,0-1 0,0 1 0,-1-1 0,1 1 0,0 0 0,-1-1 0,1 1 0,0-1 0,-1 1 0,1-1 1,-1 1-1,1 0 0,0-1 0,-1 1 0,1 0 0,-1 0 0,1-1 0,-1 1 0,1 0 0,-1 0 0,0 0 0,1 0 0,-1-1 0,1 1 1,-1 0-1,1 0 0,-1 0 0,1 0 0,-1 0 0,0 0 0,-4 0 124,-2-6 137,-6 3-159,0 1 1,0 1-1,0 0 0,-20 1 1,12 1-41,20-1-112,0 0 1,0 0-1,0 1 1,0-1-1,0 0 0,0 1 1,0-1-1,0 1 1,0-1-1,0 1 1,1-1-1,-1 1 1,0 0-1,0-1 0,0 1 1,1 0-1,-1 0 1,0 0-1,1 0 1,-1-1-1,1 1 0,-1 0 1,0 2-1,-10 12 55,6-9-45,0-1 1,1 1-1,0 0 1,0 0 0,0 0-1,1 1 1,0-1-1,0 1 1,1 0-1,0 0 1,-2 9-1,0 4 20,1 1-1,1-1 0,1 23 1,1-42-32,0 0 1,0-1-1,0 1 1,1 0-1,-1 0 1,0-1-1,0 1 1,1 0-1,-1-1 1,0 1-1,1 0 1,-1-1-1,0 1 1,1 0-1,-1-1 1,1 1-1,-1-1 1,1 1-1,0-1 1,-1 1-1,1-1 1,-1 1-1,1-1 1,0 0-1,-1 1 1,1-1-1,0 0 1,0 1-1,-1-1 1,1 0-1,0 0 1,0 0-1,1 0 1,-2 0-1,1 0 0,0 0 0,-1 0 1,1 1-1,-1-1 0,1 0 0,0 0 0,-1 0 1,1 1-1,0-1 0,-1 0 0,1 1 1,-1-1-1,1 0 0,-1 1 0,1-1 0,-1 1 1,1-1-1,-1 1 0,1-1 0,-1 1 1,1-1-1,-1 1 0,0-1 0,1 1 1,-1-1-1,0 1 0,0 0 0,1-1 0,-1 1 1,0 0-1,0 0 0,0 0 0,0-1-1,0 0 0,0 1 1,0-1-1,0 0 1,0 0-1,0 1 0,0-1 1,0 0-1,1 0 1,-1 1-1,0-1 0,0 0 1,0 0-1,0 0 1,0 1-1,1-1 0,-1 0 1,0 0-1,0 0 1,0 1-1,1-1 0,-1 0 1,0 0-1,0 0 1,0 0-1,1 0 0,-1 0 1,0 1-1,0-1 1,1 0-1,-1 0 0,0 0 1,1 0-1,-1 0 1,0 0-1,1 0 0,27 4 59,1 0 0,43-2-1,-70-2-51,0 0-1,-1 0 0,1-1 0,0 1 0,-1 0 0,1-1 0,-1 1 1,1-1-1,-1 0 0,1 0 0,-1 1 0,1-1 0,-1 0 0,1 0 1,-1 0-1,0 0 0,0-1 0,0 1 0,0 0 0,2-3 0,4-4 38,26-21 216,-28 23-201,0 0 0,0-1 0,0 0 1,-1 0-1,0 0 0,0 0 1,-1 0-1,0-1 0,0 1 1,-1-1-1,3-15 0,-1-2-33,-1 0 0,0-40 0,-4 63-42,1 1 0,0 0 1,-1 0-1,0 0 0,1 0 1,-1 0-1,0 0 0,1 0 0,-1 0 1,0 0-1,0 0 0,0 0 1,0 0-1,0 0 0,0 1 0,0-1 1,0 0-1,0 1 0,0-1 0,0 1 1,0-1-1,0 1 0,-1-1 1,1 1-1,0 0 0,0 0 0,-2-1 1,-4-1-124,-12-9-613,13 7 296,0 0 0,-1 0 0,0 1-1,1 0 1,-1 0 0,0 0 0,-1 1 0,1 0 0,0 1-1,-11-1 1,-40-7-3941,27 4 2715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1T06:05:12.963"/>
    </inkml:context>
    <inkml:brush xml:id="br0">
      <inkml:brushProperty name="width" value="0.05" units="cm"/>
      <inkml:brushProperty name="height" value="0.05" units="cm"/>
    </inkml:brush>
  </inkml:definitions>
  <inkml:trace contextRef="#ctx0" brushRef="#br0">1 0 100,'20'14'-10,"122"79"53,227 111 0,-183-116-82,168 71-39,-314-146 43</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42.907"/>
    </inkml:context>
    <inkml:brush xml:id="br0">
      <inkml:brushProperty name="width" value="0.05" units="cm"/>
      <inkml:brushProperty name="height" value="0.05" units="cm"/>
      <inkml:brushProperty name="color" value="#E71224"/>
    </inkml:brush>
  </inkml:definitions>
  <inkml:trace contextRef="#ctx0" brushRef="#br0">40 45 2348,'-10'-15'861,"9"13"-575,0-1 0,0 1 1,0 0-1,0 0 1,-1 1-1,1-1 0,-1 0 1,0 0-1,1 1 1,-1-1-1,0 1 0,0-1 1,0 1-1,0 0 1,0 0-1,-2-1 0,10 8 1043,44 43-860,-44-45-437,0 1-1,0 0 1,-1-1 0,0 2-1,0-1 1,6 9 0,23 23 96,19 4 21,2-3 0,100 53 1,-130-77-150,192 93 65,29 18-35,-134-65 3,3-4-1,165 55 0,-215-85-14,-2 2 0,-1 3 0,65 43-1,-66-40-12,2-3-1,132 47 0,-109-53 9,105 18-1,12 4 4,-149-34-11,63 6 0,-41-7 105,-44-8-48,-18-2-11,1 0 1,-1 1-1,15 4 1,-6 3 73,-19-7-122,1-1 1,0 0 0,0 0-1,0 0 1,10 1-1,-3 2 684,-4-1-2662</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43.774"/>
    </inkml:context>
    <inkml:brush xml:id="br0">
      <inkml:brushProperty name="width" value="0.05" units="cm"/>
      <inkml:brushProperty name="height" value="0.05" units="cm"/>
      <inkml:brushProperty name="color" value="#E71224"/>
    </inkml:brush>
  </inkml:definitions>
  <inkml:trace contextRef="#ctx0" brushRef="#br0">1 1303 2904,'0'0'6559,"0"-4"-6564,0-14 1,0 18 4,0 0 0,0 0 0,0 0 0,0-1 0,0 1 1,0 0-1,0 0 0,0 0 0,0-1 0,0 1 0,0 0 0,0 0 0,0 0 0,0 0 0,0-1 0,0 1 0,0 0 0,0 0 0,0 0 0,0 0 0,1 0 0,-1-1 1,0 1-1,0 0 0,0 0 0,0 0 0,0 0 0,0 0 0,1 0 0,-1 0 0,0-1 0,0 1 0,0 0 0,0 0 0,1 0 0,-1 0 0,0 0 0,0 0 0,0 0 1,0 0-1,1 0 0,-1 0 0,0 0 0,0 0 0,0 0 0,0 0 0,1 0 0,-1 0 0,0 0 0,0 0 0,0 0 0,0 0 0,1 0 0,-1 0 0,0 1 0,0-1 1,37 0 20,-10-3-26,3-10 11,-29 12-3,0 0-1,1 1 1,-1-1-1,1 0 1,-1 1-1,0-1 1,1 1-1,-1 0 1,1-1-1,0 1 1,-1 0-1,1 0 1,-1 0 0,1 0-1,-1 0 1,3 1-1,5-1 16,35-13 382,61-27 1,-86 32-348,175-67 101,67-28 266,324-177 601,-555 265-1004,127-57-24,32-17 14,-150 68 3,-1-1-1,61-49 0,-72 50-19,0 1 1,2 2-1,35-17 0,96-36-16,-59 27 19,340-138-108,-410 171 112,0 1 1,63-12-1,-88 21-24,-1 0 0,1 0-1,-1 0 1,1-1-1,8-4 1,-41 6-8111,21 0 6296</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44.381"/>
    </inkml:context>
    <inkml:brush xml:id="br0">
      <inkml:brushProperty name="width" value="0.05" units="cm"/>
      <inkml:brushProperty name="height" value="0.05" units="cm"/>
      <inkml:brushProperty name="color" value="#E71224"/>
    </inkml:brush>
  </inkml:definitions>
  <inkml:trace contextRef="#ctx0" brushRef="#br0">167 11 2620,'7'-10'5979,"-26"10"-5841,14 0 1043,-1 0-941,5 0-231,0-1 0,0 1 1,0 0-1,0 0 1,0 0-1,0 0 0,0 0 1,0 0-1,0 0 0,0 0 1,0 1-1,1-1 1,-1 0-1,0 1 0,0-1 1,0 0-1,0 1 0,0-1 1,0 1-1,0-1 1,1 1-1,-1 0 0,0-1 1,1 1-1,-1 0 1,0-1-1,1 1 0,-1 0 1,1 0-1,-1 0 0,1-1 1,-1 1-1,1 0 1,-1 0-1,1 0 0,0 0 1,0 0-1,-1 0 1,1 0-1,0 1 0,0-2-6,0 0-1,0 0 0,0 1 1,0-1-1,0 0 1,0 0-1,0 0 0,0 0 1,0 1-1,0-1 0,0 0 1,0 0-1,0 0 1,0 0-1,0 0 0,0 1 1,0-1-1,0 0 0,0 0 1,0 0-1,0 0 1,0 0-1,0 1 0,0-1 1,0 0-1,-1 0 0,1 0 1,0 0-1,0 0 1,0 0-1,0 0 0,0 0 1,0 0-1,-1 1 0,1-1 1,0 0-1,0 0 1,0 0-1,0 0 0,-1 0 1,1 0-1,0 0 0,0 0 1,0 0-1,0 0 1,0 0-1,-1 0 0,1 0 1,0 0-1,0 0 0,0 0 1,0 0-1,0 0 1,-1 0-1,1-1 0,0 1 1,-1 0 4,0 0-1,0 0 1,0 0 0,0 0 0,0 0 0,0 0 0,0 0 0,0 0 0,1 1-1,-1-1 1,0 0 0,0 1 0,0-1 0,0 0 0,0 1 0,1-1 0,-1 1-1,0 0 1,0-1 0,1 1 0,-1-1 0,0 1 0,1 0 0,-1 0 0,0 1 0,-8 7 85,0-1 2,-6 7 79,8-4-140,1 0 0,0 0 0,0 0 0,1 1 0,1 0 0,0 0-1,0 0 1,1 0 0,1 1 0,0-1 0,1 1 0,0 14 0,0-15-24,0-9-5,1 0-1,-1 0 0,1 0 0,0 1 0,0-1 0,0 0 0,0 0 0,1 0 0,-1 0 0,1 0 0,0 0 0,0 0 1,0 0-1,2 5 0,5-4-17,-7-4 8,0 0-1,0 1 1,0-1-1,0 0 1,0 1-1,0-1 1,0 1 0,0-1-1,0 1 1,0-1-1,0 1 1,0 0-1,0-1 1,0 1 0,-1 0-1,1 0 1,0 0-1,-1 0 1,1 0-1,0 0 1,-1 0 0,1 0-1,-1 0 1,0 0-1,1 0 1,-1 2-1,1-2-17,-1 0 0,1 0 0,0 0 0,-1 0 0,1 0 0,0 0 0,0 0 0,-1 0 0,1 0 0,0 0 0,0 0 0,0 0 0,0-1 0,0 1 0,0 0 0,1-1 0,-1 1 0,0-1 0,0 1 0,0-1 0,0 0 0,1 1 0,-1-1 0,0 0 0,0 0 0,3 0 0,0 1-128,21 11-1263,-21-10 787,0 0-1,-1-1 1,1 1-1,0-1 1,0 0-1,0 0 1,0 0-1,0 0 1,0-1-1,5 1 1,-6-1-820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44.873"/>
    </inkml:context>
    <inkml:brush xml:id="br0">
      <inkml:brushProperty name="width" value="0.05" units="cm"/>
      <inkml:brushProperty name="height" value="0.05" units="cm"/>
      <inkml:brushProperty name="color" value="#E71224"/>
    </inkml:brush>
  </inkml:definitions>
  <inkml:trace contextRef="#ctx0" brushRef="#br0">0 1 3832,'0'0'40,"7"0"-19,91 0-58,-18 0-17,-73 3 43,9 12 8,-13-12-21,-3 1 40,1-3-12,-1 0-1,0 0 1,0 0-1,0 0 0,0 0 1,0 0-1,0 0 1,0 0-1,0 0 1,0 0-1,-1 0 1,1 0-1,0 0 1,-1 0-1,1-1 1,0 1-1,-1 0 1,1 0-1,-1 0 1,1 0-1,-1-1 1,-1 2-1,-5-1 7,7-1-10,-1 0 0,0-1 0,0 1 0,0 0 0,0 0 0,1 0 0,-1 0 0,0 0 0,0 1 0,0-1 0,0 0 0,1 0 0,-1 0 0,0 1 0,0-1 0,1 0 0,-1 1 0,0-1 0,0 1 0,1-1 0,-1 1 0,0-1-1,1 1 1,-1 0 0,1-1 0,-1 1 0,1-1 0,-1 1 0,1 0 0,-1 0 0,1-1 0,0 1 0,-1 1 0,1-2-1,0 1 0,0-1 0,0 0 0,0 1 0,0-1 0,0 0 0,0 1 0,0-1 1,0 0-1,0 1 0,0-1 0,-1 0 0,1 0 0,0 1 0,0-1 0,0 0 0,0 0 0,-1 1 0,1-1 0,0 0 0,0 0 0,0 1 0,-1-1 0,1 0 0,0 0 0,0 0 1,-1 0-1,1 1 0,0-1 0,-1 0 0,1 0 0,0 0 0,0 0 0,-1 0 0,1 0 0,-70 26-58,70-26 105,0 0-1,0 0 1,0 0 0,1 0 0,-1 0 0,0 1 0,0-1 0,0 0 0,0 0 0,0 0 0,0 0-1,0 0 1,0 0 0,0 1 0,0-1 0,0 0 0,0 0 0,0 0 0,0 0 0,0 0 0,0 0-1,0 1 1,0-1 0,0 0 0,0 0 0,0 0 0,0 0 0,0 0 0,0 1 0,0-1 0,0 0-1,0 0 1,0 0 0,0 0 0,0 0 0,0 0 0,-1 0 0,1 1 0,0-1 0,0 0 0,0 0-1,0 0 1,0 0 0,0 0 0,0 0 0,-1 0 0,1 0 0,0 0 0,0 0 0,0 0 0,0 0-1,0 0 1,0 0 0,-1 0 0,1 0 0,23 3 698,45-2-1043,-55-1 587,-12-1-282,0 1 0,0 0 0,0 0 0,1 0 0,-1 0 0,0 0 0,0 0 0,0 0 0,1 0 0,-1 0 0,0 1 0,0-1 0,0 0 0,0 1 0,0-1 0,0 1 0,0-1 0,0 1 0,0 0 0,0-1 0,0 1 0,0 0 0,0 0 0,0-1 0,0 1 0,-1 0 0,1 0 0,0 0 0,-1 0 1,1 0-1,0 2 0,1 1-5,6 8 106,-6-1-114,-3 18-27,2-27 34,-1 0 0,0-1 0,0 1 0,0 0-1,-1 0 1,1 0 0,0-1 0,-1 1 0,1 0-1,-1 0 1,0-1 0,-1 4 0,-14 2 20,11-5-22,0 3 23,5-5-20,0 1-1,0-1 1,0 0 0,0 0 0,0 1 0,0-1 0,0 0 0,0 0-1,0 1 1,0-1 0,0 0 0,0 0 0,0 0 0,-1 1 0,1-1 0,0 0-1,0 0 1,0 0 0,0 0 0,-1 1 0,1-1 0,0 0 0,0 0-1,0 0 1,-1 0 0,1 0 0,0 1 0,0-1 0,0 0 0,-1 0-1,1 0 1,0 0 0,0 0 0,-1 0 0,1 0 0,0 0 0,0 0-1,-1 0 1,-105 6-1185,106-6 1144,-1 0-1,0 0 1,1 0 0,-1 0 0,1-1 0,-1 1 0,1 0 0,-1 0 0,1 0 0,-1-1 0,1 1 0,-1 0 0,1-1 0,-1 1 0,1-1 0,0 1 0,-1 0 0,1-1 0,-1 1 0,1-1-1,0 1 1,0-1 0,-1 1 0,1-1 0,0 1 0,0-1 0,-1 1 0,1-1 0,0 1 0,0-1 0,0 0 0,0 1 0,0-1 0,0 1 0,0-1 0,0 0 0,0 0-7,0 0 0,0 1 0,0-1 1,0 1-1,0-1 0,0 1 0,0-1 0,0 0 1,0 1-1,0-1 0,0 1 0,0-1 0,-1 1 1,1-1-1,0 1 0,0-1 0,-1 1 1,1-1-1,0 1 0,-1-1 0,1 1 0,-1 0 1,1-1-1,0 1 0,-1 0 0,1-1 0,-1 1 1,1 0-1,-1-1 0,1 1 0,-1 0 1,1 0-1,-1 0 0,1-1 0,-1 1 0,-1 0 1,2 0-19,-1 0 1,0-1-1,1 1 1,-1 0 0,0-1-1,1 1 1,-1 0 0,1-1-1,-1 1 1,1-1-1,-1 1 1,1-1 0,-1 1-1,1-1 1,-1 1-1,1-1 1,-1 0 0,1 1-1,0-1 1,0 0 0,-1 1-1,1-1 1,0 0-1,0 1 1,0-1 0,-1 0-1,1 0 1,0-2-180,-4 0-393</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45.230"/>
    </inkml:context>
    <inkml:brush xml:id="br0">
      <inkml:brushProperty name="width" value="0.05" units="cm"/>
      <inkml:brushProperty name="height" value="0.05" units="cm"/>
      <inkml:brushProperty name="color" value="#E71224"/>
    </inkml:brush>
  </inkml:definitions>
  <inkml:trace contextRef="#ctx0" brushRef="#br0">35 22 2872,'6'0'2741,"-10"7"-2134,-12 8-1051,14-14 655,-3 4-150,5 0-6,0 88 487,0-92-540,0-1 0,1 1 1,-1-1-1,1 1 0,-1-1 0,0 0 0,1 1 0,-1-1 0,1 0 0,-1 1 0,1-1 1,-1 0-1,1 0 0,-1 1 0,1-1 0,-1 0 0,1 0 0,0 0 0,-1 0 0,1 0 1,-1 0-1,1 0 0,-1 0 0,1 0 0,1 0 0,14 0 26,-16 0-23,95 0 123,-90-5-98,8-16 7,-13 20-36,1 0 0,0 1 1,-1-1-1,1 0 0,-1 0 0,1 0 1,-1 0-1,0 0 0,1 0 0,-1 0 0,0 0 1,0 0-1,1 0 0,-1 0 0,0 0 1,0 0-1,0 0 0,0 0 0,-1 0 0,1 0 1,0-1-1,-2-12-25,2-21-59,0 35 82,0 0 0,0 0 0,0-1 0,0 1 0,0 0 0,0-1-1,0 1 1,0 0 0,0 0 0,0-1 0,-1 1 0,1 0 0,0 0 0,0 0 0,0-1 0,0 1 0,0 0 0,-1 0 0,1-1 0,0 1 0,0 0-1,0 0 1,-1 0 0,1 0 0,0 0 0,0-1 0,0 1 0,-1 0 0,1 0 0,0 0 0,0 0 0,-1 0 0,1 0 0,-1 0 0,-2-2-13,2 2 10,-1-1 0,1 1 0,0-1 0,-1 1 0,1-1-1,-1 0 1,1 0 0,0 1 0,0-1 0,0 0 0,-1 0-1,1 0 1,0-1 0,0 1 0,0 0 0,1 0 0,-1 0 0,0-1-1,0 1 1,1 0 0,-2-3 0,-3 1-165,-8-2 100,6 1-585,-1 1 0,1 1 0,-1-1 0,1 1 0,-1 1 0,-14-2 0,-1 3-236,6 0 214</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45.605"/>
    </inkml:context>
    <inkml:brush xml:id="br0">
      <inkml:brushProperty name="width" value="0.05" units="cm"/>
      <inkml:brushProperty name="height" value="0.05" units="cm"/>
      <inkml:brushProperty name="color" value="#E71224"/>
    </inkml:brush>
  </inkml:definitions>
  <inkml:trace contextRef="#ctx0" brushRef="#br0">1 36 4732,'11'-15'320,"-3"6"237,-8 2-345,0 5-112,2-1-68</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45.935"/>
    </inkml:context>
    <inkml:brush xml:id="br0">
      <inkml:brushProperty name="width" value="0.05" units="cm"/>
      <inkml:brushProperty name="height" value="0.05" units="cm"/>
      <inkml:brushProperty name="color" value="#E71224"/>
    </inkml:brush>
  </inkml:definitions>
  <inkml:trace contextRef="#ctx0" brushRef="#br0">1 13 4404,'0'-1'181,"0"1"0,0-1 0,0 1 0,0-1-1,0 1 1,0-1 0,0 1 0,0-1 0,0 1 0,0 0-1,0-1 1,0 1 0,1-1 0,-1 1 0,0-1-1,0 1 1,1-1 0,-1 1 0,0 0 0,1-1 0,-1 1-1,0 0 1,1-1 0,-1 1 0,1 0 0,-1 0-1,0-1 1,1 1 0,0 0-144,0-1 1,0 1-1,0 0 1,-1 0-1,1 0 0,0 0 1,0 0-1,-1 1 1,1-1-1,0 0 0,0 0 1,-1 0-1,1 1 1,0-1-1,0 0 0,-1 1 1,1-1-1,0 1 1,-1-1-1,1 0 0,-1 1 1,2 0-1,8 23 215,10-14-73,-9 7-73,19-8-31,-23-5-48,0 1-1,0 0 0,0 1 0,-1 0 0,8 8 0,-6-5-2,13 21 69,-9-10-63,-9-13-39,0-1 0,0 2-1,-1-1 1,1 0 0,-2 0-1,1 1 1,-1-1 0,0 1 0,-1 0-1,1-1 1,-2 1 0,-1 12-1,2 7-921,-1-26 869,0 0 0,0 0 0,0 0 0,0 0 0,0 0 1,-1 0-1,1-1 0,0 1 0,0 0 0,0-1 0,-1 1 0,1-1 1,0 1-1,0-1 0,-1 0 0,1 1 0,-1-1 0,1 0 1,0 0-1,-3 0 0,3 0-100,-17 5-3295,-8-2 481,2-3 1538</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46.322"/>
    </inkml:context>
    <inkml:brush xml:id="br0">
      <inkml:brushProperty name="width" value="0.05" units="cm"/>
      <inkml:brushProperty name="height" value="0.05" units="cm"/>
      <inkml:brushProperty name="color" value="#E71224"/>
    </inkml:brush>
  </inkml:definitions>
  <inkml:trace contextRef="#ctx0" brushRef="#br0">62 31 4936,'9'-5'214,"0"1"0,0 0-1,0 0 1,0 1 0,1 0-1,-1 1 1,1 0-1,0 0 1,-1 1 0,1 1-1,17 0 1,-26 1-209,0 0 0,-1 1 0,1-1 0,0 0 0,-1 1 0,1-1 0,-1 0 0,1 1 0,-1-1 0,0 1 0,0-1-1,1 1 1,-1 2 0,0 0 35,0 14 16,0 6-72,0-24 16,0 0 1,0 1-1,0-1 0,0 0 0,0 0 0,0 1 0,0-1 0,0 0 0,0 0 1,0 1-1,0-1 0,0 0 0,0 0 0,0 1 0,-1-1 0,1 0 0,0 0 0,0 1 1,0-1-1,0 0 0,-1 0 0,1 0 0,0 0 0,0 1 0,0-1 0,-1 0 0,1 0 1,0 0-1,0 0 0,-1 0 0,1 0 0,0 1 0,0-1 0,-1 0 0,-52 30-8,49-27 6,-1 0 0,1 0 0,-1 0 0,0 0 0,0-1 0,-1 0 0,1 0 1,0-1-1,-1 1 0,1-1 0,-11 1 0,142-1 1288,-123-1-1253,0 0-12,-1-1 1,1 1 0,-1 0-1,1 0 1,0 0-1,-1 0 1,1 0 0,-1 1-1,1-1 1,-1 1-1,1-1 1,-1 1 0,1 0-1,3 2 1,-5 4-12,0 37 45,-1-38-45,1-5-10,-1 1-1,0 0 0,1 0 1,-1-1-1,0 1 0,0 0 0,0 0 1,-1-1-1,1 1 0,0 0 1,-1-1-1,1 1 0,-1 0 0,1-1 1,-1 1-1,0-1 0,0 1 1,1-1-1,-3 3 0,-25 2 10,17 5-5,5-8-63,0-1 0,-1 1-1,1-1 1,0-1 0,-1 1 0,1-1 0,-1 0 0,-8 0 0,-70 0-3537,53-1 344,18 0 2077</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46.665"/>
    </inkml:context>
    <inkml:brush xml:id="br0">
      <inkml:brushProperty name="width" value="0.05" units="cm"/>
      <inkml:brushProperty name="height" value="0.05" units="cm"/>
      <inkml:brushProperty name="color" value="#E71224"/>
    </inkml:brush>
  </inkml:definitions>
  <inkml:trace contextRef="#ctx0" brushRef="#br0">0 2 5533,'8'-1'3464,"-8"136"-3151,-1-124-286,1-11-24,0 1 0,0 0 1,0-1-1,0 1 0,0-1 1,0 1-1,0 0 0,0-1 1,0 1-1,0 0 0,0-1 0,1 1 1,-1-1-1,0 1 0,0 0 1,1-1-1,-1 1 0,0-1 1,1 1-1,-1-1 0,1 1 1,-1-1-1,1 1 0,0-1 1,18 4 30,-14-3-10,13-1 3,-17 0-39,0 0 0,0 1 1,0-1-1,0 0 0,0-1 1,0 1-1,0 0 0,0 0 1,-1 0-1,1-1 0,0 1 1,0 0-1,0-1 0,0 1 1,0-1-1,0 1 0,-1-1 0,1 1 1,0-1-1,0 1 0,-1-1 1,1 0-1,0 0 0,-1 1 1,1-1-1,-1 0 0,1 0 1,-1 0-1,1 1 0,-1-1 1,0 0-1,1 0 0,-1 0 0,0 0 1,0 0-1,0 0 0,1 0 1,-1-1-1,1-3-44,1-5-1279,0 0 0,-1 0-1,0-1 1,0-14-1,-1 6-100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47.499"/>
    </inkml:context>
    <inkml:brush xml:id="br0">
      <inkml:brushProperty name="width" value="0.05" units="cm"/>
      <inkml:brushProperty name="height" value="0.05" units="cm"/>
      <inkml:brushProperty name="color" value="#E71224"/>
    </inkml:brush>
  </inkml:definitions>
  <inkml:trace contextRef="#ctx0" brushRef="#br0">1 182 2164,'0'-24'7088,"0"-35"-7226,-1 58 142,1 0 1,0 0 0,1 1 0,-1-1 0,0 0 0,0 0 0,0 1 0,0-1 0,1 0 0,-1 0 0,0 1 0,1-1 0,-1 0 0,0 1 0,1-1 0,-1 0 0,1 1 0,-1-1 0,1 1 0,-1-1 0,1 0 0,0 1 0,-1 0 0,1-1 0,-1 1 0,1-1 0,0 1 0,0 0 0,-1-1 0,2 1 0,-1 0 8,0-1 1,0 1 0,0 0-1,-1-1 1,1 1-1,0-1 1,0 1 0,0-1-1,-1 1 1,1-1 0,0 0-1,-1 1 1,1-1 0,-1 0-1,1 1 1,-1-1 0,1 0-1,-1 0 1,1 1 0,-1-1-1,0 0 1,1 0 0,-1 0-1,0 0 1,0 0 0,1 1-1,-1-1 1,0 0 0,0 0-1,0-2 1,0 29 134,-4 48 1,-4-59-149,6-13 0,1 0 1,0-1-1,0 1 0,0 0 0,0 0 0,1 0 0,-1 0 0,0 0 0,1 0 0,-1 0 0,1 0 0,0 0 0,0 1 1,0 2-1,0 44 77,0-47 1065,0-7-1110,2-39-48,-2 44 16,0 0-1,0-1 1,0 1 0,0-1 0,0 1-1,1 0 1,-1-1 0,0 1-1,0 0 1,0-1 0,0 1-1,1 0 1,-1-1 0,0 1-1,0 0 1,1-1 0,-1 1-1,0 0 1,0 0 0,1-1 0,-1 1-1,0 0 1,1 0 0,-1 0-1,0-1 1,1 1 0,-1 0-1,1 0 1,0 0-1,0-1 0,0 1 1,-1-1-1,1 1 0,0 0 0,0-1 0,-1 0 0,1 1 0,0-1 1,-1 1-1,1-1 0,0 0 0,-1 1 0,1-1 0,-1 0 1,1-1-1,2-20-31,-3 19 14,0 0 0,0 0-1,0 0 1,0 0 0,0 0-1,1 0 1,-1 0 0,1 0-1,2-5 1,-1 3-21,1 1-76,-1-1-1,0 1 1,0-1-1,-1 0 1,0 0-1,1 0 1,-1 0 0,-1 0-1,1 0 1,-1-8-1,0 11 37,0 0-1,0 1 0,1-1 1,-1 0-1,1 0 0,-1 0 1,1 1-1,0-1 1,-1 0-1,1 1 0,0-1 1,2-2-1,-2 2-69,0 1 0,0-1-1,0 1 1,0-1 0,-1 1 0,1-1 0,0 1-1,-1-1 1,1 1 0,-1-1 0,0 0-1,1-2 1,-1 3-21,0 0 0,0 0 0,0 0-1,0 1 1,0-1 0,0 0 0,0 0 0,1 0-1,-1 1 1,0-1 0,0 0 0,1 0 0,-1 1-1,1-1 1,-1 0 0,1 1 0,-1-1 0,1 1-1,0-2 1,0 2 45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1T06:05:13.327"/>
    </inkml:context>
    <inkml:brush xml:id="br0">
      <inkml:brushProperty name="width" value="0.05" units="cm"/>
      <inkml:brushProperty name="height" value="0.05" units="cm"/>
    </inkml:brush>
  </inkml:definitions>
  <inkml:trace contextRef="#ctx0" brushRef="#br0">63 267 472,'0'-56'-8,"-32"9"4,32 6-28,-17 9-12,17 5-8,0 4-24,-13 2-12,13 2 16</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48.271"/>
    </inkml:context>
    <inkml:brush xml:id="br0">
      <inkml:brushProperty name="width" value="0.05" units="cm"/>
      <inkml:brushProperty name="height" value="0.05" units="cm"/>
      <inkml:brushProperty name="color" value="#E71224"/>
    </inkml:brush>
  </inkml:definitions>
  <inkml:trace contextRef="#ctx0" brushRef="#br0">182 45 3156,'0'0'369,"2"-2"225,6-5 162,-7 6-369,0-1 0,0 1 1,-1 0-1,1 0 0,-1-1 1,1 1-1,-1-1 0,0 1 0,0 0 1,1-1-1,-1 1 0,0-1 1,0-1 182,0 8-618,0-4 49,0 0-1,0 0 0,0 0 0,0 0 1,0 0-1,0 0 0,0-1 0,-1 1 1,1 0-1,0 0 0,0 0 0,-1 0 1,1 0-1,0 0 0,-1-1 0,1 1 1,-1 0-1,1 0 0,-1-1 0,0 1 1,1 0-1,-1-1 0,0 1 0,1 0 1,-1-1-1,0 1 0,0-1 0,1 1 1,-1-1-1,0 0 0,0 1 0,0-1 1,0 0-1,0 1 0,1-1 0,-1 0 1,0 0-1,0 0 0,0 0 0,0 0 1,-2 0-1,3 0 0,0 0 0,0 0 0,0 0 0,0 0 0,0-1 1,0 1-1,-1 0 0,1 0 0,0 0 0,0 0 0,0 0 0,0 0 0,0 0 0,-1 0 1,1 0-1,0 0 0,0 0 0,0 0 0,0 0 0,0 0 0,0 0 0,-1 0 0,1 0 0,0 1 1,0-1-1,0 0 0,0 0 0,0 0 0,0 0 0,-1 0 0,1 0 0,0 0 0,0 0 1,0 0-1,0 0 0,0 1 0,0-1 0,0 0 0,0 0 0,0 0 0,0 0 0,0 0 0,-1 0 1,1 1-1,0-1 0,0 0 0,0 0 0,0 0 0,0 0 0,0 0 0,0 0 0,0 1 1,0-1-1,0 0 0,0 0 0,0 0 0,1 1 0,-1 0 0,0-1 0,0 1 0,0-1 0,0 1 1,0 0-1,-1-1 0,1 1 0,0 0 0,0-1 0,0 1 0,0-1 0,-1 1 0,1 0 0,0-1 0,-1 1 1,1-1-1,0 1 0,-1-1 0,1 1 0,-1-1 0,1 1 0,-1-1 0,1 1 0,-1-1 0,1 0 1,-1 1-1,1-1 0,-1 0 0,1 0 0,-1 1 0,0-1 0,1 0 0,-1 0 0,0 0 0,1 0 0,-1 1 1,1-1-1,-1 0 0,0 0 0,-1-1 0,2 1 0,0 0-1,0 0 1,0 1 0,-1-1 0,1 0 0,0 0-1,0 0 1,0 0 0,-1 0 0,1 0-1,0 0 1,0 1 0,0-1 0,0 0-1,-1 0 1,1 0 0,0 0 0,0 1 0,0-1-1,0 0 1,0 0 0,0 0 0,0 0-1,-1 1 1,1-1 0,0 0 0,0 0-1,0 1 1,0-1 0,0 0 0,0 0 0,0 0-1,0 1 1,0-1 0,0 0 0,0 0-1,0 0 1,0 1 0,0-1 0,1 0-1,-1 0 1,0 1 0,0-1 0,0 0 0,0 0-1,0 1 1,0-1-1,0 1 1,1-1 0,-1 0-1,0 1 1,0-1 0,0 1-1,0-1 1,0 0-1,0 1 1,-1-1 0,1 1-1,0-1 1,0 0 0,0 1-1,0-1 1,0 0 0,-1 1-1,1-1 1,0 0-1,0 1 1,0-1 0,-1 0-1,1 1 1,-11 3 221,10-13 50,1 3-356,0 1 81,0 0-6,0-56 128,-6 61-109,0 0-6,1 0-3,-1-1 1,0 2 0,1-1 0,-1 0-1,0 1 1,-8 2 0,4 9-8,9-11 5,1 0 0,-1-1 0,1 1 1,-1 0-1,1-1 0,-1 1 0,1 0 0,-1-1 0,0 1 1,1-1-1,-1 1 0,0-1 0,0 0 0,1 1 0,-1-1 1,0 0-1,0 1 0,0-1 0,1 0 0,-1 0 0,0 0 1,0 0-1,0 1 0,0-1 0,1 0 0,-3-1 0,-6 5-86,-10 10-108,9-7-663,10-7 834,0 0 0,0 0 0,-1 1 1,1-1-1,0 0 0,-1 0 0,1 0 1,0 0-1,0 0 0,0 1 0,-1-1 1,1 0-1,0 0 0,0 1 0,0-1 1,-1 0-1,1 0 0,0 1 0,0-1 1,0 0-1,0 0 0,0 1 0,0-1 1,0 0-1,-1 1 0,1-1 0,0 0 1,0 0-1,0 1 0,0-1 0,0 0 1,0 1-1,1-1 0,-1 4-178,0-1-842,0 6-4164</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50.005"/>
    </inkml:context>
    <inkml:brush xml:id="br0">
      <inkml:brushProperty name="width" value="0.05" units="cm"/>
      <inkml:brushProperty name="height" value="0.05" units="cm"/>
      <inkml:brushProperty name="color" value="#E71224"/>
    </inkml:brush>
  </inkml:definitions>
  <inkml:trace contextRef="#ctx0" brushRef="#br0">1 1 968,'0'115'2432,"0"175"-1832,0-288-597,0 1-1,0-1 1,0 1-1,1-1 1,-1 0-1,1 0 0,0 1 1,-1-1-1,1 0 1,0 0-1,1 0 1,-1 1-1,0-1 0,0-1 1,1 1-1,1 2 1,-1-2-2,-1 0 1,1-1 0,-1 1-1,0 0 1,1 1 0,-1-1-1,0 0 1,0 0 0,-1 0-1,1 0 1,0 1-1,-1-1 1,1 0 0,-1 1-1,0-1 1,0 3 0,0 147 134,1-149-127,-1 0-1,0 0 1,1 1 0,0-1 0,-1 0-1,1 0 1,1 0 0,-1 0 0,2 3 0,-2-4 5,1 1 0,-1 0 1,0 0-1,0 0 0,0 1 1,0-1-1,-1 0 0,1 0 1,-1 4-1,0 317 506,0-323-519,0 1 0,0-1 0,0 0 0,0 1-1,1-1 1,-1 0 0,0 0 0,1 0 0,-1 1 0,0-1 0,1 0 0,0 0-1,-1 0 1,1 0 0,-1 0 0,1 0 0,0 0 0,0 0 0,0 0-1,0 0 1,0 0 0,0 0 0,0-1 0,1 2 0,-1-1 0,0-1 1,0 1-1,0 0 1,0-1 0,0 1-1,0 0 1,0 0-1,0 0 1,0 0-1,-1 0 1,1 0-1,0 0 1,-1 0 0,1 1-1,-1-1 1,1 0-1,-1 0 1,1 0-1,-1 1 1,0-1 0,0 0-1,0 0 1,0 1-1,0 1 1,0 124-39,0-126 38,0 0 0,0 0 0,0 0 0,0 0 0,1 0 1,-1 0-1,0 0 0,0 0 0,1 0 0,-1 0 0,0 0 0,1-1 0,-1 1 0,1 0 0,-1 0 0,1 0 0,0-1 0,-1 1 1,1 0-1,0-1 0,-1 1 0,1 0 0,0-1 0,0 1 0,-1-1 0,1 1 0,0-1 0,0 1 0,0-1 0,1 1 0,-1-1 1,0 0 0,0 0-1,0 1 1,0-1-1,0 1 1,0-1-1,0 1 1,0-1-1,-1 1 1,1 0-1,0-1 1,0 1 0,-1 0-1,1 0 1,0-1-1,-1 1 1,1 0-1,-1 0 1,1 0-1,-1 0 1,1 0 0,-1 0-1,0 0 1,0 0-1,1-1 1,-1 1-1,0 0 1,0 0-1,0 1 1,0 0-1,0 398 219,0-399-219,0 0 1,0 1-1,0-1 1,0 0 0,0 1-1,-1-1 1,1 0-1,0 1 1,-1-1-1,1 0 1,-1 0-1,0 1 1,1-1 0,-1 0-1,0 0 1,1 0-1,-1 0 1,0 0-1,0 0 1,0 0-1,0 0 1,-2 1 0,2-2 0,0 1 1,0 0 0,0 0-1,0 0 1,0 0 0,0 0 0,1 0-1,-1 0 1,0 0 0,1 0 0,-1 0-1,0 0 1,1 0 0,-1 1 0,1-1-1,0 0 1,-1 0 0,1 0 0,0 1-1,0-1 1,0 0 0,0 2-1,0 559 392,0-561-395,0 0 0,0 1 0,0-1 1,-1 0-1,1 0 0,0 0 0,0 0 1,-1 1-1,1-1 0,-1 0 0,1 0 0,-1 0 1,1 0-1,-1 0 0,0 0 0,1 0 0,-1 0 1,0 0-1,0-1 0,0 1 0,0 0 0,-1 1 1,1-1 0,0-1 0,0 1-1,0 0 1,0 0 0,0-1 0,0 1 0,1 0 0,-1 0 0,0 0 0,0 0 0,1 0 0,-1 0 0,1 0 0,-1 0-1,1 1 1,0-1 0,-1 0 0,1 0 0,0 0 0,0 0 0,0 1 0,0 1 0,-12 55-36,2-19-688,4-19-3176</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51.212"/>
    </inkml:context>
    <inkml:brush xml:id="br0">
      <inkml:brushProperty name="width" value="0.05" units="cm"/>
      <inkml:brushProperty name="height" value="0.05" units="cm"/>
      <inkml:brushProperty name="color" value="#E71224"/>
    </inkml:brush>
  </inkml:definitions>
  <inkml:trace contextRef="#ctx0" brushRef="#br0">1 206 1120,'0'-101'6531,"0"100"-6513,0 1 0,0-1-1,0 0 1,0 1 0,0-1 0,0 1-1,0-1 1,1 0 0,-1 1-1,0-1 1,0 1 0,1-1-1,-1 1 1,0-1 0,1 1-1,-1-1 1,1 1 0,-1-1 0,0 1-1,1-1 1,-1 1 0,1 0-1,-1-1 1,1 1 0,0 0-1,-1-1 1,1 1 0,-1 0-1,1 0 1,-1 0 0,1-1 0,0 1-1,-1 0 1,1 0 0,0 0-1,0 0-2,-1 0 0,1 0 0,0 0 0,-1 0-1,1 0 1,0 0 0,-1-1 0,1 1 0,-1 0-1,1 0 1,-1-1 0,1 1 0,-1 0 0,1-1-1,-1 1 1,1 0 0,-1-1 0,1 1 0,-1-1-1,1 1 1,-1-1 0,0 1 0,1-1 0,-1 1 0,0-1-1,1 0 1,-1 1 0,0-1 0,0 1 0,0-1-1,0 1 1,1-1 0,-1 0 0,0 1 0,0-2-1,0 1 16,0 0 0,0 0 0,0 0-1,0 0 1,0 0 0,0 0-1,0 0 1,1 0 0,-1 0 0,0 0-1,1 0 1,-1 0 0,1 0-1,-1 0 1,1 0 0,0 0-1,-1 0 1,1 0 0,0 0 0,0 1-1,1-2 1,-1 1-2,0 0 0,0 1 1,-1-1-1,1 0 0,0 0 0,-1 0 1,1 0-1,0 1 0,-1-1 0,1 0 1,-1 0-1,1 0 0,-1 0 0,0 0 1,1 0-1,-1 0 0,0 0 0,0 0 1,0-1-1,0 1 0,0-2 0,0 3-16,0-1 1,0 1-1,0-1 0,0 1 0,0-1 0,0 1 1,1-1-1,-1 1 0,0-1 0,0 1 0,0-1 1,1 1-1,-1-1 0,0 1 0,0-1 0,1 1 1,-1 0-1,0-1 0,1 1 0,-1-1 0,1 1 1,-1 0-1,0-1 0,1 1 0,0 0 0,0-1 11,-1 1-1,1 0 0,-1-1 1,1 1-1,-1 0 1,0-1-1,1 1 0,-1-1 1,1 1-1,-1 0 1,0-1-1,1 1 0,-1-1 1,0 1-1,0-1 1,1 0-1,-1 1 0,0-1 1,0 1-1,0-1 1,0 1-1,0-1 0,0 1 1,0-1-1,0-1 1,0 2-18,0 0 1,0 0-1,0 0 1,0-1-1,0 1 1,0 0-1,0 0 1,1 0-1,-1-1 1,0 1-1,0 0 1,0 0 0,0 0-1,0-1 1,0 1-1,0 0 1,0 0-1,0 0 1,1 0-1,-1 0 1,0-1-1,0 1 1,0 0-1,0 0 1,1 0-1,-1 0 1,0 0-1,0 0 1,0-1-1,0 1 1,1 0 0,-1 0-1,0 0 1,0 0-1,0 0 1,1 0-1,-1 0 1,0 0-1,0 0 1,0 0-1,1 0 1,-1 0-1,0 0 1,0 0-1,0 0 1,1 0-1,-1 0 1,0 1-1,0-1 1,0 0 0,1 0-1,-1 50 92,-4-39-75,1-6-14,0-1 0,0 1 0,1 0 0,0 0 0,0 0 0,1 1 0,-1-1 0,1 0 0,0 1 0,0-1 0,1 10 0,0-12-4,0-1 1,-1 0-1,1 1 1,-1-1-1,1 1 1,-1-1-1,0 0 1,0 1-1,0-1 1,0 0 0,-2 4-1,2-4 1,-1 0 1,1 0-1,0 1 1,0-1-1,0 0 1,0 1-1,1-1 0,-1 1 1,1-1-1,-1 1 1,1 4-1,0 13 65,-1 0-1,-8 38 1,7-39-40,0 0 0,1 0 0,1-1 1,2 20-1,-1 12 29,-1 1202 868,0-1251-927,1 0 1,-1 1-1,0-1 0,0 0 1,0 0-1,1 1 0,-1-1 1,0 0-1,1 0 0,-1 0 0,1 0 1,-1 1-1,1-1 0,0 0 1,0 0-1,-1 0 0,1 0 0,0-1 1,2 3-1,-2-2 0,0-1 0,0 1 0,0 0 1,-1 0-1,1 0 0,0 0 0,0 0 0,-1 0 0,1 0 0,-1 0 1,1 1-1,-1-1 0,1 0 0,-1 0 0,1 0 0,-1 1 0,0-1 1,0 0-1,0 3 0,0 210 115,0-212-114,0-1 0,0 0 0,0 0 0,-1 1-1,1-1 1,0 0 0,-1 0 0,1 0 0,-1 0 0,1 1-1,-1-1 1,1 0 0,-1 0 0,0 0 0,0 0 0,1 0-1,-1-1 1,-1 2 0,1-1 0,0 0 1,-1 0-1,1 1 1,1-1-1,-1 0 0,0 0 1,0 1-1,0-1 0,1 0 1,-1 1-1,0-1 1,1 1-1,0-1 0,-1 1 1,1-1-1,0 1 0,0-1 1,-1 3-1,1 207 134,0-210-135,1 1-1,-1-1 1,0 0 0,0 0-1,0 0 1,0 1 0,1-1 0,-1 0-1,1 0 1,-1 0 0,1 0-1,-1 0 1,1 0 0,0 0 0,-1 0-1,1 0 1,0 0 0,0 0 0,1 1-1,-1-1 1,0 0 0,0 0 0,0 0 0,0 0-1,-1 0 1,1 0 0,0 0 0,-1 0 0,1 0-1,0 0 1,-1 0 0,1 0 0,-1 0 0,0 1-1,1-1 1,-1 0 0,0 0 0,0 1 0,0 1 0,0 19 12,-1-15-5,0 1 1,1-1-1,1 0 0,-1 1 0,1-1 0,0 1 1,1-1-1,3 11 0,-2-6 267,-1-1-408,-1-45-12018</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52.249"/>
    </inkml:context>
    <inkml:brush xml:id="br0">
      <inkml:brushProperty name="width" value="0.05" units="cm"/>
      <inkml:brushProperty name="height" value="0.05" units="cm"/>
      <inkml:brushProperty name="color" value="#E71224"/>
    </inkml:brush>
  </inkml:definitions>
  <inkml:trace contextRef="#ctx0" brushRef="#br0">237 68 1296,'-62'-20'2971,"18"7"-759,27 7-1852,2 1 30,-1-1 0,0 2 0,0 0 0,0 1 0,-19-2 1,40 4 184,12 4-553,-7 16 98,7-11 1,-6 7-6,19-7 12,-2 12-1,30 14 153,-37-21-190,1-1-1,1-1 1,0-1 0,33 10-1,-16-6-46,142 49 97,120 48 17,190 127-67,-322-160-55,33 19 57,-36-17-59,-38-21-32,-92-37-3,55 41-1,-16-10 37,-56-39-25,34 33 1,-36-31 0,0-1 0,27 18-1,129 67 78,-145-81-133,4 2-250,-5-16-8371,-25-5 7018</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53.246"/>
    </inkml:context>
    <inkml:brush xml:id="br0">
      <inkml:brushProperty name="width" value="0.05" units="cm"/>
      <inkml:brushProperty name="height" value="0.05" units="cm"/>
      <inkml:brushProperty name="color" value="#E71224"/>
    </inkml:brush>
  </inkml:definitions>
  <inkml:trace contextRef="#ctx0" brushRef="#br0">1 1304 1040,'0'0'9551,"0"-4"-9491,0-13-20,0 17-40,0 0 1,0 0-1,0-1 1,0 1-1,0 0 1,0 0-1,0 0 1,0 0-1,0 0 1,0 0-1,0-1 1,0 1-1,0 0 1,0 0-1,0 0 0,0 0 1,0 0-1,0 0 1,0-1-1,0 1 1,0 0-1,0 0 1,0 0-1,0 0 1,0 0-1,0 0 1,0-1-1,0 1 1,0 0-1,0 0 0,1 0 1,-1 0-1,0 0 1,0 0-1,0 0 1,0 0-1,0 0 1,0 0-1,0 0 1,1 0-1,-1-1 1,0 1-1,0 0 1,0 0-1,0 0 0,0 0 1,0 0-1,1 0 1,-1 0-1,0 0 1,0 0-1,0 0 1,0 0-1,0 0 1,0 1-1,1-1 1,-1 0-1,1 0 0,0 0 0,-1 0 1,1 0-1,0 0 0,0 0 0,-1 0 1,1 0-1,0 0 0,-1 0 1,1 0-1,0-1 0,-1 1 0,1 0 1,-1 0-1,1-1 0,0 1 0,-1 0 1,1-1-1,-1 1 0,1 0 0,-1-1 1,1 1-1,-1-1 0,1 1 0,-1-1 1,1 1-1,-1-1 0,0 0 0,1 1 1,-1-1-1,0 1 0,0-1 0,1 0 1,-1 1-1,0-1 0,0 0 1,0 1-1,0-1 0,0-1 0,4-4-4,19-18-9,-8 10 12,0-1 0,29-20 0,124-95-5,54-12 19,-167 110-17,104-44-1,-73 37 2,246-98 4,-153 59 35,40-15 50,80-12-105,-275 96 61,0-2 0,0 0 0,-1-2 1,26-19-1,17-9-6,-25 21-52,71-25 0,-69 29 310,68-34 1,-91 38-264,5-3-41,0 1 0,1 2 0,0 0 0,37-10 0,-60 21-393</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54.158"/>
    </inkml:context>
    <inkml:brush xml:id="br0">
      <inkml:brushProperty name="width" value="0.05" units="cm"/>
      <inkml:brushProperty name="height" value="0.05" units="cm"/>
      <inkml:brushProperty name="color" value="#E71224"/>
    </inkml:brush>
  </inkml:definitions>
  <inkml:trace contextRef="#ctx0" brushRef="#br0">188 19 1424,'1'-18'4941,"-1"19"-4899,0-1 1,0 1-1,0 0 0,0 0 0,0 0 0,-1 0 1,1 0-1,0-1 0,0 1 0,-1 0 0,1 0 1,-1 0-1,1-1 0,0 1 0,-1 0 1,1 0-1,-1-1 0,0 1 0,1 0 0,-1-1 1,0 1-1,1-1 0,-1 1 0,0-1 1,1 1-1,-1-1 0,0 0 0,-1 1 0,-3 4 27,-1 23 275,0 1 1,2-1-1,-1 46 0,2-29 77,-8 376 699,9-224-908,-9-2-49,-56 302 0,57-420-84,0 92 0,7-94 8,-16 104 0,12-127 24,3 0 0,2 75 0,2-79 150,0-46-255,0-1 0,0 0 1,1 1-1,-1-1 0,0 0 0,0 0 1,1 1-1,-1-1 0,0 0 1,1 0-1,0 1 0,-1-1 0,1 0 1,-1 0-1,1 0 0,0 0 0,0 0 1,0 0-1,0 0 0,0 0 1,1 1-1,-1-1-1,0-1 1,0 1-1,0 0 0,0 0 1,0 0-1,0 0 0,0 0 1,-1 0-1,1 0 0,0 0 1,-1 1-1,1-1 1,-1 0-1,1 0 0,-1 0 1,0 1-1,1-1 0,-1 0 1,0 0-1,0 1 0,0 1 1,0 1 13,1 0 1,-1 0 0,1 0 0,0 0-1,0 0 1,0 0 0,2 4-1,-1-4-6,-1-1-1,0 1 0,0-1 1,0 1-1,0 0 1,-1-1-1,1 5 0,0 0 0,0 1-1,1-1 1,0 0-1,1 0 1,0 0-1,5 12 1,6 14 20,-4 1 15,-5-16-15,1 0-1,12 24 1,-15-36-129,-1 1-1,-1 0 1,1-1-1,-1 1 1,0 0-1,-1-1 1,0 1-1,-1 14 1,0 1-6452,-3-23 4700,-14 0 225,14 0 356</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55.043"/>
    </inkml:context>
    <inkml:brush xml:id="br0">
      <inkml:brushProperty name="width" value="0.05" units="cm"/>
      <inkml:brushProperty name="height" value="0.05" units="cm"/>
      <inkml:brushProperty name="color" value="#E71224"/>
    </inkml:brush>
  </inkml:definitions>
  <inkml:trace contextRef="#ctx0" brushRef="#br0">54 1354 1332,'-53'0'7625,"58"0"-7366,18 0-67,-13-3-48,2-4-45,0 0 1,0 1 0,17-6 0,-14 8-44,-1-2 1,0 1-1,0-2 0,14-9 0,27-11 48,267-131 187,-256 123-244,134-90-16,-7 2-46,183-42-52,-250 117 63,182-100 0,-196 78 16,71-37-24,24 24-6,-29 13 550,-160 61-353,0-1 0,-1-1 0,-1 0 0,0-2 0,24-22-1,-35 31-227,1 0 0,0 0 0,1 1 0,-1 0 0,1 0 0,-1 1 0,1 0 0,0 0 0,-1 0 0,10 0 0,-16 2-266,0-1-323</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55.743"/>
    </inkml:context>
    <inkml:brush xml:id="br0">
      <inkml:brushProperty name="width" value="0.05" units="cm"/>
      <inkml:brushProperty name="height" value="0.05" units="cm"/>
      <inkml:brushProperty name="color" value="#E71224"/>
    </inkml:brush>
  </inkml:definitions>
  <inkml:trace contextRef="#ctx0" brushRef="#br0">36 66 2324,'0'0'1927,"0"-4"-1297,0-17 664,-6 18-848,-17-10 10,23 13-407,-1-1 0,1 1 1,-1-1-1,1 1 1,-1-1-1,1 1 0,-1-1 1,1 1-1,0-1 1,-1 1-1,1-1 0,0 1 1,-1-1-1,1 0 1,0 1-1,0-1 0,0 0 1,-1 1-1,1-1 1,0 1-1,0-1 0,0 0 1,0 1-1,0-1 1,0 0-1,0 1 0,1-1 1,-1 0-1,0 1 1,0-1-1,0 0 0,1 1 1,-1-1-1,0 1 1,1-1-1,-1 1 1,0-1-1,1 1 0,-1-1 1,1 1-1,0-1 1,17 1 53,-18-1-101,0 1 0,0 0 0,1 0 0,-1 0 0,0 0 1,0 0-1,0 0 0,0 0 0,0 0 0,0 0 0,1 0 0,-1 0 1,0 0-1,0 0 0,0 0 0,0 0 0,0 0 0,1 0 0,-1 0 0,0 0 1,0 0-1,0 0 0,0 0 0,0 0 0,0 1 0,1-1 0,-1 0 0,0 0 1,0 0-1,0 0 0,0 0 0,0 0 0,0 0 0,0 0 0,0 0 0,0 1 1,1-1-1,-1 0 0,0 0 0,0 0 0,0 0 0,0 0 0,0 0 1,0 1-1,0-1 0,0 0 0,0 0 0,0 0 0,0 0 0,0 0 0,0 1 1,0-1-1,0 0 0,0 0 0,0 0 0,0 0 0,0 1 3,-1 0 0,1 0 0,0-1-1,0 1 1,0 0 0,1 0 0,-1-1 0,0 1-1,0 0 1,0 0 0,0-1 0,1 1 0,-1 0-1,0-1 1,1 1 0,-1 0 0,0-1-1,1 1 1,-1-1 0,1 1 0,-1-1 0,1 1-1,-1-1 1,1 1 0,0-1 0,-1 1 0,1-1-1,-1 0 1,1 1 0,0-1 0,-1 0 0,1 1-1,0-1 1,0 0 0,-1 0 0,1 0 0,0 0-1,0 0 1,-1 0 0,1 0 0,1 0 0,6 4 90,10 5-54,-1 0 1,1 0-1,0-2 1,1 0 0,0-1-1,20 3 1,29 6-30,177 48 62,-55-4-32,229 84-33,-273-86 9,-51-22 23,149 79 0,-111-47-45,5 3-1,-57-16 4,-58-37 1,0-1 0,2-1-1,43 19 1,105 49 30,-115-53-11,83 32 1,-112-54-25,1 0 1,-1-2-1,2-1 0,36 1 1,-50-2-230,6 1-1048,-13-6-5424</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59.622"/>
    </inkml:context>
    <inkml:brush xml:id="br0">
      <inkml:brushProperty name="width" value="0.05" units="cm"/>
      <inkml:brushProperty name="height" value="0.05" units="cm"/>
      <inkml:brushProperty name="color" value="#E71224"/>
    </inkml:brush>
  </inkml:definitions>
  <inkml:trace contextRef="#ctx0" brushRef="#br0">0 0 1264,'0'176'3302,"0"-176"-3301,0 1-1,0 0 1,0 0 0,0-1 0,0 1 0,1 0 0,-1-1 0,0 1 0,0 0-1,0-1 1,1 1 0,-1 0 0,0-1 0,1 1 0,-1 0 0,1-1-1,-1 1 1,0-1 0,1 1 0,-1-1 0,1 1 0,0-1 0,-1 1 0,1-1-1,-1 1 1,1-1 0,0 0 0,-1 1 0,2-1 0,-1 0 0,-1 1 0,1-1-1,0 0 1,-1 1 0,1-1 0,-1 0 0,1 1 0,0-1 0,-1 1 0,1-1 0,-1 1 0,1-1 0,-1 1-1,1-1 1,-1 1 0,0 0 0,1-1 0,-1 1 0,0 0 0,1-1 0,-1 1 0,0 0 0,0-1 0,0 1 0,0 0-1,1-1 1,-1 1 0,0 0 0,0 1 0,0 195-4546,0-175 4487</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7:59.994"/>
    </inkml:context>
    <inkml:brush xml:id="br0">
      <inkml:brushProperty name="width" value="0.05" units="cm"/>
      <inkml:brushProperty name="height" value="0.05" units="cm"/>
      <inkml:brushProperty name="color" value="#E71224"/>
    </inkml:brush>
  </inkml:definitions>
  <inkml:trace contextRef="#ctx0" brushRef="#br0">2448 0 704,'0'581'2075,"0"-580"-2075,0 0-1,0 0 1,0 0 0,0 0 0,-1 0-1,1 0 1,0 0 0,-1 0 0,1 0 0,-1 0-1,1 0 1,-1 0 0,1 0 0,-1 0-1,1-1 1,-1 1 0,0 0 0,0 0-1,1-1 1,-1 1 0,0 0 0,-1 0-1,1 0 2,0-1-1,0 1 1,0 0-1,0 0 1,0 0-1,0 0 1,0 0-1,1 0 0,-1 0 1,0 0-1,0 0 1,1 0-1,-1 0 1,1 0-1,-1 1 0,1-1 1,0 0-1,-1 0 1,1 0-1,0 1 1,0-1-1,0 2 1,0-2-1,0-1 1,0 1-1,0 0 1,0-1-1,0 1 1,0 0-1,0-1 1,-1 1 0,1 0-1,0-1 1,0 1-1,-1-1 1,1 1-1,0-1 1,-1 1-1,1-1 1,0 1 0,-1-1-1,1 1 1,-1-1-1,1 1 1,-1-1-1,1 1 1,-1-1-1,1 0 1,-1 1 0,1-1-1,-1 0 1,0 1-1,0-1 1,0 0 0,1 0 0,-1 1-1,1-1 1,-1 0 0,1 0 0,-1 1-1,1-1 1,-1 1 0,1-1 0,-1 0 0,1 1-1,0-1 1,-1 1 0,1-1 0,-1 1-1,1-1 1,0 1 0,0-1 0,-1 1 0,1 0-1,0-1 1,0 1 0,0-1 0,0 1-1,0-1 1,-1 1 0,1 0 0,0 0 0,-5 16 6,4-16-7,0 0 1,0 1-1,1-1 1,-1 0-1,0 1 0,1-1 1,-1 1-1,1-1 1,0 1-1,-1-1 0,1 1 1,0 2-1,-1 4 8,1-6-5,-1 1 1,1-1-1,0 1 1,0-1-1,-1 1 1,2 0-1,-1-1 0,0 1 1,0-1-1,1 1 1,0-1-1,-1 1 1,1-1-1,0 1 0,0-1 1,2 3-1,5-2-11,-7-3 8,0 0 0,0 0-1,0 1 1,0-1 0,0 0-1,0 0 1,-1 1 0,1-1-1,0 1 1,0-1 0,0 1-1,0-1 1,-1 1 0,1 0-1,0-1 1,-1 1 0,1 0-1,0-1 1,-1 1 0,1 0-1,-1 0 1,1 0 0,-1-1-1,0 1 1,1 0 0,-1 0-1,0 0 1,1 0 0,-1 0-1,0 0 1,0 0 0,0 0-1,0 2 1,0-3 0,0 1 1,0-1 0,0 1-1,0 0 1,1-1-1,-1 1 1,0 0-1,0-1 1,1 1-1,-1 0 1,0-1 0,1 1-1,-1-1 1,0 1-1,1-1 1,-1 1-1,1-1 1,-1 1-1,1-1 1,-1 1 0,1-1-1,-1 0 1,1 1-1,-1-1 1,1 0-1,0 0 1,-1 1-1,1-1 1,-1 0 0,1 0-1,0 0 1,-1 0-1,1 1 1,1-1-1,-2 0 1,1 0-1,0 0 1,-1 0-1,1 0 1,0 0-1,-1 0 1,1 1-1,0-1 1,-1 0-1,1 0 1,0 1-1,-1-1 1,1 1 0,0-1-1,-1 0 1,1 1-1,-1-1 1,1 1-1,-1-1 1,1 1-1,-1 0 1,0-1-1,1 1 1,-1-1-1,0 1 1,1 0-1,-1-1 1,0 1-1,0 0 1,1-1-1,-1 1 1,0 0-1,0 0 1,0 0-1,0 279 3129,0-279-3127,0 0-1,0 0 1,0-1 0,0 1-1,1 0 1,-1 0 0,0 0-1,1-1 1,-1 1-1,0 0 1,1-1 0,-1 1-1,1 0 1,-1-1-1,1 1 1,-1 0 0,1-1-1,-1 1 1,1-1-1,0 1 1,-1-1 0,1 1-1,0-1 1,-1 1 0,1-1-1,0 0 1,0 0-1,-1 1 1,1-1 0,0 0-1,0 0 1,-1 0-1,2 0 1,-1 1-1,0-1-1,0 0 1,0 0 0,0 0-1,-1 0 1,1 1 0,0-1-1,0 0 1,0 1-1,-1-1 1,1 0 0,0 1-1,0-1 1,-1 1 0,1-1-1,-1 1 1,1 0 0,0-1-1,-1 1 1,1 0 0,-1-1-1,1 1 1,-1 0-1,1 0 1,-1-1 0,0 1-1,0 0 1,1 0 0,-1 0-1,0 0 1,0-1 0,0 1-1,0 1 1,0-1-3,1 0 0,-1 0 0,0 0 0,0 0 0,0 0 0,0 0 0,1 0 0,-1 0 1,0 0-1,1 0 0,-1 0 0,1 0 0,-1 0 0,1-1 0,-1 1 0,1 0 0,0 0 0,-1 0 0,1-1 0,0 1 0,0 0 1,-1-1-1,3 2 0,-2-2-3,0 1 0,0-1 0,-1 1 0,1-1 0,0 1-1,0 0 1,-1 0 0,1-1 0,0 1 0,-1 0 0,1 0 0,-1 0 0,1 0 0,-1 0 0,1 0 0,-1 0 0,0 0 0,1-1 0,-1 1 0,0 1 0,0-1 0,0 0 0,1 0 0,-1 1 0,0 128-659,0-129 664,0 0 0,0 1 0,-1-1 0,1 0 0,0 0 1,0 0-1,0 1 0,-1-1 0,1 0 0,-1 0 0,1 0 0,-1 0 1,1 0-1,-1 0 0,0 0 0,1 0 0,-1 0 0,0 0 0,0 0 0,0 0 1,0 0-1,1-1 0,-1 1 0,0 0 0,-2 0 0,2-1 1,0 1 0,0 0 0,0-1 0,0 1 0,0 0 0,0 0-1,0 0 1,1-1 0,-1 1 0,0 0 0,0 0 0,1 0 0,-1 0 0,1 0 0,-1 1 0,1-1-1,-1 0 1,1 0 0,0 0 0,-1 0 0,1 0 0,0 1 0,0-1 0,0 0 0,0 2-1,0 85-70,0-86 72,0 1 1,-1-1-1,1 0 1,-1 1 0,1-1-1,-1 1 1,0-1-1,1 0 1,-1 1-1,-1-1 1,1 0-1,-2 3 1,-10 21 65,11-16-15,0-1-1,0 0 1,0 1-1,1 14 1,-9 47 314,10 18-301,0-88-67,0 0 0,0 0 1,0 0-1,0 0 1,0 0-1,0 0 1,0 0-1,1 0 1,-1 0-1,0 0 1,1-1-1,-1 1 1,1 0-1,-1 0 1,1 0-1,-1-1 0,1 1 1,-1 0-1,1 0 1,0-1-1,0 1 1,-1-1-1,1 1 1,0-1-1,0 1 1,-1-1-1,1 1 1,0-1-1,0 0 0,1 1 1,-1-1 0,0 1 1,0-1-1,0 0 0,0 1 1,-1-1-1,1 1 0,0-1 1,0 1-1,-1-1 0,1 1 1,0-1-1,0 1 0,-1 0 1,1-1-1,-1 1 0,1 0 1,-1 0-1,1 0 0,-1-1 1,1 1-1,-1 0 0,0 0 1,1 0-1,-1 0 1,0 0-1,0 0 0,0-1 1,1 1-1,-1 0 0,0 1 1,0-1-12,0 0 1,0 0-1,0 0 1,0 0-1,0 0 1,0 0-1,1 0 1,-1 0 0,0 0-1,1 0 1,-1 0-1,0 0 1,1 0-1,0 0 1,-1-1-1,1 1 1,-1 0 0,1 0-1,0-1 1,-1 1-1,1 0 1,0-1-1,1 1 1,-1 0-31,-1-1-1,1 1 1,0-1 0,0 1-1,-1 0 1,1-1 0,0 1-1,-1 0 1,1 0 0,-1 0-1,1-1 1,-1 1-1,1 0 1,-1 0 0,0 0-1,1 0 1,-1 0 0,0 0-1,0 0 1,1-1 0,-1 1-1,0 0 1,0 1 0,0 0-129,0 0 0,1 0 0,-1 0 0,1 0 0,-1-1 0,1 1 0,0 0 1,-1 0-1,1-1 0,0 1 0,0 0 0,0-1 0,2 2 0,4 7-934,3 0 245</inkml:trace>
  <inkml:trace contextRef="#ctx0" brushRef="#br0" timeOffset="1">58 3072 248,'-7'5'42,"0"0"-1,0 0 1,1 1-1,0 0 1,0 1 0,0-1-1,-7 12 1,14-17-41,1-1 0,-1 0 0,1 0 0,-1 0 0,0 0 0,1 0 1,-1 0-1,1 0 0,-1 0 0,0 0 0,1-1 0,-1 1 0,0 0 0,1-1 1,1-1-1,9-9-92,-11 10 83,0 0 0,-1 0 1,1 0-1,0 0 0,0 0 0,0 0 1,0 1-1,0-1 0,0 0 0,0 1 1,0-1-1,1 1 0,-1-1 0,0 1 1,0 0-1,0-1 0,1 1 0,-1 0 1,0 0-1,0 0 0,0 0 0,1 0 1,-1 0-1,3 0 0,26 0-142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1T06:05:13.730"/>
    </inkml:context>
    <inkml:brush xml:id="br0">
      <inkml:brushProperty name="width" value="0.05" units="cm"/>
      <inkml:brushProperty name="height" value="0.05" units="cm"/>
    </inkml:brush>
  </inkml:definitions>
  <inkml:trace contextRef="#ctx0" brushRef="#br0">133 7 128,'-17'-2'4,"-3"2"-12,1 0 8,3-4 12,-3 4 8,3 0 12,8 0-20,-2 0-8,3 0-64</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8:00.410"/>
    </inkml:context>
    <inkml:brush xml:id="br0">
      <inkml:brushProperty name="width" value="0.05" units="cm"/>
      <inkml:brushProperty name="height" value="0.05" units="cm"/>
      <inkml:brushProperty name="color" value="#E71224"/>
    </inkml:brush>
  </inkml:definitions>
  <inkml:trace contextRef="#ctx0" brushRef="#br0">0 547 912,'41'-22'135,"1"1"0,0 3 0,52-16-1,138-28-180,-167 46-9,82-14-421,44-12-90,-189 41 571,0 1 0,-1-1 0,1 0 0,0 0-1,-1 0 1,1 0 0,-1 0 0,1 0 0,-1 0 0,1-1 0,-1 1 0,0 0-1,0-1 1,2-2 0,-2 2 55,1 0 0,-1 1 0,0-1 0,1 1-1,-1-1 1,1 1 0,-1-1 0,1 1 0,0 0 0,0 0 0,2-2-1,17-7 711,30-19 0,-31 16-785,34-16-1,195-82-700,-247 111 809,-1-1 0,0 1 0,0 0 0,0-1 0,0 1 1,0-1-1,0 0 0,1 1 0,-1-1 0,0 0 1,-1 0-1,1 0 0,0 1 0,0-1 0,0 0 0,0 0 1,-1 0-1,1 0 0,0-1 0,-1 1 0,1 0 1,-1 0-1,0 0 0,1 0 0,-1-1 0,0 1 0,1 0 1,-1 0-1,0 0 0,0-1 0,0 1 0,0 0 1,0 0-1,-1-1 0,1-1 0,0-4-247,6 3-122,18-1-229,-18-1-351,0 1-92,20 0-65,-19 2 167</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38:00.829"/>
    </inkml:context>
    <inkml:brush xml:id="br0">
      <inkml:brushProperty name="width" value="0.05" units="cm"/>
      <inkml:brushProperty name="height" value="0.05" units="cm"/>
      <inkml:brushProperty name="color" value="#E71224"/>
    </inkml:brush>
  </inkml:definitions>
  <inkml:trace contextRef="#ctx0" brushRef="#br0">1 0 2144,'37'23'1309,"1"-1"-1,46 17 1,18 10 836,-64-32-1608,-27-12-434,1 0 1,-1 0-1,18 13 1,-28-17-137,0 0 1,0 0-1,1 0 1,-1 0-1,0 1 1,0-1-1,-1 0 1,1 1-1,0-1 1,0 1-1,-1-1 1,1 2 0,2 31-5412,-3-26 3932,0 3 364</inkml:trace>
</inkml:ink>
</file>

<file path=ppt/ink/ink4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20:40.887"/>
    </inkml:context>
    <inkml:brush xml:id="br0">
      <inkml:brushProperty name="width" value="0.06667" units="cm"/>
      <inkml:brushProperty name="height" value="0.06667" units="cm"/>
      <inkml:brushProperty name="color" value="#70AD47"/>
      <inkml:brushProperty name="fitToCurve" value="1"/>
    </inkml:brush>
  </inkml:definitions>
  <inkml:trace contextRef="#ctx0" brushRef="#br0">26 77 11,'0'0'22,"0"0"5,0 0-9,0 0 4,0 0-8,0 0 5,11-1-5,-11 1-3,0 0 5,0 0-9,0 0 8,0 0-3,0 0-7,0 0 4,0 0 0,0 0-1,0 0-4,0 0 2,0 0 0,0 0 0,0 0 0,0 0-1,0 0 0,0 0 2,0 0-4,0 0 5,0 0-1,0 0-3,0 0 3,0 0-6,0 0 5,0 0 3,0 0-2,0 0 1,0 0-7,0 0 6,0 0-3,0 0 0,0 0 5,0 0-7,0 0 4,0 0-4,0 0-4,0 0 1,0 0 5,0 0 0,0 0-8,0 0 1,0 0 8,0 0-6,0 0 1,0 0-1,0 0 9,0 0-4,5-7 4,-5 7-2,0 0-1,0 0-5,0 0 4,0 0 1,0 0 0,0 0-3,0 0 2,0 0 1,0 0-3,0 0 4,0 0-9,0 0 2,0 0 0,0 0-1,0 0 9,0 0-3,0 0 4,0 0-4,0 0-1,0 0 1,0 0 1,0 0 0,0 0-4,0 0 0,0 0 3,0 0-3,0 0-2,0 0 0,0 0 1,0 0 3,0 0-5,0 0 2,0 0-2,0 0 8,0 0-4,0 0 7,0 0-14,0 0 0,0 0 9,0 0-7,0 0 3,0 0 0,0 0 3,0 0-3,0 0 3,0 0 0,0 0 0,0 0-3,0 0 8,0 0-11,0 0 1,0 0 3,0 0 0,0 0-1,0 0-1,0 0-5,0 0 8,0 0-8,0 0 7,0 0-1,0 0 6,0 0 1,0 0-4,0 0 2,0 0-4,0 0-1,0 0 1,0 0-1,0 0 4,0 0-2,0 0-1,0 0 6,0 0-12,0 0 1,0 0 11,0 0-5,0 0 0,0 0 2,0 0-4,0 0 4,0 0 4,0 0-7,0 0 3,0 0-6,0 0 6,0 0-4,0 0 1,0 0 3,0 0-4,0 0-4,0 0 2,0 0-4,0 0 12,0 0 0,0 0-6,0 0 4,0 0-5,0 0-8,0 0 4,0 0 2,0 0 5,0 0 6,0 0-11,0 0 9,0 0-5,0 0 1,0 0-4,0 0 0,0 0 1,0 0 4,0 0-6,0 0 3,0 0 0,0 0 4,0 0-9,0 0 0,0 0 5,0 0-1,0 0-6,0 0 7,0 0 2,0 0-3,0 0 0,0 0 1,0 0 3,0 0-2,0 0 5,0 0-8,-20-11-1,20 11-2,0 0 8,0 0-3,0 0 0,0 0 6,0 0-7,0 0 2,-11-4-2,11 4 4,0 0-6,0 0 6,0 0-5,0 0-2,0 0 8,0 0-2,0 0-6,0 0 5,0 0 2,0 0-6,0 0 4,0 0 2,0 0-3,0 0-1,0 0 4,0 0-3,0 0 0,0 0 0,0 0 1,0 0-2,0 0 3,0 0 1,-10-6 0,10 6 6,0 0-6,0 0-2,0 0 4,0 0-2,0 0-1,0 0-8,0 0 7,0 0 7,0 0-8,0 0 4,0 0-2,0 0 4,0 0-7,0 0 7,0 0-2,0 0-2,0 0-2,0 0 8,0 0-1,0 0 0,0 0-2,0 0-1,0 0-1,0 0-3,0 0 2,0 0-5,0 0 9,0 0-1,0 0-5,0 0 3,0 0-6,0 0 8,0 0-3,0 0 2,0 0-1,0 0-6,0 0 12,0 0-16,0 0 3,0 0-1,0 0 12,0 0-4,0 0-2,0 0 1,0 0 1,0 0-2,0 0 4,0 0-1,0 0-4,0 0 0,0 0-3,0 0 5,0 0 0,0 0-5,0 0 3,0 0-2,0 0-4,0 0 6,0 0 0,0 0 3,0 0-3,0 0-5,0 0 7,0 0-8,0 0 1,0 0 2,0 0 6,0 0-5,0 0 2,0 0-1,0 0-2,0 0 2,0 0 4,0 0-4,0 0-2,0 0 2,0 0-2,0 0 1,0 0 3,0 0 3,0 0-2,0 0-4,0 0-2,0 0 3,0 0 5,0 0-3,0 0 1,0 0 1,0 0-4,0 0-2,0 0 7,0 0-2,0 0-1,0 0-2,0 0 8,0 0-4,0 0-3,0 0-1,0 0 3,0 0 0,0 0-8,0 0 10,0 0-7,0 0 2,0 0 5,0 0-3,0 0 3,0 0-14,0 0 9,0 0 0,0 0-3,0 0 2,0 0 3,0 0 2,0 0-2,0 0 3,0 0-7,0 0 3,0 0 4,0 0-2,0 0-5,0 0 3,0 0 2,0 0-3,0 0 3,0 0-1,0 0 1,0 0-5,0 0 7,0 0-6,0 0 4,0 0-6,0 0 4,0 0-6,0 0 2,0 0 5,0 0-3,0 0 8,0 0-8,0 0 7,0 0-8,0 0-9,0 0 13,0 0 1,0 0-3,0 0 4,0 0 1,0 0-3,0 0 8,0 0-10,0 0-3,0 0 1,0 0 8,0 0-3,0 0 8,0 0-3,0 0 3,0 0-4,0 0-2,0 0-7,0 0 9,0 0-7,0 0-2,0 0 8,0 0-2,0 0 1,0 0-2,0 0 5,0 0-5,0 0-1,0 0 2,0 0-4,0 0-2,0 0 0,0 0 11,0 0-11,0 0 6,0 0-3,0 0 1,0 0-2,0 0 3,0 0 2,0 0-1,0 0-4,0 0 6,0 0-2,0 0-5,0 0 3,0 0 4,0 0-2,0 0 5,0 0-3,0 0-5,0 0 1,0 0 7,0 0-2,0 0-4,0 0 11,0 0-6,0 0 7,0 0-11,0 0-8,0 0 7,0 0 4,0 0-5,0 0-5,0 0 11,0 0-6,0 0 4,0 0-13,0 0 11,0 0-5,0 0 8,0 0 0,0 0 1,0 0-1,0 0-7,0 0 2,0 0 10,0 0-3,0 0-9,0 0 0,0 0 6,0 0-3,0 0-7,0 0 13,0 0-10,0 0 2,0 0 2,0 0-11,0 0 13,0 0-6,0 0 4,0 0 2,0 0-4,0 0 5,0 0-1,0 0-6,0 0 1,0 0 0,0 0 9,-1-19-5,1 19 3,0 0-9,0 0 4,0 0 0,0 0 0,0 0-5,0 0 4,0 0-2,0 0-1,0 0-1,0 0-1,0 0 1,0 0 8,0 0-6,0 0 8,0 0-2,0 0-2,0 0-1,0 0-1,0 0-3,0 0 2,0 0 1,0 0 6,0 0-4,0 0-5,0 0 0,0 0 2,0 0 0,0 0 3,0 0-5,0 0 6,0 0-3,0 0 6,0 0-1,0 0-2,0 0 4,0 0-2,0 0-2,0 0-3,0 0 2,0 0 8,0 0-8,0 0-5,0 0 9,0 0 1,0 0-7,0 0 4,0 0 4,0 0-4,0 0-8,0 0 13,0 0-15,0 0 9,0 0-4,0 0 4,0 0 0,0 0 2,0 0-10,0 0 15,0 0-12,0 0 8,0 0-3,0 0-5,0 0 12,0 0-12,0 0 10,0 0-5,0 0-9,0 0 4,0 0 5,0 0 3,0 0-14,0 0 8,0 0-4,0 0 7,0 0-6,0 0 1,0 0 5,0 0 4,0 0-6,0 0-2,0 0-1,0 0 0,0 0 10,0 0-3,0 0-5,0 0 8,0 0-9,0 0 0,0 0 12,0 0-11,0 0 5,0 0 3,0 0-7,0 0 0,0 0 1,0 0-2,0 0 7,0 0-6,0 0 2,7-16-4,-7 16 4,0 0 4,0 0-8,0 0 10,0 0-12,0 0 0,0 0 1,0 0 4,0 0-2,0 0 0,0 0-1,0 0 0,0 0 1,0 0 0,0 0-6,0 0 20,0 0-23,0 0 17,-2-13-3,2 13-6,0 0 4,0 0-3,0 0 0,0 0 5,0 0-11,0 0 3,0 0 2,0 0 4,0 0-7,0 0-2,0 0 0,0 0 2,0 0 4,0 0-4,0 0 1,0 0 11,0 0-10,0 0 9,0 0-21,0 0-4,0 0 1,0 0-18,0 0 2,0 0-20,0 0-3,0 0-14,0 0-60,0 0-139,0 0 62</inkml:trace>
</inkml:ink>
</file>

<file path=ppt/ink/ink4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20:44.544"/>
    </inkml:context>
    <inkml:brush xml:id="br0">
      <inkml:brushProperty name="width" value="0.06667" units="cm"/>
      <inkml:brushProperty name="height" value="0.06667" units="cm"/>
      <inkml:brushProperty name="color" value="#70AD47"/>
      <inkml:brushProperty name="fitToCurve" value="1"/>
    </inkml:brush>
  </inkml:definitions>
  <inkml:trace contextRef="#ctx0" brushRef="#br0">0 32 12,'0'0'18,"0"0"-2,0 0 2,0 0-6,0 0-2,0 0-4,0 0 3,18-10-2,-18 10 0,12-6 3,-12 6-4,12-4 0,-12 4 3,13 0-3,-13 0 0,20-2 4,-10 1-7,0-2 1,-10 3 1,19-2-3,-8 1 0,-11 1-3,17-3 2,-17 3 5,12 0-9,-12 0 2,13-1 7,-13 1-4,13 1-8,-13-1 4,0 0-2,12 0-1,-12 0-2,0 0 7,0 0-4,0 0 9,11 0-9,-11 0 5,0 0-1,0 0-6,0 0 1,0 0 5,0 0-2,0 0 1,0 0-1,0 0 0,0 0 3,-36 12-3,25-12 3,-1 4-7,1-2 8,-1 0-2,0 0-3,12-2 5,-20 6-1,7-6 3,4 0-1,9 0 3,-15 0 1,15 0 1,0 0 1,-16 4 2,16-4-8,0 0 4,-11 0-4,11 0 1,0 0 1,0 0-2,-10 0 5,10 0-4,0 0 7,0 0-3,0 0-4,0 0-1,0 0-1,0 0 1,0 0 3,0 0-2,0 0 2,0 0-3,33-10 1,-33 10-2,12 0 0,-12 0-2,12-2 11,-12 2-9,18-4-1,-9 4 1,-9 0-1,21-2 0,-12 2-4,1-2-6,2 4-8,3 0-30,-6 0-50,-9-2 22</inkml:trace>
</inkml:ink>
</file>

<file path=ppt/ink/ink4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21:24.204"/>
    </inkml:context>
    <inkml:brush xml:id="br0">
      <inkml:brushProperty name="width" value="0.06667" units="cm"/>
      <inkml:brushProperty name="height" value="0.06667" units="cm"/>
      <inkml:brushProperty name="color" value="#70AD47"/>
      <inkml:brushProperty name="fitToCurve" value="1"/>
    </inkml:brush>
  </inkml:definitions>
  <inkml:trace contextRef="#ctx0" brushRef="#br0">0 223 6,'0'0'13,"0"0"-2,0 0-2,4 6-1,-4-6-1,0 0 6,0 0-3,0 0-3,0 0-2,9 6 2,-9-6 3,0 0-1,8 1-3,-8-1 0,0 0-4,10 6 1,-10-6 2,0 0-1,8 1 5,-8-1-2,9 4-7,-9-4 6,0 0-1,13 4-3,-13-4 6,0 0-1,9 0 2,-9 0-2,0 0 5,0 0 3,0 0 1,18-4-7,-18 4-1,8-5 8,-8 5 3,7-6-4,-7 6 0,6-5 2,-6 5 0,0 0-3,7-12 7,-7 12-6,2-8 2,-2 8-4,4-7-4,-4 7 0,0 0-6,2-11 5,-2 11 1,0 0 0,3-11-1,-3 11 1,3-9-1,-3 9-8,0 0 1,0 0 2,3-11-2,-3 11 11,0 0-6,0-9-13,0 9 9,0 0 2,0-16-6,0 16 2,0 0 5,0-16-4,0 16 1,-5-10 4,5 10-5,-4-13 0,4 13 0,-1-11 0,1 11-1,-1-10 3,1 10-5,-4-10-10,4 10 10,-3-8 2,3 8 6,0 0-2,-4-15-2,4 15 0,0 0-1,-3-10 0,3 10-2,0 0 3,0 0-5,-3-11 1,3 11-1,0 0 2,-5-7-1,5 7-1,0 0-5,-8-6 4,8 6-5,0 0-4,0 0 0,-8-7-2,8 7-14,0 0-7,-14-3-34,14 3-74,0 0 33</inkml:trace>
</inkml:ink>
</file>

<file path=ppt/ink/ink4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09:28.041"/>
    </inkml:context>
    <inkml:brush xml:id="br0">
      <inkml:brushProperty name="width" value="0.06667" units="cm"/>
      <inkml:brushProperty name="height" value="0.06667" units="cm"/>
      <inkml:brushProperty name="color" value="#4472C4"/>
      <inkml:brushProperty name="fitToCurve" value="1"/>
    </inkml:brush>
  </inkml:definitions>
  <inkml:trace contextRef="#ctx0" brushRef="#br0">11 196 7,'0'0'8,"0"0"5,0 0-5,0 0-2,0 0 2,0 0 1,0 0-2,0 0 3,0 0 0,0 0-4,0 0 1,0 0 2,0 0-2,0 0 1,0 0 1,0 0-1,0 0-2,0 0 2,0 0-5,0 0 0,0 0 4,0 0 3,0 0-7,0 0 2,0 0-2,0 0 0,0 0 5,0 0-4,0 0 4,0 0-5,0 0 2,0 0 2,0 0-3,0 0-6,0 0 7,0 0 2,0 0-6,0 0 2,0 0 0,0 0-6,0 0 6,0 0 0,0 0-2,0 0 4,0 0-7,0 0 2,0 0 2,0 0 1,0 0 0,0 0 5,0 0-8,0 0 4,0 0 0,0 0 0,0 0-2,0 0 6,0 0-1,0 0-2,0 0 3,0 0-2,0 0 3,0 0 7,0 0-2,0 0 2,0 0-1,0 0 5,0 0-5,0 0-1,0 0-1,0 0 1,0 0-4,0 0 4,0 0-3,5-10-1,-5 10-1,0 0 2,0 0-3,0 0 3,0 0-2,0 0-3,0 0 1,0 0 1,0 0-1,3-11-1,-3 11-5,0 0 1,0 0-2,0 0 7,0 0-5,0 0 0,0 0-2,0 0 5,0-8-2,0 8-5,0 0 4,0 0-2,0 0-2,0 0 2,0 0-10,0 0-11,0 0-10,0 0-10,0 0-9,0 0-27,0 0-82,0 0 36</inkml:trace>
</inkml:ink>
</file>

<file path=ppt/ink/ink4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23:29.443"/>
    </inkml:context>
    <inkml:brush xml:id="br0">
      <inkml:brushProperty name="width" value="0.06667" units="cm"/>
      <inkml:brushProperty name="height" value="0.06667" units="cm"/>
      <inkml:brushProperty name="color" value="#70AD47"/>
      <inkml:brushProperty name="fitToCurve" value="1"/>
    </inkml:brush>
  </inkml:definitions>
  <inkml:trace contextRef="#ctx0" brushRef="#br0">706 205 5,'0'0'7,"0"0"-1,0 0-4,0 0 3,0 0 3,0 0 1,0 0 6,0 0-6,0 0 5,0 0 1,0 0-1,0 0-6,0 0 6,0 0-1,0 0 0,0 0-3,0 0-1,0 0-1,0 0 4,0 0-5,0 0 1,0 0 0,0 0-6,0 0 4,0 0-1,0 0-3,0 0 6,0 0-3,0 0 2,0 0-4,0 0 2,0 0-6,0 0 1,0 0 3,0 0-1,0 0-2,0 0 3,0 0-10,0 0 12,0 0 0,0 0-4,0 0-1,0 0 2,0 0 4,0 0-2,0 0-1,0 0-2,0 0 10,0 0-7,0 0 5,0 0 0,0 0 1,0 0-2,0 0 2,0 0-5,0 0 0,0 0 0,0 0 4,0 0-2,0 0-3,0 0 1,0 0-4,0 0 2,0 0-1,0 0-1,0 0-1,0 0 2,0 0 4,0 0-3,0 0-5,0 0 3,0 0-3,0 0 1,0 0 2,0 0 2,0 0 2,0 0-5,0 0 3,0 0 0,0 0 0,0 0-3,0 0 5,0 0-3,0 0 0,0 0-2,0 0-2,0 0-4,0 0-7,0 0-3,0 0-4,0 0 0,0 0-8,0 0-27,0 0-59,0 0 27</inkml:trace>
</inkml:ink>
</file>

<file path=ppt/ink/ink4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38:04.784"/>
    </inkml:context>
    <inkml:brush xml:id="br0">
      <inkml:brushProperty name="width" value="0.06667" units="cm"/>
      <inkml:brushProperty name="height" value="0.06667" units="cm"/>
      <inkml:brushProperty name="color" value="#ED7D31"/>
      <inkml:brushProperty name="fitToCurve" value="1"/>
    </inkml:brush>
  </inkml:definitions>
  <inkml:trace contextRef="#ctx0" brushRef="#br0">0 22 29,'0'-12'83,"0"12"1,0 0-20,0 0-25,0 0-24,0-10-21,0 10-15,0 0-28,0 0-51,0 0 23</inkml:trace>
</inkml:ink>
</file>

<file path=ppt/ink/ink4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38:29.163"/>
    </inkml:context>
    <inkml:brush xml:id="br0">
      <inkml:brushProperty name="width" value="0.06667" units="cm"/>
      <inkml:brushProperty name="height" value="0.06667" units="cm"/>
      <inkml:brushProperty name="color" value="#ED7D31"/>
      <inkml:brushProperty name="fitToCurve" value="1"/>
    </inkml:brush>
  </inkml:definitions>
  <inkml:trace contextRef="#ctx0" brushRef="#br0">0 23 22,'0'0'21,"0"0"-5,0 0 2,5-8-1,-5 8 2,0 0 1,0 0-5,0 0 0,0 0-6,0 0 5,7-9-4,-7 9-9,0 0-11,0 0-22,7-6-34,-7 6 16</inkml:trace>
</inkml:ink>
</file>

<file path=ppt/ink/ink4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38:29.167"/>
    </inkml:context>
    <inkml:brush xml:id="br0">
      <inkml:brushProperty name="width" value="0.06667" units="cm"/>
      <inkml:brushProperty name="height" value="0.06667" units="cm"/>
      <inkml:brushProperty name="color" value="#ED7D31"/>
      <inkml:brushProperty name="fitToCurve" value="1"/>
    </inkml:brush>
  </inkml:definitions>
  <inkml:trace contextRef="#ctx0" brushRef="#br0">0 0 13,'0'0'32,"0"0"1,0 0-6,0 0 1,0 0-7,0 0 2,0 0-5,0 0 6,0 0-5,0 0-8,0 0-3,0 0-7,0 0-8,0 0-11,0 0-22,0 0-41,0 0 19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1T06:05:14.045"/>
    </inkml:context>
    <inkml:brush xml:id="br0">
      <inkml:brushProperty name="width" value="0.05" units="cm"/>
      <inkml:brushProperty name="height" value="0.05" units="cm"/>
    </inkml:brush>
  </inkml:definitions>
  <inkml:trace contextRef="#ctx0" brushRef="#br0">0 4 28,'27'-2'-8,"2"0"0</inkml:trace>
</inkml:ink>
</file>

<file path=ppt/ink/ink4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44:08.685"/>
    </inkml:context>
    <inkml:brush xml:id="br0">
      <inkml:brushProperty name="width" value="0.06667" units="cm"/>
      <inkml:brushProperty name="height" value="0.06667" units="cm"/>
      <inkml:brushProperty name="color" value="#00B0F0"/>
      <inkml:brushProperty name="fitToCurve" value="1"/>
    </inkml:brush>
  </inkml:definitions>
  <inkml:trace contextRef="#ctx0" brushRef="#br0">2016 48 3,'0'0'29,"0"0"-6,0 0-8,0 0-3,0 0-6,0 0-13,0 0-7,0 0-15,0 0 7</inkml:trace>
</inkml:ink>
</file>

<file path=ppt/ink/ink4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45:28.155"/>
    </inkml:context>
    <inkml:brush xml:id="br0">
      <inkml:brushProperty name="width" value="0.06667" units="cm"/>
      <inkml:brushProperty name="height" value="0.06667" units="cm"/>
      <inkml:brushProperty name="color" value="#00B0F0"/>
      <inkml:brushProperty name="fitToCurve" value="1"/>
    </inkml:brush>
  </inkml:definitions>
  <inkml:trace contextRef="#ctx0" brushRef="#br0">105 985 10,'0'0'26,"0"0"5,0 0 3,0 0-6,0 0 0,0 0 1,0 0-1,0 0 0,0 0-8,0 0-1,0 0-7,0 0 3,0 0-2,0 0-2,0 0 0,0-34-4,0 34 5,2-10-4,-2 10-1,0 0-4,-2-16 3,2 16 1,4-8-2,-4 8-2,0 0 1,0 0 0,0-14 2,0 14-1,0 0-4,0 0-3,0 0 2,0-10 0,0 10 3,0 0-4,0 0-5,0 0 0,0 0 2,0 0 1,0 0 3,0 0-2,0 0-9,0 0-1,0 0-3,0 0-8,0 0-2,0 0 0,0 0-3,7 26-16,-7-26-47,5 9 21</inkml:trace>
  <inkml:trace contextRef="#ctx0" brushRef="#br0" timeOffset="-4226.04">-851 1265 4,'0'0'17,"0"0"-6,0 0 2,0 0-4,0 0 1,0 0-3,0 0 3,0 0-1,0 0-1,0 0-5,0 0 2,0 0 1,0 0 0,0 0-1,0 0-1,0 0 4,0 0-4,0 0-4,0 0 3,0 0-4,0 0 5,0 0-2,0 0-2,0 0 4,0 0-2,0 0 2,0 0-3,0 0-1,0 0-4,0 0 1,0 0 4,0 0 1,0 0 2,0 0-1,0 0-5,0 0-1,0 0 9,0 0-7,0 0 1,0 0-1,0 0-3,0 0 2,0 0 3,0 0 1,0 0-4,0 0 4,0 0-2,0 0 0,0 0 3,0 0-6,0 0 0,0 0 2,0 0 6,0 0-7,0 0-2,0 0 4,0 0 5,0 0-8,0 0 8,0 0-5,0 0 1,0 0-4,0 0 2,0 0-2,0 0-6,0 0 8,0 0 4,0 0-3,0 0 0,0 0 4,0 0-2,0 0-4,0 0 10,0 0-9,0 0 0,0 0-1,0 0 5,0 0 3,0 0-3,0 0 5,0 0 1,0 0-9,0 0 5,0 0-3,0 0 6,0 0-6,0 0 3,0 0-3,0 0 3,0 0-4,0 0 2,0 0 1,0 0-5,0 0 5,0 0-2,0 0-2,0 0-1,0 0 5,0 0-1,0 0-1,0 0 2,0 0-3,-7-6-2,7 6 3,0 0-2,0 0-2,0 0-1,0 0 7,0 0-3,0 0-4,0 0 3,0 0-3,0 0 6,0 0-2,0 0 3,0 0 1,0 0-4,0 0-4,0 0 1,0 0 8,0 0-4,0 0 3,0 0 0,0 0-4,0 0 3,0 0 4,0 0-10,0 0 10,0 0-3,0 0-6,0 0 6,0 0-6,0 0 1,0 0-7,0 0 8,0 0 2,0 0 1,0 0 0,0 0-3,0 0 1,0 0-5,0 0 2,0 0 2,0 0 2,0 0-5,0 0 4,0 0-4,0 0-1,0 0 5,0 0-7,0 0 6,0 0 1,0 0-2,0 0-3,0 0 5,0 0-1,0 0-2,0 0-1,0 0 4,0 0-2,0 0-2,0 0 2,0 0 5,-2-11 6,2 11-14,0 0 4,0 0-7,0 0 4,0 0-4,0 0-1,0 0 5,0 0-9,0 0 3,0 0 2,0 0-2,0 0-5,0 0 3,0 0 4,0 0-3,0 0 1,0 0 3,0 0-1,0 0-3,0 0-5,0 0 6,0 0 0,0 0-3,0 0 0,0 0-11,0 0-22,0 0 10</inkml:trace>
  <inkml:trace contextRef="#ctx0" brushRef="#br0" timeOffset="-1507.47">-875 1014 5,'0'0'23,"0"0"-9,0 0 2,0 0 2,0 0 0,0 0 1,0 0-5,0 0 4,0 0-3,0 0-2,0 0 2,0 0-1,0 0 3,0 0-8,0 0 2,0 0-3,0 0-7,0 0 11,0 0-6,0 0 3,0 0 2,0 0-10,0 0 6,0 0-4,0 0-3,0 0-4,0 0-1,0 0 9,0 0 2,0 0 0,0 0-6,0 0 2,0 0 4,0 0-1,0 0-7,0 0 0,0 0 7,0 0-7,0 0 6,0 0 7,0 0-4,0 0-1,0 0 4,0 0 1,0 0-7,0 0 7,0 0-4,0 0 0,0 0-3,0 0 4,0 0-2,0 0 5,0 0-6,0 0-3,0 0-1,0 0 4,0 0-1,0 0-2,0 0 3,0 0-5,0 0-2,0 0 3,0 0 0,0 0 4,0 0-4,0 0-1,0 0 3,0 0 3,0 0-9,0 0 4,0 0 8,0 0-11,0 0 0,0 0 4,0 0-4,0 0 5,0 0-2,0 0-3,0 0 5,0 0-6,0 0-1,0 0 3,0 0 3,0 0-5,0 0 4,0 0 2,0 0 0,0 0 8,0 0-6,0 0-6,0 0-1,0 0 5,0 0-2,0 0 2,0 0-7,0 0 7,0 0-2,0 0 1,0 0-5,0 0 2,0 0 3,0 0 0,0 0 2,0 0-3,0 0-4,0 0 1,0 0-2,0 0 4,0 0-2,0 0 2,0 0-3,0 0 3,0 0-1,0 0 2,0 0 2,0 0-3,0 0 3,0 0 4,0 0-4,0 0 12,0 0-15,0 0 0,0 0-3,0 0 12,0 0-18,0 0 9,0 0-3,0 0 4,0 0 1,0 0 3,0 0-4,0 0-7,0 0 1,0 0 4,0 0 2,0 0 0,0 0-4,0 0 5,0 0-2,0 0-1,0 0-2,0 0 4,0 0-3,0 0 1,0 0 1,0 0 3,0 0-3,0 0-2,0 0 1,0 0 0,0 0-9,0 0 7,0 0 4,0 0-5,0 0 6,0 0 0,0 0-2,0 0-1,0 0 6,0 0-7,0 0 4,0 0 1,0 0-3,0 0-2,0 0-2,0 0 3,0 0 0,0 0 1,0 0 3,0 0 0,0 0-1,0 0 2,0 0-5,0 0 1,0 0 6,0 0-5,0 0-3,0 0 0,0 0 2,0 0 0,0 0 9,0 0-4,0 0-3,0 0 0,0 0 5,0 0-2,0 0 4,0 0-4,0 0 2,0 0-1,0 0 1,0 0 2,0 0-2,0 0 1,0 0-4,0 0 2,0 0 3,0 0-2,0 0 2,0 0-1,-4-28-1,4 28 1,0 0 6,0 0-5,0 0-9,0 0 5,0 0 8,0 0-1,0 0-3,0 0-3,0 0 3,0 0-4,0 0 1,0 0 2,0 0-10,0 0 6,0 0 0,0 0-2,0 0 4,0 0-5,0 0 7,0 0-4,0 0 6,0 0 2,0 0-15,0 0-2,0 0 7,0 0 4,0 0-5,0 0-9,0 0 11,0 0-5,0 0 4,0 0-7,0 0 3,0 0 3,0 0-3,0 0 3,0 0 1,0 0 2,0 0-1,0 0 1,0 0-1,0 0-3,0 0-2,0 0-1,0 0-2,0 0 7,0 0-4,0 0 8,0 0-4,0 0-3,0 0 1,0 0 6,0 0-9,0 0 1,0 0 3,-2-10 2,2 10 0,0 0-1,0 0-1,0 0-3,0 0 15,0 0-9,0 0-6,0 0 0,0 0 2,0 0 3,0 0 0,0 0-3,0 0 0,0 0-2,0 0 3,0 0-5,-4-9 6,4 9-5,0 0 4,0 0-2,0 0-2,0 0 3,0 0 0,0 0 0,0 0 1,0 0-2,0 0-3,0 0 8,0 0-9,0 0 5,0 0 0,0 0-2,0 0-10,0 0 1,0 0-6,0 0-9,0 0-6,0 0-4,0 0-6,0 0-5,0 0-4,0 0-38,0 0-95,0 0 43</inkml:trace>
</inkml:ink>
</file>

<file path=ppt/ink/ink4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47:39.165"/>
    </inkml:context>
    <inkml:brush xml:id="br0">
      <inkml:brushProperty name="width" value="0.06667" units="cm"/>
      <inkml:brushProperty name="height" value="0.06667" units="cm"/>
      <inkml:brushProperty name="color" value="#ED7D31"/>
      <inkml:brushProperty name="fitToCurve" value="1"/>
    </inkml:brush>
  </inkml:definitions>
  <inkml:trace contextRef="#ctx0" brushRef="#br0">16 8 16,'0'0'17,"0"0"-1,0 0 4,0 0-2,0 0-1,0 0-4,0 0 0,0 0-3,0 0 7,0 0-3,0 0 0,0 0-5,0 0 6,0 0-5,0 0 0,0 0 0,-8-3-1,8 3-2,0 0 3,0 0 1,0 0-2,0 0 1,0 0 0,0 0-5,0 0-5,0 0 7,0 0-1,0 0-6,0 0 0,-8-5 3,8 5 0,0 0-1,0 0 2,0 0-2,0 0 1,0 0-7,0 0-7,0 0-4,0 0-8,0 0-4,0 0-17,0 0-46,0 0 20</inkml:trace>
</inkml:ink>
</file>

<file path=ppt/ink/ink4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20:40.887"/>
    </inkml:context>
    <inkml:brush xml:id="br0">
      <inkml:brushProperty name="width" value="0.06667" units="cm"/>
      <inkml:brushProperty name="height" value="0.06667" units="cm"/>
      <inkml:brushProperty name="color" value="#70AD47"/>
      <inkml:brushProperty name="fitToCurve" value="1"/>
    </inkml:brush>
  </inkml:definitions>
  <inkml:trace contextRef="#ctx0" brushRef="#br0">26 77 11,'0'0'22,"0"0"5,0 0-9,0 0 4,0 0-8,0 0 5,11-1-5,-11 1-3,0 0 5,0 0-9,0 0 8,0 0-3,0 0-7,0 0 4,0 0 0,0 0-1,0 0-4,0 0 2,0 0 0,0 0 0,0 0 0,0 0-1,0 0 0,0 0 2,0 0-4,0 0 5,0 0-1,0 0-3,0 0 3,0 0-6,0 0 5,0 0 3,0 0-2,0 0 1,0 0-7,0 0 6,0 0-3,0 0 0,0 0 5,0 0-7,0 0 4,0 0-4,0 0-4,0 0 1,0 0 5,0 0 0,0 0-8,0 0 1,0 0 8,0 0-6,0 0 1,0 0-1,0 0 9,0 0-4,5-7 4,-5 7-2,0 0-1,0 0-5,0 0 4,0 0 1,0 0 0,0 0-3,0 0 2,0 0 1,0 0-3,0 0 4,0 0-9,0 0 2,0 0 0,0 0-1,0 0 9,0 0-3,0 0 4,0 0-4,0 0-1,0 0 1,0 0 1,0 0 0,0 0-4,0 0 0,0 0 3,0 0-3,0 0-2,0 0 0,0 0 1,0 0 3,0 0-5,0 0 2,0 0-2,0 0 8,0 0-4,0 0 7,0 0-14,0 0 0,0 0 9,0 0-7,0 0 3,0 0 0,0 0 3,0 0-3,0 0 3,0 0 0,0 0 0,0 0-3,0 0 8,0 0-11,0 0 1,0 0 3,0 0 0,0 0-1,0 0-1,0 0-5,0 0 8,0 0-8,0 0 7,0 0-1,0 0 6,0 0 1,0 0-4,0 0 2,0 0-4,0 0-1,0 0 1,0 0-1,0 0 4,0 0-2,0 0-1,0 0 6,0 0-12,0 0 1,0 0 11,0 0-5,0 0 0,0 0 2,0 0-4,0 0 4,0 0 4,0 0-7,0 0 3,0 0-6,0 0 6,0 0-4,0 0 1,0 0 3,0 0-4,0 0-4,0 0 2,0 0-4,0 0 12,0 0 0,0 0-6,0 0 4,0 0-5,0 0-8,0 0 4,0 0 2,0 0 5,0 0 6,0 0-11,0 0 9,0 0-5,0 0 1,0 0-4,0 0 0,0 0 1,0 0 4,0 0-6,0 0 3,0 0 0,0 0 4,0 0-9,0 0 0,0 0 5,0 0-1,0 0-6,0 0 7,0 0 2,0 0-3,0 0 0,0 0 1,0 0 3,0 0-2,0 0 5,0 0-8,-20-11-1,20 11-2,0 0 8,0 0-3,0 0 0,0 0 6,0 0-7,0 0 2,-11-4-2,11 4 4,0 0-6,0 0 6,0 0-5,0 0-2,0 0 8,0 0-2,0 0-6,0 0 5,0 0 2,0 0-6,0 0 4,0 0 2,0 0-3,0 0-1,0 0 4,0 0-3,0 0 0,0 0 0,0 0 1,0 0-2,0 0 3,0 0 1,-10-6 0,10 6 6,0 0-6,0 0-2,0 0 4,0 0-2,0 0-1,0 0-8,0 0 7,0 0 7,0 0-8,0 0 4,0 0-2,0 0 4,0 0-7,0 0 7,0 0-2,0 0-2,0 0-2,0 0 8,0 0-1,0 0 0,0 0-2,0 0-1,0 0-1,0 0-3,0 0 2,0 0-5,0 0 9,0 0-1,0 0-5,0 0 3,0 0-6,0 0 8,0 0-3,0 0 2,0 0-1,0 0-6,0 0 12,0 0-16,0 0 3,0 0-1,0 0 12,0 0-4,0 0-2,0 0 1,0 0 1,0 0-2,0 0 4,0 0-1,0 0-4,0 0 0,0 0-3,0 0 5,0 0 0,0 0-5,0 0 3,0 0-2,0 0-4,0 0 6,0 0 0,0 0 3,0 0-3,0 0-5,0 0 7,0 0-8,0 0 1,0 0 2,0 0 6,0 0-5,0 0 2,0 0-1,0 0-2,0 0 2,0 0 4,0 0-4,0 0-2,0 0 2,0 0-2,0 0 1,0 0 3,0 0 3,0 0-2,0 0-4,0 0-2,0 0 3,0 0 5,0 0-3,0 0 1,0 0 1,0 0-4,0 0-2,0 0 7,0 0-2,0 0-1,0 0-2,0 0 8,0 0-4,0 0-3,0 0-1,0 0 3,0 0 0,0 0-8,0 0 10,0 0-7,0 0 2,0 0 5,0 0-3,0 0 3,0 0-14,0 0 9,0 0 0,0 0-3,0 0 2,0 0 3,0 0 2,0 0-2,0 0 3,0 0-7,0 0 3,0 0 4,0 0-2,0 0-5,0 0 3,0 0 2,0 0-3,0 0 3,0 0-1,0 0 1,0 0-5,0 0 7,0 0-6,0 0 4,0 0-6,0 0 4,0 0-6,0 0 2,0 0 5,0 0-3,0 0 8,0 0-8,0 0 7,0 0-8,0 0-9,0 0 13,0 0 1,0 0-3,0 0 4,0 0 1,0 0-3,0 0 8,0 0-10,0 0-3,0 0 1,0 0 8,0 0-3,0 0 8,0 0-3,0 0 3,0 0-4,0 0-2,0 0-7,0 0 9,0 0-7,0 0-2,0 0 8,0 0-2,0 0 1,0 0-2,0 0 5,0 0-5,0 0-1,0 0 2,0 0-4,0 0-2,0 0 0,0 0 11,0 0-11,0 0 6,0 0-3,0 0 1,0 0-2,0 0 3,0 0 2,0 0-1,0 0-4,0 0 6,0 0-2,0 0-5,0 0 3,0 0 4,0 0-2,0 0 5,0 0-3,0 0-5,0 0 1,0 0 7,0 0-2,0 0-4,0 0 11,0 0-6,0 0 7,0 0-11,0 0-8,0 0 7,0 0 4,0 0-5,0 0-5,0 0 11,0 0-6,0 0 4,0 0-13,0 0 11,0 0-5,0 0 8,0 0 0,0 0 1,0 0-1,0 0-7,0 0 2,0 0 10,0 0-3,0 0-9,0 0 0,0 0 6,0 0-3,0 0-7,0 0 13,0 0-10,0 0 2,0 0 2,0 0-11,0 0 13,0 0-6,0 0 4,0 0 2,0 0-4,0 0 5,0 0-1,0 0-6,0 0 1,0 0 0,0 0 9,-1-19-5,1 19 3,0 0-9,0 0 4,0 0 0,0 0 0,0 0-5,0 0 4,0 0-2,0 0-1,0 0-1,0 0-1,0 0 1,0 0 8,0 0-6,0 0 8,0 0-2,0 0-2,0 0-1,0 0-1,0 0-3,0 0 2,0 0 1,0 0 6,0 0-4,0 0-5,0 0 0,0 0 2,0 0 0,0 0 3,0 0-5,0 0 6,0 0-3,0 0 6,0 0-1,0 0-2,0 0 4,0 0-2,0 0-2,0 0-3,0 0 2,0 0 8,0 0-8,0 0-5,0 0 9,0 0 1,0 0-7,0 0 4,0 0 4,0 0-4,0 0-8,0 0 13,0 0-15,0 0 9,0 0-4,0 0 4,0 0 0,0 0 2,0 0-10,0 0 15,0 0-12,0 0 8,0 0-3,0 0-5,0 0 12,0 0-12,0 0 10,0 0-5,0 0-9,0 0 4,0 0 5,0 0 3,0 0-14,0 0 8,0 0-4,0 0 7,0 0-6,0 0 1,0 0 5,0 0 4,0 0-6,0 0-2,0 0-1,0 0 0,0 0 10,0 0-3,0 0-5,0 0 8,0 0-9,0 0 0,0 0 12,0 0-11,0 0 5,0 0 3,0 0-7,0 0 0,0 0 1,0 0-2,0 0 7,0 0-6,0 0 2,7-16-4,-7 16 4,0 0 4,0 0-8,0 0 10,0 0-12,0 0 0,0 0 1,0 0 4,0 0-2,0 0 0,0 0-1,0 0 0,0 0 1,0 0 0,0 0-6,0 0 20,0 0-23,0 0 17,-2-13-3,2 13-6,0 0 4,0 0-3,0 0 0,0 0 5,0 0-11,0 0 3,0 0 2,0 0 4,0 0-7,0 0-2,0 0 0,0 0 2,0 0 4,0 0-4,0 0 1,0 0 11,0 0-10,0 0 9,0 0-21,0 0-4,0 0 1,0 0-18,0 0 2,0 0-20,0 0-3,0 0-14,0 0-60,0 0-139,0 0 62</inkml:trace>
</inkml:ink>
</file>

<file path=ppt/ink/ink4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20:44.544"/>
    </inkml:context>
    <inkml:brush xml:id="br0">
      <inkml:brushProperty name="width" value="0.06667" units="cm"/>
      <inkml:brushProperty name="height" value="0.06667" units="cm"/>
      <inkml:brushProperty name="color" value="#70AD47"/>
      <inkml:brushProperty name="fitToCurve" value="1"/>
    </inkml:brush>
  </inkml:definitions>
  <inkml:trace contextRef="#ctx0" brushRef="#br0">0 32 12,'0'0'18,"0"0"-2,0 0 2,0 0-6,0 0-2,0 0-4,0 0 3,18-10-2,-18 10 0,12-6 3,-12 6-4,12-4 0,-12 4 3,13 0-3,-13 0 0,20-2 4,-10 1-7,0-2 1,-10 3 1,19-2-3,-8 1 0,-11 1-3,17-3 2,-17 3 5,12 0-9,-12 0 2,13-1 7,-13 1-4,13 1-8,-13-1 4,0 0-2,12 0-1,-12 0-2,0 0 7,0 0-4,0 0 9,11 0-9,-11 0 5,0 0-1,0 0-6,0 0 1,0 0 5,0 0-2,0 0 1,0 0-1,0 0 0,0 0 3,-36 12-3,25-12 3,-1 4-7,1-2 8,-1 0-2,0 0-3,12-2 5,-20 6-1,7-6 3,4 0-1,9 0 3,-15 0 1,15 0 1,0 0 1,-16 4 2,16-4-8,0 0 4,-11 0-4,11 0 1,0 0 1,0 0-2,-10 0 5,10 0-4,0 0 7,0 0-3,0 0-4,0 0-1,0 0-1,0 0 1,0 0 3,0 0-2,0 0 2,0 0-3,33-10 1,-33 10-2,12 0 0,-12 0-2,12-2 11,-12 2-9,18-4-1,-9 4 1,-9 0-1,21-2 0,-12 2-4,1-2-6,2 4-8,3 0-30,-6 0-50,-9-2 22</inkml:trace>
</inkml:ink>
</file>

<file path=ppt/ink/ink4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21:24.204"/>
    </inkml:context>
    <inkml:brush xml:id="br0">
      <inkml:brushProperty name="width" value="0.06667" units="cm"/>
      <inkml:brushProperty name="height" value="0.06667" units="cm"/>
      <inkml:brushProperty name="color" value="#70AD47"/>
      <inkml:brushProperty name="fitToCurve" value="1"/>
    </inkml:brush>
  </inkml:definitions>
  <inkml:trace contextRef="#ctx0" brushRef="#br0">0 223 6,'0'0'13,"0"0"-2,0 0-2,4 6-1,-4-6-1,0 0 6,0 0-3,0 0-3,0 0-2,9 6 2,-9-6 3,0 0-1,8 1-3,-8-1 0,0 0-4,10 6 1,-10-6 2,0 0-1,8 1 5,-8-1-2,9 4-7,-9-4 6,0 0-1,13 4-3,-13-4 6,0 0-1,9 0 2,-9 0-2,0 0 5,0 0 3,0 0 1,18-4-7,-18 4-1,8-5 8,-8 5 3,7-6-4,-7 6 0,6-5 2,-6 5 0,0 0-3,7-12 7,-7 12-6,2-8 2,-2 8-4,4-7-4,-4 7 0,0 0-6,2-11 5,-2 11 1,0 0 0,3-11-1,-3 11 1,3-9-1,-3 9-8,0 0 1,0 0 2,3-11-2,-3 11 11,0 0-6,0-9-13,0 9 9,0 0 2,0-16-6,0 16 2,0 0 5,0-16-4,0 16 1,-5-10 4,5 10-5,-4-13 0,4 13 0,-1-11 0,1 11-1,-1-10 3,1 10-5,-4-10-10,4 10 10,-3-8 2,3 8 6,0 0-2,-4-15-2,4 15 0,0 0-1,-3-10 0,3 10-2,0 0 3,0 0-5,-3-11 1,3 11-1,0 0 2,-5-7-1,5 7-1,0 0-5,-8-6 4,8 6-5,0 0-4,0 0 0,-8-7-2,8 7-14,0 0-7,-14-3-34,14 3-74,0 0 33</inkml:trace>
</inkml:ink>
</file>

<file path=ppt/ink/ink4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09:28.041"/>
    </inkml:context>
    <inkml:brush xml:id="br0">
      <inkml:brushProperty name="width" value="0.06667" units="cm"/>
      <inkml:brushProperty name="height" value="0.06667" units="cm"/>
      <inkml:brushProperty name="color" value="#4472C4"/>
      <inkml:brushProperty name="fitToCurve" value="1"/>
    </inkml:brush>
  </inkml:definitions>
  <inkml:trace contextRef="#ctx0" brushRef="#br0">11 196 7,'0'0'8,"0"0"5,0 0-5,0 0-2,0 0 2,0 0 1,0 0-2,0 0 3,0 0 0,0 0-4,0 0 1,0 0 2,0 0-2,0 0 1,0 0 1,0 0-1,0 0-2,0 0 2,0 0-5,0 0 0,0 0 4,0 0 3,0 0-7,0 0 2,0 0-2,0 0 0,0 0 5,0 0-4,0 0 4,0 0-5,0 0 2,0 0 2,0 0-3,0 0-6,0 0 7,0 0 2,0 0-6,0 0 2,0 0 0,0 0-6,0 0 6,0 0 0,0 0-2,0 0 4,0 0-7,0 0 2,0 0 2,0 0 1,0 0 0,0 0 5,0 0-8,0 0 4,0 0 0,0 0 0,0 0-2,0 0 6,0 0-1,0 0-2,0 0 3,0 0-2,0 0 3,0 0 7,0 0-2,0 0 2,0 0-1,0 0 5,0 0-5,0 0-1,0 0-1,0 0 1,0 0-4,0 0 4,0 0-3,5-10-1,-5 10-1,0 0 2,0 0-3,0 0 3,0 0-2,0 0-3,0 0 1,0 0 1,0 0-1,3-11-1,-3 11-5,0 0 1,0 0-2,0 0 7,0 0-5,0 0 0,0 0-2,0 0 5,0-8-2,0 8-5,0 0 4,0 0-2,0 0-2,0 0 2,0 0-10,0 0-11,0 0-10,0 0-10,0 0-9,0 0-27,0 0-82,0 0 36</inkml:trace>
</inkml:ink>
</file>

<file path=ppt/ink/ink4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23:29.443"/>
    </inkml:context>
    <inkml:brush xml:id="br0">
      <inkml:brushProperty name="width" value="0.06667" units="cm"/>
      <inkml:brushProperty name="height" value="0.06667" units="cm"/>
      <inkml:brushProperty name="color" value="#70AD47"/>
      <inkml:brushProperty name="fitToCurve" value="1"/>
    </inkml:brush>
  </inkml:definitions>
  <inkml:trace contextRef="#ctx0" brushRef="#br0">706 205 5,'0'0'7,"0"0"-1,0 0-4,0 0 3,0 0 3,0 0 1,0 0 6,0 0-6,0 0 5,0 0 1,0 0-1,0 0-6,0 0 6,0 0-1,0 0 0,0 0-3,0 0-1,0 0-1,0 0 4,0 0-5,0 0 1,0 0 0,0 0-6,0 0 4,0 0-1,0 0-3,0 0 6,0 0-3,0 0 2,0 0-4,0 0 2,0 0-6,0 0 1,0 0 3,0 0-1,0 0-2,0 0 3,0 0-10,0 0 12,0 0 0,0 0-4,0 0-1,0 0 2,0 0 4,0 0-2,0 0-1,0 0-2,0 0 10,0 0-7,0 0 5,0 0 0,0 0 1,0 0-2,0 0 2,0 0-5,0 0 0,0 0 0,0 0 4,0 0-2,0 0-3,0 0 1,0 0-4,0 0 2,0 0-1,0 0-1,0 0-1,0 0 2,0 0 4,0 0-3,0 0-5,0 0 3,0 0-3,0 0 1,0 0 2,0 0 2,0 0 2,0 0-5,0 0 3,0 0 0,0 0 0,0 0-3,0 0 5,0 0-3,0 0 0,0 0-2,0 0-2,0 0-4,0 0-7,0 0-3,0 0-4,0 0 0,0 0-8,0 0-27,0 0-59,0 0 27</inkml:trace>
</inkml:ink>
</file>

<file path=ppt/ink/ink4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38:04.784"/>
    </inkml:context>
    <inkml:brush xml:id="br0">
      <inkml:brushProperty name="width" value="0.06667" units="cm"/>
      <inkml:brushProperty name="height" value="0.06667" units="cm"/>
      <inkml:brushProperty name="color" value="#ED7D31"/>
      <inkml:brushProperty name="fitToCurve" value="1"/>
    </inkml:brush>
  </inkml:definitions>
  <inkml:trace contextRef="#ctx0" brushRef="#br0">0 22 29,'0'-12'83,"0"12"1,0 0-20,0 0-25,0 0-24,0-10-21,0 10-15,0 0-28,0 0-51,0 0 23</inkml:trace>
</inkml:ink>
</file>

<file path=ppt/ink/ink4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38:29.163"/>
    </inkml:context>
    <inkml:brush xml:id="br0">
      <inkml:brushProperty name="width" value="0.06667" units="cm"/>
      <inkml:brushProperty name="height" value="0.06667" units="cm"/>
      <inkml:brushProperty name="color" value="#ED7D31"/>
      <inkml:brushProperty name="fitToCurve" value="1"/>
    </inkml:brush>
  </inkml:definitions>
  <inkml:trace contextRef="#ctx0" brushRef="#br0">0 23 22,'0'0'21,"0"0"-5,0 0 2,5-8-1,-5 8 2,0 0 1,0 0-5,0 0 0,0 0-6,0 0 5,7-9-4,-7 9-9,0 0-11,0 0-22,7-6-34,-7 6 16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0:19.442"/>
    </inkml:context>
    <inkml:brush xml:id="br0">
      <inkml:brushProperty name="width" value="0.05" units="cm"/>
      <inkml:brushProperty name="height" value="0.05" units="cm"/>
      <inkml:brushProperty name="color" value="#E71224"/>
    </inkml:brush>
  </inkml:definitions>
  <inkml:trace contextRef="#ctx0" brushRef="#br0">699 162 664,'0'-79'1839,"0"78"-1834,0 1 0,0-1 0,-1 1 1,1-1-1,0 1 0,0 0 0,0-1 0,0 1 0,-1-1 1,1 1-1,0 0 0,-1-1 0,1 1 0,0 0 1,0-1-1,-1 1 0,1 0 0,-1 0 0,1-1 0,0 1 1,-1 0-1,1 0 0,-1 0 0,1-1 0,0 1 0,-1 0 1,1 0-1,-1 0 0,1 0 0,-1 0 0,1 0 0,0 0 1,-1 0-1,1 0 0,-2 0 0,2 0 3,-1 0 0,1 0 1,-1 0-1,1 0 0,-1 0 0,1 0 0,-1 0 0,1 0 1,-1 0-1,0 0 0,1-1 0,-1 1 0,1 0 0,-1 0 0,1 0 1,-1-1-1,1 1 0,0 0 0,-1-1 0,1 1 0,-1 0 1,1-1-1,0 1 0,-1-1 0,1 1 0,0-1 0,-1 1 0,1-1 1,0 1-1,0-1 0,-1 1 0,1-1 0,0 1 0,0-1 0,0 1 1,0-1-1,0 0 0,-7-4 177,7 4-170,-1 1-1,1 0 1,-1 0 0,0 0 0,1-1-1,-1 1 1,1 0 0,-1-1 0,1 1 0,-1-1-1,1 1 1,-1 0 0,1-1 0,-1 1-1,1-1 1,0 1 0,-1-1 0,1 0-1,0 1 1,-1-1 0,1 1 0,0-1 0,0 1-1,-1-1 1,1 0 0,0 1 0,0-1-1,0 0 1,0 0 0,0 0-9,0 0 0,0 1 0,0-1 0,0 0 0,0 1 0,0-1 0,0 0 0,0 0 0,0 1 0,0-1 0,-1 0 0,1 1 0,0-1 0,-1 0 0,1 1 0,0-1 0,-1 1 0,1-1 0,-1 0 0,1 1 0,0-1 0,-1 1 0,0-1 0,1 1 0,-1-1 0,1 1 0,-1 0 0,1-1 1,-1 1-1,0 0 0,1-1 0,-1 1 0,0 0 0,1 0 0,-1 0 0,0 0 0,0-1 0,1 1 0,-1 0 0,0 0 0,1 0 0,-1 0 0,0 1 0,0-1 0,-6 0-9,7 0 2,0 0 1,0 0-1,0 0 0,0 0 0,0 0 1,0 0-1,-1 0 0,1 0 1,0 0-1,0 0 0,0 0 1,0 1-1,0-1 0,0 0 0,-1 0 1,1 0-1,0 0 0,0 0 1,0 0-1,0 0 0,0 0 0,-1 0 1,1 0-1,0 0 0,0-1 1,0 1-1,0 0 0,0 0 0,0 0 1,-1 0-1,1 0 0,0 0 1,0 0-1,0 0 0,0 0 0,0 0 1,0 0-1,0-1 0,-1 1 1,1 0-1,0 0 0,0 0 0,0 0 1,0 0-1,0 0 0,0 0 1,0-1-1,0 1 0,0 0 1,0 0-1,0 0 0,0 0 0,0 0 1,0-1-1,0 1 0,0 0 1,0 0-1,0 0 0,0 0 0,0 0 1,0-1-1,0 1 0,0 0 1,0 0-1,0 0 0,0 0 0,0 0 1,-1-5-48,-27 1 75,-132-4-130,154 7 94,4 1 6,0 0-1,0-1 1,0 1 0,0 0 0,-1 0 0,1 0-1,0 1 1,0-1 0,0 0 0,0 1-1,0-1 1,0 1 0,0 0 0,-3 1 0,-1 5 4,6-5-3,-1-1 1,0 0 0,0 0 0,0 0 0,0 0 0,0 0-1,0 0 1,0 0 0,0-1 0,0 1 0,0 0 0,0 0-1,0-1 1,0 1 0,-1-1 0,1 1 0,0-1 0,-1 0-1,1 1 1,0-1 0,-3 0 0,1 1-6,0-1 0,1 1 0,-1 0 0,1 0 0,-1 0 0,1 0 0,-1 0 1,1 0-1,0 1 0,0-1 0,0 1 0,-1 0 0,1 0 0,-1 2 0,-13 8 30,-5 2 1,1 2-1,-25 24 0,-20 15-48,-43 39 57,80-52-81,26-39 50,0 0 0,0 0 0,0 0 0,0 0 0,0 0-1,1 0 1,-1 1 0,1-1 0,0 1 0,0-1 0,0 1 0,0 0-1,1-1 1,-1 6 0,2 60 49,1-36-35,-2-33-13,0 1 1,0-1-1,0 0 0,0 1 0,0-1 0,0 1 0,0-1 0,1 1 0,-1-1 0,0 0 0,0 1 0,0-1 0,1 0 1,-1 1-1,0-1 0,1 0 0,-1 1 0,0-1 0,1 0 0,-1 1 0,0-1 0,1 0 0,-1 0 0,1 0 1,-1 1-1,0-1 0,1 0 0,-1 0 0,1 0 0,-1 0 0,1 0 0,-1 0 0,1 0 0,-1 0 0,0 0 1,1 0-1,0 0 0,-1 0-4,1 0 1,0 0-1,-1 0 0,1 0 1,0 0-1,-1 0 0,1 0 1,-1 1-1,1-1 1,0 0-1,-1 0 0,1 0 1,-1 1-1,1-1 0,-1 0 1,1 1-1,-1-1 1,1 0-1,-1 1 0,1-1 1,-1 1-1,1-1 1,-1 1-1,0-1 0,1 1 1,-1-1-1,0 1 0,1-1 1,-1 1-1,0 0 1,0-1-1,1 1 0,-1-1 1,0 1-1,0 0 0,0-1 1,0 1-1,0 0 1,0 0-1,0 0 1,0 0-1,0 0 1,0-1 0,0 1-1,0 0 1,0 0 0,0 0-1,0 0 1,0 0 0,0 0 0,1 0-1,-1 0 1,0-1 0,1 1-1,-1 0 1,1 0 0,-1 0-1,1-1 1,-1 1 0,1 0-1,-1 0 1,1-1 0,0 1-1,-1-1 1,1 1 0,0 0-1,0-1 1,1 1 0,2 1 5,-4-1-3,0-1 0,0 0-1,1 0 1,-1 0 0,0 1 0,0-1-1,1 0 1,-1 1 0,0-1 0,0 0 0,0 0-1,1 1 1,-1-1 0,0 0 0,0 1 0,0-1-1,0 0 1,0 1 0,0-1 0,0 0-1,0 1 1,0-1 0,0 0 0,0 1 0,0-1-1,0 0 1,0 1 0,0-1 0,0 1 0,2 7 18,18 14-20,-18-19-5,1 1 1,-1-1-1,1 0 1,0 0-1,0-1 1,0 1-1,0 0 1,0-1-1,0 0 1,1 0-1,-1 0 1,1 0-1,0 0 1,7 2-1,47 15-214,-43-13 77,-1-1 0,23 5-1,-4-5-70,0-2-1,43-2 0,-66-1 162,-10 0 51,1 0 0,0 0 0,0 0 0,0 0 0,0 0 0,-1 0 0,1-1 0,0 1 0,0 0 0,0-1 0,-1 1 0,1 0 0,0-1 0,-1 1-1,1-1 1,0 1 0,-1-1 0,1 1 0,0-1 0,-1 0 0,1 1 0,-1-1 0,1 0 0,-1 1 0,0-1 0,1 0 0,-1 0 0,1-1 0,-1 1 1,1 0 0,-1 0 0,0 1-1,1-1 1,-1 0 0,1 0 0,-1 0 0,1 1 0,-1-1-1,1 0 1,0 1 0,-1-1 0,1 0 0,0 1-1,0-1 1,-1 1 0,1-1 0,0 1 0,0-1 0,0 1-1,0 0 1,0 0 0,-1-1 0,1 1 0,0 0 0,0 0-1,0 0 1,0 0 0,1 0 0,1 0 4,0 0 0,0 0 0,0-1-1,0 1 1,0-1 0,0 0 0,0 1 0,0-1 0,-1 0 0,1-1 0,0 1 0,-1 0 0,1-1-1,3-2 1,-5 3-3,21-5 55,28-38-363,87-59 0,-132 99 298,1 1-1,-1-1 0,0 0 0,0 0 1,0-1-1,5-5 0,-8 6 6,-1 1 1,1 0-1,-1-1 0,1 1 0,-1-1 0,0 1 0,0-1 1,-1 1-1,1-1 0,-1 0 0,1 1 0,-2-7 0,1-209-31,0 219 35,0-1-1,0 0 1,0 1 0,0-1 0,0 0 0,-1 1-1,1-1 1,0 0 0,0 1 0,-1-1 0,1 0-1,0 1 1,-1-1 0,1 1 0,-1-1-1,1 0 1,-1 1 0,1-1 0,-1 1 0,1 0-1,-1-1 1,1 1 0,-1-1 0,0 1 0,1 0-1,-1-1 1,0 1 0,1 0 0,-2 0 0,1-1 1,0 1 1,1 0-1,-1-1 1,0 1 0,0 0-1,0-1 1,1 1 0,-1-1-1,0 1 1,0-1 0,1 0-1,-1 1 1,0-1 0,1 0-1,-1 1 1,1-1 0,-1 0-1,1 0 1,-1 1 0,1-1-1,0 0 1,-1 0 0,1 0-1,0 0 1,0 1 0,0-1-1,-1 0 1,1 0-1,0-2 1,0 3-1,0-1 0,1 1 0,-1-1 0,0 1 0,0-1 0,0 1 0,-1-1 0,1 1 0,0-1 0,0 1 0,0-1 0,0 1 0,0 0 0,0-1 0,-1 1 0,1-1 0,0 1 0,0-1-1,-1 1 1,1 0 0,0-1 0,-1 1 0,1 0 0,0-1 0,-1 1 0,1 0 0,-1-1 0,1 1 0,0 0 0,-1 0 0,1 0 0,-1-1 0,1 1 0,-1 0 0,1 0 0,-1 0 0,1 0 0,-1 0 0,1 0 0,0 0 0,-1 0 0,0 0 0,0 0-26,1 0 1,0 0-1,-1 0 1,1 0-1,-1 0 1,1 0-1,0 0 0,-1 0 1,1 0-1,0 0 1,-1 0-1,1-1 1,-1 1-1,1 0 1,0 0-1,-1 0 1,1-1-1,0 1 1,-1 0-1,1 0 1,0-1-1,-1 1 1,1 0-1,0 0 1,0-1-1,-1 1 1,1 0-1,0-1 0,0 1 1,0 0-1,0-1 1,-1 1-1,1-1 1,0 1-1,0 0 1,0-1-1,0 1 1,0 0-1,0-1 1,0 1-1,0-1 1,0-2-210</inkml:trace>
</inkml:ink>
</file>

<file path=ppt/ink/ink4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38:29.167"/>
    </inkml:context>
    <inkml:brush xml:id="br0">
      <inkml:brushProperty name="width" value="0.06667" units="cm"/>
      <inkml:brushProperty name="height" value="0.06667" units="cm"/>
      <inkml:brushProperty name="color" value="#ED7D31"/>
      <inkml:brushProperty name="fitToCurve" value="1"/>
    </inkml:brush>
  </inkml:definitions>
  <inkml:trace contextRef="#ctx0" brushRef="#br0">0 0 13,'0'0'32,"0"0"1,0 0-6,0 0 1,0 0-7,0 0 2,0 0-5,0 0 6,0 0-5,0 0-8,0 0-3,0 0-7,0 0-8,0 0-11,0 0-22,0 0-41,0 0 19</inkml:trace>
</inkml:ink>
</file>

<file path=ppt/ink/ink4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44:08.685"/>
    </inkml:context>
    <inkml:brush xml:id="br0">
      <inkml:brushProperty name="width" value="0.06667" units="cm"/>
      <inkml:brushProperty name="height" value="0.06667" units="cm"/>
      <inkml:brushProperty name="color" value="#00B0F0"/>
      <inkml:brushProperty name="fitToCurve" value="1"/>
    </inkml:brush>
  </inkml:definitions>
  <inkml:trace contextRef="#ctx0" brushRef="#br0">2016 48 3,'0'0'29,"0"0"-6,0 0-8,0 0-3,0 0-6,0 0-13,0 0-7,0 0-15,0 0 7</inkml:trace>
</inkml:ink>
</file>

<file path=ppt/ink/ink4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45:28.155"/>
    </inkml:context>
    <inkml:brush xml:id="br0">
      <inkml:brushProperty name="width" value="0.06667" units="cm"/>
      <inkml:brushProperty name="height" value="0.06667" units="cm"/>
      <inkml:brushProperty name="color" value="#00B0F0"/>
      <inkml:brushProperty name="fitToCurve" value="1"/>
    </inkml:brush>
  </inkml:definitions>
  <inkml:trace contextRef="#ctx0" brushRef="#br0">105 985 10,'0'0'26,"0"0"5,0 0 3,0 0-6,0 0 0,0 0 1,0 0-1,0 0 0,0 0-8,0 0-1,0 0-7,0 0 3,0 0-2,0 0-2,0 0 0,0-34-4,0 34 5,2-10-4,-2 10-1,0 0-4,-2-16 3,2 16 1,4-8-2,-4 8-2,0 0 1,0 0 0,0-14 2,0 14-1,0 0-4,0 0-3,0 0 2,0-10 0,0 10 3,0 0-4,0 0-5,0 0 0,0 0 2,0 0 1,0 0 3,0 0-2,0 0-9,0 0-1,0 0-3,0 0-8,0 0-2,0 0 0,0 0-3,7 26-16,-7-26-47,5 9 21</inkml:trace>
  <inkml:trace contextRef="#ctx0" brushRef="#br0" timeOffset="-4226.04">-851 1265 4,'0'0'17,"0"0"-6,0 0 2,0 0-4,0 0 1,0 0-3,0 0 3,0 0-1,0 0-1,0 0-5,0 0 2,0 0 1,0 0 0,0 0-1,0 0-1,0 0 4,0 0-4,0 0-4,0 0 3,0 0-4,0 0 5,0 0-2,0 0-2,0 0 4,0 0-2,0 0 2,0 0-3,0 0-1,0 0-4,0 0 1,0 0 4,0 0 1,0 0 2,0 0-1,0 0-5,0 0-1,0 0 9,0 0-7,0 0 1,0 0-1,0 0-3,0 0 2,0 0 3,0 0 1,0 0-4,0 0 4,0 0-2,0 0 0,0 0 3,0 0-6,0 0 0,0 0 2,0 0 6,0 0-7,0 0-2,0 0 4,0 0 5,0 0-8,0 0 8,0 0-5,0 0 1,0 0-4,0 0 2,0 0-2,0 0-6,0 0 8,0 0 4,0 0-3,0 0 0,0 0 4,0 0-2,0 0-4,0 0 10,0 0-9,0 0 0,0 0-1,0 0 5,0 0 3,0 0-3,0 0 5,0 0 1,0 0-9,0 0 5,0 0-3,0 0 6,0 0-6,0 0 3,0 0-3,0 0 3,0 0-4,0 0 2,0 0 1,0 0-5,0 0 5,0 0-2,0 0-2,0 0-1,0 0 5,0 0-1,0 0-1,0 0 2,0 0-3,-7-6-2,7 6 3,0 0-2,0 0-2,0 0-1,0 0 7,0 0-3,0 0-4,0 0 3,0 0-3,0 0 6,0 0-2,0 0 3,0 0 1,0 0-4,0 0-4,0 0 1,0 0 8,0 0-4,0 0 3,0 0 0,0 0-4,0 0 3,0 0 4,0 0-10,0 0 10,0 0-3,0 0-6,0 0 6,0 0-6,0 0 1,0 0-7,0 0 8,0 0 2,0 0 1,0 0 0,0 0-3,0 0 1,0 0-5,0 0 2,0 0 2,0 0 2,0 0-5,0 0 4,0 0-4,0 0-1,0 0 5,0 0-7,0 0 6,0 0 1,0 0-2,0 0-3,0 0 5,0 0-1,0 0-2,0 0-1,0 0 4,0 0-2,0 0-2,0 0 2,0 0 5,-2-11 6,2 11-14,0 0 4,0 0-7,0 0 4,0 0-4,0 0-1,0 0 5,0 0-9,0 0 3,0 0 2,0 0-2,0 0-5,0 0 3,0 0 4,0 0-3,0 0 1,0 0 3,0 0-1,0 0-3,0 0-5,0 0 6,0 0 0,0 0-3,0 0 0,0 0-11,0 0-22,0 0 10</inkml:trace>
  <inkml:trace contextRef="#ctx0" brushRef="#br0" timeOffset="-1507.47">-875 1014 5,'0'0'23,"0"0"-9,0 0 2,0 0 2,0 0 0,0 0 1,0 0-5,0 0 4,0 0-3,0 0-2,0 0 2,0 0-1,0 0 3,0 0-8,0 0 2,0 0-3,0 0-7,0 0 11,0 0-6,0 0 3,0 0 2,0 0-10,0 0 6,0 0-4,0 0-3,0 0-4,0 0-1,0 0 9,0 0 2,0 0 0,0 0-6,0 0 2,0 0 4,0 0-1,0 0-7,0 0 0,0 0 7,0 0-7,0 0 6,0 0 7,0 0-4,0 0-1,0 0 4,0 0 1,0 0-7,0 0 7,0 0-4,0 0 0,0 0-3,0 0 4,0 0-2,0 0 5,0 0-6,0 0-3,0 0-1,0 0 4,0 0-1,0 0-2,0 0 3,0 0-5,0 0-2,0 0 3,0 0 0,0 0 4,0 0-4,0 0-1,0 0 3,0 0 3,0 0-9,0 0 4,0 0 8,0 0-11,0 0 0,0 0 4,0 0-4,0 0 5,0 0-2,0 0-3,0 0 5,0 0-6,0 0-1,0 0 3,0 0 3,0 0-5,0 0 4,0 0 2,0 0 0,0 0 8,0 0-6,0 0-6,0 0-1,0 0 5,0 0-2,0 0 2,0 0-7,0 0 7,0 0-2,0 0 1,0 0-5,0 0 2,0 0 3,0 0 0,0 0 2,0 0-3,0 0-4,0 0 1,0 0-2,0 0 4,0 0-2,0 0 2,0 0-3,0 0 3,0 0-1,0 0 2,0 0 2,0 0-3,0 0 3,0 0 4,0 0-4,0 0 12,0 0-15,0 0 0,0 0-3,0 0 12,0 0-18,0 0 9,0 0-3,0 0 4,0 0 1,0 0 3,0 0-4,0 0-7,0 0 1,0 0 4,0 0 2,0 0 0,0 0-4,0 0 5,0 0-2,0 0-1,0 0-2,0 0 4,0 0-3,0 0 1,0 0 1,0 0 3,0 0-3,0 0-2,0 0 1,0 0 0,0 0-9,0 0 7,0 0 4,0 0-5,0 0 6,0 0 0,0 0-2,0 0-1,0 0 6,0 0-7,0 0 4,0 0 1,0 0-3,0 0-2,0 0-2,0 0 3,0 0 0,0 0 1,0 0 3,0 0 0,0 0-1,0 0 2,0 0-5,0 0 1,0 0 6,0 0-5,0 0-3,0 0 0,0 0 2,0 0 0,0 0 9,0 0-4,0 0-3,0 0 0,0 0 5,0 0-2,0 0 4,0 0-4,0 0 2,0 0-1,0 0 1,0 0 2,0 0-2,0 0 1,0 0-4,0 0 2,0 0 3,0 0-2,0 0 2,0 0-1,-4-28-1,4 28 1,0 0 6,0 0-5,0 0-9,0 0 5,0 0 8,0 0-1,0 0-3,0 0-3,0 0 3,0 0-4,0 0 1,0 0 2,0 0-10,0 0 6,0 0 0,0 0-2,0 0 4,0 0-5,0 0 7,0 0-4,0 0 6,0 0 2,0 0-15,0 0-2,0 0 7,0 0 4,0 0-5,0 0-9,0 0 11,0 0-5,0 0 4,0 0-7,0 0 3,0 0 3,0 0-3,0 0 3,0 0 1,0 0 2,0 0-1,0 0 1,0 0-1,0 0-3,0 0-2,0 0-1,0 0-2,0 0 7,0 0-4,0 0 8,0 0-4,0 0-3,0 0 1,0 0 6,0 0-9,0 0 1,0 0 3,-2-10 2,2 10 0,0 0-1,0 0-1,0 0-3,0 0 15,0 0-9,0 0-6,0 0 0,0 0 2,0 0 3,0 0 0,0 0-3,0 0 0,0 0-2,0 0 3,0 0-5,-4-9 6,4 9-5,0 0 4,0 0-2,0 0-2,0 0 3,0 0 0,0 0 0,0 0 1,0 0-2,0 0-3,0 0 8,0 0-9,0 0 5,0 0 0,0 0-2,0 0-10,0 0 1,0 0-6,0 0-9,0 0-6,0 0-4,0 0-6,0 0-5,0 0-4,0 0-38,0 0-95,0 0 43</inkml:trace>
</inkml:ink>
</file>

<file path=ppt/ink/ink4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26T05:47:39.165"/>
    </inkml:context>
    <inkml:brush xml:id="br0">
      <inkml:brushProperty name="width" value="0.06667" units="cm"/>
      <inkml:brushProperty name="height" value="0.06667" units="cm"/>
      <inkml:brushProperty name="color" value="#ED7D31"/>
      <inkml:brushProperty name="fitToCurve" value="1"/>
    </inkml:brush>
  </inkml:definitions>
  <inkml:trace contextRef="#ctx0" brushRef="#br0">16 8 16,'0'0'17,"0"0"-1,0 0 4,0 0-2,0 0-1,0 0-4,0 0 0,0 0-3,0 0 7,0 0-3,0 0 0,0 0-5,0 0 6,0 0-5,0 0 0,0 0 0,-8-3-1,8 3-2,0 0 3,0 0 1,0 0-2,0 0 1,0 0 0,0 0-5,0 0-5,0 0 7,0 0-1,0 0-6,0 0 0,-8-5 3,8 5 0,0 0-1,0 0 2,0 0-2,0 0 1,0 0-7,0 0-7,0 0-4,0 0-8,0 0-4,0 0-17,0 0-46,0 0 20</inkml:trace>
</inkml:ink>
</file>

<file path=ppt/ink/ink4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4-16T06:08:15.999"/>
    </inkml:context>
    <inkml:brush xml:id="br0">
      <inkml:brushProperty name="width" value="0.05292" units="cm"/>
      <inkml:brushProperty name="height" value="0.05292" units="cm"/>
      <inkml:brushProperty name="color" value="#FF0000"/>
    </inkml:brush>
  </inkml:definitions>
  <inkml:trace contextRef="#ctx0" brushRef="#br0">7959 15126 312 0,'0'0'24'0,"0"0"29"16,0 0 17-16,0 0 26 0,0 0 22 0,0 0-2 16,0 0 31-16,0 0-6 0,0 0 4 0,0 0-12 15,0 0-11-15,0 0 4 0,0 0-33 0,0 0-7 16,0 0-22-16,0 0-1 0,0 0-19 0,0 0 0 15,0 0-16-15,0 0-21 0,0 0-6 0,0 0 0 16,0 0-1-16,0 0-3 0,0 0 12 0,0 0-17 16,0 0 7-16,0 0 5 0,0 0-14 15,0 0 15-15,0 0-6 0,0 0-3 0,0 0 13 0,0 0-6 16,0 12-11-16,0-12 11 0,0 0-10 16,0 11 9-16,0-11 3 0,0 9-4 0,0-9-1 15,0 3-6-15,0-3 2 0,0 7-6 0,0-7 12 16,0 0-15-16,0 2 15 0,0-2-7 0,0 2-2 15,17-2 14-15,-17 0-9 0,0 0 15 0,0 0-9 16,0 0 8-16,0 0-3 0,0 0-10 0,0 0 14 16,0 0-14-16,0 0 7 0,0 0 16 0,0 0-8 15,0 0 21-15,0-14 13 0,0 14-15 0,0 0 14 16,0 0-11-16,0 0-16 0,0 0 1 0,0-9-18 16,0 9-3-16,0 0-1 0,0 0-1 0,0 0 4 15,0 0-1-15,0 0-3 0,0 0-10 0,0 0 6 16,0 0-2-16,-12 0-1 0,12 0 7 0,0 0-6 15,0 0 3-15,0 0 7 0,0 0-9 16,0 19 7-16,0-19 1 0,0 0-4 0,0 0 1 16,0 11-11-16,0-11-4 0,0 0 8 0,0 0 4 15,0 9 4-15,0-9 5 0,0 0-6 0,0 0 4 16,0 0 6-16,0 0-5 0,0 0 3 0,0 0 1 16,0 0-6-16,13 0 3 0,-13 0-8 0,0 0 8 15,0 0 5-15,0-18 0 0,0 18 12 0,0 0-9 16,0-15 12-16,0 15 8 0,0 0 0 0,0-12 2 15,0 12-8-15,0 0-8 0,0-6-7 0,0 6-7 16,0 0-4-16,0-4-6 0,0 4 3 16,-18 0-1-16,18 0-7 0,0 0 8 0,-17 0-6 0,17 0 1 15,-8 0 6-15,8 0-5 0,-9 0 3 16,9 21 5-16,-6-21-6 0,6 0-1 0,0 16-9 16,0-16-4-16,0 0 4 0,0 17 4 0,0-17 12 15,0 0-3-15,0 13 1 0,0-13-5 0,23 0 4 16,-23 7-1-16,0-7 0 0,0 4 14 0,15-4-7 15,-15 0-3-15,0 0 11 0,0 0-11 0,12 0 4 16,-12 0 3-16,0 0-6 0,7 0-3 0,-7-21 0 16,5 21 6-16,-3 0-5 0,-1 0 8 0,-1-17-2 15,0 17 7-15,0 0 0 0,0 0 3 16,0-13 0-16,0 13-2 0,0 0-10 0,0 0-1 16,0 0-7-16,0 0-4 0,0 0 2 0,-15 0-3 15,15 0 2-15,0 0 2 0,0 0 3 0,0 0-7 16,0 0-3-16,0 0-6 0,0 0-3 0,0 0-3 15,0 22 5-15,0-22 4 0,0 0 10 0,0 0 1 16,0 15 1-16,0-15 1 0,0 0-12 0,0 0 16 16,0 8 0-16,0-8 2 0,0 0 10 0,15 0-11 15,-15 0 3-15,0 0-10 0,0 0 1 0,0 0 5 16,0 0 0-16,0 0 7 0,9 0-2 0,-9-18-8 16,0 18 6-16,0 0 5 0,0-14-7 0,0 14 6 15,0 0-2-15,0-12-6 0,0 12 17 0,0 0-3 16,0 0 0-16,0-7-1 0,0 7-21 15,0 0 4-15,0 0-7 0,0 0 0 0,0 0 10 16,0 0-7-16,-18 0 11 0,18 0-7 0,0 0-7 0,0 0 5 16,-10 0-5-16,10 18 1 0,0-18 4 15,-6 0-5-15,6 0 1 0,0 0-1 0,0 0 2 16,0 0 6-16,0 12-2 0,0-12 1 0,0 0 7 16,0 0-8-16,0 0-2 0,0 0 8 0,0 0-5 15,20 0 10-15,-20 0-3 0,0 0 0 0,0 0-2 16,0 0-2-16,0 0 8 0,0 0-3 0,0 0 2 15,0 0-7-15,0 0-1 0,0 0 2 0,0 0 2 16,0-19 1-16,0 19-7 0,0 0 0 0,0 0 2 16,0-13-23-16,0 13-16 0,0 0-30 15,0 0-46-15,0-9-41 0,0 9-53 0,0-2-87 16,0 2-56-16,-13-4-27 0,13 4 46 0,0-1 114 16</inkml:trace>
  <inkml:trace contextRef="#ctx0" brushRef="#br0" timeOffset="2451.53">8019 15566 286 0,'0'0'8'0,"0"0"12"0,0 0 15 0,0 0 13 0,0 0-2 16,0 0 17-16,0 0-2 0,0 0 0 0,0 0 6 16,0 0-11-16,0 0 11 0,0 0-2 0,0 0 11 15,0 0-10-15,0 0-3 0,0 0-1 16,0 0-10-16,0 0-4 0,0 0-3 0,0 0-1 15,0 0-22-15,0 0 31 0,0 0-15 0,0 0 0 16,0-20 13-16,0 20 1 0,-18 0 16 0,18 0-9 16,0 0-1-16,0 0-19 0,0 0-4 0,0 0 5 15,0-13 13-15,-13 13 8 0,13 0-8 0,0 0 3 16,0 0-17-16,-7-6-28 0,7 6-4 0,-2 0-2 16,-1-3 4-16,3 2-2 0,-1-1 6 0,-2-1-6 15,2 1 2-15,0 2 7 0,0 0-8 0,-2 0 9 16,3 0-4-16,-1 0 6 0,0 0-6 15,1 0-8-15,-2 0-3 0,0 0 4 0,1 0 1 16,1 0 2-16,-2 0 9 0,0 0 0 0,-1 0-3 16,1 0 11-16,-2 0-5 0,2 0-3 0,-3 0 7 15,0 0-3-15,0 0 2 0,1 0-10 0,-1 0 5 16,2 0-9-16,-2-11 0 0,1 11 5 0,2 0-18 16,-2 0 13-16,2 0-3 0,-3 0-1 0,2 0 6 15,0 0-6-15,3 0-7 0,-3 0 2 0,1 0 1 16,-1 0-3-16,3 0 4 0,-3 0-7 0,2 0-6 15,-1 0 4-15,-2 0 4 0,0 0 0 16,2 0 5-16,1 0-8 0,-6 0-4 0,4 0 9 0,-1 0 7 16,-1 15-7-16,1-15 9 0,-1 0-7 15,0 12-8-15,-1-12 15 0,1 5-7 0,1-5 0 16,-2 8-3-16,0-4-7 0,2 1 2 0,0-1 0 16,1 0 6-16,1-2 0 0,-2 2-1 0,2-3 3 15,-2 2 4-15,1-3-2 0,-2 3 4 0,3-3-6 16,-3 0-8-16,3 0 5 0,-1 2-9 0,0-2 5 15,1 2 4-15,-1 2 2 0,1-3 7 0,-2 5-7 16,0-2 5-16,2 1-4 0,-1 1-10 0,1 0 8 16,-1-1-4-16,2 2-4 0,-1 1 9 0,0-2 0 15,0 0-1-15,1-1 5 0,-2 1-6 0,1 2 6 16,2-1 1-16,-3 1-1 0,0-1 5 16,1-2-7-16,0 4-4 0,0-5-4 0,1 2-2 15,0-2 1-15,0 3-3 0,-1-4 12 0,2-1-1 16,-1 3-2-16,1-3 11 0,0 2-14 0,0-1 4 15,0 2-5-15,-1 0-1 0,0-1 4 0,1 3-2 16,0-2 14-16,0-3-8 0,0 5 9 0,0-3-11 16,0-1-4-16,0 2 0 0,0-3-4 0,0 2 10 15,0-2-6-15,0 3 4 0,0-1 3 0,0-1-2 16,0 1 1-16,0-1 2 0,0 4-11 0,0-2 9 16,0 0-5-16,0-3-4 0,0 4 8 0,0 2-8 15,0-2 8-15,0-2 3 0,0 1-3 0,0 0-5 16,0 1 0-16,17 0 6 0,-17-2-3 15,0 2 8-15,0 0-2 0,0-1-9 0,0 1 3 16,0-1 0-16,0-2-5 0,0 2 6 0,0 0-1 16,0-1-4-16,8-1 5 0,-8 1-2 0,0 0 6 15,0-1-4-15,0 2 5 0,0-2-5 0,0 0-1 16,0 0-1-16,0 1-2 0,0-1 12 0,0-2-11 16,0 4 7-16,0-4-4 0,0 2-6 0,0 0 0 15,0 0 4-15,0 0 1 0,0 1-3 0,0-1 11 16,17 0-8-16,-17 0-2 0,0 2 8 0,0-1-10 15,0-2 4-15,11 2 4 0,-11 0-8 16,5-1 11-16,-5 1-6 0,0-2 1 0,4 1 0 0,-2 0-9 16,0 0 5-16,-2 0-3 0,3-2 7 15,0 2-1-15,-2-3-6 0,3 3 11 0,-3 0-8 0,1-3 7 16,0 4 6-16,-1-3-11 0,1 2-3 16,-1-2 1-16,0 1 0 0,2 0 0 0,0 1 6 15,0-1-5-15,-2 1 7 0,3-1-2 0,1 1-3 16,0 0 1-16,1-1-8 0,-1 1 7 0,0-1-2 15,-1 0-4-15,1 2 11 0,0-2-6 0,-1-1 3 16,0 3 4-16,-1-3-8 0,0-1 2 0,2 3 0 16,-3-3-8-16,1 0 11 0,2 2-5 0,-3-2 3 15,2 2 2-15,-2 0-8 0,1-2 4 0,0 0-2 16,2 2 5-16,-3-2-3 0,2 1 1 16,-1-1 9-16,0 0-7 0,1 0 2 0,-2 0-3 15,1 0-12-15,-1 0 9 0,1 0-4 0,-1 0 6 16,1 0 5-16,-1 0-7 0,2 0 0 0,1 0 0 15,-2 0-3-15,0 0 5 0,1 0 2 0,0 0-3 16,1 0 2-16,0 0-2 0,-1 0 5 0,1 0 0 16,0 0 1-16,0 0-5 0,-2 0-2 0,3 0-3 15,-3 0 3-15,1 0-2 0,2 0 8 0,-3-14-4 16,0 14-4-16,0 0 9 0,-2 0-12 0,2 0 4 16,-1 0 4-16,1 0-4 0,1 0 3 0,-1 0-1 15,2 0 3-15,-1-10-2 0,0 10 2 0,1 0-3 16,-2-2-5-16,1 2 10 0,0 0-9 0,1-5 10 15,-3 5-2-15,2-1-11 0,0 0 10 16,0-2 0-16,0 2-1 0,-1-1 0 0,2-2-1 16,1 1-6-16,-2 0 0 0,-1 3 10 0,-1-4-6 15,2 4 5-15,-1-4 1 0,-2 4-8 0,1-2 8 16,1-1-7-16,-1 2-1 0,1-2 12 0,1 1-14 16,-2 0 4-16,1 0 0 0,0-1-8 0,1 2-1 15,0-2-19-15,0 0-16 0,-1 0-27 0,3 0-20 16,0-2-10-16,-1 1-12 0,0 0-18 0,1-2-31 15,0 1-48-15,0-1-65 0,-1-1-28 16,0 2-21-16,0-2 4 0,1 0 79 0,0 0 77 16</inkml:trace>
  <inkml:trace contextRef="#ctx0" brushRef="#br0" timeOffset="3667.87">8033 15555 144 0,'0'0'10'0,"0"0"17"16,0 0 22-16,0 0 10 0,0 0 2 15,0 0-9-15,0 0-9 0,0 0 2 0,0 0 0 16,0 0-6-16,16 0 11 0,-16 0-2 0,0 0-3 16,0 0 31-16,8 0-5 0,-8 0 8 0,0 0 3 15,7 0-35-15,-7 0-2 0,4 0-14 0,-1 0-13 16,-1 0 17-16,1 0-9 0,1 0 28 0,-1 0-4 15,0 0 12-15,0 0-13 0,-2 0-6 0,1 0-3 16,1 22-15-16,0-22 9 0,-1 0-22 0,-1 0 24 16,2 0-14-16,-2 0-2 0,2 0 12 0,-2 0-6 15,0 0-9-15,0 0 5 0,1 0-13 16,1 0 1-16,-1 0 4 0,0 0 1 0,3 0-8 16,-3 16-13-16,2-16 16 0,-2 0-18 0,1 11 16 15,1-11 4-15,-1 0-8 0,-1 7-1 0,2-7 1 16,-3 5 2-16,2-1 7 0,-1-4 15 0,1 3-13 15,-1 0-5-15,1 1 4 0,-2 0-9 0,2-1 16 16,0 3 0-16,0-4-17 0,-1 5 2 0,2-3-7 16,-2 2 2-16,1 0-1 0,-1-2 3 0,1 1-4 15,-2-2-1-15,2 4 10 0,-3-1-4 0,1-1-2 16,0-4 17-16,0 4 8 0,-1-3 13 0,2 0-4 16,-1 2-12-16,-1 0-11 0,3-1-4 0,-3 0 2 15,1 2 3-15,0-2-7 0,0 0-3 0,2 1 2 16,-2 0-12-16,0-2 21 0,0 3-12 0,-1-2-5 15,3 0 12-15,-2 2-15 0,0 0 13 16,-1-3-6-16,0 3-10 0,2-2 10 0,-1 0-7 16,0 0 11-16,-1-2 2 0,0 3-18 0,1-2 14 15,-1 1-6-15,2 0-8 0,-2 0 16 0,1 1-11 16,-1-2 6-16,1 2 8 0,0 1-11 0,-1-1 6 16,0 3-8-16,0-2 6 0,2-2 7 0,-2 1-7 15,0-1-2-15,0 3-3 0,0-1-5 16,1 1 0-16,-1-4 8 0,0 2 2 0,0 3-1 15,0-3 9-15,0 2-5 0,0-3-2 0,0 0 3 16,0 4-9-16,0-4-2 0,0 2 0 0,1-3 8 16,-1 2-6-16,0 0 12 0,0-1-7 0,0 0-8 15,0 1 10-15,0-1-6 0,0 2 2 0,0-2 5 16,0 2-4-16,0 0-3 0,0 1 6 0,0-2-2 16,0 1-4-16,0 2 3 0,0-1 3 0,0 1-10 15,0-2 6-15,0 1 5 0,-14-1-8 0,14 0 11 16,0 2 3-16,0-1-16 0,0-2 0 0,0 1-2 15,0 2-3-15,-8-2 11 0,8-1 2 0,0 0-7 16,0 2 1-16,0-1-6 0,0-1 10 0,-5 0 1 16,5 2 1-16,-1-1 3 0,1 0-10 0,-3-3-4 15,2 3 2-15,-1-3-9 0,1 2 0 0,-1-2 1 16,-1 2 2-16,1-2-5 0,-2 3-15 16,0-3-19-16,-3 2-36 0,-2-2-30 0,1 3-40 15,-3-1-17-15,2 1-49 0,-4-1-28 0,-1 1-11 16,-1-1-24-16,2 0 52 0,-2 1 68 0</inkml:trace>
  <inkml:trace contextRef="#ctx0" brushRef="#br0" timeOffset="10230.1">5389 15115 139 0,'0'0'6'0,"0"0"5"0,0 0 3 0,0 0 1 16,0 0-10-16,0 0 4 0,0 0-8 0,0 0 1 16,0 0 9-16,0 0-3 0,0 0 11 15,0 0 10-15,0 0 0 0,0 0 4 0,0 0 4 16,0 0-12-16,0 0 3 0,0 0 5 0,22 15 20 15,-22-15 21-15,0 0 6 0,17 0-12 0,-17 0-20 16,19 0-14-16,-19 11-13 0,16-11 12 0,-6 0-15 16,0 0 7-16,-1 4 0 0,0-4-4 0,1 2-10 15,1-2 10-15,3 0-4 0,-1 1-11 0,-1-1 9 16,3 0-28-16,0 0 13 0,-2 1 0 0,0-1 7 16,1 2-2-16,-1-1-17 0,1 1 13 15,-2-1 1-15,-2 2 5 0,0-1-5 0,4-2-2 16,-3 5-8-16,-1-4-5 0,-1 1 14 0,4 2-7 15,-3-2 8-15,1 1 4 0,1-1 1 0,0 1-2 16,0-2-10-16,0 1 14 0,3-1-2 0,-1 1-8 16,-4 0 4-16,9-2-3 0,-5 1-1 0,-2 1-2 15,1 0 0-15,-1-1-5 0,2 2 4 0,-4-3 13 16,3 1-8-16,-5-1 1 0,0 2-2 0,-2 0-13 16,-2-1 11-16,4-1-1 0,-4 2-2 0,0 0 11 15,1 0 3-15,0-2-9 0,-3 1-1 0,6-1 6 16,-1 0 2-16,0 0-3 0,0 0 9 0,6 0-12 15,2 0-4-15,-4 2 6 0,4-2-3 0,-4 0-1 16,1 0 4-16,-1 0-1 0,-4 0-18 0,3 0 23 16,-7 0-14-16,2 0 4 0,0 0 12 15,-1 0-19-15,0 0 10 0,-2 0-14 0,4 0 8 16,-5 0 10-16,-1 0-7 0,7 0 15 0,-6 0-10 16,1 0 1-16,2 15 4 0,1-15-4 0,0 0 1 15,4 0-1-15,2 0-10 0,-5 0 11 0,7 0 2 16,-2 0-12-16,-2 0 15 0,1 0-12 0,-4 0 7 15,2 0-8-15,-3 0 3 0,2 0 2 0,-2 0-2 16,0 0 2-16,4 0-3 0,-1 0-2 0,3 0-2 16,-4 0 16-16,1 0-7 0,4 0 3 0,-2 0-20 15,-1 0 14-15,-1 0-10 0,-2 0 0 0,1 0 19 16,1 0-17-16,3 0 5 0,-2 0 10 0,-1 18-8 16,1-18-8-16,1 0 12 0,-2 0-16 0,0 0 3 15,-3 11 14-15,1-11-9 0,0 0 25 16,-1 0-10-16,0 0-7 0,3 4 5 0,0-4-18 15,-1 0 5-15,-1 0 10 0,1 0-2 0,-3 0-3 16,2 0-3-16,-3 0 0 0,2 0-11 0,-1 0 21 16,1 0 6-16,1 0-15 0,-1 0 8 0,5 0-7 15,-4 0-2-15,0 0 12 0,1 0 3 0,0 0-18 16,-2 0-1-16,0 0 7 0,1 0-7 0,-2 0 0 16,2 0 7-16,1 0-10 0,-4 0 13 15,2 0 17-15,2 0-15 0,0 0 5 0,1 0-19 0,2 0-6 16,1 0 19-16,3 0-15 0,2 0 21 15,2 0-6-15,1 0-11 0,-1 0 6 0,2 0 0 16,-4 0-4-16,-1 0 8 0,-2 0-2 0,-3 0-6 16,-1 0-2-16,-3 0 8 0,-1 0 8 0,-2 0-3 15,0 0 4-15,1 0-1 0,-3 0-19 0,0 0 7 16,3 0 7-16,-4 0-5 0,3 0 2 0,2 0 13 16,-2 0-11-16,0 0-8 0,3 0 7 0,2 0-13 15,-3 0 11-15,1 0 0 0,3 0 3 0,-2 0 1 16,-2 0-4-16,3 0 6 0,-1 0-5 0,1 0-1 15,4 0-1-15,0 0-4 0,1 0 11 0,1 0-26 16,4-15 23-16,-3 15-7 0,2 0-6 0,-2 0 22 16,-4 0-21-16,2 0 15 0,-3 0 0 15,0 0 2-15,-4 0-11 0,-1 0-7 0,3 0 10 16,-3 0-4-16,1 0 4 0,-1 0-5 0,-1 0 5 16,0 0-13-16,-1 0 26 0,0 0 0 0,1 0-13 15,-1 0 8-15,6 0-13 0,-7 0 3 0,5 0-5 16,3 0 13-16,4 0-5 0,1 0 4 0,5 0-9 15,3 0-3-15,-4 0 4 0,5 0 7 0,2 0-10 16,-6 0 2-16,-3 0-12 0,-2 0-1 0,-3 0 30 16,-2 0-20-16,-1 0 19 0,-3 0-5 0,-2 0-23 15,0 0 24-15,3 0-18 0,-1 0 18 0,-2 0 11 16,-3 0-10-16,3 0 7 0,-1 0-26 0,-2 0 1 16,4 0 6-16,-4 0-6 0,4 0 12 15,-5 0-14-15,8 0 15 0,-5 0-2 0,5 0 2 16,-2 0 6-16,-2 0-20 0,6 0 13 0,-1 0-6 15,7 0 3-15,-2 0-13 0,2 0 13 0,-1 0 0 16,-1 0-1-16,3 0 24 0,-4 0-36 0,-7 0-1 16,1 0 5-16,-3 0 6 0,-2 0 14 0,0 0-6 15,2 0 2-15,-2 0-24 0,-2 0 0 0,4 0 15 16,-2 0 2-16,0 16 0 0,3-16 2 0,-3 0-14 16,-2 0 7-16,0 0 18 0,0 0 4 15,0 0 6-15,0 0-12 0,0 0-14 0,0 0-6 16,20 0 12-16,-20 0-8 0,0 0 8 0,0 0 6 15,23 0-13-15,-23 0-3 0,0 0-1 0,0 0 1 16,0 0 4-16,0 0 12 0,0 0-2 0,0 0 3 16,0 0-13-16,0 0 3 0,0 0-5 0,0 0-1 15,0 0 9-15,0 0-5 0,0 0 15 0,21 0-10 16,-21 0 0-16,0 0-7 0,0 0-12 0,17 0 6 16,-17 0 7-16,0 0 10 0,14 0-3 0,-14 0-1 15,12 0 0-15,-3 0 4 0,3 0 7 0,-1 0-14 16,2 0-3-16,-3 0 2 0,1 0-11 0,-1 0 16 15,-3 0-1-15,-3 0-9 0,0 0 0 0,1 0 16 16,-1 0-11-16,1 0 5 0,-3 0-4 16,3 0-14-16,0 0 18 0,-2 0-2 0,1 0 1 15,-2 0 9-15,-1 0-12 0,-1 0-7 0,4 0 17 16,-3 0-14-16,1 0 10 0,0 0 0 0,1 0-6 16,-2 0 1-16,1 0-3 0,1 0-9 0,-2 0 6 15,2 0-2-15,2 0 10 0,-2 0 2 0,-1 0-9 16,0 0 9-16,-1 0-9 0,4 0 10 0,-2 0 4 15,1 0-10-15,-4 0-6 0,1 0 13 0,1 0-14 16,0 0 16-16,-1 0-5 0,1 0-7 0,0 0 6 16,0 0-6-16,1 0 12 0,-1 0-9 15,5 0 0-15,-3 0-6 0,1 0-3 0,-2 0 12 0,3 0 1 16,-2 0-6-16,0 0 1 0,-2 0-11 0,3 0 1 16,-2 0 9-16,-1 0 3 0,2 0 8 0,1 0-2 15,-3 0 2-15,4 0-4 0,1 0-9 16,-2 0-2-16,4 0-6 0,3 0 3 0,-1 0 4 15,0 0 4-15,0 0 2 0,2 0-2 0,-4 0 5 16,4 0 5-16,-6 0-10 0,1 0 11 0,2 0-13 16,-1 0-6-16,-1 0 19 0,1 0-10 0,1 0-4 15,-1 0 4-15,-3 0-13 0,-1 12-4 0,0-12 11 16,0 0 9-16,-2 0-1 0,-2 0 8 16,0 0 0-16,0 0-16 0,2 0 0 0,1 0 3 15,-3 0-2-15,3 0 9 0,-2 0 8 0,1 0-11 16,1 0-9-16,-1 0-5 0,0 0 2 0,0 0-3 15,3 0 12-15,-3 0-3 0,2 0-7 0,-1 0 12 16,1 0-1-16,4 0 4 0,0 0 3 0,-2 0-1 16,3 0-9-16,-2 0-1 0,3 0-2 0,0 0-2 15,-2 0 17-15,0 0 4 0,-1 0-13 0,0 0 14 16,-1 0-13-16,2 0-8 0,-2 0 15 0,1 0-22 16,3 0 9-16,1 0 7 0,-2 0-3 0,2 0 13 15,1 0-11-15,-5 0 6 0,3 0-6 0,0 0-12 16,-4 0 11-16,1 0-15 0,1 0 18 0,-1 0 1 15,0 0 6-15,4 0 4 0,-1 0-3 16,0 0 7-16,4 0-26 0,-3 0 19 0,-1 0-10 0,-2 0 1 16,2 0 10-16,-2 0-17 0,4 0-3 15,-5 0-7-15,0 0 8 0,-2 0 3 0,7 0 3 16,-5 0 5-16,3 0 2 0,2 0-1 0,-3 0 8 16,5 0-22-16,-1 0 7 0,1 16 1 0,0-16-11 15,-3 0 20-15,2 0-15 0,-5 0 6 0,-1 0 3 16,-2 0-1-16,-4 9 10 0,7-9-3 0,-4 0 4 15,5 0-12-15,-1 0-2 0,2 0-11 0,2 0 11 16,0 0 13-16,3 0-3 0,-6 0-4 16,1 0-3-16,-1 0-1 0,-3 0-2 0,2 0 0 15,-1 0-9-15,3 0 16 0,-4 0-1 0,6 0-3 16,-1 16 12-16,3-16-16 0,3 0-7 0,-5 0 10 0,3 0 1 16,-3 0 0-16,0 0 0 0,-2 0 12 15,-1 9-21-15,-2-9 12 0,-1 0 12 0,2 0-18 16,-3 0 4-16,3 0-4 0,2 0-7 0,2 7 1 15,3-7 12-15,2 0-2 0,-2 0-7 0,1 0 15 16,3 0-13-16,0 0-2 0,-5 0 11 0,4 0-4 16,-1 0 11-16,1 0-12 0,2 0-3 0,-4 0-5 15,3 0 5-15,-1 0-3 0,0 0 12 0,1 0-5 16,-4 0-4-16,0 0 17 0,-2 0-19 16,1 0 8-16,0 0-2 0,1 0 2 0,-2 0-3 15,2 14 6-15,1-14 0 0,-1 0-9 0,-1 0 18 16,1 0-24-16,0 0 4 0,1 0 9 0,-3 0-18 15,2 0 23-15,0 0-7 0,-2 0-10 0,0 0 13 16,2 0-12-16,-5 0 9 0,2 0 3 0,-1 0-10 16,-3 0 6-16,-3 0 7 0,4 0-14 0,-1 0 15 15,-3 0-15-15,3 0-1 0,-3 0 13 0,3 0-6 16,4 0 6-16,-1 0-18 0,-1 0 7 0,3 0 5 16,4 0-3-16,0 0 6 0,-1 0 2 0,3 0-6 15,-3 0 1-15,-1 0 9 0,1 0-11 0,-1 0-1 16,0 0 10-16,-1 0-10 0,-1 0-4 0,0 0 13 15,-4 0-12-15,4 0 4 0,-3 0 13 0,0 0-16 16,-1 0 8-16,-2 0-3 0,1 0-13 0,3 0 15 16,1 0 7-16,2 0-7 0,-2 0-4 15,0 0-2-15,-1 0-4 0,2 0 6 0,4 0 11 16,-4 0-3-16,-1 0 5 0,2 0 1 0,-1 0-15 16,5 0 10-16,-3 0-4 0,0 0-18 0,3 0 16 15,-2 0-5-15,1 0 1 0,-2 0 2 0,-1 0 6 16,0 0-14-16,-1 0 3 0,-1 0 21 0,-1 0-20 15,-1 0 13-15,-1 0-12 0,-1 0-2 0,1 0 9 16,4 0-18-16,-3 0 22 0,2 0-11 0,-1 0 4 16,7 0 16-16,-4 0-20 0,5 0 11 0,-2 0-7 15,1 0-5-15,1 0-1 0,1 0 9 0,-1 0-1 16,-1 0-5-16,3 0 9 0,-2 0-12 0,0 20 12 16,1-20 6-16,0 0-18 0,1 0 5 15,-2 0 1-15,-1 0-20 0,-2 0 23 0,6 0 2 16,-2 0-11-16,-2 0 18 0,2 0-4 0,1 0-18 15,2 0 11-15,1 0 1 0,0 0-8 0,-1 15 10 16,4-15-13-16,-5 0 10 0,4 0 2 0,-5 0-4 16,5 0 2-16,-5 0-1 0,7 0-14 0,-3 0 19 15,-5 0 0-15,2 6-12 0,-4-6 15 0,2 0-16 16,-5 0 5-16,5 0-3 0,-4 0 9 16,0 0 7-16,8 0-4 0,-2 0-1 0,2 0-3 15,0 0 4-15,0 0-7 0,2 0 11 0,-5 17-19 16,3-17 16-16,-1 0-16 0,3 0 5 0,-2 0 8 15,4 0-21-15,-2 12 17 0,2-12-5 0,1 0 6 16,1 0 0-16,-2 0 4 0,1 0-6 0,-1 8-6 16,0-8 2-16,2 0-1 0,-4 0 2 0,0 0 11 15,2 5-14-15,-2-5 16 0,-3 0-1 0,4 1-9 16,-5 2 3-16,5-3-2 0,-4 2-17 0,1 0 7 16,-2 0 14-16,4-2-15 0,-4 2 21 0,0 0-10 15,1-2-10-15,-4 0 9 0,1 0 1 0,-4 0-11 16,-1 0 11-16,0 0-7 0,0 0-1 0,-1 0 21 15,-5 0-20-15,-2 0 4 0,1 0-8 0,3 0 10 16,-6 16 6-16,1-16-3 0,-5 0 2 0,1 0-29 16,1 0-22-16,-2 0-32 0,-2 0-37 0,3 0-55 15,-3 0-10-15,0 0 30 0</inkml:trace>
  <inkml:trace contextRef="#ctx0" brushRef="#br0" timeOffset="11443.52">8044 15185 263 0,'0'0'35'0,"0"0"41"16,0 0 38-16,0-3 30 0,0 3-17 0,0-3-21 16,0 1-30-16,0 2-34 0,0 0-20 0,0 0-20 15,0 0-12-15,0 0 2 0,0 0 0 0,0 0-12 16,0 0 10-16,0 0 12 0,0 0 9 0,0 0 1 16,0 0-5-16,0 19-3 0,0-19-27 15,0 0 13-15,-18 12 4 0,18-12 0 0,0 8 21 0,0-8-13 16,0 8 2-16,0-2-10 0,0-3 0 15,0 1 16-15,0-1-4 0,0-2 0 0,0 1-3 16,0-1-3-16,0 1 18 0,0-2 17 0,0 0 12 16,0 0 40-16,0 0 1 0,0 0-2 0,0 0-22 15,18 0-37-15,-18 0-8 0,0 0-12 0,0-24 8 16,11 24-4-16,-11 0-4 0,0-20 7 0,0 20 1 16,0 0 6-16,0-14-4 0,0 14-9 0,0 0 18 15,0 0-29-15,0 0 10 0,0-8-11 0,0 8-9 16,0 0 9-16,-16 0-6 0,16 0 4 0,0 0-7 15,-18 0 12-15,18 20-9 0,-11-20 17 0,11 0 2 16,-10 14-1-16,5-14-12 0,5 0 1 16,-6 16-3-16,5-16 6 0,1 10 4 0,0-10 0 15,0 9-11-15,0-9 0 0,0 6 14 0,0-3-21 16,0-3 13-16,0 1-3 0,0-1 1 0,19 0 10 16,-19 0 4-16,0 0-4 0,0 0 8 0,0 0-8 15,0 0-4-15,9 0-14 0,-9 0-6 0,0 0 9 16,0-18-6-16,0 18 18 0,0 0-4 0,0-14 6 15,0 14 1-15,0 0 9 0,0-15-16 0,0 15-10 16,0 0-1-16,0-8-20 0,0 8 34 0,0 0-3 16,0 0-14-16,0 0 10 0,-15 0-6 0,15 0 6 15,0 0 11-15,0 0-7 0,-13 0-4 0,13 0-6 16,-11 18 28-16,11-18-18 0,-10 0 0 16,3 15-7-16,3-15-22 0,0 0 6 0,3 12-7 15,-1-12-38-15,-1 0-41 0,2 9-36 0,1-9-22 16,0 0 19-16,0 0 16 0,0 0 32 0,0 0 17 15,0 0-4-15,0 0 1 0,0 0-4 0,0 0 2 16,0 0 33-16</inkml:trace>
  <inkml:trace contextRef="#ctx0" brushRef="#br0" timeOffset="13102.51">4380 15146 359 0,'0'0'29'16,"0"0"21"-16,0 0 22 0,0 0 18 0,0 0-16 16,0 0-18-16,-12 0-4 0,12 0 7 0,0 0 1 15,0 0 0-15,-5 0-12 0,5 0-5 0,0 0-12 16,-2 0 16-16,2 0-3 0,-1 0-11 0,1 0-8 15,-3 0-3-15,3 0 0 0,0 0-17 0,0 0 5 16,0 0-17-16,0 0 0 0,0 0 7 0,0 0 11 16,0 0-11-16,0 0 11 0,0 0 4 15,0 0-11-15,0 0-4 0,0 0 4 0,0 0 0 16,0 0-4-16,0 0 27 0,0 0-24 0,0 0 1 16,0 0 0-16,0 0-19 0,0 0 26 0,0 0-18 15,0 0 14-15,24 0 5 0,-24 0-16 0,17 0 23 16,-17 0-23-16,25 0 12 0,-15 0-20 0,2 0 12 15,0 0 11-15,-1 0-18 0,1 0 22 0,2 0-18 16,-1 0-8-16,0 0 18 0,-1 0-18 0,3 0-5 16,2 0 24-16,-2 0-12 0,0 0 4 0,-2 0 19 15,-3-16-23-15,2 16 11 0,1 0 5 0,-4 0-8 16,0 0 3-16,0 0-22 0,-2 0 7 0,1 0-10 16,2 0 21-16,-2 0 5 0,0 0-8 0,-2 0 19 15,4 0-23-15,-1 0 11 0,0 15-3 16,0-15-19-16,-2 0 0 0,2 0 23 0,-2 0-1 15,1 0-11-15,-1 0 23 0,1 0-27 0,-3 0 8 16,1 0 4-16,0 0-7 0,-1 0 3 0,0 0-4 16,-1 0 19-16,-1 7-22 0,-2-7 3 0,0 0 8 15,2 0-4-15,0 4 11 0,3-4-7 0,2 0-19 16,3 0 4-16,-2 0 7 0,5 0 3 0,0 0 5 16,-2 0 0-16,-2 0-11 0,0 0 7 0,1 0 0 15,-4 0-7-15,-1 0-9 0,-2 0 13 0,1 0 6 16,2 0-10-16,0 0 14 0,-4 0-22 0,5 0 7 15,-3 0 23-15,0 0-18 0,1 0 18 0,-1 0-15 16,-1 0-8-16,0 0 12 0,-1 0-8 16,3 0 4-16,2 0 4 0,0 0-4 0,-1 0-4 15,1 0 19-15,4 0-18 0,-2 0 18 0,0 0-15 16,0 0-8-16,-4 0 16 0,2 0-12 0,1 0 8 16,-3 18-15-16,-1-18 11 0,0 0 3 0,0 0-3 15,-1 0 15-15,1 0-22 0,1 0-4 0,0 0 15 16,0 0 3-16,0 0 8 0,1 0-8 0,2 10-7 15,-3-10-11-15,4 0 7 0,0 0 8 0,-1 0-11 16,1 0 11-16,1 0-4 0,-1 0 3 16,-1 0 16-16,2 0-23 0,-2 0-4 0,1 0-3 0,-3 0 4 15,1 0-5-15,-2 0 1 0,0 0 15 0,1 0-8 16,1 0 19-16,-3 0 1 0,0 0-24 0,0 0 8 16,1 0-7-16,-3 0-1 0,2 0 4 0,0 0 0 15,-2 0 8-15,3 0 4 0,-1 0-4 16,1 0 0-16,-1 0-1 0,3 0-3 0,-1 0 0 15,2 0 1-15,1 0 6 0,-3 0 0 0,1 0 8 16,0 0-19-16,2 0-3 0,-2 12 3 0,0-12-7 16,-2 0 15-16,3 0-4 0,-3 0 7 0,0 0-3 15,2 0 7-15,0 0-3 0,-1 0-19 0,-1 0 11 16,2 0-7-16,2 0 10 0,0 0-11 0,-2 0 8 16,0 0 0-16,2 0-15 0,-2 0 15 15,1 0-7-15,-2 0-24 0,0 0 15 0,0 0-11 16,-2 0-8-16,0 0 13 0,0 0-1 0,2 0 19 15,-2 0-15-15,0 0 14 0,0 0-31 0,-1 0-28 16,0 0 18-16,3 0-42 0,-2 0-2 0,-1 0-4 16,2 0-20-16,0 16 4 0,-1-16-8 0,3 0-7 15,-1 0-5-15,0 0 33 0</inkml:trace>
  <inkml:trace contextRef="#ctx0" brushRef="#br0" timeOffset="17229.41">8015 15205 179 0,'0'0'7'0,"0"0"10"0,0 0 13 0,0-5 6 16,0 5 5-16,0 0-7 0,0 0-5 0,0 0 1 15,0 0-17-15,0 0-4 0,0 0-4 0,0 0-3 16,0 0-3-16,0 0 2 0,-15 0 3 16,15 0-15-16,0 0 15 0,0 0 1 0,-14 0-8 15,14 18 13-15,0-18-4 0,-10 0-5 0,10 0-9 16,-5 12 7-16,3-12-8 0,0 0 0 0,2 10 7 16,0-10-3-16,-1 4 2 0,1-4 1 0,0 5 3 15,0-5-11-15,0 2-13 0,0 1-6 0,0-3 1 16,0 0-2-16,22 0 17 0,-22 0 6 0,0 0 1 15,0 0-2-15,19 0 6 0,-19 0-5 0,12 0 11 16,-12 0 5-16,11 0-3 0,-11-18 5 16,7 18-18-16,-7 0 6 0,0 0 5 0,0 0 7 0,0-12 4 15,0 12 3-15,0 0 0 0,0 0 7 16,0-12 13-16,0 12 1 0,0 0-5 0,-21-4-11 16,21 1-6-16,0 2-7 0,0 1 2 0,-14 0 0 15,14 0-5-15,0-2-3 0,-12 0-4 0,12 2 3 16,-7 0-6-16,1 0-3 0,1 0 11 0,2 0-12 15,1 0 6-15,-1 0 6 0,1 0-8 0,-1 0 8 16,-1 0-4-16,3 0 1 0,-1 18-9 0,2-18 12 16,0 0-3-16,-1 0-8 0,0 12 12 0,1-12-21 15,0 0 12-15,0 10 1 0,0-10-6 0,0 6 6 16,22-6-11-16,-22 3-3 0,0-1 2 0,0-2 6 16,21 3 0-16,-21-3 2 0,0 0 8 0,0 0 0 15,0 0 3-15,0 0-1 0,9 0 2 16,-9 0 2-16,0 0 7 0,5 0 1 0,-5-21-4 0,0 21-6 15,0 0-1-15,0-17 17 0,0 17 17 16,0 0 10-16,0-14 2 0,0 14 8 0,0-9-21 16,-22 9-2-16,22-7-4 0,0 4-20 0,0 3-3 15,0-3-5-15,-14 3-8 0,14 0 0 0,0 0-6 16,0 0 3-16,-9 0 2 0,9 0-4 0,-6 0 20 16,6 0-10-16,-5 0-6 0,3 20-1 0,-2-20-2 15,1 0 6-15,2 0-4 0,1 18 9 0,0-18-12 16,0 0-10-16,0 0 14 0,0 14-23 0,0-14-2 15,0 0-10-15,0 0-12 0,23 5 9 16,-23-5 13-16,0 0 17 0,0 0 7 0,0 0 15 0,12 0-22 16,-12 0-21-16,0 0-25 0,0 0-37 15,0 0-34-15,8 0 20 0,-8 0 27 0</inkml:trace>
  <inkml:trace contextRef="#ctx0" brushRef="#br0" timeOffset="21234.25">8002 15179 32 0,'0'0'0'16,"0"0"0"-16,0 0 6 0,0 0-2 0,0 0 6 15,0 0-6-15,0 0 8 0,0 0-3 16,0 0-9-16,0 0 4 0,0 0-13 0,0 0 8 16,0 0 4-16,0 0 1 0,0 0-2 0,0 0 10 15,0 0-6-15,0 0 0 0,0 0 9 0,0 0-2 16,0 0-3-16,0 0 2 0,12 0 0 0,-12 0-7 16,0 0 1-16,7 0-1 0,-7 0-4 0,6 0-1 15,-6 0 3-15,8 0-3 0,-4 0 0 0,-1 0 1 16,1 0 3-16,0 0 1 0,1 0-3 0,-1 0-7 15,-1 0 5-15,1 0-5 0,1 0 4 0,-1 0 3 16,2 0-6-16,-1 0 2 0,0 0 4 0,2 0 4 16,-2-9 2-16,0 9-3 0,0 0-8 0,2-2 7 15,-1 2-5-15,1-5 1 0,-2 3 3 16,2 1-6-16,1 0 3 0,-2 0-3 0,2-2 5 16,0 2-11-16,1 1 10 0,-3-2 1 0,0 1-5 15,0 1 7-15,0 0-10 0,0-2 7 0,-4 2-1 16,2 0 3-16,-3 0 0 0,4 0-4 0,-1 0 7 15,1-1-9-15,0 0 1 0,0 0 1 0,2 0-5 16,-1-1 7-16,0 0 1 0,1 2 3 0,-2-3-7 16,2 2 1-16,-1 0 4 0,0-1-4 0,4 1 3 15,-4-2-3-15,2 2 2 0,0-1 1 0,-1-1-2 16,1 2 3-16,-4 1-8 0,3-1-3 0,-3 1 11 16,2-1-3-16,-2-1 5 0,-2 2-6 0,-1 0-6 15,3 0 4-15,0 0-6 0,-3 0 16 0,2 0-6 16,-1 0 0-16,1 0 4 0,4 0-8 15,-3 0 2-15,0 0 3 0,-1 0-5 0,1 0 2 16,3 0 0-16,-2 0-1 0,4 0 6 0,-1-14-6 16,-2 14 4-16,1 0-6 0,1 0 8 0,0 0 0 15,-1 0 2-15,1-8-7 0,-2 8 0 0,0 0 1 16,-1 0-2-16,0-3 13 0,-1 3-5 0,0 0-3 16,1-1 10-16,-1 1-14 0,0 0 11 0,-1 0 5 15,1-2-7-15,2 0 6 0,0 0-11 0,2 2 2 16,-3-2-5-16,2 1-2 0,2 1-4 0,0-1 5 15,1-2-3-15,-4 3 1 0,1-1 9 0,5 1-7 16,-5-2 6-16,0 2 3 0,0 0-11 0,-1 0 4 16,-3-2 0-16,2 2-2 0,0 0 14 15,-1 0-7-15,-2 0 1 0,2-1-1 0,1 1-14 16,-1 0 13-16,2 0-8 0,0-2 5 0,1 2-1 16,2 0-10-16,-2 0 9 0,0 0 1 0,2-1-1 15,1 0 4-15,-1 1-5 0,-3 0-2 0,3-2 4 16,-3 2-3-16,0 0 1 0,1 0 1 0,-6 0-2 15,3 0 8-15,2 0 10 0,-1 0 5 0,-4 0 5 16,7 0-2-16,-2 0-5 0,-2 0-2 0,3 0-9 16,1 0-6-16,-1 0-2 0,2-14-8 0,-3 14 8 15,0 0 4-15,2 0-4 0,1-9-2 0,-3 9-1 16,3 0 6-16,-4-7-7 0,2 7 10 16,1 0 2-16,-3-3-14 0,5 2 12 0,-4-2-7 15,4 2-4-15,-1-2 4 0,-2 2-1 0,-2 1 6 16,4-4 3-16,2 3 2 0,-2-1-7 0,-1-1-5 15,-1 2 3-15,2-2 0 0,1 0 2 0,1 2 1 16,3-3-4-16,-3 4 0 0,2-2 5 0,-2-2-8 16,-2 2 4-16,4 0-2 0,-1 2 0 0,-3-3 4 15,-1 3-3-15,1-1 5 0,-4 0-7 16,4 1 3-16,-1 0 1 0,0-2 2 0,-2 2 1 0,3 0 0 16,-4 0-4-16,0-1-1 0,4 1 5 0,-5-2-3 15,1 1-3-15,0 0 1 0,3-1-2 0,-3 2-2 16,4-1-3-16,-3-1 6 0,2 2 9 0,-1-2-2 15,3-1 5-15,-2 3-8 0,3 0-6 16,-2-1 4-16,0 1 0 0,2-3-2 0,-2 3 5 16,-2 0-3-16,2-2 0 0,-1 0 1 0,-1 0-6 15,-1 2 7-15,-1-1 5 0,3 0-1 0,-2 0-4 16,0 0-5-16,-1 0-6 0,6-1 10 0,-4 1-1 16,3-1 4-16,-3 2 2 0,3-2-9 15,2-1-1-15,-2 2 0 0,1 0 3 0,-2 1 4 16,1-2 6-16,-2 0-5 0,1 1-6 0,-1 1 1 0,-1-3-8 15,-1 2 15-15,2 1 0 0,-2-1 3 0,-1-1-6 16,0 0-5-16,1 1 4 0,-1 0 0 16,1-1 1-16,2 0-4 0,-1 0-10 0,0 0 10 15,0-1 7-15,2 0-1 0,4 1 2 0,-1 0-13 16,1-3 11-16,2 4-1 0,2-3 12 0,3 0-4 16,0 1-15-16,-2 3 7 0,2-3-9 0,-3 2 8 15,-1-1 3-15,-3 1-3 0,0 1 12 0,-3-1-11 16,-3-2 1-16,3 3-5 0,-5 0-5 0,0-1 5 15,-2-1 4-15,1 2 7 0,-4-1-6 0,2 1-1 16,1 0 1-16,0-2-12 0,0 2 2 0,-1-3 5 16,2 3-7-16,1-2 6 0,3 1 8 0,-3-1-11 15,3 1 6-15,-3-2 2 0,3 2-5 0,0 0 10 16,-1-1-6-16,-2 0-4 0,2 0-1 16,-2 0 4-16,1-1 1 0,5 1 0 0,5-1 7 15,-4-1-8-15,6 2 0 0,1 0 4 0,-2-1-12 16,3-1 5-16,2 1-2 0,-6 1 8 0,-1-1-3 15,-3 0 3-15,-4 0 2 0,3 1-6 0,-3 0 3 16,-1 0 4-16,0 1 0 0,-3 0 17 0,-4 1 9 16,3 0-5-16,-2-1 24 0,3 1-24 0,-4 0-6 15,0 0 14-15,0 0-37 0,0 0-2 0,0 0 3 16,0 0-12-16,0 0 8 0,0 0 1 0,0 0-1 16,0 0 2-16,22 0 7 0,-22 0 1 0,0 0-4 15,0-18-8-15,17 18-11 0,-17 0 17 0,25 0-4 16,-5-8 6-16,-4 8 2 0,5 0-9 0,2-10 21 15,3 3-14-15,-3 5 4 0,-1 0-4 16,-6-1-9-16,-3 1-3 0,0 0 4 0,-2 1-3 16,-1 1 9-16,-5-2 5 0,1 1-3 0,-3-3 6 15,-1 4-10-15,2 0 1 0,-1 0 9 0,-1-4-10 16,2 4 0-16,-2 0 9 0,1 0-21 0,2 0 8 16,1-3 6-16,2 2-7 0,-1 1 14 0,2-3-4 15,-3 0-6-15,7-1 9 0,1 0 14 0,6 0 20 16,5-1-9-16,3 1 10 0,-2 0-25 0,4-2-24 15,2 3 10-15,-4 0-7 0,-1 2 1 16,-9-1 9-16,-4 0-8 0,-4 0 3 0,-5 2 16 0,-1 0-19 16,-4 0 15-16,0-3 16 0,1 3-9 15,0 0 24-15,-1-1 9 0,0 1-36 0,0 0 2 0,0 0-4 16,0 0-27-16,0 0 16 0,0 0-8 16,24 0-8-16,-24 0 16 0,0 0-23 0,20 0 15 15,-20-17-7-15,18 17 7 0,-6 0 15 0,3 0-14 16,-1 0 6-16,6-10 1 0,-1 10-19 0,2-4 18 15,-1 4-3-15,2-5-3 0,-6 3 11 0,0-2-1 16,-3 2-10-16,-3 0 14 0,-1 2-7 0,0-3-5 16,2 0 19-16,-2 0-21 0,1-2 10 0,-2 2-3 15,3-1-23-15,-4 1 8 0,2 2 3 0,-1-3 8 16,-2 2 15-16,2 2-7 0,-3-4-5 16,3 4-14-16,-4-5 15 0,6 5-4 0,-6-3 7 15,3 2 8-15,2-3-30 0,1 0 3 0,4 3 8 16,2-2-8-16,3 1 12 0,0-5 8 0,-1 6-20 15,7-6 12-15,-3 1 10 0,0 4-6 0,-1-5 15 16,-3 2-26-16,2 0 15 0,0 5-16 0,-2-5-11 16,-6 1 23-16,2 3-20 0,-4-2 23 0,-2 3 9 15,1-2 0-15,-5 0-12 0,-1-1 0 0,0 1 0 16,4 1-12-16,-1-2 8 0,-1 3-12 0,0-3 8 16,4 0-4-16,2 1 15 0,0-1-11 0,3 1 3 15,0-1 5-15,3-3-23 0,6 4 23 0,4-2-20 16,1 1 0-16,3-1 7 0,4 1-8 0,-1-2 8 15,-3 1-3-15,-4 1 8 0,0-2-8 16,-7 3-2-16,-5 0 33 0,-3-2-4 0,-6 3 0 16,2 1 4-16,-2-2-30 0,1 0-9 0,-3-2 24 15,1 1-5-15,1-3 12 0,0 0 0 0,1 4-20 16,1-3 4-16,0 2-11 0,0 0 13 0,1-1 6 16,2 1 1-16,1-1 4 0,5 4-16 0,0-2-8 15,5 2 8-15,-2-3-10 0,4-3 24 16,2 6 5-16,-1-3-8 0,0 3 4 0,0 0-3 15,-2 0 4-15,-6 0-21 0,-3 0 24 0,3 0-7 0,-4 0-5 16,0 0 17-16,-2 0-24 0,0 0 16 16,-2 0 5-16,1-20-9 0,-1 20 25 0,-3 0-28 15,4 0 5-15,-3 0 15 0,1 0-22 0,-3 0 18 16,6 0-17-16,-2 0 4 0,-1 0 5 0,4-17-21 16,3 17 11-16,2 0 1 0,4 0-3 0,2 0 3 15,-2 0 13-15,6 0-25 0,-3 0 12 0,-2 0 9 16,-1 0-22-16,-1 0 21 0,-8-17-16 0,-1 17 0 15,5 0 8-15,-12 0-3 0,0 0 7 0,3 0 13 16,-3 0 4-16,-4 0 4 0,5 0-17 0,0 0 0 16,-5 0-3-16,7 0-9 0,1 0 8 0,-4 0-4 15,1 0-5-15,2 0 1 0,2 0 25 16,2 0-16-16,1 0-5 0,-4 0 0 0,3 0-13 16,8-27 13-16,1 27 0 0,2 0 4 0,-2 0-16 15,-4 0-1-15,9 0 5 0,-9 0 4 0,3 0 16 16,-5 0 10-16,-5 0-14 0,-2 0-4 0,2 0-8 15,-2 0-9-15,-3-15 22 0,1 15-13 0,-1 0 4 16,-4 0-4-16,4 0-1 0,2 0-3 0,-4-11 29 16,7 11-29-16,-3 0 0 0,3 0 24 0,1-6-37 15,0 1 38-15,1 5-9 0,-1 0-12 0,1 0 4 16,0-4-12-16,-2 0 16 0,2 4-8 0,-4 0 0 16,4-2 16-16,-2 0-16 0,0-3 12 15,3 3 9-15,-4-1-21 0,5 2 0 0,-5-2 4 0,1 0-8 16,1-1 16-16,-5 2-16 0,5 1 4 0,-2-5 4 15,1 4-17-15,1-1 13 0,-2 0 8 16,5 0-8-16,2 3 4 0,-3-3 17 0,0-1-25 16,-1 4 4-16,0 0 3 0,1 0 6 0,-1 0-1 15,0 0 4-15,1 0 8 0,-4 0-20 0,3 0 12 16,-1 0-4-16,-1 0-20 0,1 0 8 0,0 0 0 16,1-18-4-16,5 18 16 0,-1 0-12 0,2 0 0 15,4 0 24-15,-2 0-20 0,3-14 20 0,-6 14-12 16,2 0-4-16,-3 0 4 0,-3 0 0 0,-5 0 8 15,-1-6-16-15,-2 6 20 0,-4 0-12 16,1 0 8-16,-1 0-7 0,0-3-5 0,0 3 4 16,0 0-16-16,0 0-4 0,0 0-20 0,0 0-58 15,0 0-63-15,0 0-83 0,0 0-66 0,0 0 53 16</inkml:trace>
  <inkml:trace contextRef="#ctx0" brushRef="#br0" timeOffset="22969.32">9856 14891 225 0,'0'0'3'0,"0"0"8"15,0 0 7-15,0 0 1 0,0 0 7 0,0 0-9 16,0 0 5-16,0 0-5 0,0 0-5 0,0 0 7 15,0 0-8-15,0 0 8 0,0 0-1 0,0 0-3 16,0 0-3-16,0 0-3 0,0 0 0 0,0 0-1 16,0 0 15-16,0 0 3 0,0 0 1 0,0 0 2 15,0 0-12-15,0 0-6 0,0 0 5 0,0 0-4 16,0 0-5-16,0 0 0 0,0 0-5 0,0 0-4 16,0 0 7-16,0 0 8 0,0 0 0 15,0 0 4-15,0 0-6 0,0 0-2 0,0 14-11 16,0-14 9-16,0 0 0 0,0 0-2 0,0 8 9 15,0-8-6-15,0 0 10 0,19 7 4 0,-19-7 5 16,0 5-6-16,0-3-3 0,0 2-3 0,0 0-14 16,0-3 10-16,0 4-1 0,0-1-1 0,0 1 12 15,0-1 1-15,18 0-10 0,-18 0 7 0,0 0-9 16,0 1-2-16,0 1-3 0,0-3-4 0,0 1 9 16,0 1-4-16,0-1-1 0,0 0-5 15,0 1-1-15,0-1-13 0,0-1 19 0,0 3-13 16,0-3 0-16,0 1 18 0,0 0-7 0,24 0 1 15,-24 1 6-15,0-2-10 0,0 2 10 0,0-1 0 16,0 1 17-16,0-1-6 0,0 0-7 0,0 0 9 16,0 0-22-16,0 0 0 0,0 1-15 0,0-3 19 15,0 3-5-15,0-2 1 0,0 1 9 0,0-2-24 16,0 2 14-16,0-2-1 0,0 3 3 0,0-2 2 16,0-1-4-16,0 0 14 0,0 2-3 0,0-1-10 15,0 1 2-15,0-2-6 0,0 3 10 0,0-1 10 16,0-1-14-16,0-1-2 0,0 1-8 15,0 1 7-15,0-2-7 0,0 3 10 0,0-1 1 16,0 0-7-16,0 1 13 0,-17-2-18 0,17 3-3 16,0-1 15-16,0 0-14 0,0-1 14 0,0 1 7 15,0-1-15-15,0-1 4 0,0 1-1 0,0-1-13 16,0 1 11-16,0-1 3 0,0-1-3 0,0 1 13 16,0 1-3-16,0-3-1 0,0 2 1 0,0 0 0 15,0 0-14-15,0 0 11 0,0-2 4 0,0 2-8 16,-19-2 4-16,19 2-8 0,0-1 4 0,0 0 3 15,0-2 7-15,0 1 16 0,0 4-22 0,-11-4-11 16,11 2 4-16,0-3-8 0,0 4 18 0,-7-3 0 16,7 1-4-16,-2-1-6 0,1 1-8 0,1 1 7 15,0-1-3-15,0 2 3 0,0-4 19 0,0 4-11 16,0-2-1-16,0-1-3 0,0 0-22 0,0 0 18 16,0 3 11-16,0-4-7 0,0 3 7 15,0-3-7-15,0 3-4 0,0-1 11 0,0 0-6 16,0 0-5-16,0 0 0 0,0-1-11 0,0 2-4 15,0-3-3-15,0 0-12 0,0 3-10 0,0-3-9 16,0 1-20-16,0-1-14 0,0 0-8 0,0 0-1 16,0 0-24-16,0 0-16 0,0 0-21 0,0 0 21 15</inkml:trace>
  <inkml:trace contextRef="#ctx0" brushRef="#br0" timeOffset="23872.1">10259 15015 377 0,'0'12'15'0,"0"-12"18"0,0 0 24 16,0 0 15-16,0 0 10 0,0 0 9 0,0 0-3 15,0 0-10-15,-28 0-28 0,28 0-17 0,0 0-19 16,0 0-21-16,0 0 7 0,0-16-12 0,0 16 2 16,0 0 14-16,29 0-1 0,-29-14-2 0,0 14-9 15,0 0 5-15,26-10-5 0,-26 10 2 16,15-8 5-16,-1 8 6 0,-14-4 3 0,19 1 3 0,-8 2 8 16,-1 1-13-16,-1-3-3 0,0 3-13 15,-3 0-2-15,-1 0 0 0,0 0-3 0,1 0 24 16,-2 0-1-16,-2 0-13 0,0 0 10 0,-2 0-10 15,1 0 8-15,0 21 13 0,-1-21-12 0,0 0 5 16,0 19-14-16,0-19 16 0,-24 14 3 0,24-14-11 16,0 13-1-16,-22-13-6 0,22 11 6 0,0-11 12 15,-15 8 1-15,15-8-1 0,0 4-2 0,-14-2 6 16,14-2-1-16,0 1 3 0,0-1 12 0,0 0-14 16,-5 0 7-16,5 0 6 0,0 0 10 0,0 0 8 15,0 0 3-15,0 0-3 0,0 0 4 0,0 0-10 16,0 0-8-16,0 0-6 0,0 0-18 15,0 0 10-15,0 0-7 0,0 0 7 0,0 0-5 16,0 0-10-16,0 0 0 0,0 0-3 0,0 0-6 16,0 0 2-16,0 0 7 0,0 0-19 0,0 0 0 15,0 0 10-15,20 0-16 0,-20 0 18 0,0 0 1 16,0 0-9-16,0 0 9 0,13 0-4 0,-13 0-6 16,8 0 9-16,-8 0 1 0,7 0 3 0,-7 16 3 15,6-16-16-15,-4 0 4 0,0 14-7 0,-2-14-4 16,1 11 13-16,-1-11-12 0,0 10 13 0,0-4 3 15,0-1-1-15,0 1 15 0,0-1-21 16,0-2 13-16,0 1-5 0,-22 1-8 0,22-2 15 16,0 0-11-16,-14 0 6 0,14 0 7 0,-13-1-10 15,13-2 13-15,-20 0-6 0,20 0 2 0,-15 1 5 16,5-1-11-16,0 0-9 0,0 0 10 0,3 0-7 16,0 0 10-16,0 0 15 0,-3 0-19 0,4 0 10 15,2 0-13-15,-1 0-16 0,2 0 13 0,-1 0 6 16,2 0-3-16,1 0-6 0,-2 0 9 0,3-14-3 15,-4 14 0-15,2 0 12 0,-2 0-31 0,-1 0 0 16,2 0 11-16,-1 0-5 0,0 0-6 0,0 0-24 16,-2 0-31-16,5 0-37 0,-1 0-13 0,0 0-28 15,2 0-20-15,-1 0-7 0,-1 0-18 0,1 0-2 16,0 0 40-16,0 0 52 0</inkml:trace>
  <inkml:trace contextRef="#ctx0" brushRef="#br0" timeOffset="24353.3298">10505 15004 484 0,'2'0'34'0,"-2"-2"27"0,0-1 27 0,0 3 12 15,0 0-30-15,0 0-10 0,0 0-32 0,0 0-1 16,0 0-6-16,0 0-12 0,0 0 4 16,0 0-16-16,0 0-2 0,0 0-1 0,0 0 4 15,0 0 16-15,0 0 5 0,-23 17-3 0,23-17 2 16,0 0-14-16,0 15 4 0,0-15 14 0,0 14-5 16,-16-14 14-16,16 13-14 0,0-7-16 15,-14 1 9-15,14 1-24 0,-6-3 14 0,-1 4 14 0,4-5-21 16,0 3 25-16,1 0-3 0,2-2-18 0,0 0 6 15,0 0-3-15,0-1-1 0,0 0 8 16,0-1 4-16,0-2-11 0,0 2 11 0,20-1 3 0,-20 0-2 16,0-2 2-16,20 0-10 0,-20 0-5 15,17 0 6-15,-17 0 6 0,14 0-3 0,-14 0 11 16,16 0 22-16,-16 0 0 0,12-18 11 0,-9 18 2 16,0 0-25-16,1-15-7 0,0 15-7 0,-1 0-12 15,-2-15 10-15,1 15-2 0,-2-13-1 0,0 6 3 16,0 1 0-16,0 1-6 0,0-1-1 0,0 0-8 15,0 4 2-15,0-3-7 0,0 1-2 0,0 1-2 16,0 0-5-16,0 2 5 0,0 0-25 0,0 0-33 16,-18 1-65-16,18-1-56 0,0 1-50 0,0 0-31 15,-14 0 9-15,14 0 67 0</inkml:trace>
  <inkml:trace contextRef="#ctx0" brushRef="#br0" timeOffset="24554.25">10660 14940 828 0,'0'0'54'0,"0"0"58"0,0 0 16 0,0 0 11 16,0 0-66-16,0 0-62 0,0 0-3 0,0 0-23 15,0 0 7-15,0 0 4 0,0 0-33 0,0 0-25 16,0 0-71-16,0 0-87 0,0 0-58 15,0 0 8-15,0 0 76 0</inkml:trace>
  <inkml:trace contextRef="#ctx0" brushRef="#br0" timeOffset="28893.66">3383 12366 193 0,'0'0'11'0,"0"-1"7"0,0 0 5 15,0-2-1-15,0 3-6 0,0 0-1 0,-22 0-1 16,22 0 3-16,0 0 1 0,0 0 3 0,0 0 2 15,0 0 0-15,0 0 3 0,0 0-7 0,0 0-6 16,0 0-9-16,0 0-8 0,0 0 1 0,0 0 3 16,0 0 15-16,0 0-1 0,0 0-3 0,0 0 3 15,0 17-9-15,26-17 4 0,-26 0-7 0,0 16 6 16,25-16 4-16,-25 12-13 0,18-4 8 0,-18-3-6 16,0 3 6-16,21-1 0 0,-21 0 4 15,15 0-4-15,-15 1-8 0,13 0 14 0,-7-1-2 16,0 1-5-16,1 0 3 0,0 0-6 0,-3 0-4 15,2 3 9-15,6-1 6 0,-2-1-4 0,-3 1 0 16,3 0-5-16,3-2-11 0,-1 2 12 0,5-1-1 16,-4 1 0-16,-7-3 0 0,9 3-11 0,-5-2 9 15,1 1-8-15,3 0 10 0,-6-1-3 16,-2 1-8-16,2-3 11 0,4 3-3 0,-1-2 0 0,0 2 3 16,1 0-5-16,-2-3 3 0,3 1 3 0,0 2 3 15,2-2 1-15,0 2-11 0,-3-1-1 16,1 0 2-16,-1-2-6 0,1 2 5 0,-3 0 2 15,2-1-7-15,-1 3 5 0,2-4 5 0,-1 0-2 16,-2 1-1-16,1-1 12 0,0 0-2 0,-1 0-1 16,0 1-4-16,-2-1-4 0,3 0-9 0,-2 0 4 15,1 2 5-15,0-3-1 0,-1 3 8 0,2-1 2 16,0-1-2-16,0-1-9 0,1 4-1 0,-1-2-4 16,1-1-4-16,-2 2 1 0,4-4 6 0,0 3-2 15,-4 1 15-15,4-2 4 0,-3-2-16 0,0 4 3 16,2-1 1-16,-2 1-12 0,0-1 15 0,-1 3 5 15,3-3-19-15,-3 0 15 0,1 4-10 0,-1-5-7 16,4 2 12-16,-4-2-6 0,1 3 7 0,1-1 8 16,1-2-13-16,2-2 6 0,-4 5-8 15,2-1-5-15,-1 0 17 0,3-2-4 0,0-1 7 16,-1 3 7-16,1 4-12 0,-4-3 5 0,2-2-17 16,2-2-5-16,-5 2 15 0,0 1-8 0,-1-2 14 15,2 2-4-15,-2-3-11 0,3 2 16 0,5 1-9 16,-5 4 6-16,2 0 1 0,0-5-22 0,2 5 15 15,-1 0-3-15,0-1-1 0,-3 1 4 0,0 0 5 16,-2-2-19-16,0 0 8 0,5 1 11 0,-5 1-12 16,0-6 16-16,-1 4-8 0,5 1-4 0,-7-1 0 15,4 3 8-15,2-4-9 0,-10 3 3 16,10 1 5-16,-2-2-11 0,-1 1 13 0,-4 1-4 16,4 0-2-16,-2-4 5 0,-1 1-11 0,1 2 5 15,1-1 8-15,-3-1-4 0,1 2-2 0,6-4 1 16,-4 1-14-16,-1 2-2 0,5-3 9 0,1 0 6 15,-4 1 1-15,1-2 0 0,1 1-1 0,-4 2-7 16,3-3 4-16,2 2 0 0,-5-2 4 0,3 3 7 16,-2-1-10-16,7 0 4 0,1-1 4 0,-2 2-13 15,1 0 7-15,-1-3-1 0,2 1-3 16,-5 0-1-16,4 1 9 0,-3-1-3 0,-4 0-6 16,4-2 1-16,-1 2 5 0,1 1-1 0,-1-3 2 15,0 1-2-15,1-1-2 0,-4 1 6 0,0-1-3 16,3 0-4-16,-3 0-8 0,-1 0 10 0,2-2-2 15,0 2 13-15,0-2-12 0,2 4 0 0,-1-4 9 16,1 3-21-16,0-1 14 0,-2 0-15 0,2 1 9 16,-1-1 12-16,1-1-1 0,0 2 7 0,0 0-19 15,4 0 2-15,-4 1-1 0,3 0-9 0,0-1 14 16,2-1 7-16,-4 1-6 0,3 0 6 0,-4 1-14 16,-2 0 6-16,1-1 0 0,-1-2-8 0,-2 3 16 15,1 0-11-15,2 0 0 0,0-3 14 0,0 3-18 16,-1-2 11-16,-1 2 8 0,3-1-21 0,-2-1 16 15,-1-2-9-15,-1 2 2 0,2 1 8 0,0-2-10 16,0-1 1-16,1 1-4 0,2 0 2 0,3 0 3 16,-1 0-4-16,5-1 1 0,-2 0 13 15,-2 2-5-15,2 2 8 0,0-5-15 0,-3 4-5 16,3-3 8-16,-3 0-10 0,-3 4 19 0,3-2-13 16,-2-2 4-16,-1 0-5 0,3 2-15 0,-2-1 20 15,-2 2-3-15,-5-2 10 0,2 2 1 0,0-2-7 16,0 2-2-16,2-3-12 0,-2 3 19 0,4-1-5 15,-2 2-1-15,3-4 11 0,-2 2-9 0,1 2-5 16,-2-3 1-16,0 1-7 0,-2 2-4 0,-4-4 18 16,4 2 4-16,0 1-4 0,1 0-1 0,-6 1-13 15,5-1-5-15,-2-2 4 0,3 1 13 0,2 1-1 16,-5 2-5-16,2-5 7 0,2 0-14 16,1 1 8-16,-1 4 2 0,0-3 3 0,4 0 4 15,1 0 6-15,1 1-16 0,-4 0-1 0,-3 0 3 16,2-2-18-16,0 0 23 0,0-4 2 0,-1 2 0 15,0 0 10-15,-2 1-16 0,4-2-5 0,4 3-14 16,-3-3-8-16,2 5 18 0,-6-1 31 0,3 1-16 16,-3-1-1-16,-2-3 4 0,1 5-37 0,-1-3 34 15,2 2 1-15,-1 0-11 0,3 1 17 0,2 3-13 16,-2-3-1-16,4 4-8 0,-4-4 0 16,3 1 3-16,-2 2 0 0,0-3 15 0,0-1-10 0,1 0-3 15,-2 3-1-15,0-3-3 0,1-1 10 0,2 1-3 16,-2-1-1-16,-1 1 8 0,2-2-10 15,-1-2 9-15,2 3-4 0,-2-2-7 0,2 0 7 16,-3 2-6-16,1 0 8 0,-1-1-16 0,-3-1 12 16,-2-2-1-16,-1 3-11 0,0 2 15 0,1-3-11 15,-2 2 9-15,-1-2 6 0,2 0-3 0,2 3 6 16,0 1 1-16,1-1-5 0,0-1 8 0,3 2-29 16,-3-3-1-16,3 3 8 0,1-4-9 0,-1 2 19 15,-1 1 4-15,3-1-10 0,-1 2 0 0,-1-3 8 16,2 2-5-16,-3 0-4 0,-3 1 5 0,2-1-1 15,-1-2 1-15,-2 2-3 0,0-2-8 0,-1-2 7 16,-1 4-15-16,1-4 22 0,0 3 13 0,-1 0-14 16,-2-4 15-16,3 2-14 0,-1-1-11 15,-1 2 11-15,4-1 0 0,-2-2-5 0,4 4 5 16,0-3-11-16,0 1-2 0,1 1 8 0,-1 0 9 16,4-1-4-16,-3 0 3 0,-3 1-3 0,-1-2-1 15,2 1-4-15,2-1-5 0,-1 0 13 0,3 3-20 16,-2-3 10-16,-2 2 10 0,3-2-17 0,-1 1 14 15,0-2-1-15,-6 4-10 0,2-4 13 0,-4 1 0 16,4 2-13-16,1-1 7 0,1 0 1 0,4 0-3 16,-3 1 23-16,1-1-23 0,0 1-6 0,0 0 6 15,-3-3-12-15,5 2 7 0,-10 0 9 16,2-2-1-16,-2 3 9 0,2-2 9 0,1 0-23 0,2-1 8 16,-3 0-11-16,0 0 4 0,1 2 13 15,0-1-7-15,2 1-9 0,3-2-4 0,-2 1 17 16,1 1-9-16,2-1 9 0,4 1 6 0,2-1-12 15,-5 0-2-15,1 2 5 0,-2-3-12 0,0 2-5 16,-2-1 12-16,-4 1-5 0,1-1 7 0,-6 0 5 16,5-2-9-16,-5 3-4 0,1-3-4 0,2 1 7 15,0 0 4-15,-2 0 10 0,0 0 7 0,5-1-10 16,-6 0-2-16,0 2-1 0,0-2-10 0,0 1 3 16,0 1 3-16,0-2-7 0,25 1 3 0,-25 1 0 15,24 1-2-15,-24-1 12 0,21 0 0 0,-21 1-10 16,23 0 8-16,-23 1-11 0,13-1 4 15,-13 0 17-15,9-2-11 0,-1 0 4 0,2 2-14 16,-10-2-3-16,8 2 21 0,-2-2-11 0,-3 1 18 16,4-1-8-16,0-1-17 0,-3 2 9 0,1-2-1 15,4 1-11-15,2-1 10 0,0 2-7 0,3-2-6 16,-2-1 2-16,0 2 7 0,-2-1 4 0,-1 1 3 16,-3-1 17-16,-4 0-24 0,3 0 4 0,-4 1 0 15,-1-2-16-15,2 1 13 0,-2-1 6 0,4 2-3 16,-2-2 17-16,3 0-13 0,-3 1-11 0,0 2 17 15,4-3-6-15,0 1-2 0,-1 1 9 0,-1-1-3 16,5-1-18-16,-4 4 21 0,0-4-4 0,4 0-13 16,-1 0 50-16,0 4 66 0,2-2 11 15,4 0 4-15,-4 1-37 0,2 1-88 0,1-1-7 16,-6-2 13-16,2 4-1 0,2-4 2 0,-5 1-3 16,-1 2-7-16,2-2 2 0,-2 1 10 0,1-1-11 15,0 1 7-15,0-1-18 0,-1 0 10 0,3 0 15 16,-2 3-24-16,-1-2 19 0,2 1-10 0,-2-2-4 15,-2 1 14-15,4 0-7 0,-3 1 3 0,-2-4-5 16,0 2-11-16,1-1 17 0,-2 2-7 16,2-3-4-16,-2 1 20 0,0 2-13 0,2-2 6 0,-2 0-3 15,0-1-6-15,0 0 6 0,-1 0-19 0,2 3-2 16,-2-3-25-16,0 0-52 0,1 0-47 16,-1 0-61-16,1 0-34 0,-1 0-39 0,0 0 13 15,0 0 72-15</inkml:trace>
  <inkml:trace contextRef="#ctx0" brushRef="#br0" timeOffset="29825.55">7104 14898 154 0,'0'0'13'15,"0"0"16"-15,0 0 2 0,0 0 5 0,0 0-2 16,0 0-14-16,0 0-2 0,0 0 8 0,0 0-9 16,0 0 9-16,0 0 8 0,0 0-6 0,0 0 6 15,0 0-9-15,0 0-9 0,0 0-2 16,0 0-13-16,0 0 16 0,0 0 9 0,0 0 17 15,0 0 21-15,-12 0-3 0,12 0 11 0,-8 17 0 16,8-17 2-16,-8 0-1 0,8 12-12 0,-7-12-28 16,1 0-1-16,1 10-6 0,2-10-19 0,1 9 30 15,-5-5-26-15,5 1-11 0,-2-1 22 0,-1-1-18 16,1 3 0-16,2-2 15 0,-3 3 12 0,0-2 7 16,1 1 21-16,-1 0 14 0,-1 0-30 0,2-2-7 15,0 2-6-15,-1-2-32 0,3 1 9 0,-2 0 1 16,0 0-6-16,2 0 11 0,0 0 13 0,-2 1-7 15,1 1-3-15,2 0 3 0,-2 2-14 0,2-2 14 16,0 1-10-16,0 1-4 0,-2 1 0 0,1 0-8 16,0-1 4-16,1 1 3 0,0-2 11 15,-1 2-12-15,1-1 6 0,1-1-11 0,0 1-8 16,0 0 9-16,0 0 3 0,0-2 9 0,0 0-5 16,0 0 0-16,0 1-3 0,0 0 2 0,0-3-7 15,0 2-3-15,0-2 8 0,0 1-5 0,17-3 10 16,-17 2-15-16,0-2-29 0,0 4-27 0,0-3-49 15,11-4-40-15,-11 6-55 0,0-5-42 0,5 0-16 16,-5 0-6-16,0 1 55 0,2-2 70 0</inkml:trace>
  <inkml:trace contextRef="#ctx0" brushRef="#br0" timeOffset="30697.51">6256 14909 375 0,'0'0'29'0,"0"0"44"16,0 0 52-16,0 0 51 0,0 0 20 15,0 0 13-15,0 0-10 0,0 0-16 0,0 0-8 16,0 0-42-16,0 0-24 0,0 0-18 0,0 0-44 16,0 0-16-16,0 0-19 0,0 0-8 0,0 0-9 15,0 0 4-15,0-13 8 0,0 13-13 0,0 0 10 16,0 0-2-16,0-10-15 0,0 10 2 0,0-7 2 15,22 7-6-15,-22-7 6 0,21 6 10 16,-9-1-4-16,-12-1-2 0,21 3 3 0,-11 0-11 0,-3 0-5 16,-1 0 7-16,1 0-5 0,-4 0 4 15,-3 0-3-15,4 21 1 0,-1-21 7 0,-3 0-9 0,0 18 13 16,0-18 0-16,0 15-9 0,0-15 11 0,0 20 0 16,0-11-10-16,-26 2 11 0,26 0-6 15,-20-3-4-15,20 2 10 0,-19-2-11 0,19-1 13 16,-19 0-1-16,19-2-2 0,-15 0 2 0,15-2-10 15,-11-1 13-15,11-1 1 0,-8 1 15 0,8-2-8 16,0 0-3-16,0 0-3 0,0 0-5 0,0 0-4 16,0 0-3-16,0 0 0 0,0 0-6 0,0 0 15 15,0 0-9-15,0 0 2 0,0 0-15 0,0 0-2 16,0 0 6-16,0 0-2 0,0-16 20 0,0 16-5 16,0 0 0-16,23 0 5 0,-23 0-7 0,12 0 0 15,-12 0 0-15,15 0 0 0,-15 0 6 16,17 0-4-16,-8 21 4 0,-1-21 0 0,0 0-6 15,-1 15 2-15,-1-15-7 0,0 12 3 0,-2-12 6 16,-1 11 7-16,-2-11-3 0,-1 11-5 0,0-7 1 16,0 2-9-16,0-2 2 0,0 0 16 0,0-1-14 15,0 1 6-15,-25-1 8 0,25 0-6 0,0-2 6 16,-27 0 3-16,27 1-14 0,-22 1 0 0,22-2-3 16,-22 0 5-16,8-1 10 0,5 0-12 0,0 0 4 15,-2 0 7-15,1 0-14 0,1 0 9 0,2 0 1 16,-2 0-26-16,3 0-12 0,1 0-34 0,0-15-65 15,2 15-76-15,0 0-35 0,0 0-50 0,1-14-4 16,2 14 49-16,-1-9 59 0</inkml:trace>
  <inkml:trace contextRef="#ctx0" brushRef="#br0" timeOffset="31091.89">6508 14982 475 0,'3'-2'42'0,"-2"2"47"16,-1-1 51-16,0 1 61 0,0 0 6 0,0 0-32 15,0 0-34-15,0 0-69 0,0 0-43 0,0 0-2 16,0 0-30-16,0 0 6 0,0 0-14 0,0 0 8 16,0 0 10-16,0 0 3 0,-16 23 14 15,16-23-27-15,0 14 0 0,0-14 6 0,-18 21-8 16,18-21 17-16,0 21 8 0,0-13-11 0,0 1-5 15,0 0-4-15,0-2-13 0,0-1 4 0,0 1 5 16,0-2-6-16,0 0 10 0,24-3-3 0,-24 0 3 16,0 1 3-16,21-3-12 0,-21 0 22 0,17 0-6 15,-17 0-4-15,16 0 16 0,-9 0-25 0,0-20 9 16,0 20-9-16,-1 0-6 0,-2-22 12 0,0 22 3 16,-3-19-1-16,0 19-5 0,-1-17-4 15,0 17 3-15,0-16 10 0,0 10-6 0,0 0 0 16,-23-1-3-16,23 3-11 0,0-2 4 0,-19 4 9 15,19-1-13-15,0 0-9 0,-20 2 4 0,20-1-27 16,-14 2-39-16,4 0-37 0,10 0-50 0,-10 0-60 16,1 0-27-16,3 0 1 0,0 0 58 0</inkml:trace>
  <inkml:trace contextRef="#ctx0" brushRef="#br0" timeOffset="43432.44">13530 14189 67 0,'0'0'0'0,"0"0"4"16,0 0 5-16,0 0-7 0,0 0 3 0,0 0-2 16,0 0-8-16,0 0 10 0,0 0-9 0,0 0 2 15,0 0-2-15,0 0 4 0,0 0 3 0,0 0-4 16,0 0 2-16,0 0-5 0,0 0-1 0,0 0 9 16,0 0-7-16,0 0-1 0,0 0 8 0,0 0-10 15,0 0 1-15,0 0 10 0,0 0-8 0,0 0 5 16,0 0-1-16,0 0-13 0,0 0-6 0,0 0 3 15,0 0 3-15,0 0 3 0</inkml:trace>
  <inkml:trace contextRef="#ctx0" brushRef="#br0" timeOffset="46166.93">13530 14218 115 0,'0'0'7'0,"0"0"0"0,0 0 14 16,0 0 4-16,0 0-16 0,0 0 9 16,0 0-12-16,0 0 0 0,0 0 7 0,0 0-11 0,0 0 0 15,0 0-4-15,0 0 1 0,0 0 4 0,0 0-5 16,0 0 7-16,0 0-8 0,0 0 5 16,0 0-1-16,0 0-5 0,0 0 14 0,0 0-13 0,0 0 14 15,0 0-3-15,16 0-4 0,-16 0 0 0,11 0-9 16,-11 0 4-16,15 0-3 0,-5 0 3 15,-1 0 5-15,3 0-7 0,-3 0 1 0,1 0-1 16,0 0-7-16,-1-16 8 0,0 16 6 0,-1 0 2 16,0 0-4-16,1 0-4 0,-5 0 4 0,0 0-4 15,3-8 5-15,-2 8 0 0,-1 0-8 0,1 0 0 16,-3 0 10-16,2-7-4 0,0 7-2 0,-1 0 4 16,2 0-3-16,-3 0 1 0,1 0 2 15,-1 0-6-15,4 0-4 0,-2 0 2 0,-1 0 6 16,1 0 7-16,0 0-4 0,2 0-2 0,-2 0-7 15,0 0 4-15,-1 0-1 0,3 0 3 0,-2 0-1 16,2 0-9-16,-4 0 14 0,-2 0-5 0,2 0 3 16,2 0-2-16,-3 0-1 0,1 0 0 0,0 0-6 15,-2 0 13-15,4 0-7 0,-2 0 1 0,1 0 0 16,-1 0-7-16,0 0 1 0,3 0 5 0,-1 0 6 16,1 0-5-16,-1 0 8 0,0 0-12 0,1 0-2 15,-1 0 8-15,0 0-8 0,-2 0 11 0,-2 0-1 16,2 0-3-16,0 0-1 0,2 0-7 0,-2 0 6 15,1 0-3-15,1 0 0 0,2 0 3 0,0 0-2 16,-2 0 1-16,1 0 0 0,-3 0 9 0,2-21-7 16,1 21-2-16,-4 0 4 0,2 0-4 15,-1 0 5-15,0 0 0 0,1 0 1 0,2 0-8 16,1 0-5-16,-4 0 6 0,3 0-4 0,-1 0 3 16,-2 0 10-16,2 0-8 0,0 0 8 0,-2 0-6 15,0 0-3-15,2 0 2 0,-1 0 9 0,-1 0-5 16,6 0-1-16,-7 0-3 0,1 0 0 0,0 0 9 15,3 0-5-15,-3 0 6 0,2 0-9 0,1 0-3 16,-5 0 8-16,4 0-1 0,1-14-2 0,-1 14-1 16,3 0-2-16,-6 0 5 0,1 0-4 0,-2 0 1 15,2 0 1-15,2 0-6 0,1 0 2 0,-1 0-6 16,-2 0 2-16,2 0 1 0,2 0 3 0,-2 0 7 16,0 0 5-16,1 0-5 0,-1 0-5 15,1 0 3-15,-3 0-3 0,7 0 0 0,-6 0 6 16,3 0-1-16,1 0 2 0,1 0-3 0,-8 0 2 15,6 0 0-15,-2 0-8 0,1 0 0 0,-2 0-4 16,0 0 6-16,1 0 1 0,-4-15 6 0,6 15 6 16,-2 0-10-16,3 0 1 0,-3 0-3 0,2 0-7 15,-2 0 11-15,1 0-6 0,2 0 15 0,0 0 8 16,-2 0 2-16,-1 0 9 0,4 0-9 0,-3 0-1 16,0 0-4-16,4 0-10 0,-5 0-5 15,0 0 2-15,1 0-13 0,4 0 14 0,-4 0-2 16,-1 0-12-16,3 0 11 0,-5 0-10 0,5 0 4 15,0 0 1-15,-1 0-1 0,-1 0 1 0,-1-21-4 16,1 21 1-16,-3 0-1 0,5 0 2 0,0 0 5 0,2 0 9 16,-5 0-12-16,3 0 0 0,0 0-4 15,1 0-1-15,1 0 8 0,-2 0-2 0,0 0 5 16,-5 0-11-16,5 0-2 0,2 0-1 0,1 0 10 16,-2-17-2-16,-2 17 3 0,1 0 5 0,2 0-13 15,1 0 7-15,-2 0 4 0,1 0 0 0,-4 0-7 16,0-9 6-16,-1 9 1 0,2 0-19 0,-2 0 19 15,-1 0-6-15,0 0-7 0,2 0 11 0,-1 0-13 16,0 0 0-16,3 0 6 0,3 0-2 0,-2 0 9 16,0 0 2-16,-1 0-7 0,5 0 8 15,-4 0-8-15,1-16 3 0,-2 16 8 0,1 0-14 16,-4 0 1-16,4 0 9 0,-1 0-13 0,2 0 7 16,0 0 3-16,-2-9-9 0,1 9 3 0,-2 0 7 15,1 0-5-15,-1 0-9 0,2-6 16 0,-5 6-4 16,4 0-2-16,-2 0 3 0,4-1-5 0,-3 0 0 15,4-2 4-15,-1 3-4 0,1 0 6 0,4-2-2 16,-5-1 3-16,-1 3-2 0,-1-2-5 0,3 2-2 16,-2-1-3-16,-1-1 9 0,2 1-2 15,-2 1 1-15,0-2 1 0,2 1-4 0,3 0 5 0,-1-2 2 16,-3 3-3-16,1-2 4 0,-4 1-4 0,4-2 0 16,-5 0 3-16,2 3-5 0,-2 0-6 15,0-1 2-15,2 0-4 0,-1-2 5 0,3 3 4 16,-1-2-7-16,3 0 8 0,0 2-2 0,-1-3 5 15,3 2 5-15,2-1-14 0,0-1-1 0,-2 2 1 16,-5 1-5-16,5 0 16 0,-2-1-5 0,-5-1 4 16,3 0 1-16,-4 2-5 0,0 0 2 0,-2 0-1 15,2-1 15-15,-2-1 12 0,-1 1 2 0,3 1-9 16,-1-1-13-16,0-1 0 0,0 1-13 16,4-3 8-16,-2 4 4 0,1-2-16 0,1-1 12 15,0 2-8-15,2-1-2 0,2 0 9 0,0 2-8 16,0-3 7-16,1 2 2 0,-1-1-10 0,0 0 13 15,-2 1-8-15,5-1-2 0,-7 2 5 0,-1-1-8 16,2 0 4-16,2-1 15 0,-4 1-2 0,1 0 2 16,-5 1 10-16,2 0-13 0,0-2 3 0,1 0-2 15,-2 2 0-15,0 0-13 0,3 0-5 0,-1-1 7 16,1 1-10-16,2 0 19 0,1 0-4 0,4-1-2 16,1 1 0-16,-2 0-8 0,1-3 8 0,1 3 16 15,-3-1 22-15,1 0 20 0,-3 0 16 0,-1 1-11 16,3-1-5-16,-4-1-14 0,-2 1-18 0,-2 0 5 15,1 0-24-15,5 1-3 0,-4-5 4 0,-5 5-12 16,0-1-4-16,0 0 12 0,0 1-11 0,0-2-9 16,0 1 24-16,0-2-24 0,0 3 20 15,20-1 7-15,-20-1-23 0,0 2 20 0,0-1-16 0,0-1 15 16,0 2 5-16,0 0-12 0,0 0-4 16,0 0 0-16,0-2 7 0,0 1 4 0,0-1 8 15,22 2-8-15,-22 0-19 0,0-3 1 0,0 2 15 16,0 1-5-16,0-2 8 0,0 1 0 0,0 1-22 15,0 0 11-15,0 0 4 0,0 0-23 0,0 0 12 16,0 0 0-16,0 0-4 0,0 0 14 0,0 0 1 16,0 0 0-16,0 0 14 0,0 0-4 0,0 0-14 15,0 0-7-15,0 0-14 0,0 0 13 16,0 0 8-16,0 0 1 0,0 0 3 0,0 0 7 0,0 0 10 16,0 0-14-16,0 0 1 0,0 0-4 0,0 0 3 15,0 0 18-15,0 0-3 0,0 0-4 16,0 0 0-16,0 0-7 0,0 0 14 0,0 0 6 15,0 0-7-15,0 0 23 0,0 0-6 0,0 0 8 16,0 0 7-16,0 0-11 0,0 0 15 0,0 0-14 16,0 0-14-16,0 0 3 0,0-13-17 15,0 13-15-15,0 0 5 0,0 0-17 0,0 0 6 0,0-6 11 16,0 6-3-16,0 0 5 0,0 0-8 0,0 0-6 16,0-5 3-16,0 5 3 0,0 0-2 15,0 0-5-15,0 0 0 0,0 0-5 0,0 0-2 16,0 0 12-16,0 0-4 0,0 0 4 0,0 0-1 15,0 0-14-15,0 0 8 0,0 0-7 0,0 0 11 16,0 0 13-16,0 0-5 0,0 0 0 0,0 0-7 16,0 20-2-16,0-20 1 0,0 0 5 0,19 0-7 15,-19 13 11-15,0-13-3 0,0 0 3 0,0 0-3 16,0 9-1-16,0-9 4 0,13 0-7 0,-13 0 4 16,0 0 3-16,0 0-5 0,0 0 3 0,0 0 2 15,0 0-9-15,0 0 5 0,0 0 2 0,0 0 9 16,0 0-7-16,0 0 2 0,0 0 1 0,11 0-1 15,-11-19 10-15,0 19-8 0,0 0-5 16,0-14 7-16,0 14 1 0,0 0 0 0,0-11-1 0,0 11 4 16,0 0-7-16,0-10 0 0,0 10 10 15,0-4-13-15,0 4 2 0,0 0-2 0,0-2-2 16,0 2-6-16,0 0-2 0,0 0-2 0,0 0-3 16,0 0 1-16,0 0 5 0,0 0 1 0,0 0-2 15,0 0-2-15,0 0 5 0,0 0-3 0,0 0 1 16,0 0 12-16,0 18-6 0,0-18 2 0,0 0-5 15,0 16-8-15,0-16 0 0,0 0 4 0,0 13 6 16,0-13 0-16,0 9-5 0,0-9-6 0,0 7 0 16,0-7 2-16,0 0-2 0,0 3 11 15,0-3-2-15,0 1 5 0,0-1 3 0,0 0-3 16,0 0-4-16,0 0 9 0,0 0 2 0,0 0-12 0,0 0 6 16,0 0-12-16,0 0-1 0,0 0 6 0,0-18 5 15,0 18-1-15,0 0-4 0,0-15 2 16,-19 15-9-16,19 0 9 0,0-13 0 0,0 13 5 15,0 0-1-15,0-8-8 0,-9 8 1 0,9 0-2 16,0-7 7-16,0 7 0 0,0 0-2 0,0 0-3 16,0 0-12-16,0 0 3 0,0 0-2 0,0 0 14 15,0 0 2-15,0 0 0 0,0 0 2 0,0 21-14 16,0-21 8-16,0 0 1 0,0 18-4 16,0-18 5-16,0 14-9 0,0-14 0 0,0 9 4 15,0-9-2-15,0 10 6 0,0-10 0 0,0 7-3 16,0-7 7-16,0 1-4 0,0-1 9 0,0 1-2 15,0-1 1-15,0 0 2 0,0 0-11 0,0 0-3 16,0 0-3-16,0 0 6 0,0 0 4 0,0-24 7 16,0 24-8-16,0 0 2 0,0-24-3 0,0 24 5 15,0-16-3-15,0 16 3 0,0-13 0 0,0 13-6 16,0-11 8-16,0 11-14 0,0 0 4 0,0-7 8 16,0 7-6-16,0 0-2 0,0 0-5 0,0 0-7 15,0 0 0-15,0 0 14 0,0 0-3 0,0 0 1 16,0 0 0-16,0 0 0 0,0 0 2 0,0 22-1 15,0-22 4-15,0 0-6 0,0 20 5 16,0-20 4-16,0 13-5 0,0-13-4 0,0 13 5 0,0-13-9 16,0 8 7-16,0-8-1 0,0 6-3 15,0-6 8-15,0 2-9 0,0-2 8 0,0 2 1 16,17-2-4-16,-17 0 11 0,0 0-6 0,0 0-6 16,0 0 4-16,0 0-1 0,0 0 4 0,0-21-3 15,11 21 2-15,-11 0-4 0,0-16-4 0,0 16 6 16,0 0-4-16,0-15 6 0,0 15-5 0,0-8 4 15,0 8-4-15,0 0-7 0,0-7 9 0,0 7-10 16,0 0-2-16,0 0 0 0,0 0-5 0,0 0 14 16,0 0 3-16,0 0 3 0,0 0-1 0,0 0-10 15,0 0 1-15,0 21 5 0,0-21 2 0,0 0-1 16,0 0 1-16,0 17-5 0,0-17-1 16,0 0-4-16,0 0-16 0,0 10-32 0,0-10-31 15,0 0-37-15,0 0-41 0,0 0-62 0,0 0-74 16,0 0-83-16,0 0 27 0,0 0 95 0</inkml:trace>
  <inkml:trace contextRef="#ctx0" brushRef="#br0" timeOffset="47663.97">8092 15218 63 0,'0'0'12'0,"0"0"3"0,0 0 5 0,0 0 10 16,0 0-6-16,0 0 3 0,0 0 4 0,0 0-6 16,0 0-7-16,0 0 1 0,0 0-14 0,0 0 0 15,0 0-1-15,0 0-5 0,0 0 5 0,0 0-6 16,0 0 10-16,0 0-7 0,0 0 1 0,0 0-3 15,0 0-4-15,0 0-5 0,0 0 9 0,0 0 1 16,0 0-1-16,0 0 14 0,0 0-5 0,0 0 3 16,0 0-11-16,0 0 4 0,0 0-5 0,0 0-3 15,0 0 4-15,0 0 1 0,0 0 3 16,0 0-3-16,0 0 2 0,0 0 1 0,0 0-9 16,0 0 13-16,0 0-8 0,0 0-7 0,0 0 5 15,0 0-3-15,0 0 7 0,-26 0 1 0,26 0 4 16,0 0-8-16,0 0 2 0,0 0-1 0,0 15-2 15,0-15 9-15,0 0-7 0,0 0-1 0,0 0-2 16,0 0-1-16,0 0 7 0,0 0 0 0,0 0 0 16,0 0-3-16,0 0 1 0,0 0-2 0,0 0 8 15,0 0-1-15,0 0-8 0,0 0-1 0,0 0-1 16,0 0 1-16,0 0 4 0,0 0 5 16,0 0-2-16,0 0-2 0,0 0-3 0,0 0 1 15,0 0-6-15,0 0-6 0,0 0-14 0,0 0-37 16,0 0-23-16,0 0 9 0</inkml:trace>
  <inkml:trace contextRef="#ctx0" brushRef="#br0" timeOffset="60464.11">3301 12278 246 0,'0'0'22'0,"0"0"14"0,0 0 13 15,0 0 20-15,0 0-10 0,0 0 4 0,0 0 8 16,0 0-5-16,0 0 4 0,0 0-11 0,0 0-6 16,0 0-12-16,0 0-5 0,0 0 7 0,0 0-16 15,0 0 20-15,0 0-14 0,0 0-3 0,0 0 13 16,0 0-23-16,0 0 8 0,0 0-1 0,0 0-16 15,0 0 15-15,0 0-18 0,0 0 8 0,0 0-1 16,0 0-11-16,0 0 19 0,0 0-15 0,0 0 11 16,0 0-3-16,0 0 3 0,0 0 0 15,0 0-8-15,0 0 12 0,0 0 5 0,0 0 8 16,0 0 9-16,0 0-13 0,0 0-10 0,0 0-12 16,0 0-9-16,0 0 3 0,0 0-1 0,0 0 6 15,0 0-19-15,0 0 16 0,0 0-13 0,0 0 0 16,0 0 19-16,0 0-18 0,0 0-14 0,0 0 13 15,0 0 4-15,0 0-7 0,0 0 28 0,0 0-27 16,0 0 1-16,0 0 2 0,0 0-23 0,0 0 18 16,0 0-2-16,0 0 9 0,0 0 24 0,0 0 1 15,0 0-1-15,0 0 0 0,0 0-10 0,0 0-17 16,0 19 1-16,0-19 2 0,0 0 1 0,0 15 0 16,0-15 3-16,0 0 0 0,0 15-3 15,19-15 10-15,-19 7-14 0,0-7 1 0,10 7 9 16,-10-7 3-16,7 6 7 0,-7-3 5 0,6 0-18 15,-2 0 0-15,0 0-3 0,1 2 6 0,-3-4 1 16,1 2-7-16,-1 0 0 0,0-1-9 0,-1-1 8 16,0 2 16-16,2 1 1 0,-2-2-4 0,3 1-10 15,-4 1 1-15,2-3-6 0,1 3-3 0,0-2 18 16,1 1-24-16,-1 0 14 0,-2-1 10 0,2 1-18 16,3-2 19-16,-4 2-14 0,2-1 1 0,-2 0 6 15,-2 1-13-15,0 0 13 0,3-2 0 16,-3 3 0-16,1 0 7 0,-1-2-14 0,3 0-2 15,-2 0 8-15,1 1-15 0,2-2 17 0,-1 3-7 16,-1-2-3-16,1-1 15 0,2 4-25 0,-3-5 12 16,1 3-4-16,-1-1-1 0,2 2 15 0,-2-2-20 15,1 2 4-15,-2-3-10 0,3 1-1 0,-1 0 7 16,-3 2-10-16,0-2 13 0,0 0-4 0,0 1-18 16,0-3-7-16,0 3-15 0,0 0 15 0,0-2 6 15,0 2 16-15,0-2 7 0,20 1-25 0,-20 0 11 16,0 1-11-16,0-2-9 0,0 3-3 0,0-3-24 15,0-1-2-15,0 0-11 0,0 3-7 0,0-3 2 16,0 1-21-16,0 1-1 0,0-1-13 0,0-1 2 16,0 1 39-16</inkml:trace>
  <inkml:trace contextRef="#ctx0" brushRef="#br0" timeOffset="61965.71">3295 12322 96 0,'0'0'0'0,"0"0"4"0,0 0-1 0,0 0 0 16,0 0-6-16,0 0-3 0,0 0 7 0,0 0-5 15,0 0 10-15,0 0-3 0,0 0-7 0,0 0 1 16,0 0 5-16,0 0-7 0,0 0 4 0,0 0 8 16,0 0-10-16,0 0 7 0,0 0 8 15,0 0-12-15,0 0 3 0,0 0 12 0,0 0 2 16,0 0 6-16,0 0 11 0,0 0-5 0,0 0-9 15,0 0 11-15,0 0-5 0,0 0 8 0,0 0 6 16,0 0-3-16,0 0-1 0,0 0 8 0,0 0-8 16,0 0 7-16,0 0 6 0,0 0-13 0,0 0 0 15,0 0-10-15,0 0-9 0,0 0 3 0,0 0-3 16,0 0-1-16,0 0-17 0,0 0-9 16,0 0 7-16,0 0-8 0,0 0 7 0,0 0 3 15,0 0-2-15,0 0 6 0,0 0 2 0,0 0 0 0,0 0-7 16,0 0 1-16,0 0 5 0,0 0-1 15,0 0 7-15,0 0-6 0,0 0-8 0,0 0-6 16,0 0 3-16,0 0 12 0,0 0 1 0,0 0 12 16,0 0-17-16,0 0-6 0,0 0 3 0,0 0-4 15,0 0 9-15,0 0-4 0,0 0 5 0,0 0-12 16,0 0 4-16,0 0-2 0,0 0-2 0,0 0 12 16,0 0 0-16,0 0-1 0,0 0 3 0,0 0-2 15,0 0-2-15,0 0-5 0,0 0 6 0,0 0-21 16,0 0 0-16,0 0-7 0,0 0-24 0,0 0-2 15,0 0-22-15,0 0 5 0,0 0-2 0,0 0 6 16,0 0 9-16,0 0-11 0,0 0 4 0,0 0 0 16,0 0 9-16,0 0 20 0</inkml:trace>
  <inkml:trace contextRef="#ctx0" brushRef="#br0" timeOffset="62064.08">3295 12322 16 0,'0'0'-4'0,"0"0"0"0</inkml:trace>
  <inkml:trace contextRef="#ctx0" brushRef="#br0" timeOffset="62172.8">3295 12322 1 0,'0'0'2'0,"0"0"-2"0,0 0-1 15</inkml:trace>
  <inkml:trace contextRef="#ctx0" brushRef="#br0" timeOffset="71118.89">8001 13021 204 0,'0'-3'10'15,"0"3"14"-15,0 0 8 0,0 0 12 0,0 0-13 16,0 0 4-16,0 0-4 0,0 0-8 0,0 0 0 15,0 0 0-15,0 0-11 0,0 0 11 0,0 0 12 16,0 0-6-16,0 0 8 0,0 0-4 0,0 0 0 16,0 0-2-16,0 0 14 0,0 0-7 15,0 0 4-15,0 0-3 0,0 0-4 0,0 0-6 16,0 0-12-16,0 0 3 0,0 0-11 0,0 0-1 16,0 0-2-16,0 0-1 0,0 0 13 0,0 0 7 15,0 0 11-15,0 0-6 0,0 0 6 0,0 0-11 16,0 0 4-16,0 0-7 0,0 0-1 0,0 0 25 15,0 0-21-15,0 0 17 0,0 0 4 0,0 0-22 16,0 0 17-16,0 0-5 0,0 0-13 0,0 0 11 16,0 0-18-16,0 0 3 0,0 0-7 0,0 0-8 15,0 0 5-15,0 0-5 0,0 0-8 0,0 0 4 16,0 0 7-16,0 0-14 0,0 0 12 0,0 0 8 16,0 0 18-16,0 0 8 0,0 0 8 0,0 0-18 15,0 21-12-15,0-21-2 0,0 0-6 16,0 0 3-16,0 15 3 0,0-15-7 0,0 0 0 15,0 0 8-15,0 0-13 0,0 15 6 0,0-15-11 16,0 0-8-16,0 6 8 0,0-6 1 0,0 5 11 16,0-2-10-16,0 0 2 0,0 0-1 0,0 1 7 15,0-1 0-15,0 0-3 0,0 1 11 0,0 1-13 16,0 1 6-16,0-4 3 0,0 2-13 0,0-2 6 16,0 3-5-16,0 0 1 0,0-1 4 0,0-1-10 15,0-1 8-15,0 2-5 0,0-2 2 0,0 1 16 16,0-1-12-16,0-1 3 0,0-1-4 0,0 5-17 15,0-3 5-15,0 0 3 0,0 2 1 16,0-1 11-16,0 3-1 0,0-1 3 0,0 2-2 0,0-1-3 16,0-2 8-16,0 1-10 0,0 1 2 15,0 0-1-15,0-2 1 0,0 0-8 0,0 0 12 0,0 2 1 16,0-4-9-16,0 1 12 0,0-1-22 16,0 0 2-16,0 3 4 0,0-4-1 0,0 2 16 15,0-2-11-15,0 1 6 0,0 0 4 0,0 1-20 16,0-2 19-16,0 1-19 0,0 1 6 0,0-1 11 15,0 0-7-15,0-1 14 0,0 2-4 0,0-2-6 16,0 3 10-16,0 2-5 0,0-3-4 0,0 1 1 16,0 2-10-16,0-3 14 0,0 0-9 15,0 3 10-15,0-2-10 0,0-1-9 0,0 1 11 16,0-1-2-16,0 2 4 0,0 0 0 0,0-2 3 16,0 1-13-16,0-2 4 0,0 3 7 0,0-3-12 15,0 2 14-15,0-1-2 0,0 1 4 0,0 1-2 16,0-1-1-16,0 0 6 0,0 1-14 0,0 1 6 15,0-2-2-15,0-1-10 0,0 3 16 0,0-2-6 16,0-1-2-16,0 3 6 0,0-3-17 0,0 0 5 16,0 0 5-16,0 0 1 0,0 2 1 0,0-1 4 15,0-1 1-15,0-1-6 0,0 2 6 0,0 0 4 16,0 0 0-16,0 1 3 0,0-3-2 0,0 2-5 16,0 0-3-16,0 0-2 0,0-1 1 0,0 1-4 15,0 0 3-15,0-1-8 0,0 2 4 0,0 0 10 16,0 1-5-16,0-1 2 0,0 2 3 15,0-1-11-15,0-1 7 0,0 0 0 0,0 1 2 16,0-2 1-16,0 1-2 0,0-1 4 0,0-1-4 16,0 1-1-16,0 0-5 0,0 1 0 0,0-2 0 15,0 1 6-15,0-1 0 0,0 1-3 0,0-2 1 16,0 1-2-16,0 2 4 0,0-2 5 0,0 0-12 16,0-1-2-16,0 3-3 0,0-4-1 0,0 4 15 15,0-1-2-15,0-1 1 0,0 0-2 0,0-1-2 16,0 0-7-16,0 2 5 0,0-1 5 0,0 0-6 15,0-2 13-15,0 5-3 0,0-4-6 16,0 2 1-16,0 1-14 0,0-2 12 0,0 2-7 16,0-2 5-16,0 2 15 0,0-1-19 0,0 0 5 0,0-3-10 15,0 1 3-15,0-1 6 0,0 0 3 16,0 1 12-16,0 0-14 0,0 1 2 0,0 0 5 16,0 0-11-16,0 1 4 0,0-3-2 0,0 4-2 15,0-2 0-15,0 1 5 0,0 1 2 0,0-1-5 16,0-1 5-16,0 2-7 0,0-1 5 0,0 2 1 15,0-2 2-15,0 1-4 0,0-1 1 0,0 0-7 16,0 1 2-16,0 0 4 0,0-2 0 0,0 1 5 16,0 0-6-16,0 0 3 0,0-1 0 15,0 1 4-15,0 0-5 0,0-1-4 0,0 0-2 16,0 1 4-16,0 0 6 0,0 1-3 0,0-4-3 16,0 5 1-16,0-1 3 0,0-3-3 0,0 4 3 15,0-2-1-15,0 0-7 0,0-1 5 0,0 3-1 16,0-2-3-16,0 0 6 0,0 0-8 0,0-1 3 15,0 1 2-15,0-1-5 0,0 2 10 0,0-2 0 16,0 0-2-16,0 0 3 0,0 0-3 0,0 2 0 16,0-2-3-16,0-2-6 0,0 1 11 0,0 0-1 15,0 3-6-15,0-4 7 0,0 4-9 0,0-5 0 16,0 3 5-16,0-1 6 0,0 0-8 0,0 3 8 16,0-4-2-16,0 2-7 0,0-1 9 0,0 0-9 15,0 3 6-15,0-3-5 0,0 2 7 0,0 0-2 16,0-1-2-16,0-2 3 0,0 4-12 0,0-4 15 15,0 3-6-15,0-2-5 0,0 0 12 16,0 1-19-16,0-1 10 0,0 2 5 0,0-3-7 16,0 0 9-16,0 2-7 0,0 0-2 0,0-2 7 15,0 3-8-15,0 0 7 0,0-2-1 0,0 2-1 16,0 0 2-16,0 0-3 0,0-1 5 0,0 1-8 16,0-1 6-16,0 1 1 0,0 1-8 0,0-1 8 15,0-2-3-15,0 0-9 0,0 3 7 0,0-2 2 16,0 1-2-16,0 1-1 0,0-3 2 15,0 1 0-15,0 0-6 0,0-1 10 0,0 3-8 0,0-1-1 16,0 0 14-16,0-2-15 0,0 0 7 16,0 3 0-16,0-4-3 0,0 4 7 0,0-3-5 15,0 2 6-15,0-1-5 0,0 0-1 0,0 1 0 16,0-1 1-16,0 0 3 0,0 1-1 0,0 0 2 16,0-2-14-16,0 1 8 0,0 1 1 0,0 0-3 15,0-2 7-15,0 3-7 0,0-2-1 0,0 0 10 16,0-1-4-16,0 0-1 0,0 0 3 0,0 0-8 15,0 1 5-15,0 0 1 0,0 1-6 0,0-3 5 16,0 4-4-16,0-3 5 0,0 3 3 0,0-3-8 16,0 3 14-16,0-1-11 0,0 0 0 15,0 1 7-15,0 0-15 0,0-1 4 0,0-1-1 16,0 2 4-16,0-1 1 0,0-1-2 0,0 0 10 16,0 1-12-16,0-1 3 0,0-1 6 0,0 2-6 15,0-1 5-15,0-2-7 0,0 1 1 0,0 1 0 16,0 0 2-16,0-3 11 0,0 3-10 0,0-1-2 15,0 1 2-15,0-1-4 0,0 2 7 0,0-2-1 16,0 0-3-16,0 1 1 0,0 0-6 0,0-1 0 16,0 1 2-16,0 1 5 0,0-1 1 0,0 2-6 15,0 1 0-15,0 1 11 0,0-1-4 0,0 0 5 16,0 0 1-16,0-2-16 0,0 0 1 0,0 1 4 16,0 1-3-16,0 0-3 0,0-3 8 0,0 1-6 15,0 1 7-15,0-1 5 0,0-1-12 0,0-2 13 16,0 3-4-16,0-2-10 0,0-1 13 0,0 0-7 15,0 0 5-15,0 1 2 0,0-1-12 16,0-1 8-16,0 1-11 0,0 1 1 0,0-2 12 16,0 4-8-16,0 3 10 0,0-1-7 0,0 2-3 15,0-2 8-15,0 3-12 0,0-2 12 0,0-1-7 16,0 1-4-16,0-2 13 0,0-2-10 0,0 1 11 16,0-1-14-16,0 1 4 0,0-2 7 0,0 1-7 15,0 4 8-15,0-1-7 0,0-3 1 0,0 4 8 16,0-3-8-16,0 3 2 0,0-2 0 15,0 1-9-15,0-1 5 0,0 0 3 0,0-1-3 16,0 0-4-16,0-1 10 0,0 1-5 0,0 1 5 0,0-1-1 16,0-2-3-16,0 2-5 0,0 0-1 15,0-2 8-15,0 1 0 0,0 0 0 0,0 0 1 16,0 0 3-16,0 0 0 0,0-1-2 0,0 3-5 16,0-4-4-16,0 3-6 0,0 0 6 0,0 1 0 15,0 1 6-15,0-1 3 0,0 0 2 0,0-1 3 16,0 5-7-16,0-3 2 0,0-2 0 0,0 3 0 15,0-2-7-15,0-1 5 0,0 2-5 0,0 0-6 16,0-5 14-16,0 4-18 0,0-2 10 0,0 0 7 16,0 1-9-16,0-1 15 0,0-2-7 0,0 3-1 15,0-1 3-15,0 0-9 0,0-2 7 16,0 3-11-16,0-1 5 0,0-1 7 0,0 1-14 16,0-1 14-16,0 0-7 0,0 3 0 0,0 1 13 15,0-2-8-15,0 3 3 0,0-2-3 0,0-1-3 16,0 2-4-16,0-1 7 0,0-1-1 0,0 0 2 15,0 0 8-15,0 0-11 0,0 0 2 0,0 0-5 16,0 1 2-16,0-3 6 0,0 3-7 0,0-3 3 16,0 4 4-16,0-2-6 0,0-1 11 0,0 2-8 15,0-3-8-15,0 2 14 0,0 0-8 0,0 0 3 16,0-3 0-16,0 2-7 0,0-1 4 0,0 1-1 16,0-1 1-16,0 3 6 0,0-2-7 0,0-2 2 15,0 3 0-15,0-1-7 0,0-1 10 0,17 1 2 16,-17 1-7-16,0-2 6 0,0 2-3 15,0-1-6-15,0-1 4 0,0 0-4 0,0-1-1 0,0 1 6 16,0 0 6-16,0 0-9 0,0 1 1 16,0-2 4-16,0 2-7 0,0 1 9 0,0-2-6 15,0 3-6-15,0-1 4 0,0 0 2 0,0-1 9 16,8 1-4-16,-8 1-2 0,0 0-4 0,0-1 0 16,0 0 10-16,0-1-5 0,0 0-1 0,0 0-1 15,0-1-7-15,4 2 6 0,-4-1 10 0,3 0-9 16,-2 0 0-16,-1-3 5 0,0 4-12 0,1-4 10 15,-1 3-1-15,0-1-4 0,0-1 4 16,0 0-4-16,0 2 3 0,0-1-2 0,0 1 0 16,0 0 1-16,0-2-5 0,0 2 8 0,0 1 2 15,0 1-1-15,0-1 4 0,0 0 0 0,0 0-10 16,0 0 5-16,0 2 3 0,0-3-10 0,0 0 7 16,0 2-3-16,0-3-5 0,0 0 2 0,0 2 2 15,0-1-2-15,0-2 5 0,0 2 1 0,0-1-3 16,0-1 1-16,0 3-7 0,0-3-1 0,0 1 7 15,0 0-4-15,0 0 1 0,0 0 5 0,0-1-2 16,0 1-2-16,0 1 4 0,0 1 0 0,0-2-1 16,0 0 3-16,0 5 26 0,0-3-2 0,0 4 2 15,0-1 12-15,0-2-40 0,0 2-3 16,0 2 1-16,0-1-11 0,0-4 17 0,0-1-3 16,0 0-13-16,0-1 13 0,-17 0-10 0,17 1 3 15,0-1 14-15,0-2-17 0,0 3 2 0,0-2 9 16,0 1-6-16,0-2 6 0,0 1 0 0,0 2-8 15,0-3-5-15,0 1 5 0,0 1 6 0,0-1 1 16,0-1-2-16,0 1-3 0,0 2 2 0,0-3-3 16,0 2 10-16,0 1-6 0,0-3-5 0,0 2 6 15,0-2-6-15,0 1 5 0,0-1 1 0,0 2-1 16,0-1-5-16,0-1 5 0,0 2-3 0,0-1-3 16,0-1 5-16,0 1-3 0,0 1 5 0,0-1-5 15,0 0 5-15,0 0-4 0,0 1-5 16,0 0 5-16,0-1-1 0,0 1 2 0,0-2 0 15,0 0 1-15,0 2-12 0,0 0-9 0,0-1-7 0,0-1-14 16,0 0 0-16,0 0-13 0,0 1-6 16,0-1-10-16,0 0-11 0,0 0-14 0,0 0-22 15,0 0-57-15,0 0-77 0,0 0-68 0,0 0-57 16,0 0 11-16,0 0 99 0</inkml:trace>
  <inkml:trace contextRef="#ctx0" brushRef="#br0" timeOffset="71491.03">8004 14896 172 0,'-4'0'5'0,"4"0"6"0,0-2 1 0,0 2 4 15,0 0-6-15,-3 0-5 0,1 0 6 0,2 0-6 16,0 0 3-16,0 0 12 0,-5 0 5 0,4 0 13 16,1 19 1-16,0-19 3 0,-1 0-15 0,1 18-9 15,0-18-5-15,0 15-10 0,0-15 0 0,0 16-2 16,0-7 3-16,0-1-7 0,0 0 11 16,0 2 1-16,0-1-9 0,0 0 1 0,0-2-4 15,0 4-6-15,0-3 9 0,0 3 2 0,0-4-7 16,0 2-3-16,0-2 0 0,0 1 1 0,0-4 1 15,0 2 8-15,0-3-11 0,0-2 7 0,0 1 6 16,0-2-8-16,0 0 22 0,0 0-13 0,0 0-5 16,0 0-7-16,0 0-24 0,0 0-3 0,0 0-22 15,0 0-1-15,0 0-5 0,0 0-21 0,0-20 21 16,0 20 14-16</inkml:trace>
  <inkml:trace contextRef="#ctx0" brushRef="#br0" timeOffset="71977.72">8024 14862 199 0,'0'0'10'0,"0"0"9"0,0 0 12 0,0 0 3 16,0 0-13-16,0 0-6 0,0 0-18 0,0 0 2 15,0 0-1-15,0 0-1 0,0 0-2 0,0 0 3 16,0 0 3-16,0 0-8 0,0 0 11 16,0 0-3-16,0 0 0 0,0 0 3 0,0 0 12 15,0 0 8-15,0 15 9 0,0-15 7 0,0 0-2 16,0 0-1-16,0 10-8 0,0-10 1 0,0 7-9 16,0-7-8-16,0 10-2 0,0-5-1 0,0 1-9 15,0 0 4-15,0 0-3 0,0 2 0 0,0-2 9 16,0 2-12-16,0-2 8 0,0 1-4 0,0 2 14 15,0-3 17-15,0 0 3 0,0 1 9 0,0-1-28 16,0 2-7-16,0-4-1 0,0 3-12 0,0-1 19 16,0-1 2-16,0 0 1 0,0 1 5 0,0 0-1 15,0-1-12-15,0-1-2 0,0 3-1 16,0-2-15-16,0-1 13 0,0 0-8 0,0 1-6 16,0 1 9-16,0-2-7 0,0 0 14 0,0-2-6 15,0 2-4-15,0-2 8 0,0 1-20 0,0-1 23 16,0 1-2-16,0-2-9 0,0 2-2 0,0-3 6 15,0 1 2-15,0-1-14 0,0 0 1 0,0 0-34 16,0 0-16-16,0 0 0 0,0 0 0 0,0 0-1 16,0 0 3-16,0 0-16 0,0 0-18 0,0 0-10 15,0 0-33-15,0 0 30 0</inkml:trace>
  <inkml:trace contextRef="#ctx0" brushRef="#br0" timeOffset="103025.73">3330 10742 152 0,'0'0'10'0,"0"0"15"16,0 0 17-16,0 0 9 0,0 0 13 0,0 0-3 16,0 0 15-16,0 0-4 0,0 0-10 15,0 0-4-15,0 0-27 0,20 0-2 0,-20 0-10 0,0 0 8 16,0 0 11-16,0 0 9 0,0 0 11 0,0 0 0 16,0 0-9-16,0 0 4 0,0-13 10 15,0 13-1-15,0 0 0 0,0 0 5 0,0 0-16 16,0 0 7-16,0 0 9 0,0-7-22 0,0 7-7 15,0 0-9-15,0-4-11 0,0 4 16 0,0-3-11 16,0 2-6-16,0-3-8 0,0 1-9 0,0 2 9 16,0-2-6-16,0 1 3 0,0 0 7 0,0 2-9 15,0-3-6-15,0 1 18 0,0 2-13 0,0 0 7 16,0 0 9-16,0 0-12 0,0 0-6 0,0 0 10 16,0 0 8-16,0 0-3 0,0 0 7 0,0 0-2 15,0 0-12-15,0 0 7 0,0 0-2 16,0 0-4-16,0 0-2 0,0 0-1 0,0 0-4 15,0 0-3-15,0 0 9 0,0 0-20 0,0 0 6 16,0 0 7-16,0 0-5 0,0 0 19 0,0 0-13 16,0 0-1-16,0 0 9 0,0 0-17 0,0 0 10 15,0 0 1-15,0 0-13 0,0 0 10 0,0 0 1 16,0 0 2-16,0 0 2 0,0 0 4 0,0 0 10 16,0 0 6-16,0 0 5 0,0 0 9 0,0 0-11 15,0 0-5-15,0 0 1 0,0 0-18 0,0 0 8 16,0 0-11-16,0 0-12 0,0 0 11 0,0 0-8 15,0 0 8-15,0 0 6 0,0 0-13 0,0 0-1 16,0 0-4-16,0 0 1 0,0 0 6 0,0 0 4 16,0 0-2-16,0 0-3 0,0 0-4 15,0 0 6-15,0 0-3 0,0 0 5 0,0 0 4 16,0 0-10-16,0 0 13 0,0 0-2 0,0 0-2 16,0 0 5-16,0 0-4 0,0 22-2 0,0-22 8 15,0 0-7-15,0 0 7 0,0 0 5 0,0 16-6 16,0-16 5-16,0 0-7 0,0 0 1 15,0 15 5-15,0-15 0 0,0 12-2 0,0-7 7 0,0 1-6 16,0-1 4-16,0 0-6 0,0 2-6 0,0-1 7 16,0-2-1-16,0 3 9 0,0-1-3 15,0 2-8-15,0-1-1 0,0 0-5 0,0 1-1 0,0-2 2 16,0 1-2-16,0-1 4 0,0 3 2 16,-22-3-2-16,22 0 1 0,0 1-1 0,0-1-3 15,0 1 0-15,0 0 1 0,0 0 3 0,0 0 3 16,0 0 0-16,0-1-1 0,0 1-5 0,0-1 0 15,0-2 0-15,0 6 9 0,0-4-6 0,0-2 0 16,0 1 0-16,0 2-11 0,0-1 9 0,0-1-2 16,0 2-7-16,0-5 12 0,0 2-5 0,0 3 1 15,0-3 8-15,0-1-9 0,0 1 0 0,0-1 2 16,0 2-5-16,0 1 6 0,0 1 1 0,0-3-5 16,0 2 11-16,0 0-6 0,0 0 2 15,0 0-8-15,0 0 2 0,0 1-3 0,0-3 0 0,0 1 3 16,0 2-7-16,0-1 3 0,0-1 4 15,0 0-1-15,0-1-4 0,0 4 1 0,0-4-6 16,0 1 9-16,0 1 3 0,0-3 0 0,0 3-3 16,0-2-3-16,0 1 0 0,0-1-2 0,0 0 0 15,0 2 3-15,0-2-3 0,0 1 5 0,0-1 6 16,0 1-6-16,0 0-1 0,0 1 4 0,0-4-7 16,0 3 5-16,0 1 2 0,0-4-2 0,0 4-1 15,0-3 3-15,0 1-1 0,0 0-1 0,0 0 0 16,0-1-2-16,0 0 2 0,0 1-3 0,0 0 2 15,0 0-1-15,0-1 0 0,0 1 4 0,0-1-3 16,0 1-2-16,0-1 6 0,0 2-10 0,0-2 7 16,0 1 0-16,-23 3-3 0,23-3 8 15,0 2-9-15,0-1 2 0,0 1 2 0,0-1-4 16,0 1 2-16,0 0-3 0,0 1 1 0,0-1 3 16,0 1-2-16,0 0 3 0,0-1-2 0,0 0 0 15,0 0 4-15,0 1-2 0,0-1-2 0,0-2 1 16,0 0 3-16,0 2 0 0,0-3-3 0,0 1-4 15,0 0-1-15,0 0 4 0,0-3 2 0,0 2 0 16,0 0-3-16,0 1 1 0,0 0 1 16,0-1 2-16,0 0-1 0,0 1 0 0,0-1 0 0,0 1-3 15,0 1 0-15,0-2 2 0,0 2 1 0,0-1 1 16,0-1-1-16,0 3-2 0,0-3-4 0,0 1 4 16,0 1 3-16,0-1 0 0,0 1-2 15,-23 0 1-15,23 1-5 0,0-2 3 0,0 2 1 16,0-2-3-16,0 1 1 0,0-1-2 0,0 0 2 15,0 1-1-15,0-2-1 0,0-1 3 0,0 2-2 16,0 1 1-16,0-2 0 0,0 0-4 0,0 1 10 16,0 0-6-16,0 0 0 0,0 1 1 0,0-2-9 15,0 2 11-15,0-1-4 0,0 0 0 0,0 0 3 16,0-2-6-16,0 3 5 0,0-1 2 0,0-1-5 16,0 1 1-16,0-1 0 0,0 1-7 0,0-2 9 15,0 3 2-15,0-4 1 0,0 4 1 16,0-1-6-16,0 0-1 0,0-1-1 0,0 2 0 15,0-1 4-15,0 1 0 0,0-2 1 0,0 1 0 16,0-1-6-16,0 1 4 0,0 1-4 0,0-4 4 16,0 5 5-16,0-3-3 0,0 1-4 0,0 0 0 15,0 1-4-15,0 1 1 0,0-2 7 0,0 2-4 16,0 0 6-16,0 1-2 0,0-1-2 0,0 0 2 16,-21-2-4-16,21 1 5 0,0 0-2 0,0 2-1 15,0-3-4-15,0 0 0 0,0 2-1 0,0-1 3 16,0 0 4-16,0 2-2 0,0-3 2 15,0 2 0-15,0 1-1 0,0-1-1 0,0 1-3 0,0-1 2 16,0 2 0-16,0-1-2 0,0-1 4 16,0 0-3-16,0 0 5 0,0 0-3 0,0-2 1 15,0 2 1-15,0-1-4 0,0 1 7 0,0 0-7 16,0 1 1-16,0 0-2 0,0 0-4 0,0-1 9 16,0-1 1-16,0 1-1 0,0-1 3 0,0-1-3 15,0 1-3-15,0 0 3 0,0 2 3 0,21-1-6 16,-21 3 0-1,0 2 3-15,0-2-3 0,0 1 0 0,0 2 2 16,0-3-4-16,0 0 0 0,0 1 5 0,0-2 0 0,11 0-4 0,-11 0-5 0,0 0 7 16,0-1-5-16,0 1 5 0,7-2 6 15,-7-1-5-15,0 3 1 0,0-2-1 0,0 0 0 16,0 1-4-16,0 1 4 0,0-3-2 0,0 1-1 16,0 2 2-16,0-2-1 0,0 1 2 0,0-1-2 15,0 0-5-15,0 1 1 0,0 1 5 0,0-3 5 16,0 2-3-16,0-2 5 0,0 1-5 0,0-3-9 15,0 2 9-15,0-3-6 0,0 2 1 0,0 0 6 16,0 0 0-16,0-3-8 0,0 3 4 0,0-3-1 16,0 2-3-16,0 1 5 0,0-2-8 0,0 1-4 15,0-2-13-15,0 2-23 0,0-1-19 0,0 1-30 16,0 0-7-16,0-2-10 0,0 3-16 0,0-2-22 16,0 1-63-16,0-1-78 0,0 2-107 0,0 3-81 15,26-2 32-15,-26-1 114 0</inkml:trace>
  <inkml:trace contextRef="#ctx0" brushRef="#br0" timeOffset="106287.53">3367 10837 135 0,'0'-5'6'15,"0"1"1"-15,0-2 8 0,0 2 1 16,0-4 6-16,0 4 17 0,0-1 0 0,0 1 5 0,0 2-3 16,0-2-20-16,-27 0-1 0,27 3-4 15,0-3 4-15,0-2 10 0,0 4 15 0,0-3 6 16,0 0-1-16,0 2 12 0,0 1-12 0,-15-4 3 16,15 4-2-16,0 0-6 0,0-4 13 0,0 6-21 15,0-1 0-15,0-3-4 0,0 3-5 0,0 1 14 16,0-1 6-16,0 1 19 0,0 0-9 0,0 0-3 15,0 0-7-15,0 0-13 0,0 0 3 0,0 0 12 16,0 0 4-16,0 0-7 0,0 0 0 0,0 0 8 16,0 0-1-16,0 0 11 0,0 0 1 0,0 0-12 15,0 0-12-15,0 0-6 0,0 0-5 0,0 0-7 16,0 0-7-16,0 0-1 0,0 0-16 0,0 0 6 16,0 0 6-16,0 0-17 0,0 0 8 0,0 0-8 15,0 0 1-15,0 0 2 0,0 0 2 0,0 0 0 16,0 0-1-16,0 0 2 0,0 0-4 0,0 0 0 15,0 0-3-15,0 0 9 0,0 0 4 16,0 0 2-16,0 0 8 0,0 0-11 0,0 0 12 16,0 0-2-16,0 28-1 0,0-28 13 15,0 18-9-15,0-18 2 0,0 24 2 0,0-11-8 0,0-13 4 16,0 23-7-16,0-12 10 0,0 3 0 0,0-3 6 16,0 4 5-16,0-4-14 0,0 3-1 0,0-1-7 15,0 0 5-15,0 4-1 0,0-6 6 0,0 1-7 16,0 3-7-16,0-4 3 0,0 1-7 0,0-1 3 15,0 2-1-15,0-4-1 0,0 1 5 0,0 0 0 16,0 2 4-16,0-2 0 0,0 1-8 16,0 0 3-16,0-2-1 0,0 2-5 0,0-4 11 15,0 2-7-15,0 0-3 0,0-1 2 0,0 1-6 16,0-1 5-16,0 0 2 0,0 2 2 0,0-1-2 16,0 0 1-16,0 2 3 0,0-3-2 0,0 2 11 15,0 0-7-15,0-2-3 0,0 2 2 0,0-2-11 16,0 1 2-16,0-1 3 0,0 0-1 0,0 0 4 15,0 0 1-15,0 0-4 0,0 0 4 0,0-2-4 16,0 2 4-16,0-1 4 0,0 0-10 0,0 0 3 16,0 0 0-16,0-1-11 0,0 0 10 15,0 1-3-15,0-1-3 0,0 0 3 0,0 0-3 16,0 1-3-16,0 0 5 0,0-1 6 0,0-2-4 16,0 2 4-16,0 0-6 0,0 0-3 0,0-2-1 15,0 2 9-15,0 0-4 0,0 0 4 0,0-1 0 16,0 1-5-16,0-1 6 0,0 1-5 0,0 0 4 15,0-2-4-15,0 2-2 0,0-1 6 0,0 1-6 16,0-2 2-16,0 0 2 0,0 0-4 0,0 3 4 16,0-4-1-16,0 1-5 0,0 0 6 0,0 1-3 15,0-3-2-15,0 3 2 0,0 0-2 0,-19-2-5 16,19 2 10-16,0 0 1 0,0-1-5 0,0 1 13 16,0 2-13-16,0-2-1 0,0-2 4 0,0 2-4 15,-9 1 0-15,9-1 1 0,0 0-1 16,-6 1-3-16,6-3 2 0,-4 4 5 0,4-2-2 15,-3 1 5-15,2-1-3 0,-1 2-3 0,2-3 1 16,0 1-4-16,0-1 6 0,0 1-4 0,0-1 1 16,0 0 2-16,0 1-8 0,0-1 7 0,0 0 1 15,0 2-5-15,0-1 14 0,0 1-11 0,0-1-2 16,0 1 2-16,0-2-3 0,0 1 5 0,0-2-3 16,0 3 4-16,0-2-4 0,0 0-3 0,0-2 4 15,0 2-2-15,0 1-1 0,0-2 7 0,0 1-4 16,0-2-2-16,0 1 8 0,0 1-5 0,0-2 3 15,0 1 0-15,0-2-6 0,0 2 3 16,0-1-2-16,0 0 3 0,0 3-4 0,0-1 0 16,0-1 4-16,0 0 0 0,0 3 0 0,0-2-3 15,0 1 4-15,0-1-9 0,0 0 10 0,0 3-3 16,0-2-2-16,0 1 4 0,0-2-3 0,0 4 5 16,0-3-2-16,0 3 2 0,0-4-8 15,0 2 3-15,0-1-3 0,0 2 2 0,0-3 6 0,0 1-2 16,0 0-5-16,0-1 1 0,0 0 1 0,0 1 2 15,0-3 2-15,0 3 1 0,0-2-1 0,0 2-3 16,0 0-1-16,0 3-3 0,0 0 8 0,0-1-3 16,0 0 3-16,0 3-4 0,0-1-9 0,0-2 0 15,0 0 5-15,0 1 2 0,12-2 2 0,-12 1 4 16,0 1-2-16,0-2 0 0,8-2-4 16,-8 0 0-16,0 1 1 0,0-1-1 0,5 1 2 15,-5-2-1-15,3-1 3 0,-2 3-5 0,3 0 7 16,-2-1-7-16,-2 0-2 0,1 1 8 0,0-3-13 15,-1 3 10-15,0-3 4 0,0 3-4 0,2-2 4 16,-2-1-7-16,1 2-2 0,-1-1 0 0,1-2 4 16,-1 4-3-16,1-1 1 0,1-1 4 0,-2 2-3 15,1 1 6-15,-1-4-4 0,1 3-1 0,-1 1 2 16,1-5 0-16,-1 5 0 0,2-1-2 0,-1 0 0 16,-1 0 0-16,1 2 0 0,0-1-1 0,2 2 0 15,-3-2-6-15,1 0 3 0,-1-1 3 0,0 1 0 16,0-1 3-16,0 0-7 0,0 0 4 0,0 1-6 15,0-4 6-15,0 3-1 0,0-2-1 16,0 1 7-16,0-2-8 0,0 1 10 0,0 1-7 16,0-2 3-16,0 0 1 0,0 2-7 0,0-2 5 15,0 3-2-15,0 0 3 0,0-1-2 0,0-1 4 16,0-1-6-16,0 2-1 0,0-1 2 0,0 1 4 16,0-3-4-16,0 0 3 0,0 3-3 0,0 0-7 15,0-2 7-15,0 0-1 0,0 0 1 0,0 1-1 16,0 1-3-16,0-1-3 0,19 0 0 0,-19 0-1 15,0-1 1-15,0 1 1 0,0 1-2 0,0-4 4 16,0 1-3-16,0 1-5 0,0-1-8 16,0-1-8-16,0 0-8 0,0 0-1 0,0 1 0 15,0-1-2-15,0 1 2 0,0-1 5 0,0 0-11 16,0 0-11-16,0 0-19 0,0 0-27 0,0 0-4 16,0 0-25-16,0 0-20 0,0 0-30 0,0 0-44 15,0 0-43-15,0 0-32 0,0-18-23 0,0 18 25 16,0 0 90-16</inkml:trace>
  <inkml:trace contextRef="#ctx0" brushRef="#br0" timeOffset="115765.08">6204 14272 289 0,'0'0'16'15,"0"0"18"-15,0 0 23 0,0 0 15 0,0 0-6 16,0 0-1-16,0 0-15 0,0 0 2 0,0 0 3 16,0 0 3-16,0 0 7 0,0 0 3 0,0 0 26 15,0 0-2-15,0 0 15 0,0 0-1 0,0 0-18 16,0 0-6-16,0 0-4 0,0 0-9 15,0 0 6-15,0 0 9 0,0 0-5 0,0 0 15 0,0 0-3 16,0 0-4-16,0 0 7 0,0 0-2 0,0 0-10 16,0 0-10-16,0 0-26 0,0 0-19 15,0-12 0-15,0 12-5 0,0 0 5 0,0-10 1 16,0 10 2-16,0-10 6 0,0 10 10 0,0-7 1 16,0 4-12-16,0 1-6 0,0 1-9 0,0-1-14 15,0 2 4-15,0 0-8 0,0 0-10 0,0 0 5 16,0 0-8-16,0 0-1 0,0 0 4 0,0 0 4 15,0 0 4-15,0 0 9 0,0 0-5 0,0 22-3 16,0-22-3-16,0 0 0 0,0 23 2 0,0-23 3 16,0 16-1-16,0-16-5 0,0 13 6 0,0-13-10 15,0 10 2-15,0-10 7 0,0 5-3 0,0-5 5 16,0 0 4-16,0 4-6 0,0-4 2 0,0 0 2 16,0 0-1-16,0 0 0 0,0 0-3 15,0 0-2-15,0 0-5 0,0-24 4 0,0 24-1 16,0 0 1-16,0-22 1 0,0 22 1 0,0-18-1 15,0 18 1-15,0-10 8 0,0 10 0 0,19 0-4 16,-19-8-1-16,0 8-2 0,0 0-8 0,0 0-1 16,0 0 5-16,0 0-4 0,0 0 4 0,0 0 5 15,0 0-6-15,0 0 6 0,-16 18 2 0,16-18-1 16,0 18 0-16,0-18-4 0,0 19-3 0,0-19-4 16,0 17 0-16,0-17 1 0,0 12 3 0,0-12 3 15,0 8 1-15,0-8 4 0,0 5-1 16,0-5 5-16,0 0-6 0,0 0 1 0,0 0 1 0,0 0-5 15,0 0 7-15,0 0-1 0,0 0-6 16,0-24-2-16,0 24-1 0,0 0-1 0,0-23 5 16,0 23 0-16,0-17 0 0,0 17 3 0,0-14-1 15,0 14 1-15,12-8 4 0,-12 8-10 0,0 0-2 16,0 0-2-16,0 0-7 0,0 0 4 0,0 0 5 16,0 0-2-16,0 0 12 0,0 0 0 0,-19 22-5 15,19-22 2-15,0 17-6 0,0-17 1 0,0 18 2 16,-10-18 2-16,10 17-1 0,0-17 1 0,0 12 1 15,-6-12-1-15,6 0-3 0,-4 7 6 0,4-7-3 16,0 0 2-16,0 0 0 0,0 0 1 16,0 0-6-16,0 0 5 0,0 0 1 0,0 0 0 15,0 0 4-15,0-22-10 0,19 22 5 0,-19 0 0 16,0-27 9-16,0 27 13 0,0-14 5 0,0 14 8 16,0 0-6-16,0-15 1 0,0 15-12 0,0 0-19 15,0 0-6-15,0 0-6 0,0 0 3 0,0 0 5 16,0 0-1-16,0 0 10 0,0 0-3 0,0 0-6 15,0 24 4-15,0-24-8 0,0 17-2 0,-12-17 9 16,12 0-4-16,0 19-4 0,0-19 7 0,0 0-4 16,0 12 8-16,0-12 10 0,0 0-10 0,0 6-2 15,0-6 2-15,0 0-9 0,0 0 10 0,0 0 5 16,0 0-9-16,0 0 5 0,0 0-10 0,0 0 3 16,0-25 3-16,0 25-4 0,0-17 6 0,0 17-5 15,17-18 0-15,-17 18 5 0,0-16-1 16,0 16-3-16,13-12-3 0,-13 12-4 0,0-7-2 15,0 7 2-15,0 0-7 0,0 0 4 0,0 0 4 16,0 0 1-16,0 0 9 0,0 0 0 0,0 29-3 16,-18-29 1-16,18 22 1 0,0-22-9 0,0 25 6 15,0-25 4-15,0 22-7 0,0-22 8 0,0 14-4 16,0-14 1-16,0 0-3 0,0 8 1 16,0-8 1-16,0 0-5 0,0 0 10 0,0 0 1 15,0 0-2-15,0 0-4 0,0 0-1 0,0 0-3 16,0 0-4-16,0 0 8 0,0 0-4 0,0 0-1 15,0-25 3-15,0 25-7 0,20-18 7 0,-20 18-6 16,0-17 1-16,0 17 9 0,0 0-12 0,0-14 7 16,11 14-8-16,-11 0-2 0,0 0-7 0,0 0-2 15,0 0 10-15,0 0-6 0,0 0 10 0,0 0 0 16,0 21 1-16,0-21 2 0,-18 0 5 0,18 21-2 16,0-21-1-16,0 13 0 0,0-13 3 0,0 0-2 15,0 13 3-15,0-13-1 0,0 0-5 0,0 6 4 16,0-6-7-16,0 0 7 0,0 0 2 0,0 0 3 15,0 0 3-15,0 0-1 0,0 0-6 0,0 0-4 16,0 0-5-16,0 0-6 0,0 0-7 0,0 0-17 16,0 0-11-16,0 0-12 0,0 0-8 15,0 0 6-15,0 0-4 0,0-20-5 0,0 20-12 16,0 0-22-16,0 0-35 0,0-14-56 0,0 14-68 16,0-9-93-16,0 9-70 0,0-7-23 0,0 1 99 15</inkml:trace>
  <inkml:trace contextRef="#ctx0" brushRef="#br0" timeOffset="117709.67">4197 12920 253 0,'0'0'25'0,"0"0"18"0,0 0 11 16,0 0 14-16,0 0 1 0,0 0-2 0,0 0 14 15,0 0 2-15,0 0-12 0,0 0 10 16,0 0-10-16,0 0-14 0,0 0 0 0,0 0-18 16,0 0-7-16,0 0-10 0,0 0-7 0,0 0 0 0,0 0 0 15,0 0 14-15,0 0 1 0,0 0-8 16,0 0-3-16,0 0-11 0,0 0 4 0,0 0-1 15,0 0-11-15,0 0 16 0,0 0-13 0,0 0 5 16,0 13 7-16,0-13-15 0,0 0 4 0,0 0 11 16,0 0 24-16,0 0 8 0,0 0-6 0,0 0-2 15,0 0 1-15,0 6 1 0,0-6 16 0,0 0 1 16,0 0 4-16,0 0 7 0,0 0 14 0,0 0 9 16,0 0-3-16,0 0 7 0,0 0-7 15,0 0-7-15,0 0-10 0,0 0-5 0,0 0-20 0,0 0-6 16,0 0-15-16,0 0-6 0,0 0 15 15,0-19 3-15,0 19 11 0,0 0 12 0,0 0-8 16,0-9-2-16,0 9-5 0,0 0-11 0,0 0-11 16,0 0-9-16,0 0-12 0,0 0-7 0,0 0-1 15,0 0-3-15,0 0 3 0,0 0-1 0,0 0 5 16,0 0 4-16,-19 0 2 0,19 17-3 0,0-17-3 16,0 13-2-16,0-13 2 0,0 15 1 0,0-15-2 15,0 15-2-15,0-15-1 0,0 12 4 0,0-12 3 16,0 8 1-16,0-3-3 0,0-4-1 0,0 1 1 15,0 0-2-15,0-1 3 0,0-1 2 0,0 0 2 16,0 0 1-16,0 0-1 0,0 0 5 16,0 0-4-16,0 0 2 0,0 0-1 0,0 0-4 15,0 0-1-15,11-19 0 0,-11 19-3 0,0 0-5 16,0-19 8-16,0 19-4 0,0-14 2 0,0 14 13 16,0-14-2-16,0 14 17 0,0-10 6 0,0 10-9 15,0-6-2-15,0 6-10 0,0 0-4 0,0-4-8 16,0 4-3-16,0-1-6 0,0 1-6 0,0 0 9 15,0 0 3-15,0 0 2 0,0 0-1 0,0 19 3 16,0-19-10-16,-13 0 4 0,13 24 8 0,0-24-6 16,0 13 6-16,0-13-3 0,0 15-3 0,0-15-1 15,0 10 1-15,0-10 3 0,0 9-5 16,0-9 2-16,0 6-3 0,0-6-2 0,0 0 3 16,0 3 2-16,0-3 5 0,0 0 5 0,0 0-1 15,0 0 3-15,0 0-4 0,0 0-6 0,13 0-1 16,-13 0-6-16,0-24 7 0,0 24-3 0,10-18 9 15,-10 18-7-15,0-20 2 0,6 20 5 0,-6-18-4 16,0 18 11-16,0-13-8 0,0 13 0 0,0-10 4 16,0 10-6-16,0-3 1 0,0 3 4 0,0 0-12 15,0 0-4-15,0 0 2 0,0 0-7 0,-18 0 8 16,18 0 5-16,0 0 1 0,0 21-2 0,-11-21 3 16,11 0-4-16,0 24 3 0,-10-24 2 15,10 15-8-15,0-15 6 0,0 11-6 0,0-11 5 16,0 0 2-16,0 11 0 0,0-11-3 0,0 0 1 15,0 0 6-15,0 6-3 0,0-6 5 0,0 0-4 16,0 0 2-16,0 0 0 0,0 0-6 0,0 0 5 16,0 0-9-16,0-24-1 0,0 24 6 0,17-14-6 15,-17 14 6-15,0-19-2 0,0 19 1 0,0-18-3 16,0 11-4-16,0-1 4 0,0-1-7 0,0 9 10 16,0-6-5-16,0 2-4 0,0 4-3 0,0 0-14 15,0 0-3-15,0 0-22 0,0 0-22 0,0 0-14 16,0 0-11-16,0 0 7 0,0 0-4 0,0 0-16 15,0 0-21-15,0 24-21 0,-15-24-22 0,15 0-43 16,0 22-70-16,0-22-75 0,0 13-46 0,0-13 30 16,0 13 112-16</inkml:trace>
  <inkml:trace contextRef="#ctx0" brushRef="#br0" timeOffset="119303.61">6308 14362 266 0,'0'0'11'0,"0"0"18"16,0 0 25-16,0 0 20 0,0-19 11 0,0 19 0 16,0 0-2-16,0 0 26 0,0-17 27 0,0 17 5 15,0 0 2-15,0-14-28 0,0 14-43 16,0 0-29-16,0-8 2 0,0 8-28 0,0 0 11 15,0 0 24-15,0 0-21 0,0 0 19 0,0-5-20 16,0 5-4-16,0 0-18 0,0-3-3 0,0 1 23 16,0 2-3-16,0-3 20 0,0 3 22 0,0 0-14 15,0 0 7-15,0-1-1 0,0 1-18 0,0 0-5 16,0 0-17-16,0 0-10 0,0 0 1 0,0 0-6 16,-20 0 6-16,20 0-3 0,0 0-7 0,0 0-4 15,0 0 0-15,0 0 7 0,0 0-3 0,0 0 8 16,0 0-5-16,0-16-2 0,0 16 4 0,0 0 7 15,0 0 4-15,0-10 0 0,0 10 6 0,0 0-9 16,0 0 10-16,0-5-2 0,0 5-1 0,0-4-2 16,0 4-6-16,0-1-2 0,0 1-3 0,0 0 3 15,0-1-6-15,0 0-2 0,0 1-1 16,0 0-3-16,0 0-2 0,0 0 7 0,0 0-3 16,0 0-3-16,0 0 4 0,0 0-5 0,0 0 2 15,0 0 2-15,0 0-2 0,0 0 4 0,0 0-10 16,0 0 3-16,0 0 0 0,0 0 4 0,0 0 5 15,0 0 2-15,0 0-5 0,0 0-1 0,0 20 2 16,0-20-1-16,0 0 7 0,0 0-4 0,0 15-4 16,0-15-3-16,0 0 0 0,0 11 1 0,0-11-1 15,0 7 7-15,0-7-2 0,0 7-4 16,0-5 5-16,16 0-3 0,-16 2 1 0,0-3-1 16,0 0 2-16,0 0-2 0,9 2 2 0,-9-3 2 15,0 1-3-15,0-1-6 0,0 1 6 0,0-1 11 16,0 0 4-16,0 0 24 0,0 0 9 0,0 0 3 15,0 0-5-15,0 0-19 0,0 0-18 0,0 0-2 16,0-23-2-16,-17 23-10 0,17 0 4 0,0-22-3 16,0 22 12-16,0-18 29 0,0 18 7 0,-9-13 13 15,9 13-2-15,0-13-10 0,-5 13-7 0,2-9-4 16,2 9-5-16,0-3-8 0,1 3-7 0,-2 0-9 16,0 0-8-16,2 0-6 0,-1 0 4 0,1 0-3 15,0 0 4-15,0 0 7 0,0 0 0 0,0 0 1 16,0 23-4-16,0-23-3 0,0 16-3 15,0-16 6-15,0 20 3 0,0-20-3 0,0 22 3 16,0-22-5-16,0 18-2 0,0-18 3 0,0 14-2 16,0-14-1-16,0 7 1 0,0-2-1 0,0-5 1 15,0 3 3-15,0-1 0 0,0-1 4 0,0-1-2 16,0 1-1-16,0-1 4 0,0 0-2 0,0 0 3 16,0 0-2-16,0 0-1 0,0 0-7 0,0 0-1 15,8 0 1-15,-8-26-5 0,0 26 6 0,5 0 2 16,-5-18 1-16,4 18 5 0,-4 0-4 0,0-12-4 15,0 12 4-15,0 0-9 0,0 0 3 0,0 0-2 16,0 0-3-16,0 0 9 0,0 0 0 16,0 0 7-16,0 0 1 0,0 23-10 0,0-23 2 15,0 0-4-15,-16 19 3 0,16-19-1 0,0 0 1 16,0 15-2-16,0-15-10 0,0 0 2 0,0 0-4 16,0 0 2-16,0 0-7 0,0 0-28 0,0 0-33 15,0 0-39-15,0 0-28 0,0 0-55 0,0 0-59 16,0 0-95-16,0 0-102 0,0 0-22 0,0 0 71 15,0 0 136-15</inkml:trace>
  <inkml:trace contextRef="#ctx0" brushRef="#br0" timeOffset="122776.88">4252 11955 66 0,'0'-2'9'0,"0"2"2"0,0-5 2 16,0 4 13-16,0 1-7 0,0 0 11 0,0 0 10 16,0 0-5-16,0-1 18 0,0 1-3 15,0 0 11-15,0 0 18 0,0 0 3 0,0 0 10 16,0 0 11-16,0 0-3 0,0 0-3 0,0 0-15 16,0 0-29-16,0 0-11 0,0 0-21 0,0 0 11 15,0 0 8-15,0-20 4 0,0 20 27 0,0 0 11 16,0 0 4-16,0-14-4 0,0 14 0 0,0 0-17 15,0 0-3-15,0-13-3 0,0 13-22 16,0-9 7-16,0 9 8 0,0-6 13 0,0 4 13 16,0-2-1-16,0 2-3 0,0 0-10 0,0-1-8 15,0 3-7-15,0 0-15 0,0-3-8 0,0 0 1 0,0 2-10 16,0-1 3-16,0 1-8 0,0 1-15 16,0 0 6-16,0 0-5 0,0 0-3 0,0 0 7 15,0 0-8-15,0 0 6 0,-16 0 0 0,16 0-8 16,0 0 1-16,0 0 5 0,0 0-2 0,0 0 12 15,0 0 0-15,0 0-8 0,0 0 8 0,0 15 4 16,-10-15 3-16,10 0 6 0,0 0-4 0,-7 13-8 16,7-13 0-16,-5 0 3 0,4 8 2 0,-1-8 11 15,-1 11-3-15,-2-7-9 0,1 3 1 0,3-3-7 16,-1 1 2-16,-2 0 14 0,3 1-5 0,-2-5 3 16,1 2 3-16,0 0-12 0,0-2 2 0,-1 3-3 15,1 1-2-15,2 0 1 0,-3 0-2 16,1 3 5-16,1 0-8 0,-1-1 6 0,2 1 1 0,-1-2-5 15,1 5 6-15,-1-3 1 0,1-1 2 16,0 3 3-16,0-2-1 0,0 1-3 0,0-1 4 16,0 0 2-16,0-2 1 0,0 3-1 0,0 0-7 15,0-2-4-15,0 4-1 0,0-3-2 0,0 2 2 16,0-1-3-16,0 0-4 0,0-1 4 0,0-2 0 16,0 4-3-16,0-3 6 0,0 1-7 0,0 0-3 15,0 2 5-15,0-1-1 0,0 1 3 0,0-2 2 16,0 2-1-16,0-2-2 0,0-2-3 15,0 2-2-15,0 0 2 0,0 0 0 0,0-1 1 16,0 1 3-16,0-2-4 0,0 2 2 0,0-1-7 0,0-2 5 16,0 4-3-16,0-4 0 0,0 3 6 15,15-3-2-15,-15 1-1 0,0-1 5 0,0 2-4 16,0-3-2-16,0 2-1 0,0 0-6 0,0 0 4 16,0 0 5-16,0-1 3 0,0 2-1 0,0-3-2 15,9 2-4-15,-9-2 0 0,0 2 3 0,0-1 1 16,0-1-2-16,0 0 2 0,0 1-4 0,0-1 0 15,0 2 5-15,0-3-5 0,0 2 8 0,0-1-2 16,0 0-2-16,0 1 0 0,0 2 1 16,0-2-5-16,0 0-1 0,0 1 4 0,0 1-6 15,0 0 5-15,0-1 0 0,0 0-2 0,0 0 6 16,0 1-1-16,0-1 4 0,0 2-6 0,0-1 3 16,0-1-4-16,0 1-4 0,0-1 2 0,0-1-2 15,0 1 5-15,0 0-2 0,0-1 5 0,0 1-4 16,0-2 0-16,0 3 2 0,0-3-2 0,0 2 4 15,0-1-2-15,0 1-5 0,0 0 5 0,0-1-5 16,0 1 5-16,0-2 4 0,0 4-8 0,0-3 9 16,0 1 4-16,0 1 10 0,0-2 2 0,0 1-7 15,0 0-2-15,0 2-9 0,0-3 3 0,0 1 1 16,0 3-3-16,0-3-3 0,0 2-3 0,0-3 1 16,0 4-1-16,0-2 8 0,-15 0 0 0,15 3-4 15,0-3-4-15,0 0-5 0,0 3 4 16,-10-3-2-16,10 0 7 0,0 0-8 0,0-1 3 15,-5-1 0-15,5 0 0 0,-3-2 4 0,3 2-6 16,0-4 8-16,-1 2-10 0,-1-1 7 0,2 0-2 16,0 0-3-16,0 0 9 0,0-1-7 0,0 0 4 15,0-1-6-15,0 3 0 0,0-1 5 0,0-1 4 16,0-1-5-16,0 2 5 0,0-2-7 0,0 0 0 16,0 1 5-16,0-1-2 0,0 0 8 15,0 0-2-15,0 0 6 0,0 0-3 0,0 0 5 0,0 0-3 16,0 0 4-16,0 0-9 0,0 0-7 15,0 0 5-15,0 0-4 0,0 0 1 0,0 0-1 0,0 0-2 16,0 0-8-16,0-17 9 0,0 17-5 16,0 0-3-16,0 0 1 0,16 0-5 0,-16-13-2 0,0 13-12 15,0-11-12-15,0 11-34 0,0-10-24 16,10 2-36-16,-10 0-26 0,0-1-24 0,3 0-16 16,0-2-28-16,-2 0-61 0,2-3-54 0,-1 0-96 15,2 0-33-15,-2-3 22 0,1 2 112 0</inkml:trace>
  <inkml:trace contextRef="#ctx0" brushRef="#br0" timeOffset="123739.75">4208 11916 241 0,'0'-4'7'0,"0"0"14"16,0 2 14-16,0-3 26 0,0 1 2 0,0 2 5 16,0 1 10-16,14-2-3 0,-14 2-2 0,0 0 12 15,0 1 16-15,0 0 9 0,0 0 29 0,0 0-11 16,0 0-22-16,0 0-1 0,0 0-17 15,0 0 0-15,0 0-22 0,0 0-33 0,0 0-13 16,0 0-16-16,0-21 3 0,0 21 6 0,0 0 11 16,0 0 20-16,0-18 2 0,0 18 10 0,0 0-14 15,0 0-19-15,0-11 14 0,0 11-4 0,0 0 4 16,0 0 0-16,0 0-17 0,0 0 1 0,0 0-9 16,0 0-2-16,0 0 1 0,0 0-8 0,0 0-2 15,0 0 3-15,0 0-8 0,0 0 0 0,0 0 4 16,0 0-2-16,0 0 14 0,0 0 6 0,0 19 11 15,0-19 5-15,0 16 7 0,0-16-3 16,0 20 9-16,0-8-6 0,0-2-15 0,0 3 5 0,0 2-11 16,0-1 5-16,0 3 8 0,0 1-12 15,0-1-6-15,0 1-7 0,0 4 5 0,0-3-3 16,0-1 3-16,0 3 2 0,0-2-3 0,0-2 5 16,0 3-5-16,0-2-2 0,0 0-1 0,0 1 0 15,0-1 3-15,0-2 2 0,0 2 1 0,-15-2-2 16,15 0 7-16,0 1 2 0,0-3-7 0,0 2 6 15,0-1 0-15,-10-2-4 0,10 0 7 0,0 2-7 16,0-2-10-16,-5-1 3 0,5-2-5 0,-3 5 1 16,2-5 0-16,0 1-4 0,0 1 2 0,-1-4-2 15,2 3 2-15,0-3-5 0,-1 3 1 16,1-1 2-16,0-2 0 0,0 3 0 0,0-3 1 16,0-1-2-16,0 2 0 0,0-2 5 0,0 2-2 15,0 0-1-15,0-3 2 0,0 2-6 0,0 1 1 16,0-1 0-16,0 1 3 0,0-2 0 0,0-1-2 15,0 0 4-15,0-1-4 0,0 0 5 0,0 2-8 16,0-1 4-16,0-2 0 0,0 1-4 0,0 2 8 16,0-2-5-16,0 1-1 0,-15-1-2 0,15 0 1 15,0-1-1-15,0 3 4 0,0-1-1 0,0-1 2 16,0 2 3-16,0-2-4 0,0 1 5 0,0-2-4 16,0 1-2-16,0 1 0 0,0-1-1 0,0 1 3 15,0 1-3-15,0-1 2 0,0 2-2 16,0-3-1-16,0 3 1 0,0-1 0 0,0-2-1 0,0 2-6 15,0-2 5-15,0 3 0 0,0-3 7 16,0 0 2-16,0 2-3 0,0-1-1 0,0-1-6 16,0 2-1-16,0-1 8 0,0 2-4 0,0-2 3 15,0-1 2-15,0 1-3 0,0 0-2 0,0-1 1 16,0 1-1-16,0 0-4 0,0-1 6 0,0-1-2 16,0 0 0-16,0-1 4 0,0 1-8 0,0 0 5 15,0-1 1-15,0 2-6 0,0-4 7 0,0 2-5 16,0-1 0-16,0-2 7 0,0 1-9 0,0 1 1 15,0-2 0-15,0 0-4 0,0 0-2 16,0 0-3-16,0 0-5 0,0 0-25 0,0 0-42 0,0 0-38 16,0 0-35-16,0 0-32 0,0-20-34 15,0 20-77-15,0 0-103 0,0-25-60 0,0 25-12 16,0-22 118-16</inkml:trace>
  <inkml:trace contextRef="#ctx0" brushRef="#br0" timeOffset="125609.43">4283 11864 295 0,'0'0'22'16,"0"0"12"-16,0 0 19 0,0 0 14 0,0 0-3 15,0 0 14-15,0 0 5 0,0 0 6 0,0 0 15 16,0 0 3-16,0 0 13 0,0 0 20 0,0 0 8 16,0 0 11-16,0 0-18 0,0 0-21 15,0 0-19-15,0 0-27 0,0 0-4 0,0 0-18 16,0 0-17-16,0 0-6 0,0 0-10 0,0 0-1 16,0 0-3-16,0 0-4 0,0 0-6 0,0 0 6 15,0 0-7-15,0 0 4 0,0 0 2 0,0 0-9 16,0 0 4-16,0 0-6 0,0 0-3 0,0 0 5 15,0 0 4-15,0 0 0 0,0 0-1 0,0 0-8 16,0 0-1-16,0 0 0 0,0 0 5 0,0 0 4 16,0 0-6-16,0 0 2 0,0 0-1 0,0 0 5 15,0 0-1-15,0 0 6 0,0 0-7 0,24 0 2 16,-24 17 11-16,0-17-12 0,26 0 10 16,-26 12-10-16,18-12-6 0,-18 8 4 0,21-8-11 15,-11 11 8-15,3-7-3 0,-3 2 2 0,1-2 1 16,3 3 2-16,-4-3 8 0,1-1-6 0,-1 0 2 15,0-2 6-15,1 2-7 0,-1 0-3 0,0 0 4 16,1 2-8-16,-1 2-2 0,1-3 5 0,-1 2 5 16,-2 1-3-16,1-2 8 0,-1 1-5 0,2-2 2 15,-2 2 4-15,2-1 1 0,-1 1-6 0,2 2-5 16,0-2-2-16,1-1 1 0,-2 2 3 0,0 0 2 16,-1-1 1-16,-2 1-2 0,4-1 4 0,-4 0-7 15,1 0 0-15,0 2 0 0,2 0-7 0,0-2 13 16,-1 2 2-16,0-2-9 0,2 2 3 15,-1-1-5-15,-1-1-6 0,-1 0 5 0,2-1 13 16,-2 2-2-16,2-2 4 0,-3 1-6 0,-3-2-7 16,1 2 3-16,-1-2-9 0,0 2 9 0,-2-1 3 15,2 0-11-15,0 1 8 0,2 0 2 0,1-1-4 16,1-1 4-16,-1 2 6 0,3-1-6 0,-1 0 1 16,0-1 0-16,2 1-6 0,-2 2 7 0,0-2-10 15,0-1 4-15,0 2-1 0,-2-2-6 0,-1 1 15 16,2 1-3-16,-2-3 3 0,0 1 3 0,3 1-6 15,-3-3-6-15,3 4 5 0,-2-2-7 0,1 1 4 16,-2 0 3-16,5-1-3 0,-3 1 3 16,-2-2-2-16,0 2 3 0,3 0-1 0,-4-1 0 15,0 0 0-15,1 1 1 0,2-1-3 0,-2 2 3 16,0-2-2-16,2 1-2 0,-2-1 3 0,4 1 3 16,-1-1-5-16,0 2 1 0,1 0-6 0,1-2 4 15,-2 2 3-15,1-1-1 0,1-1 3 0,0 1-9 16,-1 0-1-16,-1-1 6 0,1 4 4 0,-1-4 2 15,3 1-3-15,-2 0-2 0,-1 0-1 0,0 1 0 16,5-1 4-16,-4-2-5 0,1 2 1 0,-2-1 2 16,1 3-3-16,1-1 5 0,-1-2-4 0,0 1-4 15,1 2 2-15,-1-1 1 0,0-2 1 0,0 0 2 16,0 2 0-16,0-2-4 0,-1 1 3 16,-1-2-2-16,-1 3-5 0,2-2 15 0,3 0-8 15,-3 1-3-15,0 0 9 0,0-2-16 0,-2 2 9 16,3-2 1-16,0-1-3 0,-2 2 3 0,-2-1-3 15,0 1 8-15,2-2-7 0,2 3 4 0,-3-1-2 16,1 0-1-16,2 1 6 0,3 0-1 0,2-1 2 16,-1 0-4-16,4 1-1 0,-2 0-3 0,2-2 3 15,-2 2 0-15,-1-2-2 0,-2 0 3 0,-4 3-8 16,1-4 3-16,-2 1 4 0,-2 1-4 0,-1 0 9 16,3-2-7-16,-1 2-3 0,-3 0 9 0,0-3-5 15,1 1-3-15,-3 1 8 0,1 0-10 16,2-2 4-16,-4 2 5 0,1 0-10 0,2 0 5 15,1 0-1-15,3 1 2 0,0 1 2 0,2 1 1 16,1-2 0-16,5 2-6 0,-2 1 1 0,2-1-6 16,-1 0 1-16,1 0 9 0,-1-1-5 0,0 0 3 15,-4-1-1-15,0 0-3 0,-3 0 2 0,0 0 2 16,-1-2 1-16,-3 1-6 0,-2-1 4 0,0 2-4 16,-1-4 0-16,-1 0 2 0,1 2-4 0,2-1 3 15,-3 0 4-15,3 1 4 0,0-1 3 0,1-1 0 16,1 3-3-16,0 0-10 0,1 0 4 0,0-1 0 15,3 0-4-15,-1 3 9 0,0-2-3 16,4 0-2-16,0 3 2 0,2-2 1 0,0 2-4 16,-1-2-1-16,-3 2 1 0,-2-1-2 0,2-1 1 15,-3 0 5-15,0 1-2 0,-2-4 1 0,-2 4 1 16,2-3-3-16,2 0-1 0,-4 0 0 0,1 0-4 16,0-2 5-16,0 3 0 0,-4-1 0 0,2-2 2 15,1 1-5-15,-1 0 7 0,-1-1-4 0,2 1 0 16,-3 0 5-16,1 1-10 0,3 0 4 0,-2-1-1 15,-2 0 1-15,4 2 2 0,-1 0-3 0,0-3 7 16,1 3-7-16,0-2 3 0,-1 1 1 0,-1 1-4 16,3-2 5-16,-1 2-3 0,-1-1-4 0,0 2 7 15,3-2 0-15,2 4 4 0,2-4 0 16,0 3 5-16,2 0-4 0,1 2-7 0,-2-3 10 16,3 0-18-16,-3 2 4 0,-1-1 6 0,-1-1-8 15,-4 0 5-15,1 0 2 0,-1-2 3 0,-2 1 0 16,-1-1-9-16,-2-1 1 0,0-1-1 0,0 0-3 15,0 1 12-15,0-1 0 0,0 0 0 0,0 1 3 16,0-1-2-16,0 0-5 0,0 0 0 0,0 0 1 16,0 0 0-16,0 0 0 0,0 0 3 0,0 0-4 15,0 0 0-15,0 0-1 0,0 0-2 0,0 0 2 16,0 0 0-16,0 0 5 0,0 0-5 0,0 0 0 16,0 0 3-16,0 0-5 0,0 0 0 0,0 0 6 15,0 0-4-15,0 0 0 0,0 0 4 0,0 0-8 16,0 0 6-16,0 0-3 0,0 0 0 15,0 0 4-15,0 0-6 0,0 0 3 0,0 0 1 16,0 0-6-16,0 0 1 0,0 0-5 0,0 0-17 16,0 0-24-16,0 0-64 0,0 0-98 0,0 0-118 15,0 0-139-15,0 0-89 0,0 0 95 0,0 0 133 16</inkml:trace>
  <inkml:trace contextRef="#ctx0" brushRef="#br0" timeOffset="128417.6">6457 13153 361 0,'0'0'32'0,"0"-1"16"0,0-1 19 16,0-1 40-16,0 1 12 0,0-2-6 15,0 2 22-15,0 2-20 0,0-6-27 0,0 3 11 16,0 0-7-16,0-2 5 0,0-1-7 0,0 5-11 16,0-3-15-16,0 1 2 0,0 0-5 0,0 0 5 15,0-2-4-15,0 5-20 0,0 0 6 0,0-1-9 16,0-2-7-16,0 3 2 0,0-2 2 0,0 2 2 15,0 0 10-15,0 0 6 0,0 0-6 0,0 0 2 16,0 0-6-16,0 0 0 0,0 0 1 0,0 0 0 16,0 0 5-16,0 0-14 0,0 0 6 0,0 0-4 15,0 0-10-15,0 0 4 0,0 0-8 0,0 0-3 16,0 0-5-16,0 0-7 0,0 0-6 0,-25 0 1 16,25 0 6-16,0 0 34 0,0 0 17 15,0 0 7-15,0 0-2 0,0 30-26 0,0-30-8 16,0 0-10-16,0 20 5 0,0-20-1 0,-21 0-7 15,21 21 6-15,0-21-5 0,0 16 1 0,-14-7-4 16,14 3-2-16,0 0-7 0,0-1 2 0,-10 1-3 16,10 1-4-16,0 1 15 0,-5-3-12 0,5 1 8 15,0 1-5-15,0-1-8 0,0 1 6 0,0-2 1 16,0 2-1-16,0-4 5 0,0 1-7 0,0 0-1 16,0 0 6-16,0-2-10 0,0 1 7 0,0-2 1 15,0 0-6-15,0 4 5 0,0-3-11 0,0 2 0 16,0-3 12-16,0 2-8 0,0-1 12 15,0 0 0-15,0 0-11 0,0-2 8 0,0 0-9 16,0 2 0-16,0-2 1 0,0 2-7 0,0-2 4 16,0-1 2-16,0 4-2 0,0-4 6 0,0 3-5 15,0-2 1-15,0 0 1 0,0-1 7 0,0 3 0 16,0-2-4-16,0 1 0 0,0 0-8 0,0 1-2 16,0-1 4-16,0-1 6 0,0 3-5 0,0-3 5 15,0 2 3-15,0-1-15 0,0-1 12 0,0 2-4 16,0-1-2-16,0 1 2 0,0-2-3 0,0 1 9 15,0-1-9-15,0-2 8 0,0 3-6 16,0-5-4-16,0 3 9 0,0-1-2 0,0 0 0 16,0-2-4-16,0 1 2 0,0 0 0 0,0 1 8 15,0-2 0-15,0 3-4 0,0-2 4 0,0 0 4 16,0-1 0-16,0 4-3 0,0-3-2 0,0 1-6 16,0 0-2-16,0 1 6 0,-19-1-1 0,19 1-9 15,0 0 8-15,0 0-7 0,0-1 0 0,0 1 4 16,-14-1-3-16,14 2 7 0,0 0-4 0,0 0 7 15,0-2-2-15,-5 1-8 0,5 2 3 0,0-3-5 16,0 2 3-16,0-2 11 0,0 0-6 0,0 1-2 16,0 0 5-16,0-2-13 0,0 0 9 0,0 1 5 15,0 2-8-15,0-3 1 0,0 2 1 16,0-3-8-16,0 3 10 0,0-2-2 0,0 0-4 16,-17 2 10-16,17-1-13 0,0-1 9 0,0-1-4 15,0 1 0-15,0 0 1 0,0 0-1 0,0 1 4 16,0-1-7-16,0-2 3 0,0 5 0 0,0-4 5 15,0 3-2-15,0-4 5 0,0 3-1 0,-10-1-8 16,10 1 5-16,0-2-3 0,0 2-3 0,0-3 0 16,0 2 0-16,0 1 1 0,0-3 4 0,0 3-4 15,0 0 3-15,0 0 1 0,0 0-4 16,0 0 11-16,0 1-5 0,0-1-7 0,0 2 10 0,0-2-7 16,0 2-1-16,0-2 5 0,0 1-11 15,0 0 6-15,0-1 3 0,0 0-2 0,0 2 5 0,0-3-9 16,0 2 4-16,0-1 4 0,0 0-7 0,0-1 8 15,0 0-5-15,0 1-5 0,0 1 8 16,0-1-3-16,0 1 1 0,0-1 1 0,0 0-5 16,0 1 0-16,0 1 0 0,0-2 0 0,0-1 10 15,0 0-4-15,0-2-3 0,0 3 3 0,0-2-5 16,0 1 0-16,0 0 5 0,0-1-1 0,0 2 2 16,0-2 4-16,0 1-5 0,0 1-8 0,0 0-9 15,0 1 13-15,0 1-2 0,0-2 11 16,0 3 3-16,0-2-9 0,0 4-2 0,0-5-2 15,0 0 4-15,0 2-8 0,0-1 3 0,0-1 3 16,0-1-2-16,0 3 11 0,0-3-5 0,0 2-4 16,0 0 7-16,0 0-10 0,0 1 12 0,0 1-3 15,0-1-6-15,0-1 9 0,0 0-10 0,0 1 6 16,0-2-3-16,0 1-6 0,0-2 3 0,0 0-4 16,0 0 3-16,0 0 5 0,0-1-1 0,0 3 5 15,0-3-7-15,0 2-6 0,0 2 3 0,0-5-4 16,0 2 3-16,0 0 11 0,0 0-5 0,0-3 2 15,0 3-4-15,0-2-2 0,0 0 1 0,0 2 5 16,0-3-1-16,0 1-6 0,0 0 6 0,0 1-3 16,0-2 10-16,0 0-6 0,0 0-4 0,0 1 1 15,0-1-14-15,0 2 8 0,0-2-2 0,0 0-7 16,0 0 4-16,0 0-19 0,0 0-15 0,0 0-36 16,0 0-40-16,0 0-37 0,0 0-39 0,0 0-25 15,0 0-44-15,0 0-98 0,0 0-139 16,0 0-122-16,0-17 75 0,0 17 153 0</inkml:trace>
  <inkml:trace contextRef="#ctx0" brushRef="#br0" timeOffset="143830.54">5356 12482 10 0,'0'0'4'0,"0"0"6"16,0 0-3-16,0 0 0 0,0 0-1 0,0 0-5 16,0 0 8-16,0 0 3 0,0-11 4 15,0 11-9-15,0 0-6 0,0 0-2 0,0 0-4 16,0 0 7-16,0 0-1 0,0 0-1 0,0 0-3 16,0 0-2-16,0 0 2 0,0 0 7 0,0 0-7 15,0 0 2-15,0 0-1 0,0 0-12 0,0 19 10 16,0-19-1-16,0 0-1 0,0 0 3 0,0 12 1 15,0-12 1-15,0 0-4 0,0 0 0 0,0 0-3 16,0 0-2-16,0 0 9 0,0 0-2 0,0 0 0 16</inkml:trace>
  <inkml:trace contextRef="#ctx0" brushRef="#br0" timeOffset="145379.47">5356 12502 19 0,'0'0'1'0,"0"0"0"0,0 0 4 0,0 0-1 16,0 0 1-16,0 0-1 0,0 0-1 0,0 0 9 0,0 0-2 16,0 0-3-16,0 0 8 0,0 0-11 15,0 0-5-15,0 0 1 0,0 0-2 0,0 0-6 16,0 0 3-16,0 0 13 0,0 0-9 0,0 0 0 15,0 0 3-15,0 0-11 0,0 0 3 0,0 0 7 16,0 0 0-16,0 0-7 0,0 14 5 0,0-14 2 16,-18 0-1-16,18 0 4 0,0 13-2 0,0-13-7 15,0 0 1-15,0 0 1 0,0 0-8 0,0 0 7 16,0 0 5-16,0 0-3 0,0 0 11 0,0 0-9 16,0 0 6-16,0 0 2 0,0 0-17 0,0 0 16 15,0 0-12-15,0 0 7 0,0-18 4 0,0 18 6 16,0 0-7-16,0 0-1 0,0-16 9 0,0 16-7 15,0 0-1-15,0 0-6 0,0 0-4 0,0-8 0 16,0 8 10-16,0 0-3 0,0 0 3 16,0 0-5-16,0 0-15 0,0 0 13 0,0 0-3 15,0 0 0-15,0 0 16 0,0 16-14 0,0-16-7 16,0 0-2-16,0 0-2 0,0 0 8 0,0 13 12 16,0-13-7-16,0 0 3 0,0 0-8 0,0 0 1 15,0 0 3-15,0 0 0 0,0 0 9 0,0 0 3 16,0 0-3-16,0 0 0 0,0 0-4 15,0 0-6-15,0 0 3 0,0 0-1 0,0 0-1 0,0-19-1 16,0 19 3-16,0 0 4 0,0 0-1 0,0-11-2 16,0 11-2-16,0 0 7 0,0 0 2 15,0 0-7-15,0-7-3 0,0 7-4 0,0 0-7 16,0 0 17-16,0 0-1 0,0 0-6 0,0 0 5 16,0 0-9-16,0 0 3 0,0 0 3 0,-12 0-3 15,12 0 4-15,0 18 3 0,0-18 9 0,0 0-9 16,0 14-6-16,0-14 4 0,0 0-16 0,0 7 18 15,0-7-2-15,0 0-2 0,0 0 2 0,0 6-2 16,0-6-7-16,0 0 3 0,0 0 8 0,0 0 3 16,0 0 2-16,0 0 1 0,0 0-6 0,0 0-5 15,0 0 4-15,0 0 5 0,0 0 1 0,0-22 17 16,0 22 11-16,0 0 4 0,0-13 4 16,0 13-17-16,0 0 2 0,0 0-4 0,0-12-1 15,0 12 3-15,0 0-12 0,0 0-4 0,0 0-4 16,0 0-8-16,0 0-2 0,0 0-2 0,0 0-4 15,0 0 4-15,0 0 8 0,0 0-4 0,0 0 11 16,0 0 0-16,0 18-11 0,0-18-6 0,0 0 5 16,0 0 6-16,0 0-8 0,0 13 17 0,0-13-14 15,0 0-6-15,0 0 6 0,0 0-1 0,0 0 3 16,0 0 5-16,0 0 9 0,0 0-19 0,0 0 9 16,0 0-6-16,0 0-10 0,0 0 20 0,0 0-7 15,0-18-7-15,0 18 14 0,0 0-7 0,0 0 2 16,0 0 10-16,0 0-21 0,0 0 9 15,0 0 0-15,0 0-5 0,0 0 15 0,0 0-10 16,0 0-5-16,0 0 4 0,0 0-15 0,0 0 5 16,0 0-2-16,0 0 1 0,0 0 20 0,0 0-9 15,0 0 2-15,0 0-1 0,0 0-1 0,0 0 2 16,0 0 2-16,0 0-8 0,0 0-2 0,0 0 6 16,0 0 6-16,0 0-3 0,0 0 7 0,0 0-3 15,0 0-8-15,0 0 15 0,0 0-16 16,0 0 1-16,0 0-7 0,0-18 3 0,0 18 1 15,0 0 0-15,0 0 19 0,0 0-21 0,0 0-3 16,0 0 12-16,0 0-10 0,0 0 2 0,0 0 5 16,0 0-14-16,0 0 2 0,0 0 12 0,0 0 1 15,0 0-1-15,0 0 6 0,0 0-1 0,0 0-4 16,0 0 3-16,0 0-6 0,0 0-6 0,0 0 3 16,0 0-7-16,0 0 10 0,0 0 10 0,0 0-14 15,0 0 15-15,0 12-4 0,0-12-12 0,0 0 12 16,0 0-8-16,0 0-4 0,0 0 5 0,0 0-6 15,0 0 2-15,0 0 6 0,0 0-3 0,0 0 11 16,0 0-10-16,0 0 0 0,0 0-3 0,0 0-7 16,0 0 17-16,0 0-3 0,0 0 0 0,0 0 0 15,0 0 1-15,0 0-9 0,0 0 13 0,0 0-9 16,0 0-8-16,0 0 4 0,0 0-6 0,0 0 13 16,0 0-3-16,0 0-1 0,0 0-9 15,0 0 9-15,0 0-8 0,0 0 3 0,0 0 10 16,0 0-6-16,0 0 9 0,0 0-3 0,0 0 0 15,0 0-7-15,0 0 8 0,0 0-3 0,0 0-7 16,0 0 7-16,0 0-16 0,0 0 7 0,0 0-4 16,0 0-7-16,0 0 8 0,0 0-4 0,0 0 7 15,0 0 3-15,0 0 0 0,0 0 1 0,0 0 5 16,0 0 0-16,0 0 2 0,0 0 3 0,0 0-2 16,0 0 0-16,0 0-7 0,0 0 3 0,0 0 0 15,0 0-6-15,0 0 6 0,0 0-5 0,0 0 3 16,0 0 5-16,0 0 4 0,0 0-2 15,0 0-3-15,0 0-2 0,0 0-5 0,0 0 7 16,0 0-5-16,0 0 11 0,0 0-4 0,0 0-7 16,0 0 6-16,0 0-16 0,0 0 9 0,0 0 1 15,0 0 5-15,0 0 5 0,0 0-6 0,0 0 13 16,0 0-16-16,0 0-2 0,0 0 2 0,0 0-2 16,0 0 7-16,0 0 1 0,0 0 3 0,0 0 1 15,0 0-3-15,0 0 10 0,0 0 2 16,0 0-12-16,0 0 9 0,0 0-6 0,0 0-1 15,0 0 4-15,0 0-9 0,0 0 7 0,0 0-1 16,0 0-11-16,0 0 6 0,0 0-9 0,0 0-2 16,0 0 9-16,0 0-3 0,0 0 3 0,0 0 1 0,0 0-2 15,0 0-2-15,0 0-2 0,0 0 5 16,0 0 0-16,0 0 3 0,0 0 0 0,0 0-3 16,0 0-6-16,0 0 2 0,0 0 5 0,0 0-14 15,0 0 17-15,0 0-13 0,0 0-4 0,0 0 3 16,0 0-4-16,0 0 1 0,0 0 15 0,0 0-2 15,0 0-10-15,0 0 3 0,0 0-14 0,0 0-10 16,0 0 3-16,0 0-2 0,21 0-1 0,-21 0 18 16,0 0-8-16,0 0 5 0,0 0 2 15,0 0-4-15,0 0 7 0,0 0 5 0,0 0-3 0,0 0 0 16,0 0 0-16,0 0-9 0,0 0-8 16,0 0 6-16</inkml:trace>
  <inkml:trace contextRef="#ctx0" brushRef="#br0" timeOffset="147965.71">5286 12497 246 0,'0'0'20'0,"0"0"29"15,0 0 30-15,0 0 23 0,0 0 17 16,0 0 5-16,0 0 4 0,0 0 0 0,0 0-32 15,0 0-28-15,0 0-9 0,0 0-26 0,0 0-3 16,0 0 0-16,0 0-34 0,0 0 8 0,0 0-11 16,0 0 6-16,0 0-3 0,0 0 0 0,0 0-10 15,0 0-5-15,0 0 9 0,-22 0-8 0,22 0 25 16,0 0-14-16,0 0 3 0,0 0-4 0,0 0 0 16,0 0 15-16,0 0-3 0,0 0-3 0,0 0 2 15,0 14 1-15,0-14 3 0,17 0 3 0,-17 0-9 16,0 5 3-16,0-5-4 0,13 0-4 0,-13 0 11 15,0 0-18-15,0 0 18 0,0 0 8 16,8 0-11-16,-8 0 11 0,0 0-7 0,4 0-8 16,-2 0-4-16,-2 0 0 0,0 0-4 0,0 0 5 0,0 0 14 15,0-16-3-15,0 16-1 0,0 0 8 16,0 0 8-16,0 0 0 0,0 0 6 0,0 0-13 16,0 0-9-16,0 0-11 0,0 0-18 0,0 0 15 15,0 0 0-15,0 0-1 0,0 0 8 0,0 0-4 16,0 0-11-16,0 0 22 0,0 0-3 0,0 0 4 15,0 20 6-15,0-20-17 0,0 0 14 0,0 11-19 16,0-11 8-16,0 0-4 0,0 8-10 0,0-8 21 16,0 0-22-16,0 0 12 0,0 2 10 0,0-2-3 15,0 0 3-15,0 0 1 0,0 0-4 0,0 0-4 16,0 0 7-16,0 0-11 0,0 0 1 0,0 0 3 16,0 0-8-16,0-16 19 0,0 16-22 15,0 0 4-15,0 0-1 0,0-11-33 0,0 11 15 16,0 0-23-16,0 0-13 0,0 0 21 0,0 0-28 15,0 0-7-15,0 0-6 0,0 0-23 0,0 0-3 16,0 0 2-16,0 0-5 0,0 0 10 0,0 0 15 16,0 0-1-16,0 0 7 0,0 0 19 0</inkml:trace>
  <inkml:trace contextRef="#ctx0" brushRef="#br0" timeOffset="155196.46">3366 10662 137 0,'0'0'6'0,"0"0"3"0,0 0 9 16,0 0 14-16,0 0-1 0,0 0 0 16,0 0-5-16,0 0-11 0,0 0-2 0,0 0 4 15,0 0-1-15,0 0 8 0,0 0-2 0,0 0-13 16,0 0 13-16,0 0-13 0,0 0 1 0,0 0 8 16,0 0-19-16,0 0 6 0,0 0-3 0,0 0-1 15,0 0 0-15,0 0-3 0,0 0-2 0,0 0 2 16,0 0 7-16,0 0-3 0,0 0-1 0,0 0 0 15,0 0 0-15,0 0-5 0,0 0 0 0,0 0-2 16,0 0 3-16,0 0 10 0,0 0 4 0,0 0-3 16,0 0-6-16,0 0 6 0,0 0 0 0,0 0 1 15,0 0 7-15,0 0-8 0,0 0-3 16,0 0 4-16,0 0-15 0,0 0 4 0,0 0-3 16,0 0 0-16,0 0 5 0,0 0-3 0,0 0-1 15,0 0 6-15,0 0-3 0,0 0 0 0,0 0 7 16,0 0-11-16,0 0 8 0,0 0-6 0,0 0-2 15,0 0 12-15,0 22-3 0,0-22 0 0,0 0 0 16,0 0-6-16,0 0-6 0,0 0 8 0,0 0 0 16,0 0-3-16,0 0 5 0,0 0 0 0,0 0 0 15,0 0 6-15,0 0-4 0,0 0-4 16,0 0 9-16,0 0-12 0,0 0 4 0,0 0 0 16,0 0 2-16,0 0 10 0,0 0-6 0,0 0 7 15,0 0-8-15,0 0 3 0,0 0 11 0,0 0-9 16,0 0-2-16,0 0-3 0,0 0 0 0,0 19-2 15,0-19 2-15,0 0 1 0,0 0-7 0,0 0 15 16,0 0-8-16,0 12 3 0,0-12 2 0,0 0-10 16,0 0 20-16,0 7-4 0,0-7-5 0,0 0 10 15,0 0-16-15,0 0-4 0,0 0 8 0,0 0-15 16,0 0 14-16,21 0 9 0,-21 0-7 0,0 0 2 16,18 0-10-16,-18 0 1 0,10 0-6 15,-10 0 7-15,0 0 0 0,12 0-6 0,-12 0 2 16,9 0-6-16,-9 0 8 0,6 0-3 0,-6 0 3 15,12 0 10-15,-10 0-18 0,-1 0-5 0,2 0 9 16,-1 0-11-16,7 16 22 0,-8-16 2 0,6 0-12 16,-7 0 4-16,1 0-8 0,3 12-6 0,1-12 0 15,-3 0 10-15,-2 0 2 0,0 9 2 0,5-9 5 16,-4 0-16-16,4 5 1 0,2-5-5 0,-2 5 6 16,0 0 5-16,-3-4 0 0,8 0 10 0,-4 5-5 15,-1-5-7-15,-1 3-2 0,-4-1-4 0,0-3 4 16,5 1 6-16,0-1-8 0,-5 0 13 0,0 0-8 15,4 0 2-15,-3 0 15 0,4 0-15 0,0 0-1 16,-5 0 3-16,4 0-16 0,2 0 11 0,3 19 4 16,-4-19-2-16,-1 0 2 0,-1 0-2 15,3 0-1-15,-1 0-2 0,-2 12 2 0,3-12-2 16,-6 0 7-16,0 0-16 0,0 9 13 0,0-9 3 16,0 0-11-16,0 0 11 0,0 4-12 0,22-4-1 15,-22 2 4-15,0 1 13 0,0-3-11 0,15 2 8 16,-15-1-6-16,0 0-5 0,11 1 7 0,-11 1 4 15,0-3 1-15,8 0-7 0,-8 1 11 0,0 0-15 16,6 1 1-16,-4 0-3 0,5 0-11 0,-5 0 10 16,6 1 7-16,-2 0 7 0,1 0 8 0,-3 1-5 15,1-1-7-15,-1-2-4 0,-2 1 1 16,5 0-3-16,-2 0 1 0,-5 0 7 0,1-2-13 16,0 2 14-16,-1-2-7 0,3 3-5 0,-1-3 9 15,2 1-5-15,-4-1 1 0,0 3 5 0,0-1-3 16,0-2 1-16,0 4 6 0,22 0 7 0,-22 0-20 15,0-4 1-15,0 2 3 0,22 1-15 0,-22-1 19 16,0 0-8-16,0 0 9 0,13-2 1 0,-13 2 6 16,0 0 5-16,0 1-22 0,0-3-1 0,0 1 7 15,0 4-14-15,0-5 17 0,22 3 6 0,-22-2-14 16,0 0 11-16,0 2-11 0,0-1-1 0,18-2 0 16,-18 0 2-16,0 2 10 0,0-1 6 15,13-1-5-15,-13 2-8 0,10 1-8 0,-10-1-5 16,8 1 17-16,-2 0 1 0,-1-1 8 0,0 0-5 15,-3-1-12-15,3 4 7 0,-1-2-2 0,-1-2 6 16,0 0-4-16,1 2-3 0,1 0-10 0,0 1 12 16,-1-2-6-16,-1-2 5 0,1 3 0 0,-1-1-3 15,1 2 7-15,-2-3-1 0,-1 1 16 0,3-2-23 16,1 3 16-16,-2-3-14 0,-1 2-6 0,2 0 5 16,-2-2 3-16,2 3 8 0,0-2 1 0,0 4-2 15,-2-3-3-15,3 0-4 0,-1 1-17 0,-2-2 12 16,2 1 0-16,-1 0 12 0,-1-1 3 0,1-1-15 15,-2 0 1-15,2 0-14 0,-1 3 14 0,1-2 10 16,2 1-11-16,-2-1 15 0,0 0-17 16,-1 0 8-16,-1 2 3 0,1-1-10 0,0 1 10 15,-1-3-10-15,1 0 3 0,-1 0 3 0,0 0 9 16,2 0-7-16,-1 0 3 0,0 0-8 0,-2 0-5 16,1 0 7-16,0 0 6 0,0 0 4 0,2 0-7 15,-3 0 4-15,0 0-17 0,1 0 5 0,0 0 6 16,0 0-4-16,1 0 9 0,-1 0-5 0,0 0 3 15,-1 0-2-15,0 0-1 0,2 0 6 0,0 0-5 16,-1 0 8-16,0 0-12 0,1 0-3 0,0 20 8 16,2-20-3-16,-3 0-1 0,2 0 2 0,-2 0 0 15,3 0-12-15,-3 0 8 0,1 0 6 0,2 0-7 16,-2 0 9-16,1 0 13 0,0 0-22 16,-1 0 15-16,0 0-8 0,0 0-17 0,2 0 15 15,-3 0-6-15,0 16 1 0,2-16 3 0,-3 0 11 16,2 0-12-16,-1 0 15 0,-1 0-2 0,3 0-8 15,-1 0-6-15,0 0 5 0,-1 0-4 0,0 0-3 16,1 0 9-16,-1 0-10 0,1 9-1 0,-2-9 5 16,0 0 2-16,3 0 7 0,-2 0-3 0,-1 0 7 15,0 0-6-15,1 6-15 0,1-4 15 0,-1-1-7 16,0 0-5-16,1 1 10 0,-1-1-3 0,2 0 1 16,-1 1 3-16,0-2-3 0,-2 0 5 0,4 0-12 15,-2 0 15-15,-1 0-10 0,1 0-4 16,0 0 16-16,-2 0-21 0,0 0 16 0,0 0-1 15,0 0-9-15,0 0 21 0,0 0-19 0,0 0 5 16,0 0-2-16,0 0-8 0,0 0 11 0,0 0-5 16,0 0 3-16,0 0-1 0,0 0-2 0,0 0-1 15,0 0 3-15,0 0-2 0,18 0-3 0,-18 0 12 16,0 0-8-16,0 0 13 0,0 0-12 0,9 0-4 16,-9 0 0-16,0 0-2 0,0 0 17 0,5 0-16 15,-5 0 18-15,0 20-28 0,0-20 9 0,0 0 9 16,0 0-19-16,0 0 22 0,2 0-4 0,-2 0 7 15,0 0-3-15,3 0 5 0,-2 0-8 16,0 0-5-16,0 0 0 0,-1 0-5 0,2 0 8 16,0 0 0-16,0 0 3 0,1 0-6 0,-2 0 6 0,1 0-11 15,-1 0 2-15,0 0 15 0,2 0-17 16,-3 0 4-16,0 0 2 0,0 0-2 0,0 0-4 16,0 0 22-16,0 0-3 0,0 0-25 0,0 0 29 15,0 0-31-15,0 0 15 0,0 0 4 0,0 0-19 16,0 0 29-16,0 0-16 0,0 0 4 0,0 0-2 15,0 0-14-15,0 0 12 0,0 0-6 0,0 0 4 16,0 0-2-16,0 0-7 0,0 0 24 0,0 0 3 16,0 0-4-16,14 0 4 0,-14 0-23 0,0 0-8 15,0 21-5-15,0-21 14 0,0 0 6 0,0 0 6 16,0 0 11-16,0 0-24 0,0 0 17 16,0 0-18-16,0 0 2 0,0 0-2 0,0 0 3 15,0 0 14-15,0 0-4 0,0 0 9 0,0 0 4 16,0 0-19-16,0 0 9 0,0 0-8 0,17 0-4 15,-17 0 2-15,0 0 8 0,0 0-8 0,0 0-10 16,0 0 21-16,0 0-11 0,0 0 17 0,0 0-17 16,0 0-4-16,7 0 8 0,-7 0-12 0,0 0 12 15,0 0-7-15,0 0-6 0,0 0-4 0,4 0 12 16,-1 0 4-16,-2 0-6 0,-1 0 18 0,4 0-15 16,-3 20-1-16,0-20 6 0,2 0-15 0,-2 0 9 15,-1 0 15-15,3 0-16 0,-3 0 3 16,0 0 6-16,1 0-6 0,-1 0 1 0,0 0 0 15,0 0 4-15,1 0-4 0,-1 0-2 0,1 0 7 16,-1 0-15-16,2 11 7 0,1-11 10 0,-3 0-3 16,3 0 5-16,-3 0-9 0,0 5 0 0,2-5-8 15,-2 0 0-15,0 0 7 0,0 2-7 0,1-2 8 16,-1 0 3-16,2 0-6 0,0 0 9 0,-2 2-4 16,0 0 5-16,0-1-9 0,0-1 1 0,0 0-2 15,0 0-1-15,0 0 17 0,0 0-21 0,0 2 5 16,0-2-8-16,0 0-6 0,0 1 18 0,0-1-5 15,0 0-1-15,0 1 2 0,0-1-4 0,0 0 5 16,0 2-3-16,0-2 3 0,0 0 4 16,0 1-2-16,0 0 2 0,0-1-2 0,0 1-5 15,0 0 1-15,0-1 13 0,19 0-9 0,-19 0 0 16,0 0 2-16,0 0-1 0,0 0 7 0,0 0-1 16,0 0-7-16,0 0 0 0,0 0 0 0,0 0 0 15,0 0 4-15,0 0-3 0,0 0-1 0,0 0 2 16,0 0-1-16,0 0 0 0,11 0 1 0,-11 0-5 15,0 0 8-15,0 0-11 0,0 15-2 0,0-15 7 16,9 0-2-16,-9 0 8 0,2 0 6 0,0 0-8 16,-2 0-6-16,0 0 3 0,0 6-7 0,0-6 7 15,0 0 0-15,0 3-15 0,0-2-3 16,0-1-6-16,0 0-5 0,0 3 6 0,0-3 3 16,0 1 2-16,17-1 4 0,-17 3 9 0,0-3-7 15,0 2 7-15,0-2 3 0,0 1-21 0,0 2 3 16,12-2-14-16,-12 2-8 0,0-3 9 0,0 1-10 15,0 0 9-15,0 1-9 0,0-1-7 0,7-1 11 16,-7 2 4-16</inkml:trace>
  <inkml:trace contextRef="#ctx0" brushRef="#br0" timeOffset="157666.9">6678 12243 238 0,'0'-2'32'0,"0"0"19"16,0 0 21-16,0-1 19 0,-16 2-3 15,16 0 10-15,0 0 3 0,0 1-6 0,0-2-25 16,0 2-26-16,0 0-12 0,0 0-20 0,0 0 1 15,0 0-10-15,0 0 0 0,0 0-6 0,0 0-4 16,0 0 8-16,0 0-7 0,0 0 17 0,0 0 7 16,0 0 5-16,0 0-9 0,0 0 0 0,0 0-9 15,0 0 9-15,0 0 9 0,0 0-3 0,0 0-5 16,0 0 8-16,0 0 1 0,0 0-6 0,0 19 9 16,0-19-27-16,21 0 4 0,-21 18 8 0,18-18-15 15,-18 12 10-15,21-12-3 0,-21 11-8 16,20-11 16-16,-8 12-12 0,1-12 4 0,-1 10 4 15,-2-7-12-15,2 2 16 0,-2-1-28 0,3 1 5 16,-2 0 7-16,-1 1-3 0,1 0 7 0,-2-1 12 16,1-1-9-16,0 1 5 0,0 1 11 0,-3-3-11 15,1 2 0-15,-1 0-4 0,1-1 0 0,3 1-4 16,-1-1 11-16,0 0-14 0,-2 0-5 0,-1 0 8 16,3 1-16-16,-2-2 16 0,-1 0 0 0,-3-1 0 15,1 4 8-15,1-2-8 0,-3-1 8 0,2 2-8 16,0-2-4-16,0 1 0 0,-1 0 8 0,2-1-8 15,-2 2 15-15,-1-2 5 0,4 2-28 0,-2-2 12 16,2 1 0-16,-1-1-3 0,-1 1 14 16,2 1-7-16,0-1-12 0,-2-1 16 0,3 0-8 15,-1 0 4-15,-1-1-4 0,-1 0-12 0,1 1 19 16,0 0-3-16,-3 0 11 0,5-1-3 0,-4 1-16 16,1-3-15-16,-2 3 8 0,4-1 0 0,-1 2 7 15,-1-2 19-15,0 1-19 0,0-1 19 0,1 2-15 16,2-1 0-16,-3 2 4 0,0-3-19 0,4 2 7 15,-3-1 12-15,0 2 4 0,0 0-8 0,3-2 4 16,-1 2-4-16,-1 0 3 0,-1-2 9 0,-3 2-12 16,3-1-4-16,-1 0-11 0,-2 0 15 15,1-1 4-15,-2 0-8 0,1 2 15 0,0-1-18 0,2-2 3 16,-1 1 8-16,1 1-4 0,0 0 7 16,0-2-11-16,3 2 1 0,-1-1-5 0,-2 1-3 15,0-3 22-15,2 2-11 0,-3 0 0 0,3-1 4 16,-2 2-8-16,-3-2 15 0,4 1-15 0,-2 0 8 15,1 0-8-15,0 0-7 0,1 2 26 0,-2-3-18 16,1 1 14-16,1 0-11 0,-1-1-4 0,4 1 12 16,-5-1-8-16,0 2 3 0,-1-1-3 0,3 1 4 15,0-3-11-15,-1 2 3 0,0-1 0 0,1 2-7 16,1-1 22-16,-1 0-11 0,0-1 8 0,-1 2-8 16,0-2-4-16,1 2 12 0,0-1-16 0,0-2 8 15,-3 3-3-15,1-2 3 0,-1 1 0 16,0-1 11-16,2 0 0 0,-5-1-7 0,4 0 11 15,-3 2-16-15,1-2-17 0,3 2 25 0,-1-1-14 16,-1-1 0-16,2 0 22 0,2 1-30 0,-2 1 4 16,0-2 15-16,1-1-4 0,0 4-4 0,-1-3 11 15,3 2 1-15,-2-1-8 0,-1 0 11 0,3 3-11 16,0-4 0-16,-2 4-11 0,0-3 4 0,1 0 14 16,1 1-22-16,-1 0 34 0,0 0-8 0,-3 0-19 15,2-1 20-15,-1 2-27 0,0-1 19 0,2 0 3 16,-1 0-7-16,0 0 0 0,0 0-7 0,2-1-8 15,1 3-1-15,0-1 12 0,-1 0-3 0,0 1 22 16,0 0 1-16,-2-4-8 0,1 3-4 0,1-1-8 16,-4 2-4-16,1-4 8 0,-1 4 8 15,1-3-8-15,-1 2 0 0,-1-2-4 0,1 4-7 16,2-3 7-16,0 1 8 0,1 0 0 0,0 0 4 16,-2 2-4-16,5-3 7 0,-2 2 8 0,2-1-15 15,0-2 0-15,-1 2-11 0,-1-1-12 0,1-1 15 16,1 1-3-16,0 0 15 0,1 1-12 0,-1-2 0 15,-2 2 12-15,-1-3-12 0,0 2 8 0,-1 0 7 16,-1-1-18-16,-1 3-1 0,0-4 4 16,-1 4-11-16,1-1 23 0,5 0 4 0,-3 1 0 15,0-1 12-15,1 0-37 0,1 0-7 0,1 2-9 16,1-2-16-16,1 0 24 0,1 1-25 0,-2 0-16 16,3 0-38-16,0-2-2 0,-3 0 11 0,2-1 9 15,-4 0 16-15,-1 1-28 0,1-1-23 0,-2-1-32 16,-1-1-7-16,0 2 27 0,1 1 40 0</inkml:trace>
  <inkml:trace contextRef="#ctx0" brushRef="#br0" timeOffset="160815.47">5576 8466 131 0,'0'-3'8'0,"0"3"0"0,0 0 6 0,0 0 2 0,0 0-9 16,0 0 1-16,0 0-6 0,0 0-2 0,0 0-4 15,0 0 6-15,0 0-1 0,0 0 7 16,0 0 6-16,0 0-4 0,0 0-5 0,0 27-4 16,0-27 6-16,0 0-4 0,0 22 4 0,0-22 1 15,-25 16-2-15,25-16-9 0,0 19-3 0,0-19 5 16,0 16-5-16,0-8 20 0,0 0-1 0,0 0-6 16,0 1 7-16,-13-4-11 0,13 3 7 0,0 1-5 15,0-3-2-15,0 2-2 0,0-1-7 16,0 0 12-16,0 1-3 0,0-2 7 0,0 3-1 0,0-2-8 15,0 2 2-15,0-2-4 0,0 1-2 0,0 1 3 16,0 0-4-16,0-2 5 0,0 2 3 0,0-4-2 16,0 3-2-16,0-2-6 0,0 4 10 15,0-3-5-15,0 2 7 0,0-1-3 0,0-1-7 16,0 0 4-16,0 2-1 0,0-2-2 0,0 0 10 16,0 1-4-16,0-2-7 0,0-1 16 0,0 2-15 15,0-1 7-15,0-2 4 0,0 2-19 0,0-1 14 16,0 2-5-16,0-3 3 0,0 1 3 0,0 0-6 15,0 0-2-15,0 1-2 0,0-2 14 0,0 2-9 16,0 0 7-16,0 1-2 0,0-1-8 0,0 1 10 16,0-1-9-16,0 0-1 0,0 1 9 0,0-1-7 15,0 1 7-15,0 0-1 0,0-1-10 0,0-1 11 16,0 0-9-16,0 1 5 0,0-2 3 16,0 1-3-16,0-1 3 0,0 4-1 0,0-4-2 15,0 2 4-15,0-1-1 0,0 1-3 0,0-1 0 16,0-1-2-16,0 0 1 0,0-2 4 0,0 3 6 15,0-1-7-15,0-2 5 0,0 4-10 0,0-4 4 16,0 1 0-16,0 1-4 0,0 1 15 0,0-3-5 16,0 2 0-16,0-1-3 0,0 1-3 0,0 0-4 15,0-2 1-15,0 4 6 0,-13-2-7 0,13 0 7 16,0 1-4-16,0 0-2 0,0 1 3 0,0 0-3 16,0 0 1-16,0-2 2 0,0 0-3 0,0 3 2 15,0-3 1-15,0 2 2 0,0-4-6 16,0 1-3-16,0 0-4 0,0-2-5 0,0 3-5 0,0-3-19 15,0 0-24-15,0 1-27 0,0 0-4 16,0-2 20-16</inkml:trace>
  <inkml:trace contextRef="#ctx0" brushRef="#br0" timeOffset="161219.51">5543 9403 160 0,'0'0'11'0,"0"0"28"0,0 0 19 0,0 0 25 15,0 0 18-15,0 0-6 0,0 0 3 0,0 0-6 16,0 0-17-16,0 0-5 0,0 0-20 16,0 0-11-16,0 0-2 0,0 21-18 0,0-21-5 15,0 0-5-15,-21 0-6 0,21 0 7 0,0 18 3 16,0-18-9-16,0 0 0 0,0 14-6 0,0-14 5 15,0 9-1-15,0-9-6 0,0 9 3 0,0-9-7 16,0 5 6-16,0-2-16 0,0 0-63 0,0-1-52 16,0 4-66-16,0-2-39 0,0-4 49 0,0 6 54 15</inkml:trace>
  <inkml:trace contextRef="#ctx0" brushRef="#br0" timeOffset="161791">5462 9869 108 0,'0'3'8'0,"0"1"3"0,0-1 5 15,0 0 3-15,0-2 2 0,0 3 3 0,0 2-7 16,0-2 20-16,0 0-18 0,0-1 5 0,0 3 7 15,0 1-18-15,0 0 15 0,0 0-1 0,-16 0 4 16,16 4-7-16,0-3-7 0,0 2-8 0,0-1-5 16,0-1-1-16,0 3-5 0,0-2 25 15,0 2 54-15,0 2-2 0,0-1 2 0,0 1-24 16,0-1-64-16,0 2 12 0,0 0-3 0,0-1 14 16,0-1 2-16,0-2-4 0,0 0 15 0,0 3-30 0,0-2 2 15,0 1 4-15,0-3-2 0,0 2 7 16,-25-1 5-16,25 0-1 0,0 0-4 0,0-2 1 15,0 2-2-15,0-1-9 0,-14-1-8 0,14 1 11 16,0-1 1-16,0 0-1 0,-10-1 9 0,10 3-7 16,0-2-3-16,-6 2 4 0,3 0-3 0,0-1 0 15,0 0 3-15,3 0-7 0,-3-1 5 0,1 2 1 16,1-4-1-16,-2-2 9 0,0 5-19 0,1-5 1 16,1 0-13-16,-1 2-25 0,0-1-11 0,2-3-33 15,-1 1-10-15,0 1-5 0,1-3 2 0,0 2 6 16,0 0 4-16,0-1 25 0</inkml:trace>
  <inkml:trace contextRef="#ctx0" brushRef="#br0" timeOffset="162279.3799">5396 10839 465 0,'0'0'24'0,"0"0"21"0,0 0 37 0,0 0 20 15,0 0-3-15,0 0-4 0,0 0-30 0,0 0-4 16,0 0-23-16,0 0-7 0,0 0 7 16,0 20-3-16,0-20-7 0,0 0 19 0,0 0-14 15,0 0 11-15,0 16 4 0,0-16-23 0,0 0 15 16,0 14-14-16,0-14 4 0,0 10 11 0,0-2-16 15,0-3-17-15,0 1 7 0,0-2-18 0,0 3 5 16,0 0 4-16,0 1-11 0,0-1 12 0,0-1-4 16,0 2-6-16,0-1 13 0,0 2-14 0,0-1 1 15,0-1 13-15,0 0-13 0,0 0 2 0,0 1 1 16,-18-1 8-16,18 0-16 0,0 0-14 0,0-2-68 16,0 2-85-16,0-2-40 0,0-2-41 0,0 3 5 15,0-3 15-15,-10 1 57 0,10 0 60 16</inkml:trace>
  <inkml:trace contextRef="#ctx0" brushRef="#br0" timeOffset="162920.22">5368 11422 280 0,'-16'6'10'0,"16"1"8"0,0-1 13 15,0 0 8-15,0 0-12 0,-15 0 0 16,15-1-11-16,0 2-4 0,0 0 5 0,0-1-2 16,0 0-2-16,0 0-9 0,0 1 2 0,0-1 1 15,0 3-5-15,0-2 17 0,0-1-5 0,0 4-1 16,0-2 7-16,-19 4-16 0,19-2 6 0,0 2-13 16,0-2 4-16,0 0 3 0,0 1-12 0,0-2-14 15,0 2-22-15,0-2-18 0,0-1-10 0,0-1 6 16,0 2 26-16,0-2 23 0,0 3 16 0,0-1 0 15,0 3-19-15,0-3-17 0,0-1-8 0,0 3 10 16,0-3 14-16,0 1 11 0,0-3 10 0,0-1 5 16,0-2-5-16,0 1-4 0,0 1 3 0,0-2-3 15,0 4 3-15,0-1 9 0,0-1-5 16,0 1-2-16,0 2 3 0,0 0 18 0,0-2 6 0,0 6 4 16,0-2-3-16,0-4-24 0,0 5-11 15,0-1-3-15,0-3-1 0,0-1 2 0,0 1 7 16,0 1-3-16,18-4 7 0,-18 3 4 0,0-2 0 15,0 0 4-15,0 0-7 0,0-2-5 0,0 2 7 16,0-4 47-16,0 4 1 0,0-3-1 0,0 4-10 16,0-2-44-16,0 3-2 0,0-1 4 0,0 1-1 15,0 0 3-15,0 2-6 0,0 0-5 0,0-2-4 16,0 4-7-16,0-3 10 0,0 3 1 0,0-4 21 16,0 6 20-16,0-1-2 0,0 0-5 0,0-2-8 15,0 3-18-15,0-4 1 0,0 3-3 16,0 0-6-16,0-4 2 0,0 1 5 0,0-1 7 15,0 0-2-15,0 0-3 0,0-1-8 0,0 2-2 16,0 0 24-16,0 3 8 0,0 0-7 0,0 0 3 16,0 0-24-16,0 1-20 0,0 0 12 0,0-2-1 15,0-4 1-15,0 3 12 0,0-3-9 0,0-1-5 16,0 0-2-16,0 1-3 0,0-1 6 0,0 1 7 16,0 0 9-16,0 0 13 0,0 3-2 0,0-2-6 15,0 1-21-15,0 0-22 0,0 0-14 16,0 0-13-16,0-3-6 0,0 1-7 0,0-1 17 0</inkml:trace>
  <inkml:trace contextRef="#ctx0" brushRef="#br0" timeOffset="166400.34">4868 11368 225 0,'0'0'9'0,"0"0"2"0,0 1 3 15,0-1 1-15,0 1-10 0,0 1 4 0,0-2-1 16,0 3 3-16,0 0 7 0,0 1 9 15,0 1 0-15,0 1-7 0,0-2-7 0,0 0-8 16,0 2 1-16,0-3 0 0,0 1 4 0,18 0-5 0,-18-2-3 16,0 0 4-16,0-1 2 0,0 1 19 15,0-2 28-15,0 1 26 0,0-1 29 0,0 0 11 16,0 0 28-16,0 0 8 0,0 0-20 0,0 0-26 16,0 0-58-16,0 0-32 0,0 0-18 0,0-20 5 15,0 20 9-15,0 0 14 0,0-16 29 0,0 16-8 16,0 0 4-16,0-12-27 0,0 12-20 0,0 0-4 15,0 0-15-15,0 0 14 0,0 0-1 0,0 0-3 16,0 0-1-16,0 0-2 0,0 0-11 16,0 0 5-16,0 0 7 0,0 0-5 0,0 0 12 15,0 0 3-15,0 0-5 0,0 0 6 0,0 0-9 16,0 0-3-16,0 0 1 0,0 0 5 0,0 0 3 16,0 0 0-16,0 0-3 0,0 0 3 0,0 0-6 15,0 0 6-15,0 0 7 0,0 0-11 0,0 0-4 16,0 0 6-16,0 0-6 0,0 0 3 0,0 0 5 15,0 0-17-15,0 0 6 0,0 0-3 0,0 0-1 16,0-11 0-16,0 11-6 0,0 0 5 0,0 0 0 16,0 0 2-16,0 0 13 0,0 0-10 0,0 0 8 15,0 0 0-15,0 0-12 0,0 0 3 16,0 17 3-16,0-17-7 0,-20 0 11 0,20 0 5 0,0 0-6 16,0 0 0-16,0 0-3 0,0 0 0 15,0 0 1-15,0 0 8 0,0 0-12 16,0 0 9-16,0 0-6 0,0 0 6 0,0 0 12 0,0 0-16 15,0 0 6-15,0 0-2 0,0 0-6 0,0 0 0 16,0 0-2-16,0 0 0 0,0 0-1 0,0 0 0 16,0 0 11-16,0 0 0 0,0-12 0 0,0 12 8 15,0 0-28-15,0 0 9 0,0 0 3 0,0 0-4 16,0 0 12-16,0 0-20 0,0 0-3 16,0 0 0-16,0 0-6 0,0 0 29 0,0 0-2 15,0 0 8-15,0 0 10 0,0 0-21 0,0 20 3 16,0-20-8-16,0 0-4 0,22 0 6 0,-22 0 2 15,0 0-2-15,0 9 12 0,0-9-11 0,0 0-3 16,0 0 11-16,0 0-21 0,0 0 25 0,0 0-4 16,0 0 2-16,0 0 1 0,0 0-24 0,0 0 3 15,0 0 9-15,0-19 1 0,0 19 8 0,0 0-3 16,0 0-22-16,0-13-25 0,0 13-39 0,0 0-35 16,0 0-73-16,0-7-22 0,0 7-35 0,0 0-24 15,0 0 66-15,0 0 59 0</inkml:trace>
  <inkml:trace contextRef="#ctx0" brushRef="#br0" timeOffset="168086.55">5954 11864 230 0,'0'0'12'0,"0"0"8"0,0 0 25 0,0 0 18 16,0 0-3-16,0 0 3 0,0 0 0 0,0 0-7 16,0 0-4-16,0 0 17 0,0 0-14 0,0 0 4 15,0 0 11-15,0 0-20 0,0 0 3 0,0 0-5 16,0 0 4-16,0 0-8 0,0 0-6 0,0 0-7 15,0 0-22-15,0 0 2 0,0 0-7 0,0 0 0 16,0 0-7-16,0 0 3 0,0 0 1 0,0 0-1 16,0 0 0-16,0 0 4 0,0 0-4 0,0 0 8 15,0 0-5-15,0 0-7 0,0 0 0 0,0 0-8 16,0 0 8-16,0 0 8 0,0 0-12 16,0 0 12-16,0 0 8 0,0 0-12 0,0 0 3 15,0 0-19-15,0 0 0 0,0 0 8 0,0 0 20 16,0 0-4-16,0 17-4 0,0-17 0 0,0 0-20 15,0 0 16-15,0 0 4 0,0 0 1 0,0 0 28 16,0 0 20-16,0 0 23 0,0 0 19 0,0 0-3 16,0 0-20-16,0 0-18 0,0 0-32 0,0 0-18 15,0 0 2-15,0 0-6 0,0 0-3 0,0 0 12 16,0-17-11-16,0 17 5 0,0 0 15 16,0 0-10-16,0 0 1 0,0-13-8 0,0 13 1 15,0 0 3-15,0 0-1 0,0 0-6 0,0 0-1 0,0 0-6 16,0 0 13-16,0 0-2 0,0 0-1 0,0 0 5 15,0 0-9-15,0 0 13 0,0 0-4 16,0 0-9-16,0 23 4 0,0-23-8 0,0 0-8 16,0 0 7-16,0 13 8 0,0-13 2 0,0 0 1 15,0 0 9-15,0 0-18 0,0 0 9 0,0 0 10 16,0 0-16-16,0 0 10 0,0 0 0 0,0 0-1 16,0 0 2-16,0 0-5 0,0 0-6 0,0 0 9 15,0 0-2-15,0 0 1 0,0 0-4 0,0-23-9 16,0 23 11-16,0 0-1 0,0-14 3 0,0 14 10 15,0 0 5-15,0 0 8 0,0 0-8 16,0 0-14-16,0-10-8 0,0 10-12 0,0 0 10 16,0 0 4-16,0 0-5 0,0 0 7 0,0 0-4 15,0 0-2-15,0 0 6 0,0 0-6 0,0 0 3 16,-13 18 6-16,13-18-11 0,0 0 9 0,0 0 3 16,0 0-8-16,0 0 5 0,0 0-12 0,0 10 2 15,0-10 2-15,0 0-1 0,0 0 14 0,0 0-12 16,0 0 8-16,0 0-2 0,0 0-14 0,0 0-2 15,0 0-21-15,0 0-31 0,0 0-34 0,0 0-46 16,0 0-48-16,0 0-21 0,0 0-32 0,0 0-18 16,0 0 15-16,0 0 57 0</inkml:trace>
  <inkml:trace contextRef="#ctx0" brushRef="#br0" timeOffset="170119.8598">6000 11912 395 0,'0'0'31'0,"0"0"22"0,0 0 29 15,0 0 15-15,0 0-15 0,0 0-12 0,0 0-3 16,0 0-10-16,0 0 1 0,0 0 8 0,0 0-18 16,0 0 4-16,0 0 4 0,0 0-10 0,0 0 1 15,0 0-1-15,0 0-8 0,0 0 10 0,0 0 4 16,0 0-11-16,0 0-10 0,0 0-26 0,0 0 0 16,0 0 14-16,0 0-10 0,0 0 13 0,0 0-3 15,0 0-15-15,0 0 22 0,0 0 10 0,0 0-9 16,0 0 11-16,0 0-1 0,0 0-10 0,0 14 1 15,0-14-1-15,0 0-14 0,0 0-5 16,0 13 2-16,24-13-3 0,-24 0 3 0,0 7-7 16,0-7-1-16,18 0-2 0,-18 0-3 0,0 0 13 15,16 2 6-15,-16 3-18 0,10-2 13 0,-10 2-12 0,10 0-1 16,-4 0 10-16,0 2-13 0,0-1 9 16,2 1-12-16,-3-1 10 0,2 0-10 0,1 0 4 15,-2 0 9-15,0-1-5 0,1 0 6 0,0-1-3 16,0 0-9-16,-1 3 8 0,-1-4 5 0,-2 1-13 15,0-1 10-15,2 2-7 0,0-1 2 0,-2 1 11 16,0-4-7-16,0 2 7 0,1-2-14 0,1 3 1 16,0 0-3-16,1-3 6 0,-2 2 6 0,-2 0-9 15,2 0 7-15,1 0-8 0,0-2-1 16,-3 3 6-16,3-2 9 0,-2 2-7 0,1 0 2 0,1-1-5 16,-1 1-8-16,2-2 2 0,0 2 10 0,3 0 4 15,-3 0-1-15,3-1 2 0,1 1-4 16,-3 0-16-16,3-2 5 0,-3 2 8 0,1-1-5 15,0 1 11-15,-3-1-9 0,1-2-1 0,3 3-4 16,-6 0 0-16,3-2 6 0,-1 2 1 0,-2-1 2 16,0-3 3-16,1 4-5 0,-2-2-1 15,2 1 7-15,0-1-6 0,-1 0 1 0,2 1-10 16,-1 0 4-16,1 0 5 0,-1-1 2 0,1 0 10 0,1 1-16 16,0 0 8-16,0 0-9 0,1-2 4 15,0 0 4-15,0 3-2 0,0-4 4 0,1 4-8 16,0-1 2-16,0-1-1 0,-1 0 4 0,0 1-7 15,-1-2 5-15,1 1 1 0,-1 2-8 0,0-2 7 16,0 2-5-16,-2-3 0 0,2 2-5 0,0-2 10 16,-2 2 5-16,0 0-1 0,1 0 2 0,-1 0-9 15,0-1-1-15,0 0-10 0,1 0 14 0,-1 1 9 16,1-2-12-16,-1 4 18 0,1-3-11 0,-1-1-10 16,2 2 10-16,0-2-11 0,2 3-3 0,-3-2 9 15,0 1-3-15,1-1 6 0,-2 0 7 0,2 3-4 16,0-4-6-16,-1 3-2 0,0 0 4 0,1-2-2 15,1 2 10-15,-2-1-7 0,1-1 1 16,-2 1-2-16,1 0 0 0,0 2 8 0,0-4 9 0,1 4 12 16,-2-4-9-16,0 4 4 0,2-3-10 15,-1 3-7-15,0-1 6 0,0-2-8 0,0 0-5 16,1 0 6-16,1 2-3 0,1 0 8 0,0 0 0 16,-2-1-8-16,3 0 2 0,-1 1-7 0,0 1 3 15,-2-1-5-15,-1-1-6 0,3 1 7 0,-3-1 2 16,-2 1 0-16,4-2 4 0,-5 1 1 0,1-1-8 15,-1 1 3-15,2 0-4 0,-3-3 1 0,-1 0 4 16,1 2-1-16,-1-2 8 0,2 0-18 0,-1 0-5 16,-1 0 0-16,1 0-6 0,-1 0-21 0,0 0-37 15,1 0-55-15,-1 0-79 0,0 0-71 0,0 0-109 16,0 0-30-16,2 0 84 0</inkml:trace>
  <inkml:trace contextRef="#ctx0" brushRef="#br0" timeOffset="172460.46">4225 11149 313 0,'0'0'6'0,"0"0"17"0,0 0 15 0,0 0 5 0,0 0 11 16,0 0 0-16,0 0-3 0,0 0 10 15,0 0 19-15,0 0 1 0,0 0 12 0,0 0 9 16,0 0-5-16,-14 0 23 0,14 0-9 0,0 0-9 16,0 0-18-16,0 0-27 0,0 0-6 0,0 0-16 15,0 0-8-15,0 0-10 0,0 0-4 16,0 0-9-16,0 0 9 0,0 0-13 0,0 0 0 0,0 0 8 16,0 0-21-16,0 0 18 0,0 0 0 0,21 0 4 15,-21 0 10-15,17 0-16 0,-17 0 10 16,23 19-11-16,-11-19-4 0,1 0 13 0,-3 14-13 15,1-14 4-15,0 0 2 0,-2 13-3 0,-1-13 1 16,-1 8 5-16,3-8-4 0,-1 9-6 0,0-3 5 16,-2-2-8-16,2 2 9 0,0-3 0 0,-1 2-5 15,0 0 4-15,1-2-10 0,-5 1 15 0,2-1-8 16,-1 2-7-16,1-2 15 0,-1 0-14 0,3 0 7 16,-3 0 10-16,0 1-4 0,0 0-3 0,2-2-4 15,0 2 2-15,-1-2-17 0,2 3 16 0,1-1 10 16,-3-3-5-16,2 2 19 0,1-1-20 0,1 2-3 15,-3-4-8-15,1 4-6 0,-2-3 12 0,3 3-1 16,-4-2 6-16,0-1-9 0,1 2 6 0,-2-2-5 16,1 1 10-16,-3-1-4 0,1 2-2 0,-1 0 8 15,2-3-14-15,-1 3 9 0,0-1-1 16,0-1-10-16,1 2 12 0,0-1-1 0,1 1-7 16,0-2 4-16,-2 2-5 0,2-2 10 0,0 2 5 15,2-2-6-15,-1 1-7 0,-1 1-4 0,0-2-2 16,-2 1 14-16,2 1 0 0,-2-1 5 0,1-1-10 15,-2 1 1-15,2-1 1 0,0 0-5 0,-3 2 7 16,3-3-6-16,-2 2 6 0,1-1-7 0,-1 0 2 16,1 1 5-16,3 0-1 0,-2 0-2 0,1-1 3 15,0 3-17-15,2-4 17 0,1 3-2 0,-1 0 0 16,3-3 7-16,-3 2-19 0,0 0 15 16,-1-2-9-16,-1 3 9 0,-1-2-8 0,-1-1-2 15,-1 0 10-15,2 2-10 0,-3-1 16 0,3-1-13 16,-4 0 5-16,0 0-2 0,2 2-10 0,1-1 7 15,0-1-5-15,-1 0 13 0,-1 1-3 0,0-1 1 16,3 1-1-16,-3 0-6 0,2 1 5 0,-3 0-3 16,0-2-3-16,1 1 7 0,0 2 1 0,-1-3 5 15,2 0 3-15,0 1-7 0,-2-1-15 0,1 0 10 16,1 1-8-16,0 1-3 0,0-2 16 16,-2 1-8-16,1-1 0 0,0 2 4 0,3-1 4 15,-3 1-11-15,-1-2 10 0,1 0-3 0,0 0-9 16,3 1 15-16,-3 1-9 0,1-2 8 0,-1 2 5 15,3-2-9-15,1 2-5 0,-2 0 0 0,4 0-11 16,-4-1 13-16,1 0 11 0,1 0-10 0,-1 0 11 16,-4-1-14-16,1 1-3 0,-1-1 6 0,3 0 5 15,-3 0-2-15,0 0-4 0,0 0 8 0,0 0-1 16,0 2-6-16,0-2 11 0,0 0-7 0,0 0-8 16,0 0 14-16,0 0-12 0,0 0 8 0,0 0-8 15,0 0 2-15,0 0 1 0,0 0-5 0,0 0 3 16,0 0-7-16,0 0 6 0,0 0-1 0,0 0-9 15,0 0-2-15,0 0-47 0,0 0-52 0,0 0-68 16,0 0-94-16,0 0-36 0,0 0-19 16,0 0 51-16,0 0 96 0</inkml:trace>
  <inkml:trace contextRef="#ctx0" brushRef="#br0" timeOffset="172648.1">4919 11419 318 0,'0'0'17'0,"0"0"22"16,0 0 16-16,0 0 7 0,0 0-17 0,0 0-17 15,0 0-13-15,0 0-9 0,0 0-1 0,0 0-6 16,0 0 0-16,0 0-4 0,0 0 1 0,0 0-36 16,0 0-32-16,0 0-32 0,0 0-38 15,0 0 35-15</inkml:trace>
  <inkml:trace contextRef="#ctx0" brushRef="#br0" timeOffset="176347.06">6039 11897 181 0,'0'0'6'0,"0"0"16"0,0-3 26 0,0 2 28 16,0 1 27-16,0 0 6 0,0 0-16 0,-24 0-13 16,24 0-17-16,0 0-19 0,0 0-4 0,0 0-6 15,0 0 0-15,0 0 11 0,0 0-3 0,0 0-9 16,0 0-16-16,0 0-2 0,0 0-11 0,0 0 11 16,0 0 9-16,0 0 1 0,0 0 15 0,0 0 23 15,0 0-17-15,0 0 13 0,0 0-1 0,0 0-14 16,0 0 13-16,0 0-20 0,0 0 6 15,0 0-1-15,0 0 0 0,0 0 19 0,0 0-6 16,0 0 8-16,0 0-7 0,0 0-18 0,0 0-10 16,0 0-24-16,0 0 16 0,0 0 28 0,0 0 24 15,24 0 22-15,-24 0 7 0,0-12-22 0,0 12-19 16,0 0-11-16,0 0-18 0,0 0 0 0,0 0 3 16,0 0-8-16,0 0-2 0,0 0-14 0,0 0-3 15,0 0-14-15,0 0 4 0,-15 0 6 0,15 0 2 16,0 0 3-16,0 0-11 0,0 0-1 0,-11 0-3 15,11 16 1-15,0-16 7 0,0 0-1 16,0 0-6-16,0 0 7 0,0 15-3 0,0-15 0 0,0 0 1 16,0 8-6-16,0-8-1 0,0 0 6 0,0 6-5 15,0-6 11-15,0 0 3 0,0 3-7 16,0-3 5-16,0 0-7 0,0 0-2 0,0 0 8 16,0 0-3-16,0 0 7 0,0 0 4 0,0 0-4 15,0 0-1-15,0 0-5 0,0 0-2 0,0-17-7 16,0 17 6-16,0 0 5 0,0 0-5 0,0-11 12 15,0 11-12-15,0 0-1 0,0 0-3 0,0 0-3 16,0 0 3-16,0 0 3 0,0 0 1 0,0 0 0 16,-22 0-4-16,22 0-5 0,0 21 3 15,-16-21 4-15,16 0 4 0,0 15-2 0,-10-15-4 16,10 0-3-16,0 0-8 0,0 0 6 0,0 9 12 16,0-9-5-16,0 0 0 0,0 0 5 0,0 0-9 15,0 0 6-15,0 0 11 0,0 0-7 0,0 0-5 16,0 0 6-16,0 0-10 0,0 0 7 0,0 0 7 15,19 0-6-15,-19 0 4 0,0-21 3 0,0 21-9 16,14 0 4-16,-14-18-6 0,0 18-1 0,0 0 8 16,0-14-1-16,0 14 9 0,0 0-17 0,0 0 9 15,0 0-2-15,0 0-4 0,0 0 9 0,0 0-10 16,0 0-3-16,0 0-1 0,0 0-3 0,0 0 6 16,0 0 8-16,-18 22-3 0,18-22 1 0,0 0-2 15,0 18-4-15,0-18 1 0,0 0 5 0,0 0-5 16,0 8-3-16,0-8 5 0,0 0-7 15,0 0 6-15,0 0-4 0,0 0-5 0,0 0 2 16,0 0-20-16,23 0-43 0,-23 0-49 0,0 0-67 16,20 0-119-16,-20 0-92 0,0 0-88 0,12 0 27 15,-12 0 138-15</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1:47.209"/>
    </inkml:context>
    <inkml:brush xml:id="br0">
      <inkml:brushProperty name="width" value="0.05" units="cm"/>
      <inkml:brushProperty name="height" value="0.05" units="cm"/>
    </inkml:brush>
  </inkml:definitions>
  <inkml:trace contextRef="#ctx0" brushRef="#br0">209 175 552,'6'-16'771,"0"0"0,-2 0 0,0 0 0,0-1 1,-2 1-1,0-1 0,-1 0 0,-1-27 0,0 134-649,0 85-31,0-174-90,0 0 0,0 0 0,-1 1 0,1-1 0,0 0 1,0 0-1,0 0 0,-1 0 0,1 0 0,0 0 0,-1 0 0,1-1 0,-1 1 0,1 0 0,-1 0 0,0 0 0,1 0 0,-1 0 0,0-1 0,0 1 0,1 0 0,-3 0 0,2 0-1,0 0 0,1-1 1,-1 1-1,0 0 0,0-1 1,1 1-1,-1 0 0,0 0 0,1 0 1,-1 0-1,1 0 0,-1-1 1,1 1-1,-1 0 0,1 0 0,0 0 1,-1 0-1,1 1 0,0-1 1,0 0-1,0 0 0,0 2 0,0 338 265,0-341-266,0 1 1,0 0-1,0-1 1,0 1-1,-1-1 0,1 1 1,0-1-1,0 1 0,0-1 1,0 1-1,-1-1 0,1 1 1,0-1-1,-1 1 0,1-1 1,0 0-1,-1 1 1,1-1-1,0 1 0,-1-1 1,1 0-1,-1 1 0,1-1 1,-1 0-1,1 0 0,-1 1 1,1-1-1,-1 0 1,1 0-1,-1 0 0,1 0 1,-1 0-1,1 1 0,-1-1 1,0 0-1,0 0 0,0 0 0,1 0 0,-1 0 0,0 0 0,1 0 1,-1 0-1,0 1 0,1-1 0,-1 0 0,0 1 0,1-1 0,-1 0 0,0 1 0,1-1 0,-1 1 0,1-1 1,-1 0-1,1 1 0,-1 0 0,1-1 0,0 1 0,-1-1 0,1 1 0,-1 0 0,1-1 0,0 1 0,0-1 1,-1 1-1,1 0 0,0-1 0,0 1 0,0 0 0,0 0 0,0-1 0,0 1 0,0 1 0,0 1783 785,0-1784-784,0-1 0,0 1 1,0 0-1,0 0 0,0-1 0,-1 1 0,1 0 0,0-1 0,0 1 0,-1 0 0,1-1 0,0 1 0,0-1 0,-1 1 0,1 0 0,-1-1 0,1 1 0,-1-1 0,1 1 0,-1-1 0,1 1 0,-1-1 0,1 1 0,-1-1 0,1 0 0,-1 1 0,0-1 0,1 0 0,-1 0 0,0 1 0,1-1 0,-2 0 0,1 0 0,0 0-1,0 1 1,0-1 0,1 0-1,-1 1 1,0-1 0,0 0 0,1 1-1,-1-1 1,0 1 0,1-1-1,-1 1 1,0-1 0,1 1 0,-1 0-1,1-1 1,-1 1 0,1 0-1,-1-1 1,1 1 0,-1 0 0,1 0-1,0-1 1,-1 1 0,1 0-1,0 0 1,0 0 0,0 0 0,0-1-1,0 1 1,-1 0 0,2 0-1,-1 1 1,0-2-1,0 3 5,0-1-1,1 0 1,-1 1 0,0-1-1,0 1 1,-1-1 0,1 1-1,0-1 1,-1 0 0,1 1-1,-1-1 1,0 0 0,0 1-1,0-1 1,0 0 0,0 0-1,-1 0 1,1 0-1,-3 3 1,3-3-7,0 1 1,1 0-1,-1 0 0,0-1 1,1 1-1,0 0 0,0 0 1,0 0-1,0 0 0,0-1 1,1 7-1,0 0 9,-1 401 315,0-409-321,0 0 0,0 0 0,-1 0 0,1-1 0,0 1 1,0 0-1,0 0 0,-1 0 0,1-1 0,0 1 0,-1 0 0,1 0 0,-1-1 0,1 1 1,-1 0-1,1-1 0,-1 1 0,1 0 0,-1-1 0,0 1 0,1-1 0,-1 1 0,0-1 1,-1 1-1,1 0-1,0-1 1,0 1 0,0 0 0,0-1 0,0 1 0,1 0-1,-1-1 1,0 1 0,0 0 0,1 0 0,-1 0-1,0 0 1,1 0 0,-1 0 0,1 0 0,-1 0 0,1 0-1,0 0 1,-1 0 0,1 0 0,0 0 0,0 1-1,0-1 1,-1 0 0,2 2 0,-1 221 396,0-224-396,0 1 0,-1 0 0,1 0 0,0-1 0,0 1 0,0 0 0,0-1 0,0 1 0,-1 0 0,1-1 0,0 1 0,-1 0 0,1-1 0,0 1 1,-1-1-1,1 1 0,-1-1 0,1 1 0,-1-1 0,1 1 0,-1-1 0,0 1 0,1-1 0,-1 0 0,1 1 0,-1-1 0,0 0 0,1 1 0,-1-1 0,0 0 0,1 0 0,-2 0 0,1 1 2,0-1 0,1 0 0,-1 0 0,0 0 0,1 1 0,-1-1 0,0 0 0,0 1 0,1-1-1,-1 1 1,0-1 0,1 1 0,-1-1 0,1 1 0,-1-1 0,1 1 0,-1-1 0,1 1 0,-1 0 0,1-1 0,-1 1-1,1 0 1,0-1 0,-1 1 0,1 0 0,0 0 0,0-1 0,0 1 0,0 0 0,-1 0 0,1-1 0,0 3 0,0 129 70,0-132-71,0 1 0,0 0 0,0 0-1,0-1 1,0 1 0,0 0 0,-1 0 0,1-1-1,0 1 1,-1 0 0,1-1 0,0 1 0,-1 0-1,1-1 1,-1 1 0,1-1 0,-1 1 0,0 0-1,0 0 3,0 0 0,1-1-1,-1 1 1,0 0-1,1 0 1,-1-1-1,1 1 1,-1 0-1,1 0 1,-1 0-1,1 0 1,0 0-1,-1 0 1,1 0-1,0 0 1,0 0-1,0 0 1,0 1 0,0 377 212,0-378-215,0 0 1,0 1 0,-1-1-1,1 0 1,0 0-1,0 0 1,-1 0-1,1 0 1,0 1-1,-1-1 1,1 0-1,-1 0 1,0 0-1,1 0 1,-1 0-1,0 0 1,1-1 0,-1 1-1,0 0 1,0 0-1,0 0 1,-1 0-1,1 0 0,0-1 0,0 1-1,0 0 1,0 0 0,0 0 0,1 0-1,-1-1 1,0 1 0,0 0-1,1 0 1,-1 1 0,1-1 0,-1 0-1,1 0 1,-1 0 0,1 0 0,0 0-1,-1 1 1,1-1 0,0 0-1,0 0 1,0 2 0,0 640 541,0-643-541,0 0 0,0 1 0,0-1 1,0 1-1,0-1 0,0 0 0,-1 1 1,1-1-1,0 0 0,0 1 0,0-1 0,0 0 1,-1 1-1,1-1 0,0 0 0,0 1 1,-1-1-1,1 0 0,0 0 0,-1 1 1,1-1-1,0 0 0,-1 0 0,1 0 1,0 1-1,-1-1 0,1 0 0,0 0 1,-1 0-1,1 0 0,-1 0 0,1 0 1,0 0-1,-1 0 0,1 0 0,0 0 0,-1 0 1,1 0-1,-1 0 0,1 0 0,0 0 1,-1 0-1,0 0 0,1-1 0,0 1 0,-1 0 0,1 0-1,-1 0 1,1 0 0,-1 0 0,1 0 0,-1 0 0,1 0 0,-1 0 0,1 0 0,0 0 0,-1 1 0,1-1 0,-1 0 0,1 0-1,-1 0 1,1 1 0,0-1 0,-1 0 0,1 0 0,-1 1 0,1-1 0,0 0 0,-1 1 0,1-1 0,0 0 0,0 1-1,-1-1 1,1 1 0,0-1 0,0 0 0,0 1 0,-1-1 0,1 1 0,0-1 0,0 1 0,0-1 0,0 0 0,0 1-1,0-1 1,0 2 0,0-2-134,-3-6-4716,-7-19 2658,7 19 284</inkml:trace>
</inkml:ink>
</file>

<file path=ppt/ink/ink4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4-16T06:12:57.469"/>
    </inkml:context>
    <inkml:brush xml:id="br0">
      <inkml:brushProperty name="width" value="0.05292" units="cm"/>
      <inkml:brushProperty name="height" value="0.05292" units="cm"/>
      <inkml:brushProperty name="color" value="#FF0000"/>
    </inkml:brush>
  </inkml:definitions>
  <inkml:trace contextRef="#ctx0" brushRef="#br0">8184 12986 355 0,'-1'0'31'0,"1"0"20"15,0 0 35-15,0 0 22 0,-2 0-5 0,2 0 2 16,0 0-15-16,0 0 1 0,0 0-22 15,0 0-1-15,0 0-16 0,0 0-27 0,0 0 0 16,0 0-25-16,-20 0-12 0,20 0 7 0,0 0 18 16,-16 16-5-16,16-16 13 0,-19 0 0 0,19 0-16 15,-18 13 3-15,18-13 9 0,-14 0-8 0,9 0-14 16,1 7 10-16,4-7-22 0,0 0 4 0,0 0 13 16,0 0-5-16,0 0 9 0,0 0 5 0,0 0 0 15,0 0 13-15,0 0 16 0,0 0 7 0,0 0 13 16,0 0 0-16,0 0 1 0,0 0 3 0,0 0-22 15,0 0-6-15,0 0-15 0,0 0-11 0,0 0 6 16,0 0-2-16,0 0 4 0,0 0 0 0,0 0 24 16,0 0 27-16,0 0 14 0,0 0 21 15,0 0-7-15,24 0-33 0,-24 0-7 0,22 0-15 16,-22 0-12-16,27 0 5 0,-12 0-1 0,1 0-1 16,-1 0-4-16,1 0 8 0,-1 0-5 0,2 0 0 15,1 0 13-15,1 0-9 0,0 0-3 0,-2-14-4 16,2 14-9-16,2 0-4 0,-3-12-6 0,1 12-1 15,-4-9-1-15,0 9 1 0,0-9 5 0,1 9-8 16,-3-7-4-16,1 4-1 0,-1-1 4 16,-2 1 2-16,3 1-2 0,-1-1-2 0,-2 0-7 0,-1 2 2 15,1-1 3-15,0-1-1 0,1 3 0 0,-1-2 3 16,1 2 5-16,-2-2-3 0,2 2 0 16,-2-2 0-16,2 2-5 0,-1-2 2 0,-2 2 1 15,3 0-5-15,0-2 5 0,-3 2-1 0,0-1-2 16,1-1 4-16,-5 2 1 0,3 0-3 0,-3 0 4 15,-1 0 0-15,0 0-3 0,1 0 0 0,-1 0 2 16,-1 0 0-16,1 0 1 0,-1 0 3 0,2 0-1 16,-2 0-2-16,3 0 3 0,-1 0-3 0,1 0 6 15,-1 0 4-15,5-14-10 0,0 14 13 0,-2 0-15 16,1 0 1-16,1 0 3 0,-2-9-8 0,-2 9 3 16,1-5 0-16,-2 5 1 0,3-3-1 0,-2 2 2 15,-2 0-1-15,1 0-3 0,0-2 4 16,4 3-2-16,-6 0-5 0,2 0 5 0,-2 0 0 15,1 0 0-15,1 0 4 0,-1 0 0 0,0 0-6 16,0-3 2-16,1 3-1 0,3-1 1 0,1 1 2 16,-2 0-3-16,2 0 3 0,1-2-1 0,2 2-3 15,-3 0 1-15,1 0 0 0,0 0 3 0,-2 0 0 16,3 0 2-16,-4 0-5 0,2 0 2 0,-1 0 3 16,1 0-3-16,0 0 6 0,0 0-5 0,-1 0 0 15,1 0 2-15,1 0-2 0,1 0 0 0,-1 0-6 16,4 0 4-16,-3 0-5 0,2 0 5 0,1-14-4 15,-2 14 5-15,1 0-1 0,-1 0-2 0,-2 0 2 16,-2 0-1-16,2 0 4 0,0 0-6 0,-2-8 5 16,-1 8 1-16,1 0-1 0,-2 0 3 15,7 0-3-15,-3 0 3 0,1 0-3 0,-1 0 2 16,3 0-1-16,-1 0-1 0,-1 0 0 0,4 0-5 16,-3-16-1-16,-2 16-4 0,2 0 4 0,-1 0 0 15,-2 0 6-15,4-10 3 0,-6 10-6 0,3 0 4 16,-1 0 0-16,0 0-4 0,-2-7 4 0,1 7 0 15,-1-2-4-15,-2 2 4 0,1-1 2 0,-1 0-4 16,2 1 0-16,-2 0 1 0,2-1-3 0,0-1 6 16,0 2 1-16,2-2-8 0,1 1 4 0,-1 0-3 15,1-2-2-15,2 1 3 0,-2-2-4 0,1 3-1 16,2 0 4-16,-1-2-2 0,0 0 4 16,-1 2-1-16,-2-1 0 0,3 0-1 0,-3 2 2 15,0-1-3-15,1-1 2 0,-2 1 0 0,1-1-7 16,-2 2 5-16,0 0 0 0,0-2-2 0,0 2 10 15,0-1-10-15,1 0 5 0,-2-2 0 0,3 3 1 16,1 0-1-16,3-3-4 0,-2 2 6 0,1-1-7 16,1 2 8-16,0-1-2 0,1-1-7 0,-3 2-1 15,3-1 1-15,-4 1-1 0,0 0 6 16,0 0 5-16,-1-1-6 0,0 1 3 0,-3 0 1 0,0 0-3 16,-1-2 3-16,-1 2-1 0,0-2-2 0,1 0 1 15,-1 1-5-15,5 0-2 0,-2-2 9 16,2 1-6-16,1 0 5 0,2-3 3 0,2 4-11 0,0-4 3 15,-2 2-1-15,4-1-1 0,-1 2 0 16,0-2 3-16,-1 1 4 0,-4 1-6 0,1 0 5 16,-3 1 0-16,-1-3-2 0,-3 4 0 0,0 0 1 15,-4-1-1-15,1 1-4 0,0-1 5 0,-1-1-1 16,2 2 3-16,-1 0-4 0,1-2 4 0,1 2-1 16,2-1-2-16,3-1 3 0,4-1-6 0,-3 2 1 15,2 0 0-15,3-2-1 0,2 0 8 0,0 3-6 16,0-2-2-16,-1-1 7 0,-1 3-7 0,1 0 5 15,0-2 2-15,-1 2-4 0,-5-1 0 0,-1 0-2 16,2-1 1-16,-3 2 4 0,-1-1 2 16,1 1-3-16,-4-1-1 0,2 0-4 0,3 0 0 15,0-1 5-15,-3 1-1 0,7-2-2 0,-3 3-1 16,3-3 0-16,3 1-1 0,0-2 3 0,2 3 0 16,-1-2-1-16,4 1 8 0,-1-1-6 0,-1 0 3 15,2 1-2-15,-3-1-6 0,1 1 4 16,1-1-5-16,-4 1 7 0,1-2 0 0,-6 1-4 0,0 3 4 15,2-2-3-15,-4-2-3 0,0 4 5 0,-2-4 0 16,1 1 1-16,1 2 1 0,0 0 0 0,2-3-4 16,-3 3 0-16,2-2 1 0,0 0-5 0,3 1 1 15,2-2 2-15,5 0-2 0,5 1 3 16,4-2 3-16,6-1-3 0,4 2-2 0,2 1 5 16,-3-3-4-16,1 2 5 0,-6 2 1 0,-4-2-4 15,-7 1 1-15,-1 1-4 0,-10 2 5 0,-2-3 2 16,-2 2-4-16,0 0 7 0,-2-1-10 0,-2 1 1 15,2 0 2-15,-3-3-3 0,4 1 2 0,2 3-1 16,-1-3 2-16,3 0-3 0,1 0 1 0,2-1 2 16,3 1-4-16,8 0 4 0,2 0 4 0,6-2-6 15,3 0 2-15,2 0 0 0,4 3-2 0,0-4-1 16,1 5 6-16,-8-3-3 0,-3 1-2 0,-5 0 4 16,-5 1 0-16,-2 0 0 0,-7-1 4 15,0 3-4-15,-6-3 2 0,3 0 1 0,-3 1-6 0,-1 0 0 16,2-1-2-16,0-1-3 0,1 2 2 15,1-3 4-15,2 1-4 0,3 0 2 0,5-1 2 16,2 0-3-16,9 1 2 0,5 0 1 0,7-1-1 16,3 2 2-16,6-1 3 0,-4-2-4 0,2 5 3 15,-3-4-2-15,-5 3 1 0,-5 0 1 0,-9-1 0 16,-2 2 0-16,-5-1-7 0,-6-1 6 0,-1 1-3 16,-3-2-2-16,-1 2 9 0,-1-2-6 0,0 0-2 15,2 0 2-15,-4-1-4 0,3 0 2 0,0 0 1 16,2 1-4-16,4-2 1 0,1 0 0 0,6 0 4 15,8 0 0-15,0-1 0 0,2 2 0 0,8-1-4 16,1 2 3-16,-2 0 3 0,1-1 4 0,-7 3-1 16,-1-2-3-16,-7 2 2 0,-3-2-6 0,-3 2 1 15,-7-2 6-15,0 2-5 0,0 0 3 0,-4-1 1 16,-1-1-3-16,-1 2 0 0,2-2-2 16,2-1 0-16,2 2-4 0,-2-3 2 0,7-1 0 15,2 1-3-15,4 0 6 0,5-1-1 0,2 1-1 16,5 1 3-16,1 1-3 0,4-1 1 0,-1-1 0 15,0 5 3-15,-2-3 4 0,0 1-8 0,-3 0 3 16,-3 0-2-16,-3 0-3 0,2 1 9 0,-4-1-2 16,0-2-1-16,-5 1 1 0,0 1-3 15,-4-3-1-15,-1 2 3 0,0-2-2 0,-3 1-3 16,-1 0 4-16,1 0-3 0,-3-1 2 0,5 2 0 0,-3-1-4 16,9-1-1-16,-2 0-2 0,7 2 6 15,0 0-1-15,6-1 0 0,3 2 5 0,-1-1-7 16,1-1 7-16,1 3-1 0,-1-1-2 0,-4 0 4 15,-3 1-5-15,-3-2 3 0,-3 0 0 0,0 0-1 16,-6 1-1-16,-4-2 3 0,-1 2 0 0,-2-1-4 16,-1 0 3-16,-3 0-6 0,2-1-2 0,-2 4 7 15,0-5-5-15,3 1 4 0,1 2-6 0,1-1 2 16,3-3 0-16,-1 2-2 0,5 3 9 0,-1-3-11 16,3-1 2-16,2 2 2 0,5 0-1 0,-1-1 6 15,2 3-1-15,3-2-1 0,-2 0 1 16,-1 1 3-16,1-2 0 0,-4 3-1 0,-2 0 2 15,-7-2-1-15,-1 2-1 0,-3-1 2 0,-1 0-2 16,-1 1-2-16,-2 1 4 0,3 1-4 0,-3-1-1 16,1-1-5-16,2-2 0 0,0 3 1 0,0-5 2 15,2 1 2-15,0 0 1 0,1-2-5 0,4 3 3 16,-1-2 4-16,6 1-3 0,-3-1 3 0,2 1-5 16,-2 4-1-16,2-4 2 0,-2 1 6 0,-2 0-4 15,-3 0 4-15,3 0 0 0,-5 1-4 0,2 2-1 16,-3-5 1-16,2 1-4 0,0 2-2 0,-1-3 7 15,-1 3-2-15,3-1-3 0,0-2 6 0,2 0-3 16,2 2 1-16,1-1 4 0,0-2-6 0,0 3 2 16,0-1-4-16,2 0-1 0,0 2 2 15,-2-2 7-15,-2-1-8 0,0 1 2 0,1 3 6 16,-3-1-10-16,1 0 7 0,-2 2 3 0,-1-2-7 16,-2 0 3-16,2 0 2 0,-1 1-3 0,-1-1 0 15,3 0 0-15,4 0 2 0,-2 0-1 0,3 0 4 16,4 1-4-16,1 0-2 0,3-2 2 0,0 2-3 15,0-1 1-15,3 1 5 0,-5 1-6 0,1-2 3 16,-6 1 5-16,2 0 0 0,-11 0 3 0,-2 1 3 16,-2 0-4-16,-5 1 5 0,1-2-4 0,-2 0 0 15,0 1-3-15,0 0-10 0,0-2 6 16,0 1-5-16,0 0-1 0,-21-2 4 0,21 2-3 0,0 0 5 16,0 1 4-16,0-1-8 0,0 1-9 15,0-1-25-15,-11 2-36 0,11 0-29 0,0 0-29 16,0 0-20-16,-9 0-21 0,2 0-17 0,-1 0-24 15,1 0-27-15,-6 0-19 0,-1 0-5 0,-2 0 16 16,2 0 19-16,-4 0 43 0,4 0 35 0,-1 0 26 16,0 0 28-16,4 0 16 0,1 0 23 0,4 0 21 15</inkml:trace>
  <inkml:trace contextRef="#ctx0" brushRef="#br0" timeOffset="1196.25">15316 11687 342 0,'0'-15'16'0,"0"15"30"15,0 0 30-15,0 0 25 0,0 0 25 0,0 0-2 16,0 0-8-16,0 0-2 0,0 0-8 0,0-7-12 15,28 7 5-15,-28 0 9 0,0-3-20 16,0 3-1-16,0-2-7 0,19 2-18 0,-19 0-13 16,0 0 6-16,0 0-20 0,0 0 3 0,15 0 2 15,-15 0-13-15,0 0 7 0,0 0-15 0,0 0 12 16,0 0-10-16,0 0-1 0,0 0 10 0,0 0-7 16,0 0 13-16,0 0 3 0,0 0-2 0,0 18 8 15,0-18 11-15,0 0 4 0,0 19 1 0,0-19-15 16,0 17-6-16,0-8-1 0,0 3 4 0,0-1 13 15,0 1 2-15,-16-2 0 0,16 5-6 0,0-3-4 16,-13 2-15-16,13 2-7 0,-11-2 1 0,11 1-11 16,-10 2 2-16,3-1-4 0,2-2 1 15,0 1 0-15,-1 3 3 0,1 1-6 0,2-1-2 16,-1 0-4-16,-1 2-3 0,2 0 4 0,1 3-1 16,-2-3 6-16,1 2-9 0,0-2 3 0,-1-1-4 15,3 1 0-15,0-2 7 0,-3 0-1 0,3 1-2 16,-2 0-1-16,2-2-1 0,-2 1 4 0,3-2-3 15,-1 1 2-15,-2-3-3 0,1 0-5 0,1 2 3 16,1-3-1-16,-3-1 0 0,2 1 3 0,0-3-1 16,-4 2 1-16,5-2 4 0,0 3-2 15,0-3 7-15,-3-1 11 0,1 3-3 0,2-1 6 16,-1-2 0-16,1 2-12 0,-2-1-2 0,0 2 0 16,2-4-6-16,-1 2-3 0,1-1 5 0,0-1 1 15,0 1-3-15,0-1 13 0,0 0-7 0,0 1-6 16,0-1-1-16,0-1-6 0,0 0 6 0,0-1-4 15,0 2 7-15,0-1 12 0,0 0 10 0,0 1 14 16,0-2 0-16,0 2-13 0,0 1-10 0,0-4-8 16,0 3-4-16,0-3 1 0,0 2 3 0,0-1 5 15,0-2 5-15,18 1-1 0,-18 2-1 0,0-2-10 16,0-1 1-16,0 2 1 0,0 0-3 0,12 1 11 16,-12 1 12-16,0 0-5 0,6 1-1 0,-6-1-9 15,5 0-15-15,-4 3-4 0,0-4-2 0,-1 0 5 16,0-1-1-16,0-1 7 0,0-1-4 15,0 0-10-15,0 2 7 0,0-2-4 0,2 1 3 16,-2 0 16-16,2 2-17 0,-2 2 4 0,0-3 14 16,0 2-13-16,0 1 2 0,0 0 1 0,0 0-12 15,0-1 2-15,0-2 10 0,0 1-7 0,0 0-1 16,0 0 2-16,0-2-8 0,0 1 10 0,0 0 3 16,0 0 3-16,0-1-1 0,0 3 0 0,0-3-6 15,0 0-2-15,0 4-3 0,0-2 0 0,0 0 6 16,0 1 5-16,0 1 5 0,0-1-9 0,0 0-4 15,0 2-10-15,0 0 8 0,0-2 8 0,0 5-3 16,0-4-2-16,0 1-7 0,0-3 7 0,0 4 4 16,0-3 3-16,0 1 4 0,0-1-10 0,0-2-4 15,0 0 2-15,0 1 4 0,0-1-3 16,0 1 3-16,0 0 4 0,0-1-14 0,0 1 8 16,0 2-7-16,0-1-7 0,0-1 14 0,0 2 3 15,0-1 4-15,0 0-1 0,0 2-11 0,0 1-2 16,0 0 18-16,0 4-4 0,0-2 5 0,0 1-3 15,0-2-13-15,0 1 2 0,0-1 2 0,0-2-2 16,0 1-4-16,0 0-3 0,0-3-3 16,0 3 4-16,0 0 18 0,0 2 3 0,0-3 6 15,0 5-1-15,0-2-22 0,0 0 15 0,0-1-6 0,0-1-10 16,0 0 9-16,0-2-10 0,0 4 16 16,0-1 7-16,0-1 0 0,11-1-2 0,-11-1-18 15,0 3-2-15,10-2 2 0,-10 1 3 0,0-2 2 16,5-2-4-16,-5 2-2 0,0-3 6 0,0 1 2 15,0-1 1-15,3 0-5 0,-3 0 5 0,4 0 3 16,-3 1 16-16,0-1 7 0,1 2-10 0,-1 0 0 16,0 1-14-16,-1 1 12 0,1-2 6 0,-1-1-9 15,0 2-1-15,2 0 2 0,-2-1-5 0,0 4 51 16,0-3 16-16,0 3-6 0,0 1 2 0,0 2-46 16,0-1-14-16,0-1-3 0,0 4 2 0,0-4 11 15,0 2 5-15,0-4-9 0,0 1 2 0,-18 1-20 16,18-2-9-16,0-3 9 0,0 3-2 0,0-5-1 15,-11 0 14-15,11-1-3 0,0-2-14 16,0 0 3-16,0 0-9 0,0 0 3 0,0-3 3 16,0 2 3-16,0-2-6 0,0 0 10 0,0 0-2 15,0 0 5-15,0 0-1 0,0 0-35 0,0 0-12 16,0 0-43-16,0 0-68 0,0 0-37 0,0 0-68 16,0-18-73-16,0 18-55 0,14-14-84 0,-14 14-93 15,0-18-165-15,0 7-80 0,0 0 144 0</inkml:trace>
  <inkml:trace contextRef="#ctx0" brushRef="#br0" timeOffset="1862.53">12003 14379 173 0,'16'0'0'0,"0"0"-2"0,0 0 6 15,6 0 3-15,0 0 1 0,4 0 8 0,0 0-4 16,3 0-6-16,2 0-3 0,3 0-4 0,2 0-3 15,-2 0 1-15,2 0 0 0,0 0 1 0,0 0-3 16,5-17 4-16,-1 17-2 0,0 0-19 0,0 0-29 16,1-10-1-16</inkml:trace>
  <inkml:trace contextRef="#ctx0" brushRef="#br0" timeOffset="2095.15">14937 13972 387 0,'22'-8'6'0,"-4"-2"16"15,1 2 21-15,1-2 2 0,0 1-1 0,-2 0-13 16,2 2-17-16,0-1-5 0,-4 2-7 0,-1 0-20 15,-1 1-55-15,-3-2-42 0,-4 1-34 16,-5 1 17-16</inkml:trace>
  <inkml:trace contextRef="#ctx0" brushRef="#br0" timeOffset="25133.32">4825 11222 439 0,'0'0'26'0,"0"0"43"16,0 0 46-16,0 0 45 0,0 0 6 0,0-6-10 15,0 6-1-15,0 0-14 0,0-4-21 0,0 4-11 16,0 0-31-16,0-4-31 0,0 0-6 0,0 3-24 16,0-2-9-16,0-1 7 0,0-1-4 0,0 1 23 15,0-1 0-15,0 1 9 0,0 1 0 0,0-1-20 16,0 1-11-16,0-3-4 0,0 1-7 0,0 1-4 15,0-1 14-15,0 0 0 0,0-1 11 16,0 1 13-16,0 1 0 0,0-2 3 0,0 4-5 0,0-3-7 16,0 4 3-16,16-5-8 0,-16 2 4 15,0 1 2-15,0-1 1 0,0 0 2 0,0 0 4 16,0 2 11-16,0-3-5 0,0 3-1 0,0-2 0 16,0 3-8-16,0 0-6 0,0 0 1 0,0 0-5 15,0 1-2-15,0-2 1 0,0 2-7 0,0 0-6 16,0 0-8-16,0 0-6 0,0 0 4 0,0 0-1 15,0 0 4-15,0 0-2 0,0 0-4 0,0 0 2 16,0 0-5-16,0 0 4 0,0 0 2 0,0 0 3 16,0 19 4-16,0-19 0 0,0 12 2 0,0-12-3 15,0 18-3-15,0-6 0 0,0 0 2 16,0 1-8-16,0 2 11 0,0-2-4 0,0 3-5 16,0-2 8-16,0 1-8 0,0 0 7 0,0-2 3 15,0 2-1-15,0 0-3 0,0-1 0 0,0 1-1 16,0-2-3-16,0 1 6 0,0-2-7 0,0-2 2 15,0 0 4-15,0-2-5 0,0 1 8 0,0-4-8 16,0 1 0-16,0-2 4 0,0-2 1 0,0 1 3 16,0-1-2-16,0-2 1 0,0 0-4 0,0 0 5 15,0 0 3-15,0 0 0 0,0 0-2 0,0 0 0 16,0 0-6-16,0 0-2 0,0 0 1 0,0-21-4 16,0 21 1-16,0 0-2 0,0-21 7 0,0 21-2 15,0-21 2-15,0 21-3 0,0-19-4 0,0 8-2 16,0 2 6-16,0-2 3 0,0 0-8 0,0 3 9 15,0 0-6-15,0-2 2 0,0 2 1 16,0-1-5-16,0 1 6 0,0-3-4 0,0 1 3 16,0 0 2-16,0-1-6 0,0 1 1 0,0-1-3 15,0 3 2-15,0-1 1 0,0 0 2 0,0 2 5 16,0 1-1-16,0 2-2 0,0-1-2 0,0 5-7 16,0-3 0-16,0 3-1 0,0 0 1 0,0 0-2 15,0 0-3-15,0 0-1 0,0 0 11 0,0 0-1 16,0 23 5-16,0-23 6 0,0 23-8 15,0-23 3-15,0 29-1 0,0-11-1 0,0-2-5 16,0 1 9-16,0-1-4 0,0-1 1 0,0 0 5 16,-12-2-10-16,12 2 5 0,0-1 2 0,0-3-5 15,0 0 6-15,-8 0-2 0,8-3-4 0,0 1 5 16,0-3-5-16,0 0 1 0,0-3-5 0,0 1 1 16,0-2 2-16,0 0-3 0,0 0 7 0,0-2 0 15,0 0-4-15,0 0 2 0,0 0-12 0,0 0-21 16,0 0-9-16,0 0-17 0,0 0 6 0,0-25 1 15,0 25 0-15,0-19-2 0,0 19-27 0,0-22-11 16,0 22-38-16,0-23-41 0,0 10-17 0,-18 0-29 16,18 1-4-16,0 1-12 0,0 3-22 0,0-1 4 15,0 1 21-15,0 4 73 0</inkml:trace>
  <inkml:trace contextRef="#ctx0" brushRef="#br0" timeOffset="27333">5994 11525 323 0,'0'-13'22'0,"0"13"15"0,0-6 28 16,0 6 21-16,0-5 6 0,0 1 8 16,0 2-3-16,0 0 12 0,0-2-9 0,0 2 20 15,0 1 2-15,0-2 7 0,0 1 5 0,0 1-17 16,24-1-7-16,-24 0-28 0,0 2-15 0,0-2-12 16,0 0-2-16,0 2-5 0,0 0 2 0,15-1-5 15,-15 1-4-15,0-2-8 0,0 1-8 0,0 1-7 16,0 0-14-16,0 0-5 0,0 0 2 0,0 0-5 15,0 0 4-15,0 0 0 0,0 0-10 0,0 0 6 16,0 0 6-16,0 0 5 0,0 0 11 0,0 0-1 16,0 19-2-16,0-19 7 0,0 0-3 0,0 19 9 15,0-19 2-15,0 16-2 0,0-7 2 0,0-1 1 16,0 2-5-16,0 0-3 0,0 2 7 0,0 0-14 16,0 0 2-16,0 1 0 0,0 4-11 15,0-2 5-15,-17 1-6 0,17-1 3 0,0 3-3 16,0-2-6-16,0 1 9 0,-10 0-6 0,10-1 3 15,0 1 5-15,0 0-8 0,0 0 1 0,0 2 3 16,-6-4-12-16,6-1 7 0,0 0 0 0,0 0-3 16,0-5 10-16,0 3-7 0,0-1 0 0,0-4 2 15,0 0-5-15,0-1 0 0,0-1-1 0,0-4 1 16,0 3-6-16,0-2-6 0,0-2-9 0,0 0-3 16,0 0-2-16,0 0-1 0,0 0-1 0,0 0-13 15,0 0-21-15,0 0-16 0,0 0-33 16,0 0-46-16,0 0-100 0,0 0-109 0,0 0-74 0,0 0-17 15,0 0 128-15</inkml:trace>
  <inkml:trace contextRef="#ctx0" brushRef="#br0" timeOffset="28845.1">4970 11104 315 0,'0'-22'8'0,"0"22"12"0,0 0 11 0,0 0 0 16,0-12 3-16,0 12 12 0,0 0-9 0,0 0 3 15,0-6-23-15,-32 6-25 0,32-5 15 0,0 5 9 16,-25-5 40-16,25 2 4 0,-23 2 10 0,23-1-8 16,0 1-15-16,0 1 8 0,0 0-17 0,0 0 5 15,0 0-4-15,0 0-4 0,0 0-9 0,0 0-8 16,0 0 0-16,0 0-14 0,-24 0 13 15,24 0-16-15,0 0-8 0,0 0 14 0,0 0-11 16,0 0 14-16,0 0-3 0,0 0 0 0,0 0-13 16,0 0 7-16,0 0 10 0,0 0 4 0,0 0 3 15,0 0 7-15,0 17 8 0,0-17 1 0,-28 0 28 16,28 0 6-16,0 0-7 0,0 0 0 0,0 0 10 16,0 0-12-16,0 0 19 0,0 0 3 0,0 0-10 15,0 0-1-15,0 0-21 0,0 0-1 0,0 0-10 16,0 0 4-16,0 0 0 0,0 0-12 0,0 0-2 15,0 0-2-15,0 0 3 0,0 0-5 16,0 0 1-16,0 0-8 0,0 0-8 0,0 0-4 0,0 0 3 16,0 0-10-16,0 0 0 0,0 0 9 15,0 0-10-15,0 0 4 0,0 0-2 0,0 0 1 16,0 0-8-16,0 0 9 0,0 0-6 0,0 0 1 16,0 0 2-16,0 0-3 0,0 0 12 0,0 0-2 15,0 0-2-15,0 0-1 0,23 19-1 0,-23-19-6 16,19 0 9-16,-19 18 0 0,26-18-2 0,-9 13 2 15,-2-13 0-15,1 11 1 0,0-11 2 0,1 11-1 16,2-6-1-16,-2 0-7 0,0-1 2 0,0 0 0 16,0 1-2-16,2-2 7 0,-2 0-4 0,0 0 1 15,-1 0 1-15,-2-2-4 0,2 3-2 16,-3 0-2-16,-1-2 1 0,-2 0 3 0,0 1 3 0,1 1-2 16,-3-1 2-16,-1 0-1 0,2 1-1 15,0-1 6-15,-3 1-2 0,2 2-1 0,0-2-2 16,1-2-3-16,1 0 2 0,-2 2 0 0,2-1 2 15,0 0 2-15,-1 0-8 0,3 1 3 0,-3-3-1 16,-2 3 5-16,2-4 3 0,-1 3-5 0,-1-1 1 16,-1 0-4-16,2 1-5 0,-3 0-1 0,0 1 7 15,-1-3-4-15,1 4 8 0,-2-3 6 0,4 1-8 16,-1 1-1-16,-3 0 1 0,1-1-7 0,0 0 4 16,0 0 2-16,1 1-4 0,-1-1 1 0,3-2-1 15,-2 3-1-15,1-2-1 0,-1 2 1 0,2-3 2 16,1 3 4-16,0-1 0 0,-2 0-6 15,3-1 3-15,0 0-3 0,-2 1 2 0,0 0 11 16,0 0-4-16,-2 0-9 0,1-2 2 0,-1 3-4 16,-1-2 5-16,0 0 9 0,1 2-6 0,1-4 11 15,-1 1-12-15,0 1-5 0,2-1 4 0,-3 1-8 16,1 1 12-16,1-2 0 0,-1 1 1 0,1 0-5 16,-1 1 0-16,1-2 2 0,-2 2 1 0,3-2-2 15,-2 0-3-15,-1 1 2 0,0-2 1 0,1 3-1 16,0-2 2-16,0 1 1 0,-2-2-16 0,2 2 18 15,0-2-5-15,-1 2 0 0,1-1 9 0,-1 0-11 16,2 2 2-16,-1-3-2 0,0 2 4 0,0-1-14 16,2 1 9-16,1-1-2 0,-2-1 2 15,-1 2 7-15,0-1-7 0,1 0 6 0,-1 2-11 16,1-3 4-16,-4 1 0 0,3-1-4 0,-1 2 13 16,0-1-4-16,-1 1 0 0,1-1 7 0,1 0-2 15,-1 0-1-15,-2 0-4 0,2-1 4 0,0 2-6 16,-1 0 5-16,-2-2-5 0,1 0-2 0,3 0 1 15,-2 1 0-15,2-1 3 0,-3 3 1 0,2-3-4 16,1 1 6-16,-2 0 0 0,3 1-6 0,-2-2-2 16,2 1-2-16,-1 1 7 0,-2-1-4 0,0 1-5 15,1-1 11-15,-2 1-8 0,0 0 11 0,0-2 3 16,1 2-11-16,-1 0-3 0,-1 1 2 0,3-2 7 16,-1 0 4-16,0 1 2 0,1 0-2 0,0-1-5 15,-1 1 0-15,1 0-3 0,1 0 3 16,0-1 0-16,0 1-6 0,0 1 8 0,0 0-9 15,1-3 5-15,0 3 4 0,3-1-7 0,-2-1 2 16,-1 2 0-16,-1-2-2 0,-1-1 9 0,3 2-1 16,-1 0-9-16,1 0 8 0,-5 0-1 0,2-1-5 15,-1-1 6-15,-2 1-6 0,3 0 0 0,-2 0 2 16,-2 1 3-16,1-1-3 0,1-1-3 16,-1 0 0-16,1 2-2 0,1-2 4 0,0 1 3 15,-2-1-6-15,1 0-16 0,-2 0-21 0,0 0-16 0,0 0-10 16,0 0-30-16,0 0-11 0,0 0-46 15,0 0-92-15,0 0-82 0,0 0-55 0,0 0-8 16,0 0 114-16</inkml:trace>
  <inkml:trace contextRef="#ctx0" brushRef="#br0" timeOffset="29730.21">4899 11093 375 0,'0'0'5'0,"0"0"15"15,0 0 9-15,0 0-1 0,0 0 17 16,0-13-3-16,0 13 7 0,0 0 17 0,0 0 1 15,0 0-13-15,0 0-18 0,0 0-9 0,0 0-12 16,0 0-5-16,0 0 24 0,0 0-9 0,0 0-6 16,-19-21 22-16,19 21 1 0,0 0 15 0,0 0 7 15,0-12 5-15,-10 12 5 0,10 0-18 0,0-10 7 16,0 10-8-16,0-8 1 0,0 4 28 0,0 0 5 16,0 1-3-16,0 0-14 0,0 0-16 15,0 3-8-15,0-3 4 0,0 3-4 0,0 0-9 16,0 0-7-16,0 0-12 0,0 0-11 0,0 0 1 15,0 0-12-15,0 0-1 0,0 0 1 0,0 0 0 16,0 0 1-16,0 0-1 0,0 0 0 0,0 0-4 16,0 0 5-16,0 0-2 0,0 0-1 0,0 0-2 15,0 0-8-15,0 0 4 0,0 0 0 0,0 0 15 16,0 0 7-16,0 19-9 0,0-19 14 0,0 0-22 16,24 18-3-16,-24-18 9 0,0 16-6 0,26-16 13 15,-26 20-1-15,18-12-4 0,-6 2-6 16,1-1 5-16,-3 1 1 0,1-1 1 0,2 0-2 0,-2-2 7 15,-1 0-3-15,3 1-1 0,1 0-11 0,-4-3 6 16,2 1 2-16,0-2-11 0,-1 1 19 16,3 1-13-16,-1-2-8 0,2 2 13 0,-3-2-7 15,0 1 12-15,4-1 0 0,-2 1 9 0,1-1-14 16,0-1-14-16,0 1 8 0,-2 3-9 0,5-3 24 16,-2-1-6-16,3 2-2 0,-2 1-3 0,1-1-5 15,-1 1 5-15,0 0-7 0,0 0-11 0,0 0-2 16,-2 1-9-16,-2-1-1 0,3-2 6 0,-4 3-11 15,3 1 6-15,-3-3-4 0,1 1 13 0,1 0-7 16,1 0-15-16,0-1-8 0,-1-1-30 0,4 1-1 16,-4-1 2-16,2-1-4 0,1 0-19 0,0-1 5 15,0 0-21-15,-1 1 5 0,0-1 27 0,0 0-7 16,0 0 21-16,-2 0 13 0,3 0 0 0,-5 0 3 16,-1 1 7-16,-2-1 2 0,2-1-3 15,-5 2 16-15,0-1 7 0,-2-1-10 0,0 0 14 0,1 2-12 16,-3-2-6-16,4 1 7 0,-1 1-10 15,-2-2 11-15,4 0-1 0,0 1-2 0,-2 0 6 16,-1 0 1-16,4-1 6 0</inkml:trace>
  <inkml:trace contextRef="#ctx0" brushRef="#br0" timeOffset="44132.24">8709 7219 67 0,'0'0'11'0,"0"0"3"15,0 0-2-15,0 0 4 0,0 0-1 16,0 0 1-16,0 0 4 0,0 0 6 0,0 0 1 15,0 0-6-15,0 0 9 0,0 0-1 0,0 0-2 0,0 0 7 16,0 0 7-16,0 0-9 0,0 0-9 16,0 0 3-16,0 0-18 0,0 0 10 0,0 0-10 15,0 0-9-15,0 0 9 0,0 0-21 0,0 0 13 16,0 0-2-16,0 0-1 0,0 0 11 0,0 0-10 16,0 0 12-16,0 0-12 0,0 0-3 0,0 0 10 15,0 0-20-15,0 0 18 0,0 0-3 0,0 0 7 16,0 0 22-16,0 0-10 0,0 0 14 0,24 0-13 15,-24 0 4-15,0 0-11 0,0 0-6 16,16 0 14-16,-16 0-7 0,0 0 2 0,15 0 4 16,-15 0-8-16,13 0-11 0,-6 0 3 0,1 0 8 15,3 0-9-15,-3 0 7 0,1 0 6 0,-1 0-17 16,-3-20-1-16,2 20-3 0,-4 0 6 0,2-18-3 16,-1 18 5-16,1 0-3 0,0-11-4 0,-2 11-6 15,-1-7 11-15,0 7 4 0,-1-2-2 0,1 0 5 16,2 0-18-16,0-1-3 0,2 3 14 0,0 0-8 15,2 0 13-15,-1 0 13 0,-3 0-29 0,0 0 17 16,4 0 1-16,-1 0-19 0,-5 0 13 0,3 0-3 16,-3 0 3-16,-1 0 5 0,4 0-1 0,0 0 4 15,-1 0-21-15,1 0-5 0,3 0 19 16,-3 0-16-16,4 0 21 0,1 0 5 0,-1 0-16 16,4 0 11-16,-4 0-14 0,-5 0 11 0,2 0-5 15,2 0 5-15,-4 0 7 0,-3 0-10 0,6 0 2 16,-2-19 2-16,3 19-8 0,2 0-2 0,-6 0 7 15,1 0-10-15,1 0 12 0,6 0 3 0,-7 0-4 16,0-13 2-16,-2 13-5 0,-1 0 2 0,5 0-12 16,-3 0 7-16,-2 0 9 0,2 0-14 0,-4 0 7 15,1 0-1-15,0 0-5 0,-1 0 5 0,5 0 3 16,-2 0 1-16,2 0-3 0,-2 0 10 0,4 0-9 16,-1 0-1-16,0 0 6 0,2 0-6 0,-3 0 19 15,0 0-20-15,-3 0 0 0,6 0-3 16,-7 0-5-16,3 0 11 0,-2 0 1 0,3 0-7 15,-1 0 4-15,1 0 5 0,1 0-4 0,-2 0 2 0,1 0-10 16,1 0-4-16,-3 0-26 0,-1 0-19 16,2 0-36-16,0 0-26 0,0 0-19 0,1 0-16 15,-3 0 38-15,3 0 31 0</inkml:trace>
  <inkml:trace contextRef="#ctx0" brushRef="#br0" timeOffset="44439.97">9548 7086 278 0,'0'0'12'0,"0"0"17"0,0 0 13 15,0 0 11-15,0 0-7 0,0 0-14 0,0 0 0 16,0 0-5-16,0 0 4 0,0 0 8 0,0 0-13 15,0 0 14-15,0 0 5 0,0 0-15 0,0 0 7 16,21 0-15-16,-21 0-24 0,16 0 5 0,-16 0-4 16,19 0-10-16,-19 0 21 0,14 0-9 0,-14 0-1 15,12 0 12-15,-5 0-13 0,-1 0 9 0,-1 0-3 16,0 0-8-16,3 0-8 0,-2 0-13 16,4 0-11-16,-5 0-32 0,5 0-10 0,-3 0-10 15,-2 0-29-15,1 0 4 0,2 0-5 0,-4 0 16 16,0 0 42-16</inkml:trace>
  <inkml:trace contextRef="#ctx0" brushRef="#br0" timeOffset="45003.87">10028 7028 307 0,'0'0'21'0,"0"0"-2"0,0 0 7 0,0 0 6 16,0 0-24-16,0 0 18 0,0 0 5 16,0 0 1-16,0 0 11 0,0 0-3 0,0 0-5 15,0 0-2-15,0 0-13 0,0 0-3 0,0 0-12 16,23 0 0-16,-23 0 12 0,0 0-10 0,29 0 1 16,-29 0 5-16,20-18-11 0,-20 18 6 0,27 0 3 15,-27 0-7-15,25 0 4 0,-12-19-11 0,0 19 7 16,-1 0-3-16,0-13 6 0,-2 13-8 0,0-11-10 15,4 5 15-15,2 4-7 0,1-2 5 0,-1 2 7 16,4-1-14-16,0 0 5 0,3 0 0 0,-3 1-1 16,-3 2-5-16,-2-1 6 0,0-2 6 0,0 3-2 15,-4 0 11-15,0 0-9 0,2 0-4 0,-3 0-3 16,-2 0-4-16,0 0-4 0,0 0 7 0,-2 0 3 16,2 0-5-16,-1 0 9 0,-1-3-6 15,1 2 6-15,0 1-9 0,2-4 5 0,-4 4-5 16,4 0 1-16,-2-1 12 0,0 1-16 0,0-1 17 15,-1-2-11-15,3 3 6 0,-4-2-5 0,4 1-9 16,-5 1 11-16,-1 0-21 0,-1 0 5 0,0-3-17 16,-1 3-37-16,1 0-35 0,2 0-35 0,-2 0-25 15,2 0 29-15</inkml:trace>
  <inkml:trace contextRef="#ctx0" brushRef="#br0" timeOffset="45284.07">11017 6871 148 0,'0'0'5'0,"0"0"1"0,0 0 3 15,0 0 13-15,0 0-3 0,0 0 4 0,0 0 2 16,0 0-14-16,0 0-4 0,20 0-6 0,-20 0-1 16,0 0 2-16,21 0-3 0,-21 0 6 15,18 0-4-15,-5 0-3 0,-3 0-3 0,-1 0-12 16,0 0-19-16,1-23-18 0,4 23-6 0,-5 0 3 16,1 0 22-16</inkml:trace>
  <inkml:trace contextRef="#ctx0" brushRef="#br0" timeOffset="45457.53">11379 6803 47 0,'3'-2'3'0,"4"-1"-3"0,-1 3 1 15,4-1 3-15,3 0-7 0,-5-1 1 16,3 1-1-16,-1 1-6 0,3-2 5 0,3 1-6 15,4-3 1-15</inkml:trace>
  <inkml:trace contextRef="#ctx0" brushRef="#br0" timeOffset="45644.24">11813 6750 251 0,'0'-1'21'0,"0"1"17"15,0 0 1-15,0-2 4 0,0 2-16 0,0-2-19 16,0 1 3-16,24-1 1 0,-24-1-9 0,24 0 9 15,-9-1-8-15,-15 2-1 0,31-1 3 16,-20-2-8-16,4 3 1 0,-5-1-2 0,-1 1 0 16,2 0-5-16,0 2 5 0,2-3-7 0,1-1-13 15,2 3-15-15,5-4-26 0,3 2-21 0,-2-2-8 16,5-1 20-16</inkml:trace>
  <inkml:trace contextRef="#ctx0" brushRef="#br0" timeOffset="45761.2698">12401 6648 200 0,'0'0'19'0,"0"0"-2"0,0 0 1 0,0 0 3 16,0 0-22-16,0 0-2 0,0 0-8 15,0 0-18-15,0 0-38 0,0 0 2 0</inkml:trace>
  <inkml:trace contextRef="#ctx0" brushRef="#br0" timeOffset="46728.14">10235 5434 64 0,'0'-6'-1'0,"0"3"-6"0,0 1 1 15,17-3 2-15,-17 2 5 0,14-1 5 16,-14 0-3-16,14 1-5 0,-14 1 2 0,12-1-5 15,-12 1 5-15,9-2 3 0,-3 3-5 0,0 0 5 16,-4-1 4-16,-1 1 12 0,2 1 1 0,1 0 12 16,-2-2 9-16,-2 2 10 0,0 0 12 0,0 0 7 15,0 0-1-15,0 0-2 0,0 0-7 0,0 0-17 16,0 0-14-16,0 0-15 0,0 0-13 0,0 0-1 16,0 0-7-16,-19 0 1 0,19 0 2 0,0 0-5 15,0 0 12-15,0 0-15 0,0 0 8 0,0 0 3 16,0 0-5-16,0 20 16 0,0-20-14 15,0 14 9-15,0-14 9 0,0 22-9 0,0-10 9 16,0 1-3-16,0 1 0 0,0 0-5 0,0 1 4 16,0 3-9-16,0-3-10 0,0 2 22 0,0 0-12 15,0 1 11-15,0 3 1 0,0-2-15 0,0 2-1 16,0-2-3-16,0 4 1 0,0-1 10 0,0 0-2 16,0 3 8-16,0-4-6 0,0 2 3 0,0-2 1 15,0 1-14-15,0-1 4 0,0-2-10 0,0-2 1 16,0 6-7-16,0-4 4 0,0 1-21 0,0 1-7 15,0 0-6-15,0-2-19 0,0 1-10 0,24-1-19 16,-24-4-21-16,0 0 19 0</inkml:trace>
  <inkml:trace contextRef="#ctx0" brushRef="#br0" timeOffset="46970.75">10353 6464 191 0,'0'8'5'0,"0"-1"12"0,0 2 0 15,0-1 15-15,22-1 3 0,-22 1-10 0,0-2 9 16,0 2-15-16,0 1-11 0,0-4-4 0,0 4-2 16,0-1-1-16,0 1 4 0,0-3 2 15,0 4-1-15,0-2 0 0,0 1-5 0,0 3 8 16,0-3-15-16,0 3-11 0,0-1 3 0,0 0-19 15,0 0-11-15,0-2-3 0,0 3-20 0,0-3-10 16,0 2 19-16</inkml:trace>
  <inkml:trace contextRef="#ctx0" brushRef="#br0" timeOffset="47220.15">10400 6892 270 0,'0'5'13'0,"0"1"21"0,0 0 8 15,29-2 16-15,-29 2 9 0,0 0 2 16,0 1-4-16,0-1-10 0,0 1-9 0,0 1-16 16,0-2 18-16,0 2-10 0,0-1-8 0,0-2 4 15,0 7-7-15,23-6-2 0,-23 6-6 0,0-4-1 16,0 0-17-16,0 2 5 0,0 0-6 0,0-1 6 16,0-2-7-16,0 1 3 0,0 0 4 0,0-3-9 15,0 4 14-15,0-4-15 0,0-2 18 0,0 1-19 16,0 2-16-16,0-4-10 0,0 3-37 0,0 0-22 15,0 2-45-15,0 1-46 0,0-1-15 0,0 4 36 16</inkml:trace>
  <inkml:trace contextRef="#ctx0" brushRef="#br0" timeOffset="47687.18">10488 7479 151 0,'-12'7'23'0,"12"-1"14"0,0 1 8 0,0 0 25 16,-5 0-16-16,5 0-4 0,0 3 4 0,0-2-24 15,0 1-2-15,0 0-14 0,0-1-6 0,0 0-1 16,0-1-8-16,0 0 9 0,0 0-4 0,0 1 0 16,0-1 7-16,0 1-9 0,0 0-6 15,0-1 3-15,0 2-4 0,0-2 7 0,0 0 0 16,0 0 0-16,0 1-5 0,0 1-1 0,0-2 1 15,0 1 1-15,0 0-3 0,0-1 7 0,0 3-9 16,0 0-4-16,0-2 6 0,0 0-6 0,0 2 11 16,0-1 9-16,0 2-8 0,0-1 2 0,0-1 0 15,0 1-6-15,0-2 11 0,0-1-3 0,0-1-6 16,0-1 1-16,0 2-5 0,0-3-1 0,0 1 4 16,0 1 4-16,0-2 6 0,0-1-1 0,0 2-6 15,0 1 2-15,0-1 0 0,0-1-6 0,0 0 4 16,-11 2-11-16,11 0 7 0,0-1 3 15,0-1 0-15,0 2 7 0,0-2-6 0,0 1 10 16,0 1-2-16,0-1-1 0,0 2-10 0,0 1-6 16,0 2 1-16,0-1 0 0,0 0 14 0,0 1-2 15,0 0-2-15,0-1 5 0,0-1-11 0,0-2 6 16,0-2-3-16,0 1 0 0,0-1-12 0,0 0 1 16,0 0-28-16,0-4-17 0,0 5-9 0,0-2-28 15,0-1 8-15,0 1-11 0,0-1 24 0,0-2 24 16</inkml:trace>
  <inkml:trace contextRef="#ctx0" brushRef="#br0" timeOffset="48178.74">10519 8679 141 0,'0'6'6'0,"0"-1"7"16,0 0 14-16,0 0 1 0,0-2-3 0,0 1-9 16,0-1-7-16,0 3 2 0,0-4-9 0,0 4 2 15,0-1-9-15,0 0 1 0,0 0 3 0,0 0 9 16,0 1-3-16,0 1-2 0,0-1-3 0,0 1-17 16,0-1 3-16,-22 2-14 0,22 0-6 0,0-3-20 15,0-1-2-15,0 2 11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10.777"/>
    </inkml:context>
    <inkml:brush xml:id="br0">
      <inkml:brushProperty name="width" value="0.05" units="cm"/>
      <inkml:brushProperty name="height" value="0.05" units="cm"/>
    </inkml:brush>
  </inkml:definitions>
  <inkml:trace contextRef="#ctx0" brushRef="#br0">46 46 1688,'0'0'71,"0"0"-1,0 0 0,0-1 1,0 1-1,0 0 1,0 0-1,0-1 1,0 1-1,0 0 1,0 0-1,0-1 0,0 1 1,0 0-1,-1 0 1,1-1-1,0 1 1,0 0-1,0 0 1,0-1-1,0 1 0,0 0 1,-1 0-1,1 0 1,0-1-1,0 1 1,0 0-1,-1 0 1,1 0-1,0 0 0,0-1 1,0 1-1,-1 0 1,1 0-1,0 0 1,0 0-1,-1 0 1,1 0-1,0 0 0,0 0 1,-1 0-1,1 0 1,0 0-1,0 0 1,-1 0-1,1 0 1,-1 0-1,1 0-44,0 0 0,0 0 1,-1 0-1,1 0 0,0 0 0,0 0 1,-1 0-1,1 0 0,0 0 0,0 0 0,-1 0 1,1 0-1,0 0 0,0 0 0,-1-1 0,1 1 1,0 0-1,0 0 0,0 0 0,-1 0 1,1 0-1,0-1 0,0 1 0,0 0 0,-1 0 1,1 0-1,0-1 0,0 1 0,0 0 1,0 0-1,0 0 0,0-1 0,-1 1 0,1 0 1,0 0-1,0-1 0,0 1 0,0 0 0,0 0 1,0-1-1,0 1 0,0 0 0,0 0 1,0-1-1,0 1 0,0-1 0,-1-1 146,0 0 1,0 0-1,0 0 0,0 0 0,-1 0 1,1 0-1,-1 0 0,1 1 0,-1-1 0,0 0 1,0 1-1,1-1 0,-1 1 0,0 0 0,0 0 1,-4-2-1,6 24-134,0 2 36,0 47 38,1-67-109,1 0 1,-1-1-1,1 1 1,0-1-1,0 0 1,0 1 0,0-1-1,1 0 1,-1 0-1,1 0 1,-1-1-1,4 3 1,5 4-1,0 0 8,-1-1 0,1 0 0,1-1 0,-1 0 0,1-1 0,0 0 0,14 3 0,33 15-7,-27-7-1,-1 1-1,-1 1 1,0 2-1,-2 1 1,0 1-1,-2 2 1,0 0-1,-2 2 1,32 42 0,-5 4 0,53 68 26,-82-117-27,1-1 1,1-1 0,31 20-1,-34-27 0,-1 1-1,0 1 1,-1 1 0,-1 0-1,31 39 1,-32-24 6,-14-26-17,0 0 0,1 0 0,-1 0 0,1 0 0,0-1 0,0 0 0,8 7 0,36 26-145,77 46 0,-34-26-1284,-56-37 1070,0-3 0,2 0 0,0-3 0,1-1 1,59 14-1,-33-10-1994,-32-9-235,-28-9 2215</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11.184"/>
    </inkml:context>
    <inkml:brush xml:id="br0">
      <inkml:brushProperty name="width" value="0.05" units="cm"/>
      <inkml:brushProperty name="height" value="0.05" units="cm"/>
    </inkml:brush>
  </inkml:definitions>
  <inkml:trace contextRef="#ctx0" brushRef="#br0">0 0 452,'7'7'30,"1"2"-21,26 22 55,436 367 84,-426-363-145,3-1-1,79 43 1,-97-62 47,2-1 1,-1-2 0,1-1 0,1-1 0,63 11-1,-83-17 91,-11-4-193,1 1 0,-1 0 1,1-1-1,0 1 0,-1-1 0,1 1 0,-1-1 0,1 0 0,0 0 0,-1 0 0,4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1:42.258"/>
    </inkml:context>
    <inkml:brush xml:id="br0">
      <inkml:brushProperty name="width" value="0.05" units="cm"/>
      <inkml:brushProperty name="height" value="0.05" units="cm"/>
    </inkml:brush>
  </inkml:definitions>
  <inkml:trace contextRef="#ctx0" brushRef="#br0">41 1 472,'0'0'-19,"-16"0"425,-4 0-548,15 0-69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0:21.601"/>
    </inkml:context>
    <inkml:brush xml:id="br0">
      <inkml:brushProperty name="width" value="0.05" units="cm"/>
      <inkml:brushProperty name="height" value="0.05" units="cm"/>
      <inkml:brushProperty name="color" value="#E71224"/>
    </inkml:brush>
  </inkml:definitions>
  <inkml:trace contextRef="#ctx0" brushRef="#br0">743 427 340,'0'-194'1802,"0"193"-1799,0 1 1,0-1-1,0 0 0,0 1 0,0-1 0,-1 1 0,1-1 0,0 0 1,0 1-1,-1-1 0,1 1 0,0-1 0,-1 0 0,1 1 1,0-1-1,-1 1 0,1-1 0,-1 1 0,1 0 0,-1-1 1,1 1-1,-1-1 0,1 1 0,-1 0 0,1-1 0,-1 1 1,0 0-1,1 0 0,-1-1 0,1 1 0,-1 0 0,0 0 0,1 0 1,-1 0-1,0 0 0,0 0 9,0 0-1,0 0 1,0-1 0,0 1 0,0 0-1,1 0 1,-1 0 0,0-1-1,0 1 1,0-1 0,1 1 0,-1-1-1,0 1 1,1-1 0,-1 1-1,0-1 1,1 1 0,-1-1 0,0 0-1,1 1 1,-1-1 0,1 0 0,0 0-1,-1 1 1,1-1 0,-1 0-1,1 0 1,0 0 0,0 1 0,0-1-1,-1 0 1,1 0 0,0 0-1,0 0 1,0 0 0,0-1 0,0 2-12,0-1-1,0 1 1,0-1 0,0 1 0,0-1 0,0 1 0,0-1 0,0 1 0,0-1 0,0 1 0,0-1 0,-1 1 0,1-1 0,0 1 0,0-1-1,-1 1 1,1 0 0,0-1 0,-1 1 0,1-1 0,0 1 0,-1 0 0,1-1 0,0 1 0,-1 0 0,1-1 0,-1 1 0,1 0 0,-1 0-1,1 0 1,-1-1 0,1 1 0,-1 0 0,1 0 0,-1 0 0,1 0 0,-1 0 0,1 0 0,-2 0 0,2 0 2,-1 0 1,1 0-1,-1 0 1,1 0-1,-1 0 1,1 0-1,-1-1 1,1 1-1,-1 0 1,1 0-1,-1 0 1,1-1-1,-1 1 1,1 0-1,-1 0 1,1-1-1,-1 1 1,1 0-1,0-1 1,-1 1-1,1-1 0,0 1 1,-1 0-1,1-1 1,0 1-1,-1-1 1,1 1-1,0-1 1,0 1-1,0-1 1,-1 1-1,1-1 1,0 1-1,0-1 1,0 1-1,0-1 1,0 1-1,0-1 1,0 0-1,0 0-1,0 1 0,0-1 0,0 1 0,0-1 0,0 1 1,-1-1-1,1 1 0,0 0 0,0-1 0,0 1 0,-1 0 0,1-1 0,0 1 0,0-1 0,-1 1 0,1 0 0,0-1 0,-1 1 0,1 0 0,-1 0 0,1-1 0,0 1 0,-1 0 0,1 0 0,-1 0 1,1 0-1,0-1 0,-1 1 0,1 0 0,-1 0 0,0 0 0,0 0-1,1 0 0,-1 0 0,0 0 0,1-1 0,-1 1 0,0 0 0,1 0 1,-1-1-1,0 1 0,1 0 0,-1-1 0,1 1 0,-1-1 0,1 1 0,-1-1 0,1 1 0,-1-1 0,1 1 1,-1-1-1,1 1 0,0-1 0,-1 1 0,1-1 0,0 0 0,0 1 0,-1-1 0,1 0 0,0 1 0,0-1 1,0 0-1,0 1 0,0-1 0,0-1 0,-3-1 5,1-1 0,-1 1-1,0 0 1,1 0 0,-1 0 0,-6-4 0,-4-6-105,6 7 95,0-1 0,0 1 0,-1 0 0,0 1 0,0 0 0,0 0 1,0 1-1,-14-5 0,-75-21-151,80 25 129,-12 0 1,1 1 0,-1 1 1,0 2-1,-41 2 1,16 0 59,54-1-38,-1 0 0,0 0 0,0 1 0,0-1 0,1 0 0,-1 0 0,0 1 0,1-1 1,-1 0-1,0 1 0,1-1 0,-1 1 0,0-1 0,1 1 0,-1-1 0,1 1 0,-1-1 1,1 1-1,-1-1 0,1 1 0,0 0 0,-1 0 0,0 0 4,1 0 0,0-1 0,-1 1 0,1 0 0,-1-1 0,0 1 0,1 0 0,-1-1 0,1 1 0,-1-1 0,0 1 0,1-1 0,-1 1 0,0-1 0,0 0 0,1 1 0,-1-1 0,0 0 0,0 1 0,0-1 0,0 0 0,-1 0 0,-53 0-53,51 5-7,2-1 61,2-3-3,0 0 1,0 0-1,-1 0 1,1 0-1,0 0 1,-1 0-1,1 0 1,-1 0-1,1 0 1,-1 0 0,0-1-1,1 1 1,-1 0-1,0 0 1,1-1-1,-1 1 1,0 0-1,0-1 1,0 1-1,0-1 1,1 1-1,-1-1 1,0 1-1,0-1 1,0 0 0,0 1-1,0-1 1,0 0-1,0 0 1,-1 0-1,0 2 1,1-1 1,0 1-1,0 0 0,0-1 1,0 1-1,0 0 0,0 0 0,0 0 1,1 0-1,-1 0 0,1 0 0,-1 0 1,1 0-1,0 0 0,0 0 0,0 2 1,-5 20 7,-43 35-32,47-54 43,0 0 1,0 0-1,0 0 0,1 0 0,-1-1 0,1 1 1,1 0-1,0 9 0,0 4 21,-1 442 101,7-456-145,18 1 15,-25-4-9,1-1-1,-1 0 0,1 1 1,-1-1-1,1 1 1,-1-1-1,1 0 0,-1 1 1,1-1-1,-1 1 1,0 0-1,1-1 0,-1 1 1,0-1-1,1 1 0,-1-1 1,0 1-1,0 0 1,0-1-1,1 1 0,-1 0 1,0-1-1,0 1 1,0 0-1,0-1 0,0 1 1,0-1-1,0 1 1,-1 0-1,1-1 0,0 1 1,0 0-1,-1 0 1,1 0-5,0-1 0,0 1 1,-1 0-1,1-1 1,0 1-1,0 0 1,0-1-1,0 1 0,0 0 1,0 0-1,0-1 1,0 1-1,0 0 1,1-1-1,-1 1 1,0 0-1,0-1 0,1 1 1,-1 0-1,0-1 1,1 1-1,-1 0 1,1-1-1,-1 1 0,1 0 1,6 2-18,4 7-14,-7 13-28,1-20 40,1 0-1,0 0 0,0 0 1,0-1-1,0 0 0,9 2 1,37 16-96,-48-19 89,-1-1 1,1 1-1,-1 0 1,1 1 0,-1-1-1,1 0 1,5 5 0,-6-4 20,0-1 1,1 1-1,-1 0 0,0-1 1,1 0-1,-1 0 1,1 0-1,-1 0 0,5 0 1,237 4 71,-244-5-62,0 0-1,0 0 0,-1 0 1,1 0-1,0 1 0,0-1 1,0 0-1,0 0 1,0 1-1,0-1 0,0 1 1,0-1-1,-1 1 1,1-1-1,0 1 0,0 0 1,-1-1-1,1 1 1,0 0-1,0 1 0,0-1 0,0-1 0,0 1 0,-1 0 0,1 0-1,0 0 1,0 0 0,0-1 0,0 1 0,0-1 0,0 1-1,0 0 1,0-1 0,0 0 0,0 1 0,1-1 0,-1 0-1,0 1 1,0-1 0,0 0 0,3 0 0,264 0 167,-267 0-168,0 0-1,0 0 1,0 0-1,-1 0 1,1-1-1,0 1 1,0 0 0,-1 0-1,1-1 1,0 1-1,0 0 1,-1-1-1,1 1 1,0-1-1,-1 1 1,1-1-1,0 1 1,-1-1-1,1 1 1,-1-1 0,1 0-1,-1 1 1,1-1-1,-1-1 1,1 2-3,-1-1 1,1 0 0,-1 0 0,1 1-1,0-1 1,-1 0 0,1 1-1,0-1 1,-1 0 0,1 1 0,0-1-1,0 1 1,-1-1 0,1 1-1,0 0 1,0-1 0,0 1 0,0 0-1,0-1 1,-1 1 0,1 0-1,0 0 1,0 0 0,2 0 0,-1-2 6,0 1 1,1-1 0,-1 0 0,0 0 0,0 0 0,0-1-1,0 1 1,2-4 0,2-2-10,1 2 5,0 1 0,1 0-1,-1 0 1,13-6 0,-13 8 6,-1 0-1,0 0 1,0-1 0,0 0 0,-1 0 0,1-1 0,-1 1 0,9-11 0,-9 7 1,-1 1 0,0-1 0,0 0 0,-1-1 0,0 1 0,0-1 0,-1 1 0,0-1 0,1-13 0,4-17-25,0 7-47,0 7 17,-2-1 0,0-1 0,1-41 0,-6 60 41,0 6 6,1 1 0,-1-1 0,0 0-1,0 1 1,0-1 0,0 0 0,0 1 0,0-1-1,-1 0 1,1 1 0,-1-1 0,1 1 0,-1-1 0,1 0-1,-1 1 1,0 0 0,0-1 0,0 1 0,-1-2-1,-2-1 3,-9-8-50,1 0 0,1 0 1,-11-16-1,-16-18-7,24 30 42,11 12 12,0 0-1,-1 0 1,1 0-1,-1 1 1,-8-6-1,-38-35-1,10 7 8,27 27-35,-71-49 109,73 53-210,0 0 1,0 1-1,-1 0 1,1 0-1,-1 1 1,-14-3-1,7 5-143</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1:42.980"/>
    </inkml:context>
    <inkml:brush xml:id="br0">
      <inkml:brushProperty name="width" value="0.05" units="cm"/>
      <inkml:brushProperty name="height" value="0.05" units="cm"/>
    </inkml:brush>
  </inkml:definitions>
  <inkml:trace contextRef="#ctx0" brushRef="#br0">50 169 2220,'0'0'5750,"0"-4"-5800,0-15-9,0 19 56,0 0 0,0 0 0,0 0 0,0 0 0,0-1 0,0 1 0,0 0 0,0 0 0,0 0 0,0 0 0,0-1 0,0 1 0,0 0 0,0 0 0,0 0 0,0 0 0,0 0 0,0-1 0,0 1 0,0 0 1,0 0-1,0 0 0,0 0 0,-1 0 0,1-1 0,0 1 0,0 0 0,0 0 0,0 0 0,0 0 0,0 0 0,0 0 0,-1 0 0,1 0 0,0 0 0,0-1 0,0 1 0,0 0 0,0 0 0,-1 0 0,1 0 0,0 0 0,0 0 0,0 0 0,0 0 0,0 0 0,-1 0 0,1 0 0,0 0 0,0 0 0,0 0 0,0 0 0,-1 0 0,1 0 0,0 1 0,0-1 0,-1 0-22,0 0 0,0 0 0,0 0 0,0 0 1,0 0-1,0 0 0,0-1 0,0 1 0,1 0 0,-1 0 1,0-1-1,0 1 0,0 0 0,0-1 0,0 1 1,1-1-1,-1 1 0,0-1 0,1 0 0,-1 1 0,0-1 1,1 0-1,-1 1 0,0-1 0,1 0 0,-1 0 1,1 0-1,-1-1 0,-2-29-1956,3 24 1655,-3-5-902,2 11 1135,-1-4-122,0 1 0,0 0 0,0 0 0,1-1 0,-1 1 0,1-1 0,0 1 0,0-1 0,0-7 0,1-13-506</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04.912"/>
    </inkml:context>
    <inkml:brush xml:id="br0">
      <inkml:brushProperty name="width" value="0.05" units="cm"/>
      <inkml:brushProperty name="height" value="0.05" units="cm"/>
    </inkml:brush>
  </inkml:definitions>
  <inkml:trace contextRef="#ctx0" brushRef="#br0">18 163 304,'0'-114'1737,"0"66"1725,0 47-3286,0 6-481,0 172 761,0-175-446,0 0 1,0-1-1,-1 1 1,1 0-1,-1 0 1,1 0-1,-1 0 0,0 0 1,1 0-1,-1-1 1,0 1-1,-2 2 1,2-3-4,0 1 0,0-1 0,0 1 1,0 0-1,1 0 0,-1 0 0,0-1 1,1 1-1,-1 0 0,1 0 0,0 0 1,0 2-1,0 212-239,0 526 1487,0-248-7447,0-487 5701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06.682"/>
    </inkml:context>
    <inkml:brush xml:id="br0">
      <inkml:brushProperty name="width" value="0.05" units="cm"/>
      <inkml:brushProperty name="height" value="0.05" units="cm"/>
    </inkml:brush>
  </inkml:definitions>
  <inkml:trace contextRef="#ctx0" brushRef="#br0">0 0 592,'0'0'800,"5"5"-772,15 15-25,-20-19-2,1-1-1,-1 0 0,0 1 1,1-1-1,-1 0 0,0 1 1,1-1-1,-1 0 0,0 1 1,1-1-1,-1 0 0,1 0 1,-1 0-1,0 1 0,1-1 1,-1 0-1,1 0 0,-1 0 1,1 0-1,-1 0 0,1 0 1,-1 0-1,0 0 0,1 0 1,0 0-1,2 1 1,0-1 1,0 1-1,1-1 0,-1 1 0,0 0 0,0 0 1,0 1-1,0-1 0,-1 1 0,1-1 0,0 1 1,2 2-1,6 3 4,33 22 23,-34-22-28,1 0 0,0-1-1,0 0 1,1-1-1,-1 0 1,1-1 0,23 5-1,18 8-11,13 5 49,120 23 1,-117-31-5,110 38 0,-168-48-87,0 0-1,1-1 0,-1 0 1,0 0-1,20 0 0,-30-3-175</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07.133"/>
    </inkml:context>
    <inkml:brush xml:id="br0">
      <inkml:brushProperty name="width" value="0.05" units="cm"/>
      <inkml:brushProperty name="height" value="0.05" units="cm"/>
    </inkml:brush>
  </inkml:definitions>
  <inkml:trace contextRef="#ctx0" brushRef="#br0">6 4 856,'-6'-3'276,"21"3"87,-5 1-201,-5 3-7,13 14-13,-18-18-136,0 0 1,1 1-1,-1-1 1,0 0-1,1 1 1,-1-1-1,0 0 1,1 1-1,-1-1 1,1 0-1,-1 0 1,0 0 0,1 1-1,-1-1 1,1 0-1,-1 0 1,1 0-1,-1 0 1,0 0-1,1 0 1,-1 0-1,1 0 1,-1 0-1,1 0 1,0 0 0,4 1 26,0 0 0,0 1 0,0-1 0,0 1 1,0 0-1,-1 0 0,1 1 0,0-1 1,6 6-1,27 13 105,20-3-85,14 7-36,-42-14 1,0-2-1,0 0 1,50 5 0,-28-4-7,418 83-7,-330-63-48,-126-28-9,-1 0-1,1 2 1,23 8-1,-29-2-1723</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09.326"/>
    </inkml:context>
    <inkml:brush xml:id="br0">
      <inkml:brushProperty name="width" value="0.05" units="cm"/>
      <inkml:brushProperty name="height" value="0.05" units="cm"/>
    </inkml:brush>
  </inkml:definitions>
  <inkml:trace contextRef="#ctx0" brushRef="#br0">467 0 476,'0'0'254,"-5"0"-256,-18 0 68,23 19-13,0-16-50,0-1 0,0 1-1,0-1 1,-1 1 0,1-1-1,0 1 1,-1-1 0,0 1-1,0-1 1,1 0 0,-1 1-1,-1-1 1,1 0 0,0 0-1,0 0 1,-1 0 0,1 0-1,-4 3 1,3-3 0,2-1-2,-1-1 1,0 1 0,1 0-1,-1 0 1,1 0 0,-1 0-1,1 0 1,0 0 0,-1 0-1,1 0 1,0 0 0,0 0-1,-1 0 1,1 0-1,0 0 1,0 0 0,0 0-1,0 0 1,0 0 0,1 0-1,-1 0 1,0 0 0,1 1-1,-1 1 6,0 440 781,0-442-786,0 0 0,0 1 0,0-1 1,0 0-1,0 0 0,0 0 0,0 0 0,-1 0 1,1 0-1,-1 0 0,1 0 0,-1 0 0,1 0 1,-1 0-1,1 0 0,-1 0 0,0 0 0,1 0 0,-1-1 1,0 1-1,0 0 0,0 0 0,0-1 0,0 1 1,1-1-1,-1 1 0,0-1 0,0 1 0,-2 0 1,2-1-2,0 0 0,0 1 0,0-1 0,0 0 0,0 1 0,0-1 0,1 1 0,-1 0 0,0-1 0,0 1 0,0-1 0,1 1 0,-1 0 0,0 0 0,1-1 0,-1 1 0,1 0 0,-1 0 0,1 0 0,-1 0 0,1 0 0,0 0 0,-1 0 0,1-1 0,0 1 0,0 0 0,0 0 0,0 0 0,0 2 0,0-1 0,0 0 0,0 1 0,0-1 1,-1 0-1,1 0 0,0 1 0,-1-1 0,0 0 0,1 0 1,-1 0-1,0 1 0,0-1 0,0 0 0,0 0 0,-1-1 1,1 1-1,0 0 0,-3 2 0,0 1 1,3-4 0,1 0-1,-1 0 1,1 0 0,-1 0 0,1 0-1,0 0 1,-1 1 0,1-1 0,0 0-1,0 0 1,0 0 0,0 0-1,0 1 1,0-1 0,0 0 0,0 0-1,1 2 1,-1-2-1,0 0-1,0 0 0,1 0 1,-1 0-1,0 0 1,0 0-1,0 0 0,0 0 1,-1 0-1,1 1 1,0-1-1,0 0 0,-1 0 1,1 0-1,-1 0 1,1 0-1,-1 1 1,-3 2 9,3-3-5,0 0 0,0 0-1,0 0 1,0 0 0,1 1 0,-1-1 0,0 0 0,1 0 0,-1 0-1,1 1 1,-1-1 0,1 0 0,0 1 0,-1-1 0,1 0-1,0 1 1,0-1 0,0 0 0,0 3 0,-10 38 34,10 110 205,0-150-243,0-1 0,0 1-1,-1 0 1,1-1 0,0 1 0,-1-1-1,1 1 1,-1-1 0,1 1-1,-1-1 1,0 1 0,0-1 0,0 0-1,0 1 1,0-1 0,-1 2-1,1-2 0,0 0 0,-1 1 0,1-1-1,1 0 1,-1 1 0,0-1-1,0 1 1,0-1 0,1 1 0,-1-1-1,1 1 1,-1-1 0,1 1-1,0 0 1,-1-1 0,1 3 0,0 0 1,0 0 1,0 0-1,0-1 1,-1 1 0,0 0-1,0 0 1,0-1-1,0 1 1,0-1 0,-1 1-1,-3 5 1,2-4-1,-2 33 5,-1-19 3,1 0 0,1 0 1,1 0-1,1 1 0,0-1 0,3 37 0,-1-32-7,0 177 504,0-200-504,0 0-1,0 1 0,0-1 1,0 0-1,1 0 1,-1 0-1,0 0 0,1 1 1,-1-1-1,1 0 1,-1 0-1,1 0 0,-1 0 1,1 0-1,0 0 1,-1 0-1,1 0 0,0 0 1,0 0-1,0-1 1,0 1-1,0 0 0,0 0 1,1 0-1,-1 0 0,0-1 0,0 1-1,0 0 1,0-1 0,0 1 0,0 0-1,0 0 1,0 0 0,-1 0 0,1 0-1,0-1 1,-1 1 0,1 0 0,0 1-1,-1-1 1,1 0 0,-1 0-1,0 0 1,1 0 0,-1 0 0,0 0-1,0 0 1,0 1 0,0 1 0,0 857 2899,0-860-2900,0 1-1,0 0 1,0 0 0,0-1-1,0 1 1,0 0 0,-1 0 0,1-1-1,0 1 1,0 0 0,-1-1 0,1 1-1,-1 0 1,1-1 0,0 1-1,-1 0 1,1-1 0,-1 1 0,0-1-1,1 1 1,-1-1 0,1 1 0,-1-1-1,-1 1 1,1 0 1,1-1 0,-1 1 0,0-1 0,0 1 1,1-1-1,-1 1 0,0 0 0,1-1 0,-1 1 0,1 0 0,-1-1 1,1 1-1,-1 0 0,1 0 0,-1 0 0,1 0 0,0-1 0,-1 1 0,1 0 1,0 0-1,0 0 0,0 0 0,0 0 0,0 1 0,-2 30 108,-1 0 0,-12 52 0,4-30-47,-3 28-11,-6 126 1,11-62 11,0 34 109,9 686 771,0-865-940,0 0 1,0 0 0,0 0-1,0 0 1,0 0 0,0 0-1,-1 0 1,1 0-1,0 0 1,-1-1 0,1 1-1,0 0 1,-1 0 0,1 0-1,-1 0 1,0-1 0,1 1-1,-1 0 1,0 0-1,1-1 1,-1 1 0,0-1-1,0 1 1,1 0 0,-1-1-1,-1 1 1,1 0-4,0-1 0,0 0 0,0 1 0,0 0 0,1-1 0,-1 1 1,0 0-1,0-1 0,1 1 0,-1 0 0,0 0 0,1-1 0,-1 1 0,1 0 0,-1 0 0,1 0 0,-1 0 1,1 0-1,0 0 0,0 0 0,-1 0 0,1 0 0,0 0 0,0 0 0,0 0 0,0 1 0,0 91 82,0-91-83,0 0 0,-1-1 1,1 1-1,0 0 0,-1 0 0,1 0 0,-1 0 0,0 0 0,0 0 0,1-1 0,-3 4 0,2-4-1,0 1 0,0 0 0,0-1 0,0 1 0,1 0 0,-1 0 0,0 0 0,1-1 0,0 1-1,-1 0 1,1 3 0,-1 7 89,0-1 1,-1 0-1,-4 15 0,-4 31 64,6 47-39,-22 133-1,20-185-124,0 88 0,4-45-26,-3 124 19,5-218 19,-1-1 0,1 0 1,0 1-1,0-1 0,0 0 1,0 0-1,0 1 0,0-1 1,-1 0-1,1 1 0,0-1 1,0 0-1,-1 0 0,1 1 1,0-1-1,0 0 0,-1 0 1,1 0-1,0 1 0,0-1 1,-1 0-1,1 0 0,0 0 1,-1 0-1,1 0 0,0 1 1,-1-1-1,1 0 0,0 0 1,-1 0-1,1 0 0,0 0 1,-1 0-1,0 0 0,1 0 1,-1 0 0,1 0 0,-1 0 0,1 0 0,-1 0 0,1 0 0,-1 0 0,1 0 0,-1 0 0,1 0 0,-1 0 0,1 1 0,-1-1 0,1 0 0,-1 0 0,1 1 0,-1-1 0,1 0 0,0 1 0,-1-1 0,1 1 0,0-1 0,-1 0 0,1 1 0,0-1 0,-1 1 0,1-1 0,0 1 0,0-1 0,0 1 0,-1-1 0,1 1 0,0-1 0,0 1 0,0-1 0,0 1 0,0 0 0,0 1-2,0-1-1,0 0 0,1 0 0,-1 1 0,0-1 1,0 0-1,-1 1 0,1-1 0,0 0 0,0 0 1,-1 1-1,1-1 0,-1 0 0,1 0 0,-1 0 1,1 1-1,-1-1 0,0 0 0,1 0 0,-1 0 1,0 0-1,0 0 0,0 0 0,-1 1 0,-8 28 23,2 36-28,8 450 431,0-516-423,0 1-1,0-1 0,0 1 1,0 0-1,0-1 1,-1 1-1,1-1 1,0 1-1,0-1 0,0 1 1,-1-1-1,1 1 1,0-1-1,-1 1 1,1-1-1,0 1 0,-1-1 1,1 1-1,-1-1 1,1 1-1,0-1 1,-1 0-1,1 1 0,-1-1 1,1 0-1,-1 0 1,1 1-1,-1-1 1,0 0-1,1 0 0,-1 0 1,0 1-1,0-1 0,1 0 0,-1 0 0,0 0-1,0 1 1,1-1 0,-1 0 0,0 1 0,1-1-1,-1 1 1,0-1 0,1 1 0,-1-1-1,1 1 1,-1-1 0,1 1 0,-1-1-1,1 1 1,-1 0 0,1-1 0,-1 1 0,1 0-1,0-1 1,0 1 0,-1 0 0,1 0-1,0-1 1,0 1 0,0 0 0,0 0-1,0-1 1,0 1 0,0 1 0,0-15-4811,0-9 1774,0 19 2619</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14.284"/>
    </inkml:context>
    <inkml:brush xml:id="br0">
      <inkml:brushProperty name="width" value="0.05" units="cm"/>
      <inkml:brushProperty name="height" value="0.05" units="cm"/>
    </inkml:brush>
  </inkml:definitions>
  <inkml:trace contextRef="#ctx0" brushRef="#br0">29 1674 420,'0'0'-30,"-5"0"-23,-19 0 96,29 0 24,69 0 333,-73 0-397,0 0-1,0 0 1,0 0-1,0 0 0,-1 0 1,1 0-1,0 0 1,0 0-1,0 0 0,-1-1 1,1 1-1,0 0 1,0-1-1,0 1 0,-1 0 1,1-1-1,0 1 1,-1-1-1,1 1 0,0-1 1,-1 1-1,1-1 0,-1 0 1,1 1-1,-1-1 1,1 0-1,-1 0 0,1 1 1,-1-1-1,0 0 1,1 0-1,-1-1 0,0 2 1,1-1-1,-1 0 0,0 1 0,0-1 0,0 0 0,1 1 0,-1-1 0,0 1 0,1-1 1,-1 0-1,1 1 0,-1-1 0,1 1 0,-1-1 0,1 1 0,-1-1 0,1 1 0,-1 0 1,1-1-1,-1 1 0,1 0 0,0-1 0,-1 1 0,1 0 0,0 0 0,-1 0 0,1-1 1,0 1-1,-1 0 0,1 0 0,0 0 0,0 0 0,1 0 2,-1 0 1,0 0-1,1-1 0,-1 1 1,0 0-1,1-1 0,-1 1 1,0-1-1,0 0 0,0 1 1,1-1-1,-1 0 0,0 0 1,0 0-1,0 0 0,0 0 1,1-1-1,14-12 31,11-2 3,5-5-11,1 2 0,39-16 1,468-153 58,-355 139-16,-48 5 70,-77 25-76,81-16 0,43-12-62,193-63 24,-268 81-24,149-34 24,380-80-40,-590 131 32,61-13-64,563-147 128,-134 50-115,-519 119 46,320-85-4,-134 30-26,-88 28 49,466-135 217,-392 109 273,-49 16 6,-61 11 936,-80 28-1379,-6 1-3937,-20 0 3411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16.077"/>
    </inkml:context>
    <inkml:brush xml:id="br0">
      <inkml:brushProperty name="width" value="0.05" units="cm"/>
      <inkml:brushProperty name="height" value="0.05" units="cm"/>
    </inkml:brush>
  </inkml:definitions>
  <inkml:trace contextRef="#ctx0" brushRef="#br0">1 1271 260,'0'46'487,"11"-44"-506,-11-2 18,1 0 0,0 0 0,-1 0-1,1-1 1,0 1 0,-1 0 0,1 0 0,0 0 0,-1 1 0,1-1 0,-1 0 0,1 0 0,0 0 0,-1 0 0,1 1 0,-1-1 0,1 0 0,0 0 0,-1 1 0,1-1 0,-1 1-1,1-1 1,0 1 5,0 0-1,-1 0 1,1 0-1,0-1 1,0 1-1,0 0 1,0-1-1,0 1 1,0-1-1,0 1 0,0-1 1,0 1-1,0-1 1,0 0-1,0 1 1,1-1-1,-1 0 1,0 0-1,0 0 1,0 0-1,0 0 1,0 0-1,2 0 1,41 0 42,-34 0-62,71 0 94,-79 0-76,0 0-1,-1 0 0,1-1 1,0 1-1,0 0 0,0-1 1,-1 0-1,1 1 0,0-1 1,0 0-1,-1 0 0,1 1 1,-1-1-1,1-1 1,-1 1-1,1 0 0,1-2 1,-2 2-3,1-1 0,-1 1 1,1 0-1,-1 0 0,1 0 0,0 0 1,-1 0-1,1 0 0,0 0 1,0 1-1,-1-1 0,1 0 1,0 1-1,0 0 0,0-1 1,0 1-1,3 0 0,0 0-3,0-1-1,0 0 1,0 0-1,0 0 1,0-1-1,-1 0 1,10-4-1,16-6 3,5 3 2,0 0 10,41-18-1,-48 17-6,1 1-1,1 1 1,39-5-1,-16 3 1,166-45 17,-17 4-2,-88 24-24,65-13-1,73-17-44,-54 8-13,-89 20 73,77-25 22,179-79-1,-46 20-70,-254 91 34,210-56 35,-101 27-14,-166 49-8,75-24 30,-49 14-38,47-10 1,153-26 12,405-67 185,-573 105-169,74-15 261,104-15 585,-5-1-905,28-3 100,-146 43 1298,-121 1-1366,0 0-1,1 0 1,-1 0-1,0-1 1,0 1 0,1 0-1,-1 0 1,0-1-1,1 1 1,-1 0 0,0-1-1,0 1 1,0 0 0,1-1-1,-1 1 1,0 0-1,0-1 1,0 1 0,0 0-1,0-1 1,0 1-1,1 0 1,-1-1 0,0 1-1,0-1 1,0 1-1,0 0 1,0-1 0,-1 0-1,1 1 0,0-1 0,0 1 0,0-1 0,0 1 0,0-1 0,0 1 0,0-1 0,0 1 0,0-1-1,0 1 1,1-1 0,-1 1 0,0 0 0,0-1 0,0 1 0,1-1 0,-1 1 0,0-1 0,0 1 0,1 0-1,-1-1 1,0 1 0,1 0 0,-1-1 0,0 1 0,1 0 0,-1-1 0,1 1 0,-1 0 0,0 0 0,1-1-1,0 1 1,0 0-2,0 1-1,0-1 1,0 0-1,0 0 1,-1 0 0,1 0-1,0 0 1,0 0-1,0 0 1,0 0-1,0 0 1,0 0-1,0-1 1,0 1-1,-1 0 1,1-1-1,0 1 1,0 0 0,0-1-1,0 1 1,-1-1-1,1 1 1,0-1-1,-1 0 1,1 1-1,0-1 1,-1 0-1,1 1 1,-1-1-1,1 0 1,-1 0-1,1 0 1,0 0 7,0 1-1,0-1 1,0 1 0,0 0-1,0-1 1,0 1 0,-1 0 0,1 0-1,0-1 1,0 1 0,0 0-1,0 0 1,0 0 0,0 1-1,2-1 1,0 0-3380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18.065"/>
    </inkml:context>
    <inkml:brush xml:id="br0">
      <inkml:brushProperty name="width" value="0.05" units="cm"/>
      <inkml:brushProperty name="height" value="0.05" units="cm"/>
    </inkml:brush>
  </inkml:definitions>
  <inkml:trace contextRef="#ctx0" brushRef="#br0">2 2 1008,'-1'0'-26,"8"-1"1526,-6 1-1498,0-1 1,0 1-1,0 0 0,0 0 0,0 0 0,0 0 0,0 0 1,0 0-1,0 0 0,0 0 0,0 1 0,0-1 1,-1 0-1,1 1 0,0-1 0,0 0 0,0 1 0,0-1 1,0 1-1,0 0 0,-1-1 0,1 1 0,0 0 1,0-1-1,-1 1 0,1 0 0,-1 0 0,1-1 0,0 1 1,-1 0-1,0 0 0,1 0 0,-1 0 0,1 0 0,-1 0 1,0 0-1,0 0 0,0 0 0,1 0 0,-1 1 1,0-2-3,0 1 1,0-1 0,-1 0-1,1 0 1,0 0 0,0 0 0,0 1-1,0-1 1,0 0 0,0 0 0,0 0-1,0 0 1,1 1 0,-1-1-1,0 0 1,0 0 0,0 0 0,0 0-1,0 0 1,0 1 0,0-1 0,0 0-1,0 0 1,0 0 0,0 0-1,1 0 1,-1 0 0,0 1 0,0-1-1,0 0 1,0 0 0,0 0 0,1 0-1,-1 0 1,0 0 0,0 0-1,0 0 1,0 0 0,1 0 0,-1 0-1,0 0 1,0 0 0,0 0-1,0 0 1,1 0 0,-1 0 0,0 0-1,0 0 1,0 0 0,0 0 0,0 0-1,1 0 1,-1 0 0,0 0-1,0 0 1,0 0 0,7 1 5,-1 0 0,1 0 1,-1 1-1,0 0 0,0 1 0,0-1 1,0 1-1,0 0 0,9 7 0,28 13 20,11 5-1,69 47 0,-18-9 22,176 78-20,-176-93 32,-74-36-59,-1 1 1,0 1-1,-1 1 1,-1 2-1,0 1 1,24 24 0,-46-37 9,1 0-1,-2 1 1,8 13 0,-8-13-1,1 0 0,0 0 1,12 14-1,8 4 7,55 44 0,-35-40 13,-29-23-26,-16-8-1,0 0 1,0 0-1,0 0 1,0 1-1,0-1 0,0 1 1,0-1-1,0 1 1,0-1-1,0 1 0,0-1 1,0 1-1,0 0 1,0 0-1,0-1 0,-1 1 1,1 0-1,0 0 1,0 0-1,-1 0 1,1 0-1,-1 0 0,1 0 1,-1 0-1,1 0 1,-1 0-1,0 0 0,0 0 1,1 0-1,-1 0 1,0 2-1,11 1 40,-11-4-41,1 0 0,0-1 0,-1 1 0,1 0 0,-1 0 0,1 0 0,-1 0 0,1 0 0,-1 1 0,1-1 0,-1 0 0,1 0 0,-1 0 0,1 0 0,-1 1 0,1-1 0,-1 0 0,1 0 0,-1 1 0,1-1 0,-1 0 0,1 1 0,-1-1 0,0 0 0,1 1 0,-1 0 0,5 4-7,0-1 0,1 1 0,-1-1 0,1 0 0,0 0 0,9 4 0,-14 7 122,-1-14-174,0-1-1,-1 1 1,1 0-1,0 0 1,0-1-1,0 1 1,0 0-1,0 0 1,0-1 0,0 1-1,0 0 1,0 0-1,0 0 1,0-1-1,0 1 1,0 0-1,1 0 1,-1-1-1,0 1 1,0 0 0,1-1-1,-1 1 1,1 0-1,-1-1 1,1 1-1,-1-1 1,1 1-1,-1 0 1,1-1-1,-1 1 1,2 0-1,23-1-360,-19 0 35</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18.405"/>
    </inkml:context>
    <inkml:brush xml:id="br0">
      <inkml:brushProperty name="width" value="0.05" units="cm"/>
      <inkml:brushProperty name="height" value="0.05" units="cm"/>
    </inkml:brush>
  </inkml:definitions>
  <inkml:trace contextRef="#ctx0" brushRef="#br0">0 1 16,'32'0'0,"-2"0"8,3 7-4,-5-7 4,0 0-8,-2 0 16,-5 0 4,-4 0-12,-2 0-16,-8 0-16</inkml:trace>
  <inkml:trace contextRef="#ctx0" brushRef="#br0" timeOffset="1">258 8 116,'1'0'-4,"2"0"-12</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18.998"/>
    </inkml:context>
    <inkml:brush xml:id="br0">
      <inkml:brushProperty name="width" value="0.05" units="cm"/>
      <inkml:brushProperty name="height" value="0.05" units="cm"/>
    </inkml:brush>
  </inkml:definitions>
  <inkml:trace contextRef="#ctx0" brushRef="#br0">1 1 104,'0'19'-12,"17"-4"8,-5-3 0,-1-3-8,-3-9 12,0 10-20,-2-6 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0:23.660"/>
    </inkml:context>
    <inkml:brush xml:id="br0">
      <inkml:brushProperty name="width" value="0.05" units="cm"/>
      <inkml:brushProperty name="height" value="0.05" units="cm"/>
      <inkml:brushProperty name="color" value="#E71224"/>
    </inkml:brush>
  </inkml:definitions>
  <inkml:trace contextRef="#ctx0" brushRef="#br0">1126 207 336,'-13'-9'103,"1"-1"1,0 0-1,0-1 0,1 0 1,-18-25-1,24 32 157,1 1 0,-1-1 0,0 1-1,0 0 1,0 0 0,0 1 0,-6-3 0,-11-6-2560,-6-6 2198,18 10 113,-1 0 0,1 1 1,-1 0-1,-1 1 0,-20-7 1,-6 4-20,-1 2 1,0 1-1,0 3 0,-46 2 1,61 0-3,23 0 11,0 0-1,-1 0 0,1 0 0,0 0 0,0 1 1,-1-1-1,1 0 0,0 1 0,0-1 1,-1 1-1,1-1 0,0 1 0,0 0 0,0-1 1,0 1-1,0 0 0,0 0 0,0 0 0,-1 1 1,1-1-1,0 0 1,0 0-1,0 0 1,0 0-1,0 0 1,0-1-1,-1 1 1,1 0-1,0-1 1,0 1-1,-1 0 0,1-1 1,-1 0-1,1 1 1,0-1-1,-1 0 1,1 0-1,-1 1 1,-1-1-1,2 0 0,1 0-1,-1 0 1,0 0-1,1 0 1,-1 0 0,0 0-1,1 0 1,-1 1-1,0-1 1,1 0-1,-1 0 1,1 1-1,-1-1 1,0 0-1,1 1 1,-1-1-1,1 1 1,-1-1-1,1 1 1,-1-1-1,1 1 1,0-1-1,-1 1 1,0 0-1,1 0 1,0-1 0,-1 1 0,1-1 0,0 1 0,-1-1 0,1 1-1,-1-1 1,1 1 0,-1-1 0,1 1 0,-1-1 0,1 0 0,-1 1-1,0-1 1,1 0 0,-1 1 0,0-1 0,1 0 0,-1 0 0,1 0-1,-1 0 1,0 0 0,-1 1 0,-3 0 3,-1 2-1,0-1 1,1 1 0,0 0-1,0 0 1,0 0 0,-8 8 0,-8 3 1,-13 4-30,-52 20 0,-14 8 30,46-2 9,49-41-12,0 0 1,1 1-1,-1 0 0,1 0 1,0 0-1,0 0 1,0 1-1,1 0 0,-1-1 1,1 1-1,0 0 1,1 1-1,-1-1 1,1 0-1,-2 8 0,3-9-6,-1 0-1,1-1 0,-1 1 1,1-1-1,-1 0 0,-4 6 1,-7 17-6,-14 32 75,17-36-74,8-18 16,1-1 0,-1 1 0,1 0 0,-1-1-1,1 1 1,0 0 0,1 0 0,-1 0 0,0 7-1,2-4-16,-1-4 7,1 0 0,-1 0 0,0-1 0,1 1 0,-1 0 0,0 0 0,-1 0 0,1-1 0,-1 1 0,1 0 0,-1 0 0,0-1 0,0 1 0,-2 4 0,-3-3-10,-9 7 27,14-8-8,0-1 0,1 1 0,-1-1-1,1 1 1,-1-1 0,1 1 0,0 0 0,0 4 0,0 295-125,0-302 120,1 0 0,-1 1 1,0-1-1,1 0 0,-1 1 0,0-1 1,1 0-1,-1 1 0,1-1 1,-1 0-1,0 0 0,1 0 0,-1 1 1,1-1-1,-1 0 0,1 0 0,-1 0 1,1 0-1,-1 0 0,1 0 1,-1 0-1,0 0 0,1 0 0,-1 0 1,1 0-1,0 0 0,-1 0 1,1 0-1,0-1 0,-1 1 0,1 0 1,-1 0-1,1 0 0,-1 1 0,1-1 1,-1 0-1,1 0 0,-1 0 1,1 0-1,-1 0 0,1 1 0,-1-1 1,1 0-1,-1 0 0,1 1 1,-1-1-1,1 0 0,-1 1 0,1-1 1,-1 1-1,0-1 0,1 0 0,-1 1 1,1 0-1,-1-1-1,0 1 1,0-1-1,0 0 0,0 0 0,0 1 1,0-1-1,0 0 0,0 0 0,0 1 1,1-1-1,-1 0 0,0 0 1,0 1-1,0-1 0,1 0 0,-1 0 1,0 1-1,0-1 0,0 0 0,1 0 1,-1 0-1,0 0 0,0 0 0,1 1 1,-1-1-1,0 0 0,1 0 1,-1 0-1,0 0 0,0 0 0,1 0 1,-1 0-1,0 0 0,1 0 0,-1 0 1,0 0-1,0 0 0,1 0 1,-1 0-1,1 0 0,-1 0 0,1-1 1,-1 1-1,0 0 1,1 0-1,-1 0 1,0 0-1,1 0 1,-1 0-1,1 0 1,-1 0-1,0 0 1,1 0-1,-1 1 0,0-1 1,1 0-1,-1 0 1,0 0-1,1 0 1,-1 1-1,0-1 1,1 0-1,-1 0 1,0 0-1,1 1 0,-1-1 1,0 0-1,0 1 1,1-1-1,-1 0 1,0 0-1,0 1 1,0-1-1,0 0 1,1 1-1,-1-1 1,0 1-1,0-1 0,0 0 1,0 1-1,0-1 1,0 0-1,0 1 1,6 0-16,18 0 16,86 9 5,87-7 16,-195-4-20,1 1 0,-1 0 0,0 0 0,0-1 0,0 1 0,0-1 0,0 0-1,0 0 1,0 1 0,0-1 0,-1-1 0,4-1 0,-3 2 0,0-1 0,-1 1 0,1 0 1,0 0-1,0 0 0,0 1 0,0-1 0,0 0 0,0 1 1,0-1-1,0 1 0,4-1 0,0 1-1,0 0 0,-1-1-1,1 0 1,0 0 0,11-4 0,19-3 5,-30 8-12,0-1-1,0 0 1,0 0 0,0 0 0,7-3-1,3-1-12,63-19 38,142-62-1,-209 81-17,0 0 0,-1-1 0,0-1 0,0 0 0,-1 0 0,0-1 0,0 0 0,-1-1 0,0 0-1,0 0 1,-1-1 0,0 0 0,11-20 0,-7 5-2,-1 0 0,-1-1 0,-1 0 0,-2-1 0,0 0 0,-2 0 0,-1 0 0,1-52 0,-5 71-6,1 6 8,-1 0-1,0 0 1,0 1-1,1-1 1,-1 0 0,-1 0-1,1 0 1,0 0-1,0 0 1,-1 1 0,1-1-1,-1 0 1,1 0 0,-1 0-1,0 1 1,-1-3-1,-6-2 2,7 5 0,-1 0-1,1 0 0,0 0 1,0 1-1,0-1 0,0 0 1,0-1-1,0 1 0,0 0 0,1 0 1,-1 0-1,0 0 0,1-1 1,-1 1-1,0 0 0,1-1 1,0 1-1,-1 0 0,1-1 1,0 1-1,-1 0 0,1-1 0,0 1 1,0-1-1,0 1 0,1-2 1,-2 0-4,0 1 1,0-1 0,0 1-1,-1 0 1,1-1 0,-1 1-1,1 0 1,-1 0 0,0 0-1,0 0 1,0 0 0,0 0-1,0 1 1,0-1 0,-4-2-1,-9-8-17,-51-61-12,63 71 17,1 0 0,-1 0 1,0 0-1,0 1 1,1-1-1,-1 1 0,0 0 1,0 0-1,0 0 1,0 0-1,-1 1 0,1-1 1,0 1-1,-6 0 1,-2-2-83,1 2 26</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20.825"/>
    </inkml:context>
    <inkml:brush xml:id="br0">
      <inkml:brushProperty name="width" value="0.05" units="cm"/>
      <inkml:brushProperty name="height" value="0.05" units="cm"/>
    </inkml:brush>
  </inkml:definitions>
  <inkml:trace contextRef="#ctx0" brushRef="#br0">239 1 912,'0'0'404,"-5"0"-333,-19 0-39,19 0 22,5 4-18,0-1-29,0 0-6,1 1 0,-1 0-1,0 0 1,-1-1 0,1 1-1,-1 0 1,1 0-1,-3 5 1,-4-2 2,6-6-4,0 0 0,0-1 0,0 1 0,1 0 0,-1 0 0,0 0 0,1 0 0,-1 0 0,1 0 0,-1 0 0,1 0 0,-1 0 0,1 0 0,0 0 0,-1 0 0,1 1 0,0-1 0,0 0 0,0 0 0,0 0 0,0 0 0,0 0 0,0 2 0,-1 18 10,-1 1 0,-1-1 0,-9 35 0,7-35 3,0 0 0,-2 44 0,1 871 291,7-606-271,-1-329-33,0 0-1,0 0 1,0 0 0,0 0-1,0 0 1,1 0 0,-1 0-1,0 0 1,1 0-1,-1 0 1,0 0 0,1 0-1,0 0 1,-1 0 0,1 0-1,-1 0 1,1-1-1,0 1 1,0 0 0,-1 0-1,1-1 1,0 1 0,0 0-1,0-1 1,0 1-1,0-1 1,0 1 0,0-1-1,0 0 1,2 1 0,-2-1-1,0 1 1,0-1 0,0 0 0,0 1-1,0-1 1,0 1 0,0-1 0,0 1-1,0 0 1,0 0 0,0-1 0,-1 1-1,1 0 1,0 0 0,0 0 0,-1 0-1,1-1 1,0 1 0,-1 0 0,1 0-1,-1 1 1,1-1 0,-1 0 0,0 0-1,1 0 1,-1 0 0,0 0 0,0 0-1,0 0 1,0 3 0,0 310-301,0-313 298,0 1 0,0-1 0,0 0 0,0 0 0,0 0-1,-1 1 1,1-1 0,0 0 0,-1 0 0,1 0-1,-1 0 1,1 0 0,-1 0 0,0 0 0,1 0 0,-1 0-1,0 0 1,0 0 0,0 0 0,0 0 0,-1 1-1,1-2 1,0 1-1,0 0 0,0 0 0,0 0 0,1 0 0,-1-1 0,0 1 0,0 0 0,1 0 0,-1 0 0,1 1 1,-1-1-1,1 0 0,-1 0 0,1 0 0,-1 0 0,1 0 0,0 1 0,0-1 0,0 0 0,0 2 0,0 284 72,0-286-66,0 0 0,0 0 0,-1 0-1,1 1 1,0-1 0,0 0 0,-1 0 0,1 0 0,0 0-1,-1 0 1,1 0 0,-1 0 0,1 0 0,-1 0 0,0 0-1,1 0 1,-1-1 0,0 1 0,0 0 0,0 0-1,-1 0 1,1 0 0,0 0-1,0 0 1,0 0-1,0-1 1,0 1-1,1 0 0,-1 0 1,0 0-1,0 1 1,1-1-1,-1 0 1,1 0-1,-1 0 1,1 0-1,-1 1 0,1-1 1,0 0-1,0 0 1,-1 1-1,1-1 1,0 2-1,0 133 213,0-135-211,0 0-1,0 0 0,0 0 0,0 0 0,0 0 0,0-1 1,0 1-1,-1 0 0,1 0 0,0 0 0,-1-1 0,1 1 0,-1 0 1,1 0-1,-1-1 0,1 1 0,-1 0 0,1-1 0,-1 1 1,1 0-1,-1-1 0,0 1 0,1-1 0,-1 1 0,0-1 1,0 0-1,-1 1 0,2 0 3,-1-1 0,0 0 0,0 1 0,0-1 0,1 1 0,-1-1 0,0 1 0,1-1 0,-1 1 0,0 0 0,1-1 1,-1 1-1,1 0 0,-1 0 0,1-1 0,-1 1 0,1 0 0,0 0 0,-1 0 0,1 0 0,0-1 0,-1 1 0,1 0 0,0 0 0,0 0 0,0 0 0,0 1 0,0 400 371,0-402-376,0 1 0,0-1 1,0 1-1,0 0 1,0-1-1,0 1 1,-1-1-1,1 1 1,0-1-1,0 1 0,0-1 1,-1 0-1,1 1 1,0-1-1,-1 1 1,1-1-1,0 1 1,-1-1-1,1 0 0,0 1 1,-1-1-1,1 0 1,-1 1-1,1-1 1,-1 0-1,1 0 1,-1 1-1,1-1 0,-1 0 1,1 0-1,-1 0 1,1 0-1,-2 0 1,2 0 0,-1 1 0,1-1 0,-1 0 0,1 0 0,-1 0 0,0 0 0,1 1 0,-1-1 0,1 0 0,-1 0 1,1 1-1,-1-1 0,1 0 0,-1 1 0,1-1 0,-1 1 0,1-1 0,0 1 0,-1-1 0,1 1 0,0-1 0,-1 1 1,1-1-1,0 1 0,0-1 0,-1 1 0,1-1 0,0 1 0,0 0 0,0-1 0,0 1 0,0-1 0,0 1 0,0 0 1,0 71 15,0-70-16,-1-1 0,1 1 1,0-1-1,0 1 0,-1-1 1,1 0-1,-1 1 0,1-1 1,-1 1-1,0-1 0,1 0 1,-1 1-1,0-1 0,-1 1 1,1 0-1,0-1 1,0 1-1,0-1 0,0 1 1,0 0-1,0-1 1,1 1-1,-1 0 0,0 0 1,1 0-1,0-1 1,-1 1-1,1 0 0,0 2 1,0 96-22,0-99 21,0 0 0,0 0 0,0-1 0,0 1 0,0 0 0,-1 0 0,1-1 0,0 1 0,0 0 0,-1 0 0,1-1 0,0 1 0,-1 0 0,1-1 0,-1 1 0,1 0 1,-1-1-1,1 1 0,-1-1 0,1 1 0,-1-1 0,0 1 0,1-1 0,-1 1 0,0-1 0,1 1 0,-1-1 0,0 0 0,1 0 0,-2 1 0,1-1-1,0 0 0,0 1 1,1-1-1,-1 0 0,0 1 0,0-1 1,1 1-1,-1-1 0,0 1 0,0-1 1,1 1-1,-1 0 0,1-1 0,-1 1 1,1 0-1,-1-1 0,1 1 0,-1 0 1,1 0-1,-1 0 0,1-1 0,0 1 1,0 0-1,-1 0 0,1 0 0,0 0 1,0-1-1,0 1 0,0 0 0,0 1 1,0 429-288,0-430 287,0 0 0,0 0 1,0-1-1,1 1 1,-1 0-1,0-1 1,0 1-1,1 0 1,-1-1-1,1 1 0,-1 0 1,0-1-1,1 1 1,-1-1-1,1 1 1,-1-1-1,1 1 1,0-1-1,-1 1 0,1-1 1,-1 1-1,1-1 1,0 0-1,-1 0 1,1 1-1,0-1 1,0 0-1,-1 0 0,1 0 1,0 1-1,-1-1 1,1 0-1,0 0 1,0 0-1,0-1 1,0 1 0,0 0 0,0 0 0,0 0 0,-1 0 0,1 0 0,0 0 1,0 1-1,0-1 0,-1 0 0,1 0 0,0 0 0,-1 1 1,1-1-1,0 0 0,0 1 0,-1-1 0,1 1 0,0-1 0,-1 1 1,1-1-1,-1 1 0,1-1 0,-1 1 0,1 0 0,-1-1 0,1 1 1,-1 0-1,0-1 0,1 1 0,-1 0 0,0-1 0,1 1 0,-1 0 1,0 0-1,0 1 0,0 199 21,0-200-21,0 0 0,0 0 0,0-1 0,0 1 0,0 0 0,0-1 0,-1 1 0,1 0 0,0-1 0,0 1 0,-1 0 0,1-1 0,0 1 1,-1-1-1,1 1 0,-1 0 0,1-1 0,-1 1 0,1-1 0,-1 1 0,1-1 0,-1 0 0,1 1 0,-1-1 0,0 1 0,1-1 0,-1 0 1,1 0-1,-1 1 0,0-1 0,0 0 0,1 0 0,-2 0 0,2 0 1,-1 0-1,0 1 1,0-1-1,1 0 1,-1 0-1,0 1 1,1-1-1,-1 0 1,0 0-1,1 1 1,-1-1-1,1 1 1,-1-1-1,0 1 1,1-1-1,-1 1 1,1-1-1,0 1 1,-1-1-1,1 1 1,-1 0-1,1-1 1,0 1-1,-1 0 1,1-1-1,0 1 1,0 0-1,-1-1 1,1 1-1,0 0 1,0 0-1,0-1 1,0 2 0,0 362-734,0-364 737,0 1-1,0 0 0,0 0 0,0 0 0,0 0 0,1-1 0,-1 1 0,0 0 0,0 0 0,1 0 0,-1-1 0,0 1 0,1 0 0,-1-1 1,1 1-1,-1 0 0,1 0 0,-1-1 0,1 1 0,-1-1 0,1 1 0,0-1 0,-1 1 0,1-1 0,0 1 0,-1-1 0,2 1 1,-1-1-3,0 1 0,-1-1 1,1 1-1,0-1 0,0 1 1,-1-1-1,1 1 1,0-1-1,-1 1 0,1 0 1,-1-1-1,1 1 0,-1 0 1,1 0-1,-1-1 1,1 1-1,-1 0 0,0 0 1,1 0-1,-1 0 0,0-1 1,0 1-1,0 0 1,1 0-1,-1 0 0,0 0 1,0 1-1,0 669 10,-1-669-11,1-1 0,1 1 0,-1-1 1,0 0-1,0 1 0,0-1 0,1 1 1,-1-1-1,1 0 0,-1 1 0,1-1 1,-1 0-1,1 0 0,0 1 0,0-1 0,0 0 1,-1 0-1,1 0 0,0 0 0,0 0 1,1 0-1,1 1 0,-2-1 0,0 0 1,0 0-1,0-1 0,0 1 0,0 0 0,0 0 1,0 1-1,0-1 0,0 0 0,-1 0 0,1 0 1,0 1-1,-1-1 0,1 0 0,-1 0 0,1 1 1,-1-1-1,0 0 0,0 1 0,1-1 0,-1 1 1,0 1-1,0 149 225,0-151-225,0 0 0,0 0 0,-1 1 0,1-1 1,0 0-1,0 0 0,-1 0 0,1 0 0,0 0 0,-1 0 0,1 0 0,-1 0 0,0 0 0,1 0 0,-1-1 1,0 1-1,1 0 0,-1 0 0,0 0 0,0-1 0,0 1 0,1 0 0,-3 0 0,2 0 0,0-1-1,0 1 1,0 0-1,0 0 1,0 0 0,0-1-1,0 1 1,0 0-1,0 0 1,1 1-1,-1-1 1,0 0-1,1 0 1,-1 0 0,1 0-1,-1 1 1,1-1-1,-1 0 1,1 0-1,0 1 1,0-1-1,0 0 1,0 3-1,0-3 1,0 0 0,0 0-1,0 0 1,0 0-1,0 1 1,0-1 0,0 0-1,-1 0 1,1 0-1,0 0 1,0 0 0,-1 0-1,1 0 1,-1 0-1,1 0 1,-1 0 0,0 0-1,1 0 1,-1 0-1,0-1 1,1 1 0,-1 0-1,0 0 1,-2 1-1,-1 1 5,3 0 6,0 0 0,0 1 0,0-1 0,0 0-1,1 1 1,0-1 0,-1 0 0,1 1 0,0-1-1,1 0 1,0 7 0,0 1-5,-1 821 331,0-826-330,1-1 0,0 1 0,0 0 1,0 0-1,1-1 0,2 9 1,-2-9-2,0 0 1,0 0-1,-1 1 0,0-1 1,0 1-1,0 7 1,0-7-2,-1-1 0,1 1 0,0 0 0,0-1 0,3 10 0,-2-10 3,0 1 0,-1-1 0,0 1 0,0-1 0,0 10 0,-1 184 235,0-197-245,0 0 0,0 0 0,0-1 0,0 1 0,0 0-1,-1 0 1,1-1 0,-1 1 0,1 0 0,-1-1 0,0 1 0,0-1-1,0 1 1,0-1 0,0 1 0,0-1 0,0 1 0,0-1 0,0 0-1,-1 0 1,1 0 0,0 0 0,-3 1 0,3-1-7,0 0 1,-1 0-1,1 0 1,0 0-1,-1 1 1,1-1-1,0 0 1,0 0-1,0 1 1,0-1-1,0 1 1,0-1-1,1 1 1,-1-1-1,0 1 1,1-1-1,-1 1 1,1-1-1,0 1 1,-1 0-1,1-1 1,0 1-1,0 2 1,0-3-4,0 0 0,0 0 0,0 0 1,0 1-1,0-1 0,-1 0 0,1 0 0,0 0 1,-1 0-1,1 0 0,0 0 0,-1 0 0,0 0 1,1 0-1,-1 0 0,1 0 0,-1 0 0,0 0 1,0 0-1,0 0 0,0-1 0,1 1 0,-1 0 1,0-1-1,0 1 0,-2 0 0,2 0-1,1-1 0,-1 1 1,0-1-1,0 1 0,0-1 0,0 1 0,0 0 0,1-1 0,-1 1 1,0 0-1,1 0 0,-1 0 0,1-1 0,-1 1 0,0 0 0,1 0 0,0 0 1,-1 0-1,1 0 0,0 0 0,-1 0 0,1 0 0,0 0 0,0 0 1,0 0-1,0 1 0,0-1 1,0 0 1,0 0-1,0-1 1,0 1-1,0 0 1,0 0 0,-1 0-1,1-1 1,0 1-1,0 0 1,-1-1-1,1 1 1,0 0-1,-1 0 1,1-1-1,-1 1 1,1-1 0,-1 1-1,1 0 1,-1-1-1,1 1 1,-1-1-1,0 1 1,1-1-1,-1 0 1,-1 1-1,2 0-2,-1-1 0,0 0 0,1 1 0,-1-1 0,1 0 0,-1 1 0,1-1 0,-1 1 0,1-1 0,-1 1 0,1-1 0,-1 1 0,1-1 0,0 1 0,-1-1 0,1 1 0,0 0 0,-1-1-1,1 1 1,0 0 0,0-1 0,0 1 0,0 0 0,-1-1 0,1 1 0,0 1 0,0 5-251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22.004"/>
    </inkml:context>
    <inkml:brush xml:id="br0">
      <inkml:brushProperty name="width" value="0.05" units="cm"/>
      <inkml:brushProperty name="height" value="0.05" units="cm"/>
    </inkml:brush>
  </inkml:definitions>
  <inkml:trace contextRef="#ctx0" brushRef="#br0">264 1 728,'0'52'29,"0"-51"-27,0-1 0,0 1 0,0-1 0,0 1-1,0-1 1,0 1 0,0-1 0,-1 1-1,1-1 1,0 1 0,0-1 0,0 1 0,0-1-1,-1 1 1,1-1 0,0 1 0,0-1-1,-1 0 1,1 1 0,0-1 0,-1 1 0,1-1-1,-1 1 1,-2 1 5,0 1-1,1 0 1,0 0-1,0 0 0,0 1 1,0-1-1,0 0 1,1 1-1,-1-1 1,1 1-1,0-1 1,0 1-1,0 0 1,1-1-1,-1 1 1,1 0-1,0 4 1,0 141 121,0-145-124,1 1-1,-1-1 1,1 1 0,0-1-1,0 1 1,0-1-1,1 0 1,0 1-1,0-1 1,4 7-1,-3-7-2,-1 0 0,0 0 0,0 1 0,0-1 0,-1 0 0,1 1 0,-1 0 0,0-1 0,0 1 0,0 9 0,-1 356 52,-1-361-50,0 0-1,0 1 1,-1-1-1,0 0 1,0-1-1,-7 16 1,6-16 0,0 1 1,0-1-1,1 1 1,0 0-1,0 0 1,0 15-1,2 353 118,0-370-116,1 1 0,0 0 1,1-1-1,0 1 0,0-1 1,4 10-1,-3-9-8,-1-1 0,1 1 0,-2-1 1,1 1-1,-1 0 0,1 10 0,-2 3-2,-1-9 3,1 0 0,1 0-1,2 18 1,3-5 17,-2 1 0,-1-1 1,1 38-1,-4 130 74,-1-185-85,1 0 1,-1-1-1,-1 1 1,0 0-1,0-1 0,0 1 1,-5 9-1,4-10-1,0 0 0,1 0 0,0 1 0,0-1 0,0 1 0,1-1 0,0 11 0,1 4-1,1-13-1,-1 1-1,0 0 1,-1-1-1,0 1 1,-3 10-1,-4 4 2,5-18-1,1 1 0,0-1 0,0 0-1,1 1 1,-1-1 0,2 1-1,-1 7 1,0 28 4,-10 77 0,7-86 1,2 0 0,3 60 1,1-22 11,-2 127 147,0-192-161,0 0 0,-1 0 0,0 0 0,0-1 0,-1 1 0,0-1 0,0 1 0,0-1 0,-3 6 0,-5 12 1,-1 20-9,1-21 12,7-17-6,1-1 0,0 1 0,0 0 0,0 0 0,1 0 0,0 0 0,0 0 0,0 0 0,0 9 0,0-10 0,1 1-1,-1 0 0,1 0 0,-1-1 0,-1 1 0,1-1 1,-1 1-1,0-1 0,-3 7 0,3-7 1,0 0 0,0 1 0,0-1 1,1 1-1,-1-1 0,1 1 0,0-1 0,1 1 0,-1 7 0,0-6 3,1 1-1,-1 0 1,-1-1-1,1 1 0,-4 9 1,3-10-5,0 1 0,0 0 0,0 0-1,1 0 1,0 10 0,-8 117 36,9-16-44,0-116 6,-1-1 0,1 1 1,0 0-1,0 0 0,-1-1 0,1 1 0,-1 0 0,1-1 0,-1 1 1,0 0-1,0-1 0,0 1 0,0-1 0,0 1 0,0-1 1,0 0-1,-2 3 0,1-3-1,1 0 0,0 1-1,0-1 1,-1 0 0,1 1 0,0 0 0,0-1 0,1 1-1,-1-1 1,0 1 0,0 0 0,1 0 0,-1-1 0,1 1 0,0 0-1,-1 0 1,1 3 0,0 0-17,0-1 1,0 1-1,-1 0 0,0-1 1,1 1-1,-2 0 0,1-1 1,-1 1-1,1-1 0,-1 0 1,-5 8-1,5-7 11,-5 34-125,2-29 108,3-8 23,1-1 0,0 1 0,0 0 0,0 0 0,1 0-1,-1 0 1,0 0 0,1 0 0,-1 0 0,1 0-1,0 0 1,-1 3 0,-11 95-58,8 45-1157,4-125 1149</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24.908"/>
    </inkml:context>
    <inkml:brush xml:id="br0">
      <inkml:brushProperty name="width" value="0.05" units="cm"/>
      <inkml:brushProperty name="height" value="0.05" units="cm"/>
    </inkml:brush>
  </inkml:definitions>
  <inkml:trace contextRef="#ctx0" brushRef="#br0">0 1299 240,'108'-16'140,"179"-49"1,-127 25-127,-17 8-9,255-69 39,-195 40 2,74-25-45,-127 17-61,-109 47 142,0 3 0,83-27 0,-31 22-56,-31 10-7,0-3 0,-1-3 0,108-50 0,-108 40 91,2 2-1,81-23 0,2 10-40,45-14-82,-163 45 25,1-2 0,-2 0 0,0-2-1,36-24 1,-31 15-13,2 2-1,1 2 0,1 1 1,0 1-1,1 3 1,0 1-1,2 1 1,-1 2-1,1 2 0,45-3 1,-67 8-21,0 0-1,-1 0 1,1-2 0,-1 0-1,1-1 1,25-13 0,-10 6 3,1 2 1,42-10-1,36-12 27,-67 17-640,-37 15 391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25.815"/>
    </inkml:context>
    <inkml:brush xml:id="br0">
      <inkml:brushProperty name="width" value="0.05" units="cm"/>
      <inkml:brushProperty name="height" value="0.05" units="cm"/>
    </inkml:brush>
  </inkml:definitions>
  <inkml:trace contextRef="#ctx0" brushRef="#br0">156 0 152,'0'0'47,"0"6"5,0 17 31,0-22-79,0-1-1,0 1 1,0-1 0,0 1-1,0-1 1,0 1 0,-1-1-1,1 1 1,0-1 0,0 1 0,0-1-1,0 1 1,-1-1 0,1 0-1,0 1 1,0-1 0,-1 1-1,1-1 1,0 0 0,0 1-1,-1-1 1,1 0 0,-1 1-1,1-1 1,0 0 0,-1 1-1,-22 21 103,22-22-102,1 0 0,-1 1-1,1-1 1,0 0 0,-1 1-1,1-1 1,0 0-1,-1 1 1,1-1 0,0 1-1,-1-1 1,1 0 0,0 1-1,0-1 1,-1 1-1,1-1 1,0 1 0,0-1-1,0 1 1,0-1 0,0 1-1,0-1 1,0 1 0,0-1-1,0 1 1,0 0-1,0 10 28,1-4-6,0 1-1,-1 0 0,0 0 0,-1 0 1,0 0-1,-2 10 0,0-11-4,0 0-1,1 0 1,0 0-1,0 0 0,1 0 1,-1 0-1,2 1 1,-1 8-1,1 619 654,-1-624-659,0 0 0,0 0 0,-1 0 0,-5 15-1,4-15 0,0 0 0,1-1-1,0 1 1,0 16-1,2 140 370,-1-158-342,0 1 0,0 0 0,-1-1 0,-3 11 0,3-11-8,-1 0-1,2 1 1,-1-1-1,1 11 1,1 1334 970,0-1353-1003,0 0 1,0 1-1,0-1 1,0 0-1,-1 0 1,1 0-1,0 0 1,0 0-1,-1 0 1,1 0-1,-1 0 1,1 0-1,-1 0 1,1 0-1,-1 0 1,0 0 0,0 0-1,1 0 1,-1 0-1,0 0 1,0-1-1,0 1 1,0 0-1,0-1 1,-1 1-1,1 0-1,0-1 1,0 1-1,0 0 0,0-1 0,1 1 0,-1 0 1,0-1-1,0 1 0,1 0 0,-1 0 0,0 0 1,1 0-1,-1-1 0,1 1 0,-1 0 0,1 0 1,-1 0-1,1 0 0,0 0 0,-1 0 0,1 1 1,0-1-1,0 0 0,0 0 0,0 1 0,0-1 3,0 1 0,0-1 0,0 0 1,0 1-1,0-1 0,0 0 0,0 0 0,-1 1 0,1-1 0,0 0 0,-1 0 0,1 0 0,-1 1 0,0-1 0,1 0 0,-1 0 0,0 0 0,1 0 0,-1 0 0,0 0 1,0 0-1,0 0 0,0 0 0,0-1 0,0 1 0,-2 1 0,-3 2 0,5-1-58,0 0 0,0 0-1,0 0 1,0 0 0,0 0-1,1 0 1,-1 1 0,1-1-1,0 0 1,0 0 0,0 0-1,1 1 1,0 4 0,0 2-1338,-1-6 806,0 1 129</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26.832"/>
    </inkml:context>
    <inkml:brush xml:id="br0">
      <inkml:brushProperty name="width" value="0.05" units="cm"/>
      <inkml:brushProperty name="height" value="0.05" units="cm"/>
    </inkml:brush>
  </inkml:definitions>
  <inkml:trace contextRef="#ctx0" brushRef="#br0">1 500 68,'0'0'156,"6"0"-123,16 0 3,-16 0-4,-1 0 10,206 0 70,-206 0-111,-1 0-1,1-1 0,0 0 1,0 0-1,-1 0 0,1 0 1,-1-1-1,9-4 0,-9 4 1,1 0 0,0 0 0,-1 0 0,1 1 0,0 0 0,0 0 0,-1 0 0,1 0 0,5 0 0,-4 1 0,1 0-1,-1-1 1,0 0 0,0-1-1,0 0 1,0 1 0,10-6-1,6-2-6,63-14-29,-54 15 36,31-11-1,105-31 20,-68 24-18,211-58 32,-161 41-34,-77 24 13,-36 9 10,1 1 0,49-6 0,573-87-342,-659 102 319,173-33-250,-140 25 244</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27.200"/>
    </inkml:context>
    <inkml:brush xml:id="br0">
      <inkml:brushProperty name="width" value="0.05" units="cm"/>
      <inkml:brushProperty name="height" value="0.05" units="cm"/>
    </inkml:brush>
  </inkml:definitions>
  <inkml:trace contextRef="#ctx0" brushRef="#br0">0 41 68,'33'-8'-16,"8"-1"0,-7 1 24,3 2-28,-4-4 20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27.573"/>
    </inkml:context>
    <inkml:brush xml:id="br0">
      <inkml:brushProperty name="width" value="0.05" units="cm"/>
      <inkml:brushProperty name="height" value="0.05" units="cm"/>
    </inkml:brush>
  </inkml:definitions>
  <inkml:trace contextRef="#ctx0" brushRef="#br0">0 827 124,'327'-38'-51,"-210"21"47,10 2 7,157-29 63,-251 35-85,42-19-1,-41 15 90,40-11 0,339-66 272,-394 85-217,-1-1 1,0-1 0,26-15 0,-24 12-125,42-16 0,21 5 49,131-16-1,-99 19 25,-98 13-33,0 0-1,-1-1 1,1 0 0,-1-2 0,30-18 0,22-10-106,-4 10 77,1 3 0,1 2 0,80-13 0,-91 20 67,-1-2-1,61-27 1,31-10-204,-115 44-141,0-1-1,-1-2 1,51-27 0,-71 34-3</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28.552"/>
    </inkml:context>
    <inkml:brush xml:id="br0">
      <inkml:brushProperty name="width" value="0.05" units="cm"/>
      <inkml:brushProperty name="height" value="0.05" units="cm"/>
    </inkml:brush>
  </inkml:definitions>
  <inkml:trace contextRef="#ctx0" brushRef="#br0">1 19 100,'0'0'12,"0"-18"-24</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29.054"/>
    </inkml:context>
    <inkml:brush xml:id="br0">
      <inkml:brushProperty name="width" value="0.05" units="cm"/>
      <inkml:brushProperty name="height" value="0.05" units="cm"/>
    </inkml:brush>
  </inkml:definitions>
  <inkml:trace contextRef="#ctx0" brushRef="#br0">49 552 520,'-1'-10'2,"1"10"54,0 0-1,0 0 1,0-1 0,-1 1-1,1 0 1,0 0 0,0 0 0,0 0-1,0-1 1,0 1 0,0 0-1,0 0 1,0 0 0,-1 0-1,1 0 1,0 0 0,0-1 0,0 1-1,0 0 1,-1 0 0,1 0-1,0 0 1,0 0 0,0 0-1,0 0 1,-1 0 0,1 0 0,0 0-1,0 0 1,0 0 0,0 0-1,-1 0 1,1 0 0,0 0 0,0 0-1,0 0 1,-1 0 0,1 0-1,0 0 1,0 0 0,0 0-1,0 0 1,-1 0 0,1 0 0,0 1-1,0-1 1,0 0 0,0 0-1,0 0 1,-1 0 0,1 0-1,0 0 1,0 1 0,0-1 0,0 0-1,0 0 1,1-5-93,-1 0 0,1 0-1,-1 0 1,0 0 0,0 0 0,-2-6-1,2 0 31,0 11 6,0-1-1,0 0 1,0 1 0,0-1 0,0 0-1,0 0 1,0 1 0,0-1-1,0 0 1,-1 1 0,1-1 0,0 0-1,0 1 1,-1-1 0,1 0 0,0 1-1,-1-1 1,1 1 0,-1-1-1,1 1 1,-1-1 0,1 0 0,-1 1-1,1 0 1,-1-1 0,1 1-1,-1-1 1,1 1 0,-1 0 0,0-1-1,1 1 1,-2-1 0,1 1-1,0 0 0,1 0 1,-1 0-1,1-1 0,-1 1 1,1 0-1,-1-1 0,0 1 1,1 0-1,-1-1 0,1 1 1,-1-1-1,1 1 0,0-1 0,-1 1 1,1-1-1,-1 1 0,1-1 1,0 1-1,0-1 0,-1 0 1,1 1-1,0-1 0,0 1 1,-1-1-1,1 0 0,0 1 0,0-1 1,0 0-1,0 1 0,0-1 1,0-1-1,0 2 2,0 0-1,0-1 1,0 1-1,0 0 1,0 0-1,0-1 1,0 1-1,0 0 1,0-1-1,0 1 1,-1 0 0,1 0-1,0-1 1,0 1-1,0 0 1,0 0-1,-1 0 1,1-1-1,0 1 1,0 0 0,-1 0-1,1 0 1,0 0-1,0-1 1,-1 1-1,1 0 1,0 0-1,0 0 1,-1 0 0,1 0-1,0 0 1,-1 0-1,1 0 1,0 0-1,0 0 1,-1 0-1,1 0 1,-1 0-1,1 0 1,0 0 0,-1 0 0,1 0 0,0 0 0,0 0 0,-1 0 0,1 0 0,0 0 0,0 0-1,-1 0 1,1 0 0,0 0 0,-1 0 0,1 0 0,0 0 0,0 0 0,0-1 0,-1 1 0,1 0 0,0 0-1,0 0 1,-1 0 0,1-1 0,0 1 0,0 0 0,0 0 0,0 0 0,-1-1 0,1 1 0,0 0-1,0 0 1,0-1 0,0 1 0,0 0 0,0 0 0,0-1 0,0 1 0,-1 0 0,1-1-36,0 5-50,0 12 79,0-15 7,0-1 0,0 0 0,0 0 0,0 0 1,0 0-1,0 0 0,0 0 0,0 1 0,0-1 0,0 0 0,0 0 1,0 0-1,0 0 0,0 0 0,0 1 0,0-1 0,0 0 0,0 0 0,0 0 1,0 0-1,1 0 0,-1 0 0,0 1 0,0-1 0,0 0 0,0 0 0,0 0 1,0 0-1,0 0 0,0 0 0,0 0 0,1 0 0,-1 0 0,0 1 0,0-1 1,0 0-1,0 0 0,0 0 0,0 0 0,0 0 0,1 0 0,-1 0 0,0 0 1,0 0-1,0 0 0,0 0 0,0 0 0,1 0 0,-1 0 0,0 0 1,0 0-1,0 0 0,0 0 0,0 0 0,0 0 0,1-1 0,16 1 31,-6 11 66,5-8-81,0-1 0,1-1 0,-1-1 0,26-2 0,0 1 14,-19 1-19,-11 1-11,-1-1-1,1-1 1,-1 0-1,23-4 1,27-17-3,4 10-15,5-11 1,4 11-2,43-26-79,-12 3-52,238-63-334,6 6-783,266-36 67,-544 116 1117</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29.383"/>
    </inkml:context>
    <inkml:brush xml:id="br0">
      <inkml:brushProperty name="width" value="0.05" units="cm"/>
      <inkml:brushProperty name="height" value="0.05" units="cm"/>
    </inkml:brush>
  </inkml:definitions>
  <inkml:trace contextRef="#ctx0" brushRef="#br0">0 383 56,'93'-14'1,"175"-32"28,-209 33 234,-1-4 0,86-35 0,85-36 63,-70 28-260,-147 55-81,0 1-17,0-1 0,-1-1 0,13-7 0,-22 12-9,1-1 0,-1 1 0,0-1 0,0 1 0,0-1 0,-1 0 0,1 0-1,0 0 1,0 0 0,-1 0 0,0-1 0,1 1 0,-1 0 0,0-1 0,0 1 0,0 0 0,0-1 0,-1 1 0,1-1 0,-1 0 0,1-2 0,-1-5-84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1:46.119"/>
    </inkml:context>
    <inkml:brush xml:id="br0">
      <inkml:brushProperty name="width" value="0.05" units="cm"/>
      <inkml:brushProperty name="height" value="0.05" units="cm"/>
      <inkml:brushProperty name="color" value="#E71224"/>
    </inkml:brush>
  </inkml:definitions>
  <inkml:trace contextRef="#ctx0" brushRef="#br0">1 66 2272,'0'0'8557,"4"0"-8428,70 0 187,121 0-252,-192 0-63,1 0 0,-1-1 0,0 1 0,0-1 0,1 0 0,-1 0 0,0 0 0,0 0 0,0-1 0,4-2 0,-4 3 1,-1-1-1,1 1 0,0-1 0,0 1 0,1 0 0,-1 0 0,0 0 0,0 1 0,0-1 1,5 1-1,5 0-6,0-1 1,0 0 0,0-1-1,0 0 1,20-6 0,-29 7 5,1 0 1,-1 0-1,1 1 1,0 0-1,-1-1 1,7 2-1,26-3-11,5-6 4,0 1 0,58-1-1,91 7 41,-96 2-59,33-1 1276,-128 0-1227</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29.769"/>
    </inkml:context>
    <inkml:brush xml:id="br0">
      <inkml:brushProperty name="width" value="0.05" units="cm"/>
      <inkml:brushProperty name="height" value="0.05" units="cm"/>
    </inkml:brush>
  </inkml:definitions>
  <inkml:trace contextRef="#ctx0" brushRef="#br0">143 33 84,'-24'-1'-20,"-4"-6"12,1 1 20,-5-2-36,0-2 24</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30.112"/>
    </inkml:context>
    <inkml:brush xml:id="br0">
      <inkml:brushProperty name="width" value="0.05" units="cm"/>
      <inkml:brushProperty name="height" value="0.05" units="cm"/>
    </inkml:brush>
  </inkml:definitions>
  <inkml:trace contextRef="#ctx0" brushRef="#br0">140 311 136,'-85'-5'135,"84"5"-124,1 0 0,-1 1 0,0-1 1,0 0-1,0 0 0,0 0 0,0 1 1,1-1-1,-1 0 0,0 1 0,0-1 1,0 1-1,1-1 0,-1 1 0,0-1 0,1 1 1,-1-1-1,0 1 0,1 0 0,-1-1 1,1 1-1,-1 0 0,0 1 0,1-1 10,-1 0-1,0 0 1,1 0-1,-1 0 1,0-1-1,1 1 1,-1 0-1,0 0 1,0-1-1,0 1 0,0 0 1,0-1-1,0 1 1,0-1-1,0 1 1,0-1-1,0 0 1,0 1-1,0-1 1,0 0-1,0 0 1,0 1-1,0-1 1,-1 0-1,-11 0 1151,32 0-604,-10 0-689,6-4 141,-7 0-21,-1 1 0,1 0 0,-1 0 0,1 1 0,0 0 0,0 1 0,0 0 0,10-1 0,-10 2-2,-1-1-1,0 0 1,0 0-1,0-1 1,-1 1 0,10-5-1,12-3-7,69-7 8,-22 6 4,122-35-9,777-136 9,-944 177 11,194-22 43,-150 22-7,-73 4-31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31.451"/>
    </inkml:context>
    <inkml:brush xml:id="br0">
      <inkml:brushProperty name="width" value="0.05" units="cm"/>
      <inkml:brushProperty name="height" value="0.05" units="cm"/>
    </inkml:brush>
  </inkml:definitions>
  <inkml:trace contextRef="#ctx0" brushRef="#br0">20 0 188,'-11'0'16,"8"0"4,0 0-20,1 0 0,1 0-28</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34.830"/>
    </inkml:context>
    <inkml:brush xml:id="br0">
      <inkml:brushProperty name="width" value="0.05" units="cm"/>
      <inkml:brushProperty name="height" value="0.05" units="cm"/>
    </inkml:brush>
  </inkml:definitions>
  <inkml:trace contextRef="#ctx0" brushRef="#br0">10 1452 1096,'0'0'1528,"-7"0"-1056,4 0-197,5 0 1300,12 0-1548,19 2 36,-24-1-70,1 0-1,-1-1 1,0 0-1,1-1 1,-1 0-1,0 0 1,13-4-1,-6-3 2,-12 6 6,0 0 1,0 0-1,1 0 1,-1 0-1,1 1 1,-1 0-1,0 0 1,1 0-1,8 0 0,4 1 1,-10 1-4,0-1 0,0 0 0,0-1 0,0 1-1,12-4 1,1-4 12,-15 6-5,0 0-1,0 0 1,0 0-1,0 1 1,0 0-1,1 0 1,10 0-1,-5 0-9,1 0 0,0-1 0,-1 0 0,13-5 0,13-1-36,133-34-384,42-3-109,202-35-271,-180 37 801,-58 10-12,69-25-9,-44 8 43,-174 44-35,301-65 231,-242 47-208,51-11 48,361-68-37,-285 47-55,-69 17 227,187-26 1,-302 61-157,358-36 285,-363 38-292,0-1 1,0-1-1,0-1 1,0-2-1,-1 0 1,0-1-1,41-21 0,-35 17-35,0 1 1,0 1-1,1 2 0,0 1 0,1 2 0,45-4 0,-30 4 36,76-18-1,-49 4-9,0 3-1,1 3 0,76-2 0,37-10 20,-98 11-65,35 0 117,163 4 1,-285 10-74,1 0 0,0 0-1,0 0 1,0-1 0,0 1-1,-1-1 1,1 1 0,0-1 0,0 0-1,-1 0 1,1 0 0,-1-1-1,1 1 1,-1 0 0,0-1 0,4-3-1,-6 5-13,1 0 4,0-1 1,0 0-1,1 1 0,-1 0 0,0-1 0,0 1 0,0 0 0,0-1 0,0 1 0,0 0 0,0 0 0,1 0 0,-1 0 0,0 0 0,0 0 0,2 1 0,-2-1 0,0 0 1,1 0-1,-1 0 0,0 0 1,0 0-1,1 0 0,-1 0 0,0 0 1,1 0-1,-1-1 0,0 1 1,0-1-1,2 0 0,3-3 14,-5 3-17,0 0 0,1 1 0,-1-1 0,0 0 0,0 0 0,1 1 0,-1-1 0,0 1 0,1-1 0,-1 1 0,1 0 0,-1-1 0,3 1 0,1-1 0,1 1-1,-1-1 1,0-1-1,0 1 1,0-1 0,6-3-1,16-4 4,175-39 217,-189 44-99,0-1-1,0-1 1,0 0 0,15-10-1,26-12-160,-29 19 81,1 2 0,1 0 0,0 1 0,38-2 1,-7 1 172,93-22 43,-142 27-47,1 0-1,-1-1 1,0 0-1,15-7 1,14-6-171,-18 10-2,-10 2-48,1 1-1,-1 0 1,0 1 0,1 0-1,14-1 1,-10 3-523,43 0 1270,-16-3-7206</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35.174"/>
    </inkml:context>
    <inkml:brush xml:id="br0">
      <inkml:brushProperty name="width" value="0.05" units="cm"/>
      <inkml:brushProperty name="height" value="0.05" units="cm"/>
    </inkml:brush>
  </inkml:definitions>
  <inkml:trace contextRef="#ctx0" brushRef="#br0">0 26 264,'0'0'-40,"0"-26"48</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35.988"/>
    </inkml:context>
    <inkml:brush xml:id="br0">
      <inkml:brushProperty name="width" value="0.05" units="cm"/>
      <inkml:brushProperty name="height" value="0.05" units="cm"/>
    </inkml:brush>
  </inkml:definitions>
  <inkml:trace contextRef="#ctx0" brushRef="#br0">178 1 800,'0'0'4503,"0"4"-4436,0 312 904,0-315-967,0 1 0,0-1 0,0 0 0,0 0 0,0 1 0,0-1 0,-1 0 0,1 0-1,0 0 1,-1 0 0,1 0 0,-1 1 0,0-1 0,1 0 0,-1 0 0,0 0 0,1 0 0,-1-1 0,0 1 0,0 0-1,0 0 1,0 0 0,0-1 0,0 1 0,0 0 0,-1 0 0,0-1-1,1 1-1,0 0 1,0-1 0,0 1-1,0 0 1,0 0 0,0-1 0,0 1-1,1 0 1,-1 0 0,0 0-1,0 0 1,1 0 0,-1 0 0,1 0-1,-1 0 1,1 0 0,-1 1-1,1-1 1,-1 0 0,1 0-1,0 0 1,0 1 0,0-1 0,0 0-1,0 2 1,0 132 199,0-133-202,0-1 1,-1 0 0,1 1-1,0-1 1,0 0-1,-1 1 1,1-1-1,-1 0 1,1 1-1,-1-1 1,0 0-1,1 0 1,-2 2-1,1-2 7,0 0-1,0 0 1,0 1-1,1-1 1,-1 0-1,1 0 1,-1 1-1,1-1 1,-1 0-1,1 1 1,0-1-1,0 0 0,-1 3 1,0 4 44,0 0 0,-1-1 0,0 1 1,-1 0-1,1-1 0,-6 9 0,-4 14 141,6-13-42,1-2-17,0-1 1,0 2 0,2-1 0,0 0-1,-2 30 1,-5 183 782,10-43-712,-1-184-201,2 0 0,-1 0 0,0 0 0,0 1 0,0-1 0,0 0 0,1 0 0,-1 0 0,0 0 0,1 0 0,-1 0 0,1 0 0,0 0 0,-1 0 0,1 0 0,0-1 0,-1 1 0,1 0 0,0 0 0,0 0 0,1 0 0,-1 0-1,-1-1 1,1 1-1,0 0 0,0-1 0,0 1 1,-1 0-1,1 0 0,0 0 0,-1 0 1,1 0-1,-1 0 0,1 0 0,-1 0 1,0 0-1,1 0 0,-1 0 0,0 0 1,0 0-1,1 0 0,-1 0 0,0 1 1,0 195 103,0-196-106,0 0 0,0 1 1,0-1-1,-1 0 0,1 1 0,0-1 0,0 0 0,-1 0 0,1 1 1,-1-1-1,1 0 0,-1 0 0,0 0 0,1 0 0,-1 1 0,0-1 0,0 0 1,0 0-1,0 0 0,0-1 0,0 1 0,-2 1 0,2-1 1,0 0-1,0 0 1,0 0-1,0-1 1,0 1-1,0 0 1,0 0 0,0 0-1,1 0 1,-1 1-1,0-1 1,1 0-1,-1 0 1,1 0-1,-1 1 1,1-1-1,-1 0 1,1 0-1,0 1 1,0-1-1,0 0 1,0 3 0,0 431 103,0-432-104,-1 0 1,1-1 0,0 1 0,-1 0-1,1-1 1,-1 1 0,0-1 0,0 1-1,0-1 1,0 1 0,0-1 0,-1 0-1,1 0 1,-3 3 0,2-3 0,1 0-1,-1 0 1,1 1 0,0-1-1,0 0 1,-1 1 0,1-1-1,1 0 1,-1 1 0,0 0-1,1-1 1,-1 1 0,1-1-1,0 4 1,0 467-290,0-473 280,0 1 0,0 0 0,0 0 0,-1-1 0,1 1 0,0 0 0,0-1 0,0 1 0,-1 0 0,1-1 0,0 1 0,0 0 0,-1-1 0,1 1 0,-1-1 0,1 1 0,-1 0 0,1-1 0,-1 1 0,1-1 0,-1 0 0,1 1 0,-1-1 0,1 1 0,-2-1 0,1 1-3,1-1 0,-1 1 1,0-1-1,0 1 0,1-1 1,-1 1-1,1-1 0,-1 1 1,0 0-1,1-1 0,-1 1 1,1 0-1,0-1 1,-1 1-1,1 0 0,-1 0 1,1 0-1,0-1 0,0 1 1,0 0-1,-1 0 0,1 0 1,0 0-1,0-1 0,0 3 1,0 13-551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37.019"/>
    </inkml:context>
    <inkml:brush xml:id="br0">
      <inkml:brushProperty name="width" value="0.05" units="cm"/>
      <inkml:brushProperty name="height" value="0.05" units="cm"/>
    </inkml:brush>
  </inkml:definitions>
  <inkml:trace contextRef="#ctx0" brushRef="#br0">1 1 688,'0'0'409,"0"4"-102,0 13 46,0-12-20,0 0-29,0 14-60,0-18-238,-1-1 0,1 0 1,0 1-1,0-1 0,1 0 1,-1 1-1,0-1 0,0 0 1,0 1-1,0-1 0,0 0 1,0 1-1,0-1 0,0 0 1,1 1-1,-1-1 0,0 0 1,0 0-1,0 1 0,1-1 1,-1 0-1,0 0 0,0 1 1,1-1-1,-1 0 1,0 0-1,1 0 0,-1 1 1,0-1-1,1 0 0,-1 0 1,1 0-1,59 42 403,-52-36-374,0 1 1,0-1 0,1-1 0,0 1-1,0-2 1,17 8 0,4 1 2,417 183 206,-447-196-244,83 30 29,142 31 1,5 1 31,198 86-255,-235-77-71,-160-59 266,16 10-48,63 37 0,-68-34 38,76 31 0,-75-39 29,106 34-76,-146-48 54,0-1 0,0 1 0,-1-1 0,1 1 0,-1 1 1,0-1-1,1 1 0,-1-1 0,-1 1 0,1 0 0,3 6 0,29 24 25,-14-21-2,0-1-1,1-1 1,1-2-1,42 13 0,-52-18-21,1 1 40,-10-3-342,-1-1 1,1 1 0,0-1 0,-1 0-1,1 0 1,0-1 0,5 0-1,-1 5-183,3 20 137</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2:37.379"/>
    </inkml:context>
    <inkml:brush xml:id="br0">
      <inkml:brushProperty name="width" value="0.05" units="cm"/>
      <inkml:brushProperty name="height" value="0.05" units="cm"/>
    </inkml:brush>
  </inkml:definitions>
  <inkml:trace contextRef="#ctx0" brushRef="#br0">24 1 1896,'0'9'4097,"-23"-9"-4133</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4:01.029"/>
    </inkml:context>
    <inkml:brush xml:id="br0">
      <inkml:brushProperty name="width" value="0.05" units="cm"/>
      <inkml:brushProperty name="height" value="0.05" units="cm"/>
    </inkml:brush>
  </inkml:definitions>
  <inkml:trace contextRef="#ctx0" brushRef="#br0">74 340 672,'-24'6'167,"-26"2"2352,91-3-1273,245-5-1152,-278-1-92,0 0-1,0 0 0,-1 0 0,1-1 1,10-4-1,-10 4-2,-1-1 0,1 1 0,0 1 0,0 0 0,11-1 0,40 1 19,98-15 0,231-37-232,-22 4-241,-158 3 398,-31 6 75,-69 21-34,0 5 0,125 0 0,113 14-872,-345 0 886,-1 0 1,1 0-1,-1 0 0,1 0 1,-1-1-1,1 1 1,-1 0-1,0 0 1,1 0-1,-1-1 1,1 1-1,-1 0 0,1-1 1,-1 1-1,0 0 1,1-1-1,-1 1 1,0-1-1,1 1 1,-1 0-1,0-1 0,0 1 1,1-1-1,-1 1 1,0-1-1,0 1 1,0-1-1,1 1 1,-1-1-1,0 0-9,0 0 0,0 1 0,0-1 1,1 0-1,-1 1 0,0-1 0,1 0 0,-1 1 0,0-1 1,1 1-1,-1-1 0,1 1 0,-1-1 0,1 1 0,-1-1 1,1 1-1,-1-1 0,1 1 0,0 0 0,-1-1 0,1 1 0,-1 0 1,1-1-1,0 1 0,-1 0 0,1 0 0,0 0 0,-1 0 1,1-1-1,1 1 0,-1 0-45,0 0-1,0 0 1,0 0 0,0 0 0,0 0-1,0 0 1,0-1 0,0 1 0,0 0 0,0-1-1,0 1 1,0-1 0,0 1 0,0-1-1,0 0 1,0 1 0,0-1 0,0-1-1,0 2 29,-1-1 0,1 0-1,0 1 1,-1-1-1,1 1 1,-1 0-1,1-1 1,0 1 0,0-1-1,-1 1 1,1 0-1,0 0 1,0-1-1,-1 1 1,1 0 0,0 0-1,1 0 1,1-1-7,1 0 0,-1 0 0,0 0 0,0 0 0,0-1 0,1 1 0,-2-1 0,5-2 0,20-10 71,-25 13 4,0 0 0,0 0 0,0 0 0,0 0 0,0 0 1,0 0-1,0 0 0,0-1 0,-1 1 0,3-3 0,1 2 1501,-4 21-731,-1-14-841,0-2 52,1 0 0,-1 0 1,1 0-1,-1 0 0,0 0 0,0 0 1,0 0-1,-1 0 0,1 0 0,-1-1 1,0 1-1,1 0 0,-1 0 0,-2 3 1,1-4-8,0-1 0,1 1 0,-1 0 0,0 0 0,1 0 0,-1 0 1,1 0-1,0 0 0,0 0 0,0 0 0,0 1 0,0-1 0,0 0 0,0 5 1,-2 43 168,3-49-182,0 1 4,0 0 0,-1 0 0,1-1 0,0 1-1,-1 0 1,1 0 0,-1-1 0,1 1 0,-1 0-1,0-1 1,-1 3 0,1-2-4,0-1 0,0 1 1,0 0-1,0-1 0,1 1 0,-1 0 0,1 0 1,-1-1-1,1 1 0,0 0 0,0 3 0,0 146 242,0-149-243,-1-1 0,2 0 0,-1 1 0,0-1 0,0 0 0,0 1 0,1-1 0,-1 0 0,1 1 0,-1-1 0,1 0 1,-1 0-1,1 0 0,0 1 0,-1-1 0,1 0 0,0 0 0,0 0 0,0 0 0,0 0 0,0 0 0,0-1 0,0 1 0,0 0 0,2 0 0,-2 0 2,0 0 1,0-1-1,1 1 1,-1 0-1,0 0 0,0 0 1,0 0-1,0 0 1,-1 0-1,1 0 0,0 0 1,0 1-1,0-1 1,-1 0-1,1 0 0,-1 0 1,1 1-1,-1-1 1,1 0-1,-1 1 0,0-1 1,0 1-1,0-1 1,0 0-1,0 2 0,0-1 2,0 0 0,0-1 0,1 1 0,-1 0 0,0-1 0,1 1-1,-1-1 1,1 1 0,-1 0 0,1-1 0,0 1 0,-1-1 0,1 0 0,0 1-1,0-1 1,0 1 0,0-1 0,0 0 0,1 0 0,0 1 0,0-1-1,-1 0 1,0 1-1,0-1 0,0 0 1,0 0-1,0 1 1,0-1-1,0 1 1,0-1-1,0 1 1,-1-1-1,1 1 1,0-1-1,-1 1 1,1 0-1,-1-1 1,0 1-1,0 0 1,0-1-1,0 3 0,0-2 0,1 0-1,-1 0 1,0 0-1,1 0 0,-1 0 1,1 0-1,-1 0 1,1 0-1,0 0 0,0 0 1,0 0-1,0-1 1,0 1-1,2 2 0,-2-2-1,1-1-1,-1 1 1,0 0-1,0 0 0,0 0 1,0 0-1,0 0 1,-1 0-1,1 0 0,0 0 1,-1 0-1,0 0 1,1 0-1,-1 3 0,13 65 131,-3 16-2,-10 799 248,0-882-381,0-1 1,1 1-1,-1 0 1,1 0-1,0-1 1,-1 1 0,1 0-1,0-1 1,1 1-1,-1-1 1,3 4-1,-3-3 3,0-1 0,1 0 0,-1 1 0,0-1 0,0 1 0,0 0 0,0-1 0,-1 1 0,1 0 0,-1-1 0,1 5 0,-1 328-711,0-335 689,1 1-1,-1 0 1,1-1 0,0 1 0,-1 0-1,1-1 1,0 1 0,0-1-1,-1 1 1,1-1 0,0 1-1,0-1 1,0 1 0,-1-1-1,1 0 1,0 1 0,0-1-1,0 0 1,0 0 0,0 0-1,0 0 1,0 0 0,1 0 0,0 0-49,-2 0 44,0 0 0,1 1 0,-1-1 0,0 0 0,0 0 0,1 0 0,-1 0 0,0 1 0,0-1 0,1 0 0,-1 0 0,0 1 0,0-1 0,0 0 0,1 0 0,-1 1 0,0-1 0,0 0 0,0 0 0,0 1 0,0-1 0,0 0 0,0 1-1,1-1 1,-1 0 0,0 1 0,0-1 0,0 0 0,0 1 0,0-1 0,0 0 0,0 1 0,-1-1 0,1 0 0,0 0 0,0 1 0,0 2-1941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4:02.213"/>
    </inkml:context>
    <inkml:brush xml:id="br0">
      <inkml:brushProperty name="width" value="0.05" units="cm"/>
      <inkml:brushProperty name="height" value="0.05" units="cm"/>
    </inkml:brush>
  </inkml:definitions>
  <inkml:trace contextRef="#ctx0" brushRef="#br0">0 0 1164,'0'0'4881,"0"5"-4904,0 724 676,1-721-646,0 0 0,0 1 0,0-1 0,1-1 0,6 16 0,-6-15 0,1-1 0,-1 1 0,0 0-1,-1 0 1,2 15 0,-3 773 382,0-794-388,0 0 0,0-1 0,0 1 0,1 0 0,-1 0 1,1 0-1,-1 0 0,1 0 0,0-1 0,0 1 0,-1 0 1,1-1-1,1 1 0,-1 0 0,0-1 0,2 2 0,-2-2-3,0 1-1,0-1 1,1 1-1,-1 0 1,0-1-1,0 1 0,0 0 1,-1 0-1,1-1 1,0 1-1,-1 0 1,1 0-1,-1 0 0,0 0 1,1 0-1,-1 2 1,0 578-308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29.184"/>
    </inkml:context>
    <inkml:brush xml:id="br0">
      <inkml:brushProperty name="width" value="0.05" units="cm"/>
      <inkml:brushProperty name="height" value="0.05" units="cm"/>
    </inkml:brush>
  </inkml:definitions>
  <inkml:trace contextRef="#ctx0" brushRef="#br0">638 0 924,'0'0'3266,"-5"0"-2654,-29 0 3629,32 0-4092,-32 0 315,-135 0 844,168 0-1307,1 0 0,0 0 0,-1 0 1,1 1-1,0-1 0,-1 0 0,1 0 0,0 0 1,-1 0-1,1 1 0,0-1 0,0 0 0,-1 0 1,1 0-1,0 1 0,0-1 0,-1 0 0,1 0 1,0 1-1,0-1 0,0 0 0,-1 1 0,1-1 1,0 0-1,0 1 0,0-1 0,0 0 1,0 1-1,0-1 0,0 0 0,0 1 0,0-1 1,0 1-1,0-1 0,0 1-1,0-1 1,0 1 0,0-1 0,0 0-1,0 1 1,0-1 0,0 1 0,-1-1 0,1 1-1,0-1 1,0 0 0,0 1 0,0-1 0,-1 0-1,1 1 1,0-1 0,0 0 0,-1 1-1,1-1 1,0 0 0,-1 1 0,1-1 0,0 0-1,-1 0 1,1 0 0,-1 1 0,1-1 0,0 0-1,-1 0 1,1 0 0,0 0 0,-1 0-1,1 1 1,-1-1 0,-1 0 8,0 0 1,1 0-1,-1 1 1,0-1-1,0 0 1,1 1-1,-1 0 1,1-1-1,-1 1 1,0 0-1,1 0 1,0 0-1,-1 0 1,1 0-1,-1 0 1,1 0-1,-2 3 1,1-2 7,0 0 1,0 0-1,0-1 1,0 1 0,0-1-1,0 1 1,0-1-1,-1 0 1,-2 2 0,-1-1 1,0 1 0,0 1 0,1-1 0,0 1 1,0 0-1,0 0 0,-5 6 0,-33 36 149,17-18-116,10-11 9,1 0 0,0 2 0,1-1 0,-22 41 0,21-19 28,2-1-1,-14 72 1,16-62-71,-5 24 45,-6 82 0,16 119 179,6-189-79,0-84-160,0-1 0,0 1 0,0 0-1,0-1 1,0 1 0,0 0 0,1-1 0,-1 1-1,0 0 1,0-1 0,0 1 0,1-1 0,-1 1-1,0 0 1,1-1 0,-1 1 0,1-1 0,-1 1 0,0-1-1,1 1 1,-1-1 0,1 1 0,0-1 0,-1 0-1,1 1 1,-1-1 0,1 0 0,-1 1 0,1-1-1,0 0 1,-1 0 0,2 1 0,-1-1-1,0 0-1,-1 0 1,1 0 0,-1 1 0,1-1 0,0 0-1,-1 0 1,1 1 0,-1-1 0,1 0 0,0 1-1,-1-1 1,1 1 0,-1-1 0,0 1 0,1-1-1,-1 1 1,1-1 0,-1 1 0,0-1 0,1 1-1,-1 0 1,0-1 0,0 1 0,1 0 0,-1-1-1,0 1 1,0-1 0,0 1 0,0 0 0,0-1-1,0 2 1,1 4 12,0 0-1,1 0 0,-1 0 1,1 0-1,0 0 0,1-1 0,0 1 1,4 7-1,33 46 49,25 20-19,19 34 15,-81-109-446,-1 0 0,1-1 0,-1 1 0,1-1 0,0 0 0,0 0 0,1 0 0,-1 0 0,1-1 0,-1 1 0,1-1 0,0 0 1,0 0-1,0 0 0,0-1 0,0 1 0,0-1 0,1 0 0,-1 0 0,0-1 0,1 1 0,6-1 0,-11 0 329,0 0 1,1 0-1,-1 0 0,0 0 0,1 0 0,-1 0 1,0 0-1,1 0 0,-1 0 0,0-1 1,0 1-1,1 0 0,-1 0 0,0 0 0,0 0 1,1-1-1,-1 1 0,0 0 0,0 0 1,1 0-1,-1-1 0,0 1 0,0 0 1,0 0-1,0-1 0,1 1 0,-1 0 0,0-1 1,0 1-1,0 0 0,0-1 0,0 1 1,9-33-1484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2:09.435"/>
    </inkml:context>
    <inkml:brush xml:id="br0">
      <inkml:brushProperty name="width" value="0.05" units="cm"/>
      <inkml:brushProperty name="height" value="0.05" units="cm"/>
      <inkml:brushProperty name="color" value="#E71224"/>
    </inkml:brush>
  </inkml:definitions>
  <inkml:trace contextRef="#ctx0" brushRef="#br0">25 73 544,'0'0'2325,"-5"0"-2197,-14 0 1911,33 0 4066,22 0-985,-17 0-7346,-15 0 2248,-2 5-5,8 13-8,-9-17-11,1 0 1,0 0 0,0 0 0,0 0 0,0-1 0,0 1 0,0-1-1,0 1 1,0-1 0,0 0 0,0 0 0,0 0 0,1 0 0,-1 0-1,0 0 1,2-1 0,4 0 8,482 1 238,-490 0-244,1 0 0,0 0 0,0 0-1,-1 0 1,1 0 0,0 1 0,0-1 0,-1 0-1,1 0 1,0 1 0,-1-1 0,1 0 0,0 1-1,-1-1 1,1 1 0,0-1 0,-1 1-1,1-1 1,-1 1 0,1-1 0,-1 1 0,1 0-1,0 0 1,-1 0-1,1-1 1,-1 1 0,1 0-1,-1-1 1,1 1-1,0-1 1,-1 1 0,1-1-1,0 1 1,-1-1-1,1 0 1,0 1-1,0-1 1,-1 0 0,1 0-1,0 1 1,0-1-1,0 0 1,-1 0-1,1 0 1,1 0 0,9 0-7,0 0 0,-1 1 0,1 0 1,12 4-1,34 3 48,-27-6-65,121 11 54,217-8 1,-198-7-15,107 2 19,-276 0-35,1 0-1,-1 0 0,1 0 0,0 1 1,-1-1-1,1 0 0,-1 1 0,1 0 1,-1-1-1,0 1 0,1 0 0,-1 0 0,0-1 1,1 1-1,1 2 0,-2-1-1,1-1-1,-1 0 1,1 0-1,-1 0 1,1 0-1,0 0 1,-1 0-1,1-1 1,0 1-1,0 0 1,-1-1-1,1 1 1,0-1-1,0 0 1,0 0-1,2 0 1,1215 0 108,-1217 0-106,0 0 0,-1 0-1,1 0 1,0-1 0,-1 1-1,1 0 1,0-1 0,-1 0-1,1 1 1,-1-1 0,1 0-1,-1 0 1,1 0 0,-1 0-1,3-2 1,-3 2-1,0 0 1,0 0-1,1 0 1,-1 0-1,1 0 1,-1 0-1,0 1 1,1-1-1,0 0 1,-1 1-1,1 0 0,-1-1 1,1 1-1,0 0 1,2-1-1,68-11 30,-61 11-23,0 0 0,0-1 0,18-5-1,26-4-27,101-9-25,102 9 43,244-26 98,-460 32-3,-27 4 25,1 0 0,-1-2-1,15-3 1,0-1 565,-15 7-6724,-11-5 2656,1-12 1293,1 13-358</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4:03.089"/>
    </inkml:context>
    <inkml:brush xml:id="br0">
      <inkml:brushProperty name="width" value="0.05" units="cm"/>
      <inkml:brushProperty name="height" value="0.05" units="cm"/>
    </inkml:brush>
  </inkml:definitions>
  <inkml:trace contextRef="#ctx0" brushRef="#br0">1 295 2024,'0'62'3487,"0"82"-2107,6-144-1478,18 0 69,-23 0 29,-1 0 1,1 0-1,-1 0 1,1 0-1,-1 0 1,1 0-1,-1 0 1,1 0-1,-1 0 1,1 0-1,-1 0 1,1-1-1,-1 1 1,1 0-1,-1 0 1,1-1-1,-1 1 1,0 0-1,1-1 1,-1 1-1,1 0 1,-1-1-1,1 0 1,27-18-8,2 14-7,-17 1 2,-9 1 15,-1 1-3,-1 0 0,1 0 0,0 1 0,-1-1 0,1 1 0,0-1 0,0 1 0,0 0 0,0 0 0,0 1-1,0-1 1,0 0 0,5 1 0,-5 0 0,1-1 0,-1 1 0,1-1 0,-1 0 0,0 0 0,1 0 0,3-2 0,-4 2-1,0 0-1,1 0 1,-1 0-1,0 0 1,1 0-1,-1 1 1,5-1-1,17-1 23,1 0 0,-1-2 0,27-8 0,27-4-37,27-4-30,16-3 52,249-21 56,-246 25-71,213-61 0,-34 6 77,69 15-89,-293 54 48,106 5 1,-72 2-12,3-2 70,-116 0-89,0 0 1,0 0 0,0 0-1,0-1 1,0 1 0,0 0 0,0 0-1,0 0 1,-1-1 0,1 1-1,0 0 1,0-1 0,0 1-1,-1-1 1,1 1 0,0-1 0,0 0-1,-1 1 1,1-1 0,0 1-1,-1-1 1,1 0 0,0-1-1,0 1 3,-1 0 0,1 0 0,0 1 0,-1-1 0,1 0 0,0 0 0,0 0 0,0 1 0,-1-1 0,1 1 0,0-1 0,0 1 0,0-1 0,0 1 0,0-1-1,0 1 1,0 0 0,0-1 0,0 1 0,1 0 0,-1 0 0,0 0 0,2 0 0,-2 0 1,0 0 0,0 0 0,0 0-1,0-1 1,0 1 0,0 0 0,0 0 0,0-1 0,0 1 0,0-1 0,-1 1-1,1-1 1,0 1 0,0-1 0,1 0 0,-1 0-2,-1 0-1,1 0 1,0 1 0,0-1-1,0 1 1,0-1 0,0 1 0,0-1-1,0 1 1,0 0 0,0 0-1,0-1 1,0 1 0,0 0 0,1 0-1,82-11 104,-83 11-241,0 0-1,0 0 0,0 0 1,0 0-1,0 0 0,-1 0 1,1 0-1,0 0 0,0 0 1,0-1-1,0 1 1,-1 0-1,1-1 0,0 1 1,0-1-1,-1 1 0,1-1 1,0 1-1,0-1 0,-1 1 1,1-1-1,-1 0 0,1 1 1,-1-1-1,1 0 0,-1 0 1,1 1-1,-1-1 0,1 0 1,-1 0-1,0 1 1,0-1-1,1 0 0,-1 0 1,0 0-1,0 0 0,0 0 1,0 0-1,0 1 0,0-1 1,0 0-1,0 0 0,-1-1 1,1 0-336</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6T06:14:03.509"/>
    </inkml:context>
    <inkml:brush xml:id="br0">
      <inkml:brushProperty name="width" value="0.05" units="cm"/>
      <inkml:brushProperty name="height" value="0.05" units="cm"/>
    </inkml:brush>
  </inkml:definitions>
  <inkml:trace contextRef="#ctx0" brushRef="#br0">162 107 1292,'0'-106'5181,"0"106"-5195,0 5 117,0 427 776,0-428-876,0-1-1,0 0 0,-1 0 0,0 0 1,1 0-1,-1 0 0,0-1 0,0 1 1,-1 0-1,-2 4 0,3-4-1,-1-1 1,1 1-1,0 0 0,0-1 0,0 1 1,0 0-1,0 0 0,1 0 0,-1-1 1,1 6-1,0-5 1,-1 1 1,1-1-1,-1 1 0,0-1 0,0 1 0,0-1 1,-2 5-1,2-5 4,0 0 0,-1 0 0,2 0 0,-1 1 0,0-1 0,1 0-1,-1 5 1,0-3-60,0 1-1,0-1 0,0 0 0,-1 1 0,0-1 0,0 0 0,0 0 1,-1 0-1,1-1 0,-1 1 0,0 0 0,-1-1 0,-5 7 0,4-6-426,1 0 0,-1-1 0,0 0 0,0 0 0,0 0 0,0 0 0,-1-1 0,1 0 0,-1 0 0,0 0 0,-10 3 0,-1-4-148</inkml:trace>
</inkml:ink>
</file>

<file path=ppt/ink/ink5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4-16T06:14:39.049"/>
    </inkml:context>
    <inkml:brush xml:id="br0">
      <inkml:brushProperty name="width" value="0.05292" units="cm"/>
      <inkml:brushProperty name="height" value="0.05292" units="cm"/>
      <inkml:brushProperty name="color" value="#FF0000"/>
    </inkml:brush>
  </inkml:definitions>
  <inkml:trace contextRef="#ctx0" brushRef="#br0">9097 7495 131 0,'0'18'3'0,"0"-18"7"0,0 0 6 16,-26 0 1-16,26 14 5 0,0-14-16 15,0 8 3-15,0-8-5 0,0 7 2 0,0-7 1 16,0 5-4-16,0-5 3 0,0 2-5 0,0-2 15 15,0 0 5-15,0 0 8 0,0 0 17 0,0 0 4 16,0 0 9-16,0 0 22 0,0 0-8 0,0 0 22 16,0 0 11-16,0 0 4 0,0 0 16 0,0 0-8 15,0 0-41-15,0 0-33 0,0 0-29 16,0 0-15-16,0 0 11 0,0-19-3 0,0 19-5 0,0 0-10 16,-29 0 11-16,29 0 0 0,0-8-4 15,0 8 3-15,0 0-14 0,0 0 3 0,-20 0 1 16,20 0 3-16,0 0 0 0,0 0 0 0,0 0-3 15,0 0-1-15,0 0 16 0,0 0-8 0,0 0-7 16,0 0 7-16,0 0-15 0,0 0 19 0,0 0 6 16,0 16-14-16,0-16 11 0,0 0-11 0,0 0 12 15,0 0-11-15,0 0-1 0,0 0-4 0,0 0-6 16,0 0 25-16,0 0-11 0,0 0-4 0,0 0 23 16,0 0-8-16,0 0 12 0,0 0 37 0,0 0-3 15,0 0 32-15,0 0 5 0,0 0-24 16,0 0-7-16,0 0-38 0,0 0-9 0,0 0-8 0,0 0-9 15,0 0 0-15,0 0-8 0,0 0 2 0,0 0-4 16,0 0 2-16,0 0 0 0,0 0-3 16,0 0 16-16,0 0-7 0,-10 0 8 0,10 0 3 15,0 15-16-15,-8-15 1 0,8 0-9 0,-5 11-6 16,2-11 11-16,2 8-13 0,-2-8 0 0,3 7-15 16,0-4-2-16,0-3 8 0,0 4-20 0,0-2 27 15,0-1-13-15,0-1 25 0,0 0 29 0,19 0-15 16,-19 0 18-16,0 0-11 0,0 0-3 0,11 0 0 15,-11 0-7-15,0 0 3 0,10-18 7 16,-10 18 0-16,6 0 28 0,-6-14-10 0,0 14 0 0,0 0 3 16,0-10-31-16,0 10 3 0,0 0-4 0,0 0-3 15,0 0 7-15,0 0 3 0,-18 0-13 0,18 0 6 16,0 0-3-16,-24 17 7 0,24-17 0 0,-20 0-7 16,20 24 3-16,-16-24-6 0,8 15 3 15,8-15 20-15,-8 15-16 0,8-15 3 0,0 10 6 16,0-10-19-16,0 8 16 0,0-8-4 0,0 5-9 15,0-5 14-15,0 0-4 0,0 0-3 0,21 0 14 16,-21 0-4-16,0 0-1 0,0 0 11 0,21 0-10 16,-21 0-10-16,0-26 4 0,13 26-4 0,-13 0 13 15,0-24 7-15,0 24-4 0,0-17-13 0,0 17 0 16,0-13 0-16,0 13-6 0,0-8 5 16,0 8-15-16,0 0 6 0,0-4-4 0,0 4-10 0,0 0-17 15,-17 0-28-15,17 0-13 0,0 0-33 0,0 0-38 16,-12 0-40-16,12 0-38 0,0 0-21 15,0 20 62-15</inkml:trace>
  <inkml:trace contextRef="#ctx0" brushRef="#br0" timeOffset="1651.3699">10490 5798 364 0,'-2'-2'21'16,"-1"0"28"-16,2 2 38 0,1-4 39 0,-1-1 0 16,0 2 0-16,-2-1-32 0,2 3-20 0,1-3-15 15,0 0-22-15,0-1 13 0,-3 1-18 0,2 4 8 16,-2-1 11-16,3-2 4 0,0 1 3 0,-1 2-27 15,0 0-12-15,0 0-22 0,1 0-15 0,-2 0 14 16,2 0-11-16,-1 0 8 0,1 0 7 0,-2 0-16 16,2 0 12-16,0 0-8 0,0 0 16 15,0 0 11-15,0 0-7 0,0 0-8 0,0 0-4 16,0 0 4-16,0 0-3 0,0 0 14 0,0 0-3 16,0 0 4-16,0 0 23 0,0 0 28 0,0 0 23 15,0 0 16-15,0 0-6 0,0 0-44 0,0 0-22 16,0 0-26-16,0 0-6 0,0 0 10 0,0 0 2 15,0-18 13-15,0 18-2 0,0 0-4 0,0 0-12 16,0 0-11-16,0 0 0 0,0 0-1 0,0 0 7 16,0 0 1-16,0 0-2 0,0 0 1 15,0 0-2-15,0 0-2 0,0 0 5 0,0 0-2 0,0 0-3 16,0 0 9-16,0 18-4 0,0-18-5 0,0 0 9 16,0 9-7-16,0-9-3 0,0 0 1 15,0 0 10-15,0 7-13 0,0-7 10 0,0 0 5 16,0 0-4-16,0 0-5 0,0 3 6 0,0-3-6 15,0 0-6-15,0 0 26 0,0 0-25 0,0 0 28 16,0 0-9-16,0 0-19 0,0 0 20 0,0 0-24 16,0 0 2-16,0 0 18 0,0-21-16 0,0 21-1 15,0 0 11-15,0-13-13 0,0 13-2 0,0 0 11 16,0 0-3-16,0 0-6 0,0-8 18 16,0 8-14-16,0 0-2 0,0 0 4 0,0 0-7 15,0 0 8-15,0 0-5 0,0 0 19 0,0 0-13 16,0 20 4-16,0-20 3 0,0 0-21 0,-13 13 19 15,13-13-1-15,0 0-3 0,0 13 0 0,0-13-19 16,0 0-5-16,0 0 2 0,0 0 5 0,0 5 6 16,0-5 2-16,0 0 4 0,0 0 3 0,0 0 4 15,0 0 2-15,0 0-9 0,0 0 9 0,0 0-4 16,0 0 5-16,0 0-5 0,0 0 4 0,0 0 1 16,0 0-3-16,0 0 0 0,0-19 1 0,0 19 0 15,0 0-3-15,0 0 10 0,0 0-13 0,0 0-2 16,0 0 8-16,0 0-14 0,0 0 4 0,0 0-2 15,0 0-12-15,0 0 23 0,0 0-6 0,0 0-1 16,0 0 6-16,0 0-4 0,0 0 0 0,0 0 2 16,0 0 5-16,0 0-14 0,0 0 16 15,0 0 2-15,0 14-8 0,0-14 11 0,0 0-10 16,0 0-4-16,0 0 9 0,0 0-2 0,0 0-3 16,0 0 5-16,0 0-1 0,24 0-5 0,-24 0-1 15,0 0 4-15,0 0-1 0,0 0-3 0,0 0 17 16,0-20-10-16,0 20-1 0,0 0 7 0,15-15-26 15,-15 15 15-15,0 0 4 0,0-11-5 0,0 11 14 16,0 0-18-16,0 0-5 0,0-6 0 0,0 6 3 16,0 0 6-16,0 0-10 0,0 0 4 0,0 0-9 15,0 0 3-15,0 0 12 0,0 0 10 16,0 0 0-16,0 0 0 0,0 18-9 0,0-18-6 0,0 0 0 16,0 20-5-16,0-20 4 0,0 0-8 0,0 14 5 15,0-14 3-15,0 0 7 0,0 8-4 16,0-8-5-16,0 6 7 0,16-6-6 0,-16 0 5 15,0 3 17-15,0-3-5 0,0 0-3 0,0 0-3 16,0 0-10-16,15 0-2 0,-15 0 5 0,0 0 3 16,6 0 3-16,-6 0 6 0,0-24 0 0,0 24 2 15,0 0-4-15,0 0-10 0,0-16-4 0,0 16-3 16,0 0 9-16,0 0 1 0,0-9-3 16,0 9 1-16,0 0-9 0,-21 0 6 0,21 0-1 15,0 0 6-15,-16 0-3 0,16 0-5 0,-13 20 3 16,13-20 6-16,-14 0-3 0,14 16 4 0,-12-16-2 15,12 0-11-15,-3 16 15 0,0-16-4 0,3 0 6 16,0 0-5-16,0 10-4 0,0-10-3 0,0 0 3 16,0 0 8-16,0 0-2 0,0 0 0 0,0 0 4 15,0 0 2-15,0 0-13 0,0 0 13 0,0 0-6 16,0 0-9-16,18 0 5 0,-18 0 2 0,0-21 4 16,0 21-3-16,13 0 1 0,-13-14-1 0,0 14-6 15,8 0 10-15,-8-13-2 0,0 13-29 0,0-8-15 16,0 8-20-16,0 0-21 0,0-6-13 0,0 3-35 15,0 3-32-15,0 0-42 0,0 0-31 0,0 0-5 16,0 0 6-16,0 0 56 0,0 0 65 0</inkml:trace>
  <inkml:trace contextRef="#ctx0" brushRef="#br0" timeOffset="4656.87">8994 7356 48 0,'0'0'-2'0,"0"-20"4"15,0 20 2-15,0 0 1 0,0-16-3 0,0 16 2 16,0 0 8-16,0-15 6 0,0 15 18 0,19-8 6 16,-19 8 1-16,0-7-4 0,0 7 8 0,0-4-13 15,0 4-2-15,0 0 1 0,0-3-18 0,0 3 14 16,0 0 4-16,0-1 4 0,0 1 7 0,0 0-8 16,0 0-8-16,0 0-16 0,0 0-5 0,0 0-9 15,0 0-1-15,0 0-3 0,0 0 3 0,0 0 3 16,0 0-2-16,0-16 14 0,0 16 6 15,0 0-4-15,0 0 11 0,0 0 5 0,0 0-13 16,0 0 9-16,0 0-9 0,0 0-17 0,0 0 5 16,0 0-3-16,0 0 1 0,0 0 6 0,0 0-8 15,0 0 5-15,0 0-12 0,0 0 1 0,0 0 8 16,0 0-9-16,0 0 5 0,0 0 0 0,0 0 0 16,0 0-4-16,0 0 17 0,0 0-12 0,0 0 3 15,0 0-4-15,0 0-12 0,0 0 7 0,0 0 4 16,0 0 8-16,0 0 28 0,0 0-11 0,0 0-5 15,0 0 23-15,0 0-24 0,0 0 23 0,0 0-2 16,0 0 2-16,0 0-9 0,0 0-8 0,0 0-1 16,0 0-23-16,21 0-7 0,-21-24 5 0,0 24 5 15,0-18 17-15,0 18 36 0,0-13 25 16,16 13 22-16,-16-12-19 0,0 12-3 0,0 0-26 16,0 0-38-16,0 0 2 0,0 0-25 0,0 0-15 15,0 0 11-15,0 0-5 0,0 0 16 0,0 0-16 16,0 0 27-16,0 0-1 0,0 0-11 0,0 0 30 15,0 20-33-15,0-20-4 0,0 0 4 0,0 21-10 16,0-21 3-16,0 15 15 0,0-15-4 0,0 11-1 16,0-11 16-16,0 0-15 0,0 9 10 0,0-9-6 15,0 0-8-15,0 3 8 0,0-3-10 0,0 0 17 16,0 0-7-16,0 0-3 0,0 0 3 16,0 0 1-16,0-25-1 0,12 25 7 0,-12-20 4 15,10 20-17-15,-10-24 15 0,7 24-4 0,-7-25 3 16,0 10 14-16,0 5-15 0,0 0-9 0,0 2-2 15,0 2-12-15,0 0 1 0,-23 3 4 0,23 3-11 16,0 0 27-16,0 0-14 0,0 0-3 0,0 0 14 16,0 0-21-16,0 23 18 0,-25-23-1 0,25 17 4 15,0-17-7-15,0 22 8 0,-21-22-5 16,21 21-17-16,0-21 3 0,0 19-2 0,0-19 8 0,0 11 6 16,0-11 7-16,0 10-5 0,0-10 5 0,0 4-1 15,0-4-3-15,0 0-5 0,0 0 6 0,0 0 4 16,0 0 3-16,0 0 1 0,0 0-12 15,15 0-6-15,-15-25 7 0,0 25-1 0,0-19 6 16,10 19 2-16,-10-24-13 0,0 24 17 0,0-24-10 16,0 14 13-16,0 10-4 0,0-15-10 0,0 15 16 15,0-8-22-15,0 8 4 0,0 0 0 0,0 0-6 16,0 0 0-16,0 0 9 0,-19 0-17 0,19 0 11 16,0 26 15-16,0-26-12 0,-16 21 4 0,16-21-5 15,-9 25-26-15,9-25 5 0,0 25-1 0,-6-25-17 16,6 21-17-16,0-21-28 0,0 15 0 0,0-8-32 15,0 0-7-15,0 0 7 0,0-4-15 0,0 2 0 16,21-3-15-16,-21 1-33 0,0-1 8 0,0-2 42 16</inkml:trace>
  <inkml:trace contextRef="#ctx0" brushRef="#br0" timeOffset="4966.92">9018 7258 80 0,'0'0'-3'15,"-13"0"5"-15,13 0 8 0,-9 0 1 0,9 0 6 16,-5 14 4-16,1-14-1 0,2 0-3 0,0 0 6 16,2 0 6-16,0 0-3 0,0 8 14 0,0-8-6 15,0 0-8-15,0 0 2 0,0 0-10 0,0 0-2 16,0 0 3-16,0 0-9 0,0 0-3 16,0 0 13-16,0 0-16 0,0 0 7 0,0 0 2 15,0 0-16-15,0 0 9 0,0 0-5 0,0 0-1 16,0 0 3-16,0 0-7 0,23 0 5 0,-23 0 1 15,0 0 5-15,0-22 3 0,0 22-2 0,0 0 7 16,0 0-4-16,0 0 3 0,0 0-2 0,0 0-12 16,0 0-12-16,0 0 4 0,0 0 3 0,0 0-4 15,0 0 11-15,0 0-7 0,0 0 2 0,-21 0 2 16,21 0 0-16,0 0-1 0,-17 21-14 0,17-21-20 16,-16 0-28-16,16 20-39 0,-13-20-19 15,13 14 25-15</inkml:trace>
  <inkml:trace contextRef="#ctx0" brushRef="#br0" timeOffset="6127.74">10400 5782 252 0,'0'0'14'0,"0"0"-3"16,0 0 7-16,0 0-3 0,-19 0-11 0,19 0 9 16,0 0-8-16,0 0-1 0,0 0-4 0,-15 0-6 15,15 0-5-15,-10 0 13 0,2 0-9 0,8 0 5 16,-11 0 5-16,8 0-8 0,-3 18 12 0,-1-18-1 15,5 0-8-15,1 0 4 0,1 15-6 0,0-15 1 16,0 0 7-16,0 0-6 0,0 10 6 0,0-10-3 16,0 0 5-16,0 0 2 0,0 0-3 15,0 0 5-15,0 0 2 0,0 0 0 0,0 0 2 16,0 0 0-16,0 0-8 0,23 0 2 0,-23-21 4 16,0 21 21-16,17-16 19 0,-17 16 3 0,0 0 3 15,0-15-3-15,0 15-3 0,0 0-4 0,0-10-12 16,0 10-24-16,0 0-14 0,0 0 0 0,0 0-3 15,0 0 7-15,0 0 1 0,0 0-7 0,0 0-2 16,0 0 13-16,-22 0-3 0,22 0-8 0,0 25 4 16,-17-25-6-16,17 0 1 0,0 22 6 15,-12-22 8-15,12 13-6 0,0-13 0 0,0 0-5 16,0 13 6-16,0-13-14 0,0 9 13 0,0-9 2 0,0 0 0 16,0 0-1-16,0 0-4 0,21 0 10 0,-21 0 1 15,0 0 4-15,0 0-5 0,0 0-6 16,0 0 0-16,17 0 19 0,-17 0 10 0,0-20 18 15,0 20-12-15,0-15-19 0,9 15 17 0,-9-14-29 16,0 14 0-16,0 0 15 0,0-12-29 0,0 12 11 16,0 0 6-16,0 0-8 0,0 0-15 0,-24 0 5 15,24 0-5-15,0 0 0 0,0 0 15 0,0 0-14 16,0 0 4-16,0 0-3 0,0 0 7 0,0 0 20 16,0 0-11-16,0 0-7 0,0 0-8 0,0 0-10 15,0 19-3-15,0-19 4 0,0 0-6 0,0 0 6 16,25 14 2-16,-25-14 1 0,0 0 8 15,0 9-14-15,24-9 13 0,-24 0-4 0,14 0 7 16,-14 0 2-16,0 0-1 0,12 0 9 0,-12 0-19 16,10 0-2-16,-10 0-16 0,0 0-1 0,0 0-3 15,0-17 14-15,0 17 24 0,0 0-4 0,0 0 2 16,0 0-3-16,0 0-1 0,0-10-8 0,-20 10 7 16,20 0 1-16,0 0-14 0,0 0-7 0,0 0 2 15,0 0-21-15,0 0-8 0,0 0-2 16,0 0-18-16,0 0-3 0,0 0-4 0,0 0 1 15,0 0-3-15,0 0 22 0</inkml:trace>
  <inkml:trace contextRef="#ctx0" brushRef="#br0" timeOffset="6285.86">10395 5823 81 0,'0'0'-12'15,"0"0"6"-15,0 0 1 0,0 0-2 0,0 0 12 16,0 0-4-16,0 0-4 0,0 0-5 0,0 0-6 16,0 0-1-16</inkml:trace>
  <inkml:trace contextRef="#ctx0" brushRef="#br0" timeOffset="7288.38">9003 7482 14 0,'0'0'3'0,"0"0"8"0,14-25 6 0,-14 25 1 16,0-21-4-16,10 21-7 0,-10-23-2 0,8 23-1 16,-8-25 4-16,0 12 4 0,0 1 9 0,0 2 18 15,0-1-1-15,0 5-7 0,0 6-12 0,0-8-17 16,0 8-6-16,-22 0 4 0,22 0-6 0,0 0-3 15,0 0 5-15,0 0-1 0,0 0 2 0,0 0 7 16,0 0-2-16,0 0-3 0,0 23 7 16,0-23-9-16,0 14 0 0,0-14 4 0,0 15-5 15,0-15 2-15,0 12 8 0,0-12-6 0,0 13 10 16,0-13-5-16,0 6-8 0,0-6 8 0,0 2-8 16,0-2 8-16,0 0-4 0,0 0-6 0,23 0-1 15,-23 0-2-15,0 0 6 0,0-23 0 0,19 23 5 16,-19-21 5-16,0 21-9 0,0-18 8 0,0 18 0 15,0-27-21-15,0 27 6 0,0-22-1 0,0 12-8 16,0 0 9-16,0 3-2 0,0-2-24 0,-21 4-13 16,21 5 2-16,0-1 3 0</inkml:trace>
  <inkml:trace contextRef="#ctx0" brushRef="#br0" timeOffset="8153.07">11831 8125 129 0,'0'0'2'16,"0"0"9"-16,0 0-2 0,0 0-8 0,0 0-7 15,0 0 1-15,0 0 7 0,0 0 4 0,0 0 2 16,0 0-25-16,0 0-26 0,0 0 4 16</inkml:trace>
  <inkml:trace contextRef="#ctx0" brushRef="#br0" timeOffset="9900.28">9050 7228 252 0,'0'-4'16'16,"0"2"8"-16,-15-1 2 0,15 1 5 0,-9 1-20 16,9-1-1-16,0 2-2 0,-5-3-4 0,5 2 2 15,0 1 0-15,0 0 0 0,0 0-2 0,0 0-3 16,0-1 0-16,0 1-1 0,0 0 3 0,0 0 10 15,0 0-8-15,0 0 0 0,0 0 10 0,0 0 2 16,0 0 15-16,0 0 8 0,0 0 24 0,0 0 44 16,0 0 18-16,0 0-4 0,24 15-30 15,-24-15-27-15,19 0-37 0,-19 19 4 0,20-19 11 16,-20 0-38-16,22 12 22 0,-8-12-15 0,1 11-3 16,1-3 10-16,-1-4-15 0,0 0 16 0,0 2-24 15,2 1 16-15,0 0 0 0,-1 0-23 0,2-3 15 16,1 2-8-16,-2-1 0 0,3 0 12 0,0 1 0 15,3 0-12-15,-5-1 12 0,4 0 4 0,0 2-12 16,1-2 0-16,-2 0-4 0,1 2 0 0,2 0 8 16,0-3 4-16,-2 2-4 0,1 1-8 0,-2-2-4 15,1 0 4-15,-3-1-4 0,-2 0 16 0,-1 3 8 16,-2-2-8-16,1 1-5 0,-1 1-7 0,-4 0-11 16,0-2 19-16,0 2 7 0,0-2-19 0,-1 1 8 15,-3 0 0-15,0-1 0 0,2 0 4 16,-1 0-11-16,3 1-5 0,0 1 5 0,-1-3 22 0,1-1 0 15,5 4-7-15,-2-2 0 0,-1 0-20 16,-1-1 23-16,3 0-3 0,-1 0-16 0,-2 3 12 16,2-3-19-16,-5 0 22 0,2-1-7 0,0 1 7 15,0 0-3-15,-2 0-19 0,-2 2 26 0,4-5-14 16,-4 5 10-16,3-3-7 0,1 2-11 0,-1-1 11 16,2 0 4-16,-1 1-1 0,2-1 8 0,1-1-15 15,1 2 1-15,-2-1 6 0,3 2-21 0,2-4 14 16,-2 4 1-16,0-1 3 0,-3-1-4 0,-2 0 11 15,0 1-29-15,-4 0 22 0,4-1 8 16,-2 1-23-16,-3-1 33 0,4 1-25 0,2-3-4 16,2 4 18-16,-2-2-25 0,6 0-4 0,-3-1 11 15,-3 1-11-15,3-1 15 0,5 1-4 0,-2 0-11 16,0-1-6-16,0 1 10 0,-3 0 0 0,6 2 2 16,1-4 18-16,-2 3-12 0,-2-2-1 0,2 0 10 15,-3 1-12-15,1 0 2 0,-1 0 8 0,-2-3 0 16,-3 3 7-16,1-1 6 0,-3-1-7 0,3 1-5 15,-1 0-6-15,4-2-15 0,0 3 15 0,1-1 10 16,4-1-15-16,-1 0 2 0,2 1-29 0,-1 1-12 16,0-1 12-16,-3-1 8 0,1 2 11 0,0-2 19 15,-3 2 7-15,1-1-3 0,0-2 1 0,-4 3 5 16,2-2-12-16,-1 2 8 0,0-2-4 0,-2-2 4 16,-3 3 2-16,1 0-3 0,-1-2 7 0,2 1-5 15,-1-1-16-15,-2 1 7 0,5 0 8 16,-4 0-18-16,6-1 23 0,-1-1 1 0,5 2-13 15,-5-1 0-15,2 3 5 0,0-4-12 0,-1 4 0 16,-2-2 13-16,-3 0-8 0,1 1 14 0,-8-1-5 16,2 0-8-16,0 1 4 0,-1-1-14 0,-2 0 18 15,3 1 4-15,-1-1-7 0,1 0 7 0,0 1-3 16,3-3-12-16,-2 3 14 0,5-1-10 0,0 0-3 16,0 0 14-16,2 0-25 0,-1 0 23 0,1 2-1 15,3-2-2-15,-3 1 2 0,-2 2-11 16,-2-2 10-16,0 1-4 0,1-2 8 0,-2 3-4 15,0-2-14-15,-6-1 17 0,5 1-17 0,-2 1 9 16,-2-4 9-16,3 4-14 0,1-3 11 0,1 2 1 16,0-3-4-16,-2 5-5 0,1-2 3 0,0 2-5 15,2-4 5-15,1 1 4 0,0 2-4 0,0-2 2 16,-1 1-9-16,0-1 1 0,-3 3 12 0,3-3-1 16,1 2-1-16,-5-2-3 0,-1 3-3 0,6-1 0 15,-3 1 3-15,2-2-3 0,2-1 0 0,-3 2 1 16,0 0 4-16,-3-1 3 0,0 0-3 0,-1-2-3 15,3 2-9-15,1-1 18 0,-7 0-9 16,2 0-3-16,6 1 15 0,-3-1-17 0,1-2 3 0,0 1 4 16,-3 2-2-16,0 0-13 0,1-2 18 15,4-1-11-15,-1 3 1 0,-4-2 8 0,-2-1 3 16,4 3-4-16,2-1-1 0,-1-2 7 0,0 2-18 16,-1-1 13-16,0 1-10 0,1 1 4 0,6-1 22 15,-5 1-8-15,7 0 5 0,-1 0-5 0,2 0-20 16,2 2 4-16,-1-1-5 0,6-2 13 0,0 0 16 15,-1 3-8-15,-2-1 9 0,-1 1-11 0,5-2-9 16,-8-1 20-16,2 2-6 0,-6 0 7 0,-3-1-2 16,-2 0 0-16,0-1-1 0,-4 0-7 0,0 1-1 15,-2-2-6-15,0 0 3 0,0-1 4 0,0 0-6 16,0 0-5-16,0 0-8 0,0 2 5 0,0-2 3 16,0 0-3-16,0 0 4 0,0 0-8 15,0 0 14-15,0 0-8 0,0 0 4 0,0 0-6 16,0 0-11-16,0 0 15 0,0 0 1 0,0 0 1 15,0 0-11-15,0 0-15 0,0 0-47 0,0 0-68 16,0 0-72-16,0 0-52 0,0 0 40 0</inkml:trace>
  <inkml:trace contextRef="#ctx0" brushRef="#br0" timeOffset="11860.3698">10484 5792 207 0,'0'-4'14'0,"-5"1"10"0,5 0 19 0,-4-1 7 16,0 3-7-16,3-4-5 0,-1 0-20 16,-1 2 5-16,1-1-6 0,2 1-4 0,-3 0 12 15,2-1-6-15,1-1 9 0,0 2 11 0,0 2 6 16,0-1 15-16,0 1-3 0,0-1 2 0,0 0 15 16,0 2-23-16,0 0-2 0,0-2-2 0,0 2-20 15,0 0 0-15,0 0-3 0,0 0-5 0,0 0-22 16,0 0-1-16,0 0 4 0,0 0 0 0,-16 0-5 15,16 0-1-15,0 0 2 0,0 0-13 0,0 0 12 16,0 0 14-16,0 0-17 0,0 0 25 16,0 22 1-16,0-22-6 0,0 0 16 0,26 18-5 15,-26-18 4-15,0 19 17 0,0-8-23 0,22-11 3 16,-22 20 9-16,18-8-16 0,-18-1 12 0,17 1-20 16,-6-2 0-16,-1 1-13 0,3-1 9 0,-4 4 11 15,0-3-21-15,0 4 16 0,2-1-7 0,-5 1-9 16,3 4 5-16,-3-3 7 0,0 3 1 0,1 0-16 15,-2-2 11-15,3 3-15 0,-3-3 11 0,2-1 20 16,0 2-12-16,1 2 15 0,-2-1-30 0,0-3-7 16,3 2 15-16,-3 0-11 0,2 1 14 0,-2-2 8 15,0-2-8-15,-1 3 0 0,5-4 0 16,-2 5-7-16,-1-5 11 0,1 2 0 0,2-2-7 16,-2 0 20-16,1 1-16 0,2-2-5 0,-3 0 15 15,2 0-18-15,1 0-3 0,-2 1 7 0,1-3-3 16,0 1-4-16,1 1 7 0,-3 0 0 0,1-1 0 15,-1 0 3-15,0 0 1 0,2 0-7 0,-2 0 5 16,0-1 5-16,0 1-4 0,1-2 10 0,2 1-19 16,-1 2 6-16,-3-4-10 0,3 2 7 0,0 0 7 15,-1-1-8-15,0 1 12 0,2-1-2 0,-1-2 4 16,0 3-6-16,0-2 6 0,-1 2-10 0,-2-1-3 16,1-1 0-16,2 0-6 0,-1 2 2 0,-4-3 14 15,3 1 0-15,-4 0 10 0,0 0-20 0,0 1 1 16,1-2-5-16,-1 3 5 0,0-3 12 0,0 0-9 15,1 0-1-15,-1 1-6 0,1-1 6 0,-1-2 1 16,1 3 3-16,-1-1-10 0,3-2 10 16,-1 2-4-16,-1 3 0 0,2-2-3 0,-1 2-11 15,0-2 7-15,-1 0 12 0,0 0 10 0,0-1-14 16,1 2 7-16,-1 0-18 0,1-2 4 0,-2 0 7 16,3 1-5-16,-2 0 1 0,0-2-4 0,0 3 4 15,3-3 0-15,-1 2 11 0,-1 1-4 0,1 1-8 16,0-4-15-16,1 0 8 0,2 1 4 15,-2-2-9-15,0 0 12 0,-1-3-1 0,1 2 4 16,-2 0 20-16,2 2-15 0,-4-1 0 0,1 2-8 16,-1 1-8-16,-1-1 19 0,-1 1-15 0,2 2 4 0,0-3 4 15,-1 1-12-15,0 0 15 0,-1 4 1 16,0-5-9-16,1 3-3 0,2-3-4 0,-2 2-8 16,-1-2 13-16,1 1 14 0,1 0-23 0,1 0 4 15,-2 2-8-15,0-3-7 0,2 2 38 0,-3 1-15 16,3-3 0-16,1 3 5 0,-4 0-21 0,1 3 25 15,2-4-9-15,-1 3 4 0,-1-3 8 0,1 2 0 16,-2-1-5-16,2 0-6 0,2-1-9 0,-2-2 8 16,-3 2 8-16,2-2 8 0,0 2-13 0,-3-1-25 15,4 1 4-15,-3-1-1 0,-1 0 20 0,0-1 3 16,0 3 3-16,0 0-13 0,0-2-8 0,23 2 14 16,-23-1-7-16,0 0 11 0,0-1-3 15,0 1 6-15,0-2-5 0,0 1 2 0,0-3 7 16,26 3-14-16,-26-2 4 0,0 2 9 0,0 0-12 15,0 0 3-15,0 0 13 0,0-1-20 0,0 1 23 16,0-1-2-16,0 0-25 0,24 1 18 0,-24-1-18 16,0 1-7-16,0-1 10 0,0-3-2 0,0 0-2 15,16 4 7-15,-16-4 7 0,0 0-20 0,0 1 15 16,0-1-4-16,0 1 1 0,0-2 18 0,0 0-13 16,0 0 2-16,25 3-5 0,-25-4 2 0,0 2 7 15,0-3 8-15,22 2-4 0,-22 0-13 0,0-1 1 16,0 1-6-16,0 0 4 0,15 2 11 15,-15-1 0-15,14 2 6 0,-14 0-11 0,12-1-6 16,-6 1-9-16,4 0 1 0,-3 0 8 0,-3 0 5 16,0-2-1-16,0 2-6 0,1-1 1 0,-3-2-7 15,-2 1 8-15,2 0 10 0,-2 0 0 0,2-1 1 16,-2-1 0-16,0-1-5 0,2 2 4 0,0 0-2 16,-1-3-1-16,-1 4-3 0,0-2 5 0,0 0 9 15,0 1-9-15,0-1 7 0,0 3-14 0,0-1-1 16,0-2 9-16,0 1-7 0,0 2 10 15,0 0-5-15,0-2-3 0,20 1 9 0,-20 1-7 0,0-1-8 16,0 2 11-16,19 1-3 0,-19-1 10 16,0 3 3-16,15-3-9 0,-15 1-1 0,10 1-8 15,-2-1 14-15,-8-2-15 0,7-1 6 0,-7 1-7 16,6-3-8-16,-6 2 15 0,2 1 1 0,0 0 6 16,-2-2 2-16,1 1-2 0,1 0-9 0,5 0 12 15,-5-1-2-15,2 0-7 0,-4 0 3 0,5 1-6 16,-1-2-11-16,-1 3 13 0,1-6-4 0,0 6 8 15,-4-4 7-15,2 1-17 0,2-1 18 0,-4 0-14 16,0 1 10-16,0-3 2 0,0 4-11 0,0-4 8 16,0 2-9-16,0 0 14 0,0-2-8 0,0 0-7 15,0 0 6-15,0 0-3 0,0 0 4 0,0 0-5 16,0 0-1-16,0 0-7 0,0 0 5 16,0 0 2-16,0 0-1 0,0 0-11 0,0 0-41 15,0 0-36-15,0 0-56 0,0 0-49 0,0 0-4 16,0 0 39-16</inkml:trace>
  <inkml:trace contextRef="#ctx0" brushRef="#br0" timeOffset="22028.39">9100 6028 126 0,'0'0'9'0,"0"0"5"0,0 0 11 0,0 0 1 15,0 0-9-15,0 0 4 0,0 0-14 0,0 0-2 16,0 0 6-16,0 0-12 0,0 0 15 0,0 0-1 16,0 0 6-16,0 0 11 0,0-22-6 0,0 22 20 15,0 0 0-15,0 0 18 0,0 0 10 0,0 0 8 16,0 0 8-16,0 0 3 0,0 0 15 0,0 0-17 16,0 0-2-16,0 0-36 0,0 0-18 15,0 0-18-15,0 0-22 0,0-18 35 0,0 18-16 16,0 0 16-16,0 0 13 0,0-13-25 0,-28 13 1 15,28 0-17-15,0 0 8 0,0 0 8 0,0 0 4 16,0 0 5-16,0 0-9 0,0 0-12 0,0 0 12 16,0 0 7-16,0 0-23 0,0 0 16 0,0 0-15 15,0 0 4-15,0 0 14 0,0 0-10 0,0 0 10 16,0 0-4-16,0 0 8 0,0 0-12 0,0 0-4 16,0 0-14-16,0 0-11 0,0 0 21 0,0 0-30 15,0 0 20-15,0 0-5 0,0 0-11 16,0 0 11-16,0 0-49 0,0 0-30 0,0 0-29 0,0 0-10 15,0 0 8-15,0 0-2 0,0 0-6 16,0 0-18-16,0 0-14 0,0 0-4 0,0 0 38 16</inkml:trace>
  <inkml:trace contextRef="#ctx0" brushRef="#br0" timeOffset="23212.23">10362 8374 319 0,'0'0'22'0,"0"0"28"0,0 0 9 0,0 0 4 16,0 0-12-16,0 0-32 0,0 0-1 0,0 0-8 16,-18 0-18-16,18 0 10 0,0 0-5 0,0 0-2 15,0 0 11-15,0 0-5 0,0 0-2 0,0 19 6 16,0-19-5-16,0 0 4 0,0 11 1 0,0-11-8 16,0 0 9-16,0 12-8 0,0-12 8 0,0 0 3 15,0 5-9-15,0-5 1 0,0 0 2 0,0 0 5 16,0 0 8-16,0 0 18 0,0 0-6 15,0 0-3-15,0 0-11 0,0 0-13 0,0 0 1 16,0-22 25-16,0 22 39 0,0 0 33 0,0-17 40 16,0 17-7-16,0 0-24 0,0 0 2 0,0-11-45 15,0 11 1-15,0 0-7 0,0 0-35 0,0 0 12 16,0 0-27-16,0 0-6 0,0 0-1 0,0 0-13 16,0 0 7-16,0 0-2 0,0 0-5 0,0 0 5 15,0 0 1-15,0 0 5 0,0 0 13 0,0 17-7 16,0-17-5-16,0 0-1 0,0 0-3 0,0 0 4 15,0 0 6-15,0 0 1 0,0 0-8 0,0 0 9 16,21 0 2-16,-21 0-8 0,0 0-2 16,0 0-6-16,0 0 3 0,0 0-11 0,18 0 15 15,-18-19-16-15,13 19-43 0,-13-16-21 0,13 16-80 16,-13-17-67-16,9 17-37 0,-9-18-37 0,8 8 28 16,-8 1 82-16</inkml:trace>
  <inkml:trace contextRef="#ctx0" brushRef="#br0" timeOffset="24825.36">9005 6004 153 0,'-6'0'14'15,"2"-15"14"-15,-2 15 7 0,6 0 15 16,-2 0-5-16,-2 0-9 0,1 0 11 0,3 0 1 15,0 0-3-15,0 0 11 0,0 0 2 0,0 0 10 16,0 0 7-16,0 0 16 0,0 0-18 0,0 0-19 16,0 0-16-16,0 0-30 0,0 0 3 0,0 0-2 15,0 0 30-15,0 0 41 0,0 0 12 0,30 0 19 16,-30 21-3-16,0-21-35 0,28 19-9 0,-28-19-18 16,24 24-29-16,-24-24-3 0,27 25 9 0,-10-11 1 15,-2 3 7-15,3-3-8 0,-2 5-5 0,3-2-5 16,1 1-13-16,-4 1 7 0,5 0-6 0,-2 1-2 15,1-1 13-15,1-1-2 0,-2 2-17 0,1-1 10 16,-1 0-8-16,1 2 6 0,-1 0 12 0,-2-1-5 16,-2 1 4-16,0 1-7 0,3-2-14 0,-6 2-3 15,3-2 13-15,-3 0-3 0,1 1 14 16,-3 0 0-16,1-2-7 0,1-1-7 0,-3 0 4 16,-2 0-1-16,3 1 0 0,-2-2 9 0,-1 1-9 15,2 1 6-15,1-2-7 0,-4-1 4 0,2 0 5 16,1-1-5-16,3 1 2 0,-3-3-5 0,1 2-12 15,2-1 15-15,1-2 1 0,1 3-3 0,-2 0 12 16,4 0-13-16,-2-2-6 0,1 3 14 0,-1 0-4 16,-1-3 0-16,-1 5-8 0,-1-3 1 15,2 2-8-15,-3 0 7 0,-1 2 5 0,-2-5 2 16,3 3 4-16,-3-4-4 0,2 0 2 0,-2 2-19 0,1 1 8 16,0 0 11-16,-1 1-11 0,3-3 1 15,-2 7 8-15,1-2-16 0,-2-1 6 0,3 0 12 16,-4-4-11-16,-1-1 14 0,2-1-2 0,-2-2 2 15,1 1 0-15,-2-3-4 0,-2 1 1 0,2-1-3 16,2 0-2-16,-2 3-13 0,-2-3 12 0,5 1 0 16,-4 0 5-16,2 3 6 0,2-3-12 0,-2 1-2 15,1-1 3-15,4 4-8 0,-3 0 4 0,2 1 5 16,1 1-7-16,1 0 9 0,0 1 1 0,-2 2-3 16,-1-1-6-16,0 0 11 0,2-4-16 0,-3 1 10 15,-1 0-3-15,-1-1-3 0,0-1 11 16,2 3-19-16,0-5 21 0,0 1-7 0,-1 3 9 15,-1-3 7-15,0 1-24 0,1-2 8 0,-2 1-9 0,-2 0 1 16,2-3 9-16,0 2-7 0,0-2 10 16,-1 1-2-16,0-1-1 0,-1 0 2 0,2 1-4 15,-3-2-3-15,2 1-1 0,-1 2 0 0,1-2 8 16,-2 2-6-16,1 0 12 0,2 2-2 0,1-2-9 16,-1 0 1-16,0 2-5 0,-1-2 10 0,2 0 0 15,0 0-1-15,0-1 6 0,2 1-12 0,-5-1 2 16,7 1 6-16,-3-1-4 0,3 2 9 0,-3 1-2 15,3 1-8-15,0-1-3 0,-3 1-7 0,1-2 7 16,0 1 8-16,-2-2 0 0,0 1-2 0,-1 0-5 16,-2-4 0-16,1 1 2 0,0 3 3 15,0-2-8-15,-2-1 7 0,1 1-6 0,0 1 8 16,2-1-1-16,-2 1 3 0,2 2-5 0,0-1-18 16,1 0 5-16,2 3-8 0,-1 0-5 0,-1-1 7 15,0 1 0-15,2-2 4 0,-3 2-5 0,0-2-14 16,2 0 2-16,0 0-14 0,-1 3 29 0,2 2 19 15,-2 1-6-15,-1-1 16 0,2-2-21 0,2 3-6 16,-5 0 12-16,0-1-14 0,-2-7 12 0,-1 0 2 16,4-2-6-16,-3-2 6 0,-1-3-22 15,0 0-6-15,2-3-28 0,-1 1-46 0,1-1-72 16,-2 0-91-16,0 0-37 0,0 0-9 0,0-23 91 16</inkml:trace>
  <inkml:trace contextRef="#ctx0" brushRef="#br0" timeOffset="26303.86">8972 5947 163 0,'0'0'3'0,"0"0"6"0,0 0 18 15,0 0 1-15,0 0 6 0,0 0 1 0,0 0-10 16,0 0 4-16,0 0-2 0,0 0-18 0,0 0-15 15,0 0 5-15,0 0-14 0,0 0 16 0,0 0 6 16,0 0-11-16,29 0 4 0,-29 0-4 0,23 0 2 16,-23 0 9-16,28 18 1 0,-9-18-4 0,0 0-6 15,3 24-8-15,0-24 6 0,4 18 8 0,2-18 0 16,-2 17 9-16,4-17-10 0,2 18-5 0,-1-10 17 16,2 1-17-16,2-1 3 0,0 2 8 0,-2-2-12 15,-1 1 2-15,0 1 0 0,-5-1 5 16,4 0-12-16,-2-3 11 0,-4 2 3 0,0-2-11 15,-1 1 10-15,2-2-7 0,-2 0-7 0,-1 0 11 16,-3 1-6-16,1 1 9 0,-2 0 8 0,1 0-10 16,-3 0 0-16,1 2-5 0,1-1 0 0,-2-2 3 15,2-1 0-15,-5 3 2 0,0-1-4 0,2-1-2 16,-1 0 11-16,-2 0-10 0,1 1-3 0,0-2 10 16,2 0-6-16,-2 0 1 0,5-1 12 0,-3 2-16 15,-1-3 7-15,0 1-2 0,6 1-5 0,-8-1 1 16,4 0 2-16,-4-1 5 0,-1 1-4 15,1 0 8-15,-2-1-10 0,0 1-2 0,-6 1 2 16,2-1-3-16,3 0 10 0,3 1-5 0,-2-1-2 16,-2 0-8-16,3 0 5 0,2 0 4 0,-3 0 1 15,1-1 11-15,-3 0-10 0,3 1 4 0,-3-2-5 16,6 3 1-16,-1-4-6 0,-1 2 3 0,6 1 0 16,-2 1 10-16,3 0-6 0,0-1-8 0,2 0 12 15,-4 1-17-15,-1-2 16 0,1 1 3 0,1-2-14 16,-5 2 12-16,-3-1-8 0,1-2-1 0,1 2 9 15,-2 0-8-15,-1 1 4 0,4-2 0 0,-4 2 3 16,6-1-4-16,-2 1-3 0,-3 1 2 0,3-1-2 16,1-1-1-16,2 2 14 0,-3-1-8 15,2-1-4-15,-5 0 2 0,2 3-8 0,1-2 9 16,0 0-2-16,-3 0 0 0,-2 0-3 0,5 1 0 16,-2-1 10-16,1 0-6 0,3-2 7 0,1 1-11 15,1-1-5-15,4 0 11 0,-3 1-7 0,3-1 11 16,0 1-5-16,4-1-3 0,-1 1 2 0,1-1 0 15,-5 0 4-15,0 2-2 0,4-1-6 0,-4 0-3 16,-2 0 3-16,-3 0 6 0,-1-1-5 0,-5 2 0 16,4-3-1-16,-6 0-3 0,-2 1 12 0,-4-1-5 15,5 0 1-15,-5 0-1 0,2 2-1 0,-3-2 1 16,2 2 1-16,-1-1-6 0,1-1 1 0,3 1 5 16,-4-1-2-16,2 3 2 0,-1-3 5 0,6 1-7 15,-2 2 4-15,-1-3 2 0,1 2-13 16,1 0 6-16,2 0-1 0,-3 0-1 0,4-1 4 15,0 3 2-15,4-4-6 0,-1 3 3 0,-2-1 5 16,2-2-8-16,-3 3 2 0,1-2-1 0,-2 1 7 16,3-2-8-16,-6 0 9 0,1 2-7 0,0-1-4 15,-2-1 13-15,3 0-8 0,-2 3 0 0,1-3-4 16,-4 1-3-16,0 2 3 0,0-3 8 0,-1 1-1 16,3 1-5-16,7-2 4 0,-6 2-7 0,2-1 3 15,0 1 6-15,2 0-6 0,4-2 2 0,-7 4 2 16,3-4-1-16,-8 2 6 0,0 1-6 0,7-2-6 15,-3 1 12-15,0-2-6 0,-5 4 0 0,5-4 1 16,0 1-12-16,-1 2 1 0,3-3 9 0,-5 3 3 16,6-3 1-16,-5 2 8 0,5-3-6 15,2 4-6-15,-7-1 0 0,5-1-6 0,-1-1 6 16,1 3 4-16,-1-3 2 0,1 3-4 0,0-2-2 16,1 0-4-16,4 0-2 0,-6 1 4 0,0-2 5 15,-2 2-2-15,0 0-1 0,0-2 4 0,-3 0-4 16,-2-1 2-16,-1 1-2 0,3 1 1 0,2-2-3 15,-4 0 4-15,-1 0-1 0,-1 1-8 0,3-1 8 16,-2 0-10-16,2 0 9 0,-3 0 0 16,0 0-15-16,0 0-7 0,0 0-22 0,0 0-14 15,0 0-18-15,0 0-15 0,0 0 17 0</inkml:trace>
  <inkml:trace contextRef="#ctx0" brushRef="#br0" timeOffset="26449.3298">11839 6754 16 0,'0'0'-3'0,"0"12"-1"0,0-12 0 0</inkml:trace>
  <inkml:trace contextRef="#ctx0" brushRef="#br0" timeOffset="28540.56">10563 5828 102 0,'-3'0'7'0,"3"0"9"0,-1 0 8 0,0 0 2 16,-2 0-3-16,3 0 4 0,0 0 1 0,0 0 9 16,0 0 9-16,0 0 5 0,0 0 5 15,0 0-6-15,0 0 4 0,0 0-9 0,0 0-2 16,0 0 2-16,0 0-3 0,0 0-13 0,0 0-1 16,0 0-3-16,0 0 4 0,0 0 15 0,0 0-14 15,0 0 7-15,0 0-17 0,0 0 2 0,0 0 17 16,0 0-12-16,0 0 20 0,0 0 3 0,0 0-5 15,0 0 15-15,0 0-7 0,0 0-28 0,0 0 15 16,0 0-7-16,0 0 7 0,0 0 20 0,0 0-17 16,0 0 3-16,0 0-10 0,0 0 0 0,0 0-3 15,20 0-15-15,-20 0-1 0,0 0-12 16,0 0 14-16,0 0 4 0,19 0-4 0,-19 0 11 16,17 0-12-16,-6 0 9 0,0 0-9 0,4 0 3 15,-3 0-7-15,1 0-3 0,-2 0 17 0,1 0-8 16,0 0-7-16,-1 0-1 0,2 0-2 0,-2 0-5 15,-1 0 15-15,3 0-14 0,-2 0-3 0,-2 0-10 16,-3 0 7-16,3 0 4 0,-3 0 2 0,-1 0 8 16,2 0-16-16,1 0 3 0,-4 0-4 0,2 0 0 15,0 0 5-15,-1 0-3 0,0 0 3 0,0 0 0 16,1 0-2-16,-2 0 3 0,1 0 2 0,-1 0-7 16,1 0 3-16,1 0 0 0,0 0-4 0,-2 0 19 15,0 0-12-15,2 0 0 0,1 0 4 16,0 0-17-16,-1 0 5 0,1 0 9 0,-4 0-9 15,4 0 4-15,1 0 9 0,-2 0-5 0,0 0-2 16,-1 0 8-16,1 0-11 0,0 0 0 0,0 0 11 16,3 0-13-16,-4 0 8 0,0 0-2 0,3 0-5 15,-2 0 5-15,-1 0 0 0,1 0-2 0,-1 0-5 16,4 0 5-16,-4 0-1 0,0 0 5 0,1 0-4 16,-3 0 3-16,3 0 0 0,0 0-3 0,0 0 8 15,-2 0-4-15,0 0-4 0,1 0 1 0,-1 0-8 16,-1 0 2-16,0 0 7 0,-1 0-12 15,1 0 13-15,-2 0 2 0,4 0-12 0,-1 0 10 16,2 0-1-16,3 0-11 0,-4 0 7 0,1 21 3 0,1-21-6 16,0 0 4-16,-1 0 3 0,3 0-8 15,-4 14 5-15,1-14 5 0,1 0-4 0,0 0 10 16,-2 9-6-16,1-9-1 0,1 6 4 0,-4-3-18 16,2 1 13-16,0-1-8 0,0-1-2 0,-3-1 15 15,1 2-12-15,0-2 5 0,3-1-2 0,-3 0-4 16,3 0 3-16,-3 1 4 0,1-1-1 0,1 0 4 15,-2 0-1-15,1 1 2 0,1 1-6 0,0 2 5 16,0-3-9-16,-2 4-3 0,4-3 3 0,-2 4 4 16,0-1 6-16,2-2 2 0,-3 2-1 0,1 0-19 15,1-1 8-15,1 4 4 0,0-4-4 0,0-1 11 16,-2 4 2-16,3-2-11 0,-3 2 10 16,2-2-3-16,-1-1-6 0,-3 0 0 0,3 2-1 15,-2-1 4-15,3-2-4 0,-2 2-3 0,-2 0 3 16,2-1-6-16,0 0 10 0,-1 0-2 0,-1-1 1 15,3 2 6-15,-1-1-5 0,-3 0 5 0,3 0-2 16,-1 3-8-16,0-2 2 0,1 0 2 0,-1-1-4 16,2 2 4-16,-2 0 1 0,3 0-7 0,-1-1 3 15,-4 1 4-15,5-1-9 0,-2 1 8 0,-1 0-1 16,-2-1 1-16,3 3 3 0,-1-2-4 0,-1-2 9 16,3 2-14-16,-6-2 2 0,2 2 5 0,3 0-7 15,0-1 5-15,-3 0 9 0,-1 2-7 0,3 0-2 16,-3 1-1-16,2-1-9 0,-1 0 12 0,-2 0-4 15,0 1 4-15,2-1 6 0,-2-1-12 16,1 0 12-16,-1-1-4 0,2 1-7 0,-1-2 6 16,2 3-6-16,0-3 0 0,2 2 6 0,-2-2-7 15,-1 1 4-15,3 1 2 0,-5-2-6 0,3 2 6 16,1-1-3-16,-3-3 7 0,4 5-4 0,-2-1 6 16,0-3-11-16,3 1 0 0,-2 1 6 0,1 1-7 15,2 1 13-15,-1-1-9 0,-3-1 2 0,1 1-6 16,1 0 0-16,-1-1 6 0,0 0-7 0,0-1 10 15,-2 2-5-15,5-1 5 0,-2-1 6 16,2 0-7-16,-5 1 3 0,1 0-9 0,1-1 0 16,-2 0 2-16,1 1 1 0,2-2-6 0,-4 1 1 15,2 0 8-15,1 0-2 0,3 0 7 0,-3-2-9 16,-2 3-9-16,0-2 11 0,3 1-5 0,0-1 6 16,-5 1 1-16,2 0-10 0,1 0 2 0,0-1 3 15,2 3-4-15,-4-3 9 0,1 0-4 0,0 0 1 16,5 1 2-16,-5 1-2 0,0-1 3 0,-2 1-6 15,3-1 6-15,-1 2-6 0,2-2 3 0,-2 0 0 16,0 2-3-16,0-3 2 0,0 1 0 0,1 1 6 16,-1-1-6-16,0-1 0 0,-1 0-7 0,3 2 4 15,-4-2 1-15,3 1 6 0,-1 0 0 16,-2 1-9-16,2-2 13 0,0 0-9 0,0 1 4 16,-2 0 6-16,1 0-13 0,1 0 7 0,0 0-4 15,2 1 0-15,-4-2 1 0,0 2 5 0,1 1-2 16,2-1-5-16,-3-2 6 0,1 3-5 0,0 0-1 15,-1-2 11-15,4 2-4 0,-4-1-1 0,2-1 2 16,-2 1-10-16,0 0 5 0,2-1 0 0,-1 1-2 16,-1 1 1-16,1 1-4 0,-1-3 5 15,0 2 5-15,2 2-5 0,-1-2 8 0,-1 1-13 0,0-1 5 16,1-2 5-16,-1 1-4 0,0-1 2 0,0 0-7 16,1-1-1-16,-1 0 1 0,2 2 2 0,0-2 5 15,-2 1 0-15,0-2-7 0,0 2 4 0,2-1 0 16,-2-3 1-16,0 3-1 0,0-2 0 15,0 0-3-15,0-1-8 0,0 0-2 0,0 1-47 16,0-1-56-16,0 0-62 0,0 0-97 0,0 3-76 16,0-3-54-16,0 0 13 0,0 0 104 0</inkml:trace>
  <inkml:trace contextRef="#ctx0" brushRef="#br0" timeOffset="30221.55">11878 6763 224 0,'0'0'5'0,"0"0"8"15,0 0 0-15,0 0 10 0,0 0-8 0,0 0 0 16,0 0 7-16,0 0 1 0,0 0 10 0,0 0-7 16,0 0-9-16,0 0-6 0,0 0 0 0,0 0 0 15,0 0 1-15,0 0 4 0,0 0-8 0,0 0 10 16,0 0 2-16,0 0 6 0,0 0 8 16,0 0-14-16,0 0-1 0,0 0 0 0,0 0-8 15,0 0 12-15,0 0 13 0,0 0-12 0,0 0 14 16,0 0-4-16,0 0 11 0,0 0 1 0,0 0 0 15,0 0 6-15,-25 0-17 0,25 0 4 0,0 0-7 16,0 0-4-16,0 0 3 0,0 0-5 0,0 0 9 16,0 0-17-16,0 0 8 0,0 0 7 0,0 0-22 15,0 0 15-15,0 0-15 0,0 0-7 0,0 0 18 16,0 0-4-16,0 0-15 0,0 0 8 0,0 0-14 16,0 0-4-16,0 0 28 0,0 0 4 0,0 0 10 15,0 0 6-15,0 0-19 0,0 0-18 0,0 22 0 16,-25-22 3-16,25 0-6 0,0 0 16 0,0 13-6 15,0-13-7-15,-15 0 6 0,15 13 3 16,0-13-6-16,0 9 0 0,0-9 14 0,-10 9-17 16,10-6 11-16,0 3 0 0,-4-2-4 0,4 2 16 15,-4-1-4-15,4 1-5 0,0 1 0 0,0-1-16 16,0-1 9-16,0 2 5 0,0-2 4 0,0 3-12 16,0-2-5-16,0 2 4 0,0 3-10 15,0-4 8-15,0 2-4 0,0 0-1 0,0-1 13 0,-17 0-3 16,17 1 6-16,0-2-11 0,0-1-4 0,0 1 4 15,-9 1 0-15,9-4-1 0,0 3-5 16,0-3 8-16,0 0-9 0,0 1 11 0,0 1-5 16,0-2-9-16,0 0-2 0,0 3-8 0,0-3 8 15,0 3 12-15,0 0 7 0,0 2 2 0,0-4-9 16,0 3-12-16,0-2 10 0,0-1-1 0,0-1 5 16,0 2 6-16,-19-1-25 0,19 0 18 0,0 0-4 15,0 2 0-15,0 0 2 0,-12-1-11 0,12 2 0 16,0 0-4-16,0-2 12 0,0 3-4 0,-5-2 4 15,5-1-3-15,-3 1 11 0,2 0-3 0,1-3-4 16,-2 2 5-16,0 2-13 0,2-3 10 0,-2 1-8 16,-2 1-1-16,-1-2 4 0,4 2-7 0,-1-1 11 15,0 1 2-15,-2-2-1 0,2 0 7 16,-1 4-4-16,3-2-8 0,-2-1 11 0,-2 2-10 16,0 1-3-16,3-1 2 0,-2-1-12 0,1 1 9 15,-3 1 0-15,1-4 3 0,2 2 10 0,0-2-5 16,0 2 3-16,-1 0-2 0,1-1-3 0,-1-3-4 15,3 2 1-15,-1-1 0 0,-1 1 1 0,-3-1 2 16,3 0-3-16,0-1 10 0,1 2-15 0,-3 1-1 16,0-1 13-16,1 0-11 0,1 0 6 0,2 2 2 15,-4-2-9-15,2 1 14 0,1 1-6 0,-2-1-2 16,0 2 7-16,2-4-10 0,-1 2 7 0,-3-1-4 16,0 1-1-16,4-1 3 0,-4 1-2 0,1-2 15 15,4 2-14-15,-5-2-1 0,5 1-4 0,-2-2-8 16,-1 2 8-16,-1-3 5 0,2 4 3 15,0-2-8-15,-4 1 2 0,2-2-6 0,-1 3 15 16,1-5 6-16,2 6-2 0,0-3-1 0,1 2-13 16,0-2-4-16,1-3 3 0,-2 5-2 0,2-3 2 15,-2 2 3-15,-1-1 0 0,-1 0 1 0,0 1 4 16,1-1 5-16,-4-1-11 0,2 2 5 0,1-1-1 16,0-1-6-16,2 2 10 0,-1-2-3 0,0 2-6 15,2-2 5-15,0 1-1 0,-2-2 1 16,-2 1-7-16,0 1-8 0,1-1 12 0,-1 1 3 0,1-1 3 15,-2 2 4-15,3 0-11 0,-3-1-5 16,3 3 11-16,-2-3-3 0,2 0 1 0,0 2 10 0,1-2-12 16,-5-1 2-16,2 2-3 0,0-2-6 15,1 2 10-15,0-2 2 0,2 3-2 0,-3-3-8 16,0 2 2-16,0-1-1 0,0 1 1 0,0 0 4 16,0-1 0-16,-1-1 2 0,2 1 6 0,-2 2-7 15,2-3-1-15,-1 1-3 0,2 0 2 0,1-1 7 16,-3 0-7-16,1 1-4 0,-1-3 0 0,-1 3 5 15,2-1-2-15,0 0 5 0,2 1-9 0,-5-1 2 16,3 0 6-16,-4-1 2 0,2 4-1 0,1-4-7 16,-2 3 2-16,1-3 3 0,-1 1-4 0,2 3-1 15,1-3 2-15,0 2-5 0,0-1 11 0,-3 2 3 16,0-2-2-16,1 0 0 0,0 4-1 16,1-2-9-16,-3-1-5 0,1 1 5 0,-2 0-1 15,6-1 10-15,-4 1-2 0,3 0-5 0,-2 1 6 16,1-2 1-16,0 2-3 0,2-3-3 0,-3 2-9 15,0 0 1-15,0 0 12 0,0-2 4 0,2 2-2 16,-1-3 3-16,0 3-6 0,1-1-7 0,-2-1 2 16,2-1 6-16,-1 1-3 0,2-3-2 0,-4 3 9 15,3-1-13-15,-1-1 3 0,-2 2 12 0,2-2-13 16,-3 1 7-16,1 0 3 0,-2-1-14 0,0 2 13 16,2 0-5-16,-2-2 1 0,-2 1 6 0,4 0-1 15,-1 0-12-15,-2 0 4 0,2 1 6 0,1-3-11 16,-1 4 11-16,1-3-2 0,-1 1-13 15,-1 2 10-15,3-2 3 0,-2 0-2 0,1 1 5 0,0-1-2 16,-1 1-11-16,-2 0 4 0,0-1 6 16,1 3-5-16,0-4 8 0,-2 3-4 0,1 1 4 15,-1-1 1-15,4-1-4 0,-1 2-4 0,1-2-4 16,-3 1 2-16,1 2 4 0,-1-2 3 0,1-1-3 16,0 3 6-16,0-3 1 0,-3 2-6 0,3-1 3 15,0-1-9-15,2 0-3 0,-4 0 12 0,3 2-4 16,-1-4-1-16,0 3 1 0,0-3-8 0,0 3 13 15,0-2 3-15,-1 3-1 0,3-3-8 0,-2-2 0 16,-1 4 1-16,3-1-2 0,0-3 12 0,0 3-7 16,-1-4-3-16,1 0 2 0,-1 2 3 15,1-2-9-15,0 0 7 0,1 0 2 0,1 0-32 16,-1 0-42-16,-1 0-57 0,1 0-59 0,3 0-91 16,-2 0-57-16,-3 0-45 0,0 0 40 0,-3-20 115 15</inkml:trace>
  <inkml:trace contextRef="#ctx0" brushRef="#br0" timeOffset="31613.22">9026 7349 404 0,'0'0'12'0,"0"0"26"16,0 0 18-16,0 0 11 0,0 0-1 0,0 0-17 15,0 0-11-15,0 0-16 0,0 0-9 0,0 0-21 16,0 0 3-16,0 0 5 0,0 0-1 0,0 0 22 15,0 18 2-15,0-18-3 0,0 0 19 0,0 19 11 16,0-19 1-16,0 21 12 0,0-11-15 0,0 4 3 16,0-3 7-16,0 4 19 0,0-5 4 0,0 4-15 15,0-1-21-15,0 0-16 0,0 2-11 16,0-2-5-16,19 2 7 0,-19-1-20 0,0 1 3 16,17-1 5-16,-17 1-5 0,13-1 3 0,-13-2 4 15,9 1-17-15,-9-1 14 0,9-2 2 0,-2 0-11 16,-1 2 27-16,0-3-25 0,1 1 4 0,0-1 18 15,-1 0-19-15,4 1 3 0,-1-1 4 0,-2 1-6 16,1-1 6-16,0-1 9 0,-1 2-5 0,2-3 4 16,1 2-10-16,-1 0 1 0,0-1 1 0,3 0-13 15,-2 0 13-15,0 2-9 0,0-2 8 0,-1-1-5 16,1 3-3-16,-2-3 0 0,1 0 5 16,-2-1 0-16,-1 3 2 0,0-3-4 0,2 2-18 0,-2-2 13 15,-1 1-6-15,1-2 8 0,-1 1 11 0,1 0-3 16,0-1-7-16,0 0 1 0,0 0-3 0,-1 0-1 15,1 0 7-15,-1 1-5 0,2 0 2 16,-1-1-2-16,-1 2-3 0,2-2 5 0,-3 1 1 16,2 0-1-16,-2 2-1 0,0-1-3 0,0-1-1 15,-1 1-6-15,2-3 20 0,-1 1-12 0,-1 2 1 16,1-2 0-16,0 0-8 0,1 2 16 0,-1-1-8 16,0-4 5-16,2 5-9 0,-1 0 0 0,0-2 9 15,0 0-5-15,0 1 0 0,0-3 0 16,1 1 0-16,-2 1 4 0,0-1-2 0,0-1-7 15,-1 2-1-15,1-3 3 0,0 4 9 0,1-3 5 16,-3 0-12-16,2 2-2 0,0-3-11 0,1 3 6 16,-1-3 3-16,1 1 6 0,2 2 11 0,-3-2-6 15,2 0 4-15,3 0-13 0,-3 0 1 0,4 1 3 16,-2-3-3-16,-1 1 13 0,2 1-9 0,2 0-4 16,-2 0 1-16,-1 2-2 0,0-3-2 0,-3 2 3 15,3-2-1-15,-3 2 4 0,0-2 1 0,0 0-4 16,-3 1 1-16,2-1 1 0,-1 0-1 0,0 0 9 15,0-1-5-15,1 2 1 0,-2-1-7 0,4 0-10 16,0 0 21-16,0 2-16 0,0-3 11 0,-1 2 9 16,1 0-16-16,4-1 10 0,-1 1-4 0,0 0-3 15,1 1-21-15,0-1 19 0,-1 1 9 16,2 0-18-16,-3 2 31 0,0-6-25 0,1 4 5 0,0-3 5 16,0 3-8-16,-1 0 9 0,0-3-17 15,-1 2 23-15,2-1-6 0,0 2-4 0,-2-2 12 16,-1 0-19-16,1 0 13 0,-1-2-15 0,0 2 6 15,3 0 3-15,-2-1-13 0,1-1 16 0,0 2-13 16,-1-1 11-16,2 1-5 0,1 0 12 0,0-2-1 16,1 0-15-16,-1 0 8 0,4 0-3 0,-2 0-4 15,0 0 7-15,0 0 3 0,-1 0-9 0,0 0 5 16,-2 3 3-16,-1-3-7 0,1 4 5 0,-1-4 8 16,-1 2-15-16,1 0 4 0,0-2 6 0,3 3-11 15,-1-1 15-15,0-1-7 0,-1 2-13 16,-3-2 8-16,3 0-7 0,-2-1 19 0,1 0-6 15,-1 0-3-15,0 0 12 0,-1 0-13 0,1 0 5 16,2 0 12-16,0 0-12 0,-3 0-3 0,2 0 0 16,-3 0-10-16,0-18-2 0,2 18 6 0,1 0 11 15,-1 0-9-15,1 0-7 0,1 0-6 0,-3 0-15 16,4 0-9-16,-1 0-7 0,-2 0-13 0,3 0-13 16,-1 0-2-16,1-9-5 0,-3 9 6 0,2 0-44 15,-3-6-35-15,1 1-47 0,-1 0-49 0,4-2-12 16,-8 1 55-16</inkml:trace>
  <inkml:trace contextRef="#ctx0" brushRef="#br0" timeOffset="33570.57">10386 5843 243 0,'0'0'12'0,"0"0"12"15,0 0 10-15,0 0 9 0,0 0-5 16,0 0 10-16,0 0-8 0,-24 0-10 0,24 0 6 16,0 0-13-16,-18 0 1 0,18 0 18 0,0 0-4 15,-23 0 9-15,23 0-7 0,-11 0-16 0,11 0 1 16,-16 0-17-16,16 0 10 0,-15 0 5 0,2 0-9 15,3 0-1-15,5 0 5 0,0 0-1 0,-5 0 0 16,4 0-1-16,1 0 3 0,4 0 19 0,-2 0 12 16,2 0 8-16,-3 0-7 0,0 0-14 0,3 0-24 15,1 0 15-15,-7 0 9 0,3 0-16 0,-5 0 12 16,5 0-4-16,-3 0-29 0,1 0 17 0,-2 0-1 16,0 0-24-16,2 0 28 0,-1 0-8 15,1 0-15-15,-3 0 11 0,5 0-20 0,-7 0 12 16,3 17 17-16,1-17-14 0,2 0 13 0,-3 0-19 15,2 0 6-15,0 0 9 0,-5 0-3 0,6 12-14 16,-2-12 9-16,1 0-3 0,0 0 6 0,-3 6 10 16,-1-6-25-16,3 3 9 0,0 1-13 0,-3-3 12 15,0 2 8-15,-1-2-8 0,3 1 8 0,2 0-4 16,0 0-11-16,0-2-1 0,1 0-7 0,-2 0 8 16,0 1 18-16,2-1-7 0,-3 1 0 0,1 3 10 15,-1-3-18-15,1 2 8 0,2 2 0 16,-3 0-16-16,2-1 4 0,-1 0 19 0,2 1-12 15,0 0 5-15,1 0 8 0,-3-3-24 0,0 4 23 16,1-2-15-16,-2-1-11 0,2 3 29 0,0-1-18 16,-2 1 12-16,1 1 6 0,-2-1-22 0,3 1-3 15,-3-1 10-15,3 3-6 0,-1-1 7 0,0-4 3 16,1 1 1-16,-2 0 3 0,3 1-7 0,0-1 11 16,0-1-18-16,0 2 14 0,-2-1-8 0,1 1 5 15,-1 0 7-15,1 1-8 0,1-2 14 0,-3-2-32 16,3 2 11-16,-1 1 4 0,0-1-4 0,0 2 25 15,-1-1-11-15,1-2-16 0,0 1 6 16,-1 4-7-16,0-3 7 0,-2-2 10 0,3 0-20 16,1 1 26-16,-1-2-22 0,1 2-1 0,0 0 10 15,1-2-14-15,-1 1 7 0,0 0 10 0,0 0-7 16,1-1 9-16,0 1 8 0,-2 2-9 0,1-1-4 16,-1-1 0-16,2 2-13 0,0 0 6 0,-3 1 4 15,0-1-10-15,0-2 11 0,-2 4-11 0,4-3 23 16,-2-1-21-16,0 2 14 0,0-1 0 0,2 1-2 15,0 0-11-15,-2-1-10 0,3 0 13 0,-2 0-6 16,2-2 20-16,-2 2 0 0,2-2-7 0,-2 2-2 16,2 0-2-16,0-2 7 0,-1 3-6 0,1-2 3 15,-1-1 7-15,1 1-7 0,-4-1 7 16,3 2-17-16,0-1 5 0,-2 1-5 0,4-2-2 0,-5 2 9 16,2 1-4-16,0-3 17 0,0 1 6 15,-2 2-11-15,-1-2-7 0,3 3-15 0,-2 0-1 16,-3-3 12-16,4 4 14 0,0-1-11 0,0 1 6 15,0-1-6-15,0 3 7 0,1-3 1 0,-2 2-17 16,3-2 21-16,0 2-21 0,-1-3 4 0,0 0 17 16,2 1-15-16,-1-2 3 0,2 1 7 0,0-2-4 15,-3 2 0-15,1 1 3 0,1-3 1 0,0 1-4 16,0 0-9-16,0-1 9 0,1 1 12 16,-1 0-18-16,-2-1 10 0,5 2 8 0,-6 0-23 0,4 2 11 15,-1-2 11-15,1 0-32 0,-1 2 30 0,2 1-3 16,-2-5-6-16,1 4 16 0,0 1-18 15,0-4 10-15,1 2-20 0,-2 0-3 0,0-1 4 16,1-1 12-16,-1 3 0 0,-2-2 12 0,3 1-9 16,1-1-5-16,-3 1 4 0,1-1 13 0,0 0 11 15,-1 1-20-15,3-1 13 0,-2 1-22 0,0-2 2 16,-1 2 7-16,3-2 1 0,1 1-2 0,-1 1-14 16,1-1 8-16,-2 1-11 0,2-2 11 0,-3 2 6 15,2 0-13-15,-1 1 15 0,0-1-8 0,0-3-8 16,-3 4 6-16,3-2 0 0,0 0 0 0,1 1 8 15,-1-3 4-15,1 3-17 0,0-1 5 0,1 0 2 16,-1 2-1-16,1-3 9 0,0 2-3 16,-3 0-8-16,4-1 3 0,-1 0 1 0,0-2 3 15,1 3-4-15,0-3-4 0,0 3-6 0,0-1 14 16,0 0-2-16,0 1 7 0,0-1-5 0,0 1-15 16,0-1 15-16,0 1-12 0,0-2 5 0,0 1-3 15,0 1-1-15,0-1 10 0,0 2-13 0,-18-3 21 16,18 1-21-16,0 0 10 0,0 0 7 0,0 0-11 15,0 0 16-15,0-2-10 0,0 2 3 0,0-1-13 16,0-1-4-16,0 2 1 0,0-2 7 0,0 0 5 16,0 1 5-16,0-1-4 0,0 1-12 0,0-1 9 15,0 0-5-15,0 1-2 0,0 0 16 0,0 0-19 16,0 1 10-16,0 0 11 0,0-1-15 16,0-2 9-16,0-2-4 0,0 2 2 0,0 3 6 15,0-4 1-15,0-2 3 0,0 5-12 0,0 0-3 0,0 2 5 16,0 0-5-16,0-1-3 0,0 0 11 15,0 3-10-15,0-2 11 0,0 2-3 0,0 0-12 16,0-1 7-16,0 2-2 0,0 0 3 0,0-2 12 16,0-1-5-16,0 4-13 0,0-3-1 0,0 0 4 15,0-1-5-15,0 1 15 0,0 4-4 0,0-2-5 16,0-1 7-16,0 1-11 0,0 0 10 0,0 1-3 16,16 2-6-16,-16-3 12 0,0-1-12 0,13 3 10 15,-13-2-4-15,0 2-6 0,10 0 9 16,-10-1-5-16,0 3 12 0,6-4-17 0,-3 3 5 15,-2 0-3-15,0-1-4 0,4 2 13 0,-2 0-2 16,0 1 0-16,0 1-3 0,-1-2 9 0,2 0-13 16,1 2 2-16,1-1-9 0,-1-1-48 0,-1 3-26 15,0-4-72-15,1 1-43 0,3 0-59 0,-6-1-71 16,1 1-14-16,3-2 26 0,1-2 97 0</inkml:trace>
  <inkml:trace contextRef="#ctx0" brushRef="#br0" timeOffset="35655.4">10217 5835 122 0,'0'0'2'0,"0"0"-1"16,0 0 7-16,0 0 4 0,0 0-2 0,0 0-1 15,0 0 3-15,0 0-1 0,0 0 12 0,0 0 14 16,18 0 2-16,-18 0 7 0,0 0 8 0,17 0 2 16,-17 0-10-16,13 0-7 0,-3 0-13 0,-10 0-15 15,11 0 8-15,1 0 3 0,-3 0-4 16,0 0 5-16,3 0-6 0,0 0 3 0,-1 0 7 15,4 0-6-15,-2 0-5 0,1 0-4 0,-6 0-11 16,0 0 3-16,1 0 7 0,-1 0-2 0,-5 0 3 16,2 0 8-16,0 0 9 0,3 0-4 0,4 0 3 15,3 0 7-15,-6 0-18 0,5-24 2 0,2 24 3 16,-4 0-13-16,3 0 2 0,-1 0 14 0,-3 0-14 16,-2 0-3-16,6 0 2 0,0 0-4 0,-2-15 9 15,1 15 19-15,-1 0 6 0,-5 0 14 16,3 0 5-16,0-10-4 0,-3 10 1 0,-1 0-36 15,-2 0 8-15,2 0-20 0,0 0-7 0,2-4 3 16,-3 4-1-16,5 0 5 0,-3-1 3 0,1 1-4 16,-2 0-14-16,3-3 3 0,-3 3 8 0,1 0 7 15,-1 0-23-15,-2 0 8 0,1 0-4 0,-3 0-2 16,1 0 29-16,-1 0-19 0,-2 0-7 0,2 0 3 16,-2 0 4-16,2 0 8 0,0 0-5 0,2 0 12 15,-1 0-18-15,1 0-1 0,1 0 8 0,-2 0-1 16,2 0-2-16,3 0 7 0,1 0 7 0,-2 0-14 15,2 20 6-15,-1-20-10 0,2 0-12 0,-1 0 8 16,0 12 8-16,-1-12 10 0,-1 0 0 0,0 8-7 16,-1-8 0-16,-1 0-19 0,-1 5 8 15,0-5 15-15,1 5 3 0,-3-3 8 0,1-1-1 16,-2-1-17-16,3 1-1 0,-4 1 8 0,3-1-15 16,-1 0 14-16,-1-1-14 0,3 3-3 0,0 0-1 15,0 0 7-15,1 0 8 0,3 2 11 0,0-4 8 16,-2 4-15-16,2-1 0 0,-1-1-11 0,2 2 4 15,-1-1 0-15,-3 2-9 0,2-3 8 0,-3 1-10 16,1-2-1-16,-1 2 23 0,0-3-14 0,1 0 3 16,0-1 2-16,-1 2-10 0,0 2 24 0,1-2 0 15,2 3 21-15,1 2-2 0,1-1-20 16,-3 0-4-16,-1 2-9 0,3-2-6 0,-1 0 22 16,0 2-9-16,-3-1-7 0,4-1 2 0,-3 1-26 15,1-1 13-15,0 0 7 0,2 2 2 0,-2-1 2 16,0 0 19-16,-1 0-13 0,0 0 11 0,-1-1 7 15,0 2-12-15,0-3 3 0,1 3-3 0,1 0 1 16,0-3 2-16,-3 0-7 0,2 3-10 0,-1-3 4 16,2-1-3-16,-3 2 4 0,1-1 5 0,0 0-9 15,2-2-5-15,-3 1 9 0,2 0-16 0,2-2 7 16,-2 0 7-16,1 3-5 0,-1-5 9 16,-3 3-12-16,-1 0 1 0,3-1-7 0,-2 0 8 15,-1 2 15-15,1-1-22 0,-1 1 12 0,3 0 3 0,-3 0-4 16,1 2 4-16,3-2-4 0,-3 2-11 0,2 2 2 15,1-2 4-15,-2 1 4 0,-1-1 8 16,5 3-7-16,-4-1 5 0,2 0-6 0,0-1-3 16,1 1 9-16,-3-3-2 0,2 3 1 0,1-6 2 15,-3 3-15-15,2 0 5 0,-2-3 0 0,-1 1-4 16,3 0 7-16,-4 1 3 0,2-1-8 0,-1 1 12 16,0-3-7-16,-3 2-11 0,2-1 21 0,0 0-14 15,-1 1-1-15,1 0 0 0,-1 1-5 0,0-3-5 16,1 5 16-16,0-2 7 0,-2 4-6 0,2-2 6 15,0 1-6-15,-1 1 2 0,0 1 0 16,2 0-5-16,4 0 4 0,-6 0-6 0,2-2-3 0,1 2 8 16,-1-1-7-16,0 0 5 0,2-2-2 15,-2 1 0-15,-1 0 3 0,3 0-4 0,0 0 0 16,-1-2 3-16,-3 2-7 0,3-2 20 0,-2 1 1 16,4 0-11-16,-3-1 11 0,-2 0-15 0,3-1-2 15,2 0 4-15,-3 0-6 0,1-1 10 0,0 1-3 16,-2 0 2-16,2 3 1 0,2-5-12 0,-1 6 7 15,0-2-4-15,1 0 5 0,0 1 3 0,3 0 10 16,-2 3-4-16,-3-4-4 0,5 1 0 0,-4-1-8 16,1 1 1-16,-1-2-5 0,-5 1 0 0,3 0 6 15,-2-2 7-15,2 1-4 0,-2 0-1 0,0 1-7 16,1-1-4-16,0-1 18 0,-1 2-4 16,2-2 3-16,-2 2 7 0,1-4-27 0,0 3 6 15,1 0 0-15,-3-2 1 0,0 2 14 0,0-2-1 16,0 2-2-16,3-1-5 0,-1 1-4 0,-2-1 3 15,3 0 4-15,0 0-4 0,-3-2 5 0,2 3-5 16,0-2-4-16,1 1-9 0,-2-2 2 16,1 2 16-16,-1-1-11 0,1 1 14 0,2-2-5 0,-4 1-19 15,0-1 16-15,0 2 8 0,4-2-5 16,-2 2 4-16,-2-2-11 0,0 3-12 0,4-2 10 0,-2 1-2 16,1 1 12-16,-1 1 2 0,2-2-9 0,-2 0 7 15,1 2-8-15,1-1-8 0,1 2 21 16,-3-2-9-16,0-1 0 0,2 3 3 0,-2-3-12 0,1 0 6 15,-1 0 8-15,-2 0 0 0,3 1-2 16,-2 1 0-16,1-3-11 0,-2 1 5 0,1-1 3 16,1 1-1-16,0-1 5 0,0 1 5 0,-2 0-17 15,3 0 9-15,-2 0-5 0,1-2 3 0,-2 4 8 16,1-2 0-16,0 2 2 0,-1-1-10 0,1 0 0 16,2 2-6-16,-3 0 3 0,0-1-1 0,0 1 9 15,0-1 0-15,0 1-12 0,0 2 11 0,0-3-13 16,0 0-11-16,0 3-22 0,0-5-43 0,0 2-40 15,0-1-60-15,0-1-33 0,0 0-37 0,0 0-2 16,0-4 22-16,0 2 7 0,0 1 45 0,0-3 50 16</inkml:trace>
  <inkml:trace contextRef="#ctx0" brushRef="#br0" timeOffset="36292.46">11815 7001 42 0,'0'9'1'0,"0"-1"1"0,0 2 4 16,0-3 0-16,0 0 1 0,0 2-3 0,0 0 1 0,0 0 0 16,0-1-6-16,0-1 7 0,-20-2-3 0,20 0-9 15,0 1 13-15,0 0-10 0,0-1 10 16,0 1 2-16,0-1-8 0,0 2 5 0,0 0-12 15,0 1 8-15,0 2 2 0,-23-1-2 0,23 0 13 16,0 3-2-16,0-7-10 0,0 5 14 0,0 0-22 16,-13 0 6-16,13-1 0 0,0-2-10 0,-9 1 5 15,9 2 5-15,0 2 5 0,-12-2-6 0,7-3 2 16,0 1 1-16,2 2-7 0,1 0 9 0,-4-3-4 16,2 3-13-16,0-2 7 0,-1 0-3 0,4 3 10 15,-2-2 13-15,1 2-5 0,-2 0-7 0,0-1 1 16,1 2-11-16,0-2 2 0,3 5 7 0,-6-3-5 15,6 1 1-15,-1-3 8 0,-2 1-10 16,2-1 6-16,1-1 4 0,0 0-7 0,0 1 1 16,0-1-3-16,0-2 3 0,0 3-9 0,-27 1 13 15,27-3-7-15,0 5 1 0,-23-4 2 0,23 4 0 16,-15-4 1-16,15 1-1 0,-14 0 6 0,14-1-11 16,-13 0-2-16,13 2-16 0,-10-2 2 0,2 0 4 15,3 0 0-15,3 1 12 0,-2 0-5 0,-3 2 7 16,0-1 8-16,0 1-3 0,-4-1 3 0,2 1-3 15,0-1-1-15,-2 1 2 0,-6-1 0 0,4-1-1 16,-3-2-5-16,2 0 0 0,4 1-3 0,0-2-2 16,0 1-5-16,-5-4-1 0,3 4 3 0</inkml:trace>
  <inkml:trace contextRef="#ctx0" brushRef="#br0" timeOffset="37554.68">10429 8282 20 0,'-8'1'18'0,"-3"2"-5"0,4-1 4 0,-6 2 6 16,4-3-11-16,1 0 12 0,-1 2-1 16,0-1-4-16,-2 0-5 0,3 1-6 0,-3-2-4 15,2 0-6-15,-1 1 6 0,3 1 0 0,0-1 0 16,1-2 11-16,-1 0-12 0,3 0-1 0,-3 2 0 15,2-2-9-15,2 0 10 0,-1 0 12 0,-2 0 11 16,1 0 7-16,-1 0 14 0,1 0-6 0,1 0-5 16,2 0 3-16,-2 0-11 0,-3 0-6 0,6 0 5 15,-1 0-10-15,0 0-5 0,2 0-10 0,0 0-11 16,0 0 0-16,0 0 0 0,0 0 11 16,0 0-3-16,0 3 8 0,0-3 2 0,-1 0-2 15,0 0 2-15,1 0-8 0,0 0-1 0,0 0 0 16,0 0 3-16,0 0 0 0,0 0 4 0,0 0-8 15,0 0 1-15,0 0-5 0,0 0 7 0,0 0 1 16,0 0 7-16,0 0 3 0,0 0-16 0,0 0 10 16,0 0-12-16,0 0-1 0,0 0 12 0,0 0-1 15,25 0-13-15,-25 0 16 0,0 0-7 0,29 0-6 16,-29 0 16-16,22 0-14 0,-22 0-2 16,24 0 8-16,-13 0-2 0,2 0-4 0,-2 0 12 0,2 0-4 15,-1 0-2-15,-2 0 8 0,3 0 3 16,0 0-8-16,0-21 4 0,2 21 7 0,-5 0-17 0,1 0 32 15,3-18-6-15,-3 18-13 0,-2 0 9 16,2-10-15-16,-1 10 6 0,1 0 2 0,1-12 0 16,-1 12-14-16,3-6 2 0,-4 2-5 0,0-1 0 15,1-3 8-15,2 6-7 0,-1-5 20 0,-3 4-16 16,1-1 7-16,2 1 1 0,0-1-17 0,-2 0 14 16,1 2-4-16,-1-3 8 0,-1 2 16 0,1-1 2 15,-1-1 13-15,-3 3-5 0,6-1-13 0,-4-1 3 16,-2 1-13-16,0 2-4 0,-1-2 17 0,3 0-12 15,-4 3 4-15,3-1-9 0,-6-1 1 0,4-1-4 16,-1 1 0-16,0 2-1 0,3 0-11 0,-2 0 4 16,2 0-11-16,-3 0 4 0,4 0 4 15,0 0-4-15,-2 0 18 0,-1 0 0 0,0-16-7 16,-1 16 7-16,2 0-22 0,0 0 19 0,-2 0 0 16,0-10 15-16,-2 10 20 0,2 0 7 0,-2-5 4 15,1 5-23-15,0-5-1 0,0 5-37 0,0-3-8 16,0-1 15-16,-1 3-7 0,0-3 7 0,0 2 3 15,0 1-7-15,1 1-7 0,0-1 18 0,-2-1-7 16,1 2 8-16,-1 0 10 0,-1-1-18 0,0 1 4 16,1 0-4-16,-1 0-4 0,0 0 4 15,0 0 8-15,0 0-5 0,0 0-6 0,0 0-5 0,0 0-10 16,0 0 3-16,0 0 4 0,0 0 14 16,0 0 1-16,0 0 3 0,0 0-7 0,0 0-7 15,-16 0 7-15,16 0 8 0,0 19 4 0,-16-19-12 16,16 0 8-16,-18 24-27 0,5-24 20 0,-1 20 3 15,-4-7-19-15,-5-2 15 0,-1 3-19 0,-3 1-14 16,-3 2-5-16,-1-2-9 0,0 0-19 0,1-2 19 16,-3 1 11-16,5-4-6 0,1 2 30 0,3-6 1 15,4-1 6-15,-1 2 5 0,1-2 3 0,4 1-6 16,-4-4 7-16,5 2-15 0,-2-4-9 0,1 1 15 16,1-1-13-16,4 4 34 0,-3-4-7 0,3 1-12 15,3 0 4-15,-3-1-6 0,1 0 0 16,5 0 22-16,-3 0-3 0,1 0-8 0,3 0 1 0,0 0-25 15,1 0 10-15,3 0-13 0,0 0-9 16,0 0-18-16,0 0-15 0,30 0-1 0,-30 0-4 16,32 0-13-16,-9 0-35 0,-3 0-8 0,6-22-10 15,4 22 7-15,0 0 46 0,1 0 22 0</inkml:trace>
  <inkml:trace contextRef="#ctx0" brushRef="#br0" timeOffset="54748.48">8659 5234 199 0,'0'0'19'15,"0"0"12"-15,0 0 13 0,0 0 13 0,0 0-4 16,0 0-7-16,0 0 9 0,0 0 2 0,0 0-1 16,0 0 3-16,0 0-12 0,0 0 3 0,0 0-7 15,0 0-8-15,0 0-7 0,0 0-20 16,0-14-12-16,0 14-3 0,0 0 1 0,0 0-4 15,22-9 26-15,-22 9-9 0,0-6-5 0,0 6 8 16,0-7-20-16,12 4 14 0,-12-2-5 0,0 1 5 16,15 0-2-16,-9 0 6 0,-6-1 3 0,7 4-4 15,-3-4 11-15,3 3 9 0,-3-2 4 0,1 2-5 16,-2 0-4-16,0-1-11 0,-1 1 8 16,4-2-2-16,-6 1 0 0,2 0-10 0,5-1-1 15,2 0 18-15,-4-1-9 0,1 2-8 0,0-3 0 16,0 2-17-16,3-1-8 0,-6 0 18 0,2 1-3 15,-2-1-2-15,1 0 13 0,2 1 6 0,2 2-10 16,0-2 17-16,-5 1 0 0,2 0-20 0,-4 0 20 16,4 1-20-16,-1 1 10 0,-1-2 0 0,-1 1-25 15,-1 1 22-15,3-2-16 0,-3 2 1 0,0-2 41 16,2 2-42-16,-2-4 12 0,0 2 6 0,3-1-25 16,1 1 30-16,-3-2-11 0,6 3 0 0,-2-4-4 15,-2 2 8-15,1 0-1 0,4 0 9 0,-4-1 4 16,2 3-1-16,1-4 13 0,-7 4 2 0,3-1-10 15,5 0-12-15,-4 1-5 0,-2 1-14 0,1-2 7 16,-4 0 4-16,0 1-8 0,0-2 15 16,0 1-11-16,0 1-4 0,0-1 1 0,0 1-8 15,23-1 11-15,-23 1-7 0,0-2 18 0,15 4-7 16,-15-2-5-16,0-1 9 0,18 1-20 0,-18 1 5 16,12 0 7-16,-12 1 0 0,8-2 0 0,-8 0 8 15,7 2-4-15,-7 0-8 0,0-1 11 0,0-1-3 16,0 1-12-16,0-2 20 0,0 1-19 0,25-1-1 15,-25 2 16-15,0-2-12 0,22-1 19 0,-22 1-19 16,15-2-3-16,-15 2 0 0,18 0 10 0,-18-2 8 16,15 3-7-16,-15-1 4 0,14 0-26 15,-6 0 10-15,-1 1 16 0,-2-1-4 0,2 1-5 0,3 1 5 16,-6-3 3-16,2 4-14 0,-3-1 10 0,2 0-6 16,-2-1-16-16,3 2 31 0,1-1-12 15,-4 0-4-15,3-1 8 0,-3 2-15 0,4 0 7 16,-1-1 0-16,1-3 5 0,-2 2-1 0,2 2 11 15,-1 0-11-15,-2 0 0 0,3-4 3 0,-2 4-10 16,0 0 22-16,0 0-23 0,-1 0 9 0,2 0-1 16,2-2-12-16,-1 1 28 0,-2 0-24 0,0 1 12 15,0-2-12-15,3 1 5 0,-2 0 6 0,0-2-10 16,2 1 15-16,-1 0-5 0,2 1 1 16,-1-3-4-16,0 3-8 0,1-3-28 0,0 3-1 15,-2 1-15-15,0-2-17 0,0-1-14 0,-1 2-37 16,-1 0-40-16,2 1-33 0,-6-2-31 0,0 2 14 15,-1 0 65-15</inkml:trace>
  <inkml:trace contextRef="#ctx0" brushRef="#br0" timeOffset="56607.15">8860 5150 119 0,'0'0'15'0,"0"0"16"0,0 0 18 0,0 0 16 16,0 0-6-16,0 0 9 0,0 0-3 0,0 0 4 15,0 0 6-15,0 0 1 0,0-15 9 0,0 15-10 16,0 0-11-16,18 0-25 0,-18-11-8 0,0 11-4 16,15-10 9-16,-15 10 6 0,18-8-17 0,-18 1 1 15,16 1-12-15,-7 1 9 0,1-1-5 0,4 2 1 16,-8-4 3-16,4 2-7 0,-1-1 8 16,6 3-12-16,-4-2 9 0,-1 2-1 0,0-1-3 15,-1 1 4-15,3 0-12 0,-5-2 11 0,6 4 0 16,-6-3 15-16,0 1 0 0,0 1-5 0,6-1-14 15,-4 1-14-15,2-2 13 0,2 0-24 0,-1 1 11 16,2-1 6-16,-1 1-16 0,4 0 5 0,-4 0 15 16,1-1-18-16,0-1 18 0,0 2-2 0,0 1-6 15,0-3 26-15,-2 2-21 0,-1-1 25 0,0 1-11 16,2-1 0-16,-3 0 16 0,3 2-16 0,-4-2 3 16,2 1-13-16,-2 0-11 0,-1-1 2 15,2 2 5-15,-2-2-10 0,3 1 12 0,-2 1-5 16,-2-1-11-16,1-1 14 0,4 2-13 0,-3-2 3 15,1 0 6-15,1 3-2 0,0-3 0 0,1 2 0 16,-3 0 0-16,1 1-3 0,1-2 6 0,-1 1-6 16,-1 0 0-16,-2 0 1 0,1 0-19 0,-2-1 29 15,3 1-6-15,-3 2 12 0,1-3 1 0,1 3-25 16,-2-2 17-16,1 0-13 0,-1 0 9 0,2 3 8 16,-3-1-14-16,2-2 0 0,-1 2 10 0,0-2-9 15,2 1-4-15,0 1 10 0,1-1-9 0,3-2 9 16,-4 2-1-16,3-1-6 0,1 0 4 0,-5 0-10 15,2 1 5-15,-1-1 1 0,0 1-1 0,-1 1-1 16,-1-1 8-16,-2 1 5 0,-2-1 3 0,2 0 1 16,0 1-2-16,-2 1-7 0,2-1-11 0,0-1 9 15,-2 0-3-15,5-3-2 0,0 2 0 16,2 3 8-16,-3-3-6 0,2 0 2 0,-1-1 12 16,1-1-13-16,1 2-1 0,-2 2 1 0,-1-2-4 15,2-1-5-15,-5 2 21 0,2-2-4 0,0 3-1 16,0-1 20-16,0 0-16 0,0 2 3 0,0-4 13 15,-1 2-22-15,1 1 7 0,0-1-3 0,0 0-10 16,4 0 1-16,-6-2-2 0,3 0 3 0,0 3 1 16,-1-2-7-16,5 0 6 0,-5 1 0 15,4 1-10-15,-3-2 17 0,3 3-17 0,-2 0 4 16,0 0 3-16,0 0 0 0,0 0 14 0,2 0-17 16,-5 0 8-16,1 0-5 0,0 0-5 0,-1 0 10 15,2 0-2-15,-5 0 6 0,2 0-12 0,1 0 11 16,2 0-10-16,-3 0 3 0,3-1 15 0,-1 1-10 15,1 0-4-15,4 0-3 0,-5 0-5 0,2 0 3 16,1-1 9-16,-1 1-3 0,2 0 0 0,-1-2-5 16,-2-1-3-16,1 2 6 0,0-1-6 0,-2-1-4 15,2 3 13-15,-1-1-7 0,-2 1 18 0,0 0-7 16,1 0 6-16,1-1-9 0,-3 1-11 0,0 0 18 16,0-4-12-16,-1 4 8 0,0-2 9 15,0 0-7-15,1 0-9 0,0 2 13 0,4-1-15 16,-3 0 1-16,2 1 9 0,5-2-13 0,-4-1 1 15,2 2-2-15,4 1 2 0,-3-3 9 0,-1 1-7 16,3 2 9-16,-3-1-8 0,0 1-5 0,3 0 6 16,-3 0-2-16,-2 0 10 0,2-2-3 0,-3 1 1 15,2-1 0-15,-1 1-8 0,0 1 5 0,0-2-3 16,-2 1 1-16,-1-1-2 0,1 2 1 0,0-1-1 16,2 1 1-16,0 0 6 0,-4 0-9 0,4 0 10 15,-1 0-11-15,4 0-6 0,0 0 18 0,-1 0-15 16,-2 0 8-16,3 0 6 0,-1 0-14 0,2 0 4 15,-1 0 6-15,-2 0-1 0,-1 0 1 0,2 0 5 16,0 0-4-16,-3 0-10 0,0 0 8 16,-1 0 0-16,2 0-7 0,-4 0 10 0,1 0-1 15,0 0-7-15,-1 0 5 0,3 0-2 0,-3 0 2 16,3 0-1-16,1 0 5 0,0 0-2 0,1 0-9 16,3-13 9-16,0 13-10 0,0 0 6 0,-2 0 2 15,3 0-4-15,-3 0 0 0,0 0-2 0,-1 0 5 16,0 0 3-16,-1-6 3 0,3 6-6 0,-4 0 0 15,2 0-9-15,-1 0 4 0,0 0 0 0,1 0 8 16,-1 0 2-16,-2 0-9 0,1 0 3 0,1 0-1 16,-2 0-4-16,0 0 17 0,4 0-16 15,-3 0-8-15,3 0 15 0,0 0-5 0,-1 0-1 0,0 0 11 16,3 0-11-16,-1 0 0 0,2 0 8 16,-3 0-10-16,2 0 11 0,-1 0-9 0,-3 0 7 15,0 0-7-15,-1 0-2 0,-2 0 4 0,2 0 0 16,0 0 4-16,-1 0 2 0,0 0-4 0,0 0-2 15,4 0 5-15,-2 0-3 0,3 0-5 0,-1 0 4 16,-1 0-8-16,1 0 4 0,-1 0 4 0,3 0 8 16,-2 0-2-16,1 0-9 0,1 0 2 0,-1-20-8 15,0 20 5-15,0 0 7 0,-1 0 2 0,1 0-4 16,0 0 8-16,-1 0-14 0,-4 0-2 0,1 0 7 16,2 0-3-16,-2 0 9 0,0 0 0 0,-1 0 1 15,0 0-10-15,0 0-3 0,0 0 9 16,0 0 1-16,-1 0 2 0,2 0-2 0,1 0-10 15,0 0-4-15,3 0 5 0,-2 0 4 0,-1 0 4 16,2 0 8-16,2 0 4 0,-3 0-17 0,-3 0 0 16,5 0-9-16,-5 0 0 0,1 0 11 0,1 0 5 15,-4 0 0-15,1 0-3 0,3 0-5 0,-7 0 0 16,2 0 0-16,0 0 1 0,0 0 4 0,1 0-2 16,1 0 6-16,-2 0-4 0,0 0 3 0,5 0 0 15,0 0 0-15,-3 0-1 0,1 0-5 0,0 0-4 16,3 0-2-16,-1 0 2 0,1 0 14 0,-1 0-5 15,1 0-2-15,-1 0-5 0,0 0-6 0,-1 0 8 16,-2 0 1-16,1 0 1 0,-1 0 7 0,-2 20-4 16,1-20-5-16,0 0 1 0,-1 0-8 15,2 0 4-15,-2 0-1 0,1 0 11 0,5 0-4 16,-5 0-4-16,0 0 5 0,3 0-4 0,2 0 9 16,-1 9-8-16,-2-9-2 0,4 0-1 0,-8 6-7 15,2-6 12-15,4 4 7 0,-3-3-12 0,2 1 2 16,-1-1 1-16,-1 1-16 0,-1-2 19 0,2 3-1 15,0 0-2-15,-4-2 6 0,2 1-10 0,-1 1 8 16,-2-2-3-16,2 4 3 0,-1-3 2 0,0 0-16 16,1 1 8-16,3 2 3 0,0-3-5 0,0 1 3 15,1-1-22-15,2 2-2 0,1-2 0 0,1-1-8 16,-2 0-8-16,0-1-15 0,3 2-27 16,-6-1 1-16,3 0-62 0,-7-1-66 0,4 2-33 15,-5 1-59-15,7-1 19 0,-3-1 31 0,-3-1 60 16</inkml:trace>
  <inkml:trace contextRef="#ctx0" brushRef="#br0" timeOffset="57180.52">10929 4565 205 0,'6'0'12'0,"-4"0"13"16,4 0 9-16,3 0 9 0,-4 0-13 0,1 0-12 15,3 0 1-15,0 0-19 0,-2 0 1 0,2 0 4 16,-1 0-4-16,-2 0 6 0,0 0-1 0,1 0-7 16,-3 0 2-16,2 0 7 0,2 0 6 0,0 0-1 15,-2 0 6-15,1 0 1 0,-1 0-7 0,1 0-4 16,2 0 5-16,-4 0-5 0,1 0 8 16,1 0 12-16,-2 0-16 0,4 0 13 0,-1 0-12 15,4 0 1-15,-4 0 2 0,3 0-10 0,-1 0 1 16,1 0 0-16,-2 0-5 0,2 0-3 0,-1 0 4 15,2 0-6-15,-3 0 3 0,-1 0-6 0,0 0 8 16,-3 0-5-16,8 0 2 0,-8 0 4 0,0 0 1 16,2 0-7-16,-2 0-28 0,2 0-23 0,-2 0-63 15,4 0-43-15,-7 0 17 0,5-15 26 0</inkml:trace>
  <inkml:trace contextRef="#ctx0" brushRef="#br0" timeOffset="59680.95">11362 4529 303 0,'0'0'18'0,"0"0"21"16,0 0 22-16,0 0 21 0,0 0-9 16,0 0-15-16,0 0-15 0,0 0-21 0,0 0-3 0,0 0 7 15,0 0 22-15,29 0 11 0,-29 0-3 16,0 0 10-16,0 0-14 0,29 0 19 0,-29 0 5 15,19 0-7-15,-19 0-19 0,12 0-9 0,3 19-17 16,-15-19 8-16,20 0 4 0,-10 0-13 0,5 0 8 16,-4 0-27-16,2 0 9 0,-2 0-9 0,-3 11 1 15,-2-11 3-15,4 0 2 0,-5 0-13 0,-1 8 3 16,4-8 3-16,2 6-13 0,-3-2 17 0,2-3-11 16,-3 3 5-16,-1 0 8 0,4 1-11 0,-3-1 17 15,1-1-15-15,-4 2 0 0,8 1 8 16,-3-2-1-16,1 0 5 0,0-1-4 0,-2 0 0 0,0 2-9 15,4-1 16-15,1-1 7 0,-6-2-6 16,1 2 17-16,-1-1-24 0,6 1 4 0,-3 0 9 16,-1-2-17-16,-1 3 10 0,-1-3-14 0,3 3 1 15,1-1 1-15,-5 0 3 0,2 1 7 0,2 1-9 16,1-1-5-16,0-2-2 0,1 2-1 0,-2-1 3 16,0 0 5-16,2-1 8 0,0 0-16 0,-1 1 9 15,-3 1 3-15,3 2-14 0,-3 0 15 0,3-1-13 16,-2 2-3-16,-2-1 5 0,2 0-6 0,1 1 11 15,-3-1 11-15,1 2-17 0,0-3 21 0,0 3-25 16,-2-2 2-16,1 1 20 0,-1 0-20 0,1 0 20 16,0-2-12-16,2 3-1 0,-3-1-3 15,5 0-2-15,-2 1 2 0,2-1-3 0,-3 1 16 16,2 0-11-16,0-3-7 0,0 3 6 0,-1-2-17 16,-1 2 24-16,1-3 1 0,-1 4-7 0,-1-1 9 15,1-2-23-15,2 2 10 0,-4-3-1 0,1 3 1 16,-1-2 21-16,3 1-18 0,-2 0 1 0,0-1 1 15,2 3-10-15,-1-2 14 0,-1 1 0 0,0 0-10 16,-1 1 7-16,-1-1-9 0,2 1 11 0,-3 0 10 16,1 2-16-16,3-3 3 0,-5 2-6 15,3-1-1-15,-3 3 5 0,4-1-2 0,-1 1 0 16,1 1 3-16,0-2 9 0,0 3-1 0,1-1-10 16,-1 1 5-16,1 2-10 0,2-3 7 0,-2 0 3 0,2 1-12 15,0-1 14-15,-2 0 2 0,0 1-2 16,1-4 7-16,0 4-6 0,-2-3-5 0,-1 0 7 15,1 2-17-15,-2-3-15 0,0 2 3 0,2-3-14 16,-2 1-10-16,-3-1 0 0,2 0-22 0,2 0-17 16,-5-1-34-16,0-2-46 0,2 0-57 0,-2-1-34 15,0-3 4-15,0 4 8 0,0-3 78 0</inkml:trace>
  <inkml:trace contextRef="#ctx0" brushRef="#br0" timeOffset="60396.23">11898 4675 183 0,'15'0'22'0,"-15"0"11"16,16 20 14-16,-16-20 5 0,18 0-16 0,-9 21 2 15,5-21-10-15,-3 20-1 0,-2-9 8 0,3-1-1 16,2 2-2-16,1-2 0 0,-3 3-5 16,3-4-7-16,-2 3 0 0,2 1 5 0,4 0-9 0,-6-1 3 15,2 0-2-15,4 1-9 0,-4 0 7 0,0 1-16 16,-1-3 4-16,-1-2-3 0,-1 2-12 16,2 0 14-16,-2 1-3 0,-2-2 5 0,1 3 2 15,-1-1 1-15,-2 1 1 0,-1-1 0 0,-1 0 8 16,2 0-4-16,-1 0-15 0,-1 1 7 0,1-1-1 15,-1-1-9-15,4 2 17 0,-4-1-12 0,3 2 6 16,-3-1 1-16,2-2 2 0,0 2 5 0,-1 0-9 16,3 2 8-16,-3-3-2 0,-1 1-8 0,0 0-5 15,3 0 10-15,-6 0-7 0,1-3 5 0,1 2 1 16,-1 0-19-16,3 0 6 0,0-2 16 0,0 1-19 16,-3-1 19-16,3-1-9 0,-1 0 0 15,-4 0 18-15,0 0-21 0,-2-1 13 0,3 2-17 0,-3-1-2 16,5-1 15-16,-3 2-12 0,-1-1 0 0,7 1 17 15,-4 0-2-15,-1 0-3 0,-1-1 2 16,4 1-13-16,-3 3 5 0,2-3 4 0,-1 3 1 16,-4-4 11-16,2 5-12 0,1-2 1 0,-1 3-3 15,2-1-5-15,0-2-4 0,-2 2 1 0,4 0 3 16,-4-2 0-16,0 2 3 0,1-2-1 0,-3-3 1 16,0 0-5-16,0 1-14 0,0 0-3 0,0-1-20 15,0-2-14-15,0-1 19 0,0 3-12 0,0-4-9 16,0 2-5-16,0-3-13 0,0 1-5 0,0 1-1 15,0-2-7-15,0 1-12 0,0-1 22 0</inkml:trace>
  <inkml:trace contextRef="#ctx0" brushRef="#br0" timeOffset="64095.41">5995 11290 165 0,'0'3'0'0,"0"0"19"0,0 0 11 0,0 1 6 15,0 1 9-15,0 2-11 0,0-1-5 0,0 1-7 16,0-1 3-16,0 2-9 0,0-2-6 0,0 1 2 16,0-3-15-16,0 1 1 0,0-2 0 0,0-1-5 15,0-1 14-15,0 1 3 0,0-2-8 0,0 0 7 16,0 0-25-16,0 0-11 0,0 0-1 0,0 0-14 16,0 0-7-16,0 0-18 0,0-19-17 15,0 19 13-15</inkml:trace>
  <inkml:trace contextRef="#ctx0" brushRef="#br0" timeOffset="67393.2">8805 5180 260 0,'0'0'23'0,"0"0"25"0,0 0 16 16,0 0 13-16,0 0 0 0,0 0-19 0,0 0-6 16,0 0-24-16,0 0-25 0,0 0-7 0,0 0-5 15,0 0 6-15,0 0 11 0,0 0-14 0,0 0 1 16,0 0 5-16,0 0-9 0,0 0 27 15,0 0 3-15,0 0 11 0,0 0 11 0,0 0 1 16,0 0 3-16,0 0 4 0,0 0-13 0,0 0 2 16,0 0 5-16,0 0 5 0,0 0 6 0,0 0-16 15,0 0-14-15,0 0-7 0,0 0 26 0,0 0 36 16,0 23 8-16,0-23 15 0,0 0-16 0,-27 20-35 16,27-20 7-16,0 16-19 0,0-16 2 0,-20 20 13 15,20-20-6-15,0 18 1 0,-18-9 1 16,18 2-12-16,0-1-7 0,-14 0-4 0,14 1-30 0,0-1 14 15,-9-1 4-15,9 1-13 0,-5-1 15 16,2 0-16-16,0 0-4 0,0-1 10 0,-4-1 0 0,2 3 8 16,2-3-1-16,-2 1-1 0,0 2-2 15,0-3-9-15,0 1 14 0,3 0-7 0,-2-1-4 16,1 1 12-16,-3-2-13 0,4 2 6 0,-2 0 1 16,1-2-6-16,-3 3-4 0,0-1 5 0,1 0-5 15,-3 2 5-15,3-1-1 0,-6-1-10 0,5 1 7 16,-3 1-4-16,1 0-1 0,1-1 1 0,2-1 4 15,-1 3-5-15,1-3 2 0,2 0-1 0,1 1-1 16,-1-1-8-16,2-1 10 0,-4 1 5 0,1 1-4 16,1-2 9-16,-3 4-6 0,3-3-12 15,-1 3 5-15,-2-3-1 0,0 4 3 0,1-1 8 0,0-2-5 16,-1 2 7-16,1 0-4 0,-2-1-6 16,2 1 5-16,-1 1-7 0,1-1 10 0,1 0-2 0,0 0-6 15,-2 0 3-15,2 0-12 0,2-1 11 16,-2-1 4-16,0-3-9 0,2 1 6 0,-3 0-7 15,1 0 8-15,0 3 0 0,1-2-2 0,-2 1 2 16,1 4-6-16,-1-3 11 0,2 5-6 0,-2-1-4 16,0 0 1-16,-2 0-4 0,0 1 10 0,1 0 4 15,0-1-6-15,-2 3-1 0,1 0-1 0,2-2-7 16,-3 3 7-16,3 1 7 0,-1-1-1 0,0-1-3 16,2-2-3-16,-2 2-6 0,1-3 7 0,-4 0 7 15,4 0 3-15,1-2-2 0,-2 0-1 0,1 0-5 16,0-1 1-16,-1 0 0 0,2 2-7 15,-2-1 4-15,0-2-3 0,-1 0 0 0,2 2-5 16,-2-2 6-16,2 4-3 0,-2-4-4 0,-3 2 12 16,4-1-3-16,0 2 2 0,0-1 1 0,-2 1-9 15,2-1 5-15,-3 0 0 0,3 1-2 0,0-2 5 16,-1 0-10-16,0-1 4 0,1 1 1 0,1-1-1 16,-2 2 9-16,1-2-7 0,0 2 6 15,-2-2-7-15,2-1-6 0,1 4 4 0,-1-2 3 16,-2 1 0-16,0-3 4 0,0 3 2 0,3-3-10 0,0 4 3 15,-2-2-1-15,0 1-3 0,0-1 8 16,0 1 0-16,0 1-2 0,1 2-1 0,-2 1-3 0,1-1-1 16,-4 0 4-16,3 1 6 0,2-1-3 15,-1-2 0-15,0 0-2 0,1 0-7 0,-2-1 3 16,3-2 1-16,0-2 0 0,0 1 1 0,-1 2 7 16,1 0-7-16,1-1-2 0,-1-1 4 0,0 1-1 15,-1 2 6-15,0-2 1 0,1 2-2 0,-2 0-11 16,2-2 3-16,-2 5 1 0,-1-5-7 0,0 2 7 15,1 1-6-15,0-2 8 0,-1 0 4 0,1 0 4 16,0 2-4-16,-1-1-2 0,-1-1 2 0,3 4-8 16,-1-1 8-16,0 2-5 0,-2 2-2 0,1 1 10 15,4-4-4-15,-3 3 2 0,1-2-1 0,-3 0-6 16,3 0 3-16,-3-1-2 0,3-1 1 0,-1 3-1 16,-1-2 0-16,3 4-1 0,-4-4-3 15,1 2 4-15,-1 3 1 0,1-1-1 0,-1 2 11 16,1 0-8-16,-3 2-6 0,0 0 9 0,3 3-7 15,-2-4 3-15,2 2 7 0,-3-2-4 0,4-3-9 16,1 2 2-16,0-3 1 0,-3-1 9 0,4-1 9 16,-1 1 1-16,0-3-6 0,3-1-5 0,0 2-3 15,-1-4 1-15,0 3-2 0,3-6-5 0,-2 5 2 16,2-1-2-16,0-1 8 0,0 2 1 0,-3-1 8 16,-1 4 2-16,0-2-1 0,-4 2-1 0,2-2-7 15,0 1 0-15,0-1-3 0,0 0 1 0,0-1-2 16,1-1 9-16,2 1 12 0,0 0 11 15,-1 2-13-15,1-3-4 0,-2 3-13 0,3-2-9 16,0-1 12-16,-1 1-4 0,0-3 3 0,-2 0-6 16,4 2 10-16,-4 1-1 0,1-1 4 0,-2 0 0 15,2 1-11-15,0 0-1 0,0 1-2 0,0-3 7 16,0 2-2-16,0-1-2 0,2 1-3 0,-3-1 6 16,3-1 1-16,-5 2 8 0,3 0 0 0,0 0-7 15,-2-1-2-15,3 0-3 0,-2 1-7 0,0 0 5 16,2 0 3-16,0-1-1 0,0 4 4 15,0-2-4-15,-1 0-3 0,1 3-1 0,0-5-1 0,0 1 3 16,0-1-1-16,2 0 2 0,-3-2-2 16,1 2 2-16,1-2-1 0,-1 0 0 0,-2 3 7 15,1-3-9-15,-1 4 4 0,1-3-5 0,0 6-1 16,0-3 8-16,0 3-2 0,-1-2 4 0,1 2-1 16,0-1-5-16,0 0 3 0,-3 0-8 0,2-1 6 15,2-2 1-15,-1 2-4 0,1-3-3 0,-1 1 4 16,2-3 1-16,-2 2 1 0,1-2-3 0,0-1-2 15,-1 3 2-15,2-2 2 0,-3 0 4 0,3-1-7 16,-2 3 0-16,1-3-1 0,-1 2 4 0,0 0 4 16,1-1-5-16,-2 1-1 0,3 0 3 0,-3-1 2 15,0 2-2-15,2-1 3 0,-2-1-2 0,2 0-5 16,-1 1 3-16,-2 0-7 0,2-1 5 0,1 0 0 16,-1 1 2-16,0-3 4 0,1 3-1 15,-1-3-5-15,1-1 0 0,-1 2-2 0,1 0 2 16,0-2 6-16,0 2-1 0,0-2-7 0,-1 2 1 15,0-2-4-15,0 5 3 0,0-1 9 0,0-3-3 16,-1 3-2-16,-2-3-4 0,3 4-1 0,-1-1 0 16,1-1 7-16,0 0 3 0,-2 0-2 0,3-1-2 15,0 0-6-15,-2 0 2 0,1 1-4 0,1-1 4 16,0-2-1-16,-1 4 3 0,2-3 0 0,-3 4 4 16,3-1-4-16,-2 1-2 0,1-1 2 0,-2 2-5 15,0-4 9-15,0 3-4 0,1 1 3 0,0-1 0 16,0 0 1-16,-1 0-7 0,1-2-3 15,-2 3 4-15,2-2 1 0,0 0 6 0,-3-5 2 16,3 4-7-16,0-1-6 0,0 2 3 0,0-2-4 16,0 0 12-16,-1 1 4 0,1 2-1 0,0-1-2 15,0 1-9-15,1-1-3 0,0 0-1 0,-1-1 3 16,0 1 1-16,0-3 3 0,2 4 3 0,-1-3 3 16,0 2-5-16,-1 1 3 0,0 0-6 0,-1 0-1 15,1 1 2-15,-2 2 1 0,0-4-1 16,2 2-4-16,-2 0 3 0,2-3 0 0,1 3 0 15,-1 0 11-15,0-1-7 0,-1 0-2 0,-1 0 3 16,4 1-5-16,-3 0 1 0,1 1 1 0,0-2 2 16,0-1-3-16,0-3-1 0,2 2 3 0,-1-2-5 15,-2 1 10-15,2 0-3 0,-1-1-5 0,1-2 0 16,-1 1-8-16,1 0 8 0,-1 2-2 0,2-2 4 0,0 0 2 16,-1 2-5-16,2 0 3 0,-5 3 0 15,4-4-4-15,-2 3 10 0,1 2-3 0,0-1-4 16,0-3 5-16,1 1-4 0,-1 0-2 0,-1-1 5 15,0 2-2-15,0-1-9 0,0-1 6 0,1 0 3 16,-1 1-7-16,0 1 10 0,0 0 0 0,0-1-9 16,3-1 9-16,-2 0-6 0,1-1 5 0,-3 2-1 15,2-2 0-15,0 1 1 0,-1-1-3 0,1 0 3 16,-1-1-9-16,-2 0 9 0,1 0-7 16,0 0 1-16,1-1 7 0,-1 2-2 0,1-3 0 15,0 3 0-15,-2-2-5 0,2 1-2 0,0 1-1 16,0-2 7-16,-1 4 0 0,1-2 2 0,-2 0 5 15,0 2-9-15,2 0 4 0,-2-1-5 0,-1 0-1 16,1 2 3-16,1-3 2 0,1 1-4 0,-1-2 3 16,3 0-2-16,-2 0-8 0,1-1 10 0,-1 1-4 15,2 0 0-15,-1-2 7 0,0 1-5 0,0-1 2 16,0 1-8-16,-1 0 4 0,0-2 8 0,3 2-2 16,-3 1 1-16,0 0-1 0,0 2-12 15,-4-1 14-15,4 1-4 0,1 1-8 0,0 1 13 16,-1-1-13-16,-1-1 10 0,1 1-5 0,0-2-2 0,0 1 5 15,2-1-5-15,-3-2 2 0,4 1 2 0,-1-1-7 16,1 1 6-16,1-1 4 0,-2 0 2 16,1 0-6-16,-1 1 4 0,1 2 0 0,-1 0-5 15,1-2 9-15,-1-1-10 0,1 1 0 0,-1 2 2 16,2-3-4-16,-2 2 11 0,2-1 0 0,0-1-15 16,1 2 8-16,-1 2 2 0,1-5 0 0,0 1 11 15,-4 0-9-15,3-1-8 0,-2 1 2 16,2 0-5-16,1 0 9 0,-1 0-3 0,-2 1-1 15,-1 0 7-15,4 0 1 0,-1 2-2 0,-1 0 0 16,-1 0-4-16,0-2-4 0,0 1 0 0,0 0 2 16,-2 1 3-16,3 0-5 0,-2-2 6 0,0 1-4 15,3 0 0-15,-3-1 4 0,1-1-2 0,3-1 4 16,-3 1-2-16,2-2-3 0,-2 2 3 0,0-2-4 16,0 1 2-16,1 1 0 0,0 0-1 0,-2 1 1 15,2-1-2-15,-1 1 8 0,1-1 0 0,-2 0-3 16,2 2-2-16,-1-4-6 0,1 1-2 0,-1 3 11 15,2-2-4-15,-1 1 5 0,-1-1-2 0,1 1-7 16,0 0 4-16,0-1-2 0,0 0 0 0,-1 0 0 16,1-1 10-16,0 1-3 0,1-2-1 0,-1 0 0 15,0 1-8-15,1 0-2 0,-3 0 5 0,2 0-3 16,-1 2 3-16,1-1 5 0,-1 2-6 16,1 0 7-16,-2-1-3 0,1 1-2 0,1 1 8 15,-2-1-13-15,0 1 3 0,2 0 2 0,-1 1-3 16,2-2 6-16,-2-2-1 0,2 2 0 0,-3 2 2 15,1-3-8-15,2 1 8 0,-2-1-8 0,2 0 1 16,-2-2-1-16,2 1-4 0,0 2 10 0,-1-3-2 16,0 0 9-16,1-1-5 0,0 1-2 0,-3 0 0 15,4-2-4-15,0 1 6 0,-2-2-2 0,1 3 2 16,0 1-4-16,0-3-3 0,1 3 2 0,0-2-3 16,-2 2 8-16,0-2 0 0,1 1-6 15,-1-2 4-15,2 0 0 0,-1 1-4 0,0 0 10 0,-1 1-8 16,2-1-8-16,0 0 10 0,-1 1-6 15,1-2 5-15,-2 3 4 0,2-3-11 0,-4 1 12 16,2 0-10-16,1-1 0 0,-1 1 14 0,0 0-12 0,2-1-2 16,-1 2 14-16,-1-4-18 0,1 4 6 15,1-1 0-15,-1-1-4 0,-1-2 4 0,2 1-10 16,-1 0 4-16,1 0-10 0,0 0-7 0,0-1-1 16,0-1-2-16,0 1-6 0,0-1-8 0,0 1-9 15,0 0-13-15,0-1-18 0,0 0-13 0,0 0-17 16,0 0-14-16,0 0-21 0,0 0-36 0,0 0-63 15,0 0-86-15,0 0-87 0,0 0-43 16,0-20 35-16,20 20 122 0</inkml:trace>
  <inkml:trace contextRef="#ctx0" brushRef="#br0" timeOffset="69647.1">12486 5503 83 0,'0'0'14'0,"0"0"21"0,0-14 24 0,0 14 20 16,0 0 4-16,0 0 2 0,0 0 4 0,0-11 7 16,0 11-16-16,0 0-17 0,0-5-15 0,0 5-12 15,0-1 2-15,0-2 7 0,0 1-7 0,0 0-13 16,0 0 6-16,0 0-5 0,0 1-7 0,0 1 15 15,0-3-5-15,0 3-3 0,0 0 0 0,0 0-16 16,0 0-13-16,0 0 3 0,0 0-1 0,0 0-3 16,0 0 2-16,0 0-16 0,0 0 10 0,0 0-4 15,0 0 9-15,0 0 10 0,0 0-3 0,0 0-1 16,0 0 5-16,0 21-1 0,0-21-2 0,0 0 25 16,0 20-2-16,0-20 33 0,0 17 11 15,0-17-18-15,23 17 24 0,-23-8-36 0,0-1 6 16,0 0-4-16,0 2-21 0,0-2 18 0,0 1-30 15,16-2 4-15,-16 1 6 0,6 0-9 0,-6 1 6 16,11-2 3-16,-7 0-8 0,2 1 5 0,0-3 4 16,-3 3 3-16,1-2-7 0,0-2 14 0,0 5 7 15,1-4 5-15,-3 4-6 0,1-4-10 0,-1 3-8 16,0-3-12-16,1 0 13 0,-3 2-19 16,0-1 12-16,0-2-4 0,2 3-8 0,0-2 6 0,-2 0-14 15,0-1 3-15,0 2 16 0,2-1-4 16,-2 2 0-16,0-3 4 0,0 2-15 0,0-2 4 0,0 1 0 15,0-1 1-15,0 4-8 0,0-5 5 16,0 4 11-16,0-2-8 0,0 3 21 0,0 3-13 16,0-4-14-16,0 1 10 0,0 2-11 0,0-3 3 15,0 0 1-15,0 1-7 0,0-2 3 0,0-2 3 16,0 1 12-16,0 1-2 0,0 1-5 0,0-1 0 16,0-2-10-16,0 3 0 0,0 2 0 0,0 0-1 15,17 1-19-15,-17-5-18 0,0 3-33 0,0-3-43 16,0 2-4-16,0-4-35 0,0-1-18 0,0 1-24 15,8 0-43-15,-8-1-17 0,0 3-7 0,0-4 33 16,0 1 67-16,0 2 73 0</inkml:trace>
  <inkml:trace contextRef="#ctx0" brushRef="#br0" timeOffset="70950.64">12586 5431 371 0,'0'-2'23'0,"0"1"7"0,0 1 12 0,0 0 14 16,0-3-16-16,0 2 6 0,0 0 11 0,0-2 12 15,0 1 16-15,0 1 13 0,0-1 8 0,0 1 11 16,0-2 17-16,0 3-12 0,0 0 2 16,0-1-24-16,0 0-36 0,0 1-6 0,0 0-18 0,0 0-20 15,0 0 4-15,0 0-18 0,0 0-19 16,0 0 15-16,0 0-13 0,0 0 7 0,0 0 4 15,0 0 0-15,0 0 8 0,0 0 0 0,0 0-1 16,0 19-4-16,0-19 4 0,0 0 2 0,0 17 3 16,-21-17 8-16,21 11-8 0,0-11 7 0,0 11-2 15,0-11-7-15,-16 10-1 0,16-6-3 0,0 0-7 16,0 1 2-16,-11-3-4 0,11 2-9 0,0-1 19 16,-5-2-11-16,5 3 12 0,0-3 4 0,0 3-10 15,-2-4 0-15,2 0-5 0,0 0-1 0,0 0 13 16,0 0-1-16,0 0 7 0,0 0-12 0,0 0-6 15,0 0 1-15,0 0-4 0,0 0 20 0,0 0-22 16,0 0 8-16,0 0-1 0,0 0-10 16,0 0 20-16,0 0-2 0,0 0-9 0,0 0 5 15,0 0-13-15,0 0 7 0,0 0 11 0,0 0-11 16,0 0 18-16,0 0-18 0,0 0-10 0,-16 0 21 16,16 0-25-16,0 0 12 0,0 0 6 0,0 0-6 15,0 16 12-15,-11-16-4 0,11 0 9 0,0 14-1 16,0-14 8-16,-6 11 10 0,6-11-4 0,0 11 11 15,0-5 1-15,0 2-1 0,0-2-5 0,0-1-13 16,0 1 8-16,0 0-9 0,0 2 3 0,0-1 9 16,0 2-21-16,0-2 6 0,0 3 1 0,0-2-5 15,0 1 9-15,0 0 0 0,17 1-8 0,-17-1-1 16,0-1-8-16,0 2 7 0,14-1 0 16,-14 2 6-16,0-1 6 0,13-1-12 0,-13 1 5 0,10-1-4 15,-6 1-7-15,0 1 8 0,1-2 0 16,-3-1-8-16,0 1 5 0,0-3-2 0,0 1-11 15,1 1 9-15,-1-1 0 0,0-1-7 0,-2-2 12 16,5 4-14-16,-3-2 7 0,1 1 3 0,-1-1-10 16,0 0 15-16,0-3-5 0,-2 2-1 0,0-1 3 15,2 0 0-15,1-2-6 0,-3 1 3 0,0 1 0 16,4-1 0-16,-4 0-1 0,2 4 1 0,0-1-3 16,-2 1 2-16,0-1 2 0,0 1 1 0,0 4-5 15,0-4 3-15,0 4 4 0,0-4-5 16,0 3 10-16,0-1-13 0,0 0-2 0,0 1 8 15,0-2-7-15,0 0 0 0,0-1 0 0,0 1-5 16,0-1 6-16,0-1 4 0,0 1 1 0,0 1-4 16,0-1 0-16,0 1-4 0,0-1 4 0,0-1 6 15,0 2-7-15,0-2 4 0,0 0-2 0,0 1-9 16,0-1 11-16,0 0-4 0,0 1 2 0,0-1 1 16,0 0-7-16,0 0 5 0,0 2-3 0,0-2 4 15,0-1 3-15,0 2-2 0,0 0 4 0,0-1-1 16,0 1-3-16,0-1-2 0,0 1 2 0,0 1-1 15,0-3 5-15,0 3-3 0,0-2-7 0,0 1 8 16,0 0-11-16,0-2 9 0,0 1-2 16,0-3-2-16,0 1 2 0,0 0-1 0,0 1 5 15,0-2-3-15,0 2 1 0,0-1 1 0,0 1-6 16,0 0 7-16,0-2-9 0,0 3-2 0,0 1 6 16,0-3-9-16,0 2 10 0,0 0 4 0,0 1-5 15,0-2 4-15,0 4 2 0,0-5-7 0,0 1 2 16,0 1 5-16,0 1-10 0,0-6 7 0,0 5 0 15,0-1-8-15,0 1 8 0,0-4-6 0,0 4 2 16,0-4-4-16,0 2 2 0,0 1 3 0,0-2-1 16,0 1 0-16,0-3-1 0,0 4 0 0,0-3 5 15,0 2 4-15,0-1 0 0,0 0-5 0,0 1-3 16,0-1 2-16,0 1-4 0,0-1 5 0,0 2 1 16,0-2-2-16,0-1 2 0,0 2-6 15,0-3 2-15,0 3 0 0,0-1-1 0,0 0 3 0,0-1-1 16,0 3 4-16,0-4-1 0,0 3 2 15,0 1-5-15,0-3-4 0,0 0 2 0,0 2 0 16,0-4-5-16,0 4-4 0,0-3-10 0,0 0-13 16,0 0-11-16,0-1-15 0,0 1-14 0,0-1-10 15,0 0-13-15,0 0-26 0,0 0-66 16,0 0-92-16,0 0-86 0,0 0-48 0,0 0 14 16,0 0 111-16</inkml:trace>
  <inkml:trace contextRef="#ctx0" brushRef="#br0" timeOffset="73750.64">12573 6556 222 0,'0'-9'25'0,"0"9"22"0,0 0 27 0,0-4 28 0,0 4-11 16,0-2 7-16,0 2-3 0,0-2-8 15,0 2 14-15,0 0 7 0,0-1 13 0,0 1 0 16,0 0 5-16,0-2-6 0,0 2-18 0,0-1-6 16,0 0-33-16,0 1-11 0,0-3-14 0,0 1-7 15,0-1 3-15,0 1-13 0,0-1 8 0,0-1 12 16,0 1 14-16,0 0 7 0,0 1 3 0,0-3-1 15,0 4-1-15,0-3-10 0,0 1-10 0,0-1-10 16,0 2-4-16,0-2 6 0,0 2 11 0,0-1 7 16,0 0 1-16,0 1 3 0,0 1-6 0,0-2-8 15,0 3-5-15,0-4-6 0,0 3-4 0,0-2 0 16,0 3-3-16,0-3 1 0,-15 2-6 0,15 0-1 16,0-1-1-16,0 0 8 0,-13 1-4 15,13 1 3-15,0-1-4 0,-9-1-12 0,9 2 5 16,0 0-9-16,0-1-7 0,0 1 8 0,0 0-11 15,0 0-2-15,0 0 2 0,0 0-11 0,0 0 9 16,0 0 3-16,0 0 4 0,0 0 6 0,0 0 3 16,0 0 1-16,0 26 4 0,0-26-1 0,0 16 5 15,0-16 2-15,-15 17 2 0,15-17 5 0,0 17-4 16,0-17-2-16,0 18 0 0,0-9 5 0,0 1-1 16,0-2 3-16,0 2-2 0,0-2-5 0,0 1-7 15,0 2 6-15,0-4 4 0,0 2-9 16,0 0 7-16,0-1-3 0,0-2 1 0,0 3 10 15,0 0-3-15,0-2 0 0,0 2 0 0,0-3-4 16,0 3-2-16,0-1-7 0,0 0-1 0,0 1-7 16,0-1-4-16,0 0 2 0,0 1-8 0,0-2 9 15,0 0-2-15,0 0-5 0,0 1 2 0,0-2 2 16,0 2 1-16,0-1 5 0,0-1 5 0,0 2-5 16,0 1-1-16,0-2-3 0,0 1-6 0,0-1 5 15,0 0 5-15,0 1-1 0,0 1-1 0,0-3-3 16,0 1 4-16,0 0-5 0,0 3 6 0,0-3-4 15,0 1-9-15,0 3 11 0,0-4-5 0,0 2-5 16,0 0 14-16,0-1-7 0,0-2-7 0,0 2 6 16,0-3-7-16,0 0-2 0,0 2 9 15,0-1-4-15,0-1-1 0,0-1 1 0,0 1 1 16,0-1 8-16,0-1-5 0,0 3 0 0,0-1 10 16,0 1-10-16,0 0-6 0,0 0 10 0,-19 2-8 15,19 1-1-15,0-4 15 0,0 3-2 0,0-1-6 16,0-1 4-16,0 0-11 0,0-1 4 0,0-1 4 15,0 5-6-15,0-5 9 0,0 4-8 0,0-1 2 16,-11 3-3-16,11-1 4 0,0 0-6 0,0 1 1 16,0-2 14-16,-5-1-7 0,5 0 4 0,0-1 5 15,0-1-9-15,-2-1 3 0,1 2 5 0,1-1-19 16,-2 0 7-16,2 0-8 0,-1-1 4 0,0 3 5 16,1 0-3-16,0 2 6 0,0-3 5 15,-2 3-2-15,2 0-6 0,-2 2 6 0,2 2-6 16,0-3-4-16,-2 3 7 0,0-3-4 0,1 1 5 15,0-1 6-15,-1 0 4 0,1 2 0 0,1-1 21 16,0 2 5-16,0-3-8 0,-2 3 5 0,2-4-34 16,0 1 0-16,-2 2-5 0,2-4-5 0,0-2 6 15,-2 2 3-15,2-1 1 0,0 1-2 0,0 1 5 16,0 0 2-16,-4 0 4 0,4 3-4 16,-1-3-1-16,1 2-5 0,0-3-2 0,-1 3 1 15,1-1 3-15,0-3-6 0,0 1 1 0,0 0-1 0,0-1-11 16,0 1 16-16,0 1-4 0,0 0 12 15,0 2-2-15,0-2-10 0,0-2 1 0,0 1-8 16,0 1 10-16,0-2-10 0,0-1 13 0,0-1-6 16,0 0-5-16,0-2 2 0,0 3-4 0,0-2 14 15,0 1 0-15,0 0-3 0,0-1-6 0,0 0 4 16,0 2-2-16,0 0 8 0,0-1-9 0,0 0-9 16,0 0 9-16,0 3-7 0,0 0 13 0,0-1-6 15,0 2 1-15,0-1 5 0,0 0-11 0,0 2 7 16,0-2 0-16,0 0 3 0,0-1 7 0,0 0 1 15,0 1-14-15,0 0 6 0,-17 1-3 0,17-1 4 16,0 0 4-16,0 1-9 0,0 0 12 0,0 1-15 16,0-2 8-16,0-3-10 0,0 2 7 15,0 0-8-15,0-1-5 0,0-3 15 0,0 5-13 16,0-3 12-16,0 0 1 0,0 1 5 0,0 1 1 16,0 1 5-16,0 1 5 0,0-2-20 0,0 3 16 15,0-3-13-15,0 4 0 0,0-3 5 0,0 0-8 16,0-1 6-16,0-1-2 0,0 4-12 0,0-3 0 15,0-2 5-15,0 3 1 0,0-2 12 0,0 1 0 16,0 2-12-16,0-3-3 0,0 1 12 0,0-1-13 16,0 2 16-16,0 0-7 0,0-2-3 0,0 0 9 15,0 2-12-15,0-3 1 0,0 4 7 16,0-1-4-16,0-1 6 0,0 0 1 0,0 1-27 16,0-1 16-16,0 1 6 0,0 0-11 0,0-1 15 15,0-2-13-15,0 2-7 0,0-2 20 0,0-1-5 16,0 2-1-16,0 0 0 0,0-2-11 0,0 1 2 15,0 0 8-15,0 0-1 0,-20 1 11 0,20-2-3 16,0 4-4-16,0-1 5 0,0 0-12 0,0 2 1 16,0 2-3-16,0-3 10 0,0 4 0 0,0 1-1 15,0-1 8-15,0-2-22 0,0 7 5 0,0-7 12 16,-11 3-13-16,11 0 4 0,0 0 4 16,0-2 3-16,0 1-5 0,0-2 9 0,0 0-14 15,0 1-5-15,0-5 21 0,0 1-13 0,-5-1 9 16,5 2-4-16,0-3-16 0,0 2 10 0,-2 1 3 15,2-1-1-15,0 2 11 0,0 0-9 0,-2-1 5 16,2 1-2-16,-3 0-4 0,3 0 0 0,0-3 1 16,-3 4 5-16,3-1 1 0,-1-2-7 0,1-1-10 15,0 1 13-15,0 1-7 0,-1-2 1 0,1-1 10 16,-2 0-21-16,2 2 13 0,-2-1 8 0,2 2-4 16,-2 0-3-16,0 0-9 0,2 2 16 0,-2 0-6 15,0 1 14-15,1 0-5 0,-3 2-19 0,4-2 7 16,0 2-1-16,-4-3 10 0,2 2-3 0,0-1 4 15,0 0-6-15,0 0-7 0,2 1 6 0,-4-1-5 16,4 0 9-16,-2 2-7 0,2-5 9 0,-3 4-11 16,2-4-6-16,0 1 19 0,-1-1-9 15,2 0 5-15,0-1-2 0,-2-1-7 0,0 0 0 16,0 1-1-16,1 0 17 0,1 2-12 0,-3-1 13 16,3 2-7-16,-1-2-16 0,1 2 17 0,0-2-12 15,0 3 6-15,0-3 4 0,-5 0-13 0,5 1 14 16,0-3-10-16,0 0-3 0,0 1 14 0,0 0-17 15,0-1 10-15,0 0 5 0,0 1-13 0,0 2 8 16,0 0 12-16,0-1-6 0,0 2 1 0,0-5-2 16,0 3-12-16,0 1 13 0,0-2-6 15,0-1-1-15,0 1 8 0,0 1-19 0,0 0 9 0,0 0 4 16,0 1-5-16,0 0 14 0,0 1 1 0,0 0-10 16,0-1-10-16,0-1-1 0,0 1 1 0,0 0 4 15,0 2 7-15,0-3 11 0,0 2-12 16,16-1-2-16,-16 1 4 0,0-3-8 0,0 1 13 15,0-3 3-15,0 1 2 0,0 0-23 0,0-2 6 16,0 2-2-16,0-2 4 0,0 1 14 0,0 0-15 16,0-1 8-16,0 1-13 0,0-1 7 0,0 1 10 15,0-2-16-15,0 3 11 0,0-1 4 0,0 1-21 16,0-1 16-16,0-1 7 0,0 1-17 16,0 0 22-16,0 0-10 0,0 3-14 0,0-1 6 15,0 0-3-15,0-1 1 0,0 0 14 0,0 0-13 16,0-1 6-16,0 0-7 0,0-2-6 0,0 2 17 15,0 1-10-15,0-2 13 0,0 3-1 0,0-1-16 16,0 2 7-16,0-2 7 0,0-1-10 0,0 1 12 16,0-1-4-16,0 2-10 0,0 0 11 0,0-1-10 15,0 1 10-15,0 1-6 0,0 1-12 0,0 0 24 16,0-1-7-16,0 3 6 0,0-2 6 0,0 1-13 16,0 0-6-16,0 0-3 0,0 0 2 0,0-2 7 15,0 1-8-15,0-2 9 0,0-2-10 0,0 1 2 16,0-3 6-16,0 1-7 0,0 0 10 0,0 0-11 15,0-1 8-15,0-2-5 0,0 3-3 0,0 1 4 16,0-1 4-16,0 1 2 0,0-1 4 0,0 2 1 16,0 0-13-16,0 1 1 0,0 0 2 15,-18 2 3-15,18 1 2 0,0-4 2 0,0 6-4 16,0-4-4-16,0 2 3 0,0-2-2 0,0-1 0 16,0 1 5-16,0-2-12 0,0 0 11 0,0 0-1 15,0-2-13-15,0 4 8 0,0-5 3 0,0 1-3 16,0 4 7-16,0-1 8 0,0 1-7 0,0 3-3 15,0-3-1-15,0 1-2 0,0 2-6 0,0-1 6 16,0 0-1-16,0-3-2 0,0 1 6 0,0-1-7 16,0 1 4-16,0-1 0 0,0-1 4 0,0-2 4 15,0 1-10-15,0 1 3 0,0 0-7 0,0-1-1 16,0 0 20-16,0 0-18 0,0 3 8 0,0-2 1 16,0 1-16-16,0-1 27 0,0 0-14 15,0-2 3-15,0 2 5 0,0-2-16 0,0 0 12 16,0 2-7-16,0-3-2 0,0-1 5 0,0 4-7 15,0-2 10-15,0 0 3 0,0 1-7 0,0-1 0 16,0 1 8-16,0 1-9 0,0 2 10 0,0 0-3 16,0-1-5-16,0 2 3 0,0-1-6 0,0 2 5 15,0-1-10-15,0-2 5 0,0 1-3 0,0 0 3 16,0-1-2-16,0 0 11 0,0 1-1 0,0-1-7 16,16 1 20-16,-16 0-22 0,0-3-5 15,0 3 14-15,0-1-16 0,0-1 8 0,0 0 13 16,6 1-21-16,-6-1 11 0,0-1 6 0,5 0-10 15,-5-1 13-15,0 0-13 0,0 0 2 0,0 0 5 16,2 1-10-16,-2 0 10 0,0-2-7 0,2 0 7 16,-2 1 8-16,0-1-7 0,0 3-2 0,2-3-8 15,-2-1 8-15,0 2-3 0,0 0-3 0,0-1 12 16,0 1-7-16,0-2-7 0,0 2 19 0,0 1-24 16,0-2-1-16,0 1 20 0,0 1-22 0,0-1 20 15,0 2-8-15,0-1-2 0,0 0 4 0,0-1 2 16,0 0 12-16,0 3-9 0,0-1 0 0,0-1-9 15,0 2-4-15,0-1 12 0,0 2 2 16,0-4-2-16,0 2 1 0,0-2-11 0,0 0 8 0,0-2-6 16,19 0 7-16,-19 0-1 0,0-2-18 15,0 3 23-15,0-2-11 0,0 0-4 0,0 1 12 16,0-2-15-16,0 2-25 0,0 0 0 0,0 0-12 16,0-2-7-16,0 0-9 0,0 3-32 0,0-3-28 15,0 0-25-15,0 0-38 0,0 0-49 0,0 1-62 16,0-1-92-16,0 0-132 0,0 0-160 0,0 0-30 15,0 0 128-15</inkml:trace>
  <inkml:trace contextRef="#ctx0" brushRef="#br0" timeOffset="76585.02">12500 10649 520 0,'0'0'8'0,"0"0"17"0,0 0 18 16,0 0 11-16,0 0 30 0,0-21 15 0,0 21 22 15,-29 0 37-15,29-16 9 0,0 16 0 0,-23-12-21 16,23 12-38-16,0-13-26 0,-20 13-28 0,20-11-5 16,0 5-8-16,-16 0-17 0,16 1 6 0,-10 1 3 15,10-1 5-15,-8 1 4 0,3 0 4 0,1 0 4 16,0 1 10-16,-1 0 13 0,3-1 2 0,-2 1-3 16,1 0-4-16,0 3-9 0,1-3-8 15,0 3-10-15,2 0-6 0,0-1-6 0,0 1-8 16,0 0-4-16,0 0-4 0,0 0-3 0,0 0 7 15,0 0-2-15,0 0-2 0,0 0 0 0,0 0-1 16,0 0 4-16,0 0 4 0,0 0-1 0,0 0 1 16,0 0-9-16,0 0 6 0,17 0 6 0,-17 0 5 15,0 0 13-15,20 19-6 0,-7-19-9 0,-2 0-11 16,7 20-7-16,-1-20-2 0,2 18 4 0,1-18 4 16,0 15 3-16,0-15 1 0,1 17-6 0,-1-11-3 15,-2 2 0-15,-2-1-10 0,4-1 6 0,-4 1 1 16,1-1-8-16,0 0 9 0,-2 2 0 0,1-1-9 15,0 1 2-15,2 0 0 0,1 2-4 0,2-1 4 16,-1 0 7-16,3-2-2 0,-7 2-1 0,6-1-1 16,-5-1 0-16,2 0-3 0,-4 2 4 15,1 0 1-15,0-1-5 0,2 3 5 0,3-2-8 16,-2 2 6-16,1 0-2 0,1-4-4 0,-3 0 4 16,0 2-3-16,-5-1 0 0,-1-4 1 0,3 2 2 15,-6-1 3-15,0-1-4 0,-2 0 4 0,2 0-1 16,0 0-2-16,-2-2 3 0,-1 5-7 0,1-6-1 15,2 4 0-15,0-1 5 0,0 0-2 0,0 0 8 16,3 3-1-16,1-1-9 0,1-1 8 16,1 2 0-16,5 2-2 0,-4-1-2 0,2 0 1 0,-1 0-7 15,0-1 8-15,1 1-2 0,-1-1-4 0,-1 0 2 16,-2 0-7-16,2-1 7 0,-5-1-1 0,4 2-4 16,-5-2 2-16,-2-1-1 0,-3 0 4 15,1-1 6-15,-1 3-4 0,2-1 4 0,-5-3-1 16,3 1-2-16,-3 3 3 0,6-2-1 0,-2 0-3 15,0 0 2-15,-1 1-4 0,-1-1 2 0,7 0-3 16,-1 3 1-16,2-1 4 0,3 0-2 0,2 2 4 16,3 1-6-16,2-1-2 0,1 1 3 0,0-2-3 15,-3 0 2-15,-2-1 4 0,-2 1-5 0,-5-2 3 16,0-1 3-16,-2 0-4 0,-2 1 0 0,1-3 0 16,-3 3-4-16,4-1-3 0,-4 0 4 0,1 0 2 15,-1 0-2-15,-1 0 7 0,2-2-3 0,-4 3 2 16,4-1 3-16,1 3 0 0,4-1-2 15,0 2-2-15,3-3 1 0,4 2-3 0,1 3 0 16,4-2 2-16,0-1-1 0,2 0-1 0,-6 0 3 16,4 0-5-16,-2 2 2 0,-4-3 0 0,-1 0 0 15,0-2 3-15,-2 2-1 0,0-1-3 0,1 1 2 16,0-1 0-16,1 1-4 0,-3 0 6 0,-1-1-1 16,1-1-3-16,-2 3 1 0,0-3 5 0,-1 2-3 15,4-1 2-15,1 1 0 0,5 1-4 0,0 0 3 16,9 0-1-16,0 2-2 0,2 1 0 0,3-2-4 15,-4 0 4-15,1 1 3 0,2 0-2 0,-5-4 1 16,-1 4-3-16,0-3-3 0,0 2 7 0,-3 0-1 16,-1 1 0-16,0-3-1 0,-1 1 1 15,-2-1 3-15,-2 2 6 0,3-3 7 0,-6 4-3 16,3-3-4-16,-1 2-4 0,0-1-1 0,0-1-4 16,4 3 9-16,1-1 2 0,1 1-2 0,1-1 0 15,1 0-4-15,4-1 3 0,1 3-6 0,-1-2 4 16,0 0-2-16,0 2-6 0,-2-3 8 0,0 1 0 15,-4 1-4-15,-2-3 3 0,-2 0-5 0,-4-2-2 16,-3 0 2-16,-3-1 0 0,-4-1 2 16,-1-2-2-16,-3 0 2 0,0 0-1 0,-1 0-6 0,0 0-3 15,0 0-16-15,0 0-20 0,0 0-24 0,0 0-56 16,0 0-68-16,0 0-88 0,-19 0-118 16,19 0-182-16,-19-22-108 0,19 22 108 0</inkml:trace>
  <inkml:trace contextRef="#ctx0" brushRef="#br0" timeOffset="78869.47">6475 11971 282 0,'-13'0'20'15,"7"0"34"-15,-5 0 18 0,-1 0 18 0,-2 0-10 16,7 0-31-16,1 18-8 0,-3-18-11 0,3 0 1 16,-4 0 12-16,2 0 28 0,3 12 15 0,1-3 13 15,-8-9 27-15,4 9-10 0,2-2-7 0,-2 0 10 16,2-3-5-16,0 0 2 0,-1-1 7 0,-1-3-39 16,4 2-29-16,-6-1-13 0,0-1-4 15,0 0 23-15,-1 3 11 0,1-3-2 0,0 0-3 0,0 3-19 16,0-2-10-16,4 0-15 0,2 0-12 0,-1-1 2 15,1 2-8-15,2 0 0 0,-1 2 6 0,1-4 2 16,0 4 8-16,0 0 12 0,-1 1-1 0,1 0-1 16,-1 0-2-16,2-2-15 0,0-2-2 0,1 3 2 15,0-3-11-15,0-1 10 0,0 0-1 16,0 0-3-16,0 0 4 0,0 0-2 0,0 0-6 16,0 0 5-16,0 0 4 0,0 0-7 0,0 0 6 15,0 0-10-15,0 0 2 0,0 0-3 0,0 0 0 16,0 0-1-16,0 0-2 0,0 0 2 0,0 0-2 15,0 0 8-15,0 0 1 0,0 0 6 0,0 0 11 16,0 0-3-16,0 0-1 0,0 0 5 16,0 0 4-16,0 0 10 0,0 0 14 0,0 0-3 0,0 0-10 15,21 0-5-15,-21 0-5 0,20 0-6 16,-20 0 9-16,28 0-5 0,-13 0 6 0,2 0-2 16,-2 0-16-16,3 0 3 0,0 0-16 0,0-18-1 15,1 18 7-15,-2 0-6 0,5 0 8 0,-4-12 4 16,1 12 4-16,2-10 4 0,1 10 3 0,-1-10-5 15,2 4-7-15,1-3-1 0,3 0-6 0,-5 1 1 16,6-5 2-16,0 3-1 0,0-1-5 0,3 2 0 16,0 0 1-16,-3 2-3 0,1 0 3 0,-1 2-4 15,-2 1-4-15,-2 0-7 0,-2 0 2 0,0-1 6 16,-3-1 3-16,-2 1 7 0,3 0-10 0,-5 2 5 16,1-1-11-16,0 0 2 0,-2 2 5 0,0-1-5 15,2-1 11-15,-1 3 1 0,0-4-8 16,1 2 7-16,-1 0 1 0,4 0-7 0,0-4 8 0,0 5-5 15,1 0-9-15,-1-4 11 0,3 1-7 16,-2 2 0-16,1 0 1 0,-1 0-1 0,-2 0-1 16,-1-1 0-16,0 2 10 0,4 1-7 0,-8 0 0 15,2-3-1-15,-3 1 3 0,2 3 3 0,0-4 1 16,2 4 0-16,-5-3-9 0,-1 0 3 0,4-1 2 16,0 0-4-16,4 1 0 0,2-2 2 0,1-1 1 15,1-1 4-15,3 2-2 0,-1-1-2 0,2 2-3 16,0 0 3-16,-1-2-1 0,-2 2 2 15,-1-1-3-15,0 2-3 0,-3-1 2 0,-2 0 3 0,1 2-5 16,-1-3 7-16,-2 3-5 0,-1-2-5 0,1 1 15 16,0 0-13-16,1 0 9 0,0 1 8 15,1-2-12-15,-1 0 2 0,4 1-4 0,-1-1-5 16,1 1 6-16,-1-1 2 0,3 1 5 0,-2-1-7 16,5-1 4-16,-2 4-4 0,-1-4-1 0,-2 1-2 15,4 1-2-15,-3-1 6 0,-1 1-5 0,0-1 10 16,0 0-5-16,-3 1 2 0,0 0 0 0,-1 0-4 15,-2 0 6-15,-3-1-8 0,4 3 5 0,-3-4 8 16,0 4-14-16,3-4 9 0,-2 2 4 0,3-1-13 16,1 1 12-16,2-1-6 0,0-2-4 15,4 1 1-15,-3-1 0 0,3 3 2 0,0-2 1 0,1 0 5 16,-2 2-8-16,2-2 4 0,-2 1-7 16,-1 1 3-16,-1-1 3 0,-3 1-5 0,3 0 6 15,-3 2-4-15,-3-4 2 0,-1 3 5 0,0 0-7 16,-2 0 5-16,-4 1 3 0,-1-1-5 0,-2-1 2 15,5 1-6-15,0-2 4 0,2 0-1 0,2-1-4 16,5-2 4-16,1 2 2 0,6-1-5 0,3-1 7 16,-1 0-6-16,2 0-6 0,-2 2 4 0,1-1-3 15,-3 1 7-15,1 1 1 0,-1-4 1 0,-2 4 2 16,-2 0-6-16,-1 1 4 0,-1-1-2 0,-2 1 3 16,-4 2 3-16,-2-2-4 0,-2 3-6 0,1-4 1 15,-1 4 0-15,-2-2 0 0,2 0 5 16,0-1-1-16,6 0-4 0,0 0 3 0,4 1-2 0,6-4 4 15,1 0-4-15,4 1 4 0,2-1 6 16,4-2-11-16,-1 3 10 0,1-3-13 0,-1 1-2 16,-1-1 10-16,-1 0-4 0,-1 4 7 0,-2-4-2 15,0 2-2-15,-2 1-2 0,-1-2 2 0,-3 2 3 16,-3 1-6-16,3-1 6 0,-4-1-7 0,1 2 3 16,-2 0 5-16,3-2-9 0,-2 0 6 0,3 0-4 15,1 0 2-15,2-1 4 0,-5-1 2 0,4 1-2 16,0-1-11-16,3 0 12 0,-1-1-7 0,-1 1-1 15,2 1 5-15,1-3-13 0,4 2 11 0,1-1-2 16,0-2 7-16,-2 4-5 0,1-4-2 16,1 3 3-16,-2-2-2 0,0 2 14 0,-1-2-12 15,-1 2 1-15,0-2 6 0,0 0-5 0,1 1 1 16,1 0-6-16,-2-1 1 0,1 2-10 0,0 0 13 16,0 0 2-16,-2 1-5 0,-1 0 3 0,0 0 4 15,-5 0-5-15,1 1-5 0,0-1 6 0,0 0-6 16,1 0-3-16,1-1 11 0,0 1-2 0,3-1-2 15,2 0 4-15,1-1-11 0,3 0 6 0,2 0-3 16,-3 1 3-16,1-2 11 0,1 2-12 0,-2-1 9 16,-3 0-6-16,1-1-7 0,-1 1 13 15,-4-1-6-15,1 2 3 0,-2-1-5 0,-1-1-6 16,-5 2 7-16,5 1-2 0,-3-1 8 0,1 0 1 16,-4-1-13-16,4 1 8 0,-2-1-4 0,-2 3 3 15,6-2-3-15,-2 3 2 0,2-3 0 0,1 1-8 16,1 1 14-16,5-3-9 0,1 0 6 0,6 3 2 15,-1-6-9-15,2 4 4 0,-2-2-6 0,1 1 3 16,-5 0 0-16,1 3 9 0,-5-1 1 0,-1 1-3 16,-4 0 0-16,-5 0-7 0,0-1-1 0,-1-1 3 15,-2 2 4-15,-1-1-5 0,-1 2 0 0,-1-2 0 16,1 1 5-16,-1 1-4 0,-1 2 2 0,3-2-5 16,0 1-1-16,-1-2 9 0,3 2-8 0,-1-1-1 15,2 1 1-15,-3-1 3 0,2 0 1 16,0 1 3-16,-5 0-2 0,2 1 1 0,0-1 1 15,1 2 8-15,-3-1 6 0,3 1-5 0,-7-2 18 16,-1 1-3-16,4 1-7 0,-1-1-7 0,-2 1-7 16,-2-2-7-16,2 1-3 0,0-1 8 0,2 3-12 15,0-3 0-15,-2 1 0 0,0 0 5 0,3 1-2 16,-3 0 1-16,2-1-6 0,-4 1-19 0,-3 0-13 16,1 2-22-16,-1-2-31 0,-4 0-45 0,0 1-39 15,4 1-37-15,-4 0-33 0,0 0-51 0,0 0-195 16,0-1-180-16,0-3 71 0</inkml:trace>
  <inkml:trace contextRef="#ctx0" brushRef="#br0" timeOffset="79042.42">12944 10437 2270 0,'0'0'45'0,"0"0"41"15,0 0 58-15,0 0 57 0,0 0 7 0,0 0-7 16,0 0-42-16,0 0-55 0,0 0-54 0,0 0-33 15,0 0-21-15,0 0-1 0,0 0-20 0,0 0-45 16,0 0-87-16,0 0-135 0,0 0-183 0,0 0-241 16,0-9 6-16,0 9 135 0</inkml:trace>
  <inkml:trace contextRef="#ctx0" brushRef="#br0" timeOffset="86182.37">12494 5472 165 0,'0'0'7'0,"0"0"-4"0,0 0 4 15,0 0 3-15,0 0-12 0,0 0 6 16,0 0 0-16,0 0-9 0,0 0 2 0,17 0-4 16,-17 0-7-16,0-15-8 0,0 15-8 0,0 0-1 15,11 0-2-15,-11-10 8 0,7 10 12 0</inkml:trace>
  <inkml:trace contextRef="#ctx0" brushRef="#br0" timeOffset="87048.48">10130 3963 79 0,'0'0'-1'15,"0"0"5"-15,0 0 1 0,0 0-2 0,20 0 1 16,-20 0-6-16,0 0-1 0,19 0 12 0,-19 0-14 16,17 0 2-16,-17-19-9 0,24 19-21 0,-14 0 16 15</inkml:trace>
  <inkml:trace contextRef="#ctx0" brushRef="#br0" timeOffset="90583.23">8775 5342 60 0,'0'-16'3'0,"0"16"-5"15,0 0 4-15,0-10 2 0,0 10-1 0,0-12-2 16,0 12 2-16,0-11-11 0,0 4 6 0,0 0 1 16,0 0-5-16,0-4 9 0,0 3-11 0,0-4 5 15,27 1 1-15,-27-2-1 0,0-1 4 16,28 0-2-16,-28-2 2 0,16 0 0 0,-16 0 0 15,16-2 1-15,-16 0-7 0,21 1 5 0,-7-1-5 16,0 0-2-16,7 2 5 0,1 0-3 0,2-1 6 16,3 4 5-16,3 0-5 0,-1-1-2 0,0 3 3 15,1 0-5-15,-3-4-1 0,1 5 3 0,3-2-4 16,-4-2 9-16,1 2-2 0,-1 1 3 0,2-2-7 16,1 3-7-16,3 0 2 0</inkml:trace>
  <inkml:trace contextRef="#ctx0" brushRef="#br0" timeOffset="94360.85">7683 5304 174 0,'0'-1'22'0,"0"1"6"0,0-4 11 0,0 3 7 16,0-2-18-16,0-1-10 0,0-1-12 15,0 0-7-15,0 0 1 0,0-1 5 0,0-1 2 16,0-2-5-16,0 3-6 0,29-3 18 0,-29 2-5 16,20-2 9-16,-20 0 3 0,16-2-14 0,-16 0 8 15,19 0 2-15,-19 0-1 0,20 0-4 0,-10-4 1 16,3 0-2-16,2 0-5 0,0-1-5 0,0-3 4 15,3 0-5-15,0-2 9 0,3-1 5 0,-2-2-2 16,2 1-7-16,4-3-11 0,0-1-2 16,0 2-1-16,3 0 3 0,-3 0 14 0,0 0-1 0,3 3 2 15,-2-3-1-15,-1 5-12 0,0 0 7 0,0 3-6 16,-1-3 6-16,-2 5 1 0,2 0-7 0,-4 2-5 16,-1 1-13-16,-3 0-13 0,-1 0-23 15,-2 2-16-15,-2 4-6 0,-4 0-8 0,-3 0 4 16,-1 5 18-16</inkml:trace>
  <inkml:trace contextRef="#ctx0" brushRef="#br0" timeOffset="96536.9599">7793 5148 438 0,'0'0'34'0,"21"0"23"0,-21 0 31 16,0 0 39-16,0-20 14 0,0 20 7 0,14-18 8 15,-14 18-8-15,14-19-10 0,-5 6-31 0,5 1-3 16,-2-1-19-16,1 1-9 0,2-1 21 0,-1-2-19 15,-1 0 8-15,0 1-17 0,1-3-9 0,-2 4-12 16,0-3-16-16,1 0-3 0,-3 1-1 16,0 0 5-16,0 0-9 0,-1-1 2 0,0 3-11 15,-2-3-1-15,2 4 2 0,-1-3 0 0,-2 2-10 16,6-1-3-16,-3 0-4 0,1-2 0 0,3 2 10 16,-1 2 3-16,1 1 9 0,-1-2-12 0,2 0 3 15,0 1 5-15,-2 0 4 0,2 4 13 0,-2-4-5 16,1 0-6-16,1-1-9 0,-1 0-6 15,1 1 3-15,0-1-8 0,0 2 11 0,-3 0-4 16,2-1 1-16,-1 0 2 0,3 0-5 0,-1 2 1 16,0 1 4-16,-1-1-6 0,0 1 4 0,1-2-8 15,1 1-1-15,-3 2 5 0,1-1-4 0,-1 0 3 16,2-1-10-16,-3 2 2 0,2 1 1 0,2 0 8 16,-4-3 0-16,2 2 4 0,-3 1 9 0,2-1 1 15,-1 1 12-15,-2 0-9 0,0-1-8 0,1 2-7 16,-1-1-7-16,-2 1 3 0,1 0-3 0,0 3 2 15,1-3-7-15,2 1 0 0,2 1-2 0,-4 0-2 16,0-2 6-16,4 3-5 0,-1 0 5 0,-2-1 5 16,0 1-1-16,2-1 2 0,-1 2 1 0,3-1-6 15,0-1-4-15,0 1 6 0,0-2-5 0,-1 3 6 16,-2-3 3-16,-2 4-1 0,1-6-4 0,-2 5-3 16,2-2 5-16,0 0-5 0,0 0 0 0,-1 1 0 15,8-2 3-15,-4 2-1 0,3-1 6 16,-3 0-5-16,4 1-7 0,-5-1 7 0,3 2-4 15,-1-1 7-15,-4 1-1 0,3-1 0 0,-2 2 0 0,0-2-6 16,-3 1 4-16,2 0-1 0,1 0 5 16,-1-2 0-16,0 4 0 0,-1-4-5 0,4 3-4 15,-1-3 3-15,1 1-1 0,-2-2 5 0,0 3 1 16,1-1-4-16,-2 0 2 0,2-1-3 0,0 2 2 16,1-3-1-16,0 1-1 0,1 3 3 0,-2-3-4 15,0 1-3-15,-1 1 6 0,0-1-7 0,-2 2 9 16,0-1 1-16,-3 1-6 0,2 0 0 15,-2 1 0-15,0-3 3 0,1 3 0 0,0-1 7 0,-2-1-9 16,1 0 3-16,-1 2 2 0,3-2-3 16,2-1 2-16,-1 2-2 0,1-3-2 0,0 1 1 15,1 1 0-15,0-1-1 0,0 0 0 0,-2 0 8 16,1 1-3-16,-1 0 12 0,-3-2 5 0,2 2-4 16,-3-1 6-16,0 0-1 0,1 1-9 0,1-1-2 15,-2 3-2-15,2-2-8 0,-2 0-1 0,0 1 0 16,2 0 1-16,1-1-1 0,0-1 3 0,-1 2-1 15,0-1-3-15,1-2 3 0,1 3-1 0,-2-3-3 16,4 1 1-16,-2 0-2 0,0 0 3 16,0 1 2-16,2 0-3 0,-4-2 1 0,3 2-1 15,-3-1 4-15,-1 1-3 0,-2 2 5 0,0-3-1 0,0 2-2 16,-2-1 5-16,1 2-4 0,0-1 4 16,-1 0 5-16,3 1-2 0,-1-2 4 0,0 1-8 15,1 0-7-15,1-2-2 0,0 3 0 0,2-4 4 16,-2 3 2-16,-1 0 4 0,4-1-11 0,-2 0 5 15,0 1-4-15,1-2 0 0,1 1 4 0,-1 0 4 16,-1 0 0-16,-2-2 1 0,3 3-3 0,-1-1-3 16,-1-1-1-16,0 1-2 0,0-2 3 0,0 2-4 15,-1 0 2-15,0 0 6 0,1 1-3 0,2-1-1 16,-1 2 5-16,0-1-12 0,-2 1 5 0,2-3 5 16,-2 2-1-16,5 1 0 0,-4-2-2 0,1 1-5 15,0-2 5-15,1 3 3 0,-1-2 3 0,1 1 2 16,0-1-7-16,0 2 3 0,1-2-5 15,-4 1 0-15,1 0-1 0,-1-2 3 0,2 2-1 16,-2 0-1-16,-1 0 4 0,1 0-7 0,-1-1-1 16,1-1 11-16,3 3-7 0,-5 0 1 0,3 0 1 15,1-1-4-15,-2-1 2 0,2 1 2 0,0 0 0 16,0 1-3-16,2 0-1 0,1-1 0 0,-1-1 0 16,-3 2 1-16,2-1 3 0,1 1 0 0,-1 0 1 15,-2 0-2-15,2 0 2 0,-1 0-3 0,-1 0 8 16,0 0-2-16,-1 0-7 0,-1 0 5 0,1 0-9 15,0 0 8-15,-1 0-1 0,1 0 3 0,5 0-1 16,0 0-7-16,3 0 12 0,-1 0-14 0,5 0 7 16,-2 0 0-16,1 0-2 0,-2 0 3 15,-1 0 2-15,-1 0 3 0,0 0-9 0,-4 0 11 16,0 0-8-16,-1 0-5 0,0 0 10 0,-1 0-9 16,-1 0-1-16,1 0 2 0,-1 0-3 0,2 0 3 15,0 0 5-15,0 0 0 0,-1 0 0 0,2 0-9 16,0 0 7-16,1 0-2 0,0 0 0 0,1 0 3 15,-1 0 2-15,-1 0-4 0,6 0-2 0,-4 0 6 16,0 0-11-16,0 0 9 0,1 0 0 0,-2 0-3 16,-1 0-1-16,2 0 1 0,-4 0 2 0,0 0-2 15,0 12 6-15,2-12-5 0,-3 0 1 16,0 0 0-16,1 0-4 0,1 0 4 0,2 0 0 16,-1 4-1-16,-1-4 2 0,2 2 2 0,3-1-2 15,-1 2-1-15,-2-3 3 0,3 3-7 0,-2-1 0 16,2-1 4-16,-3 1-4 0,0-2 1 0,-1 1 1 15,0 1-1-15,1-1 1 0,-1 1 6 0,-2-2-4 16,0 4-1-16,-1-4 4 0,-1 1-6 0,1 2-1 16,1-1 9-16,-1 0-8 0,1 0 7 0,-1 2 1 15,3-1-10-15,-3-1 2 0,1 0-1 0,0 0-2 16,3 1 3-16,-3-1 3 0,3 2 3 0,4-1 4 16,-1 0 0-16,1 1-4 0,-2 0-6 15,2 0-1-15,-1-1 4 0,-2 1-5 0,-1 0 3 16,-2-1 0-16,-2 1 1 0,0 0 5 0,3-1 0 15,-2 1-7-15,2 0-1 0,-3 0-2 0,1-1 2 16,-1 1 9-16,1-2-4 0,0 0 2 0,-3 0-2 16,1 1-2-16,-1 1 3 0,2-1-2 0,2 1 0 15,1-1-3-15,2 1 2 0,-1 0-1 0,2 0 3 16,0 2 3-16,-1-3-9 0,2 2 8 0,-2-1-8 16,1 0 7-16,1 0 4 0,0 1-7 0,1-2 2 15,-1 3-9-15,-1-3 3 0,-1 1 0 0,-1-1 4 16,-1 1 3-16,-3 1-3 0,0-3 4 15,1 2-7-15,-3-2 4 0,0 2-2 0,2-2-1 0,-1 2 2 16,-2 0 3-16,1 0 0 0,2 1 0 0,1-3-3 16,-1 4-2-16,3-1-1 0,-1 1 5 15,3 2-1-15,-2-1-2 0,3 0 5 0,3 2-6 16,-3-2 7-16,0 0-4 0,4 3 1 0,-1-2-3 16,2 1-1-16,0 0 4 0,-2 1-3 0,-1-3 3 15,-3 3-3-15,1-2-4 0,-2-2 0 0,-3 2 1 16,2-1 4-16,-3 0 7 0,0 0-7 0,2-2 12 15,1 3-7-15,-3-2-5 0,1 2 7 16,-2-2-16-16,0 1 10 0,1 0-2 0,-3 1-4 16,2-1 5-16,3 2-3 0,-2 0-1 0,3 0 3 0,1 0-5 15,-1 0 3-15,2 1 4 0,4 0-2 0,0-1-5 16,-4 1-13-16,2 1-3 0,-3-3 0 16,0 1 8-16,0-1 6 0,2-1 0 0,-6 2 3 15,1 0 3-15,0-3 5 0,2 2 1 0,-3 3-8 16,1-2 3-16,1 2-6 0,2-1 1 0,-2-1 9 15,1 3-7-15,1 1 5 0,3-4 5 0,1 0-11 16,-3 2-6-16,4 0 0 0,2 0-6 0,-2 1 2 16,-3 0 2-16,5 1-11 0,-5 2-3 0,-1 1 8 15,2 1 6-15,1-3 12 0,-6 1 4 0,5 0-15 16,-5-1-4-16,-1 0-4 0,-1-3-4 0,4 0 5 16,-7 1 2-16,1-1 0 0,-1-2-3 0,0-1-2 15,0-1-13-15,0 2-22 0,0-2 5 0,1 0 0 16,-1-1-3-16,3 0 11 0,-3-1-23 15,1 0-23-15,3 1-29 0,-2-3-43 0,-2-1-44 16,3 2-38-16,-5-1-39 0,4-1-20 0,-2 0-3 16,1-2-28-16,-2 0 90 0</inkml:trace>
  <inkml:trace contextRef="#ctx0" brushRef="#br0" timeOffset="96717.45">11927 4877 349 0,'0'0'-5'0,"0"0"24"0,0 0 33 0,0 0 27 15,0 0 36-15,0 16-20 0,31-16-26 16,-31 0-39-16,21 11-23 0,-21-11-25 0,23 0-37 16,-23 0-27-16,21 0-69 0,-21 0-32 0,15 0 30 15</inkml:trace>
  <inkml:trace contextRef="#ctx0" brushRef="#br0" timeOffset="96915.47">11700 4509 463 0,'-8'-2'-3'0,"2"2"9"0,4 0 20 15,2 0 37-15,0 0 54 0,0 21 32 16,25-21 1-16,-25 25-16 0,30-25-56 0,-30 33-23 15,43-16-39-15,-16 0-17 0,-2 1 1 0,3 4-73 16,-5 2-93-16,0-3-120 0,-2 2-22 0,-3-1 56 16</inkml:trace>
  <inkml:trace contextRef="#ctx0" brushRef="#br0" timeOffset="101063.5399">7856 5191 514 0,'0'-2'35'0,"0"-2"34"16,0 1 59-16,0 1 52 0,0-1 27 0,0-1 0 15,0 3-15-15,0-2-20 0,0 1-53 16,0 2-19-16,0 0-31 0,0 0-29 0,0 0-6 15,0 0-9-15,-21 0-7 0,21 0-6 0,0 0-11 16,0 0 3-16,0 0-6 0,0 0-1 0,0 0 5 16,0 0-12-16,0 0-9 0,0 0 13 0,0 0 0 15,0 0 0-15,0 0 5 0,0 0 0 0,0 0 4 16,0 0 9-16,0 22 5 0,-23-22 9 0,23 15 16 16,-16-15-9-16,16 19 8 0,-14-19-4 0,14 21-8 15,-21-11 0-15,11-1-7 0,-1 1-16 0,2-2 1 16,-4 1 0-16,2 0 5 0,0-1-5 0,3 1-9 15,-3-1 8-15,6-1-7 0,-2 3 13 0,1-3 4 16,3 2-5-16,-3 0 11 0,3 0-3 16,-3 0 3-16,0-1 12 0,-2 3-7 0,-2-3 2 15,1 1 0-15,2 2-18 0,-3-1 2 0,1 1 0 16,-1 0-5-16,1-1 4 0,-1 2-7 0,3-1-4 16,2 2 2-16,-4-2-7 0,3 1 5 0,-3-1 1 15,6 0-1-15,-3 1 6 0,1 0-4 0,-3-1 5 16,2-2-5-16,4 0 1 0,-6 0 5 0,6-1-10 15,-8-1 3-15,7 1 1 0,-4-3-6 0,3 2 5 16,-2-1-6-16,1 1 4 0,-3-2 4 0,3 1 3 16,3 0 5-16,-5 1-1 0,4-1-9 0,-1 3-1 15,0-1 6-15,-2-1-12 0,2 3 13 16,1-2-9-16,-1 1-2 0,0 0 9 0,-2 1-4 0,-2-2 0 16,3-2-6-16,2 4 10 0,-4-2-3 0,2-2 5 15,0 1-1-15,0-1-5 0,1-1-2 16,1 1 1-16,-1-1 5 0,-1 0-3 0,3 2 7 15,-2-2-7-15,-1 1-1 0,-1-1 0 0,0 0-6 16,3 2 6-16,-1-1 3 0,0-2-7 0,-1 0 7 16,-1 3 5-16,2-2-8 0,-1 1 8 0,1 0-12 15,-1 0 1-15,2 1 7 0,-3 0-3 0,0 3-2 16,1-2-4-16,0 1 0 0,0-4-3 0,0 4 8 16,0-1-1-16,0-1 1 0,0 0 0 0,2 1-1 15,-1-1 9-15,0 1-5 0,0 1-7 16,2-1 3-16,-6-1-4 0,5 1 6 0,-2 1 10 15,1-1-5-15,-1 1-6 0,0 0 1 0,1 0 0 16,-4 0 6-16,5 1-2 0,-3 2-2 0,2-4-1 16,0 0 0-16,0 1 5 0,0-2-5 0,0 2 8 15,0-2-6-15,1-1 1 0,1 0 6 0,-1 2-7 16,1-2 4-16,-3 1 1 0,2-1 0 0,-2 1 3 16,0-1-2-16,0 6 5 0,1-5 1 0,-2 5-4 15,1-2 5-15,0 1-4 0,-2 0 5 0,2 2-1 16,0 0-4-16,2-2-3 0,-1 1-8 0,1-1-4 15,-4 0 6-15,2 2 3 0,2-4 3 16,-1 1 10-16,-1 2-6 0,0-3-4 0,1 0-5 0,-1 1-4 16,1-2 9-16,1 3-3 0,0-1 6 15,-1-3-5-15,-1 2 1 0,1 2 2 0,-1-1 9 16,-2 0 1-16,1 2-5 0,0-2-2 0,-2 3-6 16,-1-2 1-16,3-1-4 0,-4 0 6 0,2-1-10 15,0 1 2-15,0-2 4 0,1 1 2 0,-1 1-8 16,0-1 1-16,1 2 8 0,0 0-12 0,-1 1 11 15,1-1-4-15,-2 1-13 0,3-3 6 0,-1 2 8 16,0-3-6-16,1 1 2 0,-1 0 1 16,1-2-7-16,0 0 6 0,0 4 6 0,1-1-3 0,-2-1 3 15,2 1 1-15,0 1-5 0,0-1 0 0,-3 0 5 16,3 2-9-16,-2-1 8 0,1 1 0 16,1-1 0-16,-2 1 9 0,0 1 1 0,2 0-4 15,-4 1-5-15,2-2-6 0,1 0-2 0,1 0 1 16,-3 0-3-16,3-1 7 0,-3-2-8 0,1 3 1 15,2-3 5-15,0 2-3 0,-1 0 7 0,-2 1 1 16,3-1-2-16,-3 3-2 0,1-4-11 0,2 0 11 16,-2 2-5-16,-1-4 2 0,3 2 6 0,-1-2-11 15,-2 1-1-15,1 1 8 0,1 3-7 0,-2-1 1 16,2 4 10-16,-1-1-14 0,-1 2-2 0,2-2 12 16,-1-1-10-16,-1-1 12 0,3-3 5 0,-2 4-10 15,0-7 6-15,-1 3-13 0,1 3-1 0,1-5 7 16,1 3-1-16,-2-3 5 0,2 4 4 15,-1 0 0-15,0-1 10 0,4 2 16 0,-5-2-10 16,3 3 3-16,-1-2-10 0,0 0-18 0,2 3 6 16,-5-2-4-16,4-3 4 0,-1 4-10 0,0-1 14 15,-1 0-1-15,0 2-8 0,1-2 13 0,0 2-8 16,2 1-7-16,-2-3 4 0,-1 0 3 0,1 0-5 16,0-2-1-16,3 1 9 0,-1-2-13 0,-1 1 7 15,-1 1 7-15,1 1-9 0,-2-1 12 0,1-2-2 16,-1 2-9-16,1 2 1 0,1-4-3 0,0 2-2 15,-2-2 1-15,1 3 17 0,0-1-8 0,1 0-1 16,2 1 7-16,-2-1-23 0,-1 0 12 16,-1-2-8-16,2 1 5 0,3-2-1 0,-1 2-1 15,-2-2 14-15,1-1-5 0,-1 3-1 0,1-3 2 16,1 0-15-16,0 0 3 0,-4-1 4 0,2 1-12 16,-1 0 15-16,1-1-3 0,2 0 3 0,-1-2 1 15,-1 4-2-15,1-3-3 0,-2 1-4 0,1-1 1 16,3 0-3-16,-3 2 1 0,0 0 9 0,2 1 5 15,-1-3-5-15,-1 2-2 0,4 2 3 0,-2-2-14 16,-2 2 9-16,2 0 8 0,-1-2-14 0,1 1 3 16,-1-1 7-16,-2-1-10 0,1 3 6 15,2-4 7-15,-2-2-6 0,0 2 9 0,1 1-4 16,0 1-11-16,-2-1 4 0,3-1-3 0,-1 0 4 16,-2 3 14-16,3-2-9 0,-4 1-5 0,2 1 4 15,1-1-15-15,-2 0 10 0,0 2 6 0,0-1-9 16,0 4 8-16,-1-4-11 0,0 4 13 0,1-4-6 15,-2 1 5-15,2-1 3 0,-1 0-19 0,1 0 8 16,-2 2-1-16,3-1-1 0,-3-1 5 0,1 2 10 16,0 2-5-16,1 0 4 0,-1-1-3 0,0 1-2 15,2 1-10-15,-3-3 6 0,1 1 1 0,1-1-3 16,-1 2 10-16,-1-3-1 0,0 2 1 0,1-1-5 16,-2 0 0-16,3 1-11 0,0-3-5 0,0 3 9 15,0-1 5-15,0-1 3 0,1 3 0 0,-2 0-5 16,0 0-15-16,1 0 13 0,-1 0 3 0,2-2 5 15,-1-2 3-15,-1 3-5 0,2-3-1 16,-2-2-9-16,2-1 7 0,0 1-1 0,3 1 6 16,-4-1-3-16,1-1-1 0,2 3 2 0,-2-1-1 15,1-1 1-15,0 1 2 0,-4 0-10 0,1 2 1 16,3 1 6-16,-1-4 5 0,0 4 4 0,-1-2-11 16,-1 3-6-16,2-1 3 0,0 2-3 0,-1-1 12 15,1-1-8-15,-2 3-1 0,4-4 8 0,-1 2-9 16,0-2 18-16,0 2-8 0,1-4-4 0,-1 3-7 15,0-3-3-15,2 1 6 0,-1 0-3 0,-1 0 10 16,2-3-4-16,-2 1 5 0,1 2-3 0,-1-3 7 16,2 1-2-16,-3-1-15 0,2 2 11 15,-3 0-5-15,3 0 2 0,-2-1 4 0,1-1 1 16,1 2-7-16,-2 0 9 0,1 1-9 0,-2-2-7 16,2 0 12-16,0 1-5 0,1-2 4 0,-2 4-2 15,-1 1 5-15,1-4-8 0,-2 4 2 0,0-2 0 16,1 3-4-16,-2-1 8 0,1 2 0 0,0-3 2 15,-3 0-8-15,3 2 11 0,1 0-5 0,0-3 0 16,0 1 3-16,-1 0-9 0,-1-2 2 0,1-2 5 16,1 2-3-16,0-3-8 0,1 2 5 0,-2-1-10 15,2 0 6-15,-1 0 8 0,1 0-1 16,2 2 6-16,-3 0-8 0,1-2 3 0,-1 3-5 16,2-3 2-16,-1 0 9 0,0-1-11 0,1 1 4 15,0 1-2-15,-2 1-10 0,1-1 14 0,-1 2-1 16,1-1-3-16,-2 0 9 0,3 1-7 0,-2 1 4 15,3-4 8-15,-2 1-18 0,2 2 2 0,-3-4-7 16,3 0-1-16,0 1 12 0,-1 0 1 0,2-1 0 16,-1 1 1-16,0 1-7 0,0-1 3 0,-2-2 3 15,0 2-3-15,1-1 6 0,-2 0-7 0,2 1 2 16,-2 0-1-16,1 0 0 0,1 1-4 16,-1 2 6-16,-1-1 3 0,1 2-3 0,-1-3 2 0,-1 4 3 15,3-1-4-15,0 1 2 0,-2-2-3 0,-1 3-13 16,0 1 11-16,3-2-5 0,-3 2 8 0,3-3-3 15,-1 0-3-15,-1-1 5 0,2 0-8 16,1 2 8-16,-3-5-7 0,1 1 9 0,1 0 6 16,-1 2-8-16,0-1 3 0,1-2-10 0,1 1 0 15,-1-2 7-15,1 3-2 0,0-4 4 0,-2-1-3 16,3 2-2-16,-1-1 7 0,1 0-21 0,-1 1 12 16,0 1 9-16,1-3-6 0,0 4 9 0,-1-1-7 15,0 2-2-15,-1-1-10 0,2 0 15 0,-3 0 1 16,2 0-6-16,-1 2 6 0,-2-1-7 0,0 0-1 15,3 0 3-15,-1-1-5 0,-2 1 1 0,3-2 3 16,-1 1 0-16,1 0 15 0,-1 1-7 0,0-3-5 16,0 2-1-16,-2 0-4 0,1 2 3 15,1-1-4-15,-1 0-1 0,-1 2-1 0,-2 0-2 16,1-2 7-16,3-1 11 0,0 2-14 0,-1 0 6 16,1-3 5-16,-1-1-7 0,2 0 3 0,0 1-2 15,-2-1-4-15,3 1 1 0,-3-1 9 0,3 1-4 16,0 0-6-16,-3 0 0 0,3-2 0 0,-2 2 11 15,2-1-2-15,0 0-14 0,0 1 7 0,-1-3-1 16,1 1-1-16,0 0 9 0,-1 0-10 0,1-1-1 16,-1 1 6-16,0 0-8 0,0 0 2 0,-2 0-2 15,2 0 2-15,-1 1 4 0,1 1 2 16,-1 1 1-16,1-1-9 0,-2 2 12 0,0 1 2 16,2-1-7-16,-2 2 10 0,0-1-5 0,2 0-17 15,-2 1 10-15,1-1 5 0,0 0-7 0,0-1-2 16,-1-2 3-16,3 1 1 0,-1-1-5 0,2-1 20 15,-2-1-15-15,1 1-1 0,1 2 9 0,-2-2-11 16,0 0 3-16,0 0 1 0,2-1 0 0,-1-1 0 16,-2 2 8-16,2-1-13 0,0 0 3 0,0-2 6 15,-1 1 1-15,1 0 0 0,0 0-9 0,1 2-6 16,0-1 6-16,0 0-1 0,0 0 10 0,0 1-2 16,0 0-5-16,0-1 7 0,0 2-3 0,0-2 7 15,0 0-3-15,0 1-1 0,0-2 1 0,-2 1-8 16,2-1-8-16,0 0 4 0,0 2 1 0,0-3 2 15,0 3 10-15,0-2-13 0,0 3 10 0,0-3-11 16,0-1 1-16,0 1 14 0,0 0-10 16,0-1 8-16,0 2-1 0,0-2-11 0,0 1 4 15,0-2-8-15,0 2 10 0,0 0 0 0,0 0-4 16,0 1 8-16,0-1-12 0,0 0 7 0,0 2 3 16,0-1 10-16,0 0 1 0,0 2-9 0,0-1-10 15,0-2-1-15,0 1 2 0,0 2 2 0,0-1 12 16,0-3-13-16,0 4 2 0,0-2 2 15,-20 0-1-15,20 0 8 0,0-1-6 0,0 3-1 0,0-2-1 16,-12 1 1-16,12-1 5 0,0 2-2 16,-8 0 7-16,8 0-10 0,-7 3-4 0,7-4 10 15,-3 3-17-15,1-2 12 0,-1 1 1 0,0-2-12 16,1 3 8-16,-1-3 2 0,1 1 4 0,0-2 1 16,-2 2 7-16,3-3-17 0,-3 3 8 0,2-2 0 15,-1 2-16-15,2-2 17 0,0 2-10 0,-3 0 0 16,1-1 8-16,1 2-12 0,-1-1 10 0,2-2 11 15,-2 1-13-15,1-1 18 0,-1-1-11 0,0 0-7 16,2-2 10-16,-2 1-13 0,1 0 0 0,2-2-7 16,-3 1 9-16,3 0-2 0,-3 3 5 0,2 0 10 15,-1 0-14-15,2 1 8 0,-3 1-3 0,0 1-14 16,1-3 24-16,0 0-13 0,0 3 8 16,1 1 0-16,-2-2-6 0,1 1 9 0,1-1-11 15,0 3 7-15,0-2-6 0,-1-1-8 0,0 1 12 16,0-2-9-16,-1 1 2 0,0 1 10 0,2 1-6 15,-2-2 2-15,2 1-8 0,-1 1-1 0,0 0 10 16,2-1 6-16,-2 0-5 0,2 1 7 0,0-2-20 16,0 3 1-16,0-1 8 0,0-1-12 0,0 0 16 15,0 2-4-15,0-2-1 0,0-1 8 0,0 1-9 16,0 0 3-16,0-3 0 0,-16 2-1 0,16-4 2 16,0 4-3-16,0-3 6 0,0 1-2 0,0 0-4 15,0-1-2-15,0 0 9 0,0 1-19 0,0 0 14 16,0-1 2-16,0 1-3 0,0 3 13 0,0-5-6 15,0 1 2-15,0 3-16 0,0-4 0 16,0 1 4-16,0 0 2 0,0-1-2 0,0 0 2 16,0 1 5-16,0 0-2 0,-20 2 12 15,20 1-9-15,0-3-17 0,0 1 11 0,0-2 1 0,0 0 5 16,0 2 1-16,0-4-10 0,0 3-7 0,0 0 4 16,0-1 8-16,-14 3-3 0,14 1 1 0,0-1 2 15,-8-2 1-15,8 2-1 0,-6-1-2 0,6-1 5 16,-2-1-8-16,2-1 1 0,0 0 6 0,0 1-10 15,-2 0 3-15,1-1 11 0,1 0-5 16,0-1-5-16,-1 3 8 0,0-3-11 0,-1 1 10 16,1 0 1-16,-1 0-11 0,0-1 9 0,2 0-7 15,0 1 9-15,-1 1-2 0,0-2 5 0,0 0-4 16,1 3-6-16,0-3 9 0,-2 3-13 0,1 0 6 16,-4-3-3-16,3 1-3 0,-1 1 1 0,2-1-2 15,1-1-9-15,0 0-8 0,-1 0-4 0,-2 0-11 16,2 0 7-16,1 0-17 0,0 0-18 0,0 0-22 15,0 0-20-15,0-24 5 0,0 24-7 0,0-26-5 16,22 26 8-16,-22-33 4 0,0 13 11 0,18 2 15 16,-18-1-1-16,13 1 0 0,-13 1-1 0,16 0 2 15,-8-1 4-15,1 3 16 0,0 0 16 0,0 1 18 16,-3-1 19-16,1 3-3 0,0-1 12 16,0 3-2-16,-3-1-6 0,-1 5 9 0,-2 1-7 15,0 3 7-15,-1 1 2 0,0 1 5 0,0 0 4 16,0 0 1-16,0 0 6 0,-25 22 2 0,25-22 5 15,-24 24 4-15,24-24 5 0,-26 29 0 0,26-13-1 16,-29-1-3-16,17 3 1 0,12-2-2 0,-21 2-12 16,21-5 2-16,-16 1-15 0,9-1-8 0,1-4 3 15,2 0-7-15,-1-3-8 0,2-3-1 0,2 1-9 16,0-3-12-16,1-1-8 0,0 0-29 16,0 0-30-16,0 0-20 0,0-22-24 0,0 22-5 0,0-29-8 15,21 10-25-15,-21-4 3 0,0-1 26 0,22-1 20 16,-22-2 53-16,22 3 23 0,-11-1 13 15,3 2 19-15,0 5 1 0,-2 3 33 0,-3-1-3 0,-1 3 11 16,1 2-12-16,-4 3-5 0,2 3-18 16,-5 2-4-16,3-2-24 0,0 1-59 0,1 2-34 15,-3-1-71-15,0-1-9 0,0-2-16 0,-1-1 8 16,2-2 72-16</inkml:trace>
  <inkml:trace contextRef="#ctx0" brushRef="#br0" timeOffset="104848.45">10570 5895 310 0,'0'0'10'15,"0"0"16"-15,-21 0 15 0,21 0 7 0,0 0-7 16,0 0-16-16,0 0-10 0,0 0-1 0,0 0-1 16,0 0 4-16,-14 0-1 0,14 0 7 0,0 0-11 15,-7-16 3-15,7 16-2 0,0 0-4 0,-7 0 5 16,5 0 0-16,2 0 0 0,-1 0-14 0,1 0 18 16,0 0-5-16,0 0-1 0,0 0 17 15,0 0-25-15,0 0 25 0,0 0 10 0,0 0 16 16,0 0 5-16,0 0-21 0,0 0-15 0,0 0-7 15,0 0 7-15,0 0-8 0,0 0-1 0,0 0-23 16,0 0 12-16,0 0 4 0,0 0-6 0,0 0 2 16,0 0 2-16,0 0 15 0,0-19 8 0,0 19 0 15,0 0-4-15,0 0-9 0,0 0-3 0,0 0-6 16,0 0 2-16,0 0-25 0,0 0 20 0,0 0-3 16,0 0-14-16,0 0 10 0,0 0-5 0,0 0 4 15,0 0 4-15,0 0 16 0,0 0-20 0,0 0 3 16,0 0 1-16,0 0-4 0,0 0 3 15,0 0 1-15,0 0-12 0,0 0-12 0,0 0 7 16,0 0-23-16,0 0 16 0,0 0-7 0,0 0 15 16,0 0 1-16,0 0-1 0,0 0 14 0,0 0-8 15,0 0 3-15,0 0 2 0,0 0 1 0,0 0-12 16,0 0 7-16,0 0-14 0,0 0-20 0,0 0-23 16,0 0-43-16,0 0-38 0,0 0-34 0,0 0 6 15,0 0 51-15</inkml:trace>
  <inkml:trace contextRef="#ctx0" brushRef="#br0" timeOffset="105698.6">9040 7413 301 0,'0'0'13'0,"0"0"36"0,0 0 9 16,0 0 19-16,0 0 2 0,0 0-38 15,0 0-3-15,0 0-26 0,0 0-14 0,0 0 7 16,0 0 5-16,0 0 1 0,0 0 9 0,0 0 9 15,0 0-10-15,0 0 4 0,0 0 3 0,0 0-7 16,0 0 2-16,0 0 9 0,0 0-17 0,0 0-14 16,0 0 5-16,0 0-8 0,0 0-7 0,0 0-11 15,0 0-29-15,0 0-33 0,0 0-22 0,17-16-28 16,-17 16-37-16,0 0 30 0,19-15 34 16</inkml:trace>
  <inkml:trace contextRef="#ctx0" brushRef="#br0" timeOffset="107481.3">10518 5826 423 0,'0'-1'45'0,"0"-1"42"0,0 1 42 0,0-1 39 16,0 2-26-16,0 0-37 0,0-2-23 16,0 2-21-16,0-1-16 0,0 1 8 0,0 0 0 15,0 0 0-15,0 0 10 0,0 0 1 0,0 0 3 16,0 0 4-16,0 0 1 0,0 0 0 0,0 0 2 16,0 0 8-16,0 0 0 0,0 0 12 0,0 0-3 15,0 0-22-15,0 0 1 0,0 0-12 0,0 0-18 16,0 0 2-16,0 0-11 0,0 0-8 0,0 0-1 15,0 0-5-15,0 0-7 0,0 0-1 0,0 0-2 16,0 0 3-16,0 0 0 0,0 0 1 0,0 0 1 16,0 0-4-16,0 0 8 0,0 0-5 0,0 0 10 15,0 0 0-15,0 0 1 0,0 0 9 0,0 0-4 16,0 0 6-16,0 0-5 0,0 0-3 0,0 0-3 16,0 0-4-16,0 0-5 0,0 0-1 0,0 0-4 15,0 0 0-15,0 0 1 0,0 0-1 16,0 0 2-16,0 0-3 0,0 0 6 0,0 0-3 15,0 0 3-15,0 0 4 0,0 0 1 0,0 0-1 16,0 0 4-16,0 0-9 0,0 0 2 0,0 0 3 16,0 0-12-16,0 0 8 0,0 0 2 15,0 0 0-15,0 0 12 0,0 0-1 0,0 0-2 0,0 0 4 16,0 15 1-16,0-15-10 0,0 0 1 0,0 0-4 16,0 15-10-16,0-15 5 0,0 0-1 15,0 10-4-15,0-10 3 0,-21 7-3 0,21-4 3 16,0 2 7-16,0-2-5 0,0 3 1 0,0-3-10 15,0-1-4-15,0 1 6 0,0-2-1 0,0 0 5 16,0 2-1-16,0-2 4 0,0 1-5 0,0-1-2 16,0 3 1-16,0-2-10 0,0 1 15 0,0 1-6 15,0 0 0-15,0 1 0 0,0-1-6 0,0 0 8 16,-17 2-6-16,17-4 1 0,0 4 0 0,0-1 2 16,0 1 3-16,0-2 0 0,0-1 0 0,0 2-7 15,0-1 5-15,0 2 1 0,0-3 1 0,0 1 5 16,0-2-10-16,0 3-1 0,-7 0 6 0,7-2-9 15,0 3 6-15,0-4-5 0,-4 2-7 0,4-2 13 16,0 2-6-16,0-1 9 0,0 0 4 16,0 0-12-16,0 1 12 0,0-3-15 0,0 4 4 15,0-1 1-15,0 0 0 0,0-1 9 0,0 2-12 16,0-1 4-16,0 1-3 0,0 0 3 0,0 0 3 16,0-1 1-16,0 1-8 0,0 2 1 0,0-2 1 15,0 1 1-15,0 0 9 0,0-4-8 0,0 3-7 16,-22-1 5-16,22 0 1 0,0 1 4 0,0-2 8 15,0 0-9-15,0 1-2 0,0-1 2 0,0 0-8 16,0 1 8-16,0-2-7 0,0 3 4 0,0-1 1 16,0 0-2-16,0 0 1 0,0 1 1 15,0 1 2-15,0-1 5 0,0 0 4 0,0 1-6 0,-20-1 10 16,20-2-4-16,0 3 5 0,0-1 9 0,0-1-14 16,0-2 11-16,0 2-9 0,0 1-4 15,0-2-4-15,-12 2-3 0,12 0-8 0,0-1 9 16,0-1 4-16,0 2-1 0,0 0-4 0,-5-1-4 15,5 0 2-15,-5 2-11 0,4-3 21 0,0 2-14 16,-2-1 11-16,2 0-3 0,-2-1-10 0,2 1 13 16,-3-1-16-16,4 1 20 0,-1-2-2 0,0 3-10 15,0-2 19-15,-3 2-8 0,1 0-7 0,2 0 6 16,-4-1-10-16,1 1-7 0,3 1 14 16,-4 0 2-16,2-1-8 0,0 2 1 0,0-1 1 15,1 0-11-15,-1 0 4 0,0 0 10 0,-3 0-10 16,4-2 11-16,-1 2 0 0,0 0-10 0,-3 0 1 15,2-1-5-15,0 1 3 0,2-1 2 0,-1 1 3 16,1 0 9-16,-1-2-8 0,0 1-2 0,-3 0 8 16,6 0-15-16,-2 1 10 0,-2-4-4 0,1 1 1 15,1 2 2-15,-3-1-2 0,3 1 2 0,0-1-4 16,-3 2 0-16,3 0 0 0,0-1 1 0,-4 0-1 16,3 0 6-16,0 2-10 0,-1-1 9 0,-1 0-2 15,1 0-7-15,-1-2 5 0,2 1-2 0,0 0-9 16,1 1 19-16,-1-1-1 0,3-3-3 0,-2 3 5 15,2-1-14-15,-3-2 4 0,1 2-1 0,0 0-1 16,1-2 1-16,-1 1-6 0,-1 1 12 0,3-3-9 16,-2 1 6-16,2 3 1 0,0-4 4 15,-2 3-3-15,2-3 0 0,0-1-21 0,0 2-35 16,0-1-37-16,0 2-41 0,0-3-28 0,0 1-32 16,-1 0-50-16,-4 2-56 0,0-1-92 0,-5-1-148 15,5 0-118-15,-6-1 56 0,1 0 139 0</inkml:trace>
  <inkml:trace contextRef="#ctx0" brushRef="#br0" timeOffset="109078.37">8955 5894 183 0,'0'0'15'0,"0"0"3"0,0 0 3 16,0 0 14-16,0 0-12 0,0 0 0 0,0 0 4 15,0 0-10-15,0 0 7 0,0 0 7 16,0 0-4-16,0 0 0 0,0 0 0 0,0 0-1 15,0 0 13-15,0 0 1 0,0 0 0 0,0 0 7 16,0 0 0-16,0 0 8 0,0 0-9 0,0 0-12 16,0 0-14-16,0 0-5 0,0 0 0 0,0 0-12 15,0 0 5-15,0 0-6 0,0 0 3 0,0 0 1 16,0 0 14-16,0 0-4 0,0 0 16 0,0 0 22 16,0 0-10-16,0 0 15 0,0 0 1 15,0 0 5-15,0 0 8 0,0 0-17 0,0 0-3 16,0 0-16-16,0 0-14 0,0 0 2 0,0 0-17 15,0 0-3-15,0 0-1 0,0 0 7 0,0 0-6 16,0 0-13-16,0 0 1 0,0 0 7 0,0 0-11 16,0 0 25-16,0 0-18 0,0 0 1 0,0 0-2 15,0 0 1-15,0 0 4 0,0 0-3 0,0 0 10 16,0 0-14-16,0 0-5 0,0 0 4 0,0 0 9 16,0 0-1-16,0 0 19 0,0 0-10 0,0 0-5 15,0 0 18-15,0 0-13 0,0 0 10 0,0 0-3 16,0 0-11-16,0 0 20 0,0 0-15 0,0 0 4 15,0 0-7-15,0 0-14 0,0 0 13 16,0 0-2-16,0 0 17 0,0 0 4 0,0-22 12 16,0 22 31-16,0 0 1 0,0 0 9 0,0 0-13 15,0-11-28-15,0 11-13 0,0 0-10 0,0 0-9 16,0 0-4-16,0 0-5 0,0 0-2 0,0 0-2 16,0 0 6-16,0 0-7 0,0 0 1 0,0 0 13 15,0 0-14-15,0 0 14 0,0 18 0 0,0-18-11 16,0 0 7-16,0 0 4 0,0 13-9 0,0-13 4 15,0 0 5-15,0 0-8 0,0 0 10 0,0 0-7 16,0 10 6-16,0-10-9 0,0 0 1 0,20 4 8 16,-20-4-10-16,0 3 18 0,0-3-5 0,0 0-1 15,0 0 4-15,0 0-12 0,0 0-3 0,0 0 0 16,0 0 0-16,0 0 6 0,0 0 5 0,0 0 1 16,0-20 2-16,22 20-4 0,-22 0-2 0,0 0-7 15,0-16 7-15,0 16-1 0,0 0 0 16,0-7-4-16,0 7-5 0,0 0-2 0,0 0 0 15,0 0 4-15,0 0-9 0,0 0-2 0,0 0 5 16,0 0 4-16,0 0 10 0,0 0 0 0,0 0-2 16,0 0 0-16,0 18-6 0,0-18-2 0,-16 0 4 15,16 0-5-15,0 13 3 0,0-13 2 0,0 0-1 16,0 0 9-16,0 10-8 0,0-10-1 16,0 0 0-16,0 8-8 0,0-8 13 0,0 0 5 15,0 0-12-15,0 0 5 0,0 0-7 0,0 0 10 16,22 0 2-16,-22 0-5 0,0 0-1 0,0 0-10 15,17 0 14-15,-17-18-2 0,0 18 3 0,0 0 4 16,0 0-12-16,0-16 9 0,0 16-6 0,0-11 0 16,0 11-5-16,0-11-1 0,0 11-1 0,0-6-5 15,0 6 1-15,-21-3 2 0,21 3 8 0,0 0-4 16,0 0 7-16,0 0 0 0,0 0 3 0,-12 0-4 16,12 0-1-16,-9 22-6 0,9-22-9 0,-12 0 15 15,7 0-8-15,1 19 1 0,2-19 5 16,-1 0-2-16,2 13 3 0,1-13 3 0,0 9 1 0,0-9-15 15,0 7 9-15,0-7 2 0,0 5 3 0,0-5 3 16,0 3 8-16,0-3-11 0,0 0-8 16,20 0 8-16,-20 0-10 0,0 0 14 0,0 0-4 15,0 0-9-15,14 0 7 0,-14 0-10 0,0-19 21 16,0 19-10-16,0 0 7 0,0 0 0 0,0-13-7 16,0 13 7-16,0 0-18 0,0 0 15 0,0-8-20 15,0 8 5-15,0 0 16 0,0 0-13 0,0 0 13 16,-23 0-5-16,23-4-15 0,0 4 4 0,-12 0 2 15,12 0 5-15,0 0 6 0,-11 0-3 0,11 0-8 16,0 0-18-16,-7 0 0 0,7 0-30 0,0 0-8 16,0 0 3-16,-4 0-41 0,4 0-2 0,0 0-51 15,0 0-34-15,0 0-3 0,0 0-11 16,0 0 20-16,0 0 5 0,0 0-5 0,0 0 35 16,0 0 44-16</inkml:trace>
  <inkml:trace contextRef="#ctx0" brushRef="#br0" timeOffset="114719.14">8758 5785 81 0,'0'0'-2'0,"0"0"8"0,0 0-1 0,0 0 7 16,0 0 4-16,0 0-7 0,0 0 1 0,0 0-1 15,0 0 7-15,0 0-5 0,0 0-2 0,0 0-1 16,0 0-7-16,0 0 11 0,0 0 1 0,0 0-1 15,0 0 0-15,0 0 1 0,0 0 2 0,0 0 1 16,0 0 3-16,0 0-7 0,0 0-11 0,0 0-4 16,0 0-4-16,0 0-7 0,0 0 8 0,0 0 13 15,0 0-4-15,0 0-3 0,0 0-13 0,0 0-17 16,0 0-11-16,20 0 6 0,-20 0 6 0,0 0 5 16,0 0 8-16,16 0-4 0,-16 0-7 0,0 0 0 15</inkml:trace>
  <inkml:trace contextRef="#ctx0" brushRef="#br0" timeOffset="122501.51">10572 5903 111 0,'0'0'-11'0,"-17"-4"-7"0,17 3 5 16,0-1 8-16,0 1 10 0,0-2 10 0,0 1 1 15,0-2-15-15,0 2 1 0,0 2 2 0,0-3 8 16,0 1 13-16,0 0 14 0,0 2 2 16,0-2-1-16,0 2-2 0,0 0-1 0,0-2-3 0,0 1-9 15,-23 0 3-15,23 0-18 0,0-2 9 16,0 3 1-16,0 0 6 0,0-4 9 0,0 2 1 15,-13 2-3-15,13-1-11 0,0 1 12 0,0 0-2 16,-10 0 1-16,10 0 7 0,0 0-15 0,0 0 1 16,0 0-9-16,0 0-10 0,0 0-2 0,0 0-6 15,0 0 13-15,0 0 1 0,0 0 6 0,0 0 2 16,0 0 1-16,0 0-8 0,0 0 7 0,0 0-9 16,0 0-13-16,0 0 27 0,0 0-18 0,0 0 19 15,0 0 3-15,0 0-10 0,0 0-4 0,0 0-4 16,0 0 4-16,0 0-15 0,0 0 22 0,0 0-13 15,0 0 2-15,0 0 16 0,0 0-12 16,0 0 20-16,0 0-20 0,0 0-15 0,0 0 16 16,0 0-12-16,0 0 33 0,0 0 28 0,0 0-24 15,0 0 15-15,0 0-9 0,0 0-10 0,0 0 1 16,0 0-5-16,0 0-11 0,0 0-21 0,0 0 9 16,0 0-3-16,0 0-7 0,0 0 23 0,0 0-4 15,0 0 12-15,0 0 19 0,0 0 2 0,0 0 7 16,0 0-12-16,0 0-3 0,0 0-7 0,0 15 5 15,0-15 0-15,0 0-7 0,0 11 0 0,0-11-1 16,-24 8 3-16,24-8-8 0,0 9-4 16,0-5-12-16,0 2-8 0,0-2 6 0,0 4 1 15,0-2 4-15,0 2 0 0,0 0 2 0,0-2-9 0,0 1 0 16,-12 0 0-16,12 1 8 0,0 1-3 16,0-2 3-16,-8-1-7 0,8 2-7 0,0 1 12 15,-5-2-9-15,5 0 6 0,0 1 2 0,0-2-6 16,0-1 5-16,0 1-4 0,0-2-7 0,0-1 9 15,0 3-9-15,0-3 6 0,0 1-1 0,0-2-4 16,0 1 4-16,0 3-2 0,0-4-2 0,0 3-4 16,0-2 3-16,0 1-1 0,0 1 3 0,0-2 1 15,0 2-5-15,0 1 0 0,0-1 3 0,0-1-1 16,0 1 1-16,0 0 2 0,0 1 1 16,0-1 7-16,0 1-5 0,0-2-2 0,0 2 3 15,0-2-10-15,0 0 5 0,0 1-1 0,0-3-3 16,0 2 3-16,-24 0-1 0,24 0 0 0,0 0-4 15,0 2-2-15,0-3 10 0,0 3-1 0,0-2 0 16,0 0 1-16,0 1-14 0,0 1 7 0,0 0 1 16,0-2-3-16,0 1 9 0,0 0-8 0,0 1 2 15,0 0 3-15,0 1-2 0,0-2 1 0,0 2-1 16,0-2 0-16,0-1 2 0,0 0 1 0,0 1-2 16,-23 0 5-16,23-4 0 0,0 3 0 0,0 0 4 15,0 1-7-15,0-2 0 0,0 1 5 16,0 1-3-16,0-3 9 0,0 2-8 0,0 0-3 15,0-1 0-15,0-1-3 0,0 2 3 0,0 0-2 16,0 0 4-16,0 1 2 0,0-1-5 0,0 1 8 16,0-2-16-16,0 0 6 0,0 1 5 0,0 2-11 15,0-3 12-15,0 1-9 0,-24 0 0 0,24 0 5 16,0-1-1-16,0 0 5 0,0 2-2 0,0-2 1 16,0 0-2-16,0 2-8 0,0-1 7 0,0 1-6 15,-16-1 4-15,16 0 1 0,0 0 1 0,-9 1 0 16,9 0 4-16,0-1-3 0,0 2-5 0,0-2 4 15,0 1-8-15,0-1 7 0,0 1-2 16,0-2 0-16,0 2 3 0,0-2-4 0,0 1 1 16,0 0-1-16,0-1-1 0,-19 3-1 0,19-4 5 15,0 1-1-15,0 0 7 0,0 2-1 0,0-2-6 16,-11 2 0-16,11-1-4 0,0 0 2 0,0-1 3 16,-9 0 0-16,9 1 1 0,-5 1 1 0,5-1 0 15,-2-2-2-15,0 4 0 0,0-5-3 0,-1 3-5 16,1-1 6-16,2 2-3 0,-2-2 2 0,0 0 7 15,1-2-5-15,-2 3 0 0,0-1 0 0,0 1-4 16,0-2 3-16,1 3 2 0,-3-2-2 0,4 2 4 16,-3 0-4-16,2-2 0 0,0 2-3 0,0-1 1 15,-2 2-2-15,0-4 6 0,3 4 2 0,0-5-3 16,1 3 3-16,0 0-7 0,-4 0 7 16,1-2-7-16,2 2 4 0,-1-1-2 0,-1-1-3 15,-1 2 12-15,3-1-4 0,-6 1-2 0,4 1 5 16,1-2-9-16,-2 2 0 0,2-3 3 0,-2 3-4 15,1 0 2-15,-1-2 7 0,3 1-1 0,0 0-6 16,-2 0 4-16,3 1-5 0,-1 1 3 0,0-2 2 16,1 0-7-16,-3 2 2 0,2-1-2 0,-1-1 2 15,-4 1 6-15,1-2-3 0,3 1-1 0,-3-1-1 16,1 3-2-16,0-5-1 0,1 4 7 0,0-1 1 16,2 0-3-16,-1 0 3 0,0-1-10 0,0-2 2 15,-1 3 2-15,1-1-2 0,-4-1 9 0,3 1-7 16,2-2 6-16,0 1-4 0,-4 2-4 15,4-1 2-15,-2-2-3 0,0 4 2 0,1-5 4 16,-1 5 4-16,1-3-7 0,-2 0 5 0,1 1-8 16,0 1 3-16,-2-3 6 0,4 4-5 0,-1-1 2 15,-3 0-6-15,0-2-2 0,3 3 9 0,-2-1 3 16,2 0-3-16,-2 1 3 0,-2-2-7 0,1 1-2 16,1 1 7-16,1-3-4 0,1 2 2 0,0 0 3 15,-1-1-6-15,0-3 7 0,1 4-3 0,-1-2-3 16,0 1-2-16,-1 0 0 0,1-2 3 0,0 0 0 15,-1 4 2-15,2-4-6 0,-1 1 2 0,-1 1 7 16,3 0-1-16,-3 0 9 0,-1-2-9 0,1 2-2 16,1-1 7-16,-1 2-7 0,1 0 4 15,-1 1 4-15,1-2-4 0,-1 0 1 0,-2 0-3 16,3 1-4-16,-1-3 0 0,-2 4-2 0,4-2 4 16,-2 2 0-16,0-1-5 0,-1 0 5 0,0-1-3 15,0 0-3-15,1 1 9 0,-1 1-5 0,-1-1 3 16,-1-1-1-16,3-1-6 0,0 2 3 0,0-1-1 15,1-1 0-15,-1 2 5 0,1-1 4 0,-1 3 0 16,0-6-2-16,-1 3-3 0,-2 1 0 0,4-1-2 16,-2 1-4-16,1-1 5 0,-2-1-3 15,2 0-1-15,0 2 1 0,0-2 4 0,-1 2 5 16,-1-4-5-16,1 2 3 0,-1 0-7 0,2-1-14 16,0 2 16-16,1-3-4 0,0 2 5 0,-1 1 6 15,2 2-13-15,-2-3 9 0,-2 0-1 0,1 2-5 16,0 0 5-16,1-1-2 0,-2 1-9 0,2-1 9 15,-2-2 1-15,2 2 2 0,-1-2 2 0,1-1-7 16,-2 2-4-16,2-2 4 0,-1 0 0 0,0 0 1 16,2 3 5-16,-1-3-15 0,0 0 9 0,0 0 1 15,2 2 0-15,-2 0 7 0,1 1-4 0,-4-2 1 16,5 1-1-16,-2 1 0 0,1 3-4 0,-2-5-2 16,1 1 3-16,1 2-3 0,-4-1 10 0,4 1-5 15,-2-2-1-15,1 1 2 0,-4 0-3 0,3-2 9 16,-2 1-11-16,2-1 7 0,0-1-9 15,0 2 2-15,0-1 9 0,0 1-10 0,-1-2 5 16,3 2 0-16,1-2-4 0,-2 2 5 0,0-2-2 16,0 3-1-16,-1-2 0 0,1 2 1 0,0-1 3 15,-2 0-8-15,3 1 6 0,-3-3 0 0,0 3-4 16,3-2 9-16,-3 2-11 0,2-2 2 0,0-1 0 16,-1 3-2-16,1-3 8 0,0 3-4 0,-2-2 2 15,1 1 3-15,2-1-3 0,-3 1 4 0,0 0-9 16,2-1-3-16,-1 2 9 0,-1-3-7 0,-1 4 7 15,2-2-1-15,0-1-2 0,-2 0 4 16,1 5 0-16,1-6-2 0,0 2-4 0,0 0 4 0,1 1-8 16,-2-2 7-16,2 2 0 0,-1 0-7 15,0-1 8-15,-1 0-9 0,1 1-2 0,0-1 7 16,-2 1 2-16,-1-3 2 0,3 3 4 0,0-2-2 16,0 3-1-16,0-4 0 0,-1 2 2 0,-1 0-9 15,4 0 1-15,-3 1 3 0,2 0-4 0,-1-1 10 16,0-1-6-16,2 2 0 0,-1-3 6 0,2 3-6 15,-2-3 3-15,0 2 1 0,1-1-8 0,-5-1 1 16,3 2-2-16,-1-2 6 0,-2 2 1 0,1-1 0 16,-3 1 2-16,0-2-7 0,1 3-1 0,0-2 1 15,3 1 3-15,0 0 1 0,-1 0 3 0,0-2 0 16,4 3-2-16,-3-1-1 0,3-2-2 16,0 0 3-16,-1 0-1 0,2 2 4 0,-2-2-1 15,1 0 1-15,1 0 10 0,-3 1 7 0,3-1 16 16,-2 0 5-16,-1 0-2 0,1 0-5 0,2 2-12 15,-1-2-4-15,0 0 2 0,2 0-8 0,-1 0 3 16,-1 0-4-16,1 0-12 0,1 0 3 0,-1 0-4 16,1 0 6-16,-2 0-5 0,1 0 2 0,1 0-2 15,-2 0-3-15,1 0 6 0,-3 0-2 0,1 0 2 16,-1 0-7-16,1 0 3 0,1 0-1 0,-3 0-2 16,1 0 6-16,3 0-5 0,-3 0 2 0,0 0 1 15,1 0-2-15,1 0 3 0,0 0 1 0,2 0 6 16,0 0-1-16,-2 0-1 0,2 0 0 15,1 0-7-15,-2 0 5 0,2 0 4 0,0 0 0 0,0 0 4 16,-1 0-4-16,1 0-6 0,0 0-2 16,0 0 0-16,0 0-1 0,0 0 5 0,0 0 2 15,0 0-8-15,0 0 10 0,0 0-4 0,0 0-4 16,0 0 7-16,0 0-9 0,0 0 3 0,0 0-4 16,0 0-7-16,0 0 12 0,0 0 1 0,0 0 0 15,0 0 0-15,0 0-5 0,0 0-3 16,0 0 1-16,0 0 6 0,0 0-11 0,0 0 8 0,0 0-6 15,0 0 5-15,0 0 4 0,0 0-9 16,0 0 9-16,0 0-2 0,0 0 2 0,0 0-1 0,0 0-4 16,0 0-1-16,0 0-2 0,0 0 5 15,0 0 3-15,0 0 1 0,0 0-6 0,0 0 8 16,0 0-9-16,0 0-1 0,0 0 10 0,0 0-11 16,0 0 9-16,19 0 7 0,-19 0-8 0,0 0 3 15,16 0-4-15,-16 0-9 0,14 0 7 0,-14 0-2 16,17 0 8-16,-10 0 0 0,3 0-1 0,-1 0-4 15,-1 0-2-15,5 0 7 0,-1 0-5 0,0 0 6 16,2 0-2-16,-2 0-10 0,2 0 7 0,-2 0-12 16,5 0 10-16,-5-14-1 0,1 14-2 0,0 0 14 15,-2 0-15-15,2-13 6 0,-1 13 7 0,0-9-13 16,-1 9 3-16,-1-8 1 0,1 5-4 16,-1-3 3-16,0 0 2 0,0 3 2 0,0-2-6 15,2-1 0-15,-2 1 0 0,1 2-1 0,0-1-1 16,0 3 5-16,2-5-6 0,-4 3 2 0,2-1 0 15,0 0 3-15,-2 2 0 0,2-3-7 0,-3 1 2 16,2 0 8-16,-3 0-5 0,2 1 4 0,-2-2-1 16,0 2-11-16,-2 0 17 0,-1-2-8 0,3 5 0 15,-3-2 9-15,-1 0-8 0,3-1 6 0,-1 0-2 16,-2-1-4-16,5 1 2 0,-3 0-9 0,0 0-2 16,2 0-9-16,-2-3-1 0,3 2 13 0,-2 0-1 15,-1 0 8-15,1 0-6 0,1 0 1 16,0 4-5-16,-2-3 3 0,0 0 0 0,0 3 5 0,-1 0 6 15,0-3-7-15,0 3 3 0,-1 0-5 16,1-1 5-16,0-2 4 0,1 1-3 0,-3 0-3 16,2 1 2-16,0-4-3 0,0 4 4 0,0 0-4 15,0-2-7-15,1-1 1 0,0 1-13 0,2-2 2 16,0 0-2-16,0 1 3 0,1 0 6 0,-2 1 2 16,2-1-2-16,1 0-2 0,-2 1-1 0,-1 2 1 15,-2 0 5-15,2-3-2 0,1 2 4 16,-4 0 2-16,1 0-2 0,0 0-5 0,2-2-10 0,-2 2-3 15,2-1-7-15,-2 1 2 0,0 0 1 16,1-2 0-16,1 3 0 0,-2 1-7 0,1-1-12 16,2-4-11-16,-1 1-4 0,-1 0-4 0,2 0 5 15,0 0 4-15,2 0-2 0,-3-1 12 0,2 0 9 16,-1-2-5-16,2 1-2 0,0 0 5 0,2-4-12 16,0 3 0-16,-3-2 4 0,1-1-9 0,2 1 12 15,-3 2 8-15,1-4 6 0,2 1 7 0,-4 3 2 16,2-1 6-16,1 0-2 0,-2 1-3 0,2-3-16 15,-1 3-2-15,0 0-4 0,-1-1 7 0,1 1 9 16,-1-3 2-16,1 1 5 0,-2 1-4 0,-2 1 7 16,0 0-7-16,-1-4-1 0,-2 3 15 0,3-3-6 15,-1 3-14-15,1-3 10 0,0 1-20 0,2 2 13 16,-1-3 11-16,4 2-2 0,1-1 18 16,-2-1-5-16,-2 2 6 0,1-3-2 0,0 3-4 0,1-1 1 15,-1 0-3-15,-2-1 9 0,-1 0 0 16,0 3 0-16,4-1 6 0,-6 1 0 0,1 2 1 15,-1-1-1-15,1 3 3 0,-2-3-3 0,-2 2-8 16,1 1 2-16,2-4-3 0,-1 4 3 0,1-2-13 16,0-1 10-16,1 1 6 0,0 0-12 0,0-1 13 15,1 1-11-15,-1 0-5 0,-1 0 9 0,2-2 3 16,2 3 2-16,-5-3 1 0,1 2-2 0,0-1-1 16,1 0-5-16,-2 0 11 0,-1 0-3 0,1 0-10 15,-2-1 10-15,2-2-9 0,-1 2 0 0,0-3 12 16,-1 1 5-16,2 1-10 0,-2-3-4 0,0 2 1 15,0-1-8-15,0 1-6 0,2 1 26 16,-2-1-4-16,1 2-9 0,1-1 14 0,1 1-18 16,-2 0-3-16,0 2 14 0,1-2-11 0,-1 1 8 15,0-2-3-15,0 1 5 0,1-2 1 0,-2 3-10 16,0-1 9-16,1 1-5 0,0-3 9 0,-1 3 0 16,0-1 1-16,0-1-18 0,0 1 11 0,0-3-3 15,0 1-1-15,0-1 0 0,0 0-3 0,0 1 2 16,0 0-2-16,0-1 10 0,0 1-14 15,0 0 7-15,0 2-8 0,0-1 12 0,0-2 10 16,0 3-7-16,0 0 7 0,0 1-4 0,0-1-13 0,0 2 7 16,0-1 3-16,0 1-3 0,0 2 10 15,0-1-4-15,0-1-13 0,0 2-4 0,0-4 4 16,0 3 10-16,0 0 1 0,0-3 1 0,0 0 6 16,0 3 0-16,0-1 1 0,0 2 8 0,0 0-13 15,0-1-8-15,0 1 6 0,0 0-2 0,0 0-2 16,0-1 4-16,0 1 8 0,0-2-7 0,0-1 8 15,0 3 4-15,0-2 6 0,0 1-4 0,0 0-4 16,0 2-7-16,0-2-5 0,0 1 2 0,0 0 3 16,0-1-9-16,0 2 11 0,0 0 7 15,0 1 0-15,0-2 16 0,0 2-14 0,0 0 0 0,0-1 10 16,0 2-6-16,0 0 1 0,0 1-9 16,0-3-3-16,0 3 0 0,0-1-8 0,0-1 11 15,0 2-11-15,0 0-3 0,0 0 6 0,0 0-5 16,0 0-5-16,0 0-4 0,0 0 0 0,0 0-7 15,0 0 9-15,0 0 3 0,0 0 3 0,0 0 6 16,0 0-3-16,0 0-8 0,0 0 1 0,0 0 1 16,0 0 4-16,0 0 7 0,0 0-10 0,0 0 1 15,0 0-3-15,0 0 7 0,0 0 10 0,0 0-6 16,0 0 6-16,0 0 3 0,0 0 8 0,0 0 6 16,0 21 1-16,0-21-6 0,0 0-7 0,0 14-7 15,0-14 2-15,0 11-1 0,0-11 2 16,0 11 6-16,0-11-2 0,0 13-4 0,0-7 2 0,0 0-8 15,0 0-1-15,0-1 1 0,0 1 1 16,0 2 12-16,0 0 4 0,0 1-9 0,0 0 2 16,0 1-5-16,0 4-3 0,0 0 10 0,0 0-4 15,0 1 2-15,0-4-9 0,0 3-2 0,0-1 3 16,0 0 0-16,0 0-2 0,0 0 2 0,0 0-10 16,0 0 4-16,0-1 9 0,-26 0-2 0,26 1 2 15,0 0-4-15,0-2-3 0,0 0 6 0,-14-1-6 16,14 0 4-16,0 2 3 0,-14-2-5 15,14 1 4-15,-11 0 1 0,11 1-1 0,-10-2-2 16,5 0 4-16,0 2-3 0,3-2-4 0,-1-1-8 16,1 3-1-16,-1-4 3 0,0 2-1 0,2-2 2 15,-1 1 4-15,0 2-6 0,1-3 0 0,-1 1 2 16,-3 2 1-16,4-3-5 0,-2 0 2 0,1 2-1 16,-1-2-1-16,-1 2 1 0,1-2-1 0,0 0 2 15,0 1-4-15,1-2 2 0,-3 0-1 0,1 1 3 16,2-2 0-16,-1 2 5 0,-2-1-7 0,3 0 1 15,-1-1-1-15,2 1-9 0,-1 0 11 0,-1 0-5 16,0-1 0-16,0 0 5 0,0 0-2 0,1 2-2 16,-2-3 4-16,0 1 0 0,2 0-4 0,-2 1 3 15,1-2-1-15,-2 2 0 0,4-2 5 0,-2 1-7 16,-1 0 4-16,0 1-2 0,2-2-6 16,-1 2 8-16,0-3-2 0,1 2 0 0,-1-2 3 15,1 1-1-15,1 2-5 0,1-2 5 0,-2-1-6 16,2 2 4-16,0 0 3 0,-1 1-5 0,1-3 10 15,0 2-5-15,-1-1-1 0,1 0 3 0,-3-1-6 16,2 1 3-16,-1-1-3 0,-1 1 1 0,0-2 4 16,0 1 0-16,2 1-4 0,-3-3 5 0,1 2-1 15,2-1-6-15,-1 0 5 0,-1 0-2 0,3-1-2 16,-5 3 8-16,0 0-5 0,3-4 0 0,-3 2 0 16,3 1-4-16,0 1 5 0,-1-2 0 15,-3 0 0-15,1 0-1 0,3 1 2 0,-2-3-1 0,1 4-3 16,-2-2 5-16,-1 0 0 0,1 1-2 0,-1 1 7 15,1-2-7-15,0 1 2 0,-1-4 1 16,1 7-6-16,-1-5 2 0,3 3-1 0,-3-2-1 16,0 1 2-16,1 0-2 0,-1-1 2 0,0 1 0 15,0-1-3-15,1 2 3 0,-2-2-1 0,5 0 1 16,-2-1 1-16,-2 3-5 0,0-2 0 0,1 0-5 16,0 1 7-16,0-1 1 0,-2 2 0 0,1-1 0 15,0 0-3-15,1-2 4 0,-3 1-1 16,5 3-3-16,-2-6 1 0,0 6-1 0,1-4 1 15,-1 4 4-15,0-1-7 0,1-2 1 0,-1 1-1 16,-1 1 2-16,2-1 3 0,0-1-1 0,1 0 2 0,-2 0-1 16,1 3 1-16,0-3-2 0,0 1-2 15,-2 0-1-15,2-1 1 0,-2 0-3 0,1 1 4 16,3 0 3-16,-3-3-1 0,0 4 2 0,1-3-2 16,-1 0-1-16,1 2-6 0,0 0 3 0,0 0 0 15,0-1-1-15,0 0 7 0,-2 1 0 0,1-3-2 16,-2 1 4-16,2 3-7 0,0-1 2 0,-1-2 7 15,-1 2-9-15,3-1 2 0,-3 0-1 0,4 1-5 16,-2-1 7-16,0 1-4 0,0-2 8 0,1 1-11 16,0 0 3-16,0-1 3 0,-1 2-1 0,2-3 5 15,-3 2-4-15,2 1-5 0,0-2 0 0,-2 1 3 16,1-1 8-16,-2 1-1 0,0-1-3 16,1 1-6-16,-1 1-1 0,0-1 1 0,2 0 2 15,-3 1 4-15,2 0-3 0,-1-1 0 0,0-3 3 16,0 3-1-16,1-3-3 0,-1 0-5 0,1 0 2 15,0 3-1-15,-3-3 5 0,4 0 5 0,-3 0-2 16,2 2-3-16,-1 0-6 0,-1 3 8 0,1-1-5 16,0 0 5-16,-1-1-1 0,2 0-2 0,-1 3 2 15,2-4-3-15,-1 0 8 0,-1 0-8 0,0-2 4 16,2 3 3-16,-1 0 0 0,0-2-5 16,-2 2-2-16,3-3 5 0,-4 3-6 0,3-1 5 15,1 2 2-15,-4-1-7 0,3-2 1 0,0 2 2 0,-2-1 1 16,1 3 6-16,2-3-3 0,-1 0 1 15,1 1-7-15,-2 1-3 0,2-1 6 0,-3 0-5 16,1 0 2-16,1-1 7 0,-2 2-10 0,1 0 2 16,1-2 6-16,-1 0-10 0,-1 4 8 0,0-2 2 15,1-1-6-15,0 2 7 0,0-1-7 0,-4 1 3 16,3-1 1-16,-2 0-2 0,1-1 1 0,1-1-2 16,-2 2 4-16,1-1-2 0,0-1 0 0,3 1 3 15,0 0-3-15,-2-1-3 0,-2 0 5 0,1 2-2 16,3-3-1-16,0 3 3 0,-3-1 0 15,3-2 1-15,-2 2-2 0,3-1 0 0,-1 1-4 16,-1-2 3-16,1 4-1 0,1-3-2 0,-1 1-1 16,1 0 3-16,-1-1 2 0,0 0-3 0,3-1 4 15,1 0 2-15,-1 1-6 0,2-2 7 0,0 0-3 16,-2 1-8-16,3-1 5 0,0 2 0 0,0-2 0 16,0 0 3-16,0 0 0 0,0 0 5 0,0 0-4 15,-25 0 1-15,25 0 0 0,0 0-3 0,0 0 3 16,-20 0-2-16,20 0-2 0,0 0-4 0,0 0 8 15,-10 0 1-15,10 0 1 0,0 0 1 16,0 0-1-16,0 0 3 0,0 0-1 0,0 0 13 0,0 0 0 16,0 0 7-16,0 0-4 0,-6 0-7 0,6 0-6 15,-3 0-5-15,1 0-3 0,-2 0-3 0,1 0 6 16,-1 0-6-16,1 0 6 0,-1 0-4 0,1 0-3 16,-1 0 3-16,2 0 10 0,1 0-7 15,0 0 3-15,1 0 4 0,0 0-6 0,-1 0 7 16,1 0 5-16,0 0-3 0,0 0-1 0,0 0 5 15,0 0-7-15,0 0 0 0,0 0 2 0,0 0-12 16,0 0-1-16,0 0 1 0,0 0-3 0,0 0 11 16,0 0 1-16,0 0 4 0,0 0 2 0,0 0-10 15,0 0 4-15,0 0-7 0,0 0-8 0,0 0 5 16,0 0-4-16,0 0 12 0,0 0 0 0,0 0-10 16,0 0 5-16,0 0-14 0,0 0 3 15,0 0 5-15,0 0-2 0,0 0 6 0,0 0-6 16,0 0 6-16,0 0-2 0,0 0 2 0,0 0 2 15,0 0-2-15,0 0 1 0,0 0-8 0,0 0 5 16,0 0 4-16,19 0 2 0,-19 0-7 0,0 0 11 16,18 0-10-16,-18 0-1 0,22 0-1 0,-8 0 0 15,2 0 6-15,0 0-7 0,0 0 12 0,0 0-13 16,2 0-2-16,-2-16 16 0,2 16-12 0,-3 0 9 16,5-12-2-16,-3 12-6 0,-3-8 6 15,5 8-9-15,-5-8 5 0,3 2-5 0,-4 5 4 0,-2-3-4 16,0 0 11-16,0 2-11 0,0-2-4 15,-2 0 12-15,-1 0-10 0,3-1 11 0,-1-1-1 16,0 2-2-16,2 0-10 0,-1-3 9 0,1 1-1 16,1 1 3-16,-2-1 6 0,2-2-8 0,-1 4 2 15,-1-3-3-15,2 0-3 0,2 0-1 0,-4 1 9 16,3-1-12-16,0 2 3 0,-2-1 13 0,-2 1-16 16,0-1 13-16,3 2-5 0,-6-2-1 0,2 2 1 15,2-1-3-15,-3 3 12 0,1 0-10 0,-1-3-1 16,2 4-3-16,-2-3-2 0,2-1-5 0,2 0 6 15,-3-2 13-15,1-1-13 0,1 3 10 0,1-3 2 16,-3 3-10-16,2-2 5 0,-2 3-5 0,-1-3-2 16,2 4 4-16,-2-2 7 0,-1-3 0 0,0 3 2 15,1-1-4-15,0 1-6 0,-1-1 6 0,0 2 7 16,1-1-8-16,0-1 2 0,-1 0-6 16,3 2-9-16,-2-2 12 0,1 1 0 0,-3 1-1 15,4-3 2-15,1 1-2 0,-2 1 1 0,0 1-6 16,2-2 3-16,0 2-2 0,-2-2-1 0,2 1 10 15,-3 1-7-15,-1 0 4 0,3-2 6 0,-4 4-4 16,1-2 7-16,-1-1-5 0,-1 1-4 0,3 0 2 16,-3-1-4-16,1-1 2 0,0 2 1 0,2-2-3 15,-1 2-2-15,1 1-4 0,-1-1 7 0,-3 0 2 16,4 0 3-16,-1-2-1 0,-2 3-9 0,1-2-9 16,1 0 7-16,-1 0 4 0,-3-2 4 0,5 3 7 15,-3-2-8-15,1 1-2 0,1 0-2 16,0-2-4-16,-2 3 2 0,0 0 7 0,1-2 5 15,-1 0 1-15,-1 0-4 0,-3 0-5 0,3 0-4 16,-3 0 3-16,3 2 1 0,0 0 2 0,-2-2 9 16,2-2-5-16,1 1 8 0,2 0-3 0,0 1-5 15,-1-2 8-15,0 1-1 0,-1 0 11 0,4-1 0 16,-3 1-7-16,2 0-6 0,-5-1-11 0,1 2 2 16,1-2 2-16,-1 2 7 0,1-3-8 0,-2 1-1 15,-1 0 0-15,1 1-2 0,3 0 8 0,-3-2-1 16,0 0-8-16,2 1-5 0,0-1 8 0,-1 0-3 15,1 3 1-15,-1-3 2 0,-1 2-1 16,1 0 1-16,1 0 6 0,-1 1-2 0,1-1-10 16,0 0-2-16,-1 0-5 0,-1 3 2 0,1-2 4 15,1-2 7-15,-2 3 3 0,0-1-1 0,-1 0-2 16,0-2 3-16,2 3 0 0,-1-5-4 0,-1 3-5 16,1 0 1-16,-1-1-3 0,0-2 6 0,4-3 11 15,-3 3-10-15,0-4 3 0,2 1-7 0,-2-1-3 16,1-3 5-16,0 3 1 0,1-2-6 0,0 2 10 15,1 0-7-15,-3 0-4 0,-1 1 19 0,-1 3-4 16,2-2 6-16,-2 4 15 0,0 0 3 0,1-1-12 16,-2 1 9-16,1 0-4 0,-1 2-7 0,0-2 10 15,1 2-3-15,-1-2-9 0,0-1-6 16,0 0 11-16,0 1-8 0,0-5 2 0,0 1-1 16,0-2-18-16,0-2 2 0,0 4 4 0,0-2 12 15,0 0 2-15,0-2 10 0,0 4-3 0,0 4-13 16,0-3 3-16,0 4-12 0,0 0 14 0,0 2-4 15,0-1 0-15,0 3 4 0,0-1-21 0,0 0 6 16,0-1 10-16,0 1-20 0,0 2 13 0,0-5 8 16,0 3-14-16,0 2 15 0,0-2-7 0,0 3-3 15,0-2 0-15,0 1 6 0,0 2-7 0,0 0 0 16,0 0 13-16,0-1-16 0,0 1 8 0,0 0-1 16,0 0-8-16,0 0 4 0,0 0-2 15,0 0-6-15,0 0 1 0,0 0 13 0,0 0 2 16,0 0-12-16,0 0 8 0,0 0-22 0,0 0 14 15,0 0 5-15,0 0-5 0,0 0 4 0,0 0-10 16,0 0 3-16,0 0 2 0,0 0 6 0,0 0 1 16,0 0-9-16,0 0 1 0,0 0 3 0,0 21-7 15,0-21 24-15,0 21-7 0,0-21-6 0,0 27 8 16,0-11-17-16,0 1 0 0,0 0 11 0,0-2-6 16,0 2 6-16,0-1 2 0,0 2-5 0,0 0 4 15,-15 0-5-15,15-1 5 0,0 0-1 0,0 3-12 16,0 0 3-16,0-2 4 0,0-1 2 0,-13 4-1 15,13-4 12-15,0 3-16 0,-8-4 0 0,8 2 15 16,-8 0-16-16,5 0 12 0,-3 1-15 16,0-1 8-16,0 0 2 0,-1-3-3 0,0 4 13 15,1-3-10-15,-1 1 0 0,-2-1-1 0,0 1-6 16,3-3-3-16,-3 1 11 0,2-2-4 0,0 2 8 16,1-1 5-16,-4-2-15 0,4-1 2 0,1 2 0 15,-2-1-2-15,0-2 5 0,2 2 3 0,0-2-4 16,-1 0-1-16,1 2 1 0,-4-2 2 0,4 2 5 15,-1-3-9-15,1 1-3 0,0 1 0 0,-3-3 4 16,2 1-3-16,1 0 6 0,1-1 3 0,-1 0-7 16,3 1 5-16,-2-4-1 0,0 2-9 0,0 1 0 15,2-2 9-15,-1 0-5 0,1-1 4 16,-3 1 5-16,1-2-4 0,0 2 8 0,1 0-10 16,-1-1-3-16,-4 2 2 0,3-2-5 0,2 1 13 15,-3 2-5-15,0-2 1 0,-1 1 5 0,-1 1-16 16,1-1 7-16,-2-1-5 0,0 1-6 0,-2 0 8 15,1 0-5-15,0 1 11 0,1-1 17 0,-1 1-11 16,0-2 5-16,4 1-19 0,-3-1-15 0,2 1 14 16,-3-1-3-16,2 0 11 0,1-1 4 0,-1 2 6 15,-2 0-3-15,3-4 0 0,-2 3-5 0,-1 3-10 16,2-3-6-16,0 2 8 0,0 0-4 0,-4 1 11 16,4-1 1-16,-2 2-6 0,-1-3 15 0,0-2-17 15,1 2 14-15,-3 0-11 0,2-1-10 16,-3 3 16-16,3-1-14 0,-2 1 16 0,1-1 0 15,0 3-15-15,2-2 13 0,-1 2-11 0,0-1 8 16,0-2-1-16,2 2 6 0,1-3-1 0,1 1-3 16,-3-1-3-16,2 0-7 0,2 0-3 0,-1-2 8 15,-2 3 7-15,1-3 3 0,-2 0 4 0,0 0-11 16,2 1 0-16,-1-1-4 0,-1 0 4 0,0 1 0 16,0-2-3-16,1 1-2 0,-1 0-12 0,0 0 6 15,2-1 11-15,-1 4-3 0,1-3 10 0,-1-1-2 16,3 3-14-16,-4-1 10 0,4 0-7 0,-1-2-6 15,2 1 14-15,2-3-9 0,-4 1 7 0,5-1-1 16,-2-2 4-16,1 3-5 0,0-2-5 16,-1 0 19-16,0 3-19 0,2-2-2 0,-2 0-5 15,-1 0-13-15,0 1 3 0,1-2-3 0,1 2-1 16,-3-2-15-16,0 3 6 0,-1-3 2 0,2 2-4 16,0 0 6-16,0-1-18 0,-2-1-20 0,2-1-16 15,-1 3-49-15,1-3-41 0,3 0-52 0,-3 0-77 16,0 0-69-16,-2 0-144 0,1 0-184 0,0-25 10 15,1 25 124-15</inkml:trace>
  <inkml:trace contextRef="#ctx0" brushRef="#br0" timeOffset="126913.17">9049 6977 449 0,'0'0'42'0,"0"0"59"0,0 0 56 15,0 0 57-15,0 0 13 0,0 0-12 0,0 0-11 16,0 0-11-16,0 0-19 0,0 0-6 0,0 0-3 16,0 0-22-16,0 0-3 0,0 0-11 0,0 0-14 15,0 0 1-15,0 0-9 0,0 0-19 0,0 0-19 16,0 0-22-16,0 0-16 0,0 0-12 0,0-20 1 15,0 20 1-15,0 0 9 0,0-16 9 0,0 16 7 16,0-16 0-16,0 16 2 0,0-14 7 0,13 6-8 16,-13 2 1-16,0-1-12 0,12 1-12 15,-12-1 3-15,6 1 1 0,-2-2 2 0,1-1-2 16,-1 0-9-16,2 2-8 0,1-4 1 0,-1 1 14 16,2-1-1-16,0-1 0 0,2 3 10 0,-2-4-10 15,0 2 4-15,-1 0-2 0,2-1-10 0,-1 1-9 16,0 1-5-16,2-2 14 0,-2-1 0 0,-1 3 3 15,2-2-4-15,3 2-12 0,-3-3 1 0,0 2-8 16,0 0 14-16,-2 2 3 0,1-2-6 0,1 0 0 16,2 1-6-16,-4-1 1 0,2 3 5 0,2-4 3 15,-2 1-2-15,0 0-2 0,2 2-7 0,-2 0 6 16,-2-1 3-16,2 1-2 0,0 1 7 16,-1 3-3-16,-3-3 1 0,1 2-1 0,1-1 4 15,-1 1-1-15,0 0-11 0,-1-1 10 0,-2 0-11 16,2-1-4-16,3-1 13 0,-1 1-14 0,0-1 10 15,-2 0-9-15,2 2 1 0,2-4 7 0,-2 2-13 16,0 1 10-16,1 0 2 0,0 1-9 0,-3 0 6 16,1 1 5-16,-2-4-5 0,1 3 6 0,1-1 4 15,0 2-4-15,-1-2-1 0,0 3 3 0,1-3 2 16,-1 1-3-16,1-1 1 0,-3 1-4 0,3 2-8 16,0-2 10-16,-1 0-4 0,0 0 1 0,1 0 6 15,-2 1-9-15,2 0 1 0,0 0-8 16,-1-3-6-16,-1 4-1 0,5-2 10 0,-4 2 4 15,-1 0 0-15,2-1 9 0,-1 1-12 0,2-1-4 16,0 0 9-16,1 0-5 0,-1 1 1 0,0-1-1 16,1-1-3-16,-2 1 4 0,3 0-2 0,-2-2 6 15,2 2-2-15,-2 1-4 0,2-3 8 0,2 3-7 16,-2-3 6-16,0 2-2 0,0-1-2 0,-1 3 9 16,-1-1-12-16,0 1-2 0,1-1-2 0,-2 1 4 15,-1 0 5-15,-1-1 3 0,1 1-8 0,0 1 0 16,2-2 2-16,-1-1-3 0,-1 2 13 0,2 0-4 15,0-2-13-15,5 1 3 0,-5 1-13 0,6-2 1 16,-3 0 18-16,0 0 7 0,1 0-5 0,1 2 1 16,0-3 0-16,-1 1-5 0,-1-2 7 15,0 3-6-15,0-3-2 0,-1 4 3 0,-2-1-5 16,2-1 4-16,0 4 0 0,-3-1-9 0,0 0 7 16,-1 3-3-16,2-4-11 0,-1 3 10 0,0 1 14 15,1-2-14-15,-1 2 16 0,0 0-8 0,4-1 1 16,-1 1 9-16,3 0-19 0,1-1 12 0,1-1-21 15,0 0 11-15,-1-2 17 0,-1 2-14 0,-1-1 11 16,-3 1-6-16,-3 0-8 0,1-2 6 0,-2 2-6 16,0-2 4-16,0 4 8 0,1-1-16 0,-1-1 14 15,-1 1-8-15,2-1-2 0,1 1 15 0,-2 0-15 16,1 1 5-16,2 0-8 0,-1-2-2 16,4-1 11-16,1 3-10 0,-2 0 4 0,1 0 1 0,0 0-3 15,-1 0 1-15,0 0 9 0,2 0 7 16,-4 0-7-16,2 0 10 0,-2 0-13 0,5 0-8 15,-5 0 6-15,2 0 5 0,-3 0-4 0,2 0-1 16,0 0-5-16,1 0 2 0,-3 0 4 0,-1 0 4 16,3 0 7-16,1 0-18 0,-1 0 0 0,0 0 3 15,-2 0-2-15,3 0 16 0,0 0-6 0,-2 0 6 16,2 0-6-16,1 0-12 0,-2 0 4 0,0 0-1 16,4 0-6-16,-4 0 14 0,1 13-2 15,0-13-7-15,1 0 12 0,-4 0-15 0,4 0 13 16,-1 11 8-16,-3-11-5 0,3 0 12 0,-3 0-16 15,4 0-7-15,-4 0-4 0,2 0 0 0,1 6 3 16,1-6 15-16,0 0-14 0,-1 2 12 0,2 0-1 16,-1 0-20-16,0-1 21 0,3 2-19 0,-2-3 6 15,1 1 12-15,0 0-18 0,-1-1 13 0,0 0-1 16,-4 0-5-16,1 0 14 0,1 1-15 0,-1-1 2 16,-4 0 8-16,1 0-10 0,-1 1 9 0,2 3-8 15,-1-3 8-15,5 2-5 0,-2 0-2 0,-1-1 10 16,4 3-14-16,-2-4 17 0,4 4 1 0,-2-1-12 15,0 0-5-15,2 0-4 0,-2 0 5 0,0 0 13 16,-2 1-4-16,2-3 4 0,-1 2-14 16,-1-1 0-16,-1 1 15 0,-1-1-8 0,-1 0 5 15,1 0 0-15,2-1-13 0,-2 0 6 0,-1 1-1 16,0-1 0-16,2-1-4 0,1 2 5 0,0-1 10 16,-2 2-14-16,3 0 14 0,-1-2-9 0,1 2-7 15,1 1 6-15,-2 1-7 0,0-4 2 0,-1 4 3 16,2 0 1-16,-2-1 9 0,-2 3-3 0,0-2-3 15,0-1 6-15,2 2-9 0,-4 0 0 0,3 1-4 16,-3-2 5-16,2 0 2 0,1 1 7 0,-2-1 6 16,0 0-15-16,-2 0-2 0,1-1-11 0,0 1 4 15,3-1 5-15,-3 1 13 0,1-3 10 0,-2 1-16 16,-1-1 4-16,2 2-19 0,0-3 5 16,-2 1 5-16,2-1-4 0,-2 2 12 0,0-1-6 15,0-1 3-15,1-1 1 0,-2 2-7 0,-1-2 6 16,4 1 5-16,-2-1-6 0,1 3 10 0,0 0-13 15,1-1-2-15,1 0 12 0,-1 2-12 0,1-1 13 16,-1 0-8-16,0 2-2 0,1-2 3 0,2 1-5 16,-2 1 6-16,1 0 0 0,-2-2-6 0,1 0-9 15,-3 2 9-15,2-2 6 0,1-1-3 0,0 2 11 16,-3-3-10-16,1 2-4 0,1-1 3 16,-3-2 2-16,4 2 0 0,-3 0-6 0,0 0 5 15,-1-2-13-15,4 1 13 0,-2-1 3 0,-1 3-1 0,1-2 1 16,-1 1 0-16,3 0-1 0,-3 1 3 0,1 1-1 15,3 0-16-15,-3 1 0 0,3-2 4 16,1 1 1-16,-4 1 16 0,1-1-8 0,0 1-1 16,1-4 10-16,-1 2-17 0,-3 0 14 0,1 0-15 15,-2 1-6-15,0-2 15 0,0 1-5 0,0-1 9 16,0 1-6-16,0 1-2 0,0-2-2 0,23 1-4 16,-23 0 8-16,0-2 3 0,0 4-4 0,0-3 10 15,15 1-2-15,-15 0-11 0,0 0 2 0,11 0 6 16,-11 1-3-16,0-1-4 0,8 1 15 0,-2 1-21 15,-2 0 2-15,-2 0 10 0,2 1-4 0,-4-2 7 16,5 1-5-16,-3 1 9 0,1-1-22 0,-3 0 3 16,4 0 20-16,-1 0-16 0,2 1 21 15,0-2-11-15,0-2-7 0,3 4 0 0,-3-3-2 16,4-1 21-16,-3 2-23 0,1 0 10 0,0 0-10 16,0 0-2-16,0 0 20 0,-2-1-14 0,-1 0 4 15,1 2-8-15,-2-5-1 0,3 4 14 0,-5-3-12 16,2 3 12-16,-1-4-13 0,0 3 1 0,-1 0 6 15,3-1-7-15,-4 0 10 0,1 0-13 0,2 1 18 16,-2-3-4-16,1 2-10 0,0 1 10 0,2-2-4 16,0 3-8-16,-2 1 8 0,2-4 3 15,-2 3-10-15,0-2 8 0,-2 2 11 0,0 2-10 0,0-3 0 16,3 3 2-16,1 1-11 0,-2-1 1 0,3 0-5 16,0 1 8-16,1-1-1 0,-3 2 17 15,2 0-5-15,0-4-1 0,-2-1-5 0,-1 1-8 16,2 1-1-16,-1-1-1 0,-1-4 2 0,-1 4-3 15,0-3 14-15,-1 0-2 0,0 2 1 0,0-2 0 16,0 2-5-16,0-2 6 0,0 2-10 0,0-1 2 16,0 2 8-16,0-1-12 0,0-1 13 0,0 2-5 15,0 0-1-15,0 1 6 0,0-3-1 0,0 5 0 16,0-4-12-16,0 2 2 0,0 0 3 16,0 1-2-16,0 2 9 0,0-3 4 0,0 2-7 15,0 0 2-15,0 1 4 0,0-3-15 0,0 2-2 0,0-3 5 16,0 2 5-16,0 0 0 0,0-1 9 15,0-1-5-15,0 1-14 0,0 0 12 0,13 1-5 16,-13-1-9-16,0 1 18 0,0-2-9 0,0 2-3 16,0-1 11-16,0 0-7 0,0 1 9 0,0-3-9 15,0 1-4-15,0 0 7 0,0-1-13 0,0 0 23 16,0 0 2-16,0 1-14 0,0 0-3 0,0-1 0 16,0 0 2-16,0 2-3 0,0-1 15 0,0-1-17 15,0 2 0-15,0-1-2 0,0 1-6 0,0 0 15 16,-17 3 2-16,17-1-2 0,0 0 13 0,0 2-20 15,-12-3-2-15,12 0 10 0,0 1-8 0,-8-3 10 16,8 2 6-16,-3-1-6 0,1 2-9 0,0-3 9 16,-1 5-5-16,2 1-4 0,-3-1 12 0,2 1-16 15,0 2 9-15,0-1 8 0,2 0-19 16,-2 0 20-16,-1-4-16 0,3 1 4 0,-4 0 6 16,2-3-12-16,2 1 6 0,-4-2-6 0,4 0 18 15,-4 2-5-15,1-2-9 0,0 3 8 0,1-3-13 16,0 2 16-16,-1 0-5 0,1 0 9 0,0 1-17 15,2-4 3-15,-4 4 5 0,3-2-3 0,-2 1 5 16,-1-2-8-16,3 1 12 0,-7 1-14 0,4 0 19 16,0-1-9-16,2 0 0 0,-3 0 0 0,-1 2-1 15,3 1 1-15,-3-1-8 0,3 0 4 0,-3 2-11 16,-1-1 12-16,3 4-2 0,-1-4 1 0,0 3 14 16,2-2-19-16,-1 1 9 0,2 0-6 0,-2-1-3 15,1 0 10-15,1-2-10 0,1 1 1 16,-2-2-1-16,-1 0 3 0,3 1 10 0,1 1-14 15,0-1 14-15,-2 2-10 0,-1-3-1 0,2 1 14 16,1 3-6-16,0-4-6 0,-2 0-9 0,1 0 9 16,1-1-6-16,0-1 18 0,0 0 2 0,0 0-14 15,-2-1 2-15,2 0 1 0,0 1 2 0,0-1-4 16,-2 0-2-16,-1 2-2 0,2-1-3 16,-2 0 10-16,3 0-2 0,-4 0-6 0,-1 3 6 15,0-1 3-15,0-2 3 0,1 2-1 0,-2 2-2 0,-1-2-6 16,-3 0-5-16,2 2 11 0,1 0-9 15,-2 0 4-15,1 2-1 0,-1-3-5 0,0 1 7 0,0 0 8 16,2-1-3-16,0 2-11 0,-1-2 16 16,1-1-10-16,-1 3 5 0,0-3 9 0,1 0-21 15,-2 1 2-15,4 1-6 0,-4-1 3 0,1 1 7 16,3-1 9-16,-3 0 7 0,3 1-13 0,0-3 2 16,1 1-10-16,-2-1 2 0,3 0 9 0,-3-2 2 15,1 1-3-15,1-2-1 0,-2 1-5 0,2-1 5 16,-2 2 6-16,0-3-4 0,2 1-1 0,-1 1-7 15,1-2-5-15,-2 1 3 0,1 0 7 16,-1-1-6-16,1 2 5 0,1-2 1 0,0 0 1 0,0 0 3 16,-1 1 0-16,0 0-10 0,-1 0-1 15,2 0 4-15,-3 1-9 0,1-3 19 0,-2 4 0 16,-1-2-8-16,3 2 11 0,-2-3-19 0,1 1 12 16,-3 0 4-16,3 0-15 0,0 0 8 0,0-2-12 15,-1 3 1-15,0-1 17 0,1 0-8 0,0-2 5 16,-2 3-5-16,2-2-2 0,-2 0 3 0,-1 1-3 15,2-1 10-15,1 1-4 0,-2 0-1 0,0-2 3 16,0 1-9-16,-1 0-3 0,-1 2 16 0,2-3-15 16,-1 2 12-16,-1-1-7 0,2-1-10 0,0 2 5 15,-3 0 2-15,3-2 3 0,0 0-6 16,1 3 5-16,-5-4-5 0,1 3 8 0,-1 1 5 0,1-1 2 16,-1-3-7-16,1 6-3 0,-1-3-4 15,1 0-4-15,-1 2 3 0,0-3 0 0,2 1 6 16,1 0-3-16,-1 1 10 0,1-2-5 0,1 1 6 15,0-1 5-15,1-1-21 0,2 2 19 0,-3 0-19 16,1-3 4-16,0 3 11 0,1-2-4 0,-1 2 10 16,1 0-23-16,0 0 7 0,-1-1-4 0,2 1-8 15,1-2 23-15,-5 4 1 0,4-3-7 0,-2 2 7 16,-1-2-12-16,-1 1 0 0,3-2 0 16,-2 3-5-16,-2-4 9 0,2 3-6 0,-1-2 7 15,0 2 1-15,0-3 4 0,3 2-5 0,-2-1-10 16,-1 0 12-16,1 2-5 0,3-2 4 0,-1 1 3 15,0 0-2-15,-1 1-7 0,2-2-1 0,-1-1-5 16,-3 4 9-16,2-4 2 0,-1 0-7 0,2 3 9 16,-4-3-7-16,2 2 7 0,0 0 7 0,2-1 0 15,-1 0 0-15,-2 2-14 0,5-3-5 0,-3 2-2 16,1-1 4-16,1-1 10 0,-2 2 4 0,1 1-3 16,-2-2-9-16,2 0 14 0,0-1-6 0,0 0 4 15,-1 4-9-15,4-4-18 0,-2 1 24 0,3-1-14 16,-5 0 9-16,1 1 8 0,2-1-11 0,-4 0 3 15,1 0 5-15,-2 0-11 0,3 0 6 0,2 0 11 16,-3 0-15-16,2 0 1 0,-4 0-1 0,3 0-12 16,1 0 15-16,-1 0 4 0,-3 0-2 15,0 0 17-15,1 0-10 0,2 0 1 0,0 0-10 16,1 0-13-16,-2 0 17 0,1 0-11 0,-3 0 17 16,3 0 3-16,0 0-13 0,-1 0 6 0,-1 0-9 15,-1 0 10-15,1 0-8 0,-1 0 3 0,5 0 5 16,-3 0-8-16,1 0 3 0,-4 0 2 0,3 0-11 15,1 0 6-15,-1 0 14 0,2 0-2 0,-4-11-8 16,2 11-3-16,1 0 0 0,-1 0-1 0,2-6 11 16,-2 6-5-16,-2-4-4 0,1 0 3 15,1 1-2-15,0-1 6 0,0-1-3 0,-1 4-10 0,2-2 9 16,-1 0-1-16,-1 1-1 0,2 0 4 0,-2-1-4 16,-1 1 4-16,1-2 8 0,3 2-5 15,-3-2 8-15,0-2-31 0,1 5 4 0,1-2 14 16,0-1-1-16,0 1 17 0,-2-1 7 0,0 0-13 15,3 0 7-15,-2 1 19 0,1 0-8 0,-1-1 3 16,2 0 1-16,0 1-19 0,1 0-11 0,0 2 13 16,1-2-25-16,-1-2 14 0,1 1-6 0,0 2 6 15,-3-2 0-15,2-1-4 0,0 3 4 0,-1-1-3 16,-1-1 6-16,1-1-9 0,1 2 0 16,0-3-12-16,1 1 16 0,-2 0-2 0,1 3 8 15,-4-3 0-15,3-1-9 0,1 3 6 0,-1-1-1 16,1-1 17-16,-3 3-6 0,3-1 7 0,-2-2-13 15,0 0 5-15,1 2-9 0,-1-1-11 0,0 1 3 16,1 1-16-16,0-3 27 0,-3 0-4 0,4 2 7 16,-2-1-7-16,0 0-16 0,0 0 19 0,-1-1-15 15,1 1-1-15,-1-1 3 0,3 1-6 0,-2 1 22 16,2-1-6-16,-1-1 6 0,2 2-13 0,-2-3-6 16,-1 2 7-16,1 1-3 0,0-3 5 0,-2 2-2 15,2-1 9-15,-3 0-9 0,1-1 13 0,1 3-1 16,0-3-9-16,-1 1-1 0,1 0-9 0,-2 0 3 15,1 1-3-15,2-1 5 0,0 3 14 0,0-2-13 16,-1 0 10-16,1 0 11 0,-2 1-13 16,3-2 14-16,1 2 6 0,-1-1-9 0,1 0 3 15,-1 0-11-15,0 1-11 0,1-2 18 0,0 1-8 16,-2-3 1-16,0 2 10 0,1-2-24 0,-3 1 3 16,1 0 4-16,-1 0-1 0,2 1 5 0,-4-4-12 15,4 3 23-15,-3 0-23 0,4 2 8 0,0-3 10 16,-2 2-28-16,0-1 29 0,4 2-15 0,-2-2 4 15,1 1 21-15,1 2-13 0,1-1 2 0,-4-1-6 16,3 1-12-16,0 0-3 0,1-1 7 0,-1 0 15 16,0 1-3-16,0-2 8 0,-2 2 0 0,3 0-12 15,-2-4-16-15,2 4 15 0,-2-3-11 16,3 3-4-16,-2-3 32 0,-1 1-32 0,3-2 17 16,-3 2-18-16,2-2-2 0,-2 1 34 0,3-1-27 15,-4 2 16-15,3-1 4 0,-1 1-23 0,-2 0 15 16,2 0 4-16,1-1-20 0,0 1 0 0,-3 0 16 15,5 0-7-15,-2 1 7 0,2-4 0 0,-1 5 4 16,-1-3 3-16,2-1-3 0,0 1 3 0,0-2-15 16,0 3 0-16,0-5 5 0,0 3-12 0,0-3-9 15,0 0 1-15,0 0 8 0,0-3 0 0,0 3 7 16,0-6 12-16,0 4-8 0,0-1-16 0,0-3 8 16,0-1-7-16,0 2 15 0,0-1 13 15,0 0-12-15,0 1-17 0,0-3-3 0,0 0 15 16,0 1 17-16,0 1-13 0,0-1-7 0,0 2-9 15,0-2-8-15,0-1 21 0,0 4-5 0,0 0 17 16,0 2-9-16,0-2-1 0,0 0-3 0,0 1-18 16,0-4 4-16,0 5 25 0,0-3-3 0,22-4-8 15,-22 5 8-15,0-4-13 0,17 4-1 0,-17-1 18 16,12 1-13-16,-12-1-3 0,13 0 11 0,-13 2-27 16,10-1 20-16,-5 4-20 0,-5-2 8 0,8 1 7 15,-3 2-15-15,-4 1-3 0,4 0-35 0,-1 1-16 16,-2 0-22-16,0 1-18 0,4 2-25 0,-4-1-26 15,2 2-43-15,1-2-53 0,0 3-94 0,-1-2-101 16,1 3-143-16,1-1-297 0,8 0-7 0,-3-1 158 16</inkml:trace>
  <inkml:trace contextRef="#ctx0" brushRef="#br0" timeOffset="196595.21">19530 3537 63 0,'0'-5'2'0,"0"0"3"0,0 1 7 15,0 1-5-15,0-1 6 0,0 0-3 0,0-2-5 16,0 0 8-16,0 4 0 0,0-4 13 0,0 3-22 16,0 1 21-16,0 0-21 0,0 1 1 0,0 1 23 15,0 0-1-15,0 0 16 0,0 0-12 0,0 0 1 16,0 0-24-16,0 0 3 0,0 0 2 0,0 0 3 16,0 0-7-16,0 0 7 0,0 0 7 0,0 0-4 15,0 0 25-15,0 0-15 0,0-16 6 0,0 16 0 16,0 0-4-16,0 0 25 0,0-11-14 15,0 11 5-15,0 0-7 0,0-9-7 0,0 9 7 16,0-4-1-16,0 0-1 0,0 2-10 0,0-2-9 16,0-1-5-16,0 2 4 0,0 2-2 0,0-4 6 15,0 4 10-15,0-2 0 0,0 0 10 0,0 3 16 16,0-3-7-16,0 2 11 0,0-1 4 0,0 1-13 16,0-1 0-16,0 0-13 0,0 2-11 0,0 0 6 15,0 0-12-15,0 0 1 0,0 0 0 0,0 0-15 16,0 0 2-16,0 0-8 0,0 0 9 0,0 0 0 15,0 0-3-15,0 0-6 0,0 0 0 0,0 0 3 16,0 0 8-16,0 0 2 0,0 0-5 16,0 0-1-16,0 0-3 0,0 0-1 0,0 0-9 15,0 0 2-15,0 0-4 0,0 0 5 0,0 0 3 16,0 0 2-16,0 0-6 0,0 0 13 0,0 0-6 16,0 0-1-16,0 18 13 0,0-18-8 0,0 0 9 15,0 14-2-15,0-14-2 0,22 0-4 0,-22 11-2 16,0-11 1-16,0 12-5 0,0-12 7 0,0 8 6 15,0-8-8-15,0 8 13 0,0-5-7 0,0 1-12 16,0 0 10-16,0 4-8 0,0-2 5 0,11 2 0 16,-11 0-3-16,0 1 4 0,0 0-4 0,5 0 5 15,-5-2-9-15,0 0-2 0,0 2 2 0,5-2-4 16,-4 1 3-16,0 1 1 0,-1-2-4 16,0 2 6-16,0 0-2 0,0-1-5 0,0-2 12 15,0 1-9-15,0-1 6 0,0 2 5 0,0-4-12 16,0 3-2-16,0-2 3 0,0 2 0 0,0-1-3 15,0 1 3-15,0-2 7 0,0 1-5 0,0-1 3 16,0 4 5-16,0-5 2 0,0 3 3 0,0-1 4 16,0 2-4-16,0-3-2 0,0 2-5 0,0-1-8 15,0 1 9-15,0-1-12 0,0 0 7 0,0-1 5 16,0-1-6-16,0 4 3 0,0-4-2 16,0 2-5-16,0-1 7 0,0 1-4 0,0-2 2 15,0 3 0-15,0 0-2 0,0-2 1 0,0 1-6 0,0 2 10 16,0-1-12-16,0 0 4 0,0-1 7 0,0 1-8 15,0-2 14-15,0 1-5 0,0 1-7 16,0-3 7-16,0 2-9 0,0-1 6 0,0 2 3 16,0-4-2-16,0 2 1 0,0-2-4 0,0 2 1 15,0-2-2-15,0 2-3 0,0-2-2 0,0-1 2 16,0 2-2-16,0 0 4 0,0-1 3 0,0 1-3 16,0-1-7-16,0 1 1 0,0-1 3 0,0 3 0 15,0-1 4-15,0-1 4 0,0 2-7 0,0-2 6 16,0 2 1-16,0-1-9 0,0-1 5 0,0 1-5 15,0-1-2-15,0 0 6 0,0 1 2 0,0-1-8 16,0-1 8-16,0 0-3 0,0 1-5 16,0-1 5-16,0-1 1 0,0 2-6 0,0 0 5 15,0 0 0-15,0 0-1 0,0-1 11 0,0 1-7 16,0 0-3-16,0 1-2 0,0-2 2 0,0 2 2 16,0-1 4-16,0 0 2 0,0-1-3 0,0 0 1 15,0 2-7-15,0-1 6 0,0-1-4 0,0 1 7 16,0-2 2-16,0 2-6 0,0 1 1 0,0-1 1 15,0-1-1-15,0 0-3 0,0 0 1 0,0 1-8 16,0-1 11-16,0 0-2 0,0 0-1 0,0 0-4 16,0 0-2-16,0 0 6 0,0 1 0 0,0-1 5 15,0 3-1-15,0-2-1 0,0-2-1 16,0 3 2-16,0-1-3 0,0 0-2 0,0 0 4 16,0 1-2-16,0-2-2 0,0 2 4 0,0-3-6 15,0 3 1-15,-25-3 0 0,25 1-5 0,0 0 7 16,0 2-7-16,0 1 6 0,0-3 0 0,0 1-11 15,0 0 16-15,0 1-8 0,0-2 6 0,0 2 10 16,0-3-7-16,0 3 3 0,0-2-2 0,0 1-11 16,0 0 8-16,0-1-1 0,0 1 3 0,0-2 7 15,0 4-16-15,0-3 1 0,0 0-1 0,0 2-5 16,0-4 12-16,0 4-8 0,0-3 2 0,0 3 2 16,0-4 1-16,0 3 2 0,0-2-7 15,0 3 4-15,0-2-4 0,0 1 9 0,0-3 2 0,0 5-6 16,0-3 6-16,0 2-5 0,0-2-7 15,0 1 9-15,0-1-2 0,0 0-4 0,0 0 3 16,0-2-3-16,0 3 0 0,0-2 4 0,0 2 0 16,0 1-3-16,0-3-1 0,0 0-2 0,0 2 1 15,0-1 3-15,0 2-3 0,0-4 0 0,0 3 6 16,0-2-5-16,0 2-1 0,0-2 2 0,0 1-1 16,0 0-1-16,0-1 2 0,0 0 0 0,0 2-3 15,0-1 1-15,0-2 3 0,0 4 2 0,0-3 0 16,0 1-2-16,0 0-2 0,0 1-4 0,0 1 4 15,0-2 3-15,0 0-2 0,0 1 1 0,0 1 0 16,0 0-3-16,0 1-3 0,0-1 6 0,0-3-4 16,0 3 1-16,-22-2 12 0,22 4-8 15,0-3-3-15,0 0 0 0,0 0-6 0,0-1 2 16,0 1 4-16,0 0 3 0,0 0 1 0,0-2-4 16,0 2 3-16,0-2-8 0,0 2-3 0,0-1 7 15,0 1-5-15,0-2 12 0,0 2-2 0,0-1-8 16,0 2 7-16,0-1-4 0,0 0-3 0,0 1 9 15,0 0-4-15,0 0-4 0,0-1 7 0,0 2-7 16,0 0-1-16,0-3 7 0,0 3 0 0,0-2 1 16,0 1-5-16,0-1 1 0,0 1-1 0,0-1 4 15,0 1 2-15,0-1-8 0,0-1 6 0,0 1-3 16,0 1-5-16,0-1 6 0,0 1-3 16,0-1 0-16,0 0 8 0,0 2-9 0,0-2 1 15,0-2 5-15,0 1-5 0,0-1 5 0,0 0-3 16,0-2-3-16,0 4 7 0,0-2-2 0,0 1 11 15,0 0-8-15,0 2 0 0,0-1 0 0,0 2-11 16,0-1 7-16,0 0-2 0,0 1-3 0,0 0 6 16,0 0-6-16,0 0-3 0,0 1 7 0,0-4-1 15,0 5-2-15,0-2 11 0,0-1-6 0,0 1-2 16,0-2 3-16,0 5-6 0,0-3 5 16,0 0-4-16,0 1 6 0,0 1-3 0,0-1-3 15,0-1 3-15,0 1-4 0,0-2 2 0,0 2 1 0,0-4 0 16,0 1 1-16,0 2 1 0,0-1-4 15,0 0 3-15,0-1-4 0,0 0 1 0,0 2 7 16,0 0-2-16,0-2 0 0,0 2-2 0,0-2-3 16,0 2 0-16,0 0-2 0,0-1 5 0,0 2-3 15,0-4 0-15,0 6 2 0,0-4-7 0,0 0 6 16,0-1 2-16,0 2 0 0,0-2 5 0,0 0-5 16,0-1-2-16,0 0 1 0,0 1 1 0,0 0-5 15,0-1 2-15,0 0-3 0,0 1 3 0,0 2 7 16,0-2 2-16,0 0 0 0,0 0-7 0,0-1-3 15,0 2-5-15,0-1 6 0,0 1 0 16,0-1 0-16,0 1 8 0,0 0-10 0,0 3 2 0,0-3 3 16,0 3-7-16,0-2 2 0,0 0 7 0,0 1-6 15,0-2-2-15,0 3 6 0,0-3-4 16,0 2 4-16,0-3 3 0,0 2-3 0,0-1-5 16,0-1 3-16,0-1 6 0,0 3-5 0,0-3 3 15,0 0-2-15,0 1-9 0,0-1 8 0,0 2-4 16,0-1 3-16,0 0 5 0,0 1-6 0,0 0 4 15,0-2-3-15,0 2 1 0,22 0 1 0,-22-2-1 16,0 2-1-16,0 0-1 0,0-1-2 0,0 0 4 16,0-1 1-16,0 1-2 0,0 1 2 0,0-3-1 15,0 1 0-15,0 0-2 0,0-2 2 0,0 2-4 16,0-2 0-16,0 2 7 0,0-1-5 0,0 1 3 16,0 0-3-16,0-2 2 0,0 3 0 0,0-2 0 15,0 1 2-15,0-1-4 0,0-2-1 16,0 2 5-16,0 2-4 0,0-2-2 0,0-2 6 15,0 3-6-15,0-2 4 0,0 0 3 0,0 2-2 16,0-1 3-16,0-1-8 0,0 0 2 0,0 1 0 16,0 1-6-16,0-2 10 0,0 0-1 0,0 1-6 15,0-1 7-15,0 0-8 0,0 0 5 0,0 1-1 16,0 0 4-16,0 1 1 0,0-2-2 16,0 3-2-16,0-3-2 0,0 4 0 0,0-3-2 15,0 1 11-15,0 0-7 0,0 0 1 0,0 1 0 0,0-2-7 16,0 3 4-16,0-2 3 0,0-1 1 15,0 1 1-15,0 0-1 0,20-1 0 0,-20 2-1 16,0-1 0-16,0-1-1 0,0 1-5 0,0 0 4 16,0-1 0-16,0 3 5 0,0-2 2 0,0 1-10 15,0 1 1-15,0 1-3 0,0-1 7 0,0 2 0 16,0-1 1-16,0-1 4 0,0 2-7 0,0-3 3 16,0 1 0-16,0 0-4 0,0-1 2 0,0 0 4 15,0-2-1-15,0 1-1 0,0-2-4 0,0 1 1 16,0 1-3-16,0-3 2 0,0 0 8 0,0 2-7 15,0-1 2-15,0 0 2 0,0-1-5 0,0 1 4 16,0 1-3-16,0 1 1 0,0-1 0 16,0-1 0-16,0 2 3 0,0-1-5 0,0 0 5 15,0 3-5-15,0-4 3 0,0 1 4 0,0 1-10 16,0 0 6-16,0-2 0 0,0 1 0 0,0 0 2 16,0-2-1-16,0 4 1 0,0-4-8 0,0 1 4 15,0 0 3-15,0 1-5 0,0 0 6 0,0-1 1 16,0 0-7-16,0 0 2 0,0 2-3 0,0 0 1 15,0-1 0-15,0 0 4 0,0-1 3 0,0 0-3 16,0 2 3-16,0-2-1 0,0 1-6 0,0-2-14 16,0 0-17-16,0 0-21 0,0 0-16 0,0 0-17 15,0 0-15-15,0 0-16 0,0 0-32 0,0 0-39 16,0 0-52-16,0 0-43 0,0 0-64 0,0 0-7 16,0-21 20-16,0 21 17 0,0 0 106 15,0-21 75-15</inkml:trace>
  <inkml:trace contextRef="#ctx0" brushRef="#br0" timeOffset="198137.8898">19579 5386 267 0,'0'0'18'0,"0"0"32"15,0 0 16-15,0 0 26 0,0 0 11 16,0 0-7-16,0 0 8 0,0 0 15 0,0 0-14 15,0 0 12-15,0 15-4 0,0-15-33 0,0 0 6 16,0 0-26-16,0 0-13 0,0 0 1 0,0 0-19 16,0 0-1-16,0 0-3 0,0 0-2 0,0 0 3 15,0 0-4-15,0 0-4 0,0 0-10 0,0 0 8 16,0 0-11-16,0 0 6 0,0 0 12 0,0 0-8 16,0 0 10-16,0 0-2 0,0 0-4 0,0 0 3 15,0 0-5-15,0 0 5 0,18 0-1 0,-18 0-7 16,0 0 5-16,0 0-16 0,17 0 9 0,-17 10-7 15,0-10-6-15,0 0 14 0,10 0-19 0,-10 0 18 16,10 0 3-16,-4 0-9 0,2 0 3 16,1 7-5-16,2-7-4 0,0 0-3 0,-2 0 6 15,2 0-11-15,-2 0 5 0,-2 0 7 0,0 0-2 16,3 5 2-16,-5-5 2 0,3 0-7 0,-1 0 7 16,1 0-7-16,-1 0-10 0,0 0 14 0,2 0-8 15,-2 0 8-15,2 0 7 0,-1 0-9 0,-1 0 2 16,2 0-2-16,1 0 3 0,-1 0-11 0,-1 0 1 15,0 0 1-15,-2 0 0 0,3 0 14 0,0 0-14 16,-3 0 2-16,2 0 1 0,-2 0-4 0,3 0 18 16,-1 0-5-16,-1 0-6 0,-2 0 3 0,0 13-13 15,-1-13 5-15,2 0 6 0,-3 0-5 16,1 0 12-16,0 6-9 0,1-6 2 0,0 0-2 16,1 5-1-16,-1-5 9 0,-1 0-8 0,2 2 6 15,1-2-8-15,-2 0-5 0,4 0 2 0,-1 0 8 0,-2 0 1 16,1 0 0-16,3 0 1 0,-2 0-11 15,-1 0 2-15,0 0 8 0,1 0-5 0,-3 0 2 16,2 0 3-16,-2 0-11 0,1 0 5 0,-1 0 11 16,0 0-12-16,-1 0 3 0,1 0 5 0,-1 0-11 15,0 0 13-15,0 0-6 0,2 0-8 0,-4 0 10 16,4 0-9-16,-2 0 8 0,-1 0 4 16,0 0-11-16,3 0 10 0,-4 0-5 0,3 0 0 0,-1 16 9 15,-2-16-4-15,2 0-4 0,-1 0-4 16,-1 0-8-16,3 0 6 0,-1 0 7 0,1 0 7 15,0 0-2-15,0 0-4 0,1 0 2 0,-1 0-5 16,4 0 3-16,-2 0-3 0,-1 0-8 0,0 0 4 16,1 0-2-16,-1 0 0 0,-1 0 9 0,2 0-1 15,-1 0 1-15,-1 0 5 0,1 0-10 0,-1 0 4 16,-1 0-6-16,-2 0-5 0,3 0 10 0,-2 0-4 16,-1 0 9-16,1 0-4 0,1 0-4 15,0 0 2-15,0 0-11 0,1 0 16 0,-2 0-1 0,2 0-4 16,0 13 9-16,0-13-9 0,2 0 5 0,-2 0-3 15,4 0 2-15,-3 0-6 0,2 0-5 0,-1 0 6 16,0 0-1-16,0 0-1 0,2 0 4 0,-2 0 1 16,-2 8 1-16,1-8-1 0,-1 0-2 15,-2 0-2-15,2 0-5 0,-1 0 10 0,-1 4-2 16,0-4 1-16,1 1 7 0,0-1-8 0,-2 0-4 16,2 0-1-16,-1 0-3 0,1 1 12 0,0-1 2 15,0 0-5-15,0 2 3 0,0-2-10 0,-1 0 5 16,4 0 11-16,-5 0-9 0,3 0-7 0,0 0 9 15,-1 0-5-15,-2 0 4 0,2 0 6 0,0 0-6 16,0 0-10-16,2 0 0 0,-1 0 2 0,-3 0 5 16,2 0 5-16,1 0-4 0,-2 0 4 0,2 0-9 15,1 0 7-15,-2 0-5 0,1 0 3 16,1 0 2-16,1 0-8 0,1 0 8 0,-1 0-8 0,0 0 8 16,0 0-3-16,3 16 1 0,0-16 1 15,-4 0-5-15,2 0 4 0,1 0 0 0,-3 13 0 16,1-13 3-16,-2 0 5 0,1 5-5 0,0-5 1 15,-1 0-5-15,1 6-6 0,-1-6 5 0,0 1 5 16,1 0-3-16,-1-1-1 0,0 0-1 0,-1 0 2 16,0 0 0-16,-2 0 5 0,2 3-6 0,0-3-4 15,-3 0-2-15,5 0 5 0,-2 0 0 0,2 0 3 16,-2 0 4-16,1 0-8 0,0 0 10 16,1 0-8-16,3 0-3 0,0 0 4 0,3 0-2 15,-3 0-3-15,3 0 2 0,-3 0 0 0,3 0 2 0,-2 0 8 16,0 0-1-16,-3 0-6 0,-2 0 2 15,4 0 2-15,-4 0 2 0,1 0 1 0,-1 0-1 16,3 0 4-16,-4 0-1 0,2 0 5 0,0 0 0 16,-1 0-13-16,2 0 8 0,-3 0-4 0,3 0-6 15,-5 0 9-15,4 0-4 0,-2 0 14 0,2 0 10 16,4 0-1-16,1 0-4 0,5 13-17 0,1-13-7 16,-1 0 0-16,2 0-5 0,1 7 8 0,-3-7-5 15,-1 0 0-15,-3 2 7 0,-5-2-11 0,0 0 7 16,0 0-2-16,-2 0 4 0,-2 0 3 15,3 4 0-15,-2-4 3 0,-1 0-10 0,2 1 4 0,-1-1-3 16,0 0 0-16,2 0 6 0,0 0-1 16,-2 0-3-16,3 0-3 0,-1 0-6 0,3 0 7 0,-3 0 0 15,3 0-2-15,0 0 7 0,0 0-11 16,2 0 8-16,1 0-2 0,1 0 1 0,0 0-1 16,0 0-4-16,-3 0 6 0,4 0 2 0,-3 0-2 15,-2 0-2-15,-4 0 2 0,0 0-7 0,-1 0 9 16,0 0-7-16,-1 0-1 0,0 0 3 0,-1 0 6 15,0 0 6-15,1 0 2 0,0 0-1 0,2 0-8 16,-3 0 2-16,3 0 0 0,-1 0 3 0,0 0 2 16,1 0-10-16,-1 0-1 0,2 0-4 0,-3 0-2 15,1 0 13-15,-2 0-9 0,1 0 9 16,-1 0-5-16,-1 0-1 0,-1 0-3 0,0 0 1 16,1 0-2-16,-1 0 5 0,0 0 3 0,0 0-12 15,0 0-14-15,0 0-35 0,0 0-43 0,0 0-48 16,0 0-72-16,0 0-126 0,0-17-82 0,0 17-43 15,0-13 88-15</inkml:trace>
  <inkml:trace contextRef="#ctx0" brushRef="#br0" timeOffset="200526.29">21680 3520 286 0,'0'-2'17'0,"0"-4"22"0,0 3 16 0,0-1 12 16,0 1 18-16,0 3-12 0,0 0 15 0,0-1 10 16,0-2-2-16,0 3-11 0,0 0 0 0,0 0-4 15,0 0-13-15,0 0 10 0,0 0 6 16,0 0-23-16,0 0-14 0,0 0 4 0,0-18-29 15,0 18 24-15,0 0 6 0,0 0-9 0,0 0 0 16,0 0-15-16,0 0 1 0,0 0-12 0,0 0-6 16,0 0-4-16,0 0-15 0,0 0 12 0,0 0-8 15,0 0 12-15,-18 0 3 0,18 0 11 0,0 0 22 16,0 0-11-16,0 27 9 0,-17-27-9 0,17 22-12 16,-11-22 5-16,11 22-12 0,-9-9 1 0,9 0-7 15,-6-1 5-15,3 1-6 0,1 1 3 0,1-1 8 16,-2 3-3-16,0-2 9 0,1 3-3 0,-2-2 5 15,3 1 12-15,0-2-5 0,-2 4 6 0,2 0-3 16,0-4-13-16,1 3-1 0,-3-4-4 0,3 0 1 16,-1 2-3-16,1-2 3 0,0-1-5 15,0 1-16-15,-1 2-2 0,1-5 5 0,0 2-2 16,0 0 7-16,0 1 5 0,0 0-9 0,0-1 0 16,0 1 5-16,0-1-7 0,0 0 4 0,21 0 3 15,-21-2-8-15,0-2 6 0,0 5-4 0,0-5 2 16,11 2 6-16,-11-2-9 0,0 1 4 0,0-1-9 15,0 0 0-15,5 0 5 0,-5 0 3 0,0 1 5 16,0-3-8-16,0 2 7 0,0 0-4 0,0-1-2 16,0 0 5-16,0 0-8 0,0-1-3 0,0 0 5 15,0 2 5-15,0-3-4 0,0 3 4 16,0-2-8-16,3 3-3 0,-3-1 6 0,3-3 4 16,-3 2 5-16,0 1-9 0,1-1 4 0,0 1-5 15,1-1 1-15,-2-1 2 0,0 0-8 0,3 0 6 16,-3 2 1-16,0-1 3 0,1-1 7 0,-1 2-8 15,0-3 0-15,0 1-5 0,1-1-1 0,-1 1 2 16,1-1 0-16,-1 1 4 0,0-2 2 0,2 1-2 16,-2 1-1-16,0-2 3 0,0 2-7 0,0-2 2 15,0 2 2-15,0-2-6 0,0 0 4 0,0 0-2 16,0 2-2-16,0-1 3 0,0-1 7 0,0 1-5 16,0 0 4-16,0 1-2 0,0-1-4 15,0 0 8-15,0 0-2 0,0 0-6 0,0 1-2 0,0-2 3 16,0-1 3-16,0 5-1 0,0-5 0 15,0 1-1-15,0 3-2 0,0-4 4 0,0 3-1 16,0-1-1-16,0 1 0 0,0-1-3 0,0 1 4 16,0 0-4-16,0-2-6 0,0 2 14 0,0 0-6 15,0 1 3-15,0 0 5 0,0 0-9 0,0 0 4 16,0-1 2-16,0 2-4 0,0-3 0 0,0 2-5 16,0-1-3-16,0-1 0 0,0-1 2 0,0 5 11 15,0-3 0-15,0 2 5 0,0-4-10 0,0 3-4 16,0-1 1-16,0 0 0 0,0 0 7 0,0 1-3 15,0 1 0-15,0-1 1 0,0 0-5 0,0-2 5 16,0 1-2-16,0 0 2 0,0 2 0 0,0-2 0 16,0-1-1-16,0 3-5 0,0-2 4 15,0 2-6-15,0 3 1 0,0-3 7 0,0 1-4 16,0-1 1-16,0 4 5 0,0-1-6 0,0 1 2 16,0-3 5-16,0 0-4 0,0 5 2 0,0-4-2 15,0 0-3-15,0 1 0 0,0-3 1 0,0 1-3 16,0 0 4-16,0-2-4 0,0-1 3 0,0 1 1 15,0-1 0-15,0 0 4 0,0 2-6 0,0-1 7 16,0 2-4-16,0-2 0 0,0-1 3 0,0 1-6 16,0-1 2-16,0 2-2 0,0-3-1 0,0 1 1 15,0 0 1-15,0 0-8 0,0 1 9 16,0-2-1-16,21 1 0 0,-21-2 13 0,0 2-11 16,0-1 5-16,0 2-5 0,0-2-5 0,0 0 7 15,0 3 1-15,0-3-5 0,0 1 0 0,0 2-6 16,0-1 0-16,0-1 4 0,0 2 5 0,11-1 2 15,-11 0-6-15,0-1 5 0,0 2-3 0,0-1 0 16,0-2 0-16,0 3-2 0,0-2 1 0,7 1 0 16,-7-1 3-16,0 1-5 0,0-1 2 0,2 0-3 15,-2 2 2-15,1-2 10 0,-1 1-4 0,2-1 5 16,-2-1 2-16,0 3-9 0,0-2 5 0,0 0-9 16,0-2 6-16,0 1-1 0,0 0-7 0,0-1 4 15,0 1-5-15,0-3 5 0,0 0 5 16,0 3 3-16,0-1-6 0,0-1 0 0,0 1-3 15,0 0 0-15,0-1 2 0,0 1 0 0,0-1-1 16,0 1-1-16,0-1 2 0,0 1-6 0,0-3 6 16,0 2-3-16,0 1-2 0,0-3 7 0,0 4-7 15,0-1 3-15,0 0 22 0,0 1 7 0,-15 1 3 16,15 0 5-16,0 0-23 0,0 1-16 0,0-1 3 16,0 0-5-16,0-1 7 0,0 0-1 0,-10-2 5 15,10 2-5-15,0-3-6 0,0 1 8 0,0 0-5 16,0-2 6-16,0 3 2 0,-4-3-5 0,4 0-3 15,0 2 2-15,0-2-6 0,-1 0 8 0,1 0-1 16,0 0-7-16,0 2 8 0,0-1-3 0,0 1 4 16,0-1-1-16,0 0-5 0,0 3-2 15,0-3 0-15,0 1 0 0,0 0 5 0,0-2 0 16,0 3 2-16,0-2-1 0,0 1-6 0,0-2 3 16,0 1-1-16,0 1 3 0,0-1 2 0,0 0-2 15,0-1 4-15,0 1-3 0,0 0 1 0,0-1 0 16,0 1-5-16,0-1 0 0,0-1 5 0,0 0-2 15,0 1 1-15,0-1 2 0,0 2-2 0,0-1-1 16,0-1 0-16,0 0 0 0,0 0-1 0,0 0 1 16,0 0 1-16,0 0 0 0,0 0 0 0,0 0 0 15,0 0-2-15,0 0 0 0,0 0-1 0,0 0-1 16,0 0 2-16,0 0-4 0,0 0 6 0,0 0 1 16,0 14-1-16,0-14 3 0,0 0-4 15,0 0-5-15,0 0 8 0,0 0-3 0,0 7-3 16,0-7 5-16,0 0-4 0,0 6 3 0,0-6 0 15,0 3 1-15,0-2-7 0,0 2 3 0,0-2 2 16,0 2-3-16,0-1 1 0,0-1 1 0,0 3 0 16,0-2 3-16,0 2 6 0,0-2-9 0,0 3 0 15,0-2-1-15,0 0-3 0,0 1 7 0,0 0 3 16,0 1-3-16,0-2 1 0,0 0-6 0,0-1-2 16,0 2 7-16,0-3-7 0,0 2 1 0,0-3 4 15,0 3-3-15,0-2 7 0,0 1-1 16,0 0-4-16,0-1 0 0,0 0 4 0,0-1-3 15,0 4 1-15,0-2 1 0,0 0-4 0,0-2 2 16,0 3 0-16,0 0-1 0,0-3-2 0,-14 3 0 16,14-2 1-16,0 0 1 0,0 2-5 0,0-2 7 15,0 0-2-15,0 0 3 0,0 1 1 0,0-1-2 16,0 1 1-16,0-2-2 0,0 1 2 0,0-1-1 16,0 0 3-16,0 0-6 0,0 0 6 0,-10 0 0 15,10 0-4-15,0 0 6 0,0 0-3 0,0 0-5 16,0 0 2-16,0 0-1 0,0 0-3 0,-4 0 1 15,2 0 0-15,-1 0 3 0,1 0-4 0,-2 0 6 16,1 0-5-16,0 0 3 0,-1 0 2 0,0 0-3 16,-1 0 1-16,0 0-4 0,-1 0 2 0,2 0-2 15,-2 0 4-15,-2 0-3 0,1 0-1 16,0 0 4-16,0 0-3 0,-3 0-6 0,3 0-6 16,-2 0-5-16,1 0-10 0,-1 0-2 0,1 0-6 15,-1 0-5-15,3 0-5 0,-2 0-4 0,3 0-18 16,0 0-19-16,1 0-11 0,-2 0-19 0,4 0 8 15,-1 0-21-15,0 0-31 0,-1 0-70 0,0 0-90 16,0 0-76-16,0-14-29 0,3 14 105 0</inkml:trace>
  <inkml:trace contextRef="#ctx0" brushRef="#br0" timeOffset="202293.76">19623 3448 215 0,'-1'0'17'0,"-2"0"17"16,3 0 13-16,-2 0 23 0,-1 0-10 0,-1 0 5 15,2 0 1-15,-7 0 9 0,2 0 24 0,2 0 12 16,-3 0 14-16,3 0 15 0,1 0-28 0,-2 0 5 16,1-17-6-16,4 17-21 0,0 0 21 0,-1 0-24 15,1-14 0-15,0 14-14 0,-3 0-17 0,3-8-4 16,-2 8-18-16,-2 0-6 0,4-7-4 15,0 7-4-15,1-6 4 0,-1 5 5 0,-1-2-4 16,2 2 3-16,-1-1-4 0,0 2 0 0,1 0 7 16,-2-1-4-16,1-1-5 0,0 1 2 0,1 0-10 15,-1-1 11-15,1 0-1 0,-2-1-5 0,2 2 10 16,-1-1-7-16,1 1 1 0,0-1 2 0,-1 0-10 16,1-1 0-16,0 1-2 0,0 1-5 0,0 1-6 15,0-2 2-15,-3 2-4 0,3-2-4 0,-1 2 9 16,-1 0-7-16,2 0 5 0,0 0 0 0,0 0-8 15,0 0 4-15,0 0-9 0,0 0 5 0,0 0 4 16,0 0-9-16,0 0 6 0,0 0 5 0,0 0-1 16,0 0 5-16,0 0-4 0,0 0-3 15,0 0 1-15,0 0 6 0,0 0 4 0,0 0 7 16,27 0 3-16,-27 0-1 0,22 0-8 0,-22 0 1 16,25 0-4-16,-25 0-5 0,30 0 6 0,-12 0-6 15,-3 0 0-15,5 0 2 0,3 0 1 0,-2 0-3 16,4 0 1-16,0 0 1 0,4 0-6 0,-4 0 10 15,2 0-11-15,-1-13 5 0,-4 13 1 0,2 0-3 16,0 0 5-16,-3 0-6 0,-1 0 4 0,1 0 3 16,-3 0-1-16,1 0-7 0,2 0 8 15,-2 0-7-15,-2 0-4 0,0 0 7 0,1 0 0 16,-3 0 3-16,1 0-1 0,2 0-4 0,-3 17 5 16,0-17-6-16,2 0 6 0,-3 0 2 0,1 8-13 0,2-8 2 15,-2 0-4-15,-1 0 11 0,0 8 0 16,-1-8 3-16,1 3-4 0,-1 0-1 0,-1-2 3 15,-1 1-7-15,0-1 10 0,4 1-6 0,-2-1-1 16,-1-1 2-16,2 0-3 0,0 0-1 0,0 0 0 16,-1 2 4-16,2-2-4 0,-2 0 6 0,-2 0 2 15,2 0-8-15,-2 0-1 0,-1 0-5 0,-2 0 6 16,1 0 1-16,0 0 7 0,-3 0-4 0,1 0-8 16,-1 0 6-16,2 0-1 0,0 0-2 0,0 0 1 15,-1 0 9-15,1 0-7 0,1 0 0 16,2 0 7-16,-1 13-9 0,0-13 7 0,1 0-5 15,5 0 3-15,-6 0 1 0,3 0-11 0,-1 0 7 16,2 0-2-16,-4 6-1 0,1-6 10 0,-2 0-1 16,-1 4-7-16,3-4-4 0,-5 3 9 0,1-2-7 15,-1-1 3-15,0 2 6 0,-1 0-8 0,0-2 4 16,0 1-2-16,-1 0-1 0,3 1 1 0,2-2 1 16,-1 0 3-16,0 0-2 0,5 0-2 0,-3 0 3 15,1 0-8-15,1 0 6 0,-4 0-3 0,0 0 5 16,0 0 7-16,-1 0-10 0,-2 0 4 0,5 0-4 15,-8 0-5-15,4 0 1 0,-1 0 5 0,0 0-3 16,0 0-1-16,1 0 6 0,-4 0-3 0,-2 0-1 16,4 0 1-16,-3 0 1 0,5 0 3 0,-1 0-3 15,0 0 5-15,-1 0-5 0,1 0-6 16,4 0 2-16,-4 0-1 0,6 0 4 0,-3 0 1 16,0 0 3-16,2 0 0 0,-1 0-2 0,3 0-3 15,0 0 0-15,-3 0-2 0,-1 0-1 0,3 0 10 16,-3 0-1-16,-4 0-9 0,1 0 2 0,-2 0-3 15,-1 0 5-15,3 0 4 0,0 0 0 0,-4 0-4 16,4 0-3-16,1 0 4 0,2 0-2 0,-1 0 0 16,1 0-1-16,1 0-1 0,-1 0 6 15,2 0 1-15,-1 0-2 0,1 0-2 0,0 10-1 0,3-10-3 16,-2 0 2-16,0 0 9 0,1 6-3 16,1-6 2-16,0 0-2 0,1 3-9 0,-3-3 6 15,0 0-5-15,0 0 7 0,-3 0-3 0,1 0-3 16,-1 0 3-16,0 0 2 0,-1 0-2 0,0 0 1 15,3 0 3-15,-2 0 2 0,2 0-2 0,0 0-4 16,0 0-1-16,1 0-3 0,0 0 7 0,-1 0-2 16,1 0-3-16,-1 0-1 0,2 0-4 0,-1 0 12 15,0 0 2-15,-2 0-8 0,2 0 11 0,0 0-14 16,-3 0 3-16,-1 0 2 0,1 0-6 0,0 0 10 16,0 0-8-16,-2 0 7 0,-1 0-3 0,-2 0-4 15,3 0 4-15,0 0-9 0,-2 0 8 0,2 0-1 16,-1 0 1-16,3 0 5 0,-3 0-8 0,0 0-9 15,0 0-11-15,0 0-23 0,0 0-21 16,-2 0-29-16,2 0-40 0,-3 0-56 0,0 0-71 16,-1 0-93-16,-1 0-75 0,0 0-40 0,0 0 96 15</inkml:trace>
  <inkml:trace contextRef="#ctx0" brushRef="#br0" timeOffset="212551.17">20205 13479 621 0,'0'0'45'0,"0"0"45"16,0 0 48-16,0 0 32 0,-15 0-12 0,15 0-6 16,0 0-16-16,0 0-12 0,0 0-14 0,0 0-27 15,0 0-3-15,0 0-9 0,0 0-4 0,0 0 2 16,0 0-21-16,0 0-5 0,0 0-1 0,0 0-17 15,0 0-2-15,0 0 11 0,0 0 17 0,0 0 46 16,0 0 24-16,0 0-7 0,0 24-16 0,0-24-36 16,0 17-11-16,0-17-5 0,0 23-4 15,0-23 4-15,0 22-9 0,0-10-1 0,0 0-5 16,0 0-4-16,0 1-2 0,0-1 3 0,0 1 0 16,0 0-2-16,0 0-3 0,-16 0-4 0,16 0 4 15,0 1-4-15,0-1 1 0,-11 1 9 0,11-1-8 16,0 0 5-16,-5 0-2 0,5-1-6 0,-4-1 3 15,1 2-4-15,2-4-1 0,1 5-7 0,-3-5 1 16,2 3-2-16,1-2-1 0,0 1 5 0,0 0-6 16,0 0 1-16,0-2 3 0,0 3 2 0,0-3-5 15,0 0 6-15,0 2-2 0,0-2-5 0,0 0 5 16,0-1 0-16,0-1-2 0,0 1 3 0,0-2 0 16,16 2-8-16,-16-2-1 0,0 1 5 15,0-1-6-15,0 1 2 0,0 0 2 0,0-3-2 16,8 4 3-16,-8 0-3 0,0-2 9 0,4 0-15 15,-4 1 2-15,0-1 4 0,2 0-15 0,-1 1 20 16,2-1-8-16,-2 1 0 0,0 1 3 0,-1-3 2 16,1 3 3-16,1-2-3 0,-2 1 1 0,0 0-16 15,0 0 6-15,0-1 2 0,0 1 3 0,0-2-1 16,0 0 3-16,0 1-3 0,0 1 3 0,0-3 6 16,0 2-4-16,0 1-3 0,0-2-2 0,0 1 1 15,0-1-7-15,0 0 5 0,0 0-5 0,0 1 5 16,0 1 0-16,0-3 5 0,0 2 0 0,0 0-3 15,0-1 2-15,0 1-4 0,0 1 0 16,0-2 4-16,0-1 0 0,0 1-1 0,0 0 9 16,0 2-17-16,0-1 6 0,0 0 4 0,0 1-14 15,0 1 9-15,0-2 0 0,0 1 4 0,0-1-1 16,0-2 2-16,0 2 2 0,19-1-14 0,-19-1 6 16,0 3 5-16,0-3-5 0,0 2 6 0,0 2-3 15,0-2-9-15,0 3 1 0,0 1 2 0,0-2 8 16,0 2-2-16,0 0 6 0,0 2 2 0,0-4-13 15,0 3 8-15,0 1-1 0,0 1-9 0,0-3 8 16,0 2-3-16,0 3-5 0,0-5 4 16,0 3 6-16,0 2-1 0,0-1-1 0,0 0 5 15,0 0-7-15,0 3 0 0,0-1-1 0,0-2-7 16,0 3 10-16,0-3-8 0,0 1 9 0,0-2 3 16,0 1-4-16,0-4-1 0,0 3 2 0,0-2-3 15,0-1 1-15,0 0 1 0,0-1-5 0,0 1 6 16,0 0-10-16,0 0 12 0,0-1-6 0,0 2-4 15,0-4 11-15,0 2-5 0,0 0 3 0,0-3-5 16,0 2-4-16,0 0 1 0,0-1 3 0,0 0-4 16,0 1 7-16,0 1 2 0,0-3 0 0,0 3 2 15,0-2-2-15,0 2-9 0,0-2-2 0,0 2 5 16,0-4 1-16,0 2 0 0,0-2 1 0,0 3-1 16,0-2-4-16,0-1 6 0,0 3-5 0,0-3 3 15,0 2-2-15,0-2-1 0,0 4 15 16,0-2-9-16,0 1 3 0,0 0-3 0,0-1-5 15,0 0 8-15,0 2-5 0,0-3 1 0,0 0-5 16,0 0-1-16,0-1 4 0,21 2 7 0,-21-1-6 16,0 2 3-16,0-4-2 0,0 4-7 0,0-1 8 15,0 0 3-15,0 2-8 0,0-2 0 16,10-1-1-16,-10 0-5 0,0 0 5 0,0 1 3 0,0-4 4 16,0 1-1-16,5-3 0 0,-5 1 0 0,0 0-2 15,0-2 7-15,0 0-3 0,0 2-7 16,0-2 7-16,0 0-9 0,0 0 1 0,0 0 3 15,0 0-29-15,0 0-6 0,0 0-17 0,0 0-21 16,0 0-30-16,0 0-67 0,0 0-59 0,0 0-73 16,0-19-54-16,0 19-63 0,0-15-109 0,0 15-70 15,0-24 82-15,0 5 140 0</inkml:trace>
  <inkml:trace contextRef="#ctx0" brushRef="#br0" timeOffset="-214561.3">20127 13522 255 0,'0'0'17'0,"0"0"24"15,0 0 21-15,0 0 24 0,0 0 5 0,0 0-4 16,0 0 18-16,0 0 9 0,0 0-4 0,0 0-7 15,0 0-11-15,0 0-6 0,0 0 6 16,0 0-3-16,0 0-4 0,0 0-22 0,0 0-1 16,0 0-3-16,0 0 1 0,0 0 2 0,0 0-5 15,0 0 0-15,0 0-14 0,0 0-5 0,0 0-12 16,0 0 0-16,0 0-15 0,0 0 5 0,0 0-3 16,18 0-8-16,-18 0 14 0,13 0-9 0,-13 0 7 15,19 0 1-15,-5 0-7 0,-4 0 2 0,1-17 0 16,2 17 2-16,-3 0 7 0,0 0 1 0,0 0-9 15,-3 0 2-15,3 0-7 0,-1 0-5 0,0 0 0 16,-3 0-8-16,-1 0 0 0,0 0-2 16,-2 0 6-16,3 0 6 0,-4 0 6 0,1 0 7 15,1 0-7-15,2 0-2 0,0 0 1 0,2 0-8 16,2 0 4-16,0 0-2 0,1 0-2 0,0 0-4 16,2 0 2-16,0 0-3 0,0 0 3 0,2 0 2 15,-1 0 1-15,-1 0 3 0,1 11-2 0,2-11 7 16,-3 0-2-16,2 6-2 0,1-6-2 0,-3 4 1 15,3-2 0-15,-3-2 1 0,2 2-3 0,-3-2 8 16,3 3-3-16,-1-3 2 0,0 0 4 0,1 0-10 16,0 0 3-16,0 1-3 0,1-1-1 0,-1 0 0 15,1 2-1-15,-1-2 0 0,2 1 2 0,-2-1 2 16,2 2-1-16,0-2 3 0,0 2-5 16,-2-2-6-16,3 2 4 0,-2-1-7 0,1 1 8 15,-4-1-1-15,0-1 2 0,0 3 5 0,2-2-7 16,1 0 4-16,-1-1 3 0,-1 3-7 0,2-2 1 15,1 1 1-15,5 0-5 0,-5-1 0 0,0 0 1 16,4 2 4-16,-4-3-4 0,2 3 2 0,-2-2-1 16,0-1 1-16,1 3 0 0,-2 0 3 0,0-3 0 15,-1 0-4-15,0 3 1 0,-1-2 4 0,2 3 2 16,-3-4 5-16,1 1 6 0,2-1-9 0,-1 2-1 16,4 1-7-16,-2-3-6 0,1 0 3 15,1 1 1-15,0 0 1 0,-1-1 3 0,2 3-2 16,-1-3-2-16,-3 2-3 0,1-1 1 0,1-1-1 15,-3 2 0-15,3 0 4 0,-2-1-2 0,-3-1 4 16,-1 1-1-16,3 1 1 0,-4-2-2 0,2 1-2 16,-3-1 2-16,1 0-5 0,2 0 1 0,-2 0 6 15,4 0-7-15,-1 0 8 0,0 0-5 0,3 0-3 16,-1 0 5-16,-1 0-3 0,4 0 1 0,-4 0 2 16,4 0-3-16,-5 0 2 0,-1 0-1 0,1 0 0 15,2 0 0-15,-3 0-5 0,-2 0 9 0,3 0-7 16,-4 0 3-16,0 0 5 0,1 0-6 0,0 0 5 15,-2 0-6-15,1 0 3 0,-1 0-2 0,2 0-1 16,0 0 4-16,1 0-1 0,0 0 2 16,3 0-2-16,0 0-1 0,1 13 0 0,-2-13 4 15,-1 0-1-15,0 0 1 0,0 0-4 0,0 0-1 16,-1 8 0-16,-2-8 4 0,1 0-3 0,3 0 1 16,-4 0 3-16,1 0-9 0,1 0 10 0,-5 4 0 15,-2-4-4-15,0 0 5 0,3 0-7 0,-4 0 0 16,-1 1 2-16,1-1-2 0,0 0 2 0,-2 0-2 15,3 1 2-15,-1-1 2 0,2 0-4 0,-1 0 0 16,2 0 0-16,2 0-1 0,3 0 7 0,0 0-4 16,0 0-5-16,-2 2 4 0,0-2-2 0,-3 0 3 15,2 0 0-15,-3 0 0 0,-2 0-2 0,-1 0 2 16,0 1 2-16,0-1-4 0,1 0 2 16,-3 1-3-16,-1-1 2 0,0 0 0 0,3 0 3 15,-1 0-3-15,1 0 0 0,-1 0 2 0,1 0-5 16,1 0 7-16,0 0 0 0,1 0-7 0,-1 0 6 15,1 0-7-15,-3 0 5 0,3 0 4 0,-1 0-4 16,-4 0 0-16,3 0-4 0,-3 0 1 0,0 0-4 16,0 0 7-16,0 0-1 0,0 0-3 0,0 0-1 15,0 0 0-15,0 0 2 0,0 0 2 0,0 0 7 16,0 0-8-16,0 0-1 0,0 0 2 16,0 0-1-16,0 0 1 0,0 0 0 0,0 0 0 15,0 0 0-15,0 0 0 0,0 0 4 0,0 0 3 16,0 0-5-16,0 0 0 0,0 0 0 0,0 0-9 0,0 0 2 15,0 0 2-15,0 0-3 0,0 0 6 16,0 0 2-16,0 0 1 0,0 0 1 0,0 0 4 16,0 22 1-16,0-22-4 0,0 0 10 0,0 23 2 15,0-23 0-15,0 16 15 0,0-16-8 0,-27 17-6 16,27-10 1-16,0 3 0 0,0-1-1 0,0 2 2 16,0-3 1-16,0 0-2 0,0 2-3 0,0 1 11 15,0-3-5-15,0 2-2 0,0-1 4 0,0 3-9 16,0-1 6-16,0-3-1 0,0 4 1 15,0-2-4-15,0 0 1 0,0 2-1 0,0-1-4 0,0-2 3 16,0 2-5-16,0 0 3 0,0 2-4 16,0-1 2-16,0-2-6 0,0 0 2 0,0 2-1 15,0-2-7-15,0 2 2 0,17-2 3 0,-17 0 4 16,0 1 3-16,0-1-5 0,0 1-7 0,0-3 0 16,0 3-6-16,0-3 8 0,0 0-2 0,0 1 0 15,0-1 3-15,0 0 10 0,0-2-2 0,0 3 3 16,0-1 1-16,0-3-2 0,0 3 6 0,0 1-3 15,0-3 1-15,0 5-7 0,0-4 4 0,0 2-6 16,0-2 2-16,16 3 3 0,-16-1-7 0,0-1 1 16,0 1 0-16,0-2-4 0,0 1-3 0,0 0 5 15,0-1-2-15,11 0-4 0,-11-2-1 0,0 2 8 16,0 1 1-16,5-2 0 0,-5 0 5 0,0 0-6 16,0 0-10-16,3 1 16 0,-2 0-2 15,-1-2-4-15,0-1 5 0,0 0-10 0,0 2 1 16,0-1 2-16,0-1 6 0,0 0 0 0,0 3-4 15,0 0-1-15,0 1 2 0,0 2-9 0,0 1 8 16,0 0-2-16,0 0-2 0,0 0 12 16,0-1-19-16,0-3 11 0,0 1-6 0,0-1-6 0,0 2 10 15,0-1 1-15,0 0-6 0,0-1 4 0,0 0 9 16,0 2-6-16,0 0 1 0,0-3 0 16,0 2-14-16,0 0 3 0,0 1 6 0,0-3-7 15,0 5 6-15,0-5 1 0,0 2 5 0,0 1-2 16,0-2 8-16,-24 0-6 0,24 3-14 0,0-5 10 15,0 1-4-15,0 3-2 0,0-3 10 0,0 2-3 16,0 3-4-16,0-4 5 0,0 2-6 0,0 0 2 16,0 0 3-16,-12 0-4 0,12 0 10 0,0-2-4 15,-10 1-3-15,10 2-1 0,-5 0-2 0,2-3-4 16,1 1 12-16,-1-1-6 0,2 0-1 0,-1 2 8 16,1-5-11-16,1 4 8 0,-1-2-4 0,1 1-7 15,0 0 9-15,0 2-6 0,0-3 1 0,0 2 6 16,0 0-11-16,-1 1 9 0,-1-1 0 0,2-2 4 15,-1 3-3-15,1-1 6 0,-1 0-4 0,0 1-7 16,-2 0 16-16,1 0-2 0,2-2-1 16,-1 3 5-16,1-3-10 0,-2 1 0 0,2-1-5 15,0 0 2-15,0-2-6 0,0 1 6 0,0 1-1 16,0 0-1-16,0-2 9 0,0 0-7 0,0 1 0 16,0 0-1-16,0-1-6 0,0 2 4 0,0 0 4 15,0-1-2-15,0-3 3 0,0 4-9 0,0-3 0 16,0 1 0-16,0 2 2 0,0-4 6 0,0 3 0 15,0-2 5-15,0 3-6 0,0-2-7 0,0 0 1 16,0-1-8-16,0 1 4 0,0 1 10 0,0 1-1 16,0-2 11-16,0 1-7 0,0 2 1 0,0 0 18 15,0 1-4-15,0 1 12 0,0-2-8 0,0 1-13 16,0 0-3-16,0 1-10 0,0-1 8 0,0-3-8 16,0 1 0-16,0-1 5 0,0-1-4 15,0 2-8-15,0-3 5 0,0 0-6 0,0 1 0 16,0-1 17-16,0-2-3 0,0 1-1 0,0 0 0 15,0-2-1-15,0 0-9 0,0 2 6 0,0-3-14 16,0 2-21-16,0-2-20 0,0 0-38 0,0 0-29 16,0 0-47-16,0 0-70 0,0 0-64 0,0 0-77 15,0 0-118-15,0-22-130 0,0 22-34 0,0 0 119 16</inkml:trace>
  <inkml:trace contextRef="#ctx0" brushRef="#br0" timeOffset="-212141.3598">20212 14918 650 0,'0'0'41'0,"0"0"52"0,0 0 34 16,0 0 44-16,0 0-25 0,0 0-19 0,0 0-29 16,0 0-11-16,0-13-1 0,0 13-19 0,0 0 20 15,0 0-14-15,0 0 3 0,0 0 6 0,0-7-12 16,0 7 4-16,0 0-10 0,0 0-8 0,0 0-2 15,0 0-24-15,0 0 1 0,0 0-9 0,0 0-12 16,0 0 2-16,0 0-8 0,0 0-5 0,0 0 0 16,0 0-4-16,0 0 1 0,0 0-1 15,0 0 3-15,0 0-2 0,0 0 3 0,0 0 11 16,0 0 8-16,0 0 6 0,0 0 7 0,0 20-5 16,0-20 3-16,0 0 2 0,0 15-4 0,0-15 4 15,0 13-4-15,0-13 1 0,21 14 4 0,-21-6-7 16,0-1-1-16,0 0-8 0,0 0-3 0,0 0-2 15,0 1-5-15,0-1 5 0,0 0-2 0,0 1-3 16,0 1 4-16,0-1-7 0,0 1 6 0,9 0 1 16,-9-2-3-16,0 2 3 0,0-2-7 0,0 2 1 15,0-3 7-15,5 2 1 0,-5-1 9 0,4 0 0 16,-4-1 6-16,1 3-5 0,1-4 1 0,0 2-5 16,-2 0-10-16,1-1 0 0,-1 1-10 15,2-2 3-15,-1 1 6 0,0 0-2 0,0-1 6 16,-1 1-1-16,2-2-5 0,-1 1 0 0,2 2 0 15,-1-3 5-15,-1 2-2 0,0-4 2 0,-1 4-6 16,3-2 1-16,-2-1-1 0,-1 1 6 0,0 1 2 16,0-2 0-16,0 2-2 0,0-1-7 0,0 1 2 15,0-2-6-15,0 2 2 0,0 1 2 0,0-2-1 16,0-1 2-16,0 3 4 0,0-3-6 0,0 4 6 16,0 0-5-16,16-2 4 0,-16 1 0 15,0 0-2-15,0 0 1 0,0 0-4 0,0-1 7 16,8 2-9-16,-8-3 3 0,0 0-2 0,0 1-4 15,0 0 7-15,0 0-3 0,0-3 4 0,4 4-4 16,-4-2-5-16,0-1 6 0,0 1-7 0,0-1 6 16,0 2 6-16,2-2-3 0,-2 0 2 0,0 0-3 15,2 0-3-15,-1-1-1 0,0 0-2 0,-1 0 2 16,3 2 9-16,-3-2 8 0,0 1-3 0,2 1 5 16,-2 0-11-16,0 0-4 0,0 2 0 0,0-2-1 15,0-3 0-15,0 3 3 0,0-2-1 0,1-1-4 16,-1 2 2-16,0-3-3 0,0 0-5 0,0 1 7 15,0-1-3-15,0 2 3 0,0-2 7 0,0 0-5 16,0 1 0-16,0-1-5 0,0 3 3 0,0-3-1 16,0 1 3-16,0-1 3 0,0 2-4 15,0-1-9-15,0 1 4 0,0-2 3 0,0 2 2 16,0-2 6-16,0 1-7 0,0-1-3 0,0 0 8 16,0 0-3-16,0 0 7 0,0 0 2 0,0 0-12 15,0 0 6-15,0 0-2 0,0 0-5 0,0 0 2 16,0 0-12-16,0 0-17 0,0 0-15 0,0 0-14 15,0 0-21-15,0 0-14 0,0 0-4 0,0 0-16 16,0-13-1-16,0 13-13 0,0 0-4 0,-19 0 2 16,19 0 17-16,0-9 13 0,0 9 24 0,0 0 22 15,-11 0-3-15,11-4 29 0,0 4-3 0,-11-5 11 16,11 3 10-16,-9 1-4 0,5 0 6 16,1-1-6-16,-2 0 15 0,-2 0-1 0,4-1 3 15,-1 2 1-15,-1 1-7 0,1-2 16 0,0-1-1 16,-2 3 7-16,2-2 7 0,3 2 4 0,-1 0-5 15,-1 0 2-15,2 0-7 0,0 0-5 0,-1 0-10 16,2 0-2-16,-2 0 5 0,2 0-14 0,-1 0 10 16,1 0-3-16,0 0 6 0,0 0 3 0,0 0 10 15,0 0 5-15,0 0 7 0,0 0 12 0,0 0 8 16,0 0 6-16,0 0 3 0,0 0 0 0,0 0-1 16,0 0-3-16,0 0-12 0,0 0-3 0,0 0-9 15,0 0-4-15,0 0 6 0,0 0-10 16,0 0 4-16,0 0 10 0,18 0-5 0,-18 0 19 15,15 0-4-15,-15 0-14 0,23 0-6 0,-7 0-14 16,0 0-8-16,1 0 0 0,0 0-5 0,-2 0-6 16,3 0 4-16,-3 0-1 0,1 0-1 0,-1 0 2 15,-1 0-3-15,-2 0 1 0,6 0 1 0,-4 0 4 16,1 15-5-16,-2-15-3 0,1 0 6 0,-1 0-4 16,-1 0 6-16,2 0-1 0,-4 0-5 0,2 0 1 15,2 9 1-15,0-9 0 0,0 0-4 0,2 0 1 16,-1 0-5-16,1 2 9 0,0-2 4 0,2 4-6 15,-3-4 7-15,2 2-8 0,0-1 6 0,-1-1-6 16,0 4 6-16,-1-4-5 0,2 0-2 0,-2 3 8 16,-1-3-7-16,2 4 1 0,-4-2-4 15,2-1 2-15,-3 1 5 0,3 0-1 0,-1-2 4 16,-2 1-3-16,1 2-7 0,-3-3 5 0,0 0 1 16,3 0-2-16,0 2-2 0,-1-2 4 0,0 0-4 15,1 0 4-15,1 0 0 0,0 0-3 0,-2 1-3 16,2 2 3-16,-4-3-1 0,2 0 2 0,0 0 2 15,-1 0-2-15,3 0 9 0,-1 0-6 0,0 0 2 16,4 0-5-16,-2 0-4 0,1 0 3 0,2 0-4 16,-1 0 9-16,-3 0-3 0,4 0 1 15,-3 0 0-15,1 0-5 0,-2 0 5 0,4 0 0 16,-3 0-3-16,3 0 4 0,-2 0-6 0,0 0 2 16,1 0 0-16,1 0 0 0,-2 0 5 0,0 0-5 15,-3 0 6-15,1 0-4 0,-2 0-5 0,0 0 3 16,-1 0-1-16,-4 0 6 0,2 0-5 0,1 0 3 15,-2 0 0-15,-1 0-3 0,1 0 3 0,0 0-3 16,2 0-1-16,1-14-2 0,-1 14 12 0,1 0-2 16,1 0-4-16,3 0 0 0,-2 0-12 0,0 0 2 15,-1-7 6-15,3 7 7 0,-3 0 2 0,0 0-2 16,-1-3-6-16,-1 3 0 0,1-4-3 0,-3 4 5 16,1-3 4-16,0 3-3 0,1-1 2 15,-1-2-2-15,0 3-9 0,-1-1 7 0,2 0 1 16,1 1-7-16,0-3 12 0,2 3-14 0,2 0 5 15,6 0 5-15,3 0-6 0,2 0 4 0,1 0-6 16,-1 0 8-16,2 19 4 0,-1-19-4 0,-3 0 0 16,-1 0-6-16,-4 18-1 0,-4-18 7 0,0 0-1 15,-2 0 0-15,-3 11-2 0,0-11-1 0,-5 0 1 16,1 0 0-16,-1 0 2 0,-1 0 1 0,2 7 8 16,1-7-5-16,-1 0 2 0,2 0 2 0,0 4-19 15,1-4 13-15,1 2-5 0,-1-2-3 0,2 0 15 16,1 0-13-16,1 0 3 0,-1 0 0 0,0 0-6 15,1 0 8-15,-3 0-1 0,0 0-6 0,-3 0 8 16,-2 0-6-16,0 0-2 0,-3 0 3 0,3 0 3 16,-4 0 1-16,3 0 2 0,0 0-2 15,0 0-4-15,-1 0 1 0,0 0-1 0,1 0 7 16,0 0-10-16,2 0 7 0,-3 0-2 0,0 0-2 16,-1 0 3-16,0 14-6 0,0-14-2 0,1 0 2 15,-2 0-3-15,0 0 5 0,0 0 3 0,0 0-3 16,0 0 1-16,0 6 2 0,0-6 4 0,0 0-3 15,0 0-3-15,0 0-8 0,0 0-8 0,0 0 2 16,1 0-2-16,0 0-3 0,-1 0-9 0,4 0-14 16,-2 0-6-16,2 0-9 0,1 0 1 0,0 0 8 15,0 0 6-15,2 0 8 0,0 0 3 0,-2 0-4 16,-1 0-3-16,-1 0-22 0,-1 0-36 16,0 0-29-16,2 0-48 0,-3 0-47 0,3 0-73 15,-3 0-95-15,2 0-70 0,2-18 52 0,0 18 119 16</inkml:trace>
  <inkml:trace contextRef="#ctx0" brushRef="#br0" timeOffset="-209956.57">22569 13909 197 0,'0'-6'10'15,"-13"2"14"-15,13-1 26 0,0 0 10 0,0-1 17 16,-5-2 5-16,5 3-8 0,0-3 17 0,-4 1 9 16,1-1 19-16,-1 0 21 0,0-1-25 0,0 0-13 15,4 0-28-15,-5-1-18 0,3-2 8 0,-2 2 3 16,3 0-3-16,1-2 2 0,-2 3 11 0,0 1-8 16,-2 0 2-16,3 1-6 0,0 1 2 0,0 1-1 15,1-1-8-15,-2 4-3 0,2-2-3 16,-1 0-6-16,1 2 12 0,0 1 2 0,-1-2-8 15,1 1-2-15,0 2 0 0,0-1-10 0,0 0 3 16,0 1 3-16,0-2-7 0,0 2 9 0,0-1-3 16,0 1-2-16,0 0 0 0,0-1-8 0,0 1-2 15,0 0-8-15,0 0-4 0,0 0-4 0,0 0-8 16,0 0 2-16,0 0-5 0,0 0 0 0,0 0 4 16,0 0-6-16,0 0 1 0,0 0-1 0,0 0-7 15,0 0 1-15,0 0-2 0,0 0-6 0,0 0 3 16,0 0-2-16,0 0 8 0,0 0 9 0,0 18 4 15,0-18 4-15,0 0 3 0,0 24 0 0,0-24 13 16,0 25 17-16,0-12 7 0,-23 0 6 0,23 2-1 16,0-1-16-16,0 0-16 0,0 1-3 0,0 1-10 15,-12 1 1-15,12-2 4 0,0 3 8 16,0-2-8-16,0-1 7 0,0 3-5 0,0-1-16 16,0-2 9-16,0 1-10 0,0 0-2 0,0-1 6 15,0 2-5-15,0-2-1 0,0-1 6 0,16 0 1 16,-16 1 0-16,0-4 6 0,0 3-5 0,0-1-10 15,0-1 0-15,0-1-4 0,0 1 5 0,0-1 6 16,0 1 4-16,0-2-8 0,0-1-2 0,0 1-2 16,0 0-1-16,0-1 7 0,0-1-7 0,0 0 2 15,0 1-1-15,0 0-2 0,0-2 9 0,0 2-1 16,0 0-8-16,0 1 1 0,0-2 4 0,0 0-5 16,0-1 10-16,0 1-4 0,0 0-3 15,0-4 3-15,0 3-10 0,0 0 2 0,0 2 9 16,0-2-9-16,0 4 9 0,0-2-8 0,0 1-6 15,0 2 5-15,0-4-2 0,0 2 14 0,0-1-9 16,0 1 8-16,0-3-7 0,0 0-4 0,0 0 5 16,0-1-10-16,0 2 13 0,0-2-3 0,0 1 8 15,0-3-1-15,0 3-9 0,0 0 6 0,0-2-19 16,0 3 13-16,0-1 0 0,0-1-3 0,0 0 4 16,0 0 1-16,0 4-1 0,0-3-3 0,0 1 11 15,0 1-8-15,0-3-1 0,0 2 6 16,0-1-14-16,0 0 13 0,0 0-3 0,0-1-6 15,0 3 9-15,0-5-12 0,0 4 7 0,0-2 0 16,0-1 0-16,0 0 3 0,0 2-5 0,0-3 3 16,0 3-1-16,0-3 0 0,0 0 0 0,0 0-1 15,0 1 11-15,0 1-9 0,0-1 0 0,0-1-2 16,0 3-1-16,0-3-1 0,0 3 13 0,0 0-5 16,0-2-3-16,0 2 5 0,0-1-16 0,0 1 14 15,0-2-10-15,0 1 6 0,0 2 1 0,0-3-8 16,0 1 9-16,0 0-9 0,0-1 10 0,0 1 0 15,0 0-6-15,0 0 0 0,0 1 0 0,0-4 1 16,0 3-6-16,0-1 12 0,0 1-9 16,0-1 2-16,0 0 5 0,0 0 0 0,0-1 3 15,0 2 0-15,0 1-4 0,0-3-6 0,0 1 1 16,0 0 5-16,0-1-2 0,0 1-1 0,0-1 8 16,0 1-12-16,0-1 5 0,0 1 4 0,0 0-2 15,0-1-3-15,0 1 2 0,0-2 7 0,0 3-13 16,0-2 14-16,0 1-5 0,0 0-8 0,0 0 4 15,0 1-5-15,0-1 2 0,0 1 7 0,0-2-6 16,0 1 2-16,0 1 1 0,0-3-2 0,0 2 6 16,21-1 1-16,-21 1-3 0,0-1-6 0,0 1 3 15,0-2 0-15,0 1 5 0,0 2-3 16,0-4 4-16,0 2-8 0,0 0 0 0,0 0 2 0,0 1-6 16,11-2 6-16,-11 1-5 0,0 1 13 15,0 2-6-15,0-2 2 0,7 1-3 0,-7-2-8 16,0 1 10-16,5 1-1 0,-5-1-1 0,1 1-2 15,0-2-4-15,-1 0 1 0,1 0 4 0,1 0 9 16,-1 1-1-16,-1-1-10 0,1-2 6 0,-1 4-8 16,0-2 4-16,2 0 3 0,-2-1-3 0,1 3 1 15,-1-2-3-15,1 2-1 0,-1-2 6 0,0-1-3 16,0 2-3-16,0-1 8 0,0-1-9 0,0 1 8 16,0-1 3-16,0 2-8 0,0-2 4 0,0 0-7 15,0 0 1-15,0 0 9 0,0 1-5 0,0-3 6 16,0 4-4-16,0-3-4 0,0 1 4 15,0 4-7-15,0-6 2 0,0 3-3 0,0-1 2 16,0 2 6-16,0-1-3 0,0-2 6 0,0 4 0 16,0-3 0-16,0 2-6 0,0 0-6 0,0 1 4 15,0 0-6-15,0-2 2 0,0 4 7 0,0-3-4 16,0 2 7-16,0-2 1 0,0-1-3 0,0 3 1 16,0-1 0-16,0 1-1 0,0-2 5 0,0 0-11 15,0-2-2-15,0 4 6 0,0-2 1 0,0-1-4 16,0 2 11-16,0-1-6 0,0 1-9 0,0-2 13 15,0 0-7-15,0 1 5 0,0-1 1 0,-19-1-8 16,19 0 0-16,0 2 3 0,0-1 4 16,0-2 3-16,0 0-2 0,0 3-8 0,0-2 4 15,-11 0-1-15,11-2-3 0,0 2 5 0,0-2-9 16,0 2 7-16,0-3-3 0,0 4 4 0,0-4 8 16,0 2-15-16,0-1 13 0,0 3-12 0,0-4-6 15,0 1 17-15,0-1-12 0,0 5 17 0,0-5-15 16,0 4 7-16,0-4 1 0,0 4-10 0,0-3 17 15,0 2-16-15,0-1 2 0,0 1 1 0,0-3 3 16,0 2 8-16,0-1-6 0,0 1 6 0,0-1-11 16,0 1-7-16,0-1 10 0,0 2-8 15,0-2 1-15,0 1 5 0,0 0 4 0,0 0-3 0,0-1 8 16,0 1 0-16,0-2-12 0,-20 2 12 0,20-1-3 16,0 1-4-16,0-1-1 0,0-1-5 15,0 3 0-15,0-3-1 0,0 0 11 0,0 2 1 16,0-2-11-16,0 0 8 0,0 0-5 0,0 0-4 15,0 0 9-15,0 0-3 0,0 0-6 0,0 0 6 16,0 0-6-16,0 0 4 0,0 0 6 0,0 0-1 16,0 0 4-16,0 0 3 0,0 0-15 0,0 0 11 15,0 0-4-15,0 0-12 0,0 0 12 0,0 0-14 16,0 0-13-16,0 0 4 0,0 0-10 0,0 0-23 16,0 0-17-16,0 0-49 0,0 0-31 0,0 0-7 15,-20 0 1-15,20-18 16 0,0 18 1 0,-26 0-8 16,26-15-2-16,-26 15-16 0,11-10-10 0,-1 10-20 15,-1-9-45-15,2 9-19 0,0-9-18 16,5 3 15-16,-3 5 24 0,-3-5 20 0,1 3 20 16,-1-2 37-16,-3-2 54 0</inkml:trace>
  <inkml:trace contextRef="#ctx0" brushRef="#br0" timeOffset="-200913.8598">20085 15837 786 0,'0'0'54'0,"0"0"44"0,0 0 48 15,-2 0 43-15,1 0-3 0,1 0-10 0,-1 0-26 16,0 0-21-16,1 0-20 0,0 0-10 0,0 0-2 16,0 0-15-16,0 0-18 0,0 0-13 0,0 0-13 15,0 0-2-15,0 0-4 0,0 0 0 0,0 0-2 16,0 0 7-16,0 0-7 0,0 0-3 0,0 0-5 15,0 0-7-15,0 0 3 0,0 0-5 16,0 0 1-16,0 0-8 0,0 0 6 0,0 0-4 0,0 0-3 16,0 0 3-16,0 0-8 0,0 0 0 15,0 0 4-15,0 0-3 0,0 0-2 0,0 0 3 16,0 0-2-16,0 0 1 0,0 0 2 0,0 0-4 16,0 0 0-16,0 0 2 0,0 0-4 0,0 0 5 15,0 0 2-15,0 0-4 0,0 0 3 0,0 0-9 16,0 0-2-16,0 0 8 0,0 0 0 0,0 0 2 15,0 0 2-15,0 0-9 0,0 0 2 16,0 0 0-16,0 0 1 0,0 0 0 0,0 0 0 0,0 0 2 16,0 0 2-16,0 0-4 0,0 0 6 15,0 0-5-15,0 0 2 0,0 0 6 0,0 0-8 16,0 0 7-16,0 0-7 0,0 0 0 0,0 0 2 16,0 0-2-16,0 0 1 0,0 0 1 0,0 0-3 15,0 0 3-15,0 0-3 0,0 0 1 0,0 0 5 16,0 0-7-16,0 0 8 0,0 0-1 0,0 0-3 15,0 0 6-15,0 0 4 0,0 0-6 0,0 0 8 16,0 0 4-16,0 0-3 0,0 0 12 0,0 0 4 16,0 0 8-16,0 0 5 0,0 0 10 0,0 0 1 15,0 0 0-15,0 0 7 0,0 0-3 16,0 0-2-16,0 0 4 0,0 0-5 0,0 0-9 16,0 0-6-16,0 0-7 0,0 0 2 0,0 0-1 0,0 0-6 15,0 0-7-15,0 0-11 0,0 0 0 16,0 0-7-16,0 0-2 0,0 0 6 0,0 0-13 15,0 0 2-15,0 0 1 0,0 0-9 0,0 0 8 16,0 0 8-16,0 0-1 0,0 0 8 0,0 0-2 16,0 18 2-16,-13-18 2 0,13 26-8 0,0-11 1 15,0 3-3-15,-12 1 9 0,12-3 5 0,0 3 9 16,-7-1 0-16,7 0-10 0,-5-1-1 0,3-1-12 16,-2 1-2-16,3-2 4 0,-3-3 2 15,2 3-1-15,0-5 0 0,0 1-4 0,2-4-7 16,-1 2 10-16,1-5-11 0,0 2 9 0,-2-1 0 15,2-2-4-15,0 0 13 0,0-2-13 0,0 0 4 16,0 1-2-16,0-1-5 0,0-1 5 0,0 0 1 16,0 0-9-16,0 0 10 0,0 0-19 0,0 0-20 15,0 0-24-15,0 0-60 0,0 0-39 0,0 0-44 16,0 0-63-16,0 0-59 0,0 0-156 0,0 0-167 16,0-23-1-16,23 23 112 0</inkml:trace>
  <inkml:trace contextRef="#ctx0" brushRef="#br0" timeOffset="-199933.01">22459 16219 1141 0,'0'0'97'16,"0"0"87"-16,0 0 70 0,0 0 59 0,0 0-55 15,0 0-43-15,0 0-26 0,0 0-15 0,0 0-3 16,0 0-4-16,0 0-18 0,0 0-27 16,0 0-33-16,0 0-37 0,0-11-28 0,0 11-13 15,0-10-2-15,0 10 12 0,0-8-2 0,0 1-1 16,0 1-4-16,0 1-14 0,0-2 5 0,0 1-5 16,19 1-2-16,-19-2-3 0,18 0-3 0,-18 4 1 15,22-1 3-15,-9 1 0 0,-3 0 4 0,2 0-2 16,0 3-1-16,-3 0-1 0,-1 0 0 0,-1 0 6 15,0 0-1-15,0 0-1 0,-1 0 2 0,-3 0-8 16,1 24-2-16,-1-24 9 0,-2 0-5 0,1 20 9 16,-2-20 3-16,0 17-5 0,0-17-1 0,0 19-6 15,0-10 4-15,0 1 2 0,0 1-3 0,-27 1 5 16,27-2-6-16,0 1-3 0,-25-2 3 16,25 1 6-16,-16-2 1 0,16 0 0 0,-15-1 5 15,15 1-11-15,-13-1-1 0,13-2 0 0,-11 0 0 0,6 0 6 16,-1-1 0-16,0 2 1 0,0-1-5 15,0-3 0-15,0 2 0 0,0-2 0 0,1 1 0 16,-2 0 1-16,5-1 4 0,-1 0-4 0,1-1 1 16,1 0-1-16,1 0 1 0,-2-1-3 0,2 2 3 15,0-2-2-15,0 0-2 0,0 0 6 0,0 0-1 16,0 0-2-16,0 0-3 0,0 0 3 0,0 0-5 16,0 0 7-16,0 0 7 0,19 0-5 0,-19 0 1 15,0 0-3-15,23 0-3 0,-23 0-5 16,20 0 6-16,-8 0 0 0,2 0-1 0,-1 0 2 15,1 0-2-15,-1 0 5 0,-1 0-5 0,1 0-1 16,1 0 4-16,-1 15-8 0,-1-15-11 0,3 0-20 16,-5 0-40-16,0 0-47 0,0 0-46 0,-4 0-59 15,2 0-79-15,-2 0-159 0,0 0-183 0,-1 0-14 16,-1 0 114-16</inkml:trace>
  <inkml:trace contextRef="#ctx0" brushRef="#br0" timeOffset="-199033.3298">22988 13256 1024 0,'-13'-2'86'0,"13"-2"84"15,0 0 49-15,0-1 41 0,-6 3-60 0,6-3-61 16,-4 3-26-16,4-2-21 0,-2 2 3 0,-1 1 3 16,1 0-8-16,2-1-3 0,0 1-10 0,0-1-22 15,0 1-13-15,0 1-11 0,0-2-17 0,0 2-10 16,25-1-2-16,-25-3-11 0,21 2 2 0,-21 0 7 15,30 1-5-15,-10 1 7 0,-1 0-7 16,-1 0 5-16,-1 0-4 0,-1 0 0 0,-2 22-2 16,-4-22-4-16,-2 18 9 0,-5-18-1 0,1 20 2 15,-1-20 4-15,-3 25-2 0,0-11-2 0,0 0 3 16,0-1-1-16,0 0 0 0,-25 1 1 0,25-1-4 16,-23 0 5-16,23-2-1 0,-27-2 1 0,27 0 1 15,-24-2-6-15,24-1 3 0,-20-1-1 0,20-2 2 16,-13 1-4-16,13-4 4 0,-6 1 3 0,6-1-3 15,0 1 9-15,0-1-5 0,-4 0-2 16,4 0 7-16,0 0 2 0,0 0-2 0,0 0-6 0,0 0-2 16,0 0-9-16,0 0 1 0,18 0 5 0,-18-19-8 15,0 19 4-15,17 0 1 0,-17 0-1 0,17 0 2 16,-6 0-1-16,0 0-2 0,2 0 4 0,0 0-4 16,1 0 0-16,0 0 3 0,-2 23-3 0,1-23 7 15,-1 21 1-15,-3-21-4 0,1 27 1 0,-4-27-1 16,-1 26-4-16,-1-12 3 0,0-3 1 15,-4 1-2-15,0 1 1 0,0-3 3 0,0 1 0 16,0-1 4-16,-25-1-3 0,25-2-2 0,-21 0 0 16,21 1-1-16,-27-3-1 0,11-1-3 0,0 0-10 15,0-2-26-15,-1-1-29 0,2-1-39 0,0 0-61 16,-2 0-59-16,3 0-89 0,-1 0-104 0,0 0-86 16,0 0 39-16,2-27 122 0</inkml:trace>
  <inkml:trace contextRef="#ctx0" brushRef="#br0" timeOffset="-198225.16">19715 13180 1229 0,'15'-5'100'16,"-15"1"76"-16,0-1 45 0,0 5 28 0,10-2-77 15,-10-2-68-15,0 0-40 0,0 4-24 0,0 0-23 16,0-1 0-16,0 1-8 0,0 0-5 0,0 0-1 15,-21 0-10-15,21 0-2 0,0 0 6 16,0 0 5-16,-15 26-1 0,15-26 14 0,-16 28-5 16,8-9-6-16,1 3 5 0,-4-1-9 0,2-1 6 15,0 0 7-15,2-1-10 0,-1 1 3 0,1-2-1 16,2-2-5-16,-2-2 2 0,1-1 0 0,0-2-3 16,1 1 4-16,0-3 1 0,0-4 2 0,2 0 1 15,1-2-5-15,-1-1 9 0,3 0 4 0,0-2 32 16,0 0 23-16,0 0 24 0,0 0 10 0,0 0-21 15,0 0-4-15,0 0-21 0,0 0-17 0,0 0-18 16,0 0-15-16,20-19-9 0,-20 19-7 16,0 0 5-16,15-13 1 0,-15 13-4 0,0-10 4 15,18 10 2-15,-6-9-1 0,2 9 2 0,1-6-1 16,0 5-5-16,5-2 0 0,3 2 2 0,-5 0 4 16,1 0 1-16,-2-1 3 0,1 1-7 0,-3-1-12 15,3 1-23-15,-4 1-27 0,-3 0-19 0,-1-3-22 16,0 3-17-16,-3-1-24 0,-2 1-27 0,0 0-34 15,-3 0-52-15,-1 0-12 0,-1-1-87 0,0 1-50 16,0-1 53-16,0 0 61 0</inkml:trace>
  <inkml:trace contextRef="#ctx0" brushRef="#br0" timeOffset="-197977.3898">19788 13232 1299 0,'-2'-4'68'0,"0"2"88"0,2 0 53 0,-1 0 36 15,-1-1-37-15,2 2-61 0,-2-1-47 0,2 2-35 16,0 0-35-16,0 0-28 0,0 0-12 0,0 0 8 16,0 0 19-16,0 0 29 0,0 25 26 0,0-25 0 15,-17 31-16-15,17-10-19 0,0 1-21 0,0 4 1 16,-20-1-4-16,20-1-4 0,-12 2-4 0,12 1-3 16,-9-4 5-16,9 2-6 0,-7-4 0 0,7 1 1 15,-5 0-4-15,3-3 6 0,-1 2 2 16,3-5-6-16,-1-1-9 0,0-1-55 0,-1-1-57 15,2 1-86-15,0-5-103 0,-1 0-104 0,1-1-107 16,0 0 4-16,0-2 114 0</inkml:trace>
  <inkml:trace contextRef="#ctx0" brushRef="#br0" timeOffset="-195152.8898">22532 15520 328 0,'0'0'21'0,"0"0"15"0,0 0 1 15,0 0 1-15,0 0-24 0,0 0-7 0,0 0 3 16,0 0-2-16,0 0 0 0,0 0 8 0,0 0-3 15,0 0 5-15,0 0 4 0,0 0-22 0,0 0 9 16,0 0-3-16,0 0 0 0,0 0 11 0,0 0-6 16,0 0 2-16,0 0-2 0,0 0-10 15,0 0 7-15,0 0-7 0,0 0 6 0,0 0 1 16,0 0 4-16,0 0-1 0,0 0-4 0,0 0 11 16,0 0-9-16,0 0 23 0,0 0 21 0,0 0 6 15,0 0 18-15,0 0 5 0,0 0 0 0,0 0-10 16,0 0 0-16,0 0-17 0,0 0-8 0,0 0 11 15,0 0-29-15,0 0 0 0,0 0 2 0,0 0-18 16,0 0 15-16,0 0-1 0,0 0-15 0,0 0-1 16,0 0 4-16,0 0-22 0,0 0 1 0,0 0 13 15,0 0 1-15,0 0 6 0,0 0 1 0,0 0-15 16,0 0-20-16,0 0-65 0,0 0-90 16,0 0-98-16,0 0-97 0,0 0 44 0,0-24 91 15</inkml:trace>
  <inkml:trace contextRef="#ctx0" brushRef="#br0" timeOffset="-192979.9199">20175 14600 126 0,'0'0'5'0,"0"0"2"0,0 0-2 0,0 0-4 16,0 0 1-16,0 0 0 0,0 0 0 0,0 0 5 16,0 0-4-16,0 0-6 0,0 0 5 0,0 0-5 15,0 0 1-15,0 0 1 0,0 0 0 16,0 0 8-16,0 0-4 0,0 0 0 0,0 0 0 0,0 0-13 15,0 0-8-15,0 0-12 0,0 0-11 16,0 0 8-16</inkml:trace>
  <inkml:trace contextRef="#ctx0" brushRef="#br0" timeOffset="-186654.4799">20170 14537 404 0,'0'0'16'0,"0"0"24"0,0 0 18 16,0 0 18-16,0 0-5 0,0 0 13 0,0 0 1 15,0 0 5-15,0 0 13 0,0 0-27 0,0 0-7 16,0 0 8-16,0 0-19 0,0 0 23 0,0 0 3 16,0 0-24-16,0 0 2 0,0 0-31 0,0 0-10 15,0 0 10-15,0 0-15 0,0 0 9 0,0 0-4 16,0 0-5-16,0 0 15 0,0 0-10 0,0 0 13 15,0 0-3-15,0 0-13 0,0 0 3 0,0 0-9 16,0 0-5-16,0 0 6 0,0 0-1 16,0 0-8-16,16 0 10 0,-16 0 3 0,0 0-7 15,0 0 7-15,0 0-5 0,0 0-16 0,10-19 14 16,-10 19 5-16,0 0 8 0,8 0 19 0,-5 0 5 16,-3-13 0-16,4 13 3 0,-4 0 1 0,1 0-10 15,1 0 0-15,-2 0-12 0,0 0-2 0,0 0 0 16,0-6 5-16,0 6-4 0,0 0 0 0,0 0 2 15,0 0-10-15,0 0 1 0,0 0-7 0,0 0-5 16,0 0 3-16,0 0-4 0,-16 0 2 0,16 0-2 16,0 0-13-16,0 0 9 0,0 0-12 0,-11 0-1 15,11 0 6-15,0 0-7 0,0 0 10 16,-6 0-3-16,1 0 3 0,3 0 0 0,-2 0-4 0,0 0 6 16,0 16-8-16,2-16 4 0,-2 0-2 15,2 0 0-15,2 13 8 0,-2-13-1 0,1 8 0 16,1-8-3-16,0 5-1 0,0-5-3 0,0 5-1 15,0-2 0-15,0-1-5 0,0-1 3 0,0 0 4 16,0-1 5-16,0 2 7 0,0-2-4 0,19 0-1 16,-19 0 0-16,0 0-6 0,0 0 8 0,0 0 6 15,0 0 0-15,0 0-3 0,0 0-1 0,0 0-3 16,0-16 2-16,0 16 12 0,0 0-3 0,0-13-2 16,0 13 3-16,0 0-8 0,0-11 4 0,0 11-5 15,0-7 0-15,0 7-2 0,0 0-3 0,0-4 3 16,0 4-5-16,0 0-2 0,0 0 0 15,-19 0-2-15,19 0-2 0,0 0-1 0,-14 0 2 16,14 0-1-16,-13 0 1 0,13 0 9 0,-14 0-5 16,7 0-5-16,2 0 6 0,0 0-8 0,1 18 3 15,1-18 2-15,0 0-6 0,2 0 6 0,0 15-1 16,1-15 0-16,0 0 3 0,0 9-9 0,0-9 0 16,0 7 3-16,0-7-6 0,0 6 4 0,0-3 3 15,0 0 2-15,21 0-3 0,-21-3 6 0,0 4-2 16,18-3 0-16,-18 0 5 0,12-1 1 15,-12 3 1-15,13-3 1 0,-13 0 0 0,9 0-3 0,-9 0-3 16,7 0 1-16,-3 0 2 0,-2 0 0 16,1-22 7-16,-1 22-6 0,0 0 2 0,-1 0 5 15,0-18 0-15,-1 18 1 0,0 0 5 0,0 0-7 16,0-11-2-16,0 11 0 0,0 0-11 0,0-5 1 16,0 5-5-16,0-3 3 0,-21 3 1 0,21 0-4 15,0-3 3-15,-13 3-3 0,13 0-6 0,-12 0 15 16,12 0-1-16,-10 0 0 0,10 0 1 0,-8 0-7 15,8 21 2-15,-5-21 0 0,1 0 6 16,3 16-7-16,0-16-1 0,1 0 2 0,0 16-10 0,0-16 3 16,0 9-9-16,0-9 1 0,0 8 7 0,0-8 10 15,0 5 4-15,20-4-2 0,-20 1 6 0,0 0-11 16,19-2 7-16,-19 0 2 0,11 0-3 16,-11 0 6-16,14 0-6 0,-14 0 1 0,9 0 5 15,-9-22-5-15,6 22 8 0,-6 0 1 0,2-15-1 16,-2 15 0-16,0 0-4 0,0-17 0 0,0 17-7 15,0-15 0-15,0 15-1 0,0-11-3 0,0 11 1 16,-20-7 4-16,20 7-7 0,0-6 2 0,0 6 1 16,-20 0 1-16,20 0 3 0,-12 0-9 0,12 0 3 15,0 0-5-15,-14 0 6 0,14 0 6 0,-6 19-2 16,2-19 3-16,1 0-7 0,2 18 6 0,-2-18-4 16,2 16 4-16,1-16-1 0,0 15-2 0,0-15-3 15,0 14-8-15,0-7-2 0,0-7 2 0,0 11 2 16,22-8 5-16,-22 1 4 0,0 1 3 15,18-5-4-15,-18 1 4 0,13 0 4 0,-13-1-7 16,11 0 10-16,-11 0-3 0,10 0-1 0,-10 0 2 16,10 0 1-16,-6-23 2 0,0 23-4 0,-3 0 8 15,1-20-4-15,-2 20 0 0,0-15-2 0,0 15-2 16,0-17-6-16,0 17-3 0,0-10 7 0,0 10-10 16,-22-7 5-16,22 7-1 0,0-3 0 15,0 3-5-15,0 0-2 0,0 0 3 0,-13 0-1 0,13 0 6 16,0 0 4-16,-11 0-5 0,6 22 3 15,1-22-1-15,-2 0 2 0,2 23-2 0,0-23 3 0,1 15-1 16,2-15-6-16,1 14 0 0,0-14-8 16,0 10 5-16,0-10 3 0,0 7 0 0,0-7 3 15,0 0 0-15,0 3 1 0,0-3 1 0,20 0 8 16,-20 0-2-16,0 0-8 0,0 0 11 0,14 0-5 16,-14 0-4-16,13-22 11 0,-13 22-2 0,13 0 6 15,-8-20 4-15,0 20-3 0,-3-15-9 0,-2 15-4 16,0-17 2-16,0 17-8 0,0-9 6 0,0 9-8 15,0-10 3-15,0 10 2 0,0-4-11 0,0 4 8 16,0 0-11-16,-24 0 8 0,24 0-7 0,0 0 0 16,-20 0-6-16,20 0-23 0,-15 21-15 0,15-21-25 15,-13 0-9-15,13 14-17 0,-8-14-14 16,8 0-27-16,0 12-47 0,0-12-59 0,0 0-29 0,0 0-12 16,0 0-8-16,0 7-2 0,0-7 70 15,26 0 65-15</inkml:trace>
  <inkml:trace contextRef="#ctx0" brushRef="#br0" timeOffset="-184744.47">21444 13572 518 0,'0'-13'43'15,"0"13"51"-15,0 0 42 0,0-9 34 0,0 9-17 16,0-4-26-16,0 4-30 0,0 0-32 0,0 0-34 16,-19 0-20-16,19 0-22 0,0 0 11 0,0 0 7 15,0 0-3-15,0 0 14 0,-15 0-3 0,15 22-7 16,0-22 16-16,-14 0-9 0,14 22-2 0,-11-22 8 16,6 17-6-16,1-17-1 0,1 16-3 0,2-16-3 15,1 14-2-15,0-14 7 0,0 13 5 0,0-8-8 16,0-1-2-16,0 1 3 0,0-4-5 0,0 2 9 15,0-3 11-15,0 0 9 0,0 0 12 16,20 0 5-16,-20 0-17 0,0 0 1 0,21 0-9 16,-9-21 16-16,-3 21 12 0,1 0-1 0,0-23-7 15,-2 23-9-15,-1-15-7 0,-5 15-3 0,1-18 4 16,-3 18-4-16,0-16 5 0,0 10-8 0,0-2-7 16,0 3-3-16,0 1-12 0,0 2 0 0,-20-1 1 15,20 2-7-15,0-1 4 0,0 2-6 16,0 0 0-16,-18 0-2 0,18 0-3 0,0 0 9 0,-11 0 0 15,11 0 6-15,-11 21-1 0,11-21-4 16,-7 0-2-16,4 18 1 0,0-18 0 0,2 13 4 0,0-13 3 16,1 13-2-16,0-13 0 0,0 11-6 15,0-11 2-15,0 11 4 0,0-11 1 0,0 4 1 0,0 0-2 16,0-3-5-16,22-1 2 0,-22 0-2 16,0 1 7-16,0-1 3 0,13 0 3 0,-13 0 6 15,0 0-6-15,8 0-5 0,-8-19-4 0,0 19 12 16,9 0-6-16,-9-21 5 0,0 21-1 0,3-17-12 15,-3 17 4-15,0-15 2 0,0 15 1 0,0-14 5 16,0 14-6-16,0-5-4 0,0 5-4 0,0-6-7 16,0 6 2-16,-19 0-5 0,19 0 5 0,0 0 1 15,0 0 6-15,0 0 1 0,0 0-1 0,-10 0 0 16,10 25-4-16,0-25 7 0,-5 18-4 0,5-18-1 16,-4 18 1-16,4-18-2 0,0 18 5 15,0-18 0-15,0 14 0 0,0-14-2 0,0 11-1 16,23-11 4-16,-23 6-2 0,0-6 2 0,0 4 1 15,16-4-3-15,-16 0 5 0,0 0 1 0,16 0-1 16,-16 0-4-16,9 0 0 0,-9 0 2 0,10-23-5 16,-10 23 4-16,5-17 3 0,-2 17-6 0,-2-18 5 15,-1 18 0-15,0-22-7 0,0 22 2 0,0-18 0 16,0 18-4-16,0-13-2 0,0 13 4 0,-20-8-2 16,20 8-1-16,0 0-1 0,0 0 1 0,0 0-3 15,-13 0 6-15,13 0 3 0,0 0-2 16,-14 0 1-16,14 26 6 0,-10-26-6 0,10 18 0 15,-7-18 3-15,7 19-7 0,-3-19 7 0,3 16-6 16,0-16-3-16,0 15 2 0,0-15-3 0,0 13 9 16,0-13-1-16,0 7 1 0,0-7-1 0,0 5 5 15,19-5-4-15,-19 0 3 0,0 0 3 0,0 0-6 16,0 0 2-16,15 0-2 0,-15 0-2 0,0 0 0 16,13-19 5-16,-13 19-1 0,8 0-3 0,-8-23-2 15,5 23 0-15,-5-17 1 0,0 17-2 0,0-20 2 16,0 10-1-16,0 2 1 0,0 8 1 15,0-11-5-15,0 11-5 0,-21-7-4 0,21 7 0 16,0 0 11-16,0 0 1 0,0 0 5 0,-15 0 0 16,15 0-4-16,-11 25 0 0,11-25-2 0,-10 19 3 15,5-19-2-15,1 20-2 0,1-20-1 0,1 20-4 16,2-20 6-16,0 17 2 0,0-17-1 0,0 14 5 16,0-14-1-16,0 10 1 0,0-10 1 0,23 7 0 15,-23-5 1-15,0-1-4 0,0-1 1 0,21 0 0 16,-21 0-3-16,13 0 5 0,-13 0-3 0,11 0 2 15,-11 0-3-15,9 0-2 0,-9-20 2 0,7 20-3 16,-7 0 3-16,0-25 1 0,2 25 1 0,-2-19-1 16,0 6-1-16,0 13 2 0,0-20-2 0,0 11-6 15,0 2 6-15,-23 1-6 0,23 1-1 0,0 5 5 16,0 0-12-16,0 0 3 0,-14 0 7 0,14 0-3 16,0 0 9-16,-11 0-3 0,11 0-8 15,-7 27 10-15,1-27-3 0,6 20 3 0,-5-20 1 16,3 25-6-16,0-25 5 0,2 24-3 0,0-14 5 15,0 1-3-15,0-4 0 0,0 2 2 0,0-2-2 16,20-2 0-16,-20 0-3 0,0-1 7 0,0-3-4 16,19-1 8-16,-19 0-3 0,0 0 0 0,13 0 2 15,-13 0-2-15,10 0 4 0,-10 0-2 0,11-20 6 16,-6 20-2-16,-1 0 3 0,-2-25 0 0,-1 25-5 16,1-23-5-16,-2 9-8 0,0 1 3 0,0 0-3 15,0 1 2-15,0 0 1 0,-25 3-5 0,25 0 1 16,0 2-1-16,-20 2 2 0,20 2-2 0,0 2-1 15,0 1 5-15,-17 0-3 0,17 0 3 16,0 0 4-16,-16 0-2 0,16 0 0 0,-7 25-1 16,7-25-5-16,-8 0 1 0,6 25 7 0,0-25-2 15,2 18 1-15,0-18-7 0,0 16-1 0,0-16 1 16,0 14 6-16,0-14 3 0,0 10 0 0,22-10-1 16,-22 7 2-16,0-7 0 0,21 1 3 0,-21-1-3 15,16 0-3-15,-16 0 2 0,12 0-5 0,-12 0 3 16,9 0 2-16,-9 0-4 0,9-23 0 15,-9 23 0-15,3 0-6 0,-3-21 3 0,0 21-2 16,0-16 1-16,0 16 6 0,0-16-2 0,0 6 1 16,0 3-4-16,0 7-3 0,-25-10-5 0,25 6 2 15,0 3-2-15,0 1 7 0,0 0 5 0,-16 0-1 16,16 0 1-16,0 0-5 0,-14 0 0 0,14 20 2 16,-12-20 4-16,6 0-3 0,2 19-17 0,2-19-44 15,1 16-55-15,-1-16-64 0,2 13-98 0,0-13-123 16,0 13-122-16,0-13-2 0,0 9 113 0</inkml:trace>
  <inkml:trace contextRef="#ctx0" brushRef="#br0" timeOffset="-182965.4499">19819 14591 898 0,'-3'0'68'0,"3"0"78"16,0 0 39-16,0 0 46 0,0 0-41 15,0 0-62-15,0 0-20 0,0 0-33 0,0 0-23 16,0 0-18-16,0 0-17 0,0 0-14 0,0 0-4 15,0 0-1-15,0 0 4 0,0 0 6 0,0 0-2 16,0 23 14-16,-18-23-9 0,18 26-2 0,0-11-2 16,-20 2-6-16,20 0 1 0,-11 0 3 15,2-2 1-15,2-1-2 0,0 0 0 0,0 1 0 0,2-5-1 16,0 2-4-16,0-1 3 0,0-3-4 0,3 1 2 16,-1-1 5-16,0-3 2 0,-1 1-1 0,3-3-6 15,-1-2 5-15,0 1-8 0,2-1 11 0,-1-1 3 16,1 0 0-16,0 0 29 0,0 0 18 15,0 0 12-15,0 0-11 0,0 0-24 0,0 0-26 16,0-22-10-16,0 22 3 0,0-21-1 0,0 21 0 16,16-26-4-16,-16 9 4 0,0 2-9 0,14-3 9 15,-14 2 0-15,14 0-8 0,-6-3 9 0,-1 3-10 16,-1 1 7-16,1-2 2 0,-1 5-5 0,0 1 6 16,1 1-7-16,-4 0 11 0,1 3 6 0,0 0 4 15,1 1 6-15,-3 3-5 0,-1-1-4 0,1 1-7 16,-1 1-5-16,0 2-4 0,-1 0 2 0,0 0-3 15,1 0-4-15,-1 0-3 0,0 0 3 16,0 0 2-16,0 0 11 0,0 0-6 0,0 21 3 16,0-21 5-16,0 18-8 0,0-18 9 0,0 26-10 15,0-11-4-15,24-1 2 0,-24 3 7 0,0-3 7 16,16 3-2-16,-16-4-3 0,0 1-13 0,14 0 6 16,-14-1-4-16,0-2 2 0,15 1 9 0,-15-4-8 15,5 1-7-15,-5-1-12 0,4-2-22 0,-2-1-23 16,0-1-19-16,-1 0-14 0,0-3-14 0,0 2-24 15,1-3-33-15,-1 1-30 0,-1-1-31 0,0 0-15 16,3 0-6-16,-3 0-23 0,1 0 19 0,-1 0 61 16</inkml:trace>
  <inkml:trace contextRef="#ctx0" brushRef="#br0" timeOffset="-182779.78">19653 14796 504 0,'0'0'30'16,"0"0"36"-16,0 0 22 0,0 0 2 0,0 0-5 16,0 0-32-16,0 0-17 0,21 0 4 0,-21 0-22 15,0 0-2-15,29 0-4 0,-29 0-1 0,24 0-3 16,-6 0 2-16,1 0-3 0,-2-17-26 0,4 17-63 16,-4 0-89-16,1 0-79 0,2-15 2 15,-1 15 64-15</inkml:trace>
  <inkml:trace contextRef="#ctx0" brushRef="#br0" timeOffset="-181595.77">21843 13099 813 0,'0'-2'48'0,"0"1"37"15,0 1 50-15,0 0 4 0,0 0-30 0,0 0-30 16,0 0-45-16,0 0 3 0,0 0-13 0,0 0 3 15,0 0 16-15,0 0 50 0,0 0 19 16,0 0 10-16,0 0 1 0,0 25-49 0,0-25-20 16,0 18-14-16,0-18-12 0,0 23-3 0,0-7 11 15,0-1-13-15,0 3 5 0,0-1-18 0,0 2-5 16,0 2 2-16,0-2-11 0,0-1 9 0,0-1-5 16,0-4 5-16,0-1-2 0,0-1 2 0,0-1-2 15,0-5-6-15,0 0 5 0,0-2-3 0,0 0 8 16,0-2-4-16,0 0 5 0,0-1 4 0,0 0-8 15,0 0 8-15,0 0 3 0,0 0-13 16,0 0 9-16,0 0-3 0,0-20-10 0,0 20 3 16,0-16-4-16,0 16 0 0,0-24-2 0,0 9 7 15,0 1 3-15,0 0-3 0,0-3-3 0,0 3-2 16,0-2-2-16,0 1 6 0,0 0 1 0,0 2-5 16,0 1 4-16,12 4-9 0,-12 0 4 0,0 1 7 15,0 2-8-15,0 2 7 0,0 0-9 0,6 3 2 16,-6-3 9-16,3 0-1 0,0 2 4 0,-2-3-6 15,3 1-4-15,1 0-3 0,2 0-1 0,2-2 4 16,0 4-5-16,-2-2 4 0,3 1-1 0,0 2 7 16,-1 0-3-16,2 0-6 0,-2 0 9 0,-3 0-7 15,1 0 7-15,1 0 0 0,-3 0-8 0,-1 0-2 16,-3 18 7-16,2-18-8 0,-3 0 16 0,0 0-9 16,0 13 5-16,0-13 6 0,0 0-4 15,0 14 2-15,0-14-13 0,0 12 5 0,-28-6-8 16,28 2 1-16,0 1 7 0,-27-2-3 0,27-1 3 15,-15 0 3-15,15-2 4 0,-14-1-4 0,14 0 9 16,0 0-7-16,-11-3-10 0,11 0 14 0,0 0-11 16,-5 0 4-16,5 0 13 0,0 0-9 0,0 0 7 15,0 0-7-15,0 0-3 0,0 0-4 0,0 0-9 16,0 0 13-16,0 0-2 0,0 0-1 0,0 0 2 16,0 0-5-16,0 0-5 0,0 0 4 0,18 0-3 15,-18 0 5-15,0 0 3 0,13 0 0 16,-13 0 6-16,14 0-7 0,-3 0-1 0,-2 19 2 15,1-19-4-15,0 0 3 0,-1 22-4 0,-2-22 2 16,1 0 2-16,-1 18 2 0,-2-18 2 0,-1 10-2 16,0-10 1-16,-2 8-7 0,-1-8-1 0,1 7 6 15,-2-7-5-15,0 4 7 0,0-1-1 0,0 0 2 16,0 1 7-16,0-3-1 0,-25 4 1 0,25-2-11 16,-19 1 6-16,19 1 1 0,-24-3-3 0,24 2 3 15,-26-1-10-15,13-2 0 0,2 3-3 0,-2-2-9 16,2 2-29-16,-1-4-33 0,0 2-40 0,0 3-47 15,2-4-50-15,1 4-54 0,-1-4-35 0,3 2-35 16,0 1-1-16,1 1 82 0,1 1 84 0</inkml:trace>
  <inkml:trace contextRef="#ctx0" brushRef="#br0" timeOffset="-176826.28">22380 15505 210 0,'0'0'8'0,"0"0"6"0,0 0 8 0,0 0 4 16,0 0 4-16,0 0 18 0,0 0 10 0,0 0 23 16,0 0 9-16,0 0 1 0,0 0-11 15,0 0-1-15,0 0-4 0,0 0-8 0,0 0-8 0,0 0-18 16,0 0-17-16,0 0-20 0,0 0-2 16,0 0 6-16,0 0-16 0,0 0 1 0,0 0 17 15,0 0-18-15,0 0 10 0,0 0 22 0,0 0-24 16,0 0-6-16,0 0 10 0,0 0-23 0,0 0 15 15,0 0 14-15,0 0-5 0,0 0 14 0,0 0-18 16,0 0-4-16,0 0-5 0,0 0-43 0,0 0-30 16,0 0-59-16,0-22-67 0,26 22-35 0,-26 0 43 15</inkml:trace>
  <inkml:trace contextRef="#ctx0" brushRef="#br0" timeOffset="-174174.69">20245 14577 184 0,'-4'0'9'0,"2"0"13"0,-2 0 3 0,0 0 5 15,3 0 0-15,-1 0-6 0,1 0-2 0,-1 0 1 16,2 0-6-16,-3 0-3 0,2 0 10 0,1 0 1 16,0 0 4-16,-4 0 3 0,4 0 0 0,0 0-2 15,-2 0-8-15,2 0 7 0,0 0-19 0,0 0 9 16,0 0 5-16,0 0 9 0,0 0 8 0,0 0-1 15,0 0 4-15,0 0-11 0,0 0 16 0,0 0-7 16,0 0-10-16,0 0-7 0,-15 0-7 0,15 0 5 16,0 0 1-16,0 0-1 0,0 0 11 15,0 0-7-15,0 0 11 0,0 0 1 0,0 0 3 16,0 0 7-16,0 0-4 0,0 0 27 0,0 0-13 16,0 0 10-16,0 0-5 0,0 0-15 0,0 0-4 15,0 0-7-15,0 0-7 0,0 0 12 0,0 0-6 16,0 0-13-16,0 0 18 0,0 0-26 0,0 0 12 15,0 0 5-15,0 0-18 0,0 0 13 0,0 0-12 16,0 0 11-16,0 0 5 0,0 0-10 0,0 0-1 16,0 0-6-16,0 0-2 0,15 0 2 0,-15 0-2 15,0 0-11-15,0 0 7 0,0 0-2 0,0 0-3 16,0 0 5-16,0 0-6 0,0 0-6 0,0 0 6 16,0 0 2-16,0 0 7 0,11 0 21 15,-11 0 8-15,7 0 4 0,-1 0-7 0,1 0-14 16,2 0-2-16,1 0 5 0,1 0-4 0,2 18 1 15,-2-18-15-15,2 0-10 0,-1 0 7 0,-1 13-1 16,2-13 3-16,-3 0 0 0,0 6-1 0,1-6-5 16,-2 5-2-16,-2-2 7 0,4 1-2 0,-3-1-5 15,-2 0 3-15,1 1-8 0,0-1 0 0,-1-1 6 16,2 1-1-16,-2 0 1 0,0 2-5 0,2-2-1 16,-1 0 7-16,1 1-3 0,1 0 7 15,0 0 0-15,0-1-4 0,2 1-2 0,-2 0 5 16,1 0-2-16,-1 0-3 0,1 0 3 0,-1 0-6 15,1 1 7-15,0-2-1 0,-4 0 0 0,3-2-1 16,-1 2-4-16,-2 0-3 0,2-2 3 0,-3 3 0 16,0-3 0-16,-1 2 9 0,3 0-4 0,-1 0 1 15,0 1-2-15,3 1-3 0,-3-5-1 0,3 4 3 16,-2 0-2-16,1 0 3 0,0-1-1 0,2 0 0 16,-3-1 1-16,2 1-1 0,-2 1-1 0,2-4 2 15,0 5-3-15,-3-3 0 0,0 1-2 0,0 0 1 16,1-1 7-16,-4 0-6 0,4 1 6 0,-3 0-7 15,2-1 3-15,-2-2-2 0,3 2-2 0,-2 1 8 16,-1-2-8-16,1-1 7 0,-1 1 1 0,0 3-3 16,2-4 4-16,1 3-3 0,-2-2-3 15,1 2 1-15,3-1-5 0,-3 1 1 0,1-1 4 16,1 0-6-16,0 1 5 0,-3-2 3 0,0 1-2 16,1-1-2-16,-2 1 4 0,2 0-5 0,3-1 1 15,-3 2 4-15,-1-2-4 0,0 1 0 0,0-1-3 16,0 1 5-16,-1 0-1 0,-2 0 2 0,1 2 2 15,-2-2-7-15,3 1 1 0,1-1 3 16,-1-1-5-16,1 3 5 0,1-1 1 0,0-1-6 0,-2 0 7 16,2 3-5-16,-2-4 1 0,1 1 6 0,4 3-5 15,-4-4 4-15,0 2-3 0,0 1 1 0,1-4 0 16,-1 4-1-16,0-4-2 0,1 5-1 0,-2-3 0 16,0 1-2-16,1 0 10 0,2-2-1 15,-1 2-5-15,1 1 2 0,0-3-3 0,3 4 0 16,-2-3 4-16,-1 0-1 0,2 3-3 0,-1-3 2 15,0 2 0-15,0-1 1 0,-2 1-4 0,1-3 3 16,-1 1-3-16,0 1 1 0,-1 0 2 0,1 0-3 16,-1-1 4-16,1 1-3 0,-2-1 1 0,2 1 4 15,-1 1-4-15,1-2 2 0,-1 1-5 0,3 1 1 16,-2 0-1-16,2-1-1 0,0 1 9 0,0-3-4 16,0 3 5-16,0-1-2 0,1 0-1 15,-1 2-2-15,-1-3 0 0,1 2-1 0,2-1 1 0,-3-1 2 16,1 1-5-16,-2 0 2 0,0-1-1 15,2 1 1-15,0-1 2 0,-1 1 1 0,0-1-3 16,3 1 2-16,-2-1 3 0,1 0-6 0,3 1 1 16,-1 1 1-16,0-2-5 0,2 3 6 0,-2-3-4 15,-1 2-1-15,0-2 2 0,1 2 4 0,-3 0 1 16,0-2-5-16,-2 0-2 0,0 1 2 0,-2-1-2 16,1 0 6-16,1-1-1 0,0 3 3 0,1-3-1 15,0 1-2-15,2 2 2 0,-1-2-8 0,0 1 6 16,4-2-5-16,-1 3 3 0,-2-1 0 0,1-2-4 15,2 2 7-15,-2 0-7 0,0 1 2 0,0-1 1 16,0 0 0-16,-2 0-2 0,0 2 2 0,-3-1 1 16,2-3-4-16,-3 2 7 0,-1 1-7 0,2 0 5 15,0 0-5-15,-1-1 3 0,0 1 0 16,1 0 0-16,0-3 7 0,1 3-5 0,1-1 1 16,2-1 2-16,0 1-4 0,2 1 1 0,1-2-3 15,0 1 2-15,-1-1 3 0,1 0 1 0,-2-1-4 16,1 2-2-16,-4-2-3 0,0 1 3 0,-2-2 2 15,0 3 1-15,0-2-2 0,-3 2-4 0,1-3 4 16,-1 2 1-16,2 0-1 0,0-1 1 0,-2 2-1 16,1 0 0-16,3-2 5 0,-1 1 1 0,0-1-2 15,1 2-4-15,2-2-1 0,0 4 1 0,2-2-3 16,-1 0 5-16,-1 0 2 0,2 0-8 16,-3 1 9-16,1-3-1 0,-3 2-2 0,2 0 6 15,-2-1-12-15,-2-2 6 0,2 2-4 0,-3 1 1 16,1-3 4-16,1 1-4 0,-1 2 4 0,1-3-2 15,-2 0-2-15,2 1 4 0,1 2 3 0,-1-3 3 16,1 3-3-16,2-2-5 0,1 1 0 0,-1-2-10 16,0 3 8-16,0-1-4 0,2 0 3 0,0 0 6 15,-1 1-4-15,2 0 5 0,-3-3-5 0,0 2 0 16,-1 1 0-16,0-1 0 0,-1-1-2 0,-4 1 2 16,2-2-1-16,0 2 3 0,-2-2 3 0,2 1-1 15,-2 1 0-15,2-1 0 0,-1 0-3 16,2-1-3-16,-1 0 1 0,-1 4 2 0,4-3-4 0,-1 1 3 15,-1-1 1-15,1-1-7 0,0 3 12 16,0-2-7-16,0 1 0 0,-1-2 7 0,-2 2-11 16,1-2 3-16,-1 2 1 0,-2-2-7 0,2 0 7 15,-2 0 5-15,2 2-5 0,-2-2 1 0,0 0 8 16,1 0-6-16,1 1 3 0,0-1 6 0,-1 1-12 16,1 0-1-16,0 0 12 0,1-1-13 0,0 1 4 15,2 1 5-15,-1-2-7 0,0 2 0 0,-2-1 4 16,2 1-2-16,-3-2-4 0,3 2 7 0,-1-2-6 15,-2 1 2-15,3 0-3 0,-3-1 0 0,1 0 2 16,1 1 1-16,-2 1-3 0,0-2 5 0,-1 2 0 16,2-2 0-16,-2 0 4 0,2 0-4 15,-2 2 4-15,3-1-3 0,-1-1-5 0,-1 0 3 16,3 2-1-16,-4 0 0 0,1-1 3 0,1 1-2 16,-2-1 1-16,2 1 0 0,-2 0 3 0,4 0-1 15,-3-2-3-15,2 0-1 0,-1 0 3 0,1 0-3 16,2 3 2-16,-3-2 0 0,1-1-5 0,-1 3 1 15,2-2-3-15,2-1 2 0,-2 3 7 0,-2-1-5 16,1-1 6-16,-1 0 2 0,1-1-8 16,2 3 7-16,-4-3-2 0,2 3-4 0,-1-3 2 15,3 1 1-15,-1 2-7 0,-1-3 12 0,-1 1-6 0,0 1-8 16,0-2 9-16,-1 1-14 0,-1-1 5 16,1 0 9-16,0 0-1 0,-1 0 5 0,0 0-6 15,0 0-1-15,2 0 3 0,-1 0-2 0,0 0 6 16,0 0 3-16,1 0-8 0,0 0-2 0,2 0 3 15,-2 0-4-15,1 0 2 0,1 0-2 0,-2 0 1 16,1 15 2-16,1-15-5 0,-2 0 4 0,1 0-5 16,0 0 1-16,0 7 2 0,0-7 2 0,0 0 4 15,-2 3-2-15,0 0-1 0,2-2 2 0,-2-1-8 16,0 2 4-16,-1-2-1 0,3 2 1 0,0-1 7 16,-1 2-5-16,1-3 5 0,-1 1-2 15,-1 1-4-15,2 0 2 0,2 2-1 0,-4-2-5 0,0 2 2 16,1-2-2-16,1 0 3 0,-2 2 4 15,1-3 0-15,-2-1-2 0,1 3-3 0,0-3-2 16,-1 0 0-16,0 0-8 0,0 1-14 0,0-1-11 16,0 0-14-16,2 0-6 0,-1 0-9 0,-1 0-18 15,1 0-21-15,-1 0-42 0,0 0-97 0,1 0-114 16,1 0-96-16,-1 0-8 0,-1 0 120 0</inkml:trace>
  <inkml:trace contextRef="#ctx0" brushRef="#br0" timeOffset="-171955.52">21528 13707 399 0,'0'-3'34'0,"0"1"26"16,0 0 27-16,0 0 29 0,0 1-10 0,0 1-15 16,0-1-6-16,0-1-16 0,0 2-13 0,0 0 1 15,0-1-13-15,0 1-13 0,0-2-1 0,0 2-7 16,0-1 0-16,0 1 18 0,0-1 5 0,0-1 12 15,0 2-6-15,0-1-13 0,0 1 3 0,0 0-5 16,0 0 22-16,0-1 11 0,0 1-12 0,0 0 3 16,0 0-7-16,0 0-7 0,0 0-1 15,0 0 1-15,0 0 0 0,0 0-5 0,0 0 10 16,0 0 0-16,0 0-7 0,0 0 7 0,0 0-3 16,0 0-10-16,0 0-2 0,0-2-7 0,0 2-6 15,0 0-2-15,0 0-3 0,0 0-7 0,0 0 5 16,0 0-9-16,0 0-3 0,0 0 1 0,0 0-10 15,0 0 4-15,0 0-2 0,0 0-1 0,0 0-3 16,0 0-3-16,0 0 9 0,0 0-4 0,0 0 7 16,0 0 2-16,0 19-3 0,0-19-3 0,0 0 5 15,0 18-5-15,0-18 6 0,0 16 6 0,0-16-7 16,0 16 10-16,0-7-3 0,0 0-1 0,0-1 0 16,0 3-2-16,0-4 1 0,0 0 5 0,7 4-5 15,-7-1 4-15,5-1-4 0,-5 1 0 16,6-1 8-16,-2 1-6 0,0 0 0 0,1 1-5 15,-3-1 0-15,2-1-6 0,1 0 3 0,1 2 2 16,-1-1-3-16,-1-1 3 0,2 1 0 0,1-2 0 16,-4 2-1-16,3-2-3 0,0 2-3 0,-1-1 3 15,-2 0 1-15,1 0 3 0,0-1-2 0,0 2-4 16,3-3 2-16,-3 1-2 0,0 2 5 0,-1-3 0 16,1-1-2-16,1 1-2 0,-1 0-6 0,0-2 5 15,-1 2 3-15,1-1 1 0,-1 0 5 0,2 1-7 16,-2-1 2-16,1 1 0 0,0-1 1 0,1 1-1 15,-1-2-8-15,1 1 4 0,-1 1-3 0,-1-2 0 16,1 2 2-16,2-4 3 0,-1 2-2 0,-1 2 7 16,1-2-4-16,-3 0-3 0,1 1 1 0,2 1-2 15,-1-1 6-15,0 1-3 0,-1-1-2 16,1 2 7-16,0-1-2 0,-1-1 1 0,2-1 0 16,1 1-7-16,-3 0 1 0,2 0-2 0,0 2-1 15,-1-2 4-15,-1-1-2 0,2 0 4 0,-3 0 1 16,1-1-3-16,2 3 1 0,-1-3 2 0,-2 1-3 15,-1 0 4-15,1 2-2 0,1-4-7 16,-2 4 9-16,1-4-4 0,-1 3 0 0,1-3 4 0,0 1-7 16,1-2 1-16,1 2 3 0,-1-1-2 0,2 1 4 15,-2 1-3-15,1 2 2 0,-2-1-2 16,2 1 0-16,0 0 0 0,0 3 0 0,-3-3 0 16,2 0-5-16,2-1 2 0,-3 3-4 0,1-3 6 0,-2 1 6 15,-1-2-7-15,1 2 4 0,2 0 0 16,-2 1-1-16,0-2 3 0,0-2 4 0,1 3-9 15,0 1 4-15,2-2-3 0,-2-2 2 0,0 2-3 16,1-1-5-16,0 2 5 0,-1-2-2 0,1 3 4 16,-1-2 5-16,1 1 0 0,1 1-6 0,-2-1 3 15,1 2-3-15,1 0-7 0,-1 0 7 0,2-3-6 16,-1 2 4-16,1-1 9 0,-3 0-5 0,3 0 4 16,-1 0-4-16,0-4-5 0,0 6 4 0,1-5-1 15,-1 2 2-15,1 0 0 0,-2 1-1 0,3-2 2 16,0 2 2-16,-3-1-4 0,5 3 2 0,-3-5 1 15,2 5-3-15,3-3 0 0,-2 0-3 16,-1 0 2-16,0-1-1 0,0 2 0 0,-1-3 3 16,1 3-3-16,-3-3 4 0,-1 3-1 0,1-1-3 15,0-2 1-15,-1 0-5 0,1 0 2 0,0 2 7 16,-2-2-6-16,2 0 1 0,0-1 5 0,-1 0-9 16,0 2 4-16,0-3 0 0,2 4 1 0,-1-3 1 15,0 0 2-15,0 1 0 0,0 1-3 0,0-1 5 16,1 0-6-16,0 1 3 0,1 0-3 0,0 0-3 15,-2 1 6-15,1-2-3 0,-1 3 3 16,0-3 2-16,-2 1-2 0,4 3-2 0,-3-3-3 0,1 0 2 16,-2 1-1-16,1-2 2 0,-1 1 4 0,4 1-3 15,-2-2 0-15,-3 0 4 0,4 1-7 16,-2-2 2-16,0 0-1 0,0 1-3 0,0 1 9 16,-2-1-4-16,3-1 0 0,-3 3 0 0,3-2-6 15,-2 1 6-15,1 0-4 0,4 0 3 0,-3-1 1 16,-1 1-3-16,-1 1 5 0,2-2 1 0,-4 1-1 15,1 0-3-15,0 0 4 0,3 0-9 0,-3 0 4 16,0 0 2-16,2 0-5 0,1 0 9 0,-3 1-5 16,3-2-2-16,1 0 2 0,-5 2 0 0,0-1-2 15,0-1 6-15,0 0-5 0,0 1-2 16,0 2 5-16,0-2-6 0,0 0 1 0,0 1 0 16,0-1-5-16,0 1 4 0,0-1-3 0,0 1 1 15,0-1 5-15,0 2-8 0,0-3 0 0,0-1 1 16,0 1-2-16,0 2 3 0,0-3 3 0,0 4-5 15,0-5 3-15,0 2 1 0,17-1 3 0,-17 2-2 16,0-2 1-16,0-1-2 0,0 2 0 0,0 0 0 16,0 0 7-16,11-1 1 0,-11 0-1 0,0 0-1 15,8 1-3-15,-8-1 3 0,5 0-5 0,-2-2 5 16,-1 3-4-16,3-3 0 0,-4 2 3 0,0-1 0 16,3-1 2-16,-3 2-3 0,2-3-2 0,-1 3 3 15,0-2 0-15,0 3-1 0,1-2 5 0,-2 1-4 16,2-1 0-16,-2 1 0 0,0 1-5 0,3-1 7 15,-1-2-2-15,0 3-1 0,0-1 4 16,-1 2-2-16,0-1-1 0,2-2 8 0,-1 4-10 16,-1-3 1-16,1 1 3 0,-2-1-3 0,2 3 5 15,1-3-5-15,1 3 1 0,-2-3-1 0,1 0 2 16,-2 1-2-16,1 1 2 0,2-1-3 0,-3 1 1 16,1-2 2-16,0 1-4 0,0 0 6 0,-1 1-3 15,1 1-2-15,1-2 4 0,-2 0-3 0,1 0 4 16,-1 2 7-16,1-2-9 0,-1 1 4 0,0-2-9 15,4 1 0-15,-4 1 4 0,2-2-2 16,0 0 11-16,0 0-3 0,-2 2 3 0,2-2 7 0,-2-1-4 16,1 2 5-16,-2 0-3 0,1-2-4 15,1 1 6-15,0 1-4 0,-3-1 1 0,2 0-5 16,1 2-1-16,-2-2-4 0,1 2 1 0,2 2 6 16,1-3-3-16,-1 3 6 0,4 0-3 0,-1 0-5 15,-3 1-2-15,3 0-2 0,-2-2 1 0,0-2 0 16,0 1 2-16,-1-3 0 0,-2 3-2 0,0-2 2 15,0-1-6-15,1-1-1 0,-2-1-3 0,0 3-25 16,0-3-34-16,-1 0-56 0,2 0-113 0,-2 0-212 16,0 0-230-16,0 0 39 0,0 0 116 15</inkml:trace>
  <inkml:trace contextRef="#ctx0" brushRef="#br0" timeOffset="-168511.78">20175 13554 223 0,'0'0'20'16,"0"0"15"-16,0 0 16 0,0 0 16 0,0 0-8 15,0 0 6-15,0 0-5 0,0 0-3 0,0 0-6 16,0 0-4-16,0 0 7 0,0 0-9 0,0 0 8 16,0 0-13-16,0 0-10 0,0 0 7 0,0 0 6 15,0 0 15-15,0 0 21 0,0 0 1 0,0 0-17 16,0 0 15-16,0 0-23 0,0 0 7 15,0 0-2-15,0 0-30 0,0 0 5 0,0 0-15 16,0 0-7-16,0 0 10 0,0 0-21 0,0 0 0 16,0 0 3-16,0 0 2 0,0 0 5 0,0 0-12 15,0 0 3-15,0 0-19 0,0 0 7 0,0 0 15 16,0 0-10-16,0 0 7 0,0 0-14 0,0 0 7 16,0 0 4-16,0 0 3 0,0 0 3 0,0 0-10 15,0 0-3-15,0 0 7 0,0 0-4 0,0 0 8 16,0 0 0-16,0 15-10 0,0-15-1 0,0 0 3 15,0 0 0-15,0 12-7 0,0-12 15 16,0 0-8-16,0 8 2 0,0-8 8 0,0 4 0 0,0-4-9 16,0 0 9-16,0 0-6 0,0 3 7 15,0-3 0-15,0 0 1 0,0 0 1 0,0 0-11 16,22 0 2-16,-22 0-3 0,13 0 1 0,-13 0 8 16,11 0 7-16,-11 0-12 0,7 0 0 0,-7 0 3 15,0 0 0-15,4 0 7 0,-4-17 8 0,0 17-6 16,1 0 2-16,1-14 12 0,-2 14-1 0,0-10-3 15,0 10 0-15,0-8 3 0,0 8-2 0,0-8-7 16,0 5 1-16,0 0-6 0,0 0-7 0,0 1 4 16,-20-1-9-16,20 2-5 0,0-1 1 0,0 1 0 15,-13 0 0-15,13 0 1 0,0 1 4 16,-9 0-5-16,9 0-8 0,-6 0-1 0,6 0 5 16,0 0 1-16,-5 0 6 0,5 0-1 0,-1 0-2 15,-3 0 11-15,3 20-3 0,-1-20 5 0,0 0-8 16,2 15-5-16,0-15 1 0,-1 0 3 0,1 11 0 15,0-11-6-15,0 0 5 0,0 8-6 0,0-8 4 16,0 0 4-16,0 0-4 0,0 4 0 0,0-4 1 16,0 0 4-16,0 0 2 0,0 0 4 0,0 0 6 15,0 0-5-15,0 0 11 0,0 0-9 0,0 0-5 16,0 0 1-16,0 0-16 0,0 0 13 0,0 0-13 16,0 0 5-16,0-21 14 0,0 21-9 0,0 0 8 15,0-12 3-15,0 12-12 0,0 0 12 16,0-11-7-16,0 11 0 0,0 0 2 0,0-7-2 15,0 7 4-15,0-2 0 0,0 0 0 0,0 1-14 16,0 1 8-16,0 0-12 0,0 0 10 0,0 0 3 16,0 0-12-16,0 0 3 0,0 0-5 0,0 0 8 15,0 0-5-15,0 0 13 0,0 18-4 0,0-18-9 16,0 0 13-16,0 16-12 0,0-16 3 0,0 13-4 16,0-13-2-16,0 10 3 0,0-10 2 0,0 11 13 15,0-11-9-15,26 5 6 0,-26-3-2 0,0 1-3 16,23-2 5-16,-23-1-9 0,17 0 5 0,-17 0 5 15,18 0-9-15,-9 0 15 0,-1 0-10 16,1 0-8-16,-3-21 7 0,-1 21-7 0,-1 0 3 16,-1-17 3-16,-3 17 5 0,0-15-14 0,0 15 9 15,0-14-2-15,0 5-1 0,0 1 14 0,0 1-11 16,-23 1-5-16,23 1 0 0,0 1-3 0,-21 3-4 16,21-2 6-16,0 2 1 0,-22 1-1 0,22 0 8 15,-13 0 1-15,13 0-7 0,-13 0 3 0,13 0-6 16,-10 22-3-16,5-22 1 0,0 0 5 0,0 19 6 15,0-19 3-15,2 17-3 0,1-17-7 0,1 14-12 16,1-14 0-16,0 11-1 0,0-11 2 0,0 12-7 16,0-7 4-16,0-1 13 0,22-1-2 0,-22 0 2 15,0-1 9-15,18 0-20 0,-18 0 4 16,16-2 19-16,-16 0-14 0,13 0 27 0,-13 0-13 16,11 0-4-16,-11 0 2 0,6 0-14 0,-6 0 5 15,5 0 5-15,-5 0 0 0,3-16 0 0,-3 16 0 16,0 0-8-16,0-17 4 0,0 17 2 0,0-12 0 15,0 12 11-15,0-13-17 0,0 13 2 0,0-13 4 16,0 9-11-16,0 0 14 0,0-1-13 0,0 3 8 16,-19 1-14-16,19 1 12 0,0 0 6 0,0 0-8 15,0 0 15-15,0 0-15 0,0 0 8 0,-7 0 2 16,7 0-2-16,0 18-2 0,-6-18-4 0,6 0-1 16,0 15 7-16,0-15-4 0,-2 0 5 0,2 11 2 15,0-11-23-15,0 0 5 0,0 9 0 0,0-9-7 16,0 0 21-16,0 4-4 0,0-4 15 0,0 0 8 15,0 0-3-15,0 0-2 0,0 0-13 16,0 0-10-16,0 0 6 0,0 0 7 0,0 0-3 16,0 0 6-16,0 0-6 0,0 0-4 0,0 0-1 15,0-19 4-15,0 19 9 0,0 0 2 0,0 0-11 16,0-12 0-16,0 12-11 0,0 0 8 0,0 0-1 16,0 0 2-16,0 0-7 0,0 0-2 0,0 0 1 15,0 0-2-15,0 0 7 0,0 0-4 16,0 0 12-16,0 0-3 0,0 0 0 0,0 0 3 15,0 0 2-15,0 0 0 0,0 0 3 0,0 0-5 16,0 0-12-16,0 0 6 0,0 14 2 0,0-14 1 0,0 0 6 16,0 0 2-16,0 0-3 0,0 0 6 15,0 0-7-15,0 0-16 0,0 0 2 0,0 0-10 16,0 0-16-16,0 0-2 0,0 0-35 0,0 0-43 16,0 0-15-16,0 0-44 0,0 0 3 0,0 0 5 15,0 0-4-15,0 0 23 0,0-14-19 0,0 14 19 16,0 0 44-16</inkml:trace>
  <inkml:trace contextRef="#ctx0" brushRef="#br0" timeOffset="-162582.15">22490 14368 243 0,'0'0'27'0,"-19"0"33"16,19 0 9-16,0 0 5 0,0 0-19 0,0 0-28 16,0 0-4-16,0 0-8 0,-14 0-10 0,14 0 1 15,0 0 0-15,0 0 0 0,0 0 13 0,0 0-1 16,0 0 7-16,0 0-1 0,0 0-1 15,0 0-3-15,0 0-1 0,0 0 10 0,0 0 4 16,0 0-10-16,0 0-7 0,0 0 11 0,0 16 1 16,0-16 7-16,0 0 10 0,0 0 5 0,0 0-16 15,0 0 23-15,0 0 0 0,0 0-1 0,0 0 12 16,0 0-4-16,0 0-8 0,0 0 10 0,0 0 22 16,0 0-2-16,0 0 28 0,0 0-19 0,0 0-16 15,0 0-14-15,0 0-24 0,0 0-3 0,0 0-2 16,0 0 6-16,0 0-6 0,0 0-2 0,0 0-6 15,0 0-17-15,0-18 3 0,0 18-9 16,0 0-7-16,0 0 2 0,-12 0-4 0,12 0 0 0,0 0-1 16,-11 0 8-16,11 0-12 0,0 0 6 15,-10 0 5-15,10 0-8 0,-5 0 12 0,2 0-10 16,0 0-5-16,2 0 8 0,0 0-6 0,-2 0 9 16,3 0 4-16,-1 0-6 0,1 0-5 0,0 18-5 15,0-18 0-15,0 0-2 0,0 0 9 0,0 13 2 16,0-13-5-16,0 0 6 0,22 0 3 0,-22 0-2 15,0 0 5-15,16 0 1 0,-16 0 2 0,11 0 5 16,-11 0 8-16,0 0-5 0,0 0 9 0,9 0-4 16,-9 0-2-16,0-18 4 0,0 18-3 0,0 0-2 15,0 0-7-15,0-13-5 0,0 13-6 0,0 0 1 16,0 0-2-16,0 0-4 0,-23 0 3 0,23 0-8 16,0 0 7-16,-17 0 6 0,17 0-15 15,-12 0 13-15,12 0-2 0,0 0-9 0,-11 0 10 16,11 0-9-16,-5 0-1 0,5 0 11 0,-4 0-1 15,4 0-2-15,-1 0-7 0,0 0-9 0,1 0-11 16,0 23-3-16,0-23 3 0,0 0 5 0,0 0 5 16,0 13 5-16,0-13 4 0,0 0 2 0,0 0 6 15,0 0 4-15,24 0 8 0,-24 0-9 0,0 0 2 16,17 0 7-16,-17 0 1 0,0 0 15 0,18 0 1 16,-18 0-1-16,7 0 0 0,-7-22 2 15,0 22-8-15,0 0-3 0,0 0-4 0,0-12-4 16,0 12 5-16,0 0-1 0,0 0-11 0,0 0-4 15,0 0-5-15,0 0-3 0,0 0-1 0,0 0 6 16,0 0-1-16,-16 0 5 0,16 0 3 0,0 0-8 16,0 0 4-16,-15 0 2 0,15 0-1 0,0 0 1 15,-10 0-2-15,10 21-8 0,0-21-16 0,0 0-3 16,0 13-13-16,0-13-4 0,0 0 17 0,0 0 7 16,0 10 15-16,0-10 8 0,0 0 0 0,0 0 4 15,0 0-1-15,18 0 0 0,-18 0-1 0,0 0-5 16,12 0 2-16,-12 0-6 0,0-18 0 0,9 18-27 15,-9 0-15-15,0 0-17 0,4-17-34 16,-4 17-21-16,0 0-44 0,0-7-82 0,0 7-66 0,0 0-73 16,0 0 15-16,0 0 107 0</inkml:trace>
  <inkml:trace contextRef="#ctx0" brushRef="#br0" timeOffset="-161568.3598">21386 15462 878 0,'0'0'49'0,"0"-14"37"0,0 14 16 0,0 0 17 15,0 0-34-15,0 0-39 0,0 0-17 0,0 0 7 16,0 0-5-16,0 0 9 0,-11 0 22 16,11 0-21-16,-10 0-13 0,10 0 6 0,-14 20-29 15,8-20 10-15,1 0 6 0,0 19-20 0,1-19 11 16,-2 0-21-16,5 12 1 0,-1-12 12 0,2 0 4 15,0 12 6-15,0-12-6 0,0 5 0 0,0-5-11 16,0 4 14-16,0 0 6 0,0-4-2 0,0 0 7 16,22 0-2-16,-22 0 20 0,0 0 14 0,0 0 27 15,17 0 10-15,-17 0 1 0,0 0-12 0,9 0-18 16,-9 0-19-16,0 0-19 0,6-18 6 16,-6 18-4-16,3 0 3 0,-3-15 3 0,0 15-10 0,0 0-1 15,0-11-7-15,0 11-12 0,0 0 3 0,0 0-13 16,0 0-3-16,0 0 6 0,0 0-8 15,0 0 15-15,0 0-3 0,0 0 5 0,-18 0-2 16,18 18 0-16,0-18 4 0,0 0-11 0,0 0 7 16,-12 17-4-16,12-17 3 0,0 0 1 0,0 9-1 15,0-9 1-15,0 0-2 0,0 0 0 0,0 8 3 16,0-8-1-16,0 0 4 0,0 0-5 0,0 0 8 16,0 0-6-16,17 0-2 0,-17 0 4 0,0 0-6 15,0 0 5-15,15 0 4 0,-15 0 3 0,0-19 0 16,10 19-1-16,-10 0-3 0,4 0 1 0,-4-15-2 15,0 15 1-15,0 0-4 0,0 0-1 0,0-8-3 16,0 8 1-16,0 0-9 0,0 0-41 16,0 0-52-16,0 0-56 0,0 0-92 0,0 0-114 15,0 0-126-15,-19 0-19 0,19 0 106 0</inkml:trace>
  <inkml:trace contextRef="#ctx0" brushRef="#br0" timeOffset="-159767.4">20335 13602 203 0,'0'-3'23'0,"0"0"26"16,0 1 13-16,-15-1 22 0,15 1-3 0,0 0 1 15,0-1 8-15,0 2-13 0,0-3 2 0,0 2-1 16,0 0-10-16,-11-2 11 0,11 2-8 0,-5-1-14 16,1-1-5-16,-1 2-25 0,4-2 8 0,-4 2 0 15,1-1 5-15,2-1 14 0,0 1-4 16,0 3-8-16,-1-1-5 0,3 1-4 0,-1-2-14 0,0 2-5 16,1 0 0-16,-2 0-10 0,2 0 5 0,0 0-10 15,-1 0 2-15,1 0-4 0,0 0-4 16,-1 0 10-16,1 0-9 0,0 0 29 0,0 0-1 15,0 0 7-15,0 0 22 0,0 19-23 0,0-19 9 16,0 0-2-16,0 18-10 0,0-18 2 0,0 13-1 16,0-13-1-16,0 12-3 0,0-12-2 0,0 13-1 15,0-6 1-15,0 2-3 0,0-2 6 0,0 2 0 16,0 1 5-16,0 0 6 0,0-1 0 16,21 1-6-16,-21 1-12 0,0-1-7 0,13 0 4 15,-13 2-10-15,13-3 4 0,-13 0 0 0,12 1-6 16,-5 2 11-16,-2-3-1 0,3 1-5 0,0 0 5 15,-1-1-5-15,-1 2 5 0,3 0 7 0,-2 0-9 16,0 0 5-16,2 2-7 0,-1-4-8 0,-1 3 0 16,0-2-5-16,-1 1 7 0,2 0 0 0,-1-2 6 15,-1 3-3-15,1-4 2 0,-1 3 3 0,1-3-8 16,0 1 3-16,-1 1-4 0,3 0 2 0,-2 0 5 16,-1 1 4-16,2 0-7 0,-3 1 2 0,1-2-4 15,3 3-2-15,-4-3 5 0,1 1-4 0,-2-1 1 16,1 0 3-16,2-1-3 0,0 3-2 0,-2-2 1 15,1-1-8-15,0 0 9 0,0 1 4 0,-1-1-5 16,2 0 9-16,-2 2-9 0,-1-3-2 0,1 2 5 16,2-1-10-16,-3 1 2 0,1-2 6 15,-2 2-1-15,1-1 2 0,0 1 4 0,0 0-14 16,1-2 5-16,-1 3 8 0,-1-1-4 0,1 0 8 16,2-1-8-16,-2 1-10 0,-1-2 9 0,1 0 0 15,1 2 2-15,-2-3 3 0,0-1-3 0,-1 1-5 16,2 0 4-16,-2 1-2 0,2 2-1 0,0 0 1 15,2-3-3-15,-2 5 12 0,1-2-10 0,-1 0 5 16,1 2-2-16,0 0-11 0,1-2 12 0,-4 2-1 16,5 0 2-16,-1-1-1 0,0 0-5 0,-1 1-1 15,1 1 2-15,-1-3 3 0,0 1-1 0,3 0 4 16,-2-2-5-16,0 1 3 0,-1 3-6 16,0-3 3-16,2-1-2 0,-2 4-1 0,0-3 5 15,1-1-2-15,0 2 3 0,0 0-6 0,-1-1 7 16,1 0-3-16,0 0 1 0,-1 1 6 0,0 0-5 15,-3-3-3-15,2 3 6 0,1-1-5 0,-2 1-2 16,0-2 1-16,2 1 2 0,0-1 0 0,-2 0-2 16,3 0 6-16,-2 1-6 0,1-3-1 0,-1 2 7 15,4-2-4-15,-3 1-7 0,0 0 3 0,0-3 1 16,0 2 0-16,-1 0 5 0,-1 0 3 16,0-2-11-16,-1 2 1 0,0 0 1 0,-1-1-3 15,-1 1 7-15,3-1 5 0,-2 2-5 0,4-1 4 0,-2 0-6 16,-1 0-1-16,1-2 4 0,0 2-3 15,2-1 6-15,-2 0-3 0,2 1 0 0,1 0-6 16,-2-1 5-16,4 2-5 0,-1 1 5 0,-2-2 1 16,2 2-3-16,1-2 1 0,-2 2-10 0,1 0 10 15,0-1-1-15,1 1 1 0,-1 1 3 0,-1-2-8 16,-2 1 8-16,0 0-1 0,1 2 1 0,1-4 0 16,-3 3-5-16,0-2 2 0,1 0 3 0,-2 0 1 15,2-2-12-15,0 2 9 0,0-2-5 0,1 0 2 16,0 0 5-16,0-2-7 0,-1 2 7 0,2-1-4 15,-2-1 0-15,1-1 0 0,1 2-1 0,-1-2 3 16,1 1 5-16,-1-1 0 0,4 1-3 0,-3-1-4 16,3 1-2-16,-2-1-4 0,1 0-3 15,-2 2 7-15,3-1-1 0,-4-4 6 0,0 6 7 16,0-3-7-16,0 1-3 0,1 2-3 0,-1 0 0 16,2 0 0-16,-1-2 9 0,0 4-5 0,1-1-3 15,-2-1 4-15,2 0-5 0,-2-2 8 0,-1 1-4 16,-1 1 2-16,5-2-2 0,-3-1 0 0,-2 1 4 15,3-3-9-15,-3 4 10 0,1-3-5 0,0 1-3 16,1 1 5-16,-3-1-10 0,1 0 4 0,-1 1 0 16,1-1 5-16,-1 2-4 0,-1-2 0 0,1 0 4 15,0 2-6-15,0 0 7 0,0-3-3 0,-1 4 5 16,2-1-3-16,-1 0 0 0,2-2 4 16,-1 2-12-16,-1 1 10 0,1-4-5 0,0 4 1 15,0-2 3-15,1 0-1 0,-2 0 2 0,3 3 0 16,0-1 1-16,-3-2-4 0,2 0-10 0,-2-3 6 15,0 2-1-15,-1-1 2 0,1 1 10 0,-1-1-10 16,-1-2 3-16,0 0-4 0,0 1-1 0,0 1 6 16,0-1-2-16,0-1 4 0,0 2-1 0,0-2 0 15,0 1 0-15,0-1 0 0,0 0-5 16,0 0 6-16,0 0-5 0,0 0 1 0,0 0-14 0,0 0-46 16,0 0-29-16,0 0-75 0,0 0-107 15,0 0-133-15,0 0-123 0,0 0 33 0,0 0 123 16</inkml:trace>
  <inkml:trace contextRef="#ctx0" brushRef="#br0" timeOffset="-157943.3499">20321 13521 153 0,'-3'0'3'16,"2"0"11"-16,-1 0 19 0,-3 13 13 0,3-13 17 15,-1 0 12-15,-1 0-3 0,3 0 7 16,-3 0 2-16,0 0-10 0,2 0 0 0,1 7-5 15,1-7-6-15,0 0 10 0,0 0 12 0,-2 0-5 16,2 0-1-16,0 0-14 0,0 0-23 0,0 0-4 16,0 0-18-16,0 0-5 0,0 0-4 0,0 0-4 15,0 0 4-15,0 0-4 0,0 0 11 0,0 0 11 16,0 0 12-16,19 0 11 0,-19 0-5 0,0 27-3 16,15-27 8-16,-15 16-3 0,14-16 19 0,-14 16-4 15,15-16-17-15,-5 14 3 0,0-14-17 0,1 13-2 16,1-13 0-16,1 13-3 0,1-6-4 0,1 0 2 15,1-1-4-15,0 2 1 0,0-4-6 0,0 1-6 16,-1 1-1-16,1 0-11 0,-1-2 8 0,-1 1 1 16,1 0-2-16,0 0 1 0,-4-1 4 15,2 0-15-15,0 2 13 0,0-1-1 0,1 1-10 16,1 0 10-16,-4-1-6 0,3 0-4 0,0 3 4 16,0-4 1-16,-1 1 1 0,0 0 2 0,-1-1 2 15,-2 1-5-15,1 0-2 0,0-1 1 0,1 0 3 16,-1 2-5-16,-1-2 6 0,-1 1-1 0,2 1-1 15,-2-4 2-15,-1 3 0 0,0 0-1 0,-1-1-2 16,-2 2-5-16,2-3 0 0,-1 1 2 0,0 0 4 16,-1 0 4-16,2-3 1 0,-2 5 1 0,-1-5-5 15,3 1 1-15,-1 2-2 0,0-1 1 0,1 0-7 16,-1-1 2-16,2 2 3 0,-2-2 1 16,4 2 0-16,-3 0 8 0,3-2-14 0,-1 2 1 15,1-1 4-15,0 0 0 0,-2 0 2 0,-2-2 1 16,2 1 0-16,-5 0-1 0,2 0-1 0,-2-2-7 15,1 3 6-15,0-1-7 0,0-1 11 0,3-1 1 16,-4 1 1-16,5 1 1 0,-2-1-5 0,3 2 6 16,0-3-4-16,2 5 10 0,-2-5-3 0,1 3 3 15,3 0-10-15,-3 3 0 0,1-4 2 0,-2 1-8 16,0-1 14-16,1 0-8 0,-1 2-8 0,-2-2 5 16,0-1 0-16,2 2-2 0,-1-1 7 0,-2 2-4 15,2-3 1-15,-2 2 2 0,3-1 3 16,0 0-1-16,2 3-2 0,-4-4-2 0,5 2-3 15,-2 1 5-15,2-2-8 0,0 2 6 0,-1-2-4 16,3 1 5-16,-1 1-3 0,2 0 1 0,-2 0 5 16,3 0-8-16,-3-2-2 0,0 2 3 0,0-1 2 15,-2 1 9-15,-1-2 2 0,0 1-1 0,-1 0 4 16,0 0-16-16,-1-3 9 0,0 4 0 0,0-3-8 16,3 2 13-16,-4 0-8 0,2-1-8 0,2-2 3 15,-1 5-5-15,2-2 6 0,0-2 6 0,1 3-4 16,-2 0 1-16,4 0-7 0,-4-2 4 0,2 3-1 15,-2-1 2-15,-1 0 4 0,1 0-8 0,-3-2 1 16,-2 1 0-16,4 0 1 0,-4-1 0 16,-1 1 4-16,2-2-1 0,-1 2-5 0,1-1 5 15,1 1-7-15,-1-2 5 0,2 2 4 0,0-2-5 16,0 3 0-16,-1-3-1 0,5 3-1 0,-3-2 3 16,1-1 1-16,3 1-4 0,-3 3 7 0,2-3-6 15,-5 2 0-15,4-1-2 0,-4 0-5 0,2 2 10 16,-1 0-1-16,-2-3-2 0,-1 1 6 0,2 0-10 15,-3 1 5-15,2-2 3 0,-1 1-1 0,-2 1 0 16,2-3-1-16,-2 3 2 0,0-3-10 0,3 2 8 16,-2-1-3-16,1 0 0 0,2 1 7 0,1-1-9 15,-2-1 3-15,4 3 1 0,-2-3-1 16,-1 2 0-16,3 0 3 0,-5-2 0 0,1 2-8 16,-1 1 3-16,-1-2 1 0,0 0-4 0,1 2 8 15,-2-1-1-15,-2 0-2 0,2 0-3 0,-1-3 3 16,2 4 5-16,-2 0-7 0,1 0 4 0,-2-2 3 15,2 3-7-15,1-4 5 0,-1 3-3 0,1-1-6 16,1 1 4-16,3-2 5 0,-2 0 0 0,0 2-1 16,0-2-5-16,1 1 2 0,-3 0 2 0,-1 0-2 15,-2 0 5-15,1-2-10 0,-1 2 3 0,2-2 8 16,-2 2-2-16,1-3 2 0,-2 2-6 0,4 0 1 16,-3-1 4-16,3 1-4 0,-1 1 1 0,1 1-3 15,2-3 0-15,-2-1 1 0,2 3 0 16,0 0 2-16,-1 0-8 0,-1 0 5 0,3-1 7 15,-1 2 2-15,-4 0 2 0,1-1-4 0,2 2-5 16,-3-3 1-16,-1 2-1 0,2-2 0 0,-4 3 0 16,2-5-3-16,-2 3 5 0,3 0-3 0,0-2 0 15,-1 0 3-15,-1 0-5 0,3 0 4 0,0-1 7 16,-1 2-4-16,2-2-2 0,-3 0 10 0,5 1 1 16,-3-1 3-16,0 1 10 0,1-1 0 0,-1 2-5 15,1-2 6-15,2 2-8 0,-2-1-4 0,-1 0 0 16,1 2-5-16,1-1 1 0,-3 0-4 0,-2-2 1 15,2 3-4-15,-1-3-1 0,-1 2-2 0,-1-2 0 16,1 0 4-16,-1 1 2 0,2-1-1 16,1 4-2-16,1-3-2 0,-1 2-5 0,1-2 6 15,-1 2-1-15,2-1-2 0,-2 1 2 0,0 1-3 16,0-2 5-16,-2 2-3 0,2-2 3 0,-2-1-3 16,0 3-6-16,0-2 0 0,1 3 6 0,0-3-7 15,-2-2 7-15,0 0 7 0,0 0-7 0,2 0 8 16,-2 0-9-16,0 0 2 0,0 0 3 0,0 0-2 15,0 0 4-15,0 0-10 0,0 0-5 0,0 0-3 16,0 0-19-16,0 0-21 0,0 0-26 0,0 0-38 16,0 0-37-16,0 0-45 0,0 0-136 0,0 0-119 15,0 0-71-15,0 0 72 0</inkml:trace>
  <inkml:trace contextRef="#ctx0" brushRef="#br0" timeOffset="-154342.15">20228 13572 234 0,'0'-8'15'0,"0"8"20"0,0 0 8 0,0-8 5 0,0 8-13 16,0 0-21-16,0-2-8 0,0 2-4 15,0 0 1-15,0 0 1 0,0 0-10 0,0 0 7 16,0 0-16-16,0 0 10 0,0 0 6 0,0 0-7 0,0 0 16 16,0 0-6-16,0 0 9 0,0 0 11 15,0 0 2-15,0 0 8 0,0 0 7 0,0 0-3 16,0 0 4-16,0 0 2 0,0 0 5 0,0 0-7 16,0 0-5-16,0 0-5 0,0 0-10 0,0 0 0 15,0 0-7-15,0 0 3 0,0 0-4 0,0 0-2 16,0 0 5-16,0 0-6 0,0 0-1 0,0 0 9 15,0 0 14-15,0 0 7 0,0 0 5 0,0 0 18 16,0 0-4-16,0 0 10 0,0 0 12 0,0 0 2 16,0 0 8-16,0 0 5 0,0 0-4 0,0 0-8 15,0 0-8-15,0 0-9 0,0 0 3 16,0 0-12-16,0 0-21 0,0 0-5 0,0 0-5 16,0 0-3-16,0 0 7 0,0-13 0 0,0 13-16 15,0 0 6-15,0 0-9 0,0 0-6 0,0-4-4 16,0 4-8-16,0 0-3 0,0 0 3 0,0 0 0 15,0 0 0-15,0 0 4 0,0 0-7 0,0 0 8 16,0 0-1-16,0 0 2 0,0 0 0 0,0 0-2 16,0 0 1-16,0 0 2 0,0 15 2 15,0-15-4-15,0 0 0 0,0 0-1 0,0 0 5 16,0 12-4-16,0-12 3 0,0 0-4 0,0 0-3 16,0 5 7-16,0-5-3 0,0 3 0 0,0-2 7 0,0-1-3 15,0 2 0-15,0-2 3 0,0 0-8 16,0 0 6-16,0 0-3 0,0 0 3 0,0 0 3 15,0 0-7-15,0 0 11 0,0 0-7 0,0 0 3 16,0 0 7-16,0 0-2 0,0 0 9 0,0 0-8 16,0 0 7-16,0 0-3 0,0-14 0 0,0 14 5 15,0 0-11-15,0 0-5 0,0 0-5 0,0 0-6 16,0 0 6-16,0 0-5 0,0 0-1 0,0 0 1 16,0 0 2-16,0 0-2 0,0 0-5 0,0 0 8 15,0 0-8-15,0 0 8 0,0 0 3 0,0 0-6 16,0 0 0-16,0 0-8 0,0 0 15 15,0 0-9-15,0 0 9 0,0 0 7 0,0 0-16 16,0 0 6-16,0 0-3 0,0 0 5 0,0 0 6 16,0 0 4-16,0 0-3 0,0 0-6 0,0 0-1 15,0 0 2-15,0 0-5 0,0 0 7 0,0 0 7 16,14 0-2-16,-14 0 1 0,0 0-6 0,0 0-9 16,0 0 2-16,0 0 6 0,0 0 2 0,0-17-2 15,0 17 2-15,0 0-2 0,0 0-3 16,0-14 10-16,0 14-9 0,0 0 0 0,0 0-2 15,0 0-4-15,0 0 0 0,0 0-3 0,0 0 2 16,0 0-5-16,0 0 4 0,0 0-1 0,0 0-5 16,0 0 6-16,-12 0 2 0,12 0 0 0,0 0 10 15,0 0-10-15,0 0 0 0,0 0 3 0,0 21-3 16,0-21 0-16,0 0 7 0,0 0-5 0,0 11-1 16,0-11 2-16,0 0-13 0,0 7 7 0,0-7-8 15,0 0 0-15,0 0-2 0,0 3 4 0,0-3 7 16,0 0 7-16,0 0-5 0,0 0 0 0,0 0-5 15,0 0 6-15,0 0 11 0,0 0-1 0,0 0 1 16,0 0-9-16,0 0-4 0,0 0 6 0,0 0 3 16,0 0 0-16,0 0-5 0,0 0-2 15,0 0-1-15,0-17 0 0,0 17 7 0,0 0-4 16,0 0 2-16,0 0-1 0,0 0-1 0,0-11 5 0,0 11-15 16,0 0 6-16,0 0 4 0,0 0-3 15,0 0 7-15,0 0-5 0,0 0-3 0,0 0-11 16,0 0 10-16,0 0-3 0,0 0-5 0,0 0 9 15,0 0-1-15,0 0 8 0,0 0-8 0,0 0 1 16,0 0-6-16,0 16-4 0,0-16 10 0,0 0-14 16,0 0-1-16,0 0-13 0,0 9-14 0,0-9 7 15,0 0 0-15,0 0 14 0,0 0 17 0,0 0 8 16,0 0-5-16,0 0 10 0,0 0-6 0,0 0 3 16,0 0 12-16,0 0-15 0,14 0 7 0,-14 0-4 15,0 0-7-15,0 0 5 0,0 0 1 16,0-17 7-16,0 17 4 0,0 0-5 0,0 0-4 0,0-13-1 15,0 13-6-15,0 0 15 0,0 0-6 16,0 0-3-16,0 0-2 0,0 0-12 0,0 0 3 16,0 0 2-16,0 0 5 0,0 0 1 0,0 0-6 15,0 0 5-15,0 0-11 0,0 0 8 0,0 0 3 16,0 0 6-16,0 0-1 0,0 0-7 0,0 0 11 16,0 17-10-16,-13-17 2 0,13 0 0 0,0 0-10 15,0 13 5-15,0-13 9 0,0 0 0 0,0 0 0 16,0 6-5-16,0-6-5 0,0 0 4 15,0 0-1-15,0 0 9 0,0 0-5 0,0 0 7 16,0 0 6-16,0 0-12 0,0 0 2 0,0 0-9 16,0 0 10-16,0 0 2 0,0 0 7 0,14 0 1 15,-14-20-13-15,0 20-3 0,0 0 4 0,0-14 1 16,0 14 0-16,0 0-1 0,0-13 2 0,0 13-15 16,0 0 12-16,0-6-1 0,0 6-5 0,0 0 11 15,0 0-16-15,-14 0 1 0,14 0-2 0,0 0 10 16,0 0-5-16,0 0 8 0,-10 0 2 0,10 0-11 15,0 0 5-15,-7 19 4 0,7-19-10 0,-3 0 9 16,2 0 2-16,0 15-12 0,1-15 12 0,0 0-10 16,0 0 1-16,0 9 15 0,0-9-10 0,0 0-4 15,0 0 5-15,0 4-8 0,0-4 8 16,0 0 9-16,0 0-3 0,0 0 1 0,0 0 1 16,0 0-5-16,0 0 1 0,0 0-8 0,0 0 0 15,0 0-3-15,18 0 0 0,-18 0 12 0,0 0-5 16,0-17 2-16,0 17-19 0,0 0-32 0,0 0-26 15,0 0-44-15,0 0-32 0,0-11-30 0,0 11-59 16,0 0-34-16,0 0-33 0,0 0 0 0,0 0 86 16</inkml:trace>
  <inkml:trace contextRef="#ctx0" brushRef="#br0" timeOffset="-149117.68">22384 14360 166 0,'0'0'16'0,"0"0"12"0,0 0 4 16,0 0 6-16,0 0-6 0,0 0-8 0,0 0 2 15,0 0-8-15,0 0 2 0,0 0-8 0,0 0 9 16,0 0-5-16,0 0-9 0,0 0 1 0,0 0-10 16,0 0 7-16,0 0-5 0,0 0 2 0,17 0 0 15,-17 0-4-15,0 0 12 0,0 0 10 16,0 17 4-16,0-17 16 0,0 0-6 0,0 0 1 0,0 0 1 15,0 0-12-15,0 0-1 0,0 0-13 0,0 0-2 16,0 0-8-16,0 0 10 0,0 0 9 0,0 0 8 16,0 0 17-16,0 0-5 0,0 0 6 15,0 20 16-15,0-20-13 0,0 0 16 0,0 0-13 16,0 0-4-16,0 0 16 0,0 0-4 0,0 0-8 16,0 0-8-16,0 0-22 0,0 0 4 0,0 0 12 15,0 0-5-15,0 0 5 0,0 0-6 0,0 0 8 16,0 0 1-16,0 0 15 0,0 0-4 0,0 0 10 15,0 0-2-15,0 0-16 0,0 0-7 0,0 0-10 16,0 0-1-16,0 0 6 0,0 0-4 0,0 0-9 16,0 0-4-16,0 0 16 0,0 0-2 0,0 0 5 15,0 0 4-15,0 17-20 0,0-17 6 16,0 0-17-16,0 12 1 0,0-12-1 0,0 10-2 16,0-10 8-16,0 12-6 0,0-4 7 0,0 1-2 15,0-2 3-15,0 1-1 0,0 1-2 0,0 1 5 16,0-1 1-16,0 1-5 0,0-2 5 0,0-1-5 15,0 1 1-15,0 0 4 0,0-1-5 0,0-1 2 16,0 0-12-16,0-1-1 0,0 3-8 0,0-4 1 16,0 2 11-16,0-2-1 0,0 0 4 0,0 1-2 15,-10 0-4-15,10 0-1 0,0 3-3 0,-7-3 1 16,7 1 3-16,-6 2-2 0,6 0 6 16,-2 1 3-16,1-1-2 0,1-1 4 0,-5 1-4 0,4 0 0 15,1-1-8-15,-2-1 0 0,1 0 5 0,-3-2-2 16,2 2 1-16,0-2 2 0,1 3-4 15,1-4-2-15,-2 1 2 0,2 0 0 0,0 3 2 16,0-5-8-16,0 4 12 0,0 0-7 0,0-1-3 16,0 0 5-16,0 0-4 0,0 0 1 0,0 0 2 15,0 0 9-15,0-3-8 0,0 3-2 0,0-1 4 16,0 0-7-16,0-1 0 0,-19 2 8 0,19-3-8 16,0 3 4-16,0-2 5 0,0 2-5 15,-9-1-1-15,9-1-4 0,0 1 4 0,-6 1-1 0,6-1 1 16,-4-1 6-16,4 0-7 0,-3 1 1 15,3 0 8-15,-2-1-13 0,2 3 5 0,0-4-1 16,0 3-2-16,-1-1 6 0,0 0 0 0,1 0 1 0,0-1-6 16,-2 2 5-16,0 0-10 0,-1-1 8 15,2 1 0-15,0 0 0 0,-3 0 5 0,2 1-6 16,-2-2-2-16,1 0 2 0,1 0-3 0,1 1 2 16,-4 1 1-16,2-3-3 0,1 2 9 0,-2-1-6 15,3 3 4-15,-3-6 0 0,2 6-8 0,0-4 6 16,-2 2-3-16,2-2 2 0,-4 1 3 0,2 0 1 15,0 2-2-15,2-4-4 0,-1 1 3 0,-1 1-6 16,2-1 2-16,-1 2 3 0,1 0-6 0,0-2 7 16,0 2-3-16,-3-2-1 0,2 3 6 0,0-3-2 15,-2 3 2-15,1-4-1 0,2 4-5 0,-2-2 2 16,0 0 1-16,-2 0 1 0,2 1-1 16,0 1-3-16,0-4 1 0,1 2 0 0,-3 0 1 15,2-1 2-15,-1-2-1 0,2 4-3 0,0-2 1 16,-1 0 5-16,0 0-5 0,0 1 4 0,2-1-2 15,-2 1-7-15,-1 0 3 0,1 0 4 0,1 0 4 16,-1-1 3-16,-1 1 0 0,1 2-7 0,-1-1-3 16,1-1-3-16,-3 0-1 0,2 2 9 0,-2-4-4 15,1 4 4-15,1-3 3 0,-2 2-4 0,-1-2-1 16,3 0-1-16,-1 2 1 0,1-2-2 0,-2 0-4 16,0-2 2-16,3 3 0 0,1-1 2 0,-1-2 4 15,-1 2-1-15,0-2-4 0,2 2 2 0,1 0 2 16,-1-2 0-16,-2 3 2 0,2-3-5 0,-1 2 3 15,0 0-1-15,-2 0-3 0,0-2 1 16,0 2-1-16,1 0-1 0,-1-2 4 0,-1 4 1 16,1-4 2-16,1 1-6 0,-2 3 5 0,0-4 0 15,-2 2-4-15,0-2 4 0,2 2-4 0,0-2-1 16,0 2 4-16,2-3-9 0,0 2 1 0,0-2 3 16,2 5-3-16,-2-5 11 0,3 2-5 0,-3 0-1 15,3-2 1-15,-4 4-6 0,3-2 4 0,-1-2 4 16,-1 2-2-16,0-1 3 0,-1 3-5 15,-2-4-1-15,1 1 6 0,2 1-2 0,-2 0 3 16,0-2-6-16,0 1-4 0,2 1 6 0,-1-2-5 0,1 1 9 16,-1 0-6-16,2-1-3 0,-2 2 0 15,2 1-4-15,-1 0 4 0,-1-3-7 0,-1 3 3 16,0-2-4-16,1-1 4 0,1 4 3 0,-1-2-1 16,-2 0 6-16,2-1 0 0,-2 1 4 0,2-1 0 15,-1 2-4-15,0 0 0 0,0 0 0 0,0-2-3 16,-2 1 2-16,2 1 1 0,1-1-3 0,-1 0 6 15,0-1-3-15,1 1-3 0,2 0 3 0,-1-1 1 16,2 1 1-16,0 1 2 0,-1-3-3 0,0 0-4 16,2 4 3-16,-3-4-2 0,1 0 0 0,2 4 6 15,-3-4-3-15,1 3 0 0,-1-2 1 16,0-1-5-16,-1 3 8 0,1-3-4 0,-1 2-2 16,-1-1 7-16,3 0-7 0,-2-1-1 0,2 0 9 15,-2 1-8-15,3-1-1 0,-1 2 5 0,-1-2-6 16,0 0 2-16,-3 0 4 0,3 3 0 0,-1-3-2 15,-2 0 5-15,2 1-7 0,-3 0-2 0,3 1 2 16,1-1-4-16,-1 1 5 0,1-1 0 0,-2 0 2 16,0-1 1-16,3 2-4 0,-1-2 2 0,2 0-1 15,0 3-4-15,-1-3 9 0,2 0-3 0,-1 0-2 16,2 3 5-16,0-3-6 0,-2 2 5 16,2-2-2-16,0 0-4 0,-1 0 5 0,-1 0-3 15,3 1 2-15,-3 1 5 0,1-2-13 0,1 0 8 0,-1 0 2 16,0 1-3-16,2-1 7 0,-4 2-7 15,2-2 1-15,-1 0-6 0,2 2 6 0,-2-1-3 16,1-1-2-16,-1 0-1 0,1 0-19 0,2 1-18 16,0-1-5-16,0 1-4 0,0 0 3 0,0-1 14 15,0 1-4-15,0-1 11 0,0 1 2 0,0-1-3 16,0 2-2-16,0-2-29 0,0 0-13 0,0 0-6 16,0 0-24-16,0 0-11 0,0 0-24 0,0 0-36 15,0 0-8-15,0 0-7 0,0 0 2 0,0 0 8 16,0 0 9-16,0 0 3 0,0 0 27 0,0 0 38 15,0 0 37-15</inkml:trace>
  <inkml:trace contextRef="#ctx0" brushRef="#br0" timeOffset="-146695.22">21370 15455 323 0,'0'0'9'16,"0"0"16"-16,0 0 13 0,0 0 8 0,0 0 13 15,0 0 15-15,0 0 11 0,0 0 24 0,0 0 4 16,0 0 6-16,0 0 10 0,0 0-2 16,0 0 8-16,0 0-11 0,0 0-28 0,0 0-11 15,0 0-36-15,0 0-25 0,0 0 0 0,0 0-17 16,0 0 1-16,0 0 5 0,0 0-12 0,0 0 10 15,0 0 7-15,0 0-12 0,0 0 20 0,0 0 1 16,0 0 17-16,0 0 19 0,0 0-8 0,0 0 3 16,0 0-21-16,14 0 1 0,-14 0-4 0,11 0-15 15,-11 0 0-15,11-18-6 0,-3 18 1 0,0 0 5 16,0 0-6-16,-2 0-1 0,0 0-5 0,3 0-5 16,-1 0 3-16,0-10-5 0,1 10 2 15,1 0 6-15,0-6-4 0,1 6 2 0,1-5-2 16,-2 3-3-16,0-2-1 0,3 2 1 0,-1-2 1 15,-1 1-6-15,0 0 8 0,-1-2 2 0,0 0-2 16,0 1 3-16,-2 1 5 0,0 1-1 0,-1-1 0 16,-1 0-3-16,-1-1-5 0,0 1-4 0,-1 3-6 15,0-4 6-15,-2 4 0 0,3-4-2 0,0 4 3 16,-1-4-6-16,3 4 5 0,1-2 0 0,1 1 1 16,0-1-3-16,-1 1-1 0,5 1 0 0,-3-2-6 15,-1 2 15-15,0-2-11 0,-2 2 5 0,-1-1 5 16,0-1 1-16,-1 0-5 0,3 2 3 15,-2-3-2-15,-1 1-5 0,1-3 1 0,2 1-6 16,0 1 7-16,-1-3 1 0,0 2-2 0,0 0 4 16,0 0-8-16,2 0-11 0,-3 0 1 0,0 1-3 15,2-2 2-15,-2 1 9 0,0 1 9 0,2-1-4 16,-2-2-3-16,2 1-2 0,0 1-6 0,0 0-14 16,0 0-5-16,1-2 0 0,-1 1-3 0,1-1 18 15,-1 2 2-15,1-2-6 0,0 1 5 0,0-1-8 16,-1 1 0-16,-1-2-5 0,2 3 1 0,-1-1-4 15,0 0 16-15,-2 0 15 0,-1 0-3 0,3 0 14 16,0 0-11-16,0 3 0 0,-1-5-4 0,0 2-10 16,1 0-6-16,-3-1-6 0,3-1 0 0,-4 2 1 15,1-2 11-15,1 0-6 0,1 2 3 0,-2-2 3 16,2 1-7-16,-1-1 0 0,0 2 0 16,3 0 5-16,-3-2-4 0,2 2 13 0,-3-1-4 15,2 1 7-15,0 2 7 0,-2-3-4 0,-2 1 10 16,3 1-13-16,2 1 3 0,-4-1-3 0,1 1-6 15,-1-1 20-15,-1 1-14 0,2-2 3 0,2 2 4 16,-1 0-3-16,-1-3 4 0,-2 1 13 0,3 0-4 16,-1 0-10-16,0 0 6 0,2-1-19 0,-3 0 10 15,1 0-4-15,1-1-3 0,-1 1 10 16,0 0-7-16,3 0-18 0,-2 0 6 0,0 2-14 0,1-1 7 16,1 1 11-16,-2-2 11 0,1 3 8 15,-2-2-7-15,0 1-1 0,1 0-7 0,0 0 7 16,-3-1 0-16,0 0 8 0,-3 1 0 0,3-1 3 0,-1-3 1 15,1 2 4-15,-2-1-24 0,-1-2 16 0,0 4-12 16,0-5 4-16,0 2 16 0,0 0-24 16,0-1 16-16,0 2-4 0,23-1 8 0,-23 2 0 15,0-1-12-15,18 2 15 0,-18-3 4 0,0 3 11 16,0 1 16-16,14-3-9 0,-14 3-7 0,0-3 4 16,0 2-12-16,7-2-4 0,-7-1-10 0,3 0-10 15,-1 1 0-15,-1 0-3 0,0 0 19 0,2-2-6 16,-2 3 4-16,3 0-8 0,-2-2-4 0,0 4 1 15,0-3 10-15,2 1-1 0,-2 0-5 16,2 0 2-16,-3 1-9 0,2 0 0 0,-1 0 10 16,2 1 7-16,-2 0 24 0,0-2 1 0,0 2-10 15,-1-1-6-15,1-1-28 0,-1 2 6 0,0-4-8 16,-1 1 7-16,1 1 20 0,2-2-23 0,-2 0 17 16,3-1-7-16,-3 2-23 0,2-3 24 0,-2 2-8 15,1-1-3-15,2 2 11 0,-4-2-2 0,1 0-12 16,2 2 8-16,-2 1 1 0,0 0 4 0,-1 0 9 15,0 0-2-15,0 2 1 0,0 1-14 0,0-2 4 16,0 3 9-16,0-3-5 0,0 2-1 0,0 0 11 16,0 1-20-16,0 0 10 0,0-1 4 0,0 1-16 15,0-2 16-15,0 3-7 0,0-1-2 0,0-2-1 16,0 2-6-16,0 0 0 0,0 2 17 0,0-2-13 16,0 2 5-16,0 0-1 0,0 0-15 15,0 0 11-15,0 0-10 0,0 0 11 0,0 0-13 16,0 0 3-16,0 0 14 0,0 0-13 0,0 0 6 15,0 0 4-15,0 0-13 0,-19 0 0 0,19 0 16 16,0 0 0-16,0 0 6 0,0 0-5 0,0 0-1 16,0 0-9-16,0 0-4 0,0 0 10 0,0 0-3 15,0 0 3-15,0 0 13 0,0 0-18 0,0 0 3 16,0 0-1-16,0 0-11 0,0 0 14 0,0 0-2 16,0 0 10-16,0 0 3 0,0 0-2 15,0 16-7-15,-18-16-9 0,18 0 4 0,0 0-1 16,0 0 1-16,0 12 6 0,0-12-3 0,0 0 3 15,0 0 0-15,0 0-12 0,-13 0 2 0,13 0-7 16,0 6 7-16,0-6 17 0,0 0-8 0,0 0-2 16,0 5-4-16,0-3-7 0,0 1 11 0,0 3 14 15,0-2-5-15,-5 0-6 0,5 2-9 0,-2-1-5 16,0 1 5-16,0 1 2 0,0 0 10 0,-1-1-8 16,2-1 2-16,0 4 8 0,-2-1-12 0,-1 1 20 15,3 2-6-15,-1-3-7 0,-1 4 6 16,2 1-7-16,-2-1-1 0,2 0-2 0,0 1 6 15,-1 0-7-15,0 1 14 0,1-1 5 0,-3 0-6 16,3 1-5-16,-5-1-12 0,4 0 3 0,-3-3 7 16,4 0 0-16,-1 2 5 0,0-3-2 0,2 2-5 15,-2-3-1-15,2 1 4 0,-3-1-3 0,1 0-5 16,2 1 15-16,-4 0-13 0,3-3 1 0,-5 1 7 16,3 2-2-16,-1 0-1 0,-1-2-5 0,1 0-4 15,-2 0 4-15,2 1-3 0,-2 1 15 0,1-1-3 16,0 0-13-16,0-1 7 0,1 1-16 0,1 0 10 15,-3 0 14-15,-1 0-10 0,1-1 13 0,2-2-9 16,0 1-19-16,2 1 23 0,-2-1-12 0,1-2 5 16,0 3 3-16,2-3-6 0,1 0 6 0,0 1-2 15,0 1 3-15,-3-2-7 0,2 0 9 0,-2 2-3 16,-3-1 4-16,4 2-2 0,-5-2-13 16,0 0 7-16,-2 2-6 0,1-2 5 0,2 2 1 15,-3 0-8-15,0-1 16 0,0 0-9 0,2 0 5 16,0-1-7-16,2-1-2 0,-1 1 12 0,-2 0-8 15,2 0 7-15,0 0-6 0,-1 0 4 0,1-2-5 16,0 1 4-16,-3 0 1 0,4-1-6 0,-1 1 3 16,0 1 1-16,-2-2-1 0,1 0 3 0,-2 1 6 15,1 0-14-15,0 1 9 0,-1 0-5 0,1-1-5 16,0 0 11-16,0-2-13 0,-2 3 4 0,3-3 1 16,-2 0-1-16,-1 1 1 0,1-1 9 0,0 2-9 15,2-1-3-15,-2-1 13 0,3 0-21 16,0 0 15-16,-1 1 0 0,1 1-2 0,1-3 2 0,0 3-2 15,0 0 3-15,0-3-16 0,1 3 13 16,-3-1-2-16,1 0 0 0,2 0 4 0,-1 1-6 16,1-2 1-16,-1 1 1 0,-3 2 5 0,3-1-4 15,-3 0 6-15,1-1-3 0,0 1-5 0,-2 0 8 16,0 0-8-16,-1-1 2 0,1-2 6 0,0 3-15 16,1-1 9-16,2-1 0 0,-2 3 4 0,1-3 3 15,1 0-11-15,2 1 10 0,-1 0-12 0,-1 0 5 16,1 1 15-16,-2-1-18 0,0 0 0 0,-1 1 4 15,1 0-18-15,-2 0 13 0,0-1 0 16,-1 2-8-16,-1-1 11 0,1-2 6 0,-1 1 0 16,1 2-3-16,-2 0-2 0,0-1-6 0,3 0-5 15,0 1 18-15,-2-1 1 0,2 2-5 0,1-3 6 16,-2-2-6-16,2 3-6 0,-1-4 2 0,3 5 4 16,0-4-3-16,0 0 10 0,1 0-13 0,-1 1 0 15,1 1 5-15,2-3 0 0,-5 0 11 0,3 0-4 16,-1 2-7-16,-3-2 3 0,2 2 1 0,0-2-8 15,0 3 7-15,-1-2-14 0,2 0-1 0,0 1 18 16,0-2-8-16,2 3 8 0,1-3-3 0,-2 5-6 16,0-5 3-16,3 3-6 0,-2-2 8 0,1-1-2 15,0 4 4-15,-1-2 1 0,0 0-7 0,1 0-3 16,0 0 11-16,-1 0-5 0,2 0 14 16,-2 1-4-16,-1 0-25 0,0-2 11 0,1 1-11 15,1 0 11-15,-1-1 12 0,0 2-3 0,0-3-6 16,-1 2-5-16,2 0 0 0,0 0-4 0,1-2 13 15,-2 0 1-15,1 1 5 0,0 0-1 0,1 1-9 16,1 2 1-16,-1-4 1 0,-1 1-4 0,-2-1 8 16,3 4-2-16,-1-4-8 0,-1 2-1 0,2-1 9 15,-1-1-11-15,1 0 12 0,0 3 6 0,1-2-10 16,0-1 2-16,0 0-10 0,-1 0-1 0,2 0 8 16,-1 0-2-16,1 0 3 0,0 0-1 15,0 0-1-15,0 0 1 0,0 0-1 0,0 0-9 16,0 0-3-16,0 0-4 0,0 0 6 0,0 0 0 15,0 0 1-15,0 0 0 0,0 0-12 0,17 0-19 16,-17 0-41-16,0 0-21 0,0 0-25 0,0 0-26 16,15 0-29-16,-15 0-27 0,13 0-14 0,-3 0 20 15,3 0 28-15,-2 0 56 0</inkml:trace>
  <inkml:trace contextRef="#ctx0" brushRef="#br0" timeOffset="-145972.02">22927 14283 593 0,'0'0'46'0,"0"0"49"0,0 0 57 0,0-3 55 15,0 3 4-15,0-3-12 0,0 3-33 0,0 0-44 16,-19 0-37-16,19 0-25 0,0 0-12 0,-16 0-15 15,16 0-8-15,-17 0-6 0,6 0-1 0,1 0-5 16,1 21 1-16,-2-21-3 0,0 0-6 0,1 23 6 16,1-23-4-16,1 19-1 0,2-19-3 15,-1 21 6-15,2-10 1 0,0 1-6 0,2-2 0 16,2 2-1-16,1-2 5 0,0 2 4 0,0-1 0 16,0-3 4-16,0 1-16 0,0-4 6 0,0 2-2 15,27-3-4-15,-27 1 9 0,19-2-6 0,-19 3-16 16,28-3-24-16,-12-3-26 0,3 2-39 0,-4 0-25 15,1-2-56-15,2 0-49 0,-2 0-53 0,-2 0-51 16,1 0-5-16,-5 0 72 0,1 0 93 0</inkml:trace>
  <inkml:trace contextRef="#ctx0" brushRef="#br0" timeOffset="-145114.15">21475 15846 685 0,'0'-9'68'16,"0"5"79"-16,0-2 101 0,0-2 73 0,0 3-11 15,0-3-50-15,0 6-70 0,0-2-43 0,0 0-36 16,0-1-13-16,0 4-31 0,0-2-25 0,0 3-25 15,0 0-15-15,0 0-2 0,0 0-6 0,0 0-2 16,0 0 4-16,0 0 4 0,0 0-3 0,0 0 5 16,0 28 0-16,0-28-3 0,0 26 6 0,0-9-4 15,0 2 1-15,-20 0-1 0,20-3 1 0,0 5 1 16,0-5 0-16,-14 2-1 0,14-2 2 0,0-1 0 16,-6-2-3-16,6-1 3 0,0-5-7 15,0 2-1-15,0-2-9 0,0-5-6 0,0 2 0 16,0-4-2-16,0 2 12 0,0-2 2 0,0 0-5 15,0 0-19-15,0 0-19 0,0 0-4 0,0-21 8 16,0 21 19-16,0-22 6 0,0 22 1 0,0-31-8 16,0 14 11-16,0 2 7 0,0-4 6 0,17 2 2 15,-17 1-6-15,0-3 10 0,0 5-7 0,0 0 7 16,0 1 1-16,0 1-4 0,10-1-2 0,-10 4 14 16,0 0-1-16,5 3-10 0,-2-2 17 0,-1 3-25 15,0-1 3-15,-1 4 4 0,2 2-14 16,-2-2 7-16,0-1-1 0,4 3 1 0,-3 0 0 15,5 0 8-15,-1 0-3 0,4 0 2 0,0 24 3 16,0-24-1-16,4 19 1 0,-3-19 1 0,-1 26-3 16,-1-13-7-16,-2 2 2 0,-3 0 3 0,0-1 5 15,-2 3 9-15,1-2-5 0,-3 0-4 0,0 0-1 16,0-2-7-16,0 0 12 0,-24-2-13 0,24-2 5 16,0 0 4-16,-32-2-11 0,32-4 16 0,-29 0-19 15,10 0-27-15,1 0-39 0,1-2-62 0,-3-1-96 16,-1 0-98-16,3 0-68 0,1 0-36 0,2 0 110 15</inkml:trace>
  <inkml:trace contextRef="#ctx0" brushRef="#br0" timeOffset="-142485.4">22495 15506 217 0,'0'0'4'0,"0"0"12"15,0 0 0-15,0 0-3 0,0 0-4 0,0 0-8 16,0 0 8-16,0 0 1 0,0 0-1 0,0 0-2 16,0 0-2-16,0 0-7 0,0 0 7 15,0 0-6-15,0 0-7 0,0 0 10 0,0 0-7 16,0 0 14-16,0 0-9 0,0 0 0 0,0 0-2 16,0 0 1-16,0 0 1 0,0 0 0 0,0 0 5 15,0 0-8-15,0 0 15 0,0 0-6 0,0 0 12 16,0 0 2-16,0 0 4 0,0 0 14 0,0 0-3 15,0 0 5-15,0 0 10 0,0 0 8 0,0 0 13 16,0 0 13-16,0 0-3 0,0 0-1 0,0 0-1 16,0 0-28-16,0 0 1 0,0 0-14 0,0 0-16 15,0 0 5-15,0 0-5 0,0 0 10 0,0 0-2 16,0 0 8-16,0 0-5 0,0 0 1 0,0 0-9 16,0 0 0-16,0 0 0 0,0 0-17 0,0 0 16 15,0 0-5-15,0 0-15 0,0 0 4 16,0 0-16-16,0 0-3 0,0 0 11 0,0 0-12 15,0 0 0-15,0 0 12 0,0 0 0 0,0 0 8 16,0 0 8-16,0 15-16 0,0-15-11 0,0 0 11 16,0 0-15-16,0 12 15 0,0-12-4 0,0 0 0 15,0 0-1-15,0 7-15 0,0-7 21 0,0 3-9 16,0-3 12-16,0 0 8 0,0 0-21 16,0 0 10-16,0 3 7 0,0-3 0 0,15 0 13 15,-15 0 16-15,0 0 5 0,0 0 6 0,0 0 6 16,0 0-12-16,0 0 19 0,0 0 8 0,0-19 8 15,0 19-2-15,0 0-31 0,0 0-16 0,0-16-11 16,0 16-4-16,0 0-9 0,0-6 2 0,0 6-8 16,0 0-2-16,0 0 0 0,0-4-6 0,0 4 2 15,0 0 3-15,0 0 0 0,0 0 2 0,0 0-4 16,0 0-3-16,0 0 11 0,-14 0-7 0,14 0 12 16,0 0-12-16,0 19-5 0,0-19-1 0,-7 0-16 15,7 13 7-15,-4-13-10 0,4 0-13 0,0 10-4 16,0-10-23-16,0 6 10 0,0-6-1 0,0 0 7 15,0 0 42-15,0 5-2 0,0-5 10 0,0 0 24 16,0 0-27-16,19 0 12 0,-19 0 14 0,0 0-10 16,0 0 17-16,0 0-2 0,14-19 5 15,-14 19 1-15,0 0-3 0,8-19 5 0,-8 19-1 16,0 0-2-16,0-12 4 0,0 12 3 0,0 0-12 16,0-8-6-16,0 8-6 0,0 0-17 0,0 0 4 15,0 0-5-15,0 0-2 0,0 0-3 0,0 0-4 16,0 0 11-16,0 0-3 0,0 0 4 0,-16 0 17 15,16 0-9-15,0 0-7 0,0 0-9 0,0 19-28 16,0-19-10-16,-9 0 13 0,9 17 0 0,0-17-21 16,0 0-11-16,0 14-22 0,0-14 8 15,0 8 28-15,0-8 24 0,0 5 4 0,0-5 19 16,0 3-1-16,0-1 1 0,20-2 30 0,-20 0-27 0,0 0 18 16,16 0 13-16,-16 0-9 0,0 0 30 15,14 0-5-15,-14-24-17 0,0 24 11 0,10 0-20 16,-10-20 11-16,0 20 12 0,0 0-1 0,0-14 8 15,0 14-17-15,0 0-10 0,0 0-15 0,0-8-7 16,0 8 7-16,0 0-1 0,0 0-4 0,0 0 7 16,0 0-14-16,-17 0-9 0,17 0 6 0,0 0 7 15,0 0 8-15,0 0 6 0,0 0-16 0,0 0-10 16,0 0-2-16,0 0 10 0,0 0 14 0,-8 15-13 16,8-15-1-16,0 0-17 0,0 0-2 15,0 0-1-15,0 11 1 0,0-11 10 0,0 0-18 16,0 0 22-16,0 0-7 0,0 0 8 0,0 0 16 0,0 0-8 15,0 0 12-15,0 0-4 0,0 0 4 16,0 0-4-16,0 0-4 0,17 0 4 0,-17 0 11 16,0-19 10-16,0 19 24 0,0 0 4 0,0-14 2 15,0 14-11-15,0 0-18 0,0-8-4 0,0 8-14 16,0 0 6-16,0 0-14 0,0 0-10 0,0 0-1 16,0 0-5-16,0 0 5 0,0 0 10 0,0 0-5 15,0 0 3-15,0 0 9 0,0 0-6 0,0 0-2 16,0 21 7-16,0-21-14 0,-21 0 2 0,21 0 4 15,0 14-2-15,0-14-6 0,0 0 4 0,0 0-1 16,0 0-9-16,0 0 19 0,0 0-13 0,0 0 7 16,0 0 7-16,0 9-13 0,0-9 13 15,0 0 3-15,0 0-12 0,0 0 13 0,0 0-8 16,0 0-14-16,0 0-6 0,0 0-17 0,0 0-9 16,0 0 4-16,0 0 11 0,0 0-2 0,0-16 5 15,0 16-25-15,0 0-13 0,0 0-12 0,0 0-42 16,0 0 2-16,0 0-9 0,0 0-3 0,0 0 12 15,0 0-25-15,0 0-13 0,0 0 25 0</inkml:trace>
  <inkml:trace contextRef="#ctx0" brushRef="#br0" timeOffset="-140688.41">22516 15532 297 0,'0'0'9'0,"0"0"19"0,0 0 17 16,0 0 20-16,0 0-3 0,0 0-12 0,0 0-9 16,0 0-5-16,0 0-2 0,0 0 2 0,0 0-3 15,0 0-10-15,0 0 8 0,0 0-8 16,0 0-12-16,0 0 3 0,0 0-17 0,0 0-6 15,0 0 8-15,0 0-2 0,0 0 6 0,0 0-1 16,0 0 7-16,0 0-5 0,0 0-10 0,0 0 12 16,0 0-13-16,0 0-32 0,0 0-32 0,0 0-60 15,0 0-53-15,0 0 10 0,0 0 40 0</inkml:trace>
  <inkml:trace contextRef="#ctx0" brushRef="#br0" timeOffset="-138773.78">20239 14511 270 0,'0'13'20'0,"0"-13"5"0,0 0 20 16,0 0 13-16,0 0-15 0,0 8 3 15,0-8-8-15,0 0-7 0,0 0-2 0,0 0-4 16,0 0-10-16,0 0-3 0,0 0-4 0,0 0 0 16,0 0 5-16,0 0-5 0,0 0 3 0,0 0-6 15,0 0 0-15,0 0 2 0,0 0 0 0,0 0 8 16,0 0-6-16,0 0-3 0,0 0-2 0,0 0 4 16,0 0-4-16,0 0-1 0,0 0-2 0,0 0-2 15,0 0 6-15,0 15-2 0,0-15-3 0,0 0 1 16,0 0-8-16,0 0 2 0,0 0 8 0,0 0 4 15,0 0-1-15,0 0 1 0,0 0-4 0,0 0-8 16,0 0 16-16,0 0-6 0,0 0-4 0,0 0 6 16,0 0-5-16,0 0 12 0,0 0 1 15,0 0-1-15,0 0-6 0,0 0 13 0,0 0-5 16,0 0-6-16,0 0 11 0,0 0-22 0,0 0 10 16,0 0 6-16,0 0 0 0,0 0 2 0,0 0 7 15,0 0-9-15,0 0-14 0,0 0 11 0,0 0-12 16,0 0 5-16,0 0 2 0,0 0 1 0,0 0-14 15,0 0 6-15,0 0 2 0,0 0-2 0,0 0-1 16,0 0 3-16,0 0-12 0,0 0 1 16,0 0 17-16,0 0-11 0,0 0 9 0,0 0-16 15,0 0 5-15,0 0-3 0,0 0 10 0,0 0 10 16,0 0-15-16,0 0 7 0,0 0-6 0,0 0-2 16,0 0 8-16,0 0 1 0,0 0-5 0,0 0 0 15,0 0 3-15,0 0 0 0,0 0-14 0,0 0 11 16,0 0-4-16,0 0 0 0,0 0 9 0,0 0-3 15,0 0 3-15,0 0 2 0,0 0 0 0,0 0 1 16,0 0 0-16,0 0-15 0,0 0 23 0,0 0-19 16,0 0-5-16,0 0 11 0,0 0-5 0,0 0 2 15,0 0 7-15,0 0-14 0,0 0-5 0,0 0-7 16,0 0-9-16,0 0 6 0,0 0-32 0,0 0-16 16,0 0-46-16,0 0-54 0,0 0-30 0,0 0 19 15,0 0 53-15</inkml:trace>
  <inkml:trace contextRef="#ctx0" brushRef="#br0" timeOffset="-137083.22">20236 14504 258 0,'0'0'23'0,"0"0"22"0,0 0 24 15,0 0 26-15,0 0 4 0,0 0 3 0,0 0-4 16,0 0-6-16,0 0-8 0,0 0-5 0,0 0-14 16,0 0-7-16,0 0 9 0,0 0-12 0,0 0 8 15,0 0 8-15,0 0-26 0,0 0 12 0,0 0 6 16,0 0-9-16,0 0-13 0,0 0-6 0,0 0-11 16,0 0 4-16,0 0 5 0,0 0-4 0,0 0-4 15,0 0 4-15,0 0 1 0,0 0-1 16,0 0 6-16,0 0-3 0,0 0 10 0,0 0 1 15,0 0 6-15,0 0-10 0,0 0 5 0,0 0 1 16,0 0-8-16,0 0 9 0,0 0-1 0,0 0-11 16,0 0-10-16,0 0 0 0,0-17-3 0,0 17 3 15,0 0 0-15,0-12-10 0,0 12-13 0,0 0 1 16,0-10 1-16,0 10 2 0,0 0 1 0,0-7-6 16,0 7 4-16,0 0-5 0,0-5 4 0,0 5-1 15,0-1-5-15,0 1 2 0,0-1-4 0,0-1-5 16,0 1-15-16,0 1-17 0,0 0-29 0,0-2-26 15,0-1-19-15,0 1-31 0,0 1-27 16,0-2-17-16,0-1-55 0,0-1-18 0,0 3-5 0,19-2-26 16,-19 3 36-16,0-4 65 0</inkml:trace>
  <inkml:trace contextRef="#ctx0" brushRef="#br0" timeOffset="-131443.62">20167 14528 217 0,'0'0'10'15,"0"0"28"-15,0 0 25 0,0 0 24 0,0 0 14 16,0 0 2-16,0 0-3 0,0 0 13 16,0 0 1-16,0 0-5 0,0 0-6 0,0 0-10 15,0 0-9-15,0 0-12 0,0 0 3 0,0 0-10 0,0 0-9 16,0 0 7-16,0 0-17 0,0 0 12 16,0 0-5-16,0 0-6 0,0-20-10 0,0 20-22 15,0 0-7-15,0 0-3 0,0 0-7 0,0 0 4 16,0-17 3-16,0 17-11 0,0-13 20 0,0 13-16 15,0-12 13-15,0 5-2 0,0-1-10 0,0-2 4 16,0 2-15-16,0-1 17 0,24 0 6 0,-24-2 5 16,0 1 7-16,0 2-10 0,0 2-1 0,0 1 0 15,0 0-6-15,13 1-4 0,-13 0-5 0,0 2-5 16,0-1 14-16,0-2 1 0,6 0-6 0,-6 1 10 16,0 1-16-16,4-3 17 0,-3 2 12 0,0 0-16 15,0-2 6-15,3 1-1 0,-3-1-6 0,3 1 3 16,-2-1 4-16,1-1-16 0,2 2-3 0,-1 1 8 15,1-3-10-15,1 0 8 0,-2 1-1 16,1-1 3-16,-1 4 4 0,0-4-14 0,0 2 15 16,-2 1-2-16,0 1 1 0,1-2-4 0,0 2-5 15,-2 0-1-15,3 0 3 0,-1-1 8 0,-1-2 6 16,1 2-6-16,-1-2-2 0,1 1-2 0,-1 0 3 16,2-1 7-16,-1-2-2 0,3 2 1 0,-3-1-4 15,4-1-15-15,-1 1 5 0,-1-1-3 0,3-1 0 16,-1 1 9-16,-1 1-3 0,2-1 7 0,-2 0-2 15,0 3 0-15,-1 0 8 0,-1 0-4 0,1 0 0 16,-2-2 4-16,2 3 0 0,-2 0 9 0,1-1 4 16,-1 0-9-16,-1 3-7 0,-1-3-11 0,2 1-4 15,1 0-5-15,0-1 4 0,-1 1 3 16,2 0-10-16,0 0 16 0,0 0-2 0,1-2-3 16,-1 2 4-16,1-1-6 0,-3 1-3 0,3 0 5 15,-2-1 3-15,0 0 1 0,0 1-2 0,0 0 0 16,-2-1 4-16,3 1-4 0,-2 1 2 0,-2-2-7 15,4 0 2-15,-3 2 6 0,1-1-4 0,1 2 2 16,-2-3-7-16,2 3-3 0,-2-1 5 0,4-3 0 16,-4 3 2-16,3-2 1 0,0 2 6 0,-2-1 1 15,1 0-10-15,0-1-1 0,-1 1-7 0,0 1 2 16,4-2 9-16,-4 2 0 0,2-2 0 16,-2 2 2-16,2-3 2 0,0 2-4 0,-1 0 0 15,-1 0-2-15,2-1-4 0,-1 0 3 0,0-2 4 16,1 3-3-16,0-1 2 0,0-1 1 0,3 1-5 15,-2-1 1-15,1 0 4 0,0 4-1 0,-2-4 3 16,1 1-6-16,-1 4-1 0,-1-4 4 0,0 1-4 16,-1 0 7-16,-1 0 0 0,0 0-5 0,2 1 2 15,-2-1 1-15,0 1 2 0,1 0 8 0,-1 1-6 16,2 0 3-16,-1-1-9 0,1 0-6 0,-2 0 3 16,2 0 1-16,0-2-2 0,2 2 4 0,-1-2-2 15,-2 0-1-15,4 1 6 0,-1-2-4 16,-1 3-1-16,3-2 1 0,-3 3 2 0,0 0 1 0,0-2 0 15,0 1 2-15,-2 0-6 0,-1 1-6 0,1 0 12 16,-1 1-10-16,1-2 1 0,-1 2 8 16,0-1-6-16,1 2 4 0,-2-1-2 0,4-2-4 15,1 1 5-15,1 0 2 0,0-3-2 0,2 0 3 16,1 1-4-16,3 0-1 0,-1-2 3 0,1 0 0 16,-1 1 1-16,0 2-3 0,-1-1 3 0,-3 0-7 15,1 2 1-15,-3 0 5 0,0 1-1 0,-2 1 3 16,0-1 2-16,-3-2-7 0,0 2-3 0,3 1 2 15,-3 0 1-15,3-1 2 0,-1 1 5 0,-1-2-2 16,1 1-5-16,-1 1 5 0,-1-1-9 16,2-1 3-16,1 2 8 0,1-1-10 0,2 0 7 0,2-2 3 15,1 2-12-15,-1 1 9 0,4-2-1 16,-3 1-2-16,-1-1 2 0,1 0 5 0,-3 0-5 16,-1 0-4-16,0 2 10 0,-2-1-10 0,2 0 6 15,-2-1 1-15,1 2-6 0,0-2-3 0,0 1-3 16,4 1 6-16,-3-3 2 0,0 1 4 0,0 1-1 15,3 0-1-15,1 1-1 0,-1-3-2 0,0 1 0 16,-3 1-2-16,3-1-4 0,-2 0 5 0,3 1 5 16,3 0 3-16,-5-1-7 0,3 2 4 0,-2 0 1 15,3-2-6-15,-4 2 10 0,1 0-15 0,-1 0-1 16,-4 0 11-16,2 0-3 0,-3 0 8 16,3 0-2-16,-2 0-13 0,0 0 6 0,2 0-1 15,0 0 0-15,0 0 5 0,4 0-5 0,-3 0 2 16,3 0 3-16,-1 0-1 0,4 0-3 0,-2 0 4 15,0 0-3-15,-1 0-2 0,-1 0 3 0,1 0-3 16,-3 0 4-16,0 0-4 0,-1 14 3 0,-2-14-3 16,0 0 0-16,-3 0-3 0,2 0 3 0,0 9 7 15,-1-9-6-15,0 4 10 0,0-4-3 0,1 3-9 16,0 0 10-16,0 0-12 0,1-1 3 0,-2-1 3 16,1 1-5-16,2-1 11 0,-2 2-5 0,2-1 0 15,3 1 0-15,-1 0-1 0,2-2-2 0,-1 0 2 16,-3 2-2-16,1-2-6 0,-1 0 8 15,0-1-3-15,-5 2 5 0,1-2 2 0,-1 1-2 16,0-1 1-16,0 0-1 0,0 0 4 0,0 0-4 16,0 0-3-16,0 0 1 0,0 0 5 0,0 0-6 15,-17 0 3-15,17 0-3 0,0 0-7 0,0 0 4 16,-12 0 5-16,12 0-7 0,-11-17 4 0,4 17-2 16,-2 0-2-16,-1 0 8 0,0-14-3 0,-4 14-4 15,0 0 0-15,1 0-1 0,-6 0 4 0,3 0 3 16,-2 0-1-16,-2 0 3 0,2 0-10 0,1 0 12 15,1-6-5-15,1 6 2 0,2 0 4 16,2 0-13-16,0 0 5 0,2 0 0 0,-1-3-6 0,1 1 11 16,4 2-5-16,-2-1-1 0,-1-2 4 15,2 3-5-15,1-1 8 0,0 1-11 0,0 0 8 16,0 0-5-16,-4 0-3 0,0 0 6 0,0 0-2 16,-4 0 1-16,0 0-2 0,-1 0 12 0,-2 0-14 15,2 20 8-15,1-20 3 0,0 0-15 0,2 0 14 16,0 13-5-16,1-13-6 0,-3 0 8 0,7 0 0 15,-2 9-1-15,2-9 3 0,-1 0-5 16,2 0-1-16,1 0-2 0,-1 0 2 0,2 4 3 0,0-4-1 16,0 0-1-16,-2 4-2 0,-1-3-5 0,1 0 1 15,-3 4 8-15,-2-3 1 0,-1 2 4 16,1-1-1-16,0 0-10 0,0 1 10 0,-1 2-6 16,2-3 5-16,-1-1-3 0,2 0-11 0,1 1 8 15,1 1-6-15,0-3 4 0,1 1 8 0,-1-1-1 16,1 2-4-16,2-2 8 0,0 0-6 0,-1 1-6 15,-1 1 11-15,1-2-5 0,0 1-1 0,1 1 3 16,-1-1-6-16,1 1-4 0,-2-1 8 0,-3 4 1 16,1-1-4-16,0 1 3 0,-3-2-13 0,2 2 6 15,-1 1 1-15,2-1 6 0,0 0-1 0,-1-1 0 16,2 0 5-16,1-2-5 0,2 1 3 0,0 1 2 16,-1-2-3-16,-2 0-5 0,4 0 4 0,-1 1-2 15,-2-1-3-15,0 0 2 0,1 3 5 0,-1-5-1 16,1 3-2-16,-2 1 6 0,-1-1-4 0,-1 1-3 15,2-1 2-15,-4 1-5 0,3-1-1 16,-1 1 5-16,2-1-1 0,-2 0 3 0,2 1 1 16,1 1-3-16,0-3 4 0,0 1-4 0,1 0 6 15,-2 0-6-15,1 0 0 0,1 2-8 0,0-3-1 16,0 2 9-16,1 0 0 0,-6-1 7 0,3 2-2 16,1-1-5-16,-1 0-4 0,-2 1 8 0,-1 1-5 15,1 0 1-15,0-2 3 0,0 2-2 16,1-2-5-16,1 2 8 0,-1-1-3 0,-1 0-1 0,2-1 7 15,1 1-8-15,0-3 1 0,1 1 0 0,0-1-5 16,0 0 0-16,0 1 2 0,2 0-3 0,-4 0 12 16,3-2-6-16,0 2 1 0,-1 0 2 15,1-1-3-15,-2 1-1 0,0 1 5 0,-1-1-2 16,1 1-2-16,1-1-2 0,-2 0 4 0,2 2-3 16,-1-1-5-16,0-1 13 0,3 0-9 0,-1 2-1 15,-1 0 12-15,2 1-10 0,-2-2 1 0,0 1 6 16,0 1-9-16,1 1 2 0,-3-3 7 0,2 1-8 15,0 2 1-15,0-3-2 0,2 3-3 0,-2-2 2 16,-1 0 10-16,2 1 1 0,-1-3-3 0,0 3-4 16,0-2 2-16,1 3-4 0,-1-3 5 15,1 0-3-15,-1 1-9 0,2-2 6 0,-2 4 1 0,0-2 9 16,1 2-1-16,0-3-3 0,1 3-2 0,-1 1-3 16,-2 0 8-16,1-2-1 0,2 2 0 0,-3 2-6 15,1-1-6-15,0-1 0 0,-1 2 5 16,3-1 4-16,-2 0 4 0,1-3 1 0,0 2-3 15,0-4 3-15,1 2-15 0,-1-3 8 0,1 0-2 16,0-1 3-16,1 2 4 0,1 1-8 0,0-1-2 16,-1 1 0-16,0-1 5 0,1 1 4 0,0 1 4 15,0 0-8-15,0-1 6 0,0 2-2 0,-3 2-6 16,3-3 3-16,0 5-2 0,0-2 6 0,0-1-2 16,0-2 3-16,0 2-7 0,0 0-4 0,0 0 7 15,0-1 1-15,0-2 1 0,0 1-1 0,0-1-2 16,0 1-1-16,0-1 0 0,0 0-2 0,0-2 4 15,0 1-7-15,0 1 2 0,0-1 5 16,0 0-3-16,0-3 4 0,0 3 5 0,0-2-9 16,0 2-2-16,0-4 0 0,0 3-6 0,0-1 11 15,0-1-1-15,0-1 2 0,0 2 3 0,0-2-5 16,0 2 2-16,0 0-4 0,0-2 4 0,0 0-4 16,0 2 0-16,0-1 1 0,0-1-1 0,0 2 0 15,0-2-4-15,0 1 8 0,0-1-5 0,0 0 9 16,0 1-6-16,0-1-1 0,0 1 3 0,0-1-9 15,0-1 6-15,0 2 2 0,0-2-4 16,0 0 2-16,0 0 9 0,0 0-11 0,0 0 1 16,0 0 7-16,0 0-12 0,0 0 17 0,0 0 3 15,0 0-8-15,0 0 13 0,0 0-8 0,0 0-2 16,0 0 11-16,0 0-9 0,0 0-10 0,0 0 4 16,18 0-14-16,-18-19-2 0,0 19 3 0,0-12 1 15,0 12-10-15,9-16-5 0,-9 7-5 0,6-1-7 16,-6-5 8-16,6 5-10 0,0-3 2 0,-1-1-11 15,0-3-9-15,0 2 11 0,-1-1 7 0,1-5 0 16,3 2 5-16,-2 0 9 0,0 3-16 0,2-3 13 16,0 2 14-16,-1-2 2 0,0 2 5 0,1 1-5 15,1 1 6-15,0 0-4 0,-2-3 9 16,2 0 2-16,0 3-2 0,1-1-7 0,0-1 5 16,3 2 1-16,-3-1-7 0,2 1 13 0,2 2-10 15,-1-4 3-15,1 2 5 0,-1-1-4 0,2 1-6 16,-1 1 11-16,3-2-13 0,-3 1-4 0,4-2 12 15,-6 4-9-15,3 0 17 0,-2 0-4 0,2 0-3 16,-4 1 2-16,1 0-10 0,-2-1 18 0,1 2 2 16,-2 0 0-16,0 0 5 0,0 0-13 0,0 1-6 15,-3 2 8-15,2-2-9 0,-2 1 9 0,0-2-1 16,2 3-6-16,2-1 0 0,-3-1-7 0,1 3 9 16,1-6-5-16,1 4-1 0,0-1 10 0,-3 1-13 15,-1 0 13-15,2-1 1 0,-1 2-10 0,0-1 7 16,-1 1 2-16,1 2 2 0,-3-1-6 0,2 1-2 15,-1 0-9-15,1 0 5 0,-1 2 12 16,2 0-3-16,-2 1-1 0,0 0-4 0,2-2-7 16,-1 2 5-16,1-1-2 0,1 1 4 0,-1-1 1 15,7 0 2-15,-3 0 1 0,0 0-10 0,2-1 6 16,-3 3 0-16,0-2 0 0,0 1-1 0,1-2 0 16,-2 2-2-16,2-2 8 0,-2 1 5 0,2 0 6 15,4 0 0-15,-2-1-7 0,0 2 4 16,0-2-4-16,0 0-9 0,-4 0 7 0,2-1-1 0,2 3-14 15,-3-3 14-15,2 1-2 0,-4 0-6 16,2 0 15-16,0 2-10 0,1-2-2 0,0 0 8 0,-5 3-13 16,3-3 4-16,-2 1-1 0,-1 2-1 15,2-1 3-15,-3-1 2 0,0 2-10 0,1 1-3 16,-1-2 10-16,-1 2-11 0,0-1 7 0,-1 2 3 16,-1 0-14-16,0 0 2 0,-1 0-1 0,2 0-6 15,2 0 5-15,-4 0 3 0,0 0-4 0,2 0-3 16,1 0 0-16,-3 0 0 0,2 0 4 0,-1 0-1 15,2 0-5-15,-1 0-8 0,3 0-17 0,-2 0-18 16,0 0-30-16,-1 0-30 0,2 0-43 0,-3 0-35 16,3 0-23-16,-1 0-27 0,-1 0 8 0,3 0 6 15,-1 0 50-15,2 0 69 0</inkml:trace>
  <inkml:trace contextRef="#ctx0" brushRef="#br0" timeOffset="-129565.54">21735 14128 173 0,'0'0'8'0,"0"0"6"0,0 0 13 0,0 0 10 15,0 0 3-15,0 0 6 0,0 0 4 0,0 0-5 16,0 0-3-16,0 0-2 0,0 0 1 0,0 0 12 16,0 0 7-16,0 0-6 0,0 0-17 0,0 0 8 15,0 0-4-15,-17 0 7 0,17 0 21 0,0 0-12 16,0 0 9-16,0 0 3 0,0 0-11 0,0 0-5 15,0 0-6-15,0 0 12 0,0 0 3 0,-9 0 14 16,9 0 6-16,-5 0-1 0,5 0-6 16,0 0-12-16,-5 0-1 0,4 0-17 0,-3 0 2 15,3-17-3-15,-1 17-13 0,2 0-10 0,-1 0-2 16,-1 0 5-16,2 0-1 0,-2 0 4 0,1 0-11 16,0 0-6-16,1 0-13 0,0 0-2 0,0 0 1 15,0 0-6-15,0 0 9 0,0 0-1 0,0 0-6 16,0 0 3-16,0 0-1 0,0 0-5 0,0 0 10 15,0 0-1-15,0 0 2 0,0 0 3 0,0 0-11 16,0 0 5-16,0 0 0 0,0 0 5 16,0 0 1-16,0 0-1 0,0 0 2 0,0 0 0 15,0 0 2-15,0 0 2 0,0 0 1 0,0 0-9 16,0 0 8-16,0 0-8 0,0 0 5 0,0 0 5 16,0 0 1-16,0 0 1 0,0 0-2 0,0 0 20 15,0 0 9-15,0 0 14 0,0 0 8 0,0 0-5 16,0 0-9-16,0 0-9 0,0 0-17 0,0 0-17 15,0 0-1-15,0 0 5 0,0 0-3 0,0 0 7 16,0 0-5-16,-20-17-8 0,20 17 6 0,0 0-4 16,-13 0-1-16,13 0-1 0,-9 0-6 0,9 0 5 15,-8 0 2-15,8 0-4 0,-2 0 4 0,2 0-7 16,-2 0-1-16,2 0 4 0,0 0-1 16,0 0 4-16,0 0 5 0,-1 0 0 0,0 0-3 15,1 0-2-15,0 21-1 0,0-21 0 0,0 0 3 16,0 13 0-16,0-13-4 0,0 0-5 0,0 11-2 15,0-11 7-15,0 0-4 0,0 0 10 0,20 0 7 16,-20 0-7-16,0 0 10 0,0 0-3 0,0 0-4 16,0 0 0-16,0 0-4 0,8 0-2 0,-8 0 6 15,0 0-1-15,6-23 8 0,-6 23 1 0,2 0-5 16,-2-17 0-16,0 17-4 0,0-10-4 0,0 10 6 16,0-11-3-16,0 11-5 0,0-8 5 0,0 8-9 15,0 0 8-15,0-6 2 0,-19 6-6 16,19 0-2-16,0 0-5 0,0 0-3 0,0 0 1 15,0 0 5-15,0 0 3 0,0 0-1 0,-12 0 10 16,12 0-3-16,-5 20-3 0,5-20 2 0,-5 0-12 16,3 18 6-16,1-18-4 0,1 0-3 0,0 14-4 15,0-14-9-15,0 9-3 0,0-9 3 0,0 8 2 16,0-8 8-16,0 6 6 0,21-6-4 0,-21 4 13 16,0-4-6-16,0 0 2 0,0 0 8 0,0 0-9 15,12 0 5-15,-12 0 0 0,0 0-5 0,0 0 7 16,6 0-4-16,-6-23 6 0,0 23-5 0,0 0 5 15,0-22 0-15,0 22 2 0,0-12 6 16,0 12 3-16,0-10 1 0,0 10-9 0,0 0-2 16,0-8-1-16,0 8-10 0,-19 0 1 0,19 0-1 15,0 0-8-15,0 0 11 0,0 0 5 0,0 0-3 16,0 0 0-16,-12 21 0 0,12-21-3 0,0 0-3 16,0 18 3-16,-8-18 4 0,8 14-4 0,0-14 2 15,0 13-3-15,0-13-11 0,0 9-3 0,0-9-9 16,0 9 1-16,0-9 9 0,22 3 4 0,-22-3 14 15,0 0 8-15,0 0-4 0,18 0-2 0,-18 0 0 16,0 0 0-16,15 0-7 0,-15 0 2 0,0-18-1 16,9 18 4-16,-9 0 1 0,0-16 8 0,0 16 5 15,0 0-5-15,0-13 0 0,0 13 1 0,0 0-2 16,0-9-12-16,0 9 3 0,0 0-5 0,0 0-3 16,0 0 2-16,0 0 2 0,0 0 1 15,-15 0-6-15,15 0 10 0,0 0-3 0,0 0-1 16,0 0 5-16,0 0-4 0,0 21-1 0,0-21 2 15,0 0-5-15,0 15 1 0,0-15 3 0,0 0-1 16,0 12 4-16,0-12-1 0,0 0-4 0,0 0 5 16,0 5-4-16,0-5 0 0,0 0 11 0,0 0-9 15,0 0 9-15,0 0-2 0,0 0-4 0,0 0-2 16,0 0-1-16,0-17 5 0,0 17-5 0,11 0 6 16,-11-15 1-16,0 15-2 0,0 0 4 15,0-12-2-15,0 12-1 0,0 0-5 0,0 0-2 0,0 0-1 16,0 0-5-16,0 0 1 0,0 0 2 15,0 0-2-15,0 0 1 0,0 0 4 0,0 0 1 16,0 0-1-16,0 0-2 0,-15 0 3 0,15 0-3 16,0 16 2-16,0-16 2 0,0 0-6 0,0 0 0 15,0 12 3-15,0-12 2 0,0 0 1 0,0 7 2 16,0-7-3-16,0 3-2 0,0-3-3 0,0 1 5 16,0-1 5-16,18 0 0 0,-18 0 9 0,0 0-12 15,0 0-5-15,0 0 4 0,0 0-3 0,0 0 4 16,0 0 3-16,0-17-3 0,0 17-3 0,0 0-1 15,0-15-3-15,0 15 1 0,0 0 0 16,0-12-9-16,0 12-9 0,0 0-21 0,0-7-41 16,0 7-45-16,0 0-56 0,0 0-91 0,0 0-77 15,0 0-70-15,0 0 0 0,0-3 108 0</inkml:trace>
  <inkml:trace contextRef="#ctx0" brushRef="#br0" timeOffset="-127515.21">21653 14085 383 0,'0'0'13'0,"0"0"10"0,0 0 7 0,0 0-1 15,0 0-9-15,0-6-8 0,0 6-6 16,0 0 1-16,-19 0-1 0,19 0-3 0,0 0 6 16,0 0-4-16,0 0 3 0,0 0 3 0,-13 23-11 15,13-23 9-15,0 0-10 0,-6 0 4 0,6 14-1 16,-2-14 0-16,2 0 1 0,0 0-4 0,0 0-1 15,0 11-3-15,0-11 7 0,0 0 4 0,0 0-1 16,0 0 4-16,0 0 1 0,15 0-2 0,-15 0 18 16,0 0 11-16,0 0 12 0,0 0 15 0,0 0 20 15,0 0 4-15,0 0 2 0,0 0 3 0,0 0-15 16,0 0-28-16,0 0-3 0,0 0-16 16,0 0-19-16,0 0 8 0,0 0-16 0,0 0 4 15,0 0-8-15,0 0 8 0,0 0-8 0,-15 0 4 16,15 0-1-16,0 0-7 0,0 0 12 0,0 0-23 15,0 0 11-15,0 0-8 0,0 0 16 0,0 0-12 16,0 0 24-16,0 0-1 0,0 0-15 0,0 0 24 16,0 0-13-16,0 0 13 0,19 0-1 0,-19 0 6 15,0 0-6-15,13 0 3 0,-13 0 12 0,10 0-1 16,-10 0 16-16,8 0 1 0,-8 0-1 0,7 0-9 16,-7 0-4-16,3 0 1 0,-2-18 6 0,-1 18 16 15,0 0-14-15,0 0 0 0,0-15-17 0,0 15-8 16,0 0 9-16,0 0-21 0,0-9 1 15,0 9-11-15,0 0-19 0,0 0 17 0,0 0-3 16,0 0-8-16,0 0 13 0,-18 0-3 0,18 0 3 16,0 0 9-16,0 0-14 0,0 0 5 0,0 21-6 15,0-21-1-15,0 0 10 0,0 14-5 0,0-14 4 16,0 8-2-16,0-8-1 0,0 9-4 0,0-9 5 16,0 7 6-16,0-4-3 0,0-3 5 15,23 5-7-15,-23-5-1 0,0 0 4 0,19 0-2 0,-19 0 4 16,0 0 12-16,14 0 4 0,-14 0 9 0,0 0 6 15,6-22-3-15,-6 22 8 0,0 0-10 0,0-21-10 16,0 21-3-16,0-15-20 0,0 15 3 0,-25-15 4 16,25 15-2-16,0-13 7 0,-19 13-2 15,19-8-5-15,0 8-3 0,-14-4-1 0,14 4-8 16,0 0-2-16,0 0-1 0,0 0 2 0,-7 0 10 16,7 0 1-16,-5 0-4 0,5 0 6 0,-6 26-12 15,5-26 9-15,-1 0 2 0,-3 23-5 0,4-23 4 16,1 13-10-16,0-13-1 0,0 14 3 0,0-14-4 15,0 14-2-15,0-14 0 0,25 10-4 0,-25-10 7 16,0 6 7-16,18-4-2 0,-18-2 7 0,0 0-3 16,18 0 4-16,-18 0 2 0,12 0-8 0,-12 0 2 15,9 0-6-15,-9-23 3 0,4 23 6 0,-4 0 3 16,0-23-1-16,0 23-3 0,0-14-4 16,0 14 3-16,0-13-3 0,0 13 2 0,-20-11 5 15,20 11-13-15,0-7 2 0,0 7 2 0,-19 0-3 16,19 0 0-16,0 0 2 0,-15 0 1 0,15 0 4 15,0 0 2-15,-12 0 1 0,12 25-6 0,-7-25-5 16,7 0 4-16,-2 20 0 0,2-20 2 0,0 14 3 16,0-14-5-16,0 13 2 0,0-13-4 0,0 9-3 15,0-9 7-15,0 6-6 0,25-6 11 0,-25 0-4 16,0 0-2-16,22 0 8 0,-22 0-13 16,18 0 9-16,-18 0 2 0,14 0-6 0,-14-19 9 15,13 19-5-15,-13 0 3 0,7-19 2 0,-7 19-3 0,0-14 1 16,0 14-5-16,0-17 0 0,0 17-1 0,0-17-2 15,-24 10 1-15,24 0 4 0,0 2-3 16,-16 1-2-16,16 1-1 0,0 1-9 0,0 2 5 16,-13 0 3-16,13 0-4 0,0 0 6 0,0 0 2 15,-10 0 0-15,10 22 5 0,-6-22 0 0,3 0 2 16,1 27-4-16,1-27-2 0,-2 15-4 0,3-15-5 16,0 13 7-16,0-13 4 0,0 12 3 0,0-12 0 15,23 6 1-15,-23-6-7 0,0 0 3 0,0 5 2 16,16-5-3-16,-16 0 7 0,0 0-6 15,11 0 3-15,-11 0 0 0,10 0-3 0,-10-23 1 16,8 23-6-16,-8 0-5 0,0-22 1 0,0 22 2 0,0-19-2 16,0 19 9-16,0-21-6 0,0 21 0 0,-21-15 4 15,21 7-14-15,0 8-34 0,0-6-65 16,0 6-49-16,-13 0-61 0,13 0-78 0,0 0-95 16,-13 23-79-16,5-23 57 0,-1 23 113 0</inkml:trace>
  <inkml:trace contextRef="#ctx0" brushRef="#br0" timeOffset="-126015.99">20911 14869 30 0,'0'0'-4'15,"0"0"17"-15,0 0 24 0,0 0 19 0,0 0 16 16,0 0-1-16,0 0-15 0,0 18-4 0,0-18 13 16,0 0 5-16,0 0 12 0,0 14 7 0,0-14-6 15,0 0-7-15,0 8-9 0,0-8-22 16,0 0-6-16,0 4-7 0,0-4-7 0,0 0-2 15,0 0-4-15,0 0-3 0,0 3 33 0,0-3 11 16,0 0 17-16,0 0 37 0,0 0-5 0,0 0 18 16,0 0-6-16,0 0-21 0,0 0-8 0,0 0-17 15,0 0-13-15,0 0-20 0,0-17-16 0,0 17 9 16,0 0 2-16,17 0 12 0,-17-17 2 16,0 17-5-16,0-13-2 0,0 13-13 0,0-12 1 15,0 12-16-15,0-8 2 0,0 4-4 0,0 0-7 16,0 3-3-16,0-2-2 0,0 3 2 0,0 0-7 15,-16 0 4-15,16 0-9 0,0 0-2 0,0 0 4 16,0 0-7-16,0 0 12 0,0 0-1 0,0 0 3 16,0 0 9-16,0 20-3 0,0-20 2 0,0 0-11 15,0 20-1-15,0-20-2 0,0 11 1 0,0-11 10 16,0 10-7-16,0-10 7 0,21 7-1 0,-21-7-2 16,0 3 6-16,16-3-7 0,-16 0 1 0,0 0-3 15,18 0-1-15,-18 0 10 0,12 0-5 0,-12-20 7 16,11 20-6-16,-5 0-7 0,-6-20 10 0,5 20 1 15,-5-18 7-15,0 18 6 0,0-18-9 0,0 8-1 16,0 0-4-16,0 3-11 0,0-1 5 16,0 2-4-16,-23 1 0 0,23 2 5 0,0-1-11 15,0 4 1-15,0-3-3 0,-15 3 5 0,15 0 4 16,0 0 2-16,0 0 1 0,-12 0-10 0,12 20 9 16,-9-20-4-16,9 0 3 0,-7 18 4 0,5-18 0 15,2 15-5-15,-4-15-1 0,4 14 0 0,0-14-4 16,0 18 5-16,0-11-1 0,0-1 3 0,0 2-3 15,0-3-1-15,20 2-1 0,-20-4-6 16,0 1 4-16,0-3 4 0,15 2 6 0,-15-3 3 0,0 0-2 16,0 0-2-16,15 0 1 0,-15 0 4 0,8 0 1 15,-8 0-2-15,9-22-4 0,-7 22 6 16,-1 0 0-16,-1-22 3 0,0 22-3 0,0-20-7 16,0 8-1-16,0 12 1 0,0-18 1 0,0 9-5 15,-23 3 4-15,23 0-6 0,0 0 1 0,0 6 2 16,0 0-4-16,-17-3-4 0,17 3 6 0,0 0 0 15,-12 0 3-15,12 0 1 0,-9 0-7 0,9 21 9 16,-13-21-7-16,6 0 2 0,5 22 5 0,-2-22-8 16,1 17 7-16,1-17 7 0,0 18-7 15,2-18 2-15,0 18-5 0,0-9-5 0,0-4 7 0,0 2-6 16,0 0 7-16,0-4 5 0,23 0-6 0,-23-1 11 16,0 0-5-16,0-1-1 0,18-1 1 0,-18 0-4 15,0 0 1-15,13 0-1 0,-13 0 6 16,0 0-6-16,0 0-2 0,7-22 5 0,-7 22-4 15,0 0 0-15,0-22 2 0,0 22-11 0,0-20 1 16,0 20 0-16,-26-16 2 0,26 16 3 0,0-12-4 16,-26 12-2-16,26-6-1 0,-14 6 4 0,14 0 1 15,-18 0 1-15,18 0 5 0,-13 0-9 0,13 0 4 16,-11 0 4-16,11 27-2 0,-9-27 2 0,7 0 0 16,-1 20 1-16,2-20-3 0,-1 17-4 0,2-17 0 15,0 9 2-15,0-9 1 0,0 10 4 0,0-10 7 16,0 7-11-16,0-7 4 0,22 5 3 0,-22-5-5 15,0 2 9-15,18-2-8 0,-18 0 3 0,0 0-3 16,19 0-4-16,-19 0 4 0,14 0 2 0,-6 0 3 16,-1-19-2-16,-7 19 1 0,8 0-6 0,-3 0-5 15,-3 0 2-15,0-13-2 0,-2 13-12 16,0 0-16-16,0 0-30 0,0 0-32 0,0 0-47 16,0 0-44-16,0 0-50 0,0 0-61 0,0 0-31 15,0 0-19-15,0 0-9 0,0 0 67 0,0 0 89 16</inkml:trace>
  <inkml:trace contextRef="#ctx0" brushRef="#br0" timeOffset="-125351.36">21722 14047 295 0,'0'0'25'0,"0"0"20"0,0 7 17 0,0-7 18 16,0 0-10-16,0 0 3 0,0 3 12 0,0-2 13 16,0-1 29-16,0 1 7 0,0 2 7 0,0-3 8 15,0 2-29-15,0-1-17 0,0 0-28 0,0-1-33 16,0 0 2-16,0 2-8 0,0-2 6 0,0 2-13 15,0-2-2-15,0 1 1 0,0-1-4 0,0 0 12 16,0 0-11-16,0 0-9 0,0 0 5 0,0 0 4 16,0 0 0-16,0 0 7 0,0 0 3 0,0 0-2 15,0 0 11-15,0 0 1 0,0 0 1 0,0 0-4 16,0 0-13-16,0 0 1 0,0 0-20 0,0 0-3 16,0 0 4-16,0 0-12 0,0 0 8 0,0 0-5 15,0 0-6-15,0 0-20 0,0 0-36 16,0-17-35-16,0 17-55 0,0 0-40 0,0-13-45 15,0 13-51-15,0-14-18 0,0 7-7 0,0-1-1 16,0-4 75-16,-27 2 76 0</inkml:trace>
  <inkml:trace contextRef="#ctx0" brushRef="#br0" timeOffset="-125032.53">21471 13602 151 0,'0'0'-1'0,"0"0"14"0,0 0 13 0,0 0 12 16,0 0 20-16,-12 0 0 0,12 0 7 0,0 0 10 15,0 0-10-15,0 0 7 0,0 0-11 0,0 0 6 16,0 0-6-16,0 0-14 0,0 0-9 0,0 0-32 16,0 0 5-16,0 0-20 0,0 0 14 0,0 0-9 15,0 0-21-15,0 0-4 0,0 0-47 16,0 0-23-16,0 0-23 0,0 0 8 0,0 0 13 16,0 0 10-16,0 0 8 0,0 0 6 0,20 22 22 15</inkml:trace>
  <inkml:trace contextRef="#ctx0" brushRef="#br0" timeOffset="-124493.98">21676 14053 73 0,'0'0'6'0,"0"0"5"16,0 0 6-16,0 0 7 0,0-14-10 0,0 14 0 16,0 0-6-16,0 0-8 0,-17-9 1 0,17 9 0 15,0-8 0-15,0 8-1 0,0-4 2 0,0 1-9 16,0 0-4-16,0 0-10 0,0 2-18 0,0-2 3 15,0 3 2-15</inkml:trace>
  <inkml:trace contextRef="#ctx0" brushRef="#br0" timeOffset="-116551.39">21465 13633 281 0,'0'0'26'0,"0"0"24"16,0 0 8-16,0 0 31 0,0 0-29 0,0 0-4 15,0 0 4-15,0 0-36 0,0 0 13 16,0 0-8-16,0 0-5 0,0 0 19 0,0 0-9 0,0 0-7 16,0 0 13-16,0 0-14 0,0 0 13 15,0 0 8-15,0 0 0 0,0 0 8 0,0 0-10 16,0 0 3-16,0 0-6 0,0 0 5 0,0 0 21 16,0 0 6-16,0 0-7 0,0 0 12 0,0 0-4 15,0 0-11-15,0 0-2 0,0 0-1 0,0 0-9 16,0 0 0-16,0 0 14 0,0 0-20 0,0 0 3 15,0 0-9-15,0 0-6 0,0 0-2 0,0 0 1 16,0 0 2-16,0 0-8 0,0 0 2 0,0 0-10 16,0 0-9-16,17 0-3 0,-17 0-3 15,0 0 1-15,0 0 4 0,0 0 2 0,0 0-2 16,0 0-5-16,0 0-3 0,0 0-3 0,0 0 0 16,0 0 0-16,0 0 0 0,0 0-2 0,0 0 1 15,0 0-2-15,0 0 4 0,0 0 4 0,0 0 1 16,0 0 0-16,0 0 0 0,0 0 1 0,21 0 5 15,-21 0 14-15,0 0 5 0,0 0 2 0,0 0-1 16,0 0-9-16,0 0-1 0,0 0 1 0,17 0-6 16,-17 0 2-16,0 0-2 0,8 0 2 0,-8 0 4 15,7 0-9-15,-2 0 0 0,1 0-5 0,-1 0 0 16,0 0-3-16,0 0 1 0,0 0-1 0,3 0 2 16,-3 0 8-16,-1 0 3 0,-1 0 6 0,2 0 3 15,-1 0 1-15,-1 0 0 0,0 0-1 16,1 0-3-16,-2 0-7 0,4 0-8 0,-4 0-2 15,2 0-3-15,1 0-1 0,-1 0-5 0,0 0-1 16,0 0 4-16,1 0-2 0,-1 0 6 0,0 0-5 16,0 0-1-16,1 0 1 0,-1 0 0 0,2 0 2 15,-1 0-5-15,-2 0 2 0,1 0 2 0,0 0 2 16,0 0 1-16,-2 0-4 0,1 0 3 0,-2 0-3 16,0 0 0-16,-1 0 5 0,4 0-1 0,-2 0 0 15,-2 0 4-15,3 0-4 0,-1 0-4 0,1 0 1 16,2 0 4-16,0 0-4 0,1 0 1 0,2 0 0 15,-3 0-5-15,1 0 3 0,0 0 0 0,-1 0 2 16,3 0-3-16,-3 0 4 0,1 0 1 16,-1 0-6-16,0 0 7 0,-1 0-8 0,-1 0 3 15,-1 0 2-15,-1 0-4 0,0 0 5 0,-1 0-5 16,0 0 2-16,0 0 1 0,2 0 2 0,-1 0-1 16,1 0-2-16,0 0 3 0,0 0-3 0,2 0-2 15,-2 0 5-15,5 0-3 0,-1 0-4 0,-1 0 9 16,-1 0-7-16,1 0 2 0,0 0 5 0,-1 0-8 15,-1 0 6-15,0 0-3 0,-1 0-5 0,-2 8 8 16,1-8 0-16,2 0-7 0,-3 0 10 0,0 0-6 16,1 0 3-16,0 0-2 0,2 0 2 0,-1 0-2 15,1 7-1-15,-1-7 6 0,2 0-5 0,1 4-1 16,0-3 0-16,-1 1 3 0,0 1-4 16,1-1 6-16,1 0-3 0,-1 0-7 0,0 2 11 15,-1-3-10-15,-1 2 9 0,1-2 4 0,0 1-8 16,-3 0 1-16,2-2-7 0,-2 1 3 0,0-1-4 15,-1 2 11-15,2-2-2 0,0 2-3 0,-2-2 2 16,3 1-4-16,0-1 3 0,-2 0 2 0,2 2 0 16,1-1 1-16,-1 0 1 0,0 1-3 0,1-1 2 15,-2 0-1-15,3 1-4 0,-2-1 1 0,2 2 2 16,-4-1-5-16,2 1 7 0,-1-2-1 0,-1 1-2 16,3 1 6-16,-3-2-8 0,3 2 6 0,-3-3-4 15,3 3 5-15,-1-2 1 0,-1 1-7 0,2 0 7 16,-3-1-9-16,1 0 9 0,2 3-2 15,-1-3-5-15,-2 2 2 0,3-1-5 0,-2 0 2 16,2 3 4-16,0-3-1 0,1-2 1 0,-3 2-6 16,1 0 0-16,-1 0 1 0,1-1 4 0,-1 0 5 15,1 2-4-15,-2-2 1 0,2 4-6 0,-2-3 3 16,1-1 5-16,2 2-3 0,1-1 1 0,0 2-2 16,-2-2 0-16,3 1 0 0,-2-1 0 0,2 1 3 15,0 0-4-15,-2-1-1 0,-2 2-3 0,1-4-1 16,-1 1 7-16,0 0-1 0,-1 1 1 0,2-2 2 15,-2 0-3-15,-1 1-4 0,0-1-2 0,0 3 1 16,0-1 2-16,0-2 4 0,0 3 6 0,0-2-3 16,0 3-6-16,0-4 4 0,0 1-3 15,0 2-2-15,17 0 0 0,-17-3 0 0,0 2-1 16,13 1 2-16,-13-1 4 0,0-1-4 0,10 3 5 16,-10-2 0-16,7 0-3 0,-2 1-1 0,-2-2-2 15,-2 2 1-15,3-1 1 0,-4 0 2 0,3 1 0 16,0 0-3-16,0-2 2 0,-2 3-4 0,0-2-1 15,0 2 4-15,2-2 0 0,-1-1 2 0,-1 3-1 16,1-3 0-16,0 2 2 0,0-1-4 0,-1-1 4 16,1 1-2-16,0 1-3 0,1-1 0 15,0 2-3-15,-1-3 5 0,-2 1 1 0,1 1 0 16,2-1 4-16,-2 0-3 0,2-1-3 0,-3 1 6 16,0 1-5-16,1-2 3 0,3 1-4 0,-3 1-4 15,1-1 3-15,0 0-1 0,0 1 4 0,1 0 3 16,1-2 3-16,-2 2-7 0,-2-2 2 0,1 1-1 15,1 0-3-15,-1-1 0 0,2 1 2 0,-3 0-3 16,0-1-1-16,1 2 5 0,2-3-2 0,1 3-1 16,-3 0 3-16,0-3 1 0,1 1 0 0,0 0 1 15,1 4-3-15,-1-4-5 0,2 1 4 0,-3 1 6 16,3-1-10-16,0 2 8 0,1-2-6 0,-3 3-1 16,1-2 10-16,-1-1-2 0,1 0 0 0,-2 3 0 15,2-4-6-15,-2 2-1 0,1 1 3 16,0-3-2-16,-1 3 2 0,0-3 0 0,0 3-1 15,1-3-2-15,-2 2 2 0,0-2 3 0,0 1-4 16,0-1 3-16,0 1 3 0,0 0-4 0,0-1 3 16,0 1 1-16,0 0-9 0,0 0 9 0,0 0-7 15,1 0 2-15,2 1 5 0,-1 1-6 0,-1-2 11 16,2 3-11-16,-2-1-1 0,1-1-1 0,1-1-2 16,-1 3 8-16,0-2 1 0,-1 0-1 0,0-1-2 15,2 2 0-15,-2 0-2 0,2-1 2 0,-2-2 0 16,0 1 0-16,2 2-3 0,0 0 1 15,0-2 1-15,-2 0 2 0,1 2 4 0,1 1-6 0,-2-3 5 16,-1 1-5-16,3 0 3 0,-2 2 5 0,0-4-7 16,0 3 3-16,-1-2-5 0,3 1 0 15,-2 1 1-15,3 0-1 0,-3 0 2 0,-1 0-1 16,3-2 3-16,-2 3 1 0,1-1-5 0,-2 0 4 16,0-1-4-16,0-2 2 0,2 3 3 0,-1-1 2 15,0-2 0-15,2 3 2 0,-3-1-6 0,0-1-3 16,1 0-3-16,1 3 0 0,-2-5 5 0,0 1 2 15,0 1 5-15,0 2-4 0,0-4-1 0,0 1-1 16,0 3-5-16,0-3 2 0,0 2 3 0,0-1 0 16,0 0-1-16,0 1 1 0,0-1-1 15,0 1-1-15,0 0 3 0,0 1 1 0,0-1-5 0,0 3 4 16,0-3-6-16,13 1 5 0,-13 1 0 16,0-2-2-16,0 0 6 0,0 1-4 0,0 0-1 15,0-1 1-15,0-1-6 0,0 2 3 0,0-1 4 16,0-1-3-16,0 3 2 0,0-1-2 0,0-2 0 15,0 4 1-15,0-4 3 0,0 1 1 0,0 0-8 16,0 0 2-16,18 0-3 0,-18-2 6 0,0 1 0 16,0 0 6-16,0 1-1 0,0-1-8 0,0 1 5 15,0 0-6-15,0 0 1 0,0 1-2 0,0 1 2 16,0-1 0-16,0 0 6 0,0 0 1 0,10 0-3 16,-10-1 2-16,0 0-3 0,0 1-2 0,0-1-1 15,0 0-1-15,5 0 2 0,-5 1-1 0,0 0 4 16,0-1-1-16,3-1-1 0,-3 0 3 15,1-1 1-15,1-1-3 0,-2 1 0 0,0 1 3 16,1 1-9-16,0 1 9 0,-1-2-6 0,0 5-2 16,0-2 9-16,0 0-10 0,0 0 7 0,3 2 1 15,-3-2-3-15,0 0 3 0,0 0-3 0,0 0 0 16,0 0-5-16,0 0 6 0,0-1-1 0,0-1 4 16,0 3 1-16,0 1-6 0,0-3 8 0,0 2-12 15,0 1 4-15,0-1 4 0,0 2-3 0,0-2 4 16,0 0-3-16,0 0-5 0,0-2 2 0,0 1-1 15,0-1 3-15,0 0 1 0,0 0 2 0,0-2 1 16,0 1-9-16,0-2-3 0,0 0-24 16,0-1-30-16,0 3-28 0,0-3-45 0,0 1-39 15,0-1-38-15,0 2-63 0,0-2-101 0,0 0-77 16,0 2-62-16,0 0 99 0,0 0 149 0</inkml:trace>
  <inkml:trace contextRef="#ctx0" brushRef="#br0" timeOffset="-112491.5">21003 14843 409 0,'0'-2'26'0,"0"0"30"0,0 0 20 0,0 1 28 16,0 1-8-16,0 0-11 0,0 0-7 15,0 0-21-15,0 0-18 0,0 0-19 0,0 0-9 16,0 0-9-16,0 0 1 0,0 0-2 0,0 0 1 15,0 0-9-15,0 0 2 0,0 0 7 0,0 0-13 16,0 0 18-16,0 0 0 0,0 16-3 0,0-16-4 16,0 0 5-16,0 11-11 0,0-11 0 0,0 0 26 15,0 14-15-15,0-14 4 0,0 6-5 0,0-6-4 16,0 4 6-16,0-4 2 0,0 3 6 0,0-3-2 16,0 0 6-16,0 0 29 0,0 0 20 0,0 0 23 15,0 0 18-15,0 0 3 0,0 0-16 0,0 0-30 16,0 0-27-16,0 0-18 0,0 0 6 15,0-19 10-15,0 19 10 0,0 0-8 0,0 0-10 16,0-16-3-16,0 16-9 0,0 0-5 0,0 0-2 16,0 0-4-16,0-8-11 0,0 8 6 0,-17 0-12 15,17 0 5-15,0 0 9 0,-13 0-5 0,13 0 6 16,0 0-7-16,0 0 1 0,-7 0-1 0,7 0 6 16,0 0-7-16,-4 24 7 0,4-24-5 0,-3 0-2 15,0 17 16-15,1-17-18 0,1 0 4 0,0 17-10 16,1-17-4-16,0 8-2 0,0-8-8 15,0 0 0-15,0 7 0 0,0-7 7 0,0 2 17 0,0-2 12 16,0 0-5-16,0 0-1 0,0 0-2 16,0 0 0-16,17 0 8 0,-17 0-2 0,0-21-1 15,0 21 0-15,17 0 2 0,-17-18 7 0,8 18-1 16,-8-14 7-16,5 14-1 0,-5-10-1 0,0 10 0 16,0 0-11-16,0-7-1 0,0 7-11 0,0 0 4 15,0 0 3-15,0 0-6 0,-20 0 7 0,20 0-8 16,0 0 3-16,0 0-6 0,0 0 4 0,0 0-1 15,-13 0-3-15,13 0 9 0,0 17-1 0,0-17-3 16,0 0-8-16,0 14 6 0,0-14-14 0,0 0-7 16,0 15-11-16,0-15-35 0,0 8-16 0,0-8-9 15,0 7 12-15,0-7 10 0,0 5 32 0,0-3 23 16,0-1 9-16,0-1 2 0,0 0 8 0,0 0-7 16,0 0 8-16,0 0 13 0,20 0-2 15,-20 0 7-15,0-23-1 0,0 23 11 0,17 0 4 16,-17-19 26-16,0 19 3 0,0-15-5 0,0 15 3 15,0 0-20-15,0-12-21 0,0 12-9 0,0 0-7 16,0-7-16-16,-17 7 11 0,17 0 0 0,0 0-13 16,0 0 12-16,0 0 3 0,0 0 4 0,0 0 4 15,0 0-9-15,0 21-8 0,-10-21-4 0,10 0 9 16,0 17-1-16,-8-17 9 0,8 0-2 0,0 15-11 16,0-15-5-16,0 10-16 0,0-10-10 15,0 8 2-15,0-8 6 0,0 7 5 0,0-3 17 0,0-1-1 16,0-2 11-16,0 1 6 0,0-2-9 0,19 0 10 15,-19 0-10-15,0 0 12 0,0 0 7 16,0 0-2-16,12 0 7 0,-12-25-8 0,0 25 5 16,0 0-3-16,7-25 5 0,-7 25-5 0,0-15 7 15,0 15 6-15,0-13-13 0,0 13 10 0,0 0-24 16,0-8-9-16,0 8 4 0,-19 0-9 0,19 0 6 16,0 0 8-16,0 0-1 0,0 0-1 0,0 0 9 15,-11 0-14-15,11 19 10 0,0-19 1 0,-8 0-14 16,8 20 16-16,0-20-10 0,0 12 1 0,0-12 11 15,0 13-9-15,0-13 1 0,0 10 1 16,0-10-11-16,0 10-5 0,0-5-7 0,0-5-12 16,0 5 10-16,0-3 17 0,0 0 1 0,0-2 21 15,0 0 3-15,0 0-18 0,0 0 12 0,0 0-3 16,0 0-9-16,24 0 15 0,-24-25-12 0,0 25-1 16,0-18 0-16,12 18-6 0,-12-19 8 0,0 19-15 15,0-18 12-15,0 18 2 0,0-13-13 0,0 13-12 16,0-11-62-16,0 11-82 0,0-5-80 0,0 5-79 15,0-3-37-15,0 3 79 0</inkml:trace>
  <inkml:trace contextRef="#ctx0" brushRef="#br0" timeOffset="-108828.27">20260 14572 337 0,'0'0'21'0,"0"0"19"0,0 0 13 0,0 0 9 16,0 0 1-16,0 0-8 0,0 0-9 0,0 0 18 15,0 0-3-15,0 0 22 0,0 0 4 0,0 0-8 16,0 0 9-16,0 0-12 0,0 0-12 0,0 0-7 16,0 0-8-16,0 0-6 0,0 0 9 0,0 0-1 15,0 0-6-15,0 0 0 0,0 0 5 0,0 0-5 16,0 0-5-16,0 0-5 0,0 0-7 16,0 0-8-16,0 0-4 0,0 0-7 0,0 0 4 0,0 0 9 15,0 0-5-15,0 0 3 0,0 0-2 16,0 0 2-16,0 0 5 0,0 0 10 0,0 0-2 15,0 0-2-15,0 0 2 0,0 0-9 0,0 0 5 16,0 0-10-16,0 0-8 0,0 0-1 0,0 0-10 16,0 0 8-16,0 0 1 0,0 0-7 0,0 0-3 15,0 0-2-15,0 0 5 0,0 0 17 0,0 0 18 16,0 0 6-16,0 0-1 0,0 18-5 0,0-18-10 16,-23 0-7-16,23 19-6 0,0-19-6 0,0 13-1 15,0-13-3-15,0 14 1 0,-11-7 0 0,11-1 0 16,0 3 2-16,0-3 4 0,0 1-2 15,0-1-3-15,-6 2-1 0,6-2-2 0,0 1 5 16,-4 0 0-16,3-3 2 0,1 2 5 0,-1 0-4 16,-1-2 2-16,2 3 3 0,0-3-2 0,-1 3-4 15,1-3 5-15,0 3-6 0,0 0 0 0,0-2 0 16,0 0-5-16,0 3 5 0,0-4-5 0,0 2 4 16,0-2-1-16,0 4-4 0,0-3 2 0,0 1-3 15,0 0 1-15,0 0-9 0,0-1 12 16,0-1-8-16,0 0 8 0,0 2 5 0,0-2-9 0,0-1 9 15,0-1-8-15,0 1 6 0,0 1-4 16,0-1 3-16,0-1-1 0,0 0 2 0,0 1 2 16,0 0-2-16,0-1-1 0,0 1-1 0,0-1 2 15,0 1-2-15,0 1 1 0,0-3-4 0,0 2-1 16,0-2-3-16,0 2 4 0,0 0-1 0,0-1-6 16,0 1 5-16,0 0-3 0,0 0 1 0,0 1 3 15,0-3-1-15,0 4 0 0,0-2 4 0,0 1-2 16,0 0 2-16,0-2 0 0,0 2-1 0,20-2 1 15,-20 1 0-15,0 2 4 0,0-1 0 0,0-1 8 16,0 3-3-16,0-2-2 0,11 2-1 0,-11-2-6 16,0 3 1-16,5-4 0 0,-5 2-2 0,5 1 5 15,-3-3-7-15,-2 0 4 0,1 2-6 16,0-1 2-16,2 0 5 0,-1 0-6 0,-1-2 6 0,2 1-2 16,0 2-7-16,-1-2 5 0,0 1 3 15,1-1-9-15,-1 1 10 0,3 1 1 0,-4-1-6 16,3-1 6-16,-1 3-2 0,-1-3-10 0,1 1 5 15,-1 1-1-15,0-1-3 0,-1-1 8 0,1 0-6 16,0 1 2-16,-1-1 2 0,2 3-1 0,-2-3 2 16,5 0 0-16,-5 2-7 0,1-1 7 0,2-1-3 15,0 2-1-15,0 0 5 0,-2 0-7 0,2-2 4 16,0 2-4-16,1-2 4 0,-3 1-4 0,2 1 1 16,0-2-2-16,1 2-1 0,-1-1 5 0,-2-2-3 15,1 3 1-15,-1-2 1 0,3 1-2 0,-4-1 1 16,1-1 2-16,0 1 3 0,-1 1-2 15,2-2-2-15,-2 0 2 0,2 1-6 0,-1-1-1 16,1 1 3-16,1 1-1 0,-1 0 4 0,1-3 4 16,-2 2-4-16,2 1-1 0,-1-2 0 0,-1 0-2 15,2 1-1-15,0 1 4 0,-2 0-5 0,1-2 6 16,1 2-1-16,1 0 0 0,-2-1 0 0,1 0-6 16,0 1 2-16,-2-2 0 0,1 0 3 0,1 1 2 15,-3 1 0-15,1-4-1 0,1 1 0 0,0 2-2 16,0 0-2-16,1 0 3 0,0 0 2 15,-3-1 0-15,3 2 0 0,-2-4-4 0,3 4 0 16,-2-1 3-16,-1-1-2 0,3 2 2 0,-1-3-3 16,0 1 2-16,-1 1 0 0,1 0-3 0,1 0 3 15,-1 0-5-15,1-1 5 0,1-1 7 0,-2 3-6 16,1 0 4-16,-1-2-3 0,1 2-5 0,0-2 1 16,0 1-1-16,-2 2 3 0,3-3-1 0,-4 0 1 15,3 1 0-15,0-1 2 0,0-2-8 0,-1 5 6 16,-1-3-1-16,1 1-3 0,0-2 9 0,1 1-3 15,-1 2-3-15,1-4 0 0,1 4-1 0,-1-1 1 16,1-2 5-16,1 4-4 0,-1-3 0 0,1 4-1 16,0-4-3-16,0 1 4 0,1 3 0 0,-1-3-1 15,-1 2-2-15,-1-1 3 0,0 0 4 0,2-1-4 16,0 0 3-16,-2 1-5 0,-1 0 1 0,1 0 5 16,0-3-6-16,-1 3 3 0,2-3-6 15,0 2 1-15,0 1 3 0,-1-4-1 0,2 4 3 16,1-2-3-16,-3 1 5 0,2-1 5 0,0-2-4 15,1 3 1-15,0-2-6 0,0 1-2 0,0-2 6 16,-1 1-5-16,3-1 5 0,-3 0-4 0,1 3 0 16,-2-2-7-16,0-1 6 0,0 2 0 0,-1-1-2 15,-2-1 12-15,2 0-9 0,0 0 2 0,-1 3 1 16,0-3-9-16,-1 0 8 0,3 1 1 0,0-1-8 16,-2 0 7-16,1 0-3 0,2 2-3 0,-2-1 4 15,0 1 4-15,0 0-6 0,-1-2-1 16,-2 0 0-16,5 1-3 0,-5-1 7 0,-1 5 1 15,1-5-2-15,-1 0 7 0,0 1-6 0,3 2 0 16,1-3 6-16,0 0-10 0,0 3 9 0,2-3-3 16,0 1-4-16,-1-1 0 0,0 0-7 0,1 1 8 15,0-1-2-15,-1 0 1 0,-1 0 7 0,0 0-10 16,0 0 10-16,3 0-7 0,0 0-5 0,-1 0 7 16,-1 0-7-16,1 0 4 0,-2 0 1 0,3 0 0 15,-3 0 4-15,0 0 0 0,1 0-3 0,-2 0 5 16,-3 0-8-16,0 0 5 0,2 0 3 0,-2 0-9 15,-1 0 7-15,1 0-2 0,1 0-3 0,-2 0 7 16,2 0-1-16,2 0-1 0,0 0-6 16,1 0 0-16,2 0 2 0,1 0-1 0,1 0 9 15,0 0-3-15,2 0-6 0,-2 0 4 0,3 0-1 16,-2 0 0-16,0 0-2 0,0 0 0 0,-3 0 1 16,0 0-3-16,-1 0 10 0,-2 0-6 0,-2-11-4 15,2 11 10-15,0 0-7 0,-3 0-2 0,1 0 8 16,2 0-14-16,-1-8 4 0,2 8 3 0,-2-4-6 15,1 4 7-15,1-4-17 0,0 1-2 0,0 0-6 16,2 0-2-16,-1-1 17 0,4 3-3 0,-4-3 10 16,2 2 0-16,-2 0 0 0,-1 0 5 0,1-1-2 15,-2 2 4-15,-2 1-2 0,0 0 0 0,1-1 4 16,-3-2-5-16,1 3-2 0,1 0 5 16,-1-4-6-16,-1 3 1 0,3-3 2 0,-2 0-1 0,0 2-8 15,2-1 11-15,-1 1-4 0,-1 0-7 16,2-1 13-16,-1 1-10 0,-2 2-1 0,2-1 7 15,-1-1-7-15,-1 2-4 0,0 0 2 0,0 0-7 16,0 0 2-16,0 0 6 0,0 0-5 0,0 0 7 16,0 0-6-16,0 0 2 0,0 0 6 0,0 0-4 15,0 0 6-15,-16 0 1 0,16 0-4 0,0 0 5 16,0 0 4-16,0 19-10 0,-12-19 7 0,12 0-3 16,0 0-6-16,-10 0 7 0,10 0 2 0,-5 12-3 15,0-12 2-15,0 0 3 0,1 0-5 0,-1 7-1 16,-2-7 3-16,1 3-3 0,0 0 1 15,-1-3 6-15,1 3-1 0,-3-1-5 0,2-2 2 16,-3 3-2-16,1-3 1 0,-1 0 4 0,1 0-2 16,-2 0-4-16,1 0 1 0,1 0-2 0,0 0 0 15,-1 0 2-15,0 0-3 0,0 0 6 0,-1 0 1 16,2 0-1-16,-2 0-2 0,-1 0 1 0,0 0-2 16,2 0 0-16,-5-16 3 0,5 16-6 0,-2 0-1 15,0 0 4-15,0 0-1 0,2 0 2 0,2 0 0 16,-2 0 1-16,-1 0-5 0,2-6 1 0,1 6 2 15,1 0-5-15,0 0 7 0,1 0 1 0,-2 0-2 16,2 0 4-16,0 0-4 0,-1-5-1 16,1 5 2-16,-3 0-4 0,0-2 7 0,0 1-7 15,0-2 4-15,1 1 2 0,-2 2-5 0,3-2 4 16,1 0-6-16,-1 0 2 0,-1 0-4 0,0 1 4 16,0-2 6-16,0 1-2 0,-2 1 0 0,0-1 2 15,-2 1-4-15,0-4 0 0,2 5 3 0,-3-3 1 16,3-1-8-16,-1 1 7 0,0 0-1 0,2-1-7 15,0 1 12-15,3-1-9 0,-2 1 0 0,1-1 5 16,2 0-5-16,-1 2 3 0,1 0-1 0,-1-3 1 16,3 2 1-16,-2 0-2 0,0-1-3 0,0 1 4 15,0-1-1-15,0 1-2 0,1-2 6 16,-1 2-8-16,0-2 4 0,-1 1 3 0,1 1-5 16,-2-1 2-16,3-1 0 0,0 0 2 0,-1 1 0 15,0-1-1-15,1 2 0 0,-1-3-5 0,-1 2 4 16,1-1 1-16,-2 0 0 0,3 1 0 0,-1 0 3 15,0-2 0-15,0 3 2 0,1-2-3 0,1 0 2 16,0 2 1-16,0 0-6 0,-1 0 4 0,2 0-2 16,-2 1-5-16,-1-1 7 0,2 0-3 0,-3 1-2 15,1-1 4-15,3 1 1 0,-2-2-3 0,0 3 2 16,0-4-1-16,-2 2 3 0,0 0 2 0,2-2 7 16,-1 2-3-16,0 0-2 0,1-2 3 0,-2 1-11 15,1-1 3-15,0 2-1 0,3-2 2 0,-2 3 8 16,-1-4-5-16,0 1 1 0,0-1-3 15,1 2-2-15,1 0 8 0,-1-2-7 0,0 0-1 16,0 0 0-16,-1 0-5 0,0-1 2 0,2 2 5 16,-1-1-3-16,0-1 4 0,0 2 0 0,2-2-1 15,-2 0 2-15,1 2-1 0,0 1 2 0,-1-4-4 16,1 3 0-16,1-2-2 0,-1 2 0 0,1 0 3 16,-3-2-7-16,2 1 1 0,1 1 4 0,-2-1-1 15,2-2 3-15,-2 4-3 0,2-2-6 0,-2 1 2 16,2-2 2-16,0 3 0 0,-1-2 0 0,1 2 0 15,-1-2 3-15,1 0-4 0,-1 1 7 0,2 0-7 16,-2 0-3-16,0 1 7 0,1-2-6 0,0 1 6 16,0 1-2-16,0-3-2 0,0 3 0 15,1-1-1-15,-1-1 0 0,0-1 2 0,-1 1 3 16,1 0-2-16,-1-1 0 0,1-2-1 0,0 3-2 16,0-3 6-16,-2 1-7 0,2 0-1 0,1-1 5 15,-2-1-4-15,0 1 9 0,0-3-4 0,0 4-3 16,2-2 1-16,-1 2-4 0,0-1 4 0,1-1-3 15,0 4 2-15,1-5 1 0,-1 4-3 0,-1 0 3 16,1-3-1-16,1 3-3 0,0-1 8 0,-1 1-3 16,1-3 1-16,0 2-2 0,0-1-6 0,0 0 3 15,0 1-5-15,0-5 6 0,0 6 2 0,0-3-5 16,0-1 2-16,0 4 2 0,0-4-1 0,0 4 1 16,0-1 3-16,0 2-7 0,0 0 7 15,0-1 5-15,15 1-14 0,-15-1 8 0,0 2-6 16,0 2-2-16,0-3 14 0,0 3-5 0,0 1 2 15,0 0-8-15,11 1 1 0,-11 1-2 0,0 0-1 16,0 0 9-16,0 0-8 0,0 0 6 0,0 0 3 16,0 0-2-16,0 0 1 0,0 0-3 0,0 0 4 15,0 0 5-15,0 0-1 0,0 0 2 0,0 0-4 16,0 0-9-16,0 0-1 0,0 0-3 0,0 0-2 16,0 0 2-16,0 0 2 0,0 0-8 15,0 0 1-15,0 0 2 0,0 0 4 0,0 0 8 16,0 0 1-16,0 0 3 0,0 18-2 0,0-18 1 15,0 15-5-15,-16-15-3 0,16 21-4 0,0-11 0 16,0 3 10-16,0-3-3 0,-8 4 4 0,8-1-3 16,0 1-6-16,0 1 6 0,0 0-1 0,0 0 3 15,0 1 2-15,0-1-3 0,0 1-1 0,0-1 1 16,0 3 1-16,0-4-4 0,0 2 6 0,0-2-2 16,0-1-4-16,16 0 2 0,-16 1-2 0,0-1 6 15,0-3 0-15,9 3 4 0,-9-3-2 0,0 2-2 16,10 0 1-16,-10-2-7 0,7 2 0 0,-4-2 7 15,1-1-3-15,0 1 4 0,0 0-2 16,2 2-11-16,-1-2 5 0,0 0 1 0,0 1 6 16,-1-2 1-16,1 0-3 0,1 1-2 0,-2-1-8 0,1-1 9 15,0 0-1-15,0 1 0 0,-2-1 3 16,1 0-8-16,1 1 4 0,0-2-4 0,0 0 6 16,0 0-3-16,2 0-1 0,0 0 8 0,-2-1-7 15,1 2 3-15,1-1-4 0,-2-2-2 0,2 0 4 16,-2 2-4-16,4 0 9 0,-2-2-7 0,1 1 0 15,1 1 6-15,-1-2-6 0,2 2 3 0,1 0-1 16,-2 1-4-16,2-2 0 0,1 1-3 0,-1 0 8 16,3 0-4-16,-1 1 2 0,0-2 8 0,0 3-9 15,1-3 7-15,-1 1-5 0,0 1-4 0,0-1-1 16,0 0 5-16,0-1 1 0,-2 1-3 0,0 1-2 16,0-4-3-16,0 2-1 0,0-1 4 15,0 1 6-15,0 1-8 0,-1-2-6 0,4 2-8 16,-3 1-12-16,2-1-1 0,-1 1-3 0,1 0-11 15,3-1-4-15,-2 0-10 0,1 4-13 0,0-5-9 16,1 0-20-16,-1 1-35 0,4 0-43 0,-2 0-59 16,5-1-107-16,1-1-142 0,6-4-92 0,-1 2 88 15</inkml:trace>
</inkml:ink>
</file>

<file path=ppt/ink/ink5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2-08T08:00:21.813"/>
    </inkml:context>
    <inkml:brush xml:id="br0">
      <inkml:brushProperty name="width" value="0.06667" units="cm"/>
      <inkml:brushProperty name="height" value="0.06667" units="cm"/>
      <inkml:brushProperty name="fitToCurve" value="1"/>
    </inkml:brush>
  </inkml:definitions>
  <inkml:trace contextRef="#ctx0" brushRef="#br0">4710-8676 21,'0'0'29,"0"0"0,0 0-2,0 0-10,0 0 3,0 0 3,0 0-7,0 0 0,0 0 3,0 0-6,0 0 2,0 0-4,0 0 2,0 0-7,0 0 0,0 0 4,0 0-5,0 0 8,0 0-9,0 0 6,0 0-7,0 0 9,0 0 0,0 0 4,0 0-2,0 0-3,0 0-11,0 0 9,0 0 2,0 0 1,0 0-8,0 0 0,32-19 0,-32 19-3,15-4 2,-5 2 11,-2-1-11,0 0-3,7-1-5,-2 2 7,1 1 1,-2-4-3,3 4 0,-1-2 5,-1 2-4,-1 1-3,-1-2-2,2 0 6,-13 2-4,19-2-10,-11-1 12,-8 3 8,13 3-11,-13-3-3,0 0-1,17-3 8,-17 3-6,9 4 4,-4 1-2,-5-5 4,11 1-5,-11-1-2,8 9-1,-2-7 6,-1 4-4,-5-6 7,10 16-7,-7-8 4,-2-2-4,-1-6-4,4 17 9,-4-17-4,-1 18-5,1-18 9,-7 22-9,-1-12 11,-2 3-9,1 0 5,-2-1 0,-4 1 3,4 0 0,0-1 4,-1-5-5,0 4-1,4-1 9,1-4-7,7-6 1,-15 11-4,9-5 0,6-6-5,-9 10 1,9-10 6,-11 6-3,11-6 0,0 0 3,-8 8 2,8-8 0,0 0 0,0 0-2,0 0 5,0 0-4,-11 10 1,11-10-10,0 0 10,0 0-1,0 0-1,0 0 3,0 0-5,0 0 4,0 0 1,0 0-3,0 0 6,0 0-6,0 0 0,0 0 5,0 0-5,0 0-4,0 0 5,0 0 2,0 0 2,0 0-3,0 0 3,0 0-9,0 0 3,45-15 6,-45 15-9,22-1 4,-10-1-3,-12 2 7,28 0 8,-14 0-6,-1 2-8,-13-2 1,19 1 1,-4-1 2,-15 0-7,26 0 9,-18 3-3,5 1-2,-3 0 0,1 0 0,-3 0 6,3 2-7,0 1 4,-4-5-10,-2 5 7,2-3 1,-1 2-8,-6-6 7,8 10-1,-4-4-2,-3 3 9,-1-9-7,3 13 3,-3-13-6,0 12 5,0-12 8,-4 14-10,0-8 4,-3 1-2,2-1 8,-5 4-10,2-4 7,-2 4-10,0-3 10,1-1-3,0-1-4,-2 4 2,-1-2 1,-3 1 2,-3 0 0,3-4-1,2 2 1,0-1 3,0 0-6,-3-1 5,16-4-2,-21 6 0,12-4-1,9-2 10,-15 4 4,15-4 1,-18 2-11,18-2 5,-15 0-2,15 0 4,0 0-3,-21-2 3,21 2-12,0 0-2,-18 1 3,18-1 0,0 0-6,-18-1-13,18 1-9,0 0-12,0 0-38,-12-1-83,12 1 37</inkml:trace>
  <inkml:trace contextRef="#ctx0" brushRef="#br0" timeOffset="1211.83">5432-8603 33,'0'0'45,"0"0"-2,2-6-15,-2 6 6,0 0-13,0 0 9,0 0-3,0 0-7,0 0-3,0 0 2,0 0-6,0 0 3,0 0-8,-12-12 6,12 12-8,0 0 4,0 0-5,0 0 2,-5-6 0,5 6-9,0 0 3,0 0-3,0 0 6,0 0-2,0 0 3,0 0 5,0 0-12,-14-1 1,14 1-1,0 0-3,0 0 1,-15 1-1,15-1 5,0 0 3,-12 4-10,12-4 3,-11 1 6,11-1-3,-7 6 3,7-6-5,0 0-4,-9 5 3,9-5 1,-7 5-3,7-5 0,-8 7 9,8-7-2,-11 6-3,11-6-5,0 0 7,-12 13 0,12-13-9,-7 13 9,7-13-2,-5 2 3,5-2-4,0 0 1,-4 14-6,4-14 13,-3 12-11,3-12 3,-8 8 1,8-8-2,-2 10 4,2-10-4,-2 8 2,2-8 2,0 0 3,4 15-1,-4-15 0,2 11-4,-2-11-1,0 15 1,0-15 6,2 10-3,-2-10 2,4 14-4,-4-14 2,1 8-3,-1-8-2,2 10 1,-2-10 9,5 8-6,-5-8-2,0 0 1,4 10 2,-4-10 1,0 0 4,0 0 2,8 4-5,-8-4 5,6 5-1,-6-5 8,0 0 6,0 0-7,11 3 0,-11-3 6,0 0 3,15-2-4,-15 2 3,0 0 15,0 0-18,0 0 3,0 0-5,23-4 4,-23 4-11,0 0 12,13-2-7,-13 2-3,12-6 5,-12 6-9,13-8 9,-13 8-7,0 0 5,16-7-6,-16 7-9,11-5 9,-11 5-6,12-6-3,-12 6-1,14-6 19,-14 6-7,12-7-4,-12 7-6,0 0-1,16-5 2,-16 5 23,8-6-27,-8 6 5,10-8 0,-10 8-6,0 0 9,9-10-7,-9 10 15,0 0-8,12-7-1,-12 7 5,0 0-4,10-9 7,-10 9-15,0 0 10,8-9-3,-8 9 1,8-14 0,-8 14-1,7-10-1,-7 10 5,0 0-6,5-14 15,-5 14-18,0 0 7,9-8 0,-9 8 5,0 0 4,0 0-13,0-14-5,0 14 7,0 0 6,0 0-15,0-16-7,0 16 6,0 0 17,0 0-3,0 0 3,-6-20-4,6 20 10,0 0-1,0 0-16,-3-12 18,-1 6-16,4 6 8,0 0 2,0 0 8,0 0-18,-8-14-2,8 14 3,-4-9-7,4 9 0,0 0-2,-7-9-4,7 9 9,0 0-4,-9-6 10,9 6-7,-7-4 6,7 4-5,0 0-21,-7-6 16,7 6 12,0 0-3,0 0-15,-12-6-7,12 6 8,0 0-5,-16 0 6,16 0-9,-10-2 14,10 2-9,0 0 11,0 0-16,-16-2-9,16 2-1,0 0-4,-18 0-8,18 0 8,-17-2-11,17 2 11,-18 0-16,18 0-9,-18 0-54,6 6-120,4 0 55</inkml:trace>
</inkml:ink>
</file>

<file path=ppt/ink/ink5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2-08T08:07:59.505"/>
    </inkml:context>
    <inkml:brush xml:id="br0">
      <inkml:brushProperty name="width" value="0.06667" units="cm"/>
      <inkml:brushProperty name="height" value="0.06667" units="cm"/>
      <inkml:brushProperty name="color" value="#4472C4"/>
      <inkml:brushProperty name="fitToCurve" value="1"/>
    </inkml:brush>
    <inkml:brush xml:id="br1">
      <inkml:brushProperty name="width" value="0.06667" units="cm"/>
      <inkml:brushProperty name="height" value="0.06667" units="cm"/>
      <inkml:brushProperty name="color" value="#ED7D31"/>
      <inkml:brushProperty name="fitToCurve" value="1"/>
    </inkml:brush>
  </inkml:definitions>
  <inkml:trace contextRef="#ctx0" brushRef="#br0">11410-477 60,'0'0'72,"0"0"-7,0 0-12,0 0 0,0 0-2,0 0-5,0 0-7,0 0 6,0 0 4,0 0-6,0 0-13,0 0 0,0 0 5,0 0-8,0 0 5,0 0-4,0 0-2,0 0 3,0 0 5,0 0-3,0 0 1,0 0-8,0 0 16,0 0-20,0 0 5,0 0-5,0 0 5,0 0-8,0 0 5,0 0 0,0 0 4,0 0-3,0 0-3,0 0-10,0 0 5,0 0-15,0 0 12,0 0-2,0 0-12,0 0-5,0 0-15,0 0-12,0 0-22,0 0-3,0 0-6,0 0-5,0 0-12,0 0-59,6 26-153,-6-26 68</inkml:trace>
  <inkml:trace contextRef="#ctx0" brushRef="#br1" timeOffset="136440.69">11621-3086 17,'0'0'18,"0"0"1,0 0-1,0 0 4,0 0-4,0 0 1,0 0-4,0 0 2,0 0-3,0 0-2,0 0 3,0 0-3,0 0 0,0 0-4,0 0-1,0 0 7,0 0-11,0 0 1,0 0-1,0 0 5,0 0-2,0 0 0,0 0 3,0 0-2,0 0-5,0 0 7,0 0-2,0 0-2,0 0 3,0 0-2,0 0 3,0 0-4,0 0-1,0 0 1,0 0-2,0 0 0,0 0 0,0 0 0,0 0 1,0 0-3,0 0 3,0 0-7,0 0 7,0 0-3,0 0-1,0 0 5,0 0-2,0 0 0,0 0 2,0 0 1,0 0-7,0 0 5,0 0 1,0 0 0,0 0-2,0 0-4,0 0 6,0 0-6,0 0 4,0 0 5,0 0-3,0 0 2,0 0-2,0 0-3,0 0-1,0 0 0,0 0 11,0 0-8,0 0 3,0 0-8,0 0 1,0 0 8,0 0-8,0 0 1,0 0 1,0 0 0,0 0-4,0 0 2,0 0 1,0 0-1,0 0 1,0 0 3,0 0-4,0 0-5,0 0 4,0 0-1,0 0 6,0 0-9,0 0 6,0 0 0,0 0-2,0 0 3,0 0-5,0 0 5,0 0-2,0 0 2,0 0-3,0 0 1,0 0-3,0 0 6,0 0-2,0 0-2,0 0 1,0 0-4,0 0 11,0 0-7,0 0 0,0 0 7,0 0-6,0 0 3,0 0 1,0 0-5,0 0-1,0 0 2,0 0 2,0 0-4,0 0-4,0 0 2,0 0 3,0 0 0,0 0-3,0 0 1,0 0-1,0 0 1,0 0 7,0 0-8,0 0 6,0 0-3,0 0 3,0 0-3,0 0 10,0 0-2,0 0-2,0 0 2,0 0 1,0 0 2,0 0-2,0 0 8,0 0-4,0 0 1,0 0-2,0 0-4,0 0 2,0 0-9,0 0 9,0 0 4,0 0-6,0 0-8,0 0 4,0 0-1,0 0 2,0 0 3,0 0-5,0 0-1,0 0-7,0 0 7,0 0-1,0 0-4,0 0 21,0 0-20,0 0 3,0 0-10,0 0 10,0 0-1,0 0 2,0 0-4,0 0 3,0 0-1,0 0 5,0 0-2,0 0-5,0 0 0,0 0 4,0 0-4,0 0 2,0 0-3,0 0 1,0 0-1,0 0 11,0 0-8,0 0-5,0 0 4,0 0 4,0 0-3,0 0 3,0 0 4,0 0-5,0 0 2,0 0 5,0 0-9,0 0-3,0 0 2,0 0 3,0 0 3,0 0-2,0 0 0,0 0 1,0 0-2,0 0-1,0 0-1,0 0 7,0 0-10,0 0 15,0 0-10,0 0-2,0 0 0,0 0 6,0 0 1,0 0 2,0 0-8,0 0 4,0 0-2,0 0 6,0 0-4,0 0 1,0 0 5,0 0-9,0 0 6,0 0 1,0 0 8,0 0-7,0 0-5,0 0 6,0 0-2,0 0-1,0 0 3,0 0-2,0 0 0,0 0 5,0 0-13,0 0 3,0 0 2,0 0 1,0 0-10,0 0 5,0 0-2,0 0-1,0 0 4,0 0 0,0 0-5,0 0-4,0 0 6,0 0-6,0 0 1,0 0 4,0 0 0,0 0 0,0 0 3,0 0-2,0 0-4,0 0 6,0 0-5,0 0 3,0 0-1,0 0-3,0 0 3,0 0 0,0 0 2,0 0 4,0 0-5,0 0-8,0 0 8,0 0 1,0 0-5,0 0 2,0 0 5,0 0-6,0 0 2,0 0-1,0 0-4,0 0-4,0 0-6,0 0 1,0 0 0,0 0-4,0 0-8,0 0-15,0 0-12,0 0-67,0 0-130,0 0 58</inkml:trace>
  <inkml:trace contextRef="#ctx0" brushRef="#br0" timeOffset="1177.98">12595-398 54,'0'0'57,"0"0"-8,0 0 4,0 0 1,0 0-6,0 0-8,0 0 4,0 0-5,0 0-4,0 0-7,0 0 3,0 0-4,0 0 1,0 0-2,0 0-6,0 0 9,0 0-4,0 0 0,0 0 3,0 0-3,0 0 4,0 0 0,0 0-5,0 0-2,0 0 5,0 0-5,0 0 0,0 0-4,0 0 6,0 0-13,0 0 2,0 0 5,0 0-9,0 0 6,0 0-8,0 0-4,0 0-3,0 0 8,0 0-7,-12-16 3,12 16 0,0 0-1,0 0-2,0 0 1,0 0-4,0 0 5,0 0-1,0 0-4,0 0 1,0 0-5,0 0 10,0 0-4,0 0-6,0 0 4,0 0 4,0 0-4,0 0-2,0 0 2,0 0 4,0 0 2,0 0-8,0 0 0,0 0-1,0 0 0,-2-10 5,2 10 2,0 0-3,0 0-1,0 0 8,0 0-2,0 0 0,0 0-5,0 0-3,0 0 1,0 0 5,0 0-1,0 0 4,0 0-7,0 0-2,0 0-3,0 0-7,0 0-9,0 0-14,0 0-4,0 0-16,0 0-16,0 0-62,0 0-146,0 0 65</inkml:trace>
  <inkml:trace contextRef="#ctx0" brushRef="#br1" timeOffset="134195.1">13591-3129 11,'0'0'25,"0"0"0,0 0-4,0 0 0,0 0-2,0 0-2,0 0-1,0 0 0,0 0 0,0 0-11,0 0 11,0 0-6,0 0 3,0 0-5,0 0 3,0 0 0,0 0-4,0 0 6,0 0-3,0 0-8,0 0 3,0 0 1,0 0-2,0 0 3,0 0-3,0 0 3,0 0-7,0 0 9,0 0-5,0 0-4,0 0 0,0 0-3,0 0 3,0 0-1,0 0 3,0 0-4,0 0 4,0 0 4,0 0-12,0 0 6,0 0 2,0 0 0,0 0 5,0 0-5,0 0-2,0 0-1,0 0 2,0 0-2,0 0 1,0 0 5,0 0-3,0 0-3,0 0 0,0 0 4,0 0 0,0 0-4,0 0 3,0 0 0,0 0 2,0 0-3,0 0-1,0 0-3,0 0 1,0 0 8,0 0-1,0 0 1,0 0-3,0 0-3,0 0 2,0 0 4,0 0-5,0 0-1,0 0 1,0 0 3,0 0-7,0 0 9,0 0-1,0 0 1,0 0-1,0 0-8,0 0 0,0 0-1,0 0 2,0 0 3,0 0-1,0 0 0,0 0 1,0 0-4,0 0 5,0 0-5,0 0 11,0 0-7,0 0 6,0 0 1,0 0-15,0 0 13,0 0 0,0 0-1,0 0-3,0 0 7,0 0-3,0 0-1,0 0-2,0 0-1,0 0-1,0 0 2,0 0-3,0 0 2,0 0 1,0 0-2,0 0 2,0 0-3,0 0 7,0 0-6,0 0 3,0 0 13,0 0-13,0 0 5,0 0-3,0 0 1,0 0-9,0 0 5,0 0 4,0 0-6,0 0 2,0 0 4,0 0-2,0 0-1,0 0 0,0 0-2,0 0-4,0 0 7,0 0-5,0 0 5,0 0-7,0 0 3,0 0-4,0 0 2,0 0 1,0 0 6,0 0-5,0 0-3,0 0-9,0 0 6,0 0 7,0 0 3,0 0-4,0 0 2,0 0 0,0 0-5,0 0 5,0 0-4,0 0 3,0 0-7,0 0 8,0 0 3,0 0-1,0 0-8,0 0-9,0 0-6,0 0-1,0 0-8,0 0-9,0 0-4,0 0-32,0 0-77,0 0 35</inkml:trace>
  <inkml:trace contextRef="#ctx0" brushRef="#br0" timeOffset="-1386">8565-447 31,'0'0'59,"0"0"-10,0 0-5,0 0 1,-15-1-6,15 1 5,0 0-1,0 0 0,0 0-1,0 0-6,0 0-2,0 0 2,0 0 1,0 0-2,0 0-5,0 0-2,0 0 3,0 0 1,0 0 4,0 0-5,0 0-10,0 0 16,0 0 6,0 0-3,0 0 3,0 0-8,0 0 5,0 0 1,0 0-7,0 0-2,0 0 2,0 0-3,0 0-4,0 0-3,-7 5 1,7-5-2,0 0-4,0 0-6,0 0-10,0 0-11,0 0-13,0 0-19,0 0-17,0 0-12,0 0-15,0 0-3,0 0-9,0 0-56,0 0-163,0 0 72</inkml:trace>
  <inkml:trace contextRef="#ctx0" brushRef="#br0" timeOffset="-2328.66">7640-562 5,'0'0'20,"0"0"0,0 0-5,0 0 3,0 0-4,0 0 0,0 0-2,0 0-11,0 0-7,0 0-14,0 0-19,0 0 8</inkml:trace>
  <inkml:trace contextRef="#ctx0" brushRef="#br0" timeOffset="-140659.04">13592-5314 18,'0'0'18,"0"0"-1,0 0 0,0 0-1,0 0-9,0 0 4,0 0 6,0 0-12,0 0 4,0 0-4,0 0 4,0 0-4,0 0-1,0 0 1,0 0-3,0 0-2,0 0 0,0 0-5,0 0 5,0 0-3,0 0-1,0 0-3,0 0 4,0 0-4,0 0 10,0 0-6,0 0 4,0 0-6,0 0 5,0 0-2,0 0 4,0 0-7,0 0 4,0 0-2,-18 2 1,18-2-3,0 0 5,0 0 2,0 0-5,-15 7 2,15-7-1,0 0 3,0 0-2,0 0-1,-11 3 2,11-3-3,0 0 3,0 0 1,0 0-3,-12 2-3,12-2 8,0 0-10,0 0 8,0 0 2,-12 4 2,12-4-2,0 0-4,-11 0 0,11 0-2,-7 6 8,7-6-5,0 0-3,0 0 4,-8 4 1,8-4-3,0 0 1,0 0 1,-9 3 0,9-3 1,0 0-3,-7 5 4,7-5-1,0 0 0,-8 8-2,8-8 6,-10 6 2,10-6-3,-8 3-1,8-3 0,-7 5-4,7-5 1,0 0 1,-8 9-2,8-9 0,0 0-2,-8 6 4,8-6-4,0 0 2,-5 10 2,5-10-1,0 0 2,-8 5 2,8-5-8,-6 6 1,6-6 4,0 0 1,0 0-5,-5 8-4,5-8 3,0 0 4,-6 6 1,6-6-6,0 0 2,0 0 0,-5 8 2,5-8 1,0 0 0,-3 9-4,3-9 3,0 0 0,0 0 0,0 0 0,-4 12 0,4-12-2,0 0 2,-1 7 2,1-7-5,0 0 1,0 0 5,-3 14-5,3-14 4,0 0-3,0 0 1,0 9-1,0-9 2,0 0-6,0 0 5,-1 13-5,1-13 4,0 0-4,0 0-2,0 0 2,0 0-1,0 0 0,0 12-4,0-12 4,0 0 1,0 0 0,0 0 1,1 10-1,-1-10 4,0 0-2,0 0 1,4 9-1,-4-9 11,0 0-10,0 0 4,0 0-6,0 0 3,1 7 1,-1-7-3,0 0 3,0 0-4,0 0 4,0 0-1,0 0 0,0 0-1,0 0 4,0 0-7,3 10 7,-3-10-1,0 0-1,0 0-2,0 0 1,0 0 4,0 0-5,0 0 4,0 0 0,0 0-5,3 9 2,-3-9 1,0 0-3,0 0 2,0 0 2,0 0 2,0 0-4,5 4 0,-5-4 1,0 0 1,0 0 2,0 0-1,0 0 2,0 0 0,0 0-2,11 8 5,-11-8-4,0 0 0,6 4-3,-6-4 7,0 0 0,0 0-4,0 0-3,9 1 5,-9-1-2,0 0 4,10 5 1,-10-5-6,0 0-1,0 0-1,8 2 5,-8-2-2,0 0 2,0 0 1,11 2 0,-11-2 5,0 0-5,9 3 1,-9-3-5,0 0 5,0 0-3,7 7 4,-7-7 1,0 0-3,13 2-2,-13-2-1,0 0 1,13 1-2,-13-1 2,0 0 0,8 1-2,-8-1-1,0 0 1,0 0 1,0 0 4,15 0-2,-15 0-2,0 0 8,0 0-5,13 0 2,-13 0 3,0 0 1,12-1 1,-12 1-1,0 0 1,0 0-1,13-1-2,-13 1 0,0 0-4,0 0 2,0 0 0,0 0-3,12-2 2,-12 2-2,0 0-2,0 0 2,0 0 0,9-3-6,-9 3 4,0 0 3,0 0-3,0 0 3,15-4-3,-15 4 1,7-5-2,-7 5 3,11-4 3,-11 4 2,0 0 1,10-3 3,-10 3 1,0 0-2,0 0-7,9-5 5,-9 5 1,0 0 7,5-8-3,-5 8-3,0 0 4,6-4-9,-6 4 3,0 0-2,9-6 5,-9 6-8,0 0 1,9-6-3,-9 6 3,0 0-5,8-4 1,-8 4 1,0 0-1,5-6-2,-5 6 4,0 0 4,0 0-5,0 0 2,7-12-7,-7 12 1,0 0 5,4-6 0,-4 6 4,0 0 1,0 0 7,7-5-1,-7 5 1,0 0 0,0 0 0,0 0 1,0 0-4,5-9 1,-5 9-6,4-7-2,-4 7 3,0 0 0,6-10-1,-6 10 5,4-6-6,-4 6-5,0 0 3,8-8-4,-8 8 4,0-10-9,0 10 3,0 0 9,3-11-7,-3 11-6,4-8 8,-4 8 1,5-8-4,-5 8-4,4-8-2,-4 8 10,0 0-14,4-9 14,-4 9-1,2-10-4,-2 10-3,0 0 4,0 0-4,0 0 0,2-10 7,-2 10-3,0 0 7,0 0-10,3-9 2,-3 9 1,0 0 1,0 0-7,0 0 6,0 0-2,0 0 3,0 0-2,3-11 4,-3 11-7,0 0-1,0 0 2,0 0-1,0 0-1,0 0 2,0 0 13,0 0-8,0 0-11,0 0 6,-8-11 9,8 11-8,0 0 0,0 0-3,-6-7-8,6 7 11,0 0-5,-7-6 0,7 6-5,0 0 2,0 0 3,-6-9 0,6 9-3,0 0-4,-9-5-6,9 5 0,0 0 2,-10-6 0,10 6 8,0 0 2,-13-5-5,13 5-3,-5-4 3,5 4-1,0 0 4,0 0 0,-16 0-1,16 0-3,-13-3 3,13 3-1,-13-4 0,13 4 7,-14-2-7,14 2 3,-15-6-7,15 6-2,-9-4 8,9 4-3,-10 0 3,10 0 5,0 0-3,-12-3-1,12 3 3,0 0 0,0 0 1,-12-3 1,12 3-5,0 0 8,0 0-2,0 0-2,-11-2 4,11 2 1,0 0-2,0 0 3,0 0-6,0 0 4,0 0-5,0 0-1,0 0 6,0 0-1,0 0 0,0 0-4,0 0 2,0 0 3,0 0-2,0 0 4,0 0-6,0 0 3,0 0-7,0 0 12,0 0 1,0 0 2,0 0-7,0 0-1,0 0-2,0 0 2,0 0 3,0 0-6,0 0 5,0 0 1,0 0-1,0 0-2,0 0 4,0 0 2,0 0 2,0 0 2,0 0-4,-9-4 5,9 4-11,0 0 9,0 0 1,0 0-5,0 0-1,0 0 1,0 0-4,0 0-1,-7-6 7,7 6-4,0 0 3,0 0 1,0 0-4,0 0 0,0 0-4,0 0 2,0 0 6,0 0 0,0 0 7,-10-5-6,10 5-3,0 0 1,0 0-1,0 0 3,0 0 0,0 0 0,0 0 3,0 0-3,0 0-2,0 0 2,0 0-1,0 0 11,0 0-11,0 0 0,0 0-1,0 0-5,0 0 3,0 0-3,0 0 5,0 0 1,0 0-7,0 0 3,0 0-3,0 0 2,0 0 2,0 0 2,0 0-7,0 0 4,0 0-2,0 0 5,0 0-11,0 0 6,0 0-3,0 0 4,0 0 4,0 0-5,0 0-6,0 0-9,0 0-6,0 0-9,0 0-13,0 0-20,0 0-33,0 0-104,0 0 46</inkml:trace>
</inkml:ink>
</file>

<file path=ppt/ink/ink5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2-08T08:03:52.559"/>
    </inkml:context>
    <inkml:brush xml:id="br0">
      <inkml:brushProperty name="width" value="0.06667" units="cm"/>
      <inkml:brushProperty name="height" value="0.06667" units="cm"/>
      <inkml:brushProperty name="color" value="#ED7D31"/>
      <inkml:brushProperty name="fitToCurve" value="1"/>
    </inkml:brush>
  </inkml:definitions>
  <inkml:trace contextRef="#ctx0" brushRef="#br0">7154-3261 5,'0'0'31,"0"0"-1,0 0-8,0 0 2,0 0-3,0 0 0,0 0-10,0 0 7,0 0-4,0 0 0,0 0-3,0 0 0,0 0-4,0 0-3,0 0 6,0 0 0,0 0-1,-1-21-2,1 21-3,0 0 2,0 0-5,0 0-1,0 0-7,0 0-4,0 0-8,0 0-24,0 0-46,0 0 21</inkml:trace>
</inkml:ink>
</file>

<file path=ppt/ink/ink5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2-08T08:09:39.743"/>
    </inkml:context>
    <inkml:brush xml:id="br0">
      <inkml:brushProperty name="width" value="0.06667" units="cm"/>
      <inkml:brushProperty name="height" value="0.06667" units="cm"/>
      <inkml:brushProperty name="color" value="#4472C4"/>
      <inkml:brushProperty name="fitToCurve" value="1"/>
    </inkml:brush>
  </inkml:definitions>
  <inkml:trace contextRef="#ctx0" brushRef="#br0">1145 1939 10,'0'0'26,"0"0"8,0 0-7,0 0-3,0 0-5,0 0-10,0 0-5,0 0-30,0 0-28,0 0 13</inkml:trace>
</inkml:ink>
</file>

<file path=ppt/ink/ink5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2-08T08:00:21.813"/>
    </inkml:context>
    <inkml:brush xml:id="br0">
      <inkml:brushProperty name="width" value="0.06667" units="cm"/>
      <inkml:brushProperty name="height" value="0.06667" units="cm"/>
      <inkml:brushProperty name="fitToCurve" value="1"/>
    </inkml:brush>
  </inkml:definitions>
  <inkml:trace contextRef="#ctx0" brushRef="#br0">4710-8676 21,'0'0'29,"0"0"0,0 0-2,0 0-10,0 0 3,0 0 3,0 0-7,0 0 0,0 0 3,0 0-6,0 0 2,0 0-4,0 0 2,0 0-7,0 0 0,0 0 4,0 0-5,0 0 8,0 0-9,0 0 6,0 0-7,0 0 9,0 0 0,0 0 4,0 0-2,0 0-3,0 0-11,0 0 9,0 0 2,0 0 1,0 0-8,0 0 0,32-19 0,-32 19-3,15-4 2,-5 2 11,-2-1-11,0 0-3,7-1-5,-2 2 7,1 1 1,-2-4-3,3 4 0,-1-2 5,-1 2-4,-1 1-3,-1-2-2,2 0 6,-13 2-4,19-2-10,-11-1 12,-8 3 8,13 3-11,-13-3-3,0 0-1,17-3 8,-17 3-6,9 4 4,-4 1-2,-5-5 4,11 1-5,-11-1-2,8 9-1,-2-7 6,-1 4-4,-5-6 7,10 16-7,-7-8 4,-2-2-4,-1-6-4,4 17 9,-4-17-4,-1 18-5,1-18 9,-7 22-9,-1-12 11,-2 3-9,1 0 5,-2-1 0,-4 1 3,4 0 0,0-1 4,-1-5-5,0 4-1,4-1 9,1-4-7,7-6 1,-15 11-4,9-5 0,6-6-5,-9 10 1,9-10 6,-11 6-3,11-6 0,0 0 3,-8 8 2,8-8 0,0 0 0,0 0-2,0 0 5,0 0-4,-11 10 1,11-10-10,0 0 10,0 0-1,0 0-1,0 0 3,0 0-5,0 0 4,0 0 1,0 0-3,0 0 6,0 0-6,0 0 0,0 0 5,0 0-5,0 0-4,0 0 5,0 0 2,0 0 2,0 0-3,0 0 3,0 0-9,0 0 3,45-15 6,-45 15-9,22-1 4,-10-1-3,-12 2 7,28 0 8,-14 0-6,-1 2-8,-13-2 1,19 1 1,-4-1 2,-15 0-7,26 0 9,-18 3-3,5 1-2,-3 0 0,1 0 0,-3 0 6,3 2-7,0 1 4,-4-5-10,-2 5 7,2-3 1,-1 2-8,-6-6 7,8 10-1,-4-4-2,-3 3 9,-1-9-7,3 13 3,-3-13-6,0 12 5,0-12 8,-4 14-10,0-8 4,-3 1-2,2-1 8,-5 4-10,2-4 7,-2 4-10,0-3 10,1-1-3,0-1-4,-2 4 2,-1-2 1,-3 1 2,-3 0 0,3-4-1,2 2 1,0-1 3,0 0-6,-3-1 5,16-4-2,-21 6 0,12-4-1,9-2 10,-15 4 4,15-4 1,-18 2-11,18-2 5,-15 0-2,15 0 4,0 0-3,-21-2 3,21 2-12,0 0-2,-18 1 3,18-1 0,0 0-6,-18-1-13,18 1-9,0 0-12,0 0-38,-12-1-83,12 1 37</inkml:trace>
  <inkml:trace contextRef="#ctx0" brushRef="#br0" timeOffset="1211.83">5432-8603 33,'0'0'45,"0"0"-2,2-6-15,-2 6 6,0 0-13,0 0 9,0 0-3,0 0-7,0 0-3,0 0 2,0 0-6,0 0 3,0 0-8,-12-12 6,12 12-8,0 0 4,0 0-5,0 0 2,-5-6 0,5 6-9,0 0 3,0 0-3,0 0 6,0 0-2,0 0 3,0 0 5,0 0-12,-14-1 1,14 1-1,0 0-3,0 0 1,-15 1-1,15-1 5,0 0 3,-12 4-10,12-4 3,-11 1 6,11-1-3,-7 6 3,7-6-5,0 0-4,-9 5 3,9-5 1,-7 5-3,7-5 0,-8 7 9,8-7-2,-11 6-3,11-6-5,0 0 7,-12 13 0,12-13-9,-7 13 9,7-13-2,-5 2 3,5-2-4,0 0 1,-4 14-6,4-14 13,-3 12-11,3-12 3,-8 8 1,8-8-2,-2 10 4,2-10-4,-2 8 2,2-8 2,0 0 3,4 15-1,-4-15 0,2 11-4,-2-11-1,0 15 1,0-15 6,2 10-3,-2-10 2,4 14-4,-4-14 2,1 8-3,-1-8-2,2 10 1,-2-10 9,5 8-6,-5-8-2,0 0 1,4 10 2,-4-10 1,0 0 4,0 0 2,8 4-5,-8-4 5,6 5-1,-6-5 8,0 0 6,0 0-7,11 3 0,-11-3 6,0 0 3,15-2-4,-15 2 3,0 0 15,0 0-18,0 0 3,0 0-5,23-4 4,-23 4-11,0 0 12,13-2-7,-13 2-3,12-6 5,-12 6-9,13-8 9,-13 8-7,0 0 5,16-7-6,-16 7-9,11-5 9,-11 5-6,12-6-3,-12 6-1,14-6 19,-14 6-7,12-7-4,-12 7-6,0 0-1,16-5 2,-16 5 23,8-6-27,-8 6 5,10-8 0,-10 8-6,0 0 9,9-10-7,-9 10 15,0 0-8,12-7-1,-12 7 5,0 0-4,10-9 7,-10 9-15,0 0 10,8-9-3,-8 9 1,8-14 0,-8 14-1,7-10-1,-7 10 5,0 0-6,5-14 15,-5 14-18,0 0 7,9-8 0,-9 8 5,0 0 4,0 0-13,0-14-5,0 14 7,0 0 6,0 0-15,0-16-7,0 16 6,0 0 17,0 0-3,0 0 3,-6-20-4,6 20 10,0 0-1,0 0-16,-3-12 18,-1 6-16,4 6 8,0 0 2,0 0 8,0 0-18,-8-14-2,8 14 3,-4-9-7,4 9 0,0 0-2,-7-9-4,7 9 9,0 0-4,-9-6 10,9 6-7,-7-4 6,7 4-5,0 0-21,-7-6 16,7 6 12,0 0-3,0 0-15,-12-6-7,12 6 8,0 0-5,-16 0 6,16 0-9,-10-2 14,10 2-9,0 0 11,0 0-16,-16-2-9,16 2-1,0 0-4,-18 0-8,18 0 8,-17-2-11,17 2 11,-18 0-16,18 0-9,-18 0-54,6 6-120,4 0 55</inkml:trace>
</inkml:ink>
</file>

<file path=ppt/ink/ink5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2-08T08:07:59.505"/>
    </inkml:context>
    <inkml:brush xml:id="br0">
      <inkml:brushProperty name="width" value="0.06667" units="cm"/>
      <inkml:brushProperty name="height" value="0.06667" units="cm"/>
      <inkml:brushProperty name="color" value="#4472C4"/>
      <inkml:brushProperty name="fitToCurve" value="1"/>
    </inkml:brush>
    <inkml:brush xml:id="br1">
      <inkml:brushProperty name="width" value="0.06667" units="cm"/>
      <inkml:brushProperty name="height" value="0.06667" units="cm"/>
      <inkml:brushProperty name="color" value="#ED7D31"/>
      <inkml:brushProperty name="fitToCurve" value="1"/>
    </inkml:brush>
  </inkml:definitions>
  <inkml:trace contextRef="#ctx0" brushRef="#br0">11410-477 60,'0'0'72,"0"0"-7,0 0-12,0 0 0,0 0-2,0 0-5,0 0-7,0 0 6,0 0 4,0 0-6,0 0-13,0 0 0,0 0 5,0 0-8,0 0 5,0 0-4,0 0-2,0 0 3,0 0 5,0 0-3,0 0 1,0 0-8,0 0 16,0 0-20,0 0 5,0 0-5,0 0 5,0 0-8,0 0 5,0 0 0,0 0 4,0 0-3,0 0-3,0 0-10,0 0 5,0 0-15,0 0 12,0 0-2,0 0-12,0 0-5,0 0-15,0 0-12,0 0-22,0 0-3,0 0-6,0 0-5,0 0-12,0 0-59,6 26-153,-6-26 68</inkml:trace>
  <inkml:trace contextRef="#ctx0" brushRef="#br1" timeOffset="136440.69">11621-3086 17,'0'0'18,"0"0"1,0 0-1,0 0 4,0 0-4,0 0 1,0 0-4,0 0 2,0 0-3,0 0-2,0 0 3,0 0-3,0 0 0,0 0-4,0 0-1,0 0 7,0 0-11,0 0 1,0 0-1,0 0 5,0 0-2,0 0 0,0 0 3,0 0-2,0 0-5,0 0 7,0 0-2,0 0-2,0 0 3,0 0-2,0 0 3,0 0-4,0 0-1,0 0 1,0 0-2,0 0 0,0 0 0,0 0 0,0 0 1,0 0-3,0 0 3,0 0-7,0 0 7,0 0-3,0 0-1,0 0 5,0 0-2,0 0 0,0 0 2,0 0 1,0 0-7,0 0 5,0 0 1,0 0 0,0 0-2,0 0-4,0 0 6,0 0-6,0 0 4,0 0 5,0 0-3,0 0 2,0 0-2,0 0-3,0 0-1,0 0 0,0 0 11,0 0-8,0 0 3,0 0-8,0 0 1,0 0 8,0 0-8,0 0 1,0 0 1,0 0 0,0 0-4,0 0 2,0 0 1,0 0-1,0 0 1,0 0 3,0 0-4,0 0-5,0 0 4,0 0-1,0 0 6,0 0-9,0 0 6,0 0 0,0 0-2,0 0 3,0 0-5,0 0 5,0 0-2,0 0 2,0 0-3,0 0 1,0 0-3,0 0 6,0 0-2,0 0-2,0 0 1,0 0-4,0 0 11,0 0-7,0 0 0,0 0 7,0 0-6,0 0 3,0 0 1,0 0-5,0 0-1,0 0 2,0 0 2,0 0-4,0 0-4,0 0 2,0 0 3,0 0 0,0 0-3,0 0 1,0 0-1,0 0 1,0 0 7,0 0-8,0 0 6,0 0-3,0 0 3,0 0-3,0 0 10,0 0-2,0 0-2,0 0 2,0 0 1,0 0 2,0 0-2,0 0 8,0 0-4,0 0 1,0 0-2,0 0-4,0 0 2,0 0-9,0 0 9,0 0 4,0 0-6,0 0-8,0 0 4,0 0-1,0 0 2,0 0 3,0 0-5,0 0-1,0 0-7,0 0 7,0 0-1,0 0-4,0 0 21,0 0-20,0 0 3,0 0-10,0 0 10,0 0-1,0 0 2,0 0-4,0 0 3,0 0-1,0 0 5,0 0-2,0 0-5,0 0 0,0 0 4,0 0-4,0 0 2,0 0-3,0 0 1,0 0-1,0 0 11,0 0-8,0 0-5,0 0 4,0 0 4,0 0-3,0 0 3,0 0 4,0 0-5,0 0 2,0 0 5,0 0-9,0 0-3,0 0 2,0 0 3,0 0 3,0 0-2,0 0 0,0 0 1,0 0-2,0 0-1,0 0-1,0 0 7,0 0-10,0 0 15,0 0-10,0 0-2,0 0 0,0 0 6,0 0 1,0 0 2,0 0-8,0 0 4,0 0-2,0 0 6,0 0-4,0 0 1,0 0 5,0 0-9,0 0 6,0 0 1,0 0 8,0 0-7,0 0-5,0 0 6,0 0-2,0 0-1,0 0 3,0 0-2,0 0 0,0 0 5,0 0-13,0 0 3,0 0 2,0 0 1,0 0-10,0 0 5,0 0-2,0 0-1,0 0 4,0 0 0,0 0-5,0 0-4,0 0 6,0 0-6,0 0 1,0 0 4,0 0 0,0 0 0,0 0 3,0 0-2,0 0-4,0 0 6,0 0-5,0 0 3,0 0-1,0 0-3,0 0 3,0 0 0,0 0 2,0 0 4,0 0-5,0 0-8,0 0 8,0 0 1,0 0-5,0 0 2,0 0 5,0 0-6,0 0 2,0 0-1,0 0-4,0 0-4,0 0-6,0 0 1,0 0 0,0 0-4,0 0-8,0 0-15,0 0-12,0 0-67,0 0-130,0 0 58</inkml:trace>
  <inkml:trace contextRef="#ctx0" brushRef="#br0" timeOffset="1177.98">12595-398 54,'0'0'57,"0"0"-8,0 0 4,0 0 1,0 0-6,0 0-8,0 0 4,0 0-5,0 0-4,0 0-7,0 0 3,0 0-4,0 0 1,0 0-2,0 0-6,0 0 9,0 0-4,0 0 0,0 0 3,0 0-3,0 0 4,0 0 0,0 0-5,0 0-2,0 0 5,0 0-5,0 0 0,0 0-4,0 0 6,0 0-13,0 0 2,0 0 5,0 0-9,0 0 6,0 0-8,0 0-4,0 0-3,0 0 8,0 0-7,-12-16 3,12 16 0,0 0-1,0 0-2,0 0 1,0 0-4,0 0 5,0 0-1,0 0-4,0 0 1,0 0-5,0 0 10,0 0-4,0 0-6,0 0 4,0 0 4,0 0-4,0 0-2,0 0 2,0 0 4,0 0 2,0 0-8,0 0 0,0 0-1,0 0 0,-2-10 5,2 10 2,0 0-3,0 0-1,0 0 8,0 0-2,0 0 0,0 0-5,0 0-3,0 0 1,0 0 5,0 0-1,0 0 4,0 0-7,0 0-2,0 0-3,0 0-7,0 0-9,0 0-14,0 0-4,0 0-16,0 0-16,0 0-62,0 0-146,0 0 65</inkml:trace>
  <inkml:trace contextRef="#ctx0" brushRef="#br1" timeOffset="134195.1">13591-3129 11,'0'0'25,"0"0"0,0 0-4,0 0 0,0 0-2,0 0-2,0 0-1,0 0 0,0 0 0,0 0-11,0 0 11,0 0-6,0 0 3,0 0-5,0 0 3,0 0 0,0 0-4,0 0 6,0 0-3,0 0-8,0 0 3,0 0 1,0 0-2,0 0 3,0 0-3,0 0 3,0 0-7,0 0 9,0 0-5,0 0-4,0 0 0,0 0-3,0 0 3,0 0-1,0 0 3,0 0-4,0 0 4,0 0 4,0 0-12,0 0 6,0 0 2,0 0 0,0 0 5,0 0-5,0 0-2,0 0-1,0 0 2,0 0-2,0 0 1,0 0 5,0 0-3,0 0-3,0 0 0,0 0 4,0 0 0,0 0-4,0 0 3,0 0 0,0 0 2,0 0-3,0 0-1,0 0-3,0 0 1,0 0 8,0 0-1,0 0 1,0 0-3,0 0-3,0 0 2,0 0 4,0 0-5,0 0-1,0 0 1,0 0 3,0 0-7,0 0 9,0 0-1,0 0 1,0 0-1,0 0-8,0 0 0,0 0-1,0 0 2,0 0 3,0 0-1,0 0 0,0 0 1,0 0-4,0 0 5,0 0-5,0 0 11,0 0-7,0 0 6,0 0 1,0 0-15,0 0 13,0 0 0,0 0-1,0 0-3,0 0 7,0 0-3,0 0-1,0 0-2,0 0-1,0 0-1,0 0 2,0 0-3,0 0 2,0 0 1,0 0-2,0 0 2,0 0-3,0 0 7,0 0-6,0 0 3,0 0 13,0 0-13,0 0 5,0 0-3,0 0 1,0 0-9,0 0 5,0 0 4,0 0-6,0 0 2,0 0 4,0 0-2,0 0-1,0 0 0,0 0-2,0 0-4,0 0 7,0 0-5,0 0 5,0 0-7,0 0 3,0 0-4,0 0 2,0 0 1,0 0 6,0 0-5,0 0-3,0 0-9,0 0 6,0 0 7,0 0 3,0 0-4,0 0 2,0 0 0,0 0-5,0 0 5,0 0-4,0 0 3,0 0-7,0 0 8,0 0 3,0 0-1,0 0-8,0 0-9,0 0-6,0 0-1,0 0-8,0 0-9,0 0-4,0 0-32,0 0-77,0 0 35</inkml:trace>
  <inkml:trace contextRef="#ctx0" brushRef="#br0" timeOffset="-1386">8565-447 31,'0'0'59,"0"0"-10,0 0-5,0 0 1,-15-1-6,15 1 5,0 0-1,0 0 0,0 0-1,0 0-6,0 0-2,0 0 2,0 0 1,0 0-2,0 0-5,0 0-2,0 0 3,0 0 1,0 0 4,0 0-5,0 0-10,0 0 16,0 0 6,0 0-3,0 0 3,0 0-8,0 0 5,0 0 1,0 0-7,0 0-2,0 0 2,0 0-3,0 0-4,0 0-3,-7 5 1,7-5-2,0 0-4,0 0-6,0 0-10,0 0-11,0 0-13,0 0-19,0 0-17,0 0-12,0 0-15,0 0-3,0 0-9,0 0-56,0 0-163,0 0 72</inkml:trace>
  <inkml:trace contextRef="#ctx0" brushRef="#br0" timeOffset="-2328.66">7640-562 5,'0'0'20,"0"0"0,0 0-5,0 0 3,0 0-4,0 0 0,0 0-2,0 0-11,0 0-7,0 0-14,0 0-19,0 0 8</inkml:trace>
  <inkml:trace contextRef="#ctx0" brushRef="#br0" timeOffset="-140659.04">13592-5314 18,'0'0'18,"0"0"-1,0 0 0,0 0-1,0 0-9,0 0 4,0 0 6,0 0-12,0 0 4,0 0-4,0 0 4,0 0-4,0 0-1,0 0 1,0 0-3,0 0-2,0 0 0,0 0-5,0 0 5,0 0-3,0 0-1,0 0-3,0 0 4,0 0-4,0 0 10,0 0-6,0 0 4,0 0-6,0 0 5,0 0-2,0 0 4,0 0-7,0 0 4,0 0-2,-18 2 1,18-2-3,0 0 5,0 0 2,0 0-5,-15 7 2,15-7-1,0 0 3,0 0-2,0 0-1,-11 3 2,11-3-3,0 0 3,0 0 1,0 0-3,-12 2-3,12-2 8,0 0-10,0 0 8,0 0 2,-12 4 2,12-4-2,0 0-4,-11 0 0,11 0-2,-7 6 8,7-6-5,0 0-3,0 0 4,-8 4 1,8-4-3,0 0 1,0 0 1,-9 3 0,9-3 1,0 0-3,-7 5 4,7-5-1,0 0 0,-8 8-2,8-8 6,-10 6 2,10-6-3,-8 3-1,8-3 0,-7 5-4,7-5 1,0 0 1,-8 9-2,8-9 0,0 0-2,-8 6 4,8-6-4,0 0 2,-5 10 2,5-10-1,0 0 2,-8 5 2,8-5-8,-6 6 1,6-6 4,0 0 1,0 0-5,-5 8-4,5-8 3,0 0 4,-6 6 1,6-6-6,0 0 2,0 0 0,-5 8 2,5-8 1,0 0 0,-3 9-4,3-9 3,0 0 0,0 0 0,0 0 0,-4 12 0,4-12-2,0 0 2,-1 7 2,1-7-5,0 0 1,0 0 5,-3 14-5,3-14 4,0 0-3,0 0 1,0 9-1,0-9 2,0 0-6,0 0 5,-1 13-5,1-13 4,0 0-4,0 0-2,0 0 2,0 0-1,0 0 0,0 12-4,0-12 4,0 0 1,0 0 0,0 0 1,1 10-1,-1-10 4,0 0-2,0 0 1,4 9-1,-4-9 11,0 0-10,0 0 4,0 0-6,0 0 3,1 7 1,-1-7-3,0 0 3,0 0-4,0 0 4,0 0-1,0 0 0,0 0-1,0 0 4,0 0-7,3 10 7,-3-10-1,0 0-1,0 0-2,0 0 1,0 0 4,0 0-5,0 0 4,0 0 0,0 0-5,3 9 2,-3-9 1,0 0-3,0 0 2,0 0 2,0 0 2,0 0-4,5 4 0,-5-4 1,0 0 1,0 0 2,0 0-1,0 0 2,0 0 0,0 0-2,11 8 5,-11-8-4,0 0 0,6 4-3,-6-4 7,0 0 0,0 0-4,0 0-3,9 1 5,-9-1-2,0 0 4,10 5 1,-10-5-6,0 0-1,0 0-1,8 2 5,-8-2-2,0 0 2,0 0 1,11 2 0,-11-2 5,0 0-5,9 3 1,-9-3-5,0 0 5,0 0-3,7 7 4,-7-7 1,0 0-3,13 2-2,-13-2-1,0 0 1,13 1-2,-13-1 2,0 0 0,8 1-2,-8-1-1,0 0 1,0 0 1,0 0 4,15 0-2,-15 0-2,0 0 8,0 0-5,13 0 2,-13 0 3,0 0 1,12-1 1,-12 1-1,0 0 1,0 0-1,13-1-2,-13 1 0,0 0-4,0 0 2,0 0 0,0 0-3,12-2 2,-12 2-2,0 0-2,0 0 2,0 0 0,9-3-6,-9 3 4,0 0 3,0 0-3,0 0 3,15-4-3,-15 4 1,7-5-2,-7 5 3,11-4 3,-11 4 2,0 0 1,10-3 3,-10 3 1,0 0-2,0 0-7,9-5 5,-9 5 1,0 0 7,5-8-3,-5 8-3,0 0 4,6-4-9,-6 4 3,0 0-2,9-6 5,-9 6-8,0 0 1,9-6-3,-9 6 3,0 0-5,8-4 1,-8 4 1,0 0-1,5-6-2,-5 6 4,0 0 4,0 0-5,0 0 2,7-12-7,-7 12 1,0 0 5,4-6 0,-4 6 4,0 0 1,0 0 7,7-5-1,-7 5 1,0 0 0,0 0 0,0 0 1,0 0-4,5-9 1,-5 9-6,4-7-2,-4 7 3,0 0 0,6-10-1,-6 10 5,4-6-6,-4 6-5,0 0 3,8-8-4,-8 8 4,0-10-9,0 10 3,0 0 9,3-11-7,-3 11-6,4-8 8,-4 8 1,5-8-4,-5 8-4,4-8-2,-4 8 10,0 0-14,4-9 14,-4 9-1,2-10-4,-2 10-3,0 0 4,0 0-4,0 0 0,2-10 7,-2 10-3,0 0 7,0 0-10,3-9 2,-3 9 1,0 0 1,0 0-7,0 0 6,0 0-2,0 0 3,0 0-2,3-11 4,-3 11-7,0 0-1,0 0 2,0 0-1,0 0-1,0 0 2,0 0 13,0 0-8,0 0-11,0 0 6,-8-11 9,8 11-8,0 0 0,0 0-3,-6-7-8,6 7 11,0 0-5,-7-6 0,7 6-5,0 0 2,0 0 3,-6-9 0,6 9-3,0 0-4,-9-5-6,9 5 0,0 0 2,-10-6 0,10 6 8,0 0 2,-13-5-5,13 5-3,-5-4 3,5 4-1,0 0 4,0 0 0,-16 0-1,16 0-3,-13-3 3,13 3-1,-13-4 0,13 4 7,-14-2-7,14 2 3,-15-6-7,15 6-2,-9-4 8,9 4-3,-10 0 3,10 0 5,0 0-3,-12-3-1,12 3 3,0 0 0,0 0 1,-12-3 1,12 3-5,0 0 8,0 0-2,0 0-2,-11-2 4,11 2 1,0 0-2,0 0 3,0 0-6,0 0 4,0 0-5,0 0-1,0 0 6,0 0-1,0 0 0,0 0-4,0 0 2,0 0 3,0 0-2,0 0 4,0 0-6,0 0 3,0 0-7,0 0 12,0 0 1,0 0 2,0 0-7,0 0-1,0 0-2,0 0 2,0 0 3,0 0-6,0 0 5,0 0 1,0 0-1,0 0-2,0 0 4,0 0 2,0 0 2,0 0 2,0 0-4,-9-4 5,9 4-11,0 0 9,0 0 1,0 0-5,0 0-1,0 0 1,0 0-4,0 0-1,-7-6 7,7 6-4,0 0 3,0 0 1,0 0-4,0 0 0,0 0-4,0 0 2,0 0 6,0 0 0,0 0 7,-10-5-6,10 5-3,0 0 1,0 0-1,0 0 3,0 0 0,0 0 0,0 0 3,0 0-3,0 0-2,0 0 2,0 0-1,0 0 11,0 0-11,0 0 0,0 0-1,0 0-5,0 0 3,0 0-3,0 0 5,0 0 1,0 0-7,0 0 3,0 0-3,0 0 2,0 0 2,0 0 2,0 0-7,0 0 4,0 0-2,0 0 5,0 0-11,0 0 6,0 0-3,0 0 4,0 0 4,0 0-5,0 0-6,0 0-9,0 0-6,0 0-9,0 0-13,0 0-20,0 0-33,0 0-104,0 0 46</inkml:trace>
</inkml:ink>
</file>

<file path=ppt/ink/ink5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2-08T08:03:52.559"/>
    </inkml:context>
    <inkml:brush xml:id="br0">
      <inkml:brushProperty name="width" value="0.06667" units="cm"/>
      <inkml:brushProperty name="height" value="0.06667" units="cm"/>
      <inkml:brushProperty name="color" value="#ED7D31"/>
      <inkml:brushProperty name="fitToCurve" value="1"/>
    </inkml:brush>
  </inkml:definitions>
  <inkml:trace contextRef="#ctx0" brushRef="#br0">7154-3261 5,'0'0'31,"0"0"-1,0 0-8,0 0 2,0 0-3,0 0 0,0 0-10,0 0 7,0 0-4,0 0 0,0 0-3,0 0 0,0 0-4,0 0-3,0 0 6,0 0 0,0 0-1,-1-21-2,1 21-3,0 0 2,0 0-5,0 0-1,0 0-7,0 0-4,0 0-8,0 0-24,0 0-46,0 0 21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2:11.560"/>
    </inkml:context>
    <inkml:brush xml:id="br0">
      <inkml:brushProperty name="width" value="0.05" units="cm"/>
      <inkml:brushProperty name="height" value="0.05" units="cm"/>
      <inkml:brushProperty name="color" value="#E71224"/>
    </inkml:brush>
  </inkml:definitions>
  <inkml:trace contextRef="#ctx0" brushRef="#br0">290 1 876,'-186'0'5595,"185"-1"-5563,1 1 1,-1 1 0,0-1 0,0 0 0,0 0 0,0 0 0,0 0 0,1 1 0,-1-1 0,0 0-1,0 1 1,0-1 0,1 0 0,-1 1 0,0-1 0,1 1 0,-1 0 0,0-1 0,1 1-1,-1-1 1,1 1 0,-1 0 0,1 0 0,-1-1 0,1 1 0,-1 0 0,1 0 0,-1 1 0,1-1-5,-1 0 1,1-1 0,0 1-1,-1 0 1,1 0 0,-1 0 0,1-1-1,-1 1 1,1 0 0,-1-1 0,1 1-1,-1 0 1,0-1 0,1 1 0,-1-1-1,0 1 1,0-1 0,1 1 0,-1-1-1,0 0 1,0 1 0,0-1 0,1 0-1,-1 0 1,0 0 0,0 1 0,0-1-1,-1 0 1,-8 0 312,8-1-259,0 1 0,1-1 0,-1 1 0,0 0 0,0 0 1,0 0-1,0 0 0,0 1 0,0-1 0,0 0 0,1 1 0,-1-1 0,0 1 0,0 0 1,0-1-1,1 1 0,-1 0 0,0 0 0,1 0 0,-1 0 0,1 0 0,-1 1 1,-1 1-1,-6 0 1512,493-3-396,-480 0-1199,0 1 0,-1-1 0,1 1-1,0 0 1,0 0 0,0 0 0,-1 0 0,1 1 0,5 3 0,-6-3 3,1-1 0,-1 1 0,1-1 1,0 1-1,-1-1 0,1 0 0,0 0 0,0-1 0,6 1 1,11-1 11,0 1 1,0 1-1,33 7 1,-36-6 2,0-1 0,1-1 0,-1 0 0,25-4 0,6 2 29,169 1 15,-215 0-58,0-1 0,0 1 0,0-1 0,0 1 0,-1-1 0,1 0 0,0 0 0,0 0 0,-1 0 0,1 0 0,3-3 0,-4 3 1,1-1 1,-1 1 0,1 0 0,0-1 0,-1 1-1,1 1 1,0-1 0,0 0 0,0 1-1,0-1 1,3 1 0,745 0 241,-742-15-2502,-9 15 2047,1-1 0,-1 1 0,0-1 0,0 1 0,1-1 0,-1 1 0,0-1 0,0 1 0,0-1 0,0 1 0,1-1 0,-1 1 0,0-1 0,0 1 0,0-1 0,0 1 0,0-1 0,0 1 1,0-1-1,-1 1 0,1-1 0,0 1 0,0-1 0,0 1 0,0-1 0,-1 1 0,1-1 0,0 1 0,-1-1 0,1 1 0,0-1 0,-1 1 0,1 0 0,0-1 0,-1 1 0,1 0 0,-1-1 1,1 1-1,-1-1 0,-21-5-1357,17 1 416</inkml:trace>
</inkml:ink>
</file>

<file path=ppt/ink/ink5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2-08T08:09:39.743"/>
    </inkml:context>
    <inkml:brush xml:id="br0">
      <inkml:brushProperty name="width" value="0.06667" units="cm"/>
      <inkml:brushProperty name="height" value="0.06667" units="cm"/>
      <inkml:brushProperty name="color" value="#4472C4"/>
      <inkml:brushProperty name="fitToCurve" value="1"/>
    </inkml:brush>
  </inkml:definitions>
  <inkml:trace contextRef="#ctx0" brushRef="#br0">1145 1939 10,'0'0'26,"0"0"8,0 0-7,0 0-3,0 0-5,0 0-10,0 0-5,0 0-30,0 0-28,0 0 13</inkml:trace>
</inkml:ink>
</file>

<file path=ppt/ink/ink5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4-16T06:48:34.843"/>
    </inkml:context>
    <inkml:brush xml:id="br0">
      <inkml:brushProperty name="width" value="0.05292" units="cm"/>
      <inkml:brushProperty name="height" value="0.05292" units="cm"/>
      <inkml:brushProperty name="color" value="#FF0000"/>
    </inkml:brush>
  </inkml:definitions>
  <inkml:trace contextRef="#ctx0" brushRef="#br0">16752 6772 264 0,'0'-4'18'0,"0"0"27"0,0 3 26 15,0-2 19-15,0 2-9 0,0-2-13 16,0-2-26-16,0 3-7 0,0 1-8 0,0-2 3 0,0 0 7 16,0 3-2-16,0-3 23 0,0 2-6 15,0-1 7-15,0 2 10 0,0-2-1 0,0 0 1 16,0 2 4-16,0-4-26 0,25 0-7 0,-25 2-11 15,0-1 16-15,0-1 14 0,0 2 10 0,0-2 4 16,0 1-22-16,0 2 2 0,0-2-1 0,0 1 3 16,0 2-1-16,0-2 1 0,0 1-18 0,0 1 1 15,0 0-7-15,0 0-5 0,0 0-7 0,0 0-8 16,0 0-1-16,0 0 2 0,0 0-9 0,0 0 1 16,0 0-5-16,0 0-6 0,0 0 8 15,0 0-7-15,0 0-6 0,0 0 12 0,0 0-9 16,0 0 13-16,0 0-3 0,0 20 6 0,0-20-2 15,0 0-1-15,0 17 5 0,-17-17-9 0,17 11 9 16,0-11-5-16,-12 14 1 0,12-7 0 0,0-1 3 16,-14 1-6-16,14 0 4 0,-11 3 3 0,6-1-7 15,0-1 1-15,0 3 2 0,-2-1-5 0,2 0-1 16,1 0 7-16,-1 2-9 0,1-3 2 0,0 2 3 16,0-1 0-16,1 0 6 0,1 0-7 0,-1 2 3 15,2-2-11-15,-2-1 8 0,1 4 2 0,0-3-1 16,1 4 10-16,-1-6-8 0,-1 6 0 0,1-1 0 15,-4-2-8-15,2 1 2 0,0-1 1 0,-1 0 7 16,1-1 3-16,2 0-11 0,-3-3 1 16,1 1-1-16,-1-4 0 0,1 4 3 0,2-3 0 15,-2-2-5-15,0 6-3 0,2-5 10 0,-1 4 0 16,1 1 2-16,-1 1-1 0,2-2-10 0,0 2 14 16,1-2-8-16,0 2 6 0,-3 1 5 0,3 0-12 15,0 0 3-15,0-4-5 0,0 1 3 0,-1 2 6 16,1-3-4-16,-1 2-1 0,-1 1-1 0,2-3-7 15,-1 2 4-15,0 1 2 0,1-2-1 0,0 3 2 16,0-3 10-16,0 2 7 0,0-1-14 0,0-2 1 16,0 1-9-16,0 0-2 0,0-1 5 0,0-2-1 15,0 3 4-15,0-3-6 0,0 1 12 16,0 2 0-16,0-2-7 0,0 0 7 0,0 1-5 16,0 2 1-16,0-1 1 0,0-4-9 0,0 4 3 15,0-2-5-15,0-1 5 0,0 2 10 0,0 2-9 16,0-3 0-16,0 1 5 0,0 0-10 0,0 0 6 15,0 2 10-15,0-3-8 0,0 2-4 0,0 1 14 16,0 0-7-16,0-4-3 0,20 5 14 0,-20-2-17 16,0 1-2-16,0-1 7 0,0-1-10 0,0 1 0 15,0 1 4-15,0 1 6 0,0-2 2 0,0 1 0 16,0 1-3-16,0 0-5 0,0-3 3 16,0 1-2-16,0 2-2 0,0-2-3 0,0 0 2 15,0 0 7-15,0 0-2 0,0-1 4 0,0 2-8 16,0 0 5-16,-16-3-5 0,16 2 6 0,0 1-6 15,0-2-17-15,-12 2-2 0,12-3-25 0,0 0-17 16,-6 0-32-16,6-1-49 0,-5 0-54 0,5-3-68 16,0-1-40-16,0-1-19 0,0 0-19 0,0 0 93 15</inkml:trace>
  <inkml:trace contextRef="#ctx0" brushRef="#br0" timeOffset="851.34">16907 6786 471 0,'4'-18'24'0,"-2"3"26"15,-2 1 24-15,4 3 24 0,-4 0-3 0,0 3-9 16,0-1-6-16,0 1-9 0,0 1 9 0,0 1 18 15,0 0 10-15,0 1 5 0,0 1-26 16,0 1-20-16,0 1-11 0,0 0-5 0,0 1 18 0,0 0-14 16,0 1 0-16,0 0-7 0,0-1-9 0,0 1-5 15,0 0-1-15,0 0-6 0,0 0-3 16,0 0 8-16,0 0-15 0,0 0 0 0,0 0-5 16,-27 0-7-16,27 0-6 0,0 0 5 0,0 0-7 15,0 0 18-15,0 0 19 0,0 0 4 0,0 0 3 16,0 0-11-16,-20 19-10 0,20-19-5 0,0 0-3 15,-20 17 1-15,20-17 5 0,0 14-3 0,-17-14 4 16,17 11 1-16,-11-11-6 0,11 15 4 0,-11-7-3 16,11 2-8-16,-9 1 2 0,4-1 4 0,0 2 3 15,0 0 10-15,1 1 3 0,-2 3-14 0,2 0 5 16,-2 0-9-16,1 2-4 0,3-1 11 0,-2 3-10 16,1 0 9-16,1 1-4 0,2 1-1 0,-1-2 5 15,-1 1-8-15,2 1 2 0,0-1 6 16,0 0-2-16,0 2 2 0,0-2 1 0,0 0-5 15,0 3-2-15,0-2-1 0,0 1 0 0,0 1-2 16,0 1 4-16,0-3 1 0,0 1-8 0,0 0 7 16,0-2-3-16,-21-3 2 0,21 1 2 0,0 1-7 15,0-2 4-15,0 2-8 0,-13-3 5 0,13 1-1 16,-6-3-3-16,6 2 4 0,-7 1-1 0,2 0-4 16,2-4 1-16,-2 0-1 0,3 0 0 0,-1 0 1 15,1-1 3-15,-3 1-1 0,1-2-2 0,4 1 1 16,-1 0-7-16,1-2 3 0,0 3-1 0,-1-1 3 15,1-1 6-15,0 0-1 0,0 2 0 0,0-3 2 16,0 2-4-16,0 0-3 0,0-1 2 16,0-1-2-16,0 3 6 0,0-3 0 0,0 0 1 15,0 0-2-15,0-1-2 0,0 3 2 0,0-2-5 16,0 1 3-16,0 0 1 0,0-2-2 0,0 3 3 16,0-2-1-16,0 2-6 0,0-4 0 0,0 2 6 15,-14-2-5-15,14 1 4 0,0-2-4 0,0-1-2 16,-11 1 6-16,11 0 0 0,0 1 5 0,-7-1-6 15,7 0-4-15,0-2 3 0,-2 1 3 0,1 3-2 16,1-3 2-16,-2-2-2 0,2 3-7 0,0-1 7 16,-1 1-4-16,1 1-1 0,0-2 4 0,-1 0-2 15,1 0 0-15,0 3 5 0,0-5-7 0,0 2 4 16,-2 0 7-16,2-1-10 0,-1 1 2 16,0-2-4-16,1 2-4 0,0-3 6 0,0 0-2 15,0-2-1-15,0 1-1 0,0-2-8 0,0-1-6 16,0 0-11-16,0 0-25 0,0 0-33 0,0 0-46 15,0 0-61-15,0 0-68 0,0 0-130 0,0-25-142 16,0 25-48-16,0-24 94 0</inkml:trace>
  <inkml:trace contextRef="#ctx0" brushRef="#br0" timeOffset="1851.85">16986 6519 169 0,'-23'0'14'0,"23"-2"11"0,0 2 8 15,-14 0 9-15,14-1-9 0,0 1 3 0,0 0 5 16,0-2 8-16,0 2 3 0,0 0 5 0,-10-1-2 15,10 1-2-15,0 0 10 0,0 0-5 0,0 0-5 16,0 0-1-16,0 0-15 0,0 0-3 0,0 0 5 16,0 0-17-16,0 0-8 0,0 0-8 0,0 0 3 15,0 0 4-15,0 0 32 0,0 0 7 0,0 0-10 16,0 0 20-16,0 22-19 0,0-22-15 16,0 0 22-16,0 24-12 0,0-24-14 0,30 19 21 15,-30-19-12-15,28 19-16 0,-8-7 17 0,1 0-2 16,-2 1-15-16,4-4 8 0,3 4-17 0,3-1-5 15,-3-1 4-15,4 1-5 0,-1 1 7 0,1-2-11 16,1 2 12-16,-1-2-16 0,-1 1 7 0,1 0 10 16,-1 1-18-16,0-3 23 0,0 2-14 0,-2-1-16 15,1 2 12-15,-2-4-5 0,0 2 11 0,2 0 0 16,-1-1-6-16,-2 0 7 0,3 1-12 0,-3-2 5 16,1 1 10-16,2 2-9 0,-3 1 15 15,1-3-9-15,-1 0-3 0,0 2 12 0,-1 0-16 0,1 0 13 16,-1-4-13-16,-1 3-5 0,2-3 9 15,-6 0 9-15,3 1-6 0,-1-3-7 0,-2 1 8 16,-1 1-13-16,4-3 12 0,-2 1 4 0,2 1-10 16,6 0 10-16,-3 1-11 0,6-1 11 0,3 0-6 15,1 0-13-15,-1 1 15 0,1 3-5 0,-4-1 6 16,-1-1 3-16,-1 3-1 0,-3-2-21 0,-2 4 12 16,-3-3-10-16,0-2-2 0,2 1 28 0,-4 0-17 15,2 1 8-15,-1-3 3 0,-4 2-26 0,-1-3 8 16,-1 0 18-16,1-1-10 0,-5 0 7 0,-1 1 0 15,2-1-11-15,-1 0 2 0,0 2 11 0,3 0 0 16,-1 1-2-16,3-1-2 0,1 4 1 0,2-1-3 16,-2 0-10-16,0 0 14 0,1 1-22 15,-2-3 4-15,-3 0 23 0,-2-2-20 0,1 0 23 16,-3-3-6-16,0 3-16 0,3-3 13 0,-2 2-14 16,2-1 6-16,1-2 6 0,0 4-6 0,2-6 12 15,-1 3-13-15,1 1-2 0,2 2 12 0,-2-5-4 16,2 5 9-16,0-3-6 0,1 2-9 0,2-1 1 15,-2 0-3-15,1 1 9 0,-1-1-1 0,-1-1 5 16,-3 1-13-16,-1-1 5 0,-2-1 10 0,-3 0-12 16,-2-1 6-16,0-2-2 0,-3 2-13 15,1-2 6-15,-2 1 14 0,1-1-6 0,2 0 4 0,-1 2-7 16,2-2-3-16,-2 3 6 0,2 0-4 16,2-3-1-16,-1 0 0 0,-1 4-4 0,-1-2 0 15,2 3 3-15,3-4 2 0,-4 3-20 0,-2-1 1 16,0-3-20-16,-1 4-26 0,0-4 0 0,-1 0-33 15,-1 0-25-15,0 0-31 0,0 0-66 0,0 0-41 16,0 0-9-16,0 0 53 0</inkml:trace>
  <inkml:trace contextRef="#ctx0" brushRef="#br0" timeOffset="2912.16">19380 7632 581 0,'-23'-19'42'0,"23"19"37"0,0 0 39 15,-16-16 19-15,16 16-24 0,0 0-29 0,0 0-44 16,0-15-13-16,0 15-33 0,0 0-5 0,0 0 5 16,0 0 1-16,0 0 15 0,0 0-13 0,0 0 10 15,0 0-3-15,0 0 7 0,0 0 11 0,0 0-11 16,0 21-3-16,0-21 0 0,0 0 10 0,0 19 5 15,0-19-5-15,0 12 5 0,0-12-23 0,0 13 0 16,0-13 7-16,0 10-11 0,21-6 4 0,-21 3 8 16,0-3-19-16,0 1 11 0,0 0 3 15,13-1-14-15,-13 2 15 0,0-2-12 0,0 3 12 16,16-2-22-16,-16 1-5 0,9 2-30 0,-1-4-31 16,-2 0-5-16,-1 2-3 0,2-4 19 0,3 1 2 15,-5 0 37-15,4-2-12 0,-5 1 14 0,-3-2 23 16,3 2-4-16,-3-2 30 0,-1 0-12 0,0 0 8 15,0 0-19-15,0 0-17 0,0 0 3 0,0 0-16 16,0 0 16-16,0 0 3 0,0 0 17 0,0 0 3 16,0 0 2-16,0 0-2 0,0 0-9 0,0 0 2 15,0 0 6-15,0 0 19 0,0 0 29 0,0 0 20 16,0 0 11-16,0 0 6 0,0 0 2 16,0 0 15-16,0 0-9 0,0 0-1 0,0 0-24 15,0 0-22-15,0 0-22 0,0 0-12 0,0 0-1 16,0 0-19-16,0 0 12 0,0 0-13 0,0 0-7 15,0 0 17-15,0 0-9 0,0 0 16 0,0 0 8 16,0 0-7-16,0 0 6 0,0 14-2 0,-20-14-8 16,20 15 8-16,0-15 9 0,-19 16 12 0,19-6 0 15,0-1 2-15,-18 2-14 0,18-2-16 0,-12 1 6 16,12 2-12-16,-13-2 15 0,6 2 4 0,0-1-2 16,0 1 4-16,-1-1-11 0,0 2 2 0,0-2-3 15,-2 3-6-15,2-3 0 0,0 3-3 0,2-2 6 16,-2 3 0-16,0-1 1 0,2-1 13 0,-2 0 3 15,2 2 12-15,-2 0-5 0,0-3-16 16,1 4-1-16,1-2-1 0,-3 3 6 0,2-2 1 16,0 1-13-16,-1 2 30 0,-1 0 27 0,2 3 2 15,-2-1 5-15,2-2-38 0,0 0-27 0,0-1-6 16,0 0 1-16,2 1 3 0,0-1-7 0,0-3 6 16,0 4 26-16,0 3-2 0,0 1 8 0,-1 0 0 15,1 0-35-15,-1-3 9 0,1 0-5 0,0 2-9 16,1-4 14-16,0-2-14 0,0 0 4 0,2-2 8 15,-2 0-10-15,1 0 6 0,0-1-4 0,1 0-3 16,0-1 1-16,0 1 4 0,-1 0 5 0,2 1-1 16,-2 2 2-16,1-2-3 0,1 2-3 15,-1 0 2-15,1-1-5 0,0 1 4 0,0-2-9 16,-2-3 5-16,2 1 7 0,1 0-9 0,-1-1 11 16,-1-1-8-16,1-1-4 0,0 0 5 0,1-1 0 15,0 0 1-15,-1 1 1 0,1-1-4 0,-2-3 0 16,2 4 1-16,0-3-1 0,0 0 5 0,0 1-3 15,0-3-1-15,-1 2 7 0,1 0-6 0,0 1 1 16,-1 0-1-16,1 3-4 0,-1-1 4 0,1 3 0 16,0-1 0-16,-2 0-3 0,2-1 3 0,0 0-2 15,0 0 3-15,0-2-2 0,0 1-1 16,0-2 3-16,0 0-4 0,0 0 2 0,0-1-1 0,0-1-2 16,0 0 2-16,0 1-1 0,0-1 4 15,0 4 3-15,0-3-1 0,0 3 2 0,0-2-4 16,0 2 0-16,0-1-2 0,0 0-1 0,0 2 1 15,0-1 3-15,0-2-4 0,0 1 6 0,0-1-1 16,0 1-8-16,-17 0 4 0,17-1-3 0,0 0-5 16,0-1 3-16,0 0-5 0,0-2-11 0,-6 2-10 15,6-4-27-15,0 2-13 0,0-1-25 0,0-2-32 16,0 0-66-16,0 0-169 0,0 0-126 0,0 0-2 16,0 0 94-16</inkml:trace>
  <inkml:trace contextRef="#ctx0" brushRef="#br0" timeOffset="3535.69">19525 8426 355 0,'1'-8'6'0,"-1"3"23"0,0-1 33 16,0 2 29-16,0 0 28 0,0 1 5 0,0 1-24 16,-28 2-26-16,28-1-27 0,0 1-10 0,-20 0 30 15,20 0 22-15,-17 0 19 0,17 23 1 16,-11-23-33-16,11 0-3 0,-14 22-23 0,8-22-6 16,-3 24 13-16,2-24-2 0,-2 26 20 0,3-13-8 15,-3 5-8-15,-2 0-5 0,2 0-20 0,0 1 9 16,-1-2-3-16,1 3-8 0,1 1 7 0,-2 2 3 15,1-2-6-15,-1 3-5 0,1-3-7 0,-1 2-1 16,3 1-9-16,-2-2 9 0,0 0 5 16,2 1-10-16,-2-1 11 0,0 0-9 0,-1-1-12 0,3 1 11 15,-1 0-1-15,-3 0 2 0,3-1 13 16,1-1-2-16,-2-1 0 0,2 2 3 0,-1-2-12 16,1-2 1-16,0-1 9 0,-1 0 2 0,0-2 8 15,0 0-12-15,1 0-6 0,-3 0-9 0,0-2-2 16,1 1 5-16,-2-2-2 0,1 1 7 0,1 1 3 15,-1-1 4-15,1 2 39 0,-1 4-2 0,3-1-7 16,-2 2-9-16,3-1-44 0,0 1-6 0,-1 0 1 16,-1 0 8-16,2 1 2 0,0 3 6 0,3-4 1 15,-1 0-8-15,0 0-3 0,0-2-10 0,-1 3 5 16,3 0-4-16,-1-6 0 0,1 4 9 0,-4 1-3 16,2-1 5-16,0 1 2 0,-1 0-9 0,1-2-5 15,1 0 1-15,-2-1-2 0,1-2 6 16,-1-3-2-16,1 1 3 0,-2 1 2 0,1-2-6 15,1 1 5-15,0-3-5 0,-1 4-4 0,1-2 2 16,1 3 1-16,-1-3 0 0,-2 2-4 0,3-2-11 16,-3-2-14-16,4 2-24 0,-1-5-25 0,1 1-18 15,-1-5-24-15,2 2-6 0,-1-3-21 0,1 0-31 16,1 1-58-16,-1-2-152 0,1 0-142 0,-3 0-31 16,3 0 94-16</inkml:trace>
  <inkml:trace contextRef="#ctx0" brushRef="#br0" timeOffset="4746.82">16750 7674 614 0,'0'-2'45'0,"0"2"46"0,0 0 34 0,0 0 18 16,0-3-29-16,0 3-16 0,0 0-34 15,0 0-1-15,0-1-7 0,0 1-21 0,0 0 12 16,0 0-14-16,0 0-3 0,0 0 19 0,0 0 10 16,0 0 16-16,0 0 1 0,0 20-17 0,0-20-12 15,-23 0-9-15,23 25-11 0,0-25 2 0,-21 23-5 16,21-12-1-16,-14 3 13 0,14 2-4 0,-13 0-8 16,13 2 2-16,-12 2-6 0,12 0 6 0,-9 3 7 15,3 0-10-15,2 1 1 0,-2 4-4 16,5 1-3-16,0-1-5 0,-1 2-2 0,1 5-1 0,1 0-3 15,0 4 4-15,-1-1 0 0,-2 1-4 0,-1 3 4 16,-1 4 0-16,-1 0 2 0,-1 1-10 0,0-3 3 16,-1 1 3-16,0 0-13 0,-1-4 14 0,2-3-9 15,-1-3 7-15,1 1 4 0,0-6-5 16,0-2-4-16,1 1-6 0,1-4 3 0,0 0-6 16,-1-5 8-16,2 2-3 0,-1-1 8 0,2-3 3 15,0 3-5-15,-1 0 1 0,1 0-1 0,-1 0-5 16,2 0 7-16,0 0-1 0,-1-2-1 0,2 1-2 15,1 0 5-15,-3 1-5 0,3-1-2 0,-1 0 2 16,0-2 0-16,-2 0 3 0,2-2-5 16,-2-1-2-16,1-4-4 0,1-1 1 0,-3-2 7 15,3-1 2-15,1-1-3 0,0-1 4 0,-1 1-1 16,1-3-6-16,-2 1 3 0,2-1-3 0,0-2-1 16,0 2 4-16,-1-1 3 0,1 0-4 0,0-1-6 15,0 0-5-15,0 1-2 0,0-1-12 0,0-1-9 16,0 2-7-16,0-2-12 0,0 0-2 0,0 1-4 15,0 1 2-15,0-1-3 0,0-1 0 0,0 0-4 16,0 0-22-16,0 0-39 0,0 0-27 0,0 0-7 16,0 0 27-16,17 0 49 0,-17 0 33 0,0 0 25 15,0-19-3-15,0 19 7 0,0 0 0 0,0 0 11 16,0 0 21-16,0 0-8 0,0 0 17 0,0 0-14 16,0 0-6-16,0 0-12 0,0 0-4 0,0 0 16 15,0 0-11-15,0 0 28 0,0 0 8 16,0 0-14-16,0 0 10 0,0 0-6 0,0 19-11 15,23-19 4-15,-23 16 3 0,30-16-11 0,-11 16 14 16,3-4 16-16,11 1-8 0,1 1-7 0,10 0-3 16,-2 4-16-16,6 0 3 0,-2 1 9 0,6 2 9 15,3-3-1-15,-6 4 1 0,3 3-4 0,-1 3-21 16,3-1-1-16,2 0-3 0,-2 2 8 0,2 2 16 16,5 0-4-16,0-4 7 0,-1 2 5 0,3-3-13 15,-1 0-11-15,-1 1-4 0,2 0 4 0,-4-1-11 16,-3 0 26-16,1 1 0 0,0-2-15 0,-5 1 19 15,4 0-18-15,-8-1 10 0,1-2 8 0,-1 0-19 16,-4-2 16-16,-5-2-12 0,-1-1 15 16,-5-3 14-16,-6-2-4 0,3-2 11 0,-5-1-18 15,-1-4 9-15,-2 2-16 0,0 0 0 0,-2-3-7 16,-3-1-17-16,-1 0 20 0,-5-2-7 0,1 2 3 16,-7-3 0-16,-1 0 1 0,-2-1-10 0,-2 0 2 15,1 2 7-15,-1-2-9 0,0 0 8 0,0 0-2 16,0 2 4-16,0 0-1 0,0-2-3 0,0 2 13 15,0-2-19-15,0 0-9 0,0 0-25 0,0 0-69 16,0 0-46-16,0 0-64 0,24 0-38 0,-24 0 13 16,20-20 12-16,-20 20 62 0,22 0 62 15</inkml:trace>
  <inkml:trace contextRef="#ctx0" brushRef="#br0" timeOffset="4960.5">19127 9668 1370 0,'4'-6'0'15,"-3"6"-5"-15,-1 0 5 0,0 0 0 0,0 0 8 16,0 0 13-16,-28 28 14 0,28-28 8 0,-33 40-15 16,14-13 15-16,-5 3-30 0,1 1-13 0,-3 2 16 15,2-1-31-15,0 3-5 0,1-4-18 0,2-4-49 16,2-3-60-16,3-3-77 0,3-5-68 15,2-4-15-15,4-2 67 0</inkml:trace>
  <inkml:trace contextRef="#ctx0" brushRef="#br0" timeOffset="6050.57">16783 7817 13 0,'0'0'1'0,"0"0"-1"0,0-14 2 0,0 14 4 15,0-15-2-15,0 15-1 0,0-13 1 0,0 5-3 16,0-1 6-16,0 1 2 0,0-1 0 16,20 0-4-16,-20-1-1 0,0 1-3 0,0-1 0 15,0 0-2-15,13-1 1 0,-13 1-4 0,0-2-1 16,0 1 5-16,9 0-3 0,-2 1 7 0,-3-5-1 16,0 5-2-16,-1-4-6 0,4 3-10 0,-2-1-2 15,0 0 1-15</inkml:trace>
  <inkml:trace contextRef="#ctx0" brushRef="#br0" timeOffset="7114.7">17686 6942 125 0,'-34'0'13'0,"1"0"4"0,1 0 10 15,-2 24 8-15,2-24-10 0,3 0 6 0,0 16-9 16,0-16-2-16,2 14-3 0,-1-14 18 0,1 19 6 15,3-6 1-15,0-3 5 0,3 2-23 0,1 1 4 16,0-2-5-16,0 1 5 0,2 5 16 0,1 1-8 16,-1-3 16-16,2 3-11 0,-3 2-9 0,-2 1 16 15,6 5-9-15,1-1 10 0,-3-3-11 16,1 0-14-16,2 2 3 0,1 3-18 0,4-5 5 16,-1 1-2-16,-6-2-12 0,2 1 15 0,5 2-6 15,0-5 1-15,0 3-2 0,2-1-4 0,0 2-10 16,2-4-1-16,1 2 9 0,-3 1-6 0,-2-2 23 15,1 1-11-15,3 1-1 0,-6-3 10 0,6 2-12 16,-3 2 18-16,2-2 4 0,5 0-10 0,0 0 9 16,-4 1-5-16,2 0-14 0,3 0 3 0,0 1 1 15,0 1-11-15,0-2 4 0,0 1 7 0,0 0-19 16,0-1 15-16,0 1 4 0,0-2-7 0,0 0 11 16,0-2-12-16,0 2 9 0,0 0-9 0,0 2 5 15,0-1 0-15,0 1-24 0,28 2 16 0,-28 2 1 16,0-2-5-16,0 4 24 0,17-3-24 0,-17 3-4 15,0-1 16-15,0 1-13 0,0-1 17 16,0 3-8-16,0 0-4 0,0-1-8 0,14-1-22 16,-14-1 18-16,11 1-7 0,-3 0-3 0,2 0 8 15,0-3-4-15,1 2-11 0,0-1-2 0,3 0 9 16,0 2-27-16,1-2-3 0,-3-2-2 0,3 1-10 16,-1 1-7-16,-1 0-18 0,3-1-12 0,-6 1-16 15,6-4 4-15,-2 2 27 0,0 0 35 0,0 1 27 16,4 0 24-16,2 1 16 0,-1-3-15 0,6 3 2 15,-2-1-11-15,4 1-8 0,2-2 11 0,2 0-21 16,1 0 7-16,1-2-15 0,6 1-27 16,1 1 8-16,3-3-1 0</inkml:trace>
  <inkml:trace contextRef="#ctx0" brushRef="#br0" timeOffset="8825.34">18263 7189 160 0,'12'8'5'0,"7"-2"7"0,-7 2 2 0,1 2 2 16,9 0 2-16,-4-1-16 0,4 4 9 0,-6-5 0 15,2 1-2-15,-4 0 11 0,2 2-9 0,-1-2 0 16,-5-2-3-16,0 1 7 0,-2 2-4 0,2-2 13 15,2 4 4-15,-2 0-2 0,3 1 2 0,1 3-5 16,2-1-2-16,-2 2-3 0,3 2 0 0,0 2 1 16,-4-3 5-16,2 0 0 0,1 2 7 15,1 2-6-15,1 0-5 0,-1 0 0 0,3 0-4 16,-3-1-4-16,0 2-10 0,0-1 4 0,-2-3-2 16,-1 1-5-16,-4 2 1 0,1-3-6 0,-3 0-8 15,-2-1-13-15,0-3-11 0,2 2-28 0,-7-2-25 16,0-3-30-16,2-1-17 0,-2-2 29 0</inkml:trace>
  <inkml:trace contextRef="#ctx0" brushRef="#br0" timeOffset="9750.98">17738 6836 297 0,'34'-1'13'16,"-4"1"20"-16,4 0 15 0,-2 0 18 0,5 0 5 16,-4 0-3-16,6 0-1 0,-4 19-8 0,3-19-7 15,-2 0-8-15,-1 23-3 0,1-23 0 0,-8 24-10 16,6-14 11-16,-7 8-23 0,0-3-6 0,1 2 20 15,1 1-24-15,1 0 26 0,-1 2 0 0,0-1-10 16,-3-2 4-16,5 4-16 0,-2-3 8 0,-3 6-15 16,2-2-4-16,-7 3 12 0,7 0-5 0,-2 4 7 15,-1 0-10-15,-3-3 9 0,2 6-10 16,0-4-1-16,-3 1 27 0,2-2-19 0,-7-2 8 16,0-2 3-16,2 4-8 0,-2-2 3 0,-3-5 0 15,0 2-14-15,0 0 6 0,0-2-3 0,1 0-3 16,0 1 3-16,0 0-14 0,1 0 4 0,-1-2 6 15,0 1 0-15,0-1 11 0,-1 0-10 0,-1 2 3 16,-1-2-4-16,-1-3-9 0,0 3 23 0,0 2-9 16,-3-4 6-16,1 4 10 0,0-3-17 0,0 1 0 15,-1 2-13-15,0-2 11 0,-1 1-4 0,2-2-6 16,-1 0 9-16,-2 0-3 0,0-3 1 0,0 4 6 16,-1-2 7-16,-1 1-18 0,1-1-2 0,-1 2 4 15,-1-2 6-15,0 2 1 0,-2 2 10 16,0-1 1-16,0-1-6 0,0 1 4 0,0-1-12 15,0-1-1-15,0 0 1 0,0 2 1 0,0-2 1 16,0 2 8-16,0 0-4 0,0-2-3 0,0 6 5 16,0 0-10-16,0-1 4 0,0-2 0 0,0 2-3 15,0 1 10-15,0-1-14 0,0 0 11 0,0 0 2 16,0-1-10-16,0 2 7 0,0-3-11 0,0 2 2 16,0 0 1-16,0-2 3 0,0-1 0 0,0 1 2 15,0 0 1-15,0-3 6 0,0 1-5 0,-20 0-7 16,20-2 1-16,0-1-7 0,-15 2 11 0,15-2-7 15,0 0 13-15,-13 1-2 0,13-2-11 16,0 2 8-16,-6-4-7 0,6 3 10 0,-3-1 0 0,3-1-5 16,-1 1-5-16,0-1-1 0,-1 0 0 15,1 1 5-15,-1-2-2 0,0 1 0 0,0 0-5 16,-2 1 5-16,-2 2 5 0,0 0-12 0,0-1 8 16,-2 2 9-16,-1 0-3 0,2 0-3 0,-1-1-2 15,-1 2 5-15,4-5-14 0,-1 1 3 0,2 0 10 16,2-3-26-16,-1 0 26 0,2-3-3 0,0 2-5 15,0-4 7-15,-1 2-11 0,0-3 9 0,0-2-12 16,0 2-18-16,1 0-35 0,-4-1-48 0,3-1-80 16,-1-4-88-16,1 2-61 0,-1-2-16 0,-3 0 89 15</inkml:trace>
  <inkml:trace contextRef="#ctx0" brushRef="#br0" timeOffset="10923.33">16717 7672 471 0,'0'0'37'15,"0"0"33"-15,0 0 33 0,0 0 22 0,0 0-1 16,0 0-2-16,0 0-4 0,0 0-15 0,0 0-27 16,0 0-22-16,0 0-20 0,0 0-19 15,0 0-5-15,0 0 0 0,0 0-23 0,0 0 23 16,0 0-17-16,0 0 10 0,0 0 14 0,0 0-10 15,0 0 13-15,0 0-10 0,0 0 3 0,24 0 3 16,-24 19 4-16,20-19-7 0,-20 17-2 0,29-17 8 16,-11 22-18-16,1-9 5 0,4-2 1 0,-2 2-10 15,-3-2 21-15,3 2-6 0,3 0-1 0,3 1-1 16,-2-1-14-16,1-1 11 0,1 0 0 0,4 2-4 16,2-1 10-16,-1-1-9 0,-1-1-10 0,1 0 4 15,-1 1-5-15,0-4 3 0,1 5 11 0,1-2-4 16,-3-2-2-16,-1 1-3 0,1 1-6 0,-1-1 12 15,-3-1 6-15,0 1-6 0,0 2-4 16,-4-2-4-16,-2-1-4 0,1 1 13 0,-2-2 2 16,0 5-2-16,0-4 12 0,-3 1-16 0,4 3-2 15,0-2-1-15,1 0 2 0,-1 3 0 0,3-3 9 16,-3 0-6-16,3 1-7 0,-1-2 5 0,0 2-5 16,-3-2 5-16,0 0 2 0,-3 2 9 0,2-2-4 15,-2-1-2-15,-1-1-4 0,0 3-15 16,2-2 12-16,-3-1-8 0,1-1 8 0,3-1 8 0,-6 0-4 15,2 1 2-15,1-1-4 0,-5 1-1 16,0-1-2-16,4 0 3 0,-5 2 2 0,-1 0-7 16,4 0 11-16,-3 0-5 0,0-1-2 0,4 0-1 15,-3 3-9-15,4-2 2 0,1 1 10 0,0-1 9 16,-3 1 3-16,7 2-2 0,0 2-7 0,-1 0-5 16,0-2-7-16,-2 2 14 0,-2-3-7 0,1 2 1 15,0-2 2-15,-1 1-7 0,-5-1-1 0,0-2-2 16,-1 0 2-16,2 3 11 0,-1-4-11 0,-3 2 4 15,2-2 1-15,-3 0-3 0,-1-1 6 0,-1-2-1 16,2 1 5-16,0 0-19 0,-1 0 23 0,1 1-5 16,0-2-4-16,1 1 3 0,2 2-11 0,1 0 5 15,-1 3-5-15,4-2 10 0,1 3 2 0,1-3-12 16,4 4 12-16,-2-1-3 0,3 0-13 16,-3 1 10-16,2-2 2 0,-2 0-12 0,-1 1 19 15,1-2-12-15,-1 2-3 0,-1-2 5 0,0 1-15 16,1 0 15-16,0-2-3 0,-3 1 3 0,2 0-4 15,-2 0-3-15,0 1-3 0,4-2-5 0,-3 1-14 16,2 1-2-16,-1 0-28 0,3 0 4 0,-1-1-1 16,1 1-11-16,1 0 27 0,-4-2-7 0,2-1 3 15,-6 2 8-15,2-3-3 0,0 0-9 0,-1 0-3 16,-1-1-25-16,-2 0-21 0,0-2-26 0,1 0-13 16,-1 0-8-16,-1-3-9 0,-2 1 12 0,0-1 32 15</inkml:trace>
  <inkml:trace contextRef="#ctx0" brushRef="#br0" timeOffset="11378.5">17442 7900 41 0,'58'28'-2'0,"6"2"10"0,5 2-5 16,0 0 1-16,4 0-2 0,0 2-6 0,-3 3 8 15,3-2-2-15,-8-1 7 0,-1 4 2 0,-1 0-6 16,-5 0 7-16,-3 5-13 0,-1 0-1 0,-6-1-5 16,1 1-4-16,2 3-2 0,-6-3-8 0,3-1 5 15,-6-1 0-15</inkml:trace>
  <inkml:trace contextRef="#ctx0" brushRef="#br0" timeOffset="11540.8">19445 9149 190 0,'16'4'24'0,"-7"0"24"16,2 0 11-16,-4-3 7 0,-2 1-20 16,-2-2-15-16,6 0-19 0,-3 0 5 0,2 0-5 15,-1 0-9-15,-2 0 5 0,-2 0-13 0,0 0-6 16,0 0-19-16,-3 0-32 0,0-20-45 0,0 20-13 16,-27 0 22-16</inkml:trace>
  <inkml:trace contextRef="#ctx0" brushRef="#br0" timeOffset="16421.34">23569 13103 290 0,'-5'-6'9'0,"1"0"16"0,1 2 4 0,1 1 4 16,2-1-19-16,0 2-5 0,0 1-7 0,0-3 6 16,0 4 15-16,0-1 0 0,0 1 12 0,0-3-7 15,0 0 12-15,0-3-16 0,0 4 4 0,-26-3 24 16,26 0-5-16,0-2 26 0,-24 3 12 0,24 1-9 16,0 1-1-16,0-2-12 0,-15 3-22 15,15 0-5-15,0-3-17 0,0 4-6 0,0 0-6 16,0 0-19-16,0 0 20 0,0 0-13 0,0 0 9 15,0 19 15-15,0-19-11 0,25 21 4 0,-25-21 3 16,0 24-12-16,29-8 14 0,-29 2 9 0,30 1-21 16,-12 2 9-16,-1 0-14 0,0 3-8 0,6 3 13 15,1 1 8-15,-3 1-9 0,2 0 18 0,1 4 3 16,5-1-9-16,7 1 8 0,-2 3 3 0,3-3-1 16,4 2-8-16,1 1-7 0,2 2-4 15,2 0-4-15,0-1 7 0,-3-1-10 0,-1 2 3 16,-2-2-9-16,-2 0-5 0,-1 0 30 0,-1-1-15 15,-5-3 8-15,-2 2-4 0,1-1-14 0,-2-3 4 16,-4-1-11-16,-1 1 7 0,0-1 4 0,-5-2 9 16,2 3 2-16,-1-3 9 0,1 1-3 0,-6-2-17 15,3 2 17-15,1-6-15 0,0 1 1 0,-2-3 7 16,4 1-13-16,-4-1 3 0,3 2 7 0,2-1 1 16,0 0 0-16,0 0 4 0,2 3-8 0,-2 0 4 15,3-3-11-15,1-1 1 0,2 3 10 0,-9-4-22 16,1 0 30-16,1 3-5 0,0-2-13 0,-1-1 17 15,-3 1-14-15,0 0 0 0,2-1 0 16,-3-2 1-16,2 2-3 0,-3-2 2 0,3 1-6 0,-4-3 6 16,1 2 4-16,-5-3 3 0,4 1 3 15,-5-3-9-15,0 1-3 0,-2-2-8 0,1-1 8 16,-3-3-1-16,2 0 4 0,-2 0-3 0,-1-1-8 16,0-1 4-16,2 0-27 0,-1 2 7 0,2-1-8 15,0-2 2-15,0 5 36 0,2-1-7 0,0-3-11 16,-1 1-1-16,2-2-11 0,-4 1 8 0,3 0 34 15,-1-1-15-15,-2-1-4 0,-2-2 0 0,0 0-4 16,0 1 8-16,1-2 12 0,1 0-16 16,0 0-4-16,1 0 20 0,-1 0-16 0,4 0 16 0,2-24-4 15,0 24-16-15,-2-16-17 0,5 16-23 0,1-21-44 16,-1 21-22-16,4-25 1 0,2 11 7 0,3 0 35 16,-3 0 21-16,8 1 29 0,0 0 12 15,5-1 3-15,-2 0 13 0,-1-1-17 0,1 2-2 16,3-2 14-16,-2-2-15 0,-1-2 7 0,0 0 3 15,3-4-13-15,2 0 7 0,3-4-1 0,3-5-7 16,3-1-7-16,4-4-1 0,5-2 4 0,5-4-3 16,1-2 13-16,1 1-15 0,8-4-7 0,1 1-19 15,9-4-11-15,2-1 7 0,2 0 14 0,4 2 22 16,3-3 4-16,2 0 9 0,0-1 4 0,-2 0 24 16,-2 3 29-16,-4-1 19 0,-5 2 8 15,-5 0 12-15,-6-4-1 0,0 4 7 0,-7-3 20 16,-1 3-10-16,-2-3 1 0,-4-1-22 0,2 5-22 15,-2 0-1-15,5 3 8 0,-5 1 9 0,2 3 18 16,-3 2-8-16,-2 4-31 0,1 6-22 0,-2-1-29 16,0 1 2-16,-4 3-2 0,-2 5 13 0,-2 4 15 15,-6-1-10-15,-1 5 8 0,-5 1 19 0,-1 5-9 16,-6-2 9-16,-4 3-8 0,-5 1-18 0,-4 1-7 16,-1-1-3-16,2 3-9 0,-4-2-6 0,-4 2 3 15,4-1-13-15,-2 1 9 0,0 0 4 0,1 0 1 16,-2 1-1-16,1-4 1 0,-2 4-2 0,1-3-9 15,-1 3 3-15,-1-3 2 0,1 2-3 0,-2 0 7 16,0-3 1-16,0 3-19 0,1-2 1 16,-2 0-10-16,0-1-10 0,0-1 15 0,0 0-12 15,0-2-35-15,0 1-16 0,-23-2-25 0,23 2-31 16,-17-2-8-16,17 1-12 0,-29-1-23 0,13 1-6 16,-1-4-20-16,-8 1-19 0,-2 1 34 0,-3-4 54 15</inkml:trace>
  <inkml:trace contextRef="#ctx0" brushRef="#br0" timeOffset="16861.06">25327 11422 155 0,'0'0'21'16,"-1"0"36"-16,-1 0 21 0,2 0 20 0,0 0 5 15,0 0-18-15,0 0-17 0,0 0-22 0,0 0-32 16,0-2-17-16,29 0-1 0,-29-1-2 0,32 2 11 16,-10-1 6-16,3-1-11 0,5 1 6 0,2 1 5 15,-2-1-12-15,4 2 14 0,0-1-1 0,-3 1-7 16,1 0 3-16,-1 0-4 0,-4 0 3 0,-2 0-9 15,2 0 3-15,-5 0-3 0,-3 0-20 0,-4 0-21 16,1 0-35-16,-10 0-68 0,-3 0-33 0,-3 0 25 16</inkml:trace>
  <inkml:trace contextRef="#ctx0" brushRef="#br0" timeOffset="18193.38">23485 12395 69 0,'-5'1'16'16,"2"2"15"-16,1-1 2 0,-2 0 16 16,3-2-10-16,1 3 3 0,-2-1 2 0,0-1-3 0,2 2-1 15,-4-1-16-15,3 0-9 0,0 1-11 16,-2 0-7-16,0-2 6 0,2 3 1 0,-2-2 3 15,-2 1 5-15,5-2-8 0,0-1 14 0,0 1-7 0,0-1 2 16,0 0 5-16,0 1-1 0,0 0 8 16,0 2-3-16,0-1 5 0,22 3-7 0,-22-1 2 15,0 4-5-15,0-2-5 0,19 1-3 0,-19 1-2 16,17-3-2-16,-5 2 4 0,-12-1-8 0,11 0-1 16,-5-2 0-16,-6 0 0 0,6-3 8 0,-3 2-4 15,-3-2-2-15,0-1 5 0,0 0-1 0,0 2-12 16,0-2 11-16,0 0-14 0,0 3-7 0,0 0 26 15,0 0-19-15,0 1 10 0,0 2 7 0,0 1-12 16,0 1 1-16,0 0 3 0,0 1-5 0,0-3 6 16,0 2 15-16,0-1-7 0,0-1-4 15,0-1 0-15,0-1-5 0,0-2 1 0,0 2 9 16,0-1-2-16,0-3 0 0,0 2-5 0,0 0 6 16,0-1-7-16,0 1 0 0,30 1 10 0,-30-2-8 15,21 1 6-15,-21-1 3 0,25-1 9 0,-25 1 9 16,21 2 22-16,-21-3 21 0,23 0 15 0,-11 0 10 15,-12 0 1-15,17 0-1 0,-3 0-17 0,-1 0-18 16,6-21-10-16,-1 21 5 0,6-18 3 0,0 18 17 16,5-24-2-16,4 8-13 0,1-2-8 0,3-1-8 15,6-2-7-15,-2-3-17 0,5-2-8 0,3-3-7 16,5-1-8-16,1-4 2 0,4-3-3 16,2-3 1-16,4-1-9 0,1 1-3 0,0-4 8 15,2 2-9-15,-1 2 17 0,-1 1-2 0,-4 3-8 16,1 4 5-16,-5 2-8 0,3 0-2 0,-2 5 5 15,-3-1 0-15,0 2-1 0,-5-1-2 0,5 2 8 16,-1 0-2-16,-1 1 1 0,-2 3 4 0,-4-2-15 16,1 3 1-16,1 1 1 0,-4 1 4 0,-2 0 15 15,-3 2-11-15,-3 3 14 0,-4 0 4 0,-3 1-5 16,-4 1 10-16,-2 2-13 0,-5 1-10 16,-4-2-1-16,-5 5 5 0,0-1-1 0,-2 0 5 15,-2 0 3-15,-3 2-11 0,-1-2 3 0,-1 1-6 16,0 2 0-16,0-2 4 0,0 0 3 0,1 2-4 15,-2-1-3-15,0 0 1 0,0 2-1 0,3-2 6 16,-4 2 0-16,0 0-2 0,2 0 0 0,-2 0-4 16,0 0 2-16,0 0-1 0,0 0-5 0,0 0 3 15,0 0-5-15,0 0 8 0,0 0 0 0,0 0 6 16,0 0 3-16,0 0-2 0,30 25 5 0,-30-25-10 16,31 19-2-16,-12-19-3 0,4 22-3 0,0-10 8 15,4 1 8-15,0 3-8 0,0-2 1 0,4 0-5 16,-4 3 4-16,4-1 6 0,1 1-4 0,6 5-2 15,2 1-9-15,6 3 11 0,3 1 2 0,5 3 5 16,2-2 3-16,7 3-22 0,2 1 5 0,0 2-7 16,-4 0-2-16,2 2-3 0,-3-1 1 0,-4 0 5 15,-1 2-6-15,-4 0 16 0,1-2-15 16,-6-2 0-16,2-1 8 0,-6-1 7 0,-1-4 13 16,-5 1-6-16,0-1 1 0,2-3-5 0,-2-2 1 15,1 1 3-15,-2-1-2 0,-3 0-3 0,-1-1-10 16,3-1 14-16,-5-1-12 0,2 0-13 0,-4-4-4 15,-3 2-20-15,-1-2 19 0,0-2 8 0,0-1 12 16,-8 0 12-16,5-1-14 0,-6-3 8 0,-3-1 1 16,0 1 4-16,-2-2 6 0,1-2-13 0,0 4 1 15,-3-4 4-15,7 2-5 0,-1 1 16 16,3-1-14-16,6 3-1 0,2 1 0 0,4 1-16 16,3 2 23-16,2-1-11 0,1 0 6 0,-3 1 9 0,-1-3-16 15,-3 3 9-15,-2-5-3 0,-6 0-9 16,-2 1 9-16,-4-4-5 0,-2-1-7 0,-4 0 18 15,-2-2-11-15,-3-1 2 0,0 1 7 0,0-2-10 16,-2 1 11-16,1-1-9 0,3 0 9 0,-2 2 3 16,0 0-4-16,1 0-2 0,2 0-3 0,3 2 1 15,1 0-9-15,2 1 10 0,3 1-5 0,-2-1-8 16,0-1 10-16,-1 0 0 0,-3 0-25 16,-1-1 4-16,-3-1-41 0,-2-1-25 0,-2-1 3 0,0 0-56 15,0 0-25-15,0 0-45 0,0 0-63 16,0 0 0-16,0 0 60 0</inkml:trace>
</inkml:ink>
</file>

<file path=ppt/ink/ink5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3-11-24T06:51:51.820"/>
    </inkml:context>
    <inkml:brush xml:id="br0">
      <inkml:brushProperty name="width" value="0.05292" units="cm"/>
      <inkml:brushProperty name="height" value="0.05292" units="cm"/>
      <inkml:brushProperty name="color" value="#FF0000"/>
    </inkml:brush>
  </inkml:definitions>
  <inkml:trace contextRef="#ctx0" brushRef="#br0">12118 5221,'18'-18,"-1"18,1 0,35 36,-36-19,19 36,-19-17,1 16,17-16,0 34,-17-70,0 53,-18-35,17-18,1 18,-18-1,35 1,-17-1,-18 1,18-18,-18 18,17 17,1-35,17 35,-17-17,-1 0,1-18,0 0,17 35,-17-18,17 1,0-18</inkml:trace>
  <inkml:trace contextRef="#ctx0" brushRef="#br0" timeOffset="1599.8173">13423 5080,'0'18,"0"35,-17-1,-1-16,-35 34,18-17,17 0,-17 0,0 18,17-54,0 36,1-35,-1-1,-17 19,35-19,35-17,18 0,0 0,-18 0,18 0,-18 0,-17 0,0 0,34 0,-34 0,17 0,1 0,-1-17,-17 17,17-18,-18 18</inkml:trace>
  <inkml:trace contextRef="#ctx0" brushRef="#br0" timeOffset="2385.727">13511 5468,'0'53,"0"0,0 35,0-17,0 17,0-35,0 35,36-18,-36-17,0 36,0-36,0-36,0 54,0-54,0-34,0-36,0 0</inkml:trace>
  <inkml:trace contextRef="#ctx0" brushRef="#br0" timeOffset="4951.6988">14058 5397,'-17'0,"-1"0,0 36,1-36,17 35,0-17,-18-1,18 19,-18-19,1 54,17-54,0 19,0-19,0 1,0 17,-18 1,18-19,0 1,0-1,0 1,0 0,0-1,0 1,0 0,0-1,0 1,18-18,-1 0,1 0,0 0,-1 0,1 0,0 0,-1 0,18 0,-17 0,0 0,-1-35,-17 17,18 18,-18-18,0 1,18-19,-1 19,-17-1,0 1,0-1,0 0,18 18,-18-35,0 0,18 17,-18 0,0 1,0-1,17 18,-17-17,0-1,0-17,0 17,-17 0,-1 1,18-1,-18 0,1 18,-1 0,-17 0,17 0,0-17,1 17,-1 0,1 0,-1-18</inkml:trace>
</inkml:ink>
</file>

<file path=ppt/ink/ink5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4-16T06:49:19.304"/>
    </inkml:context>
    <inkml:brush xml:id="br0">
      <inkml:brushProperty name="width" value="0.05292" units="cm"/>
      <inkml:brushProperty name="height" value="0.05292" units="cm"/>
      <inkml:brushProperty name="color" value="#FF0000"/>
    </inkml:brush>
  </inkml:definitions>
  <inkml:trace contextRef="#ctx0" brushRef="#br0">12105 1875 1158 0,'-3'0'8'0,"1"-18"22"16,0 18 30-16,-1 0 8 0,3-19 7 0,0 19-11 16,0 0-16-16,0 0-4 0,0-12 9 0,0 12-13 15,0 0-27-15,0 0 10 0,0 0-36 0,0 0-7 16,22 0 29-16,-22 0-8 0,21 0 3 0,-7 0 14 16,2 25-10-16,8-25-10 0,-1 20 8 0,6-20-1 15,-1 25-6-15,9-8 11 0,1 0-1 16,4-1-11-16,6 4 8 0,4 2-12 0,3-1 1 0,0 0 13 15,7 3-8-15,-8-2 7 0,9 1 4 16,-4-1-1-16,4 2 3 0,-1-3-7 0,1-1-8 0,0 0-1 16,0-5-7-16,2-1 6 0,-2-1 7 15,-2-2 3-15,-3-4 2 0,-4 3-6 0,-5-3-8 16,-3 1-1-16,-4 1 3 0,-6 0 4 0,-5 1-6 16,-4-2 1-16,-4 1-21 0,-5-1-12 0,-3-3-27 15,-8 0-15-15,2-1-21 0,-8-4-24 0,-1 5-8 16,0-5-49-16,0 0-53 0,0 0-40 0,-27 0 43 15</inkml:trace>
  <inkml:trace contextRef="#ctx0" brushRef="#br0" timeOffset="438.44">12799 1296 582 0,'0'-8'41'0,"11"1"37"16,-11 1 27-16,0 1 63 0,0 0 16 0,0 0 5 15,0-1 7-15,0 3-46 0,0 0-56 0,0-1-40 16,-25-4-29-16,25 4-17 0,0 0-9 15,-27 2-2-15,12-1-3 0,-4 3-7 0,-4-2 4 16,2 2 6-16,0 0 12 0,-4 0-2 0,1 0 5 16,6 0-3-16,-3 27-8 0,8-27 5 0,-1 0-11 15,1 17 6-15,2-17-9 0,4 16 12 0,3-16 13 16,-1 21-20-16,3-8 18 0,0 3-14 0,2-1-2 16,0 3 15-16,0 1-15 0,0 0 5 0,0 2 0 15,0 2 3-15,21 1-1 0,-21 0-1 0,0 2 2 16,21 0-10-16,-21 1 6 0,0-2-1 0,0 1 3 15,14-2-2-15,-14-3 7 0,0-2-9 16,0-2-14-16,0-3 2 0,0-3-40 0,0-1-28 16,0-4-43-16,0-1-42 0,0-1-14 0,0-2-5 15,0-2-21-15,0 0-28 0,-20 0-21 0,20 0 26 16,0 0 74-16</inkml:trace>
  <inkml:trace contextRef="#ctx0" brushRef="#br0" timeOffset="590.21">12506 1596 435 0,'-2'-2'21'0,"0"0"16"0,0-1 15 16,2 2 13-16,0-1-7 0,0-1-4 0,0 3-9 16,0 0-6-16,0 0-11 0,0 0-5 0,0-2-16 15,0 2-4-15,0 0 5 0,0 0-11 0,0 0-4 16,0 0 2-16,25 0-10 0,-25 0-6 16,27 0-26-16,-27 0-73 0,38 0-64 0,-19 0-14 15,4 0 39-15</inkml:trace>
  <inkml:trace contextRef="#ctx0" brushRef="#br0" timeOffset="728.3199">12783 1581 260 0,'0'15'21'0,"0"-15"10"0,0 0 10 16,0 0 1-16,0 0-15 0,0 0-13 0,0 0-11 16,0 0-3-16,0 0-8 0,0 0 2 0,0 12-12 15,0-12-47-15,0 11-40 0,0-5 1 0</inkml:trace>
  <inkml:trace contextRef="#ctx0" brushRef="#br0" timeOffset="989.23">12900 1621 281 0,'0'0'5'0,"0"0"13"16,0 0 16-16,0 15 23 0,0-15 11 0,0 0 7 15,0 13 11-15,0-13-16 0,4 15-6 0,0-5-18 16,-4 1-23-16,1 0 2 0,5 1-22 0,2 0 8 15,-2 0-5-15,3-2 0 0,-3-1 13 16,-2 0-16-16,8-2 1 0,-7-3-2 0,1 1-1 16,1-4 27-16,0 2 21 0,-4-3 23 0,3 0 2 15,-2 0-10-15,-1 0-16 0,7-22-26 0,-4 22 7 16,-2-25-2-16,3 25 6 0,-1-37-14 0,-1 16-8 16,4 0-11-16,-5-3-22 0,1 1 18 0,-3-1-11 15,0 3-1-15,2 0-21 0,3 4-63 0,-4 1-49 16,4 4-84-16,-3 3-61 0,3 3 56 0</inkml:trace>
  <inkml:trace contextRef="#ctx0" brushRef="#br0" timeOffset="1555.8">13724 2951 645 0,'0'0'61'0,"0"0"60"0,0 0 44 15,0 0 43-15,0 0-39 0,0 0-39 16,0 0-47-16,0 0-35 0,0 0-24 0,0 0-20 0,0 0-1 15,0 0-4-15,0 0-10 0,0 0 3 16,0 0 12-16,0 0-16 0,0 0 19 0,0 23-9 16,0-23-8-16,0 17 12 0,0-17-11 0,0 15 8 15,0-15 5-15,0 13-3 0,0-13-1 0,0 8 0 16,22-8-6-16,-22 0 6 0,23 0 4 0,-23 0-3 16,29 0 3-16,-13 0-6 0,1 0 4 0,-2 0-6 15,-3 0 4-15,-1-20-3 0,-1 20 10 0,-3-18 6 16,-3 18-17-16,-4-25 18 0,0 10-18 0,0 1 0 15,0-2 12-15,-38 1-25 0,38 0 24 0,-38 3-13 16,18 1 0-16,-1 2 7 0,2 4-14 0,-2 1 2 16,3 4-13-16,7 0-12 0,-2 0-65 0,1 0-70 15,3 0-65-15,0 23-64 0,2-23-3 16,3 0 78-16</inkml:trace>
  <inkml:trace contextRef="#ctx0" brushRef="#br0" timeOffset="2164.44">13699 1351 313 0,'0'-6'15'0,"0"-1"17"15,0 7 0-15,0-2 0 0,0 2-14 0,0 0-21 16,0 0 3-16,0 0 2 0,0 0-2 0,0 0 6 15,0 21 5-15,0-21 2 0,0 31 7 0,0-10 5 16,0 5-8-16,0 3-3 0,0 3-2 0,0 4-4 16,0 2-3-16,0-1 9 0,0 2-3 0,0-2 5 15,0 1-1-15,0 1-7 0,0-1 1 16,20-2-16-16,-20 0 11 0,0-2 0 0,0 0-4 16,16 1 18-16,-16-2-4 0,0-1-4 0,11 0 2 15,-11 0-7-15,9 1-16 0,-9-2 29 0,5-1-12 16,-5-2 1-16,2 0 9 0,0 0-32 0,0-2 16 15,-1-5-3-15,1-2 3 0,-2 2 14 0,0-3-21 16,0-3-11-16,0-2-29 0,0-3-31 0,0-2-9 16,0-1-20-16,0-4-14 0,0-3 9 0,0 0 24 15</inkml:trace>
  <inkml:trace contextRef="#ctx0" brushRef="#br0" timeOffset="2865.42">15376 848 104 0,'36'-14'4'0,"-1"1"8"0,-7 3-6 16,-7 0 7-16,1 1 5 0,-8 2-7 0,-2 1 13 15,-4 1-9-15,0 0-6 0,-8 0-6 16,0 4-8-16,0-4-22 0,0 2-30 0,-37 0 5 15</inkml:trace>
  <inkml:trace contextRef="#ctx0" brushRef="#br0" timeOffset="3366.71">13685 1248 172 0,'-6'0'19'0,"6"0"20"0,0 0 17 0,0 0 18 16,0 0-14-16,0 0-1 0,25 0-1 0,-25 0-20 16,29-25-7-16,-12 25-15 0,8-20-12 15,4 20 3-15,3-23 0 0,2 9 3 0,5 1 1 16,0-4-3-16,2 0-3 0,8 1-5 0,0-1-5 0,6-5-5 15,-1 0-6-15,6 3 6 0,1-6 0 16,4 4 10-16,8 0 5 0,-4-3-12 0,5 0 7 16,5 6-6-16,-1-2 3 0,3 2-4 0,-3 2 9 15,-1 1-5-15,-4 3 4 0,-9 2-9 0,-4 3 5 16,-10 0 9-16,-9 3-3 0,-6-1 18 0,-9 2-22 16,-4 0 5-16,-10 2 3 0,-1 1-2 0,-9-3-5 15,-2 0-8-15,0 3-23 0,0-2-35 0,-39-1-38 16,10 3-33-16,-1-3 3 0,-8 0 42 0</inkml:trace>
  <inkml:trace contextRef="#ctx0" brushRef="#br0" timeOffset="3983.34">14091 492 280 0,'0'-3'24'0,"0"-2"20"15,0 0 27-15,0 2 18 0,0-2-17 0,0 3-9 16,0-3-26-16,-27 4-14 0,27-2-5 0,0-2-13 16,-30 4 3-16,30-1 1 0,-27 1-14 0,27 1 7 15,-27-1-2-15,11 0-4 0,1 1 12 16,4 0-3-16,-1 0 1 0,3 0-8 0,0 0 9 15,-2 0-1-15,4 0-6 0,-2 0 6 0,0 0-7 16,0 0 3-16,0 0 7 0,0 0 10 0,-2-18 2 16,0 18-1-16,4 0 3 0,-2 0-10 0,2-12-8 15,3 12 3-15,-3 0 2 0,3 0 1 0,-1-8 10 16,4 8-8-16,-3 0-6 0,2 0 0 0,2 0-8 16,0 0 8-16,-2 0 0 0,2 0 3 0,0 0-1 15,0 0 0-15,0 0-5 0,0 0 0 16,0 0 7-16,0 0-13 0,0 0 17 0,0 0-7 15,29 0 4-15,-29 0-6 0,29 0 0 0,-12 0-11 16,8 0-4-16,-2 0 19 0,7 0-30 0,-3 0 22 16,4 0 5-16,-4 0-9 0,-2 0 9 0,-1 0-4 15,-3 0-9-15,-3 0 6 0,-5 0-8 0,-5 0 6 16,2 0-5-16,-5 0 2 0,-1 0 10 0,-4 0-7 16,0 0-3-16,0 0-4 0,0 0 9 0,0 0-14 15,-29 0 20-15,29 17 1 0,-36-17-13 0,36 12 9 16,-42-12-10-16,21 11 1 0,-1-11 9 0,4 12-1 15,2-12-8-15,3 8-2 0,-1-3-6 16,5 0 5-16,0 1 2 0,-3 1 9 0,6 2 6 16,-1 1 11-16,-1 3-4 0,-2-1-9 0,8 0-1 15,-7 1-14-15,5 1 13 0,2-2-4 0,0 1 2 16,2-2 1-16,-2-3-2 0,2-1 9 0,0 3-16 16,0-6 6-16,0 2 0 0,0-3-3 0,0 1 3 15,0-2-10-15,0 2-45 0,0-4-68 0,0 3-59 16,0-2-63-16,17 1 45 0</inkml:trace>
  <inkml:trace contextRef="#ctx0" brushRef="#br0" timeOffset="4400.2">14014 567 471 0,'0'-4'39'0,"0"4"9"0,0-1 19 0,0 1 21 0,0 0-28 15,0 0 3-15,0 0-22 0,0 0-15 16,0 0 3-16,0 0-12 0,0 0 6 0,0 0-1 15,0 19-9-15,0-19-13 0,0 21 4 0,0-21-6 16,0 22-2-16,0-22 16 0,0 22-8 0,0-22-7 16,0 21 13-16,0-21-7 0,0 16-5 0,0-16 2 15,0 12-9-15,0-12-8 0,0 9 2 0,0-6 7 16,0-2-23-16,24-1 6 0,-24 0 0 0,0 0-29 16,0 0 17-16,23 0-7 0,-23 0-4 0,16-28 19 15,-16 28 0-15,22-22 15 0,-6 22 8 16,0-28 8-16,-4 15 8 0,-5-2-5 0,1 7 8 15,5-3 11-15,-9 3-10 0,-4 8 10 0,0-10 0 16,0 10-19-16,0-3 13 0,0 3-11 0,0 0-9 16,0 0 1-16,0 0-7 0,0 0 2 0,0 0 1 15,0 0 13-15,0 27 11 0,0-27-11 0,0 22 6 16,21-22-9-16,-21 19-10 0,0-19 9 0,22 16-6 16,-22-16 5-16,0 11 5 0,18-11-4 0,-18 0 1 15,0 6-8-15,11-6-9 0,-11 0 17 0,5 0-10 16,1 0 10-16,1-25-4 0,0 25-15 15,0-21-3-15,4 21-18 0,2-28-18 0,-3 12-13 16,0 1-40-16,-5-1-21 0,4 0-11 0,-2-2 8 16,1 4 47-16</inkml:trace>
  <inkml:trace contextRef="#ctx0" brushRef="#br0" timeOffset="4944.21">15262 777 63 0,'0'-1'2'0,"0"1"13"0,0 0 6 16,0 0 6-16,0 0 11 0,0 0-6 0,0 0-2 15,0 0-4-15,0 0-4 0,0 0-13 0,0 0 0 16,0 0-4-16,0 0-6 0,0 0 4 0,0 0-6 16,0 0-3-16,0 0 5 0,0 0-4 15,0 0 12-15,0 0 10 0,0 0 11 0,0 0 21 16,0 20 12-16,0-20 36 0,0 0 10 0,0 0 3 15,0 17-8-15,0-17-18 0,0 11-26 0,0-11 5 16,0 14 6-16,0-7-18 0,0 3 34 0,0 2-40 16,0 1 9-16,0 2-11 0,0 3-22 0,0 1 48 15,0 4 0-15,17-1 35 0,-17 6-25 0,0 3-6 16,0 6-20-16,0 5-25 0,0 5 22 0,0 4-30 16,0 0-1-16,0 6-4 0,-28-1-8 0,28-1 5 15,0-5-11-15,-23-2 3 0,23-3 0 0,0-4 5 16,-15-3-1-16,15-4-1 0,0-3 0 0,0-1-8 15,0-6 8-15,0 1 3 0,0-3-12 16,0-4 5-16,25-2-1 0,-25 0 4 0,0-3 4 16,0-2-3-16,17-3-5 0,-17 0-9 0,0-2 3 15,0-2-13-15,0 0-33 0,13-4-64 0,-13 1-96 16,0-1-111-16,0 0-67 0,0 0-23 0,0 0 95 16</inkml:trace>
  <inkml:trace contextRef="#ctx0" brushRef="#br0" timeOffset="5311.92">13825 2273 181 0,'-16'1'11'0,"5"2"13"0,2 0 18 15,0 0 25-15,4 0 6 0,1-1-3 0,-1 1-4 16,5-3-8-16,0 0-3 0,0 1 10 0,0 1-2 16,0-2-2-16,0 0-9 0,0 0-14 0,0 0 3 15,0 0-2-15,0 0-2 0,0 0-3 0,0 0-9 16,0 0-21-16,21 0 5 0,-21 0 4 0,0 0-21 16,22 0 27-16,-6 0-15 0,-1 0-7 0,6-21 15 15,6 21-25-15,0 0 5 0,2 0 10 0,1-18-20 16,7 18 29-16,4-17-9 0,0 3-11 15,3-3 19-15,-2-4-22 0,8-4 8 0,0-1-1 16,3 3-11-16,-3-6-2 0,0 0 6 0,1 2-5 16,3 2 9-16,0-2 15 0,-5 3-15 0,3-1-19 15,-2 3-51-15,-2 1-54 0,0-1-31 0,-1 1-23 16,-6 2 8-16,-3 0 43 0</inkml:trace>
  <inkml:trace contextRef="#ctx0" brushRef="#br0" timeOffset="5809.4">12603 698 211 0,'-2'-3'-2'0,"-5"3"3"16,-1-1 9-16,-2 1 10 0,-1-2 2 0,0-1 3 16,-3 3 0-16,-5 0-2 0,0 0 10 15,1 0 7-15,3 0 2 0,-4 0-1 0,6 0-5 16,1 0-3-16,2 0-13 0,7 0 1 0,-3 0-8 15,6 0-13-15,0 0 5 0,0 16-13 0,0-16 10 16,0 0 11-16,31 14-5 0,-31-5 3 0,38 1 1 16,-11 3-5-16,4 0 3 0,9 4-4 0,8-2-9 15,6 2-2-15,0 2 7 0,2 1 9 0,2 4-9 16,3-1 11-16,2 2-4 0,2 0-2 0,-2 0 9 16,0 2-14-16,2-1 6 0,0-1 3 0,1 0-10 15,-3 3 5-15,-3-5-2 0,-4 2-12 16,-4-1 6-16,-1-2-1 0,-6-1-7 0,-2-3 6 0,-9-4 1 15,-5-1 2-15,-5-3-1 0,-4-4 6 16,-5-2-4-16,-3 0-4 0,-5-2 0 0,0-2 11 16,0 0-9-16,-5 0-2 0,1 0-17 0,1 0-38 15,-4 0-22-15,0 0-52 0,0 0-26 0,0-20 28 16</inkml:trace>
  <inkml:trace contextRef="#ctx0" brushRef="#br0" timeOffset="6296.91">12176 751 240 0,'0'-5'15'0,"0"1"12"15,0 3 17-15,0-2 6 0,0-1-5 0,0 2-1 16,0-1-4-16,0 1 10 0,0-1 1 0,-22 0 0 16,22 1-8-16,0 2-12 0,0-2 8 0,0 0-14 15,0 2-3-15,0 0-12 0,-12 0-16 16,12 0 13-16,0 0-7 0,0 0 2 0,0 0 6 15,0 0 2-15,0 0 15 0,0 0 17 0,0 23-2 16,0-23-5-16,0 25-7 0,-24-6-8 0,24 3 5 16,0 6 13-16,0 3-6 0,-20 5 4 0,20 1-12 15,0 7-16-15,0 8 17 0,-12 3 4 0,12 2-26 16,0 1 21-16,-9 3-7 0,9-4-12 0,0 2 17 16,-4-5-18-16,0-6 0 0,1-5-4 0,3-4 11 15,0-4-7-15,0-3-4 0,0-3 0 0,0-5 4 16,0 1-4-16,0-3 8 0,20-3-1 0,-20-1-3 15,0-3 11-15,0-2-19 0,21-3 4 0,-21-2-11 16,0-2-23-16,0-4-3 0,11 2-29 16,-11-3-33-16,0 0-39 0,0-1-61 0,0 0-36 15,7 0-1-15,-7 0 55 0</inkml:trace>
  <inkml:trace contextRef="#ctx0" brushRef="#br0" timeOffset="6717.17">12300 673 237 0,'0'0'15'16,"25"0"3"-16,-25 0 3 0,27 0-7 0,-7 0-8 15,2-21 6-15,1 21-12 0,4 0 12 0,4-18-6 16,2 18-7-16,1-13 10 0,2 13 5 0,3-16 4 16,6 5-4-16,2 4-2 0,-2-4-7 15,4 2-7-15,4-3-6 0,-1 1 6 0,7-2 3 16,2 3-9-16,-3-5 13 0,3 3-4 0,8-1-2 15,-2-3 7-15,-4 5-8 0,0-3 3 0,0 1-16 16,-5 2 15-16,-3 0-8 0,-1 1 7 0,-3 2 3 16,-10-2-10-16,1 3 17 0,-6 3-15 0,-5-1 10 15,-8 0 8-15,-5 4-18 0,-9-2 10 0,-2 2-4 16,-3 1-6-16,-4-1 1 0,0 1-6 0,0 0-13 16,0 0-14-16,0 0-9 0,0 0-38 15,-26-2 13-15,26 2 11 0</inkml:trace>
  <inkml:trace contextRef="#ctx0" brushRef="#br0" timeOffset="7116.11">13699 273 74 0,'0'8'6'15,"0"-8"26"-15,23 8 13 0,-23 1 6 16,28-4 0-16,-28 5-21 0,37 1-18 0,-13 2 0 16,3-3-16-16,-2 4 9 0,4-2 6 0,3-1-10 15,1 1 14-15,1 1-20 0,2 1 3 0,5-4 5 16,-1 5-1-16,6-2 5 0,-2 2 1 0,7-2 3 15,-1 1-14-15,4 2 9 0,6-2-9 0,-1 1 5 16,2 0 8-16,4-1-6 0,0-1 7 0,-1-1-17 16,-2 2 4-16,1-3 1 0,-4 0 3 0,-2-1 3 15,-4-2-11-15,-7 1 8 0,-5-1-11 0,-1-2 9 16,-8-1 12-16,-6-1-17 0,-9 0 9 0,-2-1-11 16,-8 0 5-16,1-3 6 0,-3 0-11 15,-5 0 10-15,0 0-9 0,0 0-15 0,0 0-14 16,0 0-10-16,0 0-27 0,0 0-5 0,0 2 21 15</inkml:trace>
  <inkml:trace contextRef="#ctx0" brushRef="#br0" timeOffset="-43253.1599">2393 5120 193 0,'0'-10'30'0,"0"-1"32"0,0 0 35 0,0 1 27 16,0-1 0-16,0 1-16 0,0 0-24 0,0 1 6 15,0-1-21-15,0-1 7 0,0 0 15 0,0 2-15 16,16-3 33-16,-16 2-27 0,0-2-18 0,0 3-6 16,17-1-30-16,-17 1 14 0,13 2 6 0,-13-4 2 15,12 4 5-15,-8 1 19 0,0 3 0 0,-1-2-2 16,-1 1-9-16,0 3-2 0,-2-1-7 0,0 2-3 16,0 0-3-16,0 0-26 0,0 0-8 0,0 0-6 15,0 0-6-15,0 0 1 0,0 0 3 16,0 0 2-16,0 20 20 0,0-20 13 0,-20 29 1 15,20-7-6-15,0 3-5 0,-19 3-8 0,19 7 0 16,-18 1 5-16,9 3-5 0,0-3 3 0,-3 4-1 16,3 2-5-16,0-2 1 0,-2 1-5 0,2-3 0 15,-1 3 4-15,1-4-10 0,-1-2 1 0,1 1-2 16,-2-2-2-16,3-2-4 0,-1-1 3 0,-1-2-2 16,0-3-4-16,-3 1 8 0,3-4-6 0,0 0-1 15,3-5 4-15,-3-1-7 0,2-4 4 0,2-3 3 16,1-2-1-16,1-1 0 0,0-4 0 0,3-2 1 15,-2 2-7-15,3-3 7 0,0 0-5 0,0 0 3 16,0 0 3-16,0 0-7 0,0 0 0 16,0 0-5-16,0-24-3 0,0 24 4 0,0-25 5 15,0 9-2-15,0-2 2 0,0-3-3 0,22-3-3 16,-22-1 1-16,0 3-2 0,24-6 4 0,-24-2-4 16,16-1-1-16,-16-4 4 0,20 1 1 0,-11-5 1 15,-3 2-2-15,3-1 8 0,-3 1-12 0,-2 2 0 16,3 1 6-16,-3 4-5 0,1 2 7 0,-1 3 1 15,0 1-5-15,-1 5 1 0,1 2 1 0,-1 2 0 16,1 3 3-16,-2 0-6 0,0 6 5 0,1-2 0 16,-2 3-4-16,-1 2 8 0,1 2-6 15,-1-1 0-15,0 2-1 0,0 0-3 0,0 0-3 0,0 0 7 16,0 0 3-16,0 32 0 0,0-32 1 16,0 40 2-16,-23-12-1 0,23 3-1 0,-16 6 1 15,16-2-3-15,-27 3 1 0,27 2 4 0,-25 0 1 16,14-1-3-16,-3-1-1 0,4-1-2 0,-2-4-1 15,4-1-3-15,0-2 3 0,2-5 6 0,-1-3-3 16,2-2 4-16,-1-6 1 0,3-4-7 0,0-1 2 16,2-2-6-16,1-6-3 0,0 1 7 0,0-2-7 15,0 0 10-15,0 0-3 0,0-30-12 0,0 30 10 16,0-41-11-16,29 15 0 0,-29-5-6 0,18-3-3 16,-18 0-4-16,23 0-16 0,-23 2 9 15,23 3-14-15,-23 4-17 0,13 3-20 0,-13 5-50 16,9 7-80-16,-9 3-111 0,4 7-94 0,-4 0-72 15,0 0 94-15</inkml:trace>
  <inkml:trace contextRef="#ctx0" brushRef="#br0" timeOffset="-6131.31">1735 4757 327 0,'17'0'25'0,"-17"0"29"0,7 0 29 16,-7 0 35-16,11 0 17 0,-5 0 13 0,0-26 12 15,-1 26 15-15,0 0-38 0,0 0-32 0,2-20-23 16,1 20-16-16,0 0 0 0,-3-16-9 0,3 16-16 15,-1 0-18-15,-1-16 6 0,-1 16 1 0,-3-13 6 16,0 13-2-16,-2-14 8 0,0 6 2 0,0 0-12 16,0 0-9-16,0 0-9 0,0 2-1 0,-27 2 5 15,27 1 3-15,-21 0-13 0,21-2 14 0,-23 5-10 16,23 0 3-16,-21 0 0 0,21 0-16 0,-24 0 9 16,13 26-11-16,-2-26 6 0,1 23-4 15,1-23 2-15,2 27-5 0,-2-27 0 0,3 28 8 16,2-15-7-16,0-1 8 0,3 1-3 0,1-1-14 15,0 0 13-15,2 1-6 0,0-5 2 0,0 2 1 16,0-3-7-16,25-1 6 0,-25-4-1 0,25 3 4 16,-25-4 11-16,32-1-6 0,-17 0 2 0,2 0 3 15,3 0-10-15,-6 0-1 0,6 0-5 0,-6 0 0 16,1 0 0-16,-4 0 9 0,3 0 6 0,-4 0-9 16,-2 0 5-16,0 0-10 0,1 0 8 0,-6 0-1 15,3 0 6-15,-5 0-4 0,3 0-6 0,-4 17 12 16,0-17-17-16,0 17 15 0,0-17-8 0,0 22-2 15,0-9 0-15,0 4-2 0,-29-3 10 0,29 4-2 16,0 1-6-16,-22 2 7 0,22-4-13 16,-18 1 7-16,18-2 3 0,-19 0-6 0,19-2 2 15,-14-4-3-15,14 2 9 0,-15-6-3 0,9 1 10 16,1-1-3-16,-1-2-7 0,2-1 2 0,0-2 0 16,-2-1-11-16,5 0 1 0,-3 0 6 0,3 0-7 15,0-32 12-15,1 32-5 0,0-42-4 0,0 14 7 16,0-5-9-16,0-6 14 0,0-2-10 0,28-3 5 15,-28 2 6-15,20-1-2 0,-20 2-1 0,24 0-5 16,-24 6-5-16,20 7-1 0,-20 3 7 0,17 3 0 16,-17 3 0-16,11 5 2 0,-11 4 6 0,6 1-9 15,-2 2 0-15,-2 0-4 0,3 2 2 16,0-1 2-16,-3 5 5 0,1-2-3 0,-2 1-12 0,2 2 18 16,-1 0-11-16,1 0 17 0,-1 0-5 15,2 0-10-15,1 0 10 0,0 23-7 0,1-23-1 16,1 22-6-16,-1-22 8 0,1 29-6 0,0-9 7 15,-2-2 3-15,1 1-15 0,-1-1 15 0,2-3-9 16,0-2-1-16,-1 0 15 0,4-3-19 0,-1 1 12 16,2-5-1-16,-1 0-3 0,0 1-6 0,0-3 6 15,1 1-6-15,3 0 0 0,-5-4 9 0,0 2 0 16,2-2-1-16,-1 0-2 0,-4-1 4 0,0 0-8 16,-1 0 11-16,-2 0-4 0,1 0 0 0,-3-19 6 15,3 19-11-15,-2 0 15 0,0-22-4 16,1 22-9-16,1-19 8 0,-3 4-13 0,-1 2 9 15,0-1 9-15,0-4-1 0,0 0 6 0,0-2-14 16,-21 2-6-16,21 3 8 0,0-2-1 0,-23 3 5 16,23 4 7-16,-22 2-5 0,22 0-2 0,-20 4 4 15,6-2-8-15,5 6-5 0,0-1 0 0,0 1-6 16,2 0 5-16,0 0-3 0,0 0-3 0,3 0-2 16,0 0-12-16,-1 0-18 0,5 0-23 0,-4 0-35 15,4 15-37-15,0-15-59 0,-1 0-93 0,1 0-92 16,0 0-61-16,0 0 45 0,-3 0 117 0</inkml:trace>
  <inkml:trace contextRef="#ctx0" brushRef="#br0" timeOffset="15423.84">1000 3995 515 0,'3'0'42'0,"1"0"55"0,-4 0 62 16,0 0 74-16,0 0 3 0,0 0-9 0,0 0-42 15,0 0-43-15,0 0-8 0,0 0-28 0,0 0 2 16,0 0-10-16,0 0-28 0,0 0 1 0,0 0 1 16,-20 0-1-16,20 0 10 0,0 0-7 0,0 0-14 15,0 0-11-15,0 0-8 0,-11 0-5 0,11 0-6 16,0 0-10-16,-8-24-10 0,8 24-6 0,-2-18-8 16,2 18 12-16,0-29-1 0,0 14 6 0,0-6 7 15,0-1-7-15,0 1 5 0,31-1-2 16,-31 4-5-16,19 1-6 0,-19 0 0 0,18 3-6 0,-18 3 0 15,17 4 3-15,-17 2-11 0,0 3 4 16,15 1 1-16,-15 1 1 0,0 0 6 0,6 0 6 16,-6 0 3-16,5 0 8 0,-3 0 11 0,4 28 3 15,-2-28 5-15,2 29-6 0,-4-10-6 0,3 3-6 16,-1 3-9-16,0 3-5 0,-4 3 4 0,2 1-1 16,-2 1-7-16,0 0 4 0,0-2-9 0,0 4 2 15,0-2 4-15,0-1-4 0,-25-1 1 0,25 0-4 16,0-3 3-16,0 0-8 0,-19-2-1 0,19-3-5 15,0-3-14-15,0-1-11 0,0-7-20 0,0-2-21 16,0-3-20-16,0-2-18 0,-12-3-38 16,12-2-66-16,0 0-111 0,0 0-152 0,0 0-88 15,0 0 55-15,0-28 144 0</inkml:trace>
  <inkml:trace contextRef="#ctx0" brushRef="#br0" timeOffset="15895.05">901 4178 1759 0,'-4'0'21'0,"0"0"21"16,3 0-3-16,-3 0 9 0,4 0-14 15,-2-18-10-15,0 18 24 0,2 0 19 0,0-14 14 0,0 14 5 16,37-14-21-16,-37 5-26 0,37-2-21 16,-13-3-14-16,4 1-5 0,-1-1 1 0,2 0 0 15,-4-1 3-15,1 2 6 0,-1 0-7 0,-1-4-1 16,-3 3-11-16,-3 0 7 0,-2 0 4 0,-3 3 4 15,-2 2 5-15,-2-1-7 0,-2 1 1 0,-3 4-6 16,1 1 1-16,-2 0 3 0,-2 3-5 0,-1 0 5 16,2-1-1-16,-2 2 2 0,0 0 1 0,0 0-1 15,0 0 5-15,0 0 10 0,0 20 11 0,0-20 8 16,0 20-9-16,0-20-11 0,0 30-12 0,0-12-5 16,0 2 9-16,0 0-1 0,0 1 3 0,0 0-4 15,0 0-7-15,0-1-2 0,0-3 2 0,0 0 0 16,0-2 2-16,0-3-3 0,0-1 3 15,25-3-1-15,-25-4 1 0,0 1 2 0,25-2-5 16,-25-3 3-16,21 0-2 0,-21 0 1 0,24 0 5 16,-15-22-1-16,1 22 3 0,-2-25 2 0,1 7-7 15,-1 0 1-15,-5 0-5 0,-1-3 8 0,-2 0 3 16,0-1 5-16,0 1 3 0,0 2-7 0,0 2-5 16,0-1-1-16,-21 4 2 0,21 3-4 0,0 1 3 15,-17 4-5-15,17 1-4 0,0 1-11 0,-19 4-15 16,19 0-20-16,-14 0-34 0,4 0-28 0,-1 0-40 15,0 0-45-15,2 26-87 0,-2-26-90 16,4 17-58-16,-1-17-3 0,0 14 123 0</inkml:trace>
  <inkml:trace contextRef="#ctx0" brushRef="#br0" timeOffset="16533.14">1645 3788 1776 0,'6'-9'40'0,"-3"1"26"16,-3 4 31-16,0 0 37 0,0 0-5 0,0 2 0 16,0-2-13-16,0 4-29 0,-22 0-27 0,22 0-16 15,0 0-10-15,0 0-4 0,-19 27-11 16,19-27-3-16,0 25-11 0,0-25-1 0,-13 32 3 16,13-16-6-16,0 1 3 0,0 1-3 0,0-3 0 15,0-1-1-15,0 1-1 0,0-1 2 0,29-3 1 16,-29-1-1-16,20 0-1 0,-20-3 5 0,18 0-6 15,-18 0 2-15,21-6 5 0,-21 3-9 0,15-4 5 16,-6 0-3-16,-2 0-1 0,-1 0 8 0,1 0 1 16,-2 0 0-16,0-27-5 0,-3 27-2 0,2-26 0 15,-4 26 0-15,0-36 4 0,0 17 0 0,0-2-5 16,0 1 4-16,-23 0-2 0,23 0-3 0,0 1 0 16,-25 2 0-16,25 2 8 0,0 0-9 15,-19 5 3-15,19 1 3 0,0 1-4 0,-14 4 3 0,14 3 2 16,0-2-8-16,0 3-7 0,0-1 3 0,0 1-3 15,0 0 1-15,0 0 6 0,0 0 3 16,0 0 5-16,0 0-2 0,0 0-1 0,0 0-2 16,25 0-2-16,-25 0 5 0,22 17-1 0,-22-17 2 15,25 0-3-15,-11 0 1 0,0 0-1 0,-1 11 5 16,0-11 0-16,1 8-1 0,-1-3 1 0,1 2-6 16,-1 0 7-16,-2 2-4 0,3-1 8 15,-3 3 5-15,-1 0-4 0,-1 1 6 0,-2-1-7 0,-2 2 0 16,-1-1-3-16,-1 0-2 0,-2 0 7 0,-1-2-5 15,0-2 6-15,0 0 2 0,0-3-9 16,0-1 11-16,0-1-7 0,0-2-9 0,-24-1 2 16,24 0-1-16,0 0-1 0,-20 0 4 0,20 0-2 15,-18 0-3-15,18-27 2 0,-17 27 3 0,8-26 2 16,3 26 1-16,0-32 0 0,6 11 5 0,-3-2-1 16,3-2-3-16,0-4 1 0,0-5-7 0,25 0-7 15,-25-5 14-15,34 3-7 0,-14-4 3 0,1 1 4 16,1 3-8-16,0 2-4 0,-5 4 4 0,0 2-9 15,-6 7-25-15,0 2-15 0,-11 2-66 0,10 4-65 16,-10 4-114-16,0 2-211 0,0 1-119 0,0 1 28 16,0 2 134-16</inkml:trace>
  <inkml:trace contextRef="#ctx0" brushRef="#br0" timeOffset="40999.49">21840 4852 258 0,'0'0'20'0,"0"0"10"0,0 0 18 16,0 0 17-16,0 0-5 0,0 0 0 0,0 0-1 15,0 0 4-15,0 0 6 0,0 0 3 0,0 0-6 16,0 0-6-16,0 0-11 0,0 0-4 0,0 0 22 16,0 0-2-16,0 0 5 0,0 0 18 15,0 0-25-15,0 0-13 0,0 0-13 0,0 0-28 16,0 0-1-16,0 0-7 0,0 0 11 0,0 0 3 16,0 0-19-16,0 0 31 0,0 0-21 0,0 0 10 15,0 0 23-15,0 0-23 0,0 19 9 0,0-19-10 16,0 0-10-16,0 0 16 0,0 15-3 0,0-15 4 15,0 0-1-15,0 17-7 0,0-17 9 0,0 11 3 16,0-5 8-16,0 0-5 0,0 0 4 0,0 0 2 16,0 0-2-16,0 0-1 0,0 3-6 0,0-2 4 15,0 2-6-15,0-3 0 0,-15 5-2 0,15-4-7 16,0 3 3-16,-15-2 9 0,15 0-5 0,-8 2 1 16,8-2-2-16,-9 1-6 0,3-1 4 15,-1 1-6-15,1 1 3 0,-1-1 1 0,0 0 0 16,-1 0 5-16,1-1-4 0,0 4-6 0,-2-4 0 15,0 3 0-15,2-2-3 0,0-2 4 0,1 4-3 16,-1-3-3-16,0 1 7 0,1-1-4 0,1 0 3 16,0-2-5-16,-1 1 2 0,1 1-2 15,1 0-5-15,-1-3 0 0,3 1-5 0,-2-1 1 16,0 2 1-16,-2-3 5 0,2 2-1 0,0 0 1 0,-1-1-4 16,3 1-2-16,-2 0 5 0,2 1-6 15,-2-1 6-15,0 1 0 0,-1 0-3 0,4 0 4 16,-2 0 0-16,1 0 0 0,-2 2 0 0,3-3-8 15,-2 1 3-15,2 2 0 0,0 0-1 0,-2-3 4 16,1 1 0-16,-1 0-3 0,2-1-3 0,-3-1 4 16,3 1-3-16,0-3 1 0,0 2 4 0,-2 0-1 15,2-1-5-15,0 0 8 0,-1 1-3 0,0 1-3 16,0-2 4-16,0-1-2 0,2 3-5 0,-1-2 6 16,-1-1 2-16,1 3-9 0,0-2 9 0,0 0-3 15,-2-1 0-15,2 2-2 0,-3-2 6 0,3 2-3 16,0 1 2-16,-2-2 4 0,2 2-13 0,1-2 7 15,0 2-1-15,-1-1-5 0,0 2 6 16,-1-3-1-16,2 2 1 0,0 1 1 0,0-2 3 16,0-1-7-16,0 2-2 0,0-1 7 0,0 0-4 0,0-1 1 15,0 0 3-15,0-1 1 0,0-1-1 16,0 0 4-16,0 0-8 0,0-1-7 0,0-1 2 16,0 2-10-16,19-2-13 0,-19 0-17 0,0 0-29 15,0 0-20-15,14 0-34 0,-14 0-38 0,15 0-43 16,-6 0-77-16,2-19-72 0,0 19-47 0,2 0 36 15,3-18 106-15</inkml:trace>
  <inkml:trace contextRef="#ctx0" brushRef="#br0" timeOffset="42279.31">22086 4973 177 0,'0'-3'14'0,"0"-1"12"0,0 1 14 0,0 1 19 16,0-2-6-16,0 0-3 0,0 1-7 0,0 0-8 16,0 0 9-16,0 0-8 0,0-2 8 0,0 3 3 15,0-2-12-15,0 0 19 0,0 1 3 0,0 2-7 16,0-3 5-16,0 3 4 0,0 1-3 0,0-1 17 15,0 1 6-15,0 0-5 0,0-2 2 0,0 1-2 16,0 1 0-16,0 0-3 0,0 0-15 0,0 0-14 16,0 0-16-16,0 0-10 0,0 0-8 0,0 0-4 15,0 0-6-15,0 0 6 0,0 0-1 0,0 0 4 16,0 0 10-16,0 0 5 0,0 0 19 16,0 19 4-16,0-19 16 0,0 16 3 0,-24-16 7 0,24 24 0 15,-17-10-9-15,17 1-8 0,-23 0-12 16,11 3-4-16,-3-4-1 0,2 5-1 0,-1 0 6 15,0 0 3-15,-2 0-6 0,3 2 1 0,2-2-16 16,-4 3-6-16,4-1-4 0,0 0-2 0,1-2 6 16,2 0-5-16,-3-1 8 0,2 1-10 0,3-2-2 15,-2-1 5-15,0 0-6 0,1-1 5 0,2 0 0 16,0-1 1-16,2-1 0 0,-1-2-5 16,-2 1 3-16,2-2-7 0,0 0 3 0,0-2-2 15,2 1-3-15,-3-1 1 0,2-3 0 0,1 3-1 16,-1-2 1-16,0-3 2 0,3 2-2 0,-3 0 3 15,2-1-4-15,1 0-2 0,-1-3 0 0,-1 3 1 16,1-3-3-16,1 2 1 0,-1-1 2 0,0 0-4 16,-1-1 3-16,1 0-2 0,1 2 1 0,0-2-5 15,0 2 5-15,-1-1 3 0,-1 1-5 0,2-2 3 16,-1 2-2-16,1 1-1 0,0-3 5 0,-1 3-1 16,-2-4 1-16,3 0-2 0,0 2 2 0,-1-1-2 15,1 0 1-15,0-1-2 0,-1 0-2 0,1 0 3 16,0 2 0-16,0-2 1 0,0 0 1 0,0 2 5 15,0-2-10-15,0 0 7 0,0 0 1 0,0 0-6 16,0 0 10-16,0 0-9 0,0 0-4 0,0 0-6 16,0 0-13-16,0 0-22 0,0 0-15 15,0 0-13-15,0 0-14 0,0 0 3 0,0 0-16 16,23-18-13-16,-23 18 3 0,0 0-7 0,17-13 10 16,-17 13-1-16,0-11 3 0,16 11 8 0,-16-12 0 15,0 6 24-15,9-1 20 0,-9 1 18 0,5-1 34 16,-2 0 11-16,-1-1-7 0,-1 1 7 0,3 1-15 15,-4-2-11-15,3 1 15 0,-3 1 4 0,0-1-4 16,0 1 7-16,0 0-10 0,0 0 10 0,0 4 5 16,0-1 7-16,0 2 3 0,0-1-21 0,0 2 14 15,0-1-12-15,0 1-10 0,0 0 10 0,0 0-13 16,0 0 6-16,0 0 12 0,0 0 10 16,0 0 7-16,0 0-6 0,0 0 11 0,0 21-8 15,-19-21 7-15,19 0 26 0,0 18-4 0,0-18 4 16,0 11 1-16,0-11-15 0,0 15 2 0,0-15-8 15,0 18 0-15,0-9-4 0,0 0-1 0,0 1-9 16,0 0-16-16,0-1 6 0,21 2-3 0,-21-1 5 16,0-2-5-16,0 3-3 0,15-2 1 0,-15-1-6 15,0 1 8-15,8-3-6 0,-8 1-5 0,5-2 3 16,-5-1 1-16,5-2 4 0,-4 0 0 0,1-1 11 16,1-1-1-16,-1 0-5 0,1 0 5 15,2 0-8-15,1 0-8 0,2 0 1 0,0 0-6 0,1-19-8 16,5 19 17-16,-2 0-14 0,1-27-22 15,3 27-29-15,-3-22-31 0,2 9-63 0,1 1-40 16,2-2-57-16,-2 1-85 0,1 0-3 0,1-1 18 16,-3 0 93-16</inkml:trace>
  <inkml:trace contextRef="#ctx0" brushRef="#br0" timeOffset="43296.0899">22311 4922 139 0,'0'-4'-3'0,"0"3"7"0,0-2-1 0,0 3 6 16,0 0-2-16,0-3-9 0,0 3 7 0,0 0-7 15,0 0 2-15,0 0 4 0,0 0 2 0,0 0-5 16,-25 0 0-16,25 0 4 0,-24 0-3 0,24 0 6 16,-34 0 8-16,18 0-4 0,-4 0 2 0,2 0-1 15,-1 0 2-15,3 0 1 0,0 17 4 16,-1-17-1-16,2 0-4 0,-2 0 0 0,5 0-7 0,3 0 4 16,1 0 3-16,0 13-7 0,-1-13 3 0,5 0-4 15,-1 0 6-15,5 0 17 0,-1 0 17 16,-3 0 19-16,3 0 17 0,1 0 5 0,0 0-11 15,0 0-3-15,0 0-30 0,0 0-25 0,0 0 1 16,0 0-22-16,0 0-8 0,0-19 12 0,0 19-6 16,0 0 9-16,0-15-1 0,0 15 0 0,0-11-4 15,0 11 4-15,0-10-4 0,0 10-2 0,0-6-5 16,0 3-1-16,0 3 14 0,0-4 10 0,0 2-15 16,0-2 2-16,0 2-5 0,0 1-10 15,0-2 26-15,0 2-13 0,0 0-3 0,0-1-3 16,0 2-3-16,0 0-2 0,0 0 0 0,0 0-3 15,0 0 0-15,0 0 18 0,0 0-1 0,0 0 2 16,0 0 2-16,0 0-12 0,0 0 8 0,0 0 9 16,0 0-14-16,0 0 10 0,0 0 13 0,0 0 0 15,0 0 16-15,0 0-8 0,0 0-14 0,26 0-12 16,-26 0 8-16,23 0-23 0,-23 0 8 0,29 0-1 16,-13 0-1-16,0 0 13 0,-2 0-5 0,-4 0 12 15,-10 0-14-15,8 0 10 0,-8 0 13 0,0 0-17 16,0 0 1-16,0 0-15 0,0 0-20 0,0 0 18 15,0 0-13-15,0 0 25 0,0 0-3 16,0 0 0-16,0 0 7 0,0 0-11 0,0 0 1 0,0 0-8 16,0 21 4-16,-23-21 3 0,23 0 16 15,0 21-12-15,0-21 9 0,0 14-8 0,0-14-8 16,-20 15 7-16,20-15 7 0,0 11 5 0,0-11-11 16,-13 8 8-16,13-8-23 0,0 5 3 0,0-5 16 15,0 2 1-15,-8-2-3 0,1 0 16 0,3 0-16 16,-4 0-5-16,-2 0 9 0,-3 0-11 0,1 0-1 15,-6 0 8-15,0-18-3 0,4 18-3 0,-2 0 2 16,2-14-3-16,-4 14-1 0,6 0 1 0,2-13 15 16,0 13-10-16,1 0 3 0,0-8-11 15,3 8 6-15,-4 0-4 0,4 0 9 0,2 0 7 16,-4-5-25-16,1 5 15 0,5-4-1 0,-2 4-3 0,1 0 10 16,2 0 0-16,1 0-11 0,0 0 4 0,0 0 1 15,0 0 11-15,0 0 6 0,0 0-10 16,0 0 11-16,0 0-18 0,0 0 10 0,0 0-3 15,0 0 0-15,0 0 0 0,0 0-8 0,17 0 4 16,-17 0-5-16,0 0-6 0,15 0-10 0,-15 0 2 16,18 0 3-16,-18 0 4 0,17-19 15 15,-9 19 1-15,-2 0-12 0,-2 0 23 0,1 0-23 0,-2 0 4 16,-2 0 4-16,-1 0-8 0,0 0 8 0,0 0-4 16,0 0-8-16,0 0-4 0,0 0-8 15,0 0 11-15,0 0-14 0,0 0-15 0,0 0-1 16,0 0-17-16,0 0-5 0,0 0-2 0,0 0 3 15,0 0-10-15,0 0-5 0,0 0-11 0,-22 0-5 16,22 0 9-16,0 0 15 0,-13 0-6 0,13 0-10 16,-13 0 7-16,13 17 15 0</inkml:trace>
  <inkml:trace contextRef="#ctx0" brushRef="#br0" timeOffset="44578.36">21902 4852 529 0,'0'0'36'0,"0"0"6"0,0 0 17 16,0 0 16-16,0 0-20 0,0 0 24 0,0-20-6 15,0 20 21-15,0 0 24 0,-19-21 5 0,19 21 15 16,0 0-28-16,-11-15-21 0,11 15-6 0,0 0-13 15,-8-8 0-15,8 8-15 0,0 0-8 0,0 0-14 16,0 0 2-16,0 0 2 0,0 0 0 0,0 0 17 16,0 0 0-16,0 0-2 0,0 0-2 0,0 0 9 15,0 0-6-15,0 0-9 0,29 0-20 16,-29 0-25-16,35 0-2 0,-10 0 4 0,4 0-7 16,5 0 16-16,6 0-7 0,2 0-4 0,-1 21 14 15,-1-21-4-15,-1 0 11 0,-1 22 4 0,-4-22-4 16,-2 16-7-16,-2-16-10 0,-7 14 8 0,-2-14-5 15,-2 15 0-15,-4-15 0 0,-3 8-8 0,-4-8-1 16,-3 2 0-16,-4-2 2 0,0 3-2 0,-1-3 5 16,0 0-20-16,0 0-5 0,0 0-14 0,0 0-30 15,0 0-29-15,-23 0-40 0,23 0-42 0,-24 0-46 16,6 0-57-16,1 0-63 0,0 0-49 16,-5 0 35-16,0 0 100 0</inkml:trace>
  <inkml:trace contextRef="#ctx0" brushRef="#br0" timeOffset="45127.75">21243 5586 323 0,'0'5'30'0,"0"1"26"0,0 0 23 0,0 0 26 15,0 0-13-15,0-1 7 0,0 3 0 0,30-2 6 16,-30 2-6-16,24-2-20 0,-24 0-3 0,36 0-8 16,-17 0-2-16,4 1 1 0,3-1 3 0,2 1-20 15,2-1-1-15,1 4 11 0,1-3-13 0,1 2-4 16,2 1-5-16,3-2-16 0,2 3 1 0,2-1 6 15,1 0-7-15,3 4 2 0,-1-3-9 0,3 1-3 16,-4 1 7-16,-1-2 0 0,-1 0-6 0,-7-1 2 16,-4 1-3-16,-2-1 0 0,-4-3 2 0,-3 0-7 15,-3-3-3-15,-3-1-10 0,-1 0-1 0,-2-1 9 16,-1-2-3-16,-3 0 2 0,2 0 3 16,-3 0-6-16,-2 0 5 0,-1 0 8 0,-1 0-7 15,0 0-13-15,-2 0-30 0,-1 0-70 0,-1 0-80 16,2 0-72-16,-1 0-51 0,-1 0-20 0,0 0 15 15,0 0 73-15,0 0 79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2:12.336"/>
    </inkml:context>
    <inkml:brush xml:id="br0">
      <inkml:brushProperty name="width" value="0.05" units="cm"/>
      <inkml:brushProperty name="height" value="0.05" units="cm"/>
      <inkml:brushProperty name="color" value="#E71224"/>
    </inkml:brush>
  </inkml:definitions>
  <inkml:trace contextRef="#ctx0" brushRef="#br0">234 18 1484,'-16'3'-27,"8"-1"1101,-1-1 6391,4-1-7336,-15 0-36,15 0 108,1 0-117,-11-1 9,13 1-71,1 0 1,0 0-1,0 0 0,0 0 1,-1 0-1,1 0 0,0 0 1,0 1-1,0-1 0,0 0 1,-1 1-1,1-1 0,0 0 1,-2 2-1,3-1-12,0 0 0,0 0 0,-1 0 0,1-1 0,0 1 0,-1 0 0,1 0 0,0 0 0,-1-1 0,1 1 0,-1 0 0,1 0 0,-1-1 0,0 1 0,1 0 0,-1-1 0,0 1 0,1-1 0,-1 1 0,0-1 0,0 1 0,1-1 0,-1 0 0,0 1 0,0-1 0,0 0 0,0 0 0,1 1 0,-1-1 0,0 0 0,0 0 0,0 0 0,-1 0 0,-43 0 455,22-1-280,23 1-178,-1 0 0,0 0 1,0 0-1,0-1 0,0 1 0,0 0 0,0-1 1,1 1-1,-1 0 0,0-1 0,0 1 0,0-1 1,1 1-1,-1-1 0,0 1 0,1-1 0,-1 0 1,0 1-1,1-1 0,-1 0 0,0 0 0,1 0 6,-1 0 0,0 0 0,1 0 0,-1 0 0,0 1 0,0-1 0,0 0 0,0 1 0,1-1 0,-1 0 0,0 1 0,0-1 0,0 1 0,0-1 0,0 1 0,0 0 0,-1 0 0,1-1 0,0 1 0,0 0 0,-2 0-1,0 0 441,9 0-153,27 0-28,49 0-102,1382 0 132,-1386-15-309,87 9 0,-114 6 48,-51 0-60,5 0-43,-4 0 37,33 0-11674,-12 0 10364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2:14.328"/>
    </inkml:context>
    <inkml:brush xml:id="br0">
      <inkml:brushProperty name="width" value="0.05" units="cm"/>
      <inkml:brushProperty name="height" value="0.05" units="cm"/>
      <inkml:brushProperty name="color" value="#E71224"/>
    </inkml:brush>
  </inkml:definitions>
  <inkml:trace contextRef="#ctx0" brushRef="#br0">14 126 2316,'-14'0'10331,"39"0"-8479,47 0-2347,910 0 1913,-982 0-1418,1-1-1,-1 1 1,1 0 0,-1 0-1,1 0 1,-1 0 0,0 0-1,1 0 1,-1-1 0,1 1-1,-1 0 1,0 0 0,1-1-1,-1 1 1,0 0 0,1-1-1,-1 1 1,0 0-1,1-1 1,-1 1 0,0 0-1,0-1 1,1 1 0,-1-1-1,0 1 1,0 0 0,0-1-1,0 1 1,0-1 0,1 0-1,-1 1-1,0-1 0,0 0 0,0 1 0,1-1-1,-1 0 1,0 1 0,0-1 0,1 1 0,-1-1-1,1 1 1,-1-1 0,0 0 0,1 1 0,-1 0 0,1-1-1,-1 1 1,1-1 0,-1 1 0,1 0 0,0-1-1,-1 1 1,1 0 0,-1-1 0,1 1 0,0 0 0,-1 0-1,1 0 1,0 0 0,-1-1 0,1 1 0,1 0-1,10 1-3,-7-1 10,0 0-1,0 0 1,0 0-1,0 0 0,0-1 1,0 0-1,0 0 1,0 0-1,0-1 1,5-2-1,-5 2-7,1 0 0,0 0 0,-1 1 0,1-1 0,0 1-1,7 0 1,12-2 33,67-15-39,102-5 0,23 20-42,-113 6 26,347-3 167,-450 0-142,0-1 0,0 1 0,1 0 0,-1 0 0,0 0 0,0 0 0,0-1 0,0 1 0,0-1 0,0 1 0,-1 0 0,1-1 0,0 0 0,0 1 0,0-1 0,0 0 0,1-1 0,-1 2 1,-1-1 0,1 0 0,0 0-1,0 1 1,0-1 0,0 1-1,0-1 1,0 1 0,0-1 0,0 1-1,0-1 1,0 1 0,0 0 0,0 0-1,0-1 1,0 1 0,2 0-1,26 1-9,-16-1 10,0 1 0,1-2 0,-1 0 1,0 0-1,20-5 0,-23 4 8,-1 0 0,1 1 0,0 0 0,0 1-1,15 1 1,-2 0-26,132-8 29,-107 4-127,53 2 1,-51 2-7991,-97-1 2712,42 0 4449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2:49.107"/>
    </inkml:context>
    <inkml:brush xml:id="br0">
      <inkml:brushProperty name="width" value="0.05" units="cm"/>
      <inkml:brushProperty name="height" value="0.05" units="cm"/>
      <inkml:brushProperty name="color" value="#E71224"/>
    </inkml:brush>
  </inkml:definitions>
  <inkml:trace contextRef="#ctx0" brushRef="#br0">1 0 1468,'0'0'7948,"0"4"-7840,0 18 204,4-22-235,-2 0-65,-1-1-7,0 1-1,-1 0 0,1 0 1,0 0-1,-1 0 0,1 0 1,0 0-1,-1 0 0,1 0 1,0 0-1,-1 0 0,1 0 1,0 0-1,-1 1 0,1-1 1,0 0-1,-1 0 0,1 1 0,-1-1 1,1 0-1,0 1 0,-1-1 1,1 1-1,-1-1 0,1 1 1,-1-1-1,1 1 0,-1-1 1,0 1-1,1-1 0,-1 1 1,0 0-1,1-1 0,-1 1 1,0 0-1,0-1 0,0 1 1,1 0-1,-1-1 0,0 1 1,0 0-1,0-1 0,0 2 1,17 8 161,-6-4-141,0 0 0,1-1 0,-1-1 0,19 5 0,12 5-33,21 5 49,1-3 1,1-3-1,116 9 1,-60-9-43,189 23-12,-205-23-9,125 12 51,-117-16-35,67 2 49,22-11-78,-201 0 34,0 0 1,0 0 0,0 0 0,0 0-1,0 0 1,0-1 0,0 1 0,0 0 0,0 0-1,0-1 1,0 1 0,0-1 0,0 1-1,0-1 1,-1 1 0,1-1 0,0 0-1,0 1 1,-1-1 0,2-1 0,-2 1-1,1 1 1,0-1-1,0 0 1,-1 0-1,1 1 1,0-1-1,0 0 1,0 1-1,0-1 1,0 1-1,0 0 1,0-1-1,0 1 1,0-1-1,0 1 1,0 0-1,0 0 1,0 0-1,0 0 1,1 0-1,227 0 2,-228 0 0,1 0-1,-1 0 1,1 0 0,-1 1-1,1-1 1,-1 0 0,1 1-1,-1-1 1,1 1 0,-1 0-1,0-1 1,1 1 0,-1 0-1,2 1 1,-2 0-1,1-1 0,-1 0 0,1 0 0,0-1 0,-1 1 0,1 0 0,0 0 0,-1-1 0,1 1 0,0-1-1,0 1 1,-1-1 0,1 0 0,3 0 0,26 0-6,-17-1 7,0 0-1,0 2 0,0 0 1,0 0-1,26 7 0,-31-6-12,1 0 1,-1 0-1,17-1 0,-19 0 5,484 6-65,-327-8 110,-162 1-40,0 0 0,-1 0 0,1 0 1,-1-1-1,1 1 0,-1 0 1,1-1-1,-1 0 0,1 1 0,-1-1 1,1 0-1,-1 0 0,0 1 0,2-3 1,-2 2 0,1 0 1,-1 0 0,1 1-1,-1-1 1,1 0 0,-1 0-1,1 1 1,-1-1-1,1 1 1,-1-1 0,1 1-1,0 0 1,-1 0 0,3-1-1,807 1 7,-810 0-6,-1 0-1,1 0 0,0 0 1,-1 0-1,1 0 1,0 0-1,-1-1 0,1 1 1,-1 0-1,1 0 1,0-1-1,-1 1 0,1 0 1,-1-1-1,1 1 1,-1-1-1,1 1 0,-1 0 1,1-1-1,-1 1 1,1-1-1,-1 0 0,0 1 1,1-1-1,-1 0 1,1 0-1,-1 1 1,1-1-1,-1 1 1,0-1-1,1 1 1,-1-1-1,1 1 1,0-1-1,-1 1 1,1-1-1,-1 1 0,1-1 1,0 1-1,-1 0 1,1 0-1,0-1 1,-1 1-1,1 0 1,0 0-1,-1 0 1,1 0-1,0-1 1,0 1-1,2 1 2,-1-1-1,0 0 0,0 0 1,0-1-1,1 1 0,-1 0 0,0-1 1,0 1-1,0-1 0,0 0 1,0 0-1,0 0 0,0 0 1,0 0-1,3-2 0,-4 2 0,8-2-5,-1 0 1,0 0-1,1 1 1,12-2-1,36-2-16,99 1-1,-142 5 22,676 0-939,-690 0 939,1 0 0,0 0 0,-1 0-1,1 0 1,-1 0 0,1-1 0,0 1 0,-1 0-1,1 0 1,-1 0 0,1-1 0,-1 1 0,1 0-1,-1-1 1,1 1 0,-1-1 0,1 1 0,-1 0-1,0-1 1,1 1 0,-1-1 0,1 0 0,-1 0 0,1 1 0,-1-1 0,1 1 0,-1-1 0,1 1 0,-1-1 0,1 1 0,-1-1 0,1 1 0,-1 0 0,1-1 0,0 1 0,-1 0 0,1-1 0,-1 1 0,1 0 0,0 0 0,0 0 0,-1-1 0,1 1 0,0 0 0,0 0 0,45-18-28,-30 14-253,2 1-1,22-1 1,-7 3-6052,-28 1 5174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2:53.675"/>
    </inkml:context>
    <inkml:brush xml:id="br0">
      <inkml:brushProperty name="width" value="0.05" units="cm"/>
      <inkml:brushProperty name="height" value="0.05" units="cm"/>
      <inkml:brushProperty name="color" value="#E71224"/>
    </inkml:brush>
  </inkml:definitions>
  <inkml:trace contextRef="#ctx0" brushRef="#br0">49 34 288,'0'0'-13,"0"-5"-49,0-9 314,0 33 38,-5-19-210,-12 0-6,12 0 2805,2 0-2805,-12 0 6,12 0 104,9 0-1124,21 0 645,-27 0 284,0 0 0,1 0 0,-1 0 0,0-1 0,1 1 0,-1 0 0,0 0 0,1 0 0,-1 0 0,0 0 0,0 0 0,1-1 0,-1 1 0,0 0 0,1 0 0,-1 0 0,0-1 0,0 1 1,0 0-1,1-1 0,-1 1 0,0 0 0,0 0 0,0-1 0,1 1 0,-1 0 0,0-1 0,0 1 0,0 0 0,0-1 0,0 1 0,0 0 0,0-1 0,0 1 0,0 0 0,0-1 0,0 1 0,0 0 0,0-1 0,0 1 0,0 0 0,0-1 0,0 1 0,0 0 0,-1-1 0,1 1 0,0-1 0,0 1 0,0 0-1,-1-1 1,1 1 0,0 0-1,0 0 1,0-1 0,0 1-1,0 0 1,0-1 0,0 1 0,0 0-1,0-1 1,0 1 0,0 0-1,0-1 1,0 1 0,0 0 0,0 0-1,1-1 1,-1 1 0,0 0-1,0-1 1,0 1 0,0 0-1,0 0 1,1-1 0,-1 1 0,0 0-1,0 0 1,1 0 0,-1-1-1,0 1 1,0 0 0,1 0 0,-1 0-1,0 0 1,0-1 0,1 1-1,-1 0 1,0 0 0,1 0-1,-1 0 1,22 0-274,-17 0 69,-1-2 36,11-5 33,-11 5 23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2:54.032"/>
    </inkml:context>
    <inkml:brush xml:id="br0">
      <inkml:brushProperty name="width" value="0.05" units="cm"/>
      <inkml:brushProperty name="height" value="0.05" units="cm"/>
      <inkml:brushProperty name="color" value="#E71224"/>
    </inkml:brush>
  </inkml:definitions>
  <inkml:trace contextRef="#ctx0" brushRef="#br0">1 158 776,'0'0'1710,"5"0"-1710,19 0-22,-19 0 4,-5-5-8,0 4 24,0 1 0,0-1 0,0 0 0,0 0 0,0 0 0,0 0 0,0 1 0,0-1 0,1 0 0,-1 0-1,0 0 1,0 0 0,1 1 0,-1-1 0,1 0 0,-1 0 0,0 1 0,1-1 0,-1 0 0,1 1 0,0-1 0,-1 0 0,1 1 0,0-1 0,-1 1 0,1-1 0,0 1 0,-1 0 0,1-1 0,0 1 0,0 0 0,0-1 0,13-7-37,-3-12-60,12 10-86,-17 5 58,0-1 1,-1 0-1,0 0 0,8-12 1,15-17-628,-12 18 423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2:55.278"/>
    </inkml:context>
    <inkml:brush xml:id="br0">
      <inkml:brushProperty name="width" value="0.05" units="cm"/>
      <inkml:brushProperty name="height" value="0.05" units="cm"/>
      <inkml:brushProperty name="color" value="#E71224"/>
    </inkml:brush>
  </inkml:definitions>
  <inkml:trace contextRef="#ctx0" brushRef="#br0">104 13 292,'-11'-3'379,"0"0"0,-1 1 0,1 0 0,-1 0 0,1 2 0,-20 0 0,26 0 1578,5 335 498,0-332-2455,1 0-1,-1-1 0,0 1 1,1-1-1,0 1 0,-1-1 1,1 1-1,0-1 0,2 4 1,-1-4 3,-1 0 1,0 0-1,0 1 1,-1-1 0,1 1-1,0-1 1,-1 1-1,1-1 1,-1 4 0,12 97 64,-7 157 178,-5-34-234,0-225-11,0 0-1,0 0 1,1 0-1,-1 0 0,0 0 1,0 0-1,0 0 1,1 0-1,-1 0 0,1 0 1,-1 0-1,1-1 1,-1 1-1,1 0 0,-1 0 1,1 0-1,0-1 1,-1 1-1,1 0 0,1 0 1,-1 0-1,0 0 1,0 0-1,0 0 1,0 0 0,0 0-1,-1 0 1,1 0-1,0 0 1,-1 0 0,1 0-1,-1 0 1,1 0-1,-1 0 1,1 1 0,-1-1-1,0 0 1,1 0-1,-1 1 1,0-1-1,0 3 1,0 321 114,0-324-115,0 0 1,0 0-1,0 0 0,0 1 0,1-1 0,-1 0 0,0 0 0,1 0 0,-1 0 0,0 0 1,1 0-1,0 0 0,-1 0 0,1 0 0,-1 0 0,1-1 0,0 1 0,0 0 0,0 0 0,-1 0 1,1-1-1,1 2 0,-1-2 1,0 1 0,0 0 0,0 0-1,0 0 1,0 0 0,0-1 0,0 1 0,0 0 0,-1 0 0,1 1 0,0-1 0,-1 0 0,1 0 0,-1 0 0,1 0 0,-1 1 0,0-1 0,1 0 0,-1 0 0,0 1 0,0-1-1,0 2 1,0 3 5,-1 1 0,1-1 0,1 0 0,-1 1 0,1-1 0,0 0-1,1 0 1,0 0 0,4 11 0,5 23-8,-10-33-9,1 0 1,-1 0-1,-1-1 0,1 1 1,-1 0-1,-1 12 0,0-11-3,1 1 0,0-1-1,2 17 1,0-16-14,-2 0 0,1 0 0,-2 18 0,0-3-335,1-24 354,0 1 1,0-1-1,0 1 1,0-1 0,0 1-1,0-1 1,-1 0-1,1 1 1,0-1 0,0 1-1,0-1 1,-1 1-1,1-1 1,0 0-1,0 1 1,-1-1 0,1 0-1,0 1 1,-1-1-1,1 0 1,-1 1 0,1-1-1,0 0 1,-1 0-1,1 1 1,-1-1-1,1 0 1,-1 0 0,1 0-1,0 0 1,-1 0-1,1 1 1,-1-1 0,1 0-1,-1 0 1,0 0-1,0 0-13,1 0 1,-1 0-1,1 0 0,-1 0 0,1 0 0,-1 0 0,0 0 0,1 0 1,-1 0-1,1 1 0,-1-1 0,1 0 0,-1 0 0,1 1 0,-1-1 1,1 0-1,-1 1 0,1-1 0,0 1 0,-1-1 0,1 0 0,-1 1 0,1-1 1,0 1-1,-1-1 0,1 1 0,0-1 0,0 1 0,0-1 0,-1 1 1,1 0-1,0-1 0,0 1 0,0-1 0,0 1 0,0-1 0,0 2 1,-2-1-286,0 1 0,0-1 1,0 0-1,1 0 1,-2 0-1,1 0 1,0-1-1,0 1 1,0 0-1,0-1 0,0 0 1,0 1-1,-1-1 1,-3 0-1,0 0-515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2:56.549"/>
    </inkml:context>
    <inkml:brush xml:id="br0">
      <inkml:brushProperty name="width" value="0.05" units="cm"/>
      <inkml:brushProperty name="height" value="0.05" units="cm"/>
      <inkml:brushProperty name="color" value="#E71224"/>
    </inkml:brush>
  </inkml:definitions>
  <inkml:trace contextRef="#ctx0" brushRef="#br0">2792 119 712,'0'-1'39,"-1"1"0,1-1 0,-1 1 0,1-1 0,0 1 0,-1-1 0,1 1 0,-1-1 0,1 1 0,-1 0 0,1-1 0,-1 1 0,1 0 0,-1 0 0,0-1 0,1 1 0,-1 0 0,1 0 0,-1 0 0,1 0 0,-1-1 0,0 1 0,1 0 0,-1 0 0,0 0 0,1 0 0,-1 1 0,1-1 0,-1 0 0,0 0 0,1 0 1,-1 1-1,-1-1 81,-1 0-132,-2 0-4,2 1 4,0-1-1,0 1 1,0-1-1,-1 0 1,1 0-1,0 0 1,0 0-1,0-1 1,0 1-1,0-1 1,0 1-1,0-1 1,-4-2 0,5 1-18,0 0 13,1 1-1,0 0 1,0-1-1,-1 1 0,1 0 1,-1 0-1,1 0 1,-1 0-1,1 1 1,-1-1-1,0 0 1,1 1-1,-1-1 0,0 1 1,1-1-1,-1 1 1,-2 0-1,2-1-19,0 0 0,-1 0 0,1 0 0,0 0-1,0 0 1,0 0 0,0-1 0,0 1 0,0-1 0,0 1 0,0-1-1,0 0 1,-2-3 0,-19-26-367,19 23 429,4 6-18,0 0 0,-1 1 0,1-1 0,-1 1 0,0-1 0,1 1 0,-1-1 0,0 1 0,0-1 0,0 1 0,0 0 0,0-1 0,0 1 0,0 0 0,0 0 0,-1 0 0,1 0 0,0 0 0,-1 0 0,1 0 0,-2-1 0,2 2 49,1 0-15,-1 0 1,1 0 0,-1 0 0,1-1-1,-1 1 1,1 0 0,-1 0-1,1 0 1,-1 0 0,1 0-1,-1 0 1,1 0 0,-1 0 0,0 0-1,1 0 1,-1 0 0,1 1-1,-1-1 1,1 0 0,-1 0-1,1 0 1,0 1 0,-1-1 0,1 0-1,-1 0 1,1 1 0,-1-1-1,1 0 1,0 1 0,-1-1-1,1 1 1,0-1 0,-1 0 0,1 2-1,-46 83 1145,39-69-971,0-1 0,-1 0 0,-13 18 0,-13 25 242,1 5 153,-70 97 1,2-3-370,43-59-24,-36 67-48,69-123-100,-2-2 0,-1-1 0,-41 43 0,-27 38 59,-18 28-119,-47 70 6,57-77 53,59-83-13,11-13-52,-2-2 0,-2-1-1,-1-2 1,-46 35 0,42-46-2,-47 25 1,53-34 32,2 2 0,-56 44 0,14-6 10,47-38-28,-45 43-1,47-39-53,-36 26 0,39-33 52,2 0 1,-41 44-1,42-37 55,10-9-71,-2-1-1,0 0 0,-1-1 1,-1 0-1,0-2 0,-28 20 0,28-25 12,1 1 0,1 1-1,-25 21 1,32-25-3,1 1-1,1 0 1,-1 0-1,1 0 0,0 1 1,1 0-1,0 0 1,0 0-1,-4 14 1,-2 1 2,0 0 0,-2 0 0,-1-1 0,-30 40 0,26-38 2,0 0 1,2 1-1,-17 37 0,0 5-1645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2:58.113"/>
    </inkml:context>
    <inkml:brush xml:id="br0">
      <inkml:brushProperty name="width" value="0.05" units="cm"/>
      <inkml:brushProperty name="height" value="0.05" units="cm"/>
      <inkml:brushProperty name="color" value="#E71224"/>
    </inkml:brush>
  </inkml:definitions>
  <inkml:trace contextRef="#ctx0" brushRef="#br0">38 10 540,'-1'-1'118,"0"-1"0,-1 1 0,0 1 0,1-1-1,-1 0 1,0 0 0,1 1 0,-1-1 0,0 0 0,0 1 0,1 0 0,-1-1-1,0 1 1,0 0 0,0 0 0,-3 0 0,5 1-40,0-1 1,-1 0-1,1 0 0,0 0 1,-1 0-1,1 0 1,0 0-1,0 0 0,-1 1 1,1-1-1,0 0 1,0 0-1,-1 0 1,1 0-1,0 1 0,0-1 1,0 0-1,-1 0 1,1 1-1,0-1 0,0 0 1,0 0-1,0 1 1,0-1-1,0 0 0,-1 1 1,1-1-1,0 0 1,0 1-1,8 12 400,6-5-426,-13-8-48,-1 0-1,1 0 0,-1 0 0,1 0 0,0 1 0,-1-1 0,1 0 0,0 0 0,-1 1 0,1-1 0,-1 0 0,1 1 0,-1-1 0,1 1 0,-1-1 1,1 1-1,-1-1 0,1 1 0,-1-1 0,0 1 0,1-1 0,-1 1 0,0 0 0,1-1 0,-1 1 0,0 0 0,0-1 0,0 1 0,1 0 0,-1-1 1,0 1-1,0 0 0,0-1 0,0 2 0,4 7 74,21 32 161,-19-29-117,0-1 0,1 0 0,15 19 0,7 2-7,46 67 0,-16-21-42,3 7 48,91 162 1,-129-209-128,2-2 1,1 0-1,53 51 1,10 13 143,2 20-32,35 43-138,-69-98 18,84 87 78,-80-88-48,86 114 0,-128-149-21,21 39 0,-25-41 12,-12-21 4,0 0 0,1 0 0,0 0 0,0-1 0,0 1 0,1-1 0,11 7 0,50 28 5,-15-10-48,163 136 105,-102-78-22,-49-37 21,71 44 0,-80-59-55,-37-24-14,0 1 0,-1 1 0,18 19 0,-28-25-8,-1-1-1,0 1 1,0 1-1,-1-1 1,0 1-1,0-1 1,-1 2 0,0-1-1,3 13 1,4 21 27,1 0 1,3-2-1,1 0 0,2 0 1,32 52-1,-8-18 8,-31-52-21,1-1 0,23 31 0,139 181-6,-155-209 21,2 0 0,30 26 0,-24-25-5,23 19 203,-6-7-3778,-43-34 785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30.483"/>
    </inkml:context>
    <inkml:brush xml:id="br0">
      <inkml:brushProperty name="width" value="0.05" units="cm"/>
      <inkml:brushProperty name="height" value="0.05" units="cm"/>
    </inkml:brush>
  </inkml:definitions>
  <inkml:trace contextRef="#ctx0" brushRef="#br0">2 0 996,'0'0'2645,"-1"16"-775,1-15-1789,0-1-1,0 1 1,0 0 0,0 0-1,0-1 1,0 1-1,0 0 1,0-1 0,0 1-1,0 0 1,0 0 0,1-1-1,-1 1 1,0 0-1,0-1 1,1 1 0,-1 0-1,1-1 1,-1 1 0,0-1-1,1 1 1,-1-1-1,1 1 1,0 0 0,5 0 5,-5-1-58,0 0 1,-1 0-1,1 0 0,0 0 0,0 0 1,-1 0-1,1 0 0,0 0 0,-1 0 1,1 0-1,0 1 0,-1-1 1,1 0-1,0 1 0,-1-1 0,1 0 1,0 1-1,-1-1 0,1 1 1,-1-1-1,1 1 0,-1-1 0,1 1 1,-1-1-1,1 1 0,-1-1 1,0 1-1,1 0 0,-1-1 0,0 1 1,1 0-1,-1-1 0,0 1 0,0 0 1,0-1-1,0 1 0,0 0 1,0-1-1,0 2 0,1-1-18,-1-1-1,0 1 1,0-1 0,0 0-1,0 1 1,0-1 0,0 0-1,1 1 1,-1-1 0,0 0-1,0 1 1,1-1 0,-1 0-1,0 0 1,0 1 0,1-1-1,-1 0 1,0 0 0,1 0-1,-1 1 1,0-1 0,1 0-1,-1 0 1,0 0 0,1 0-1,-1 0 1,0 0 0,1 1-1,-1-1 1,1 0 0,-1 0-1,0 0 1,1-1 0,0 1-1,-1 0 1,0 0-1,1 0 0,-1 0 1,0 0-1,1 0 1,-1 0-1,0 1 0,1-1 1,-1 0-1,0 0 1,1 0-1,-1 0 1,0 0-1,1 0 0,-1 1 1,0-1-1,0 0 1,1 0-1,-1 0 1,0 1-1,0-1 0,1 0 1,-1 0-1,0 1 1,0-1-1,0 0 0,1 1 1,-1-1-1,0 0 1,0 1-1,0-1 1,2 4 87,1-1 0,-1 0 1,0 0-1,1 0 1,0 0-1,0 0 1,4 2-1,5 7 68,4 2-76,0-1 0,1 0 0,1-1 0,32 16 0,-31-17-16,27 12 5,-29-16-72,-2 1 0,1 1 0,15 12 0,-4-1 67,-12-9-40,0 0-1,0 2 1,-1-1 0,0 2-1,-1 0 1,-1 0 0,19 30-1,4 29 183,-23-47-180,0-1 0,16 25-1,-8-23-32,29 30 0,-33-41 14,-1 1 0,-1 1 0,-1 0 0,0 1 0,10 22-1,-11-14 108,-1 0 0,11 45-1,-4 1-2,-5-25-55,-1 0 1,-3 1 0,5 95-1,-14-55 41,0-87-105,0 0 0,0-1-1,0 1 1,0-1 0,-1 1 0,1 0 0,-1-1 0,1 1-1,-1-1 1,1 1 0,-1-1 0,0 0 0,0 1 0,0-1-1,0 0 1,0 1 0,-2 1 0,2-2 1,0 0 0,0 0 0,0 1-1,0-1 1,0 0 0,0 0 0,0 1 0,1-1 0,-1 1 0,0-1-1,1 0 1,-1 1 0,1-1 0,0 1 0,-1 0 0,1-1 0,0 3-1,0 0 3,0 0-1,1 0 0,-2-1 1,1 1-1,0 0 0,-1 0 0,0-1 1,0 1-1,0 0 0,0-1 1,-1 1-1,1-1 0,-4 6 0,-7 29-26,3-6 56,3-18-10922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2:58.467"/>
    </inkml:context>
    <inkml:brush xml:id="br0">
      <inkml:brushProperty name="width" value="0.05" units="cm"/>
      <inkml:brushProperty name="height" value="0.05" units="cm"/>
      <inkml:brushProperty name="color" value="#E71224"/>
    </inkml:brush>
  </inkml:definitions>
  <inkml:trace contextRef="#ctx0" brushRef="#br0">28 32 1812,'0'-31'-244,"-27"31"-208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2:59.762"/>
    </inkml:context>
    <inkml:brush xml:id="br0">
      <inkml:brushProperty name="width" value="0.05" units="cm"/>
      <inkml:brushProperty name="height" value="0.05" units="cm"/>
      <inkml:brushProperty name="color" value="#E71224"/>
    </inkml:brush>
  </inkml:definitions>
  <inkml:trace contextRef="#ctx0" brushRef="#br0">0 0 1356,'0'0'6553,"0"5"-6254,0 14 14,0-14 44,0-2-70,0-2-266,0 0 1,1 0-1,-1 0 0,0 0 1,1 1-1,-1-1 0,1 0 1,-1 0-1,1 0 0,-1 0 1,1 0-1,0 0 0,-1 0 1,1 0-1,0-1 0,0 1 1,0 0-1,0 0 0,0 0 1,0-1-1,0 1 0,0-1 1,0 1-1,1 0 0,0 0 3,0 0-1,0 0 0,0 0 0,-1 0 0,1 1 0,-1-1 0,1 0 0,-1 1 0,1-1 1,-1 1-1,0 0 0,2 3 0,3 2 43,-1 1 0,1-1 1,1 0-1,-1 0 0,13 9 0,5 7 35,24 25 3,-19-21-92,-1 2 1,-1 1 0,-1 1 0,-2 1 0,28 49 0,-44-63-2,0 0 0,-1 0 0,-1 1 0,-1-1 0,4 27 0,2 96 48,-7-76-6,6 284 33,-10-349-86,0 1 0,0-1 1,-1 1-1,1-1 0,0 1 1,0-1-1,0 1 0,0-1 1,-1 0-1,1 1 1,0-1-1,-1 1 0,1-1 1,0 0-1,-1 1 0,1-1 1,0 0-1,-1 1 0,1-1 1,0 0-1,-1 0 0,1 1 1,-1-1-1,1 0 0,-1 0 1,1 0-1,0 1 1,-1-1-1,0 0 0,0 0 0,1 0-1,-1 0 0,0 1 0,1-1 1,-1 0-1,0 0 0,1 1 1,-1-1-1,0 1 0,1-1 1,-1 1-1,1-1 0,-1 1 1,1-1-1,-1 1 0,1-1 1,-1 1-1,1-1 0,0 1 1,-1 0-1,1-1 0,0 1 0,-1 0 1,1-1-1,0 1 0,0 0 1,0 0-1,0-1 0,-1 1 1,1 1-1,0-17-7744,0 8 7112,0 2-924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00.247"/>
    </inkml:context>
    <inkml:brush xml:id="br0">
      <inkml:brushProperty name="width" value="0.05" units="cm"/>
      <inkml:brushProperty name="height" value="0.05" units="cm"/>
      <inkml:brushProperty name="color" value="#E71224"/>
    </inkml:brush>
  </inkml:definitions>
  <inkml:trace contextRef="#ctx0" brushRef="#br0">160 21 6589,'6'-20'828,"-4"31"-104,0 44-355,-2-52-416,-1 0 51,1 0 0,-1 0-1,1 0 1,-1 0-1,0 0 1,0 0 0,0 0-1,-1 0 1,1 0-1,-1 0 1,1-1-1,-1 1 1,0 0 0,0-1-1,-3 4 1,-2 2 14,6-7-13,0 0 0,0 1-1,1-1 1,-1 0 0,1 1 0,-1-1 0,1 0 0,-1 1 0,1-1 0,0 0 0,0 1 0,0-1-1,0 1 1,0 2 0,0-3 0,0 1 0,0-1 0,0 1 0,0-1-1,-1 1 1,1 0 0,0-1 0,-1 1 0,1-1 0,-1 0 0,1 1-1,-1-1 1,-1 2 0,-75 98 409,60-89-262,15-11-132,-1 0 0,1 0 0,0 0-1,0 0 1,-1 1 0,1-1 0,0 1 0,0 0 0,1-1 0,-1 1-1,0 0 1,1 0 0,-1 0 0,1 0 0,-1 0 0,0 4 493,6-6-416,239 0 322,-138 0-3093,-104-5 1508,0-11 78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00.618"/>
    </inkml:context>
    <inkml:brush xml:id="br0">
      <inkml:brushProperty name="width" value="0.05" units="cm"/>
      <inkml:brushProperty name="height" value="0.05" units="cm"/>
      <inkml:brushProperty name="color" value="#E71224"/>
    </inkml:brush>
  </inkml:definitions>
  <inkml:trace contextRef="#ctx0" brushRef="#br0">28 3 3636,'0'-2'79,"0"7"3975,0 314-3025,0-317-1029,0-1-1,0 1 1,0-1 0,0 1-1,0-1 1,-1 0 0,1 1-1,-1-1 1,1 1 0,-1-1-1,1 0 1,-1 1 0,0-1-1,0 0 1,1 0 0,-1 0-1,0 1 1,0-1 0,0 0-1,0 0 1,-2 1 0,2-2 0,0 1 1,0 0-1,0 0 0,0 0 1,0 0-1,0 0 1,0 0-1,1 1 0,-1-1 1,0 0-1,1 0 1,-1 0-1,1 1 0,-1-1 1,1 0-1,0 1 0,-1-1 1,1 0-1,0 1 1,0-1-1,0 2 0,0 103-829,0-105 379,6-1-4168,0 0 3490,0 1 880,-3-1-654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00.959"/>
    </inkml:context>
    <inkml:brush xml:id="br0">
      <inkml:brushProperty name="width" value="0.05" units="cm"/>
      <inkml:brushProperty name="height" value="0.05" units="cm"/>
      <inkml:brushProperty name="color" value="#E71224"/>
    </inkml:brush>
  </inkml:definitions>
  <inkml:trace contextRef="#ctx0" brushRef="#br0">50 10 3404,'1'-9'1535,"0"12"-419,1 13-692,-2-11-265,0-2-46,0 27 128,0-28-62,0 0-95,0-1-1,-1 0 0,1 0 0,0 0 1,0 0-1,0 0 0,0 1 1,0-1-1,0 0 0,0 0 0,0 0 1,1 0-1,-1 0 0,0 1 1,1-1-1,-1 0 0,1 0 0,-1 0 1,1 0-1,-1 0 0,2 1 0,19 2 27,-7-1-59,0 0-1,0 1 1,16 7-1,-25-9-41,-1 0 0,1 1 0,-1-1 0,0 1 0,0 0 0,0 0 0,-1 1 0,1-1 0,-1 1 0,1-1 0,-1 1 0,0 0 0,4 9 1,-3-4 10,-1 0 1,0 0 0,-1 0 0,0 1 0,0-1-1,-1 0 1,0 1 0,-1 0 0,0 13 0,0-16 10,-1-6-29,1 0 0,0 0 0,-1 0 0,1 0 0,-1 0 0,1 0 0,-1-1 0,1 1 0,-1 0 0,0 0 0,1-1 0,-1 1 0,0 0 0,1-1 0,-1 1 0,0-1 0,0 1 0,0-1 0,0 1 0,0-1 0,1 0 0,-1 1 0,0-1 0,0 0 0,0 0 0,0 0 0,0 1 0,-1-1 0,-2 0 4,-9 4-194,0-1 1,0-1-1,-1 0 1,1-1 0,-1 0-1,-17-2 1,10 1-644,17-1 561,1-1 1,-1 1-1,1 0 0,-1-1 0,1 0 0,0 0 1,0 0-1,0 0 0,0 0 0,0 0 1,0-1-1,0 0 0,1 1 0,0-1 1,-1 0-1,1 0 0,-2-4 0,-1 0-384,-3 3-522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01.315"/>
    </inkml:context>
    <inkml:brush xml:id="br0">
      <inkml:brushProperty name="width" value="0.05" units="cm"/>
      <inkml:brushProperty name="height" value="0.05" units="cm"/>
      <inkml:brushProperty name="color" value="#E71224"/>
    </inkml:brush>
  </inkml:definitions>
  <inkml:trace contextRef="#ctx0" brushRef="#br0">0 164 3604,'0'-1'44,"0"0"-1,0 0 0,0 0 0,0 0 1,0 0-1,0 0 0,1 0 0,-1 0 1,0 0-1,1 0 0,-1 0 0,0 0 1,1 0-1,-1 0 0,1 1 1,0-1-1,-1 0 0,1 0 0,-1 0 1,1 1-1,0-1 0,0 0 0,-1 1 1,1-1-1,0 1 0,0-1 0,1 0 1,33-4 59,41 4-100,-46 2-99,85-1-3683,-111 0 3124</inkml:trace>
  <inkml:trace contextRef="#ctx0" brushRef="#br0" timeOffset="1">179 10 4428,'0'0'80,"0"-2"64,0-2 28,0 3 72,0-1-96,0 2 48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02.310"/>
    </inkml:context>
    <inkml:brush xml:id="br0">
      <inkml:brushProperty name="width" value="0.05" units="cm"/>
      <inkml:brushProperty name="height" value="0.05" units="cm"/>
      <inkml:brushProperty name="color" value="#E71224"/>
    </inkml:brush>
  </inkml:definitions>
  <inkml:trace contextRef="#ctx0" brushRef="#br0">1 0 780,'0'0'10271,"0"4"-10118,0 17 223,4-21-292,-4 0-82,1 0 1,0 0 0,-1 0 0,1 0 0,0 0 0,-1 0 1,1 0-1,0 0 0,-1 0 0,1 0 0,0 0 0,-1 0 0,1 0 1,0 0-1,-1 1 0,1-1 0,0 0 0,-1 0 0,1 1 1,-1-1-1,1 1 0,-1-1 0,1 0 0,0 1 0,-1-1 1,0 1-1,1-1 0,-1 1 0,1-1 0,-1 1 0,1 0 1,-1-1-1,0 1 0,0-1 0,1 1 0,-1 0 0,0-1 1,0 1-1,0 0 0,1-1 0,-1 1 0,0 0 0,0-1 1,0 1-1,0 0 0,-1 0 0,15 1 40,12 14 75,-18-13-113,-1 1-1,-1-1 0,1 1 0,0 1 0,-1-1 0,0 1 0,0 0 0,0 1 1,-1-1-1,0 1 0,0 0 0,0 1 0,-1-1 0,0 1 0,5 10 0,-4-3 10,-1 0-1,0 1 1,0 0-1,-2 0 1,2 24-1,-5 79 76,-1-47-95,2 141-50,0-212-34,0-26-8058,0 25 8072,0 1 1,0-1 0,0 1-1,0 0 1,0-1 0,0 1-1,0-1 1,1 1 0,-1-1-1,0 1 1,0-1 0,0 1-1,0-1 1,1 1 0,-1 0-1,0-1 1,0 1 0,1-1-1,-1 1 1,0 0 0,1-1-1,-1 1 1,1-1 0,23-26-1265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03.455"/>
    </inkml:context>
    <inkml:brush xml:id="br0">
      <inkml:brushProperty name="width" value="0.05" units="cm"/>
      <inkml:brushProperty name="height" value="0.05" units="cm"/>
      <inkml:brushProperty name="color" value="#E71224"/>
    </inkml:brush>
  </inkml:definitions>
  <inkml:trace contextRef="#ctx0" brushRef="#br0">65 14 1280,'0'0'174,"0"-1"0,0 0 0,1 1 0,-1-1-1,0 1 1,0-1 0,1 0 0,-1 1 0,0-1 0,0 1-1,1-1 1,-1 1 0,1-1 0,-1 1 0,0-1 0,1 1 0,-1 0-1,1-1 1,-1 1 0,1 0 0,-1-1 0,1 1 0,-1 0 0,1-1-1,0 1 1,-1 0 0,1 0 0,-1 0 0,1 0 0,0 0 0,0-1-1,18 0 3721,-18 1-5091,4 0 1170,0 0 7,0 0 10,19 3 30,-23-3-18,0 1 1,-1-1 0,1 1-1,0-1 1,-1 1 0,1 0-1,-1-1 1,1 1-1,-1-1 1,1 1 0,-1 0-1,1 0 1,-1-1 0,0 1-1,1 0 1,-1 0-1,0-1 1,0 1 0,1 0-1,-1 0 1,0 0-1,0-1 1,0 1 0,0 0-1,0 0 1,0 1 0,0 2 25,0 16 14,0 22-2,0-42-41,0 1 0,0 0 0,-1-1 0,1 1 1,0 0-1,0-1 0,0 1 0,0 0 0,-1-1 0,1 1 1,0 0-1,-1-1 0,1 1 0,0-1 0,-1 1 1,1-1-1,-1 1 0,1-1 0,-1 1 0,1-1 1,-1 1-1,1-1 0,-1 1 0,0-1 0,1 0 1,-1 0-1,0 1 0,1-1 0,-1 0 0,1 0 1,-1 0-1,0 1 0,0-1 0,1 0 0,-1 0 1,-1 0-1,2 0 0,-1 0 1,1 0-1,-1 0 1,0 0-1,1 0 1,-1 0-1,1 0 1,-1 0-1,0 0 1,1 1-1,-1-1 1,1 0-1,-1 0 1,1 1-1,-1-1 1,0 0-1,1 1 1,0-1-1,-1 1 1,1-1-1,-1 1 1,1-1-1,-1 0 1,1 1-1,0 0 1,-1-1-1,1 1 1,0-1-1,0 1 1,-1-1-1,1 1 1,0 0-1,0-1 1,0 1-1,0 0 1,0 0 0,0-1 0,0 1 1,-1-1-1,1 1 1,0-1-1,0 1 1,0-1-1,0 1 0,0-1 1,-1 0-1,1 1 1,0-1-1,0 1 0,-1-1 1,1 0-1,0 1 1,-1-1-1,1 0 1,0 1-1,-1-1 0,1 0 1,-1 0-1,1 1 1,0-1-1,-1 0 1,1 0-1,-1 0 0,1 1 1,-1-1-1,1 0 1,-1 0-1,1 0 1,0 0-1,-1 0 0,0 0 1,0 0-1,1 0 1,-1 0 0,1 0-1,0 0 1,-1 0 0,1 0-1,-1 0 1,1 0 0,-1 1-1,1-1 1,0 0 0,-1 0-1,1 0 1,-1 1 0,1-1-1,0 0 1,-1 0 0,1 1-1,0-1 1,-1 0 0,1 1 0,0-1-1,-1 0 1,1 1 0,0-1-1,0 0 1,-1 1 0,1-1-1,0 1 1,0-1 0,0 1-1,0-1 1,0 0 0,-1 1-1,1 0 1,0-1-1,0 1 0,0-1 0,0 0 1,0 1-1,0-1 0,0 0 0,0 0 0,0 1 1,-1-1-1,1 0 0,0 1 0,0-1 0,0 0 0,-1 0 1,1 1-1,0-1 0,0 0 0,-1 0 0,1 0 1,0 1-1,0-1 0,-1 0 0,1 0 0,0 0 1,-1 0-1,1 1 0,0-1 0,-1 0 0,1 0 0,0 0 1,-1 0-1,1 0 0,0 0 0,0 0 0,-1 0 1,1 0-1,0 0 0,-1 0 0,1 0 0,-1-1 1,1 1-1,0 0 0,-1 0 1,1 0-1,0 0 0,-1 0 1,1 0-1,0 0 0,-1 0 0,1 0 1,0 0-1,-1 0 0,1 1 1,0-1-1,-1 0 0,1 0 1,0 0-1,-1 0 0,1 0 1,0 1-1,-1-1 0,1 0 1,0 0-1,0 0 0,-1 1 0,1-1 1,0 0-1,0 1 0,0-1 1,-1 0-1,1 0 0,0 1 1,0-1-1,0 0 0,0 1 1,0-1-1,0 0 0,0 1 1,-1-1-1,-3 5 388,20-5-399,-12 0 6,1 0-3,33 0-52,-37 0 61,0 0 0,0 0 0,0 1-1,0-1 1,0 0 0,0 1 0,0-1 0,0 1 0,0-1 0,-1 1 0,1 0-1,0-1 1,0 1 0,0 0 0,-1 0 0,1-1 0,0 1 0,-1 0 0,1 0-1,-1 0 1,1 0 0,-1 0 0,1 0 0,-1 0 0,0 0 0,1 0 0,-1 0-1,0 0 1,0 0 0,0 1 0,3 36 18,-3-38-19,0 53 67,-5-50-53,-16-1 6,-72 0-40,92-3 17,0 1 0,0-1 0,1 1 0,-1-1 0,0 1 0,1-1 0,-1 1 0,1-1 0,-1 0 0,1 1 0,-1-1 0,1 0 0,-1 1 0,1-1-1,0 0 1,-1 1 0,1-1 0,0 0 0,0 0 0,-1 0 0,1 1 0,0-1 0,0 0 0,0-1 0,0 0-11,0 2 9,0-1-1,0 1 1,0 0-1,0 0 0,0 0 1,0 0-1,0-1 1,0 1-1,0 0 1,0 0-1,-1 0 1,1 0-1,0 0 0,0-1 1,0 1-1,0 0 1,0 0-1,0 0 1,0 0-1,0 0 0,0 0 1,-1-1-1,1 1 1,0 0-1,0 0 1,0 0-1,0 0 1,0 0-1,-1 0 0,1 0 1,0 0-1,0 0 1,0 0-1,0 0 1,0 0-1,-1-1 1,1 1-1,0 0 0,0 0 1,0 0-1,0 1 1,-1-1-1,1 0 1,0 0-1,0 0 0,0 0 1,-1 0-1,-3-3-394,0-8 243,2 7-913,1 0-1,0 0 1,-1 0 0,1-1-1,1 1 1,-1 0 0,0-8-1,1 4 658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03.827"/>
    </inkml:context>
    <inkml:brush xml:id="br0">
      <inkml:brushProperty name="width" value="0.05" units="cm"/>
      <inkml:brushProperty name="height" value="0.05" units="cm"/>
      <inkml:brushProperty name="color" value="#E71224"/>
    </inkml:brush>
  </inkml:definitions>
  <inkml:trace contextRef="#ctx0" brushRef="#br0">21 29 2444,'0'-3'3126,"1"7"-1316,1 16-897,-1-17-948,-1 1 1,1-1-1,-1 1 1,0-1-1,-1 1 0,1-1 1,-1 1-1,1-1 0,-3 7 1,-7-3 25,2-1 3,6 14 23,2 39 264,5-59-228,3 2-38,-7-2-13,0 0 0,0 1 0,0-1 0,0 0 1,0 0-1,-1 0 0,1 0 0,0 0 0,0 0 0,0 0 0,0 0 1,0 0-1,0 0 0,0 0 0,0 0 0,1-1 0,45-25 55,-40 22-53,-6 3-4,1 0 0,-1 0 1,1 0-1,-1 0 0,1 0 0,-1 0 1,1 0-1,-1-1 0,0 1 0,0 0 1,1-1-1,-1 1 0,0-1 1,0 1-1,-1-1 0,2-2 0,-2 4 0,0 0 1,0-1-1,1 1 0,-1-1 0,0 1 0,0 0 0,1-1 0,-1 1 0,0 0 0,0-1 0,1 1 0,-1 0 0,0 0 0,1-1 0,-1 1 0,1 0 0,-1 0 0,0 0 0,1-1 0,-1 1 0,0 0 0,1 0 1,-1 0-1,1 0 0,-1 0 0,1 0 0,0 0 0,4-2 6,-1-4-79,-1 0 1,1-1-1,-1 1 1,0 0-1,-1-1 1,1 0-1,-1 1 1,-1-1-1,1 0 1,-1 0-1,-1 0 1,1-14-1,-3 20-46,0 0-1,0 0 1,0 0-1,0 0 1,-1 1-1,1-1 1,0 1-1,-4-1 1,2-4-401,-1 1-630,-38-3-2707,25 7 3287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04.199"/>
    </inkml:context>
    <inkml:brush xml:id="br0">
      <inkml:brushProperty name="width" value="0.05" units="cm"/>
      <inkml:brushProperty name="height" value="0.05" units="cm"/>
      <inkml:brushProperty name="color" value="#E71224"/>
    </inkml:brush>
  </inkml:definitions>
  <inkml:trace contextRef="#ctx0" brushRef="#br0">1 9 3352,'0'-2'116,"0"-2"120,0 1 1152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31.699"/>
    </inkml:context>
    <inkml:brush xml:id="br0">
      <inkml:brushProperty name="width" value="0.05" units="cm"/>
      <inkml:brushProperty name="height" value="0.05" units="cm"/>
    </inkml:brush>
  </inkml:definitions>
  <inkml:trace contextRef="#ctx0" brushRef="#br0">112 162 1724,'0'-17'6349,"-2"8"-4055,-6 0-3367,-2 0 1500,9 8-429,0-1 1,0 0-1,1 1 1,-1-1-1,1 0 0,-1 1 1,1-1-1,0 0 1,-1 0-1,1 0 1,0 1-1,0-3 1,-3-15-14,-5 11 6,7 8 7,0-1 1,0 1-1,0-1 1,1 1 0,-1-1-1,0 0 1,1 1-1,-1-1 1,0 0-1,1 0 1,-1 1-1,1-1 1,-1 0 0,1 0-1,-1 0 1,1 0-1,0 1 1,-1-1-1,1 0 1,0 0-1,0 0 1,0-2 0,-1 1 0,0 0 1,0 0 0,0 0 0,0 0-1,0 0 1,0 0 0,-1 0 0,1 0-1,0 1 1,-1-1 0,0 0 0,1 1 0,-1-1-1,0 1 1,-2-2 0,1 1-5,0 0 0,0 0 1,0 0-1,0 0 0,0 1 1,0 0-1,-1-1 0,1 1 1,-7-1 480,10 6-375,0 56 683,0-59-777,0 0 1,1 0-1,-1 0 0,0 0 1,1 0-1,-1 0 0,1 0 1,0 0-1,-1 0 1,1 0-1,0 0 0,0 0 1,-1-1-1,1 1 0,0 0 1,0-1-1,0 1 0,0-1 1,0 1-1,0-1 0,0 1 1,0-1-1,0 1 0,0-1 1,0 0-1,2 1 1,3 1 26,21 20 84,3 2-98,66 36 52,-45-27-67,85 45 54,-112-66-52,1-1 0,0-1-1,47 11 1,3-5 7,0-3-1,1-4 1,85 1-1,-137-9-16,-18 0 6,0-1 1,0 1-1,0-1 1,0 0-1,0 0 1,0-1-1,0 0 1,0 0 0,9-3-1,-6-2 4,-6 4-7,0 0 0,-1 1 1,1-1-1,0 1 0,0 0 1,-1 0-1,1 0 0,0 0 1,0 0-1,0 1 0,0-1 1,1 1-1,3 0 0,-5 0 0,-1 0-1,1 0 1,0-1-1,0 1 1,-1 0-1,1-1 1,0 1-1,-1-1 1,1 0-1,-1 0 1,1 1-1,-1-1 1,3-2-1,-3 2 1,0 0 1,1 0-1,-1 1 0,1-1 0,-1 0 0,1 1 0,-1-1 0,1 0 0,-1 1 1,1 0-1,-1-1 0,1 1 0,2 0 0,5-1 0,0-1-1,-1 0 1,1 0 0,-1-1 0,15-6-1,2-1-12,-9 3 12,-1 0 0,0-2-1,-1 1 1,0-2-1,0 0 1,13-13-1,-10 9-14,-6 5 160,0 0 0,-1-1 0,17-21 0,-23 26-427,-1-1 0,1 0-1,-1 0 1,0 0 0,3-9 0,-1-17-5273,-10 26 3699,-19 0 245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07.853"/>
    </inkml:context>
    <inkml:brush xml:id="br0">
      <inkml:brushProperty name="width" value="0.05" units="cm"/>
      <inkml:brushProperty name="height" value="0.05" units="cm"/>
      <inkml:brushProperty name="color" value="#E71224"/>
    </inkml:brush>
  </inkml:definitions>
  <inkml:trace contextRef="#ctx0" brushRef="#br0">390 2 2004,'0'0'6467,"-6"0"-6333,-95 0 222,-62 0 223,161 0-566,0-1-5,0 7 111,2 43 89,-5-39-158,-14 11 16,19-21-64,-1 0 1,1 1-1,0-1 1,-1 0 0,1 1-1,0-1 1,-1 0-1,1 1 1,0-1 0,0 1-1,-1-1 1,1 1 0,0-1-1,0 0 1,0 1-1,0-1 1,-1 1 0,1-1-1,0 1 1,0-1-1,0 1 1,0-1 0,0 2-1,0 1 7,-1 0 0,1 1-1,-1-1 1,0 0 0,0 0-1,0 0 1,0 0 0,-1 1-1,1-2 1,-1 1 0,-3 4-1,3-4 0,-2 17 30,2-3 2,-11 22 33,2 0 1,-11 64-1,11-44-38,9-46-15,1 1 0,0-1 0,2 21 0,0-6 199,0-27-211,0 0 0,0 0 0,0-1 1,0 1-1,1-1 0,-1 1 0,0 0 1,0-1-1,1 0 0,-1 1 0,0-1 1,1 0-1,-1 0 0,0 0 0,1 0 1,-1 0-1,3 0 0,-4 0-3,0 0-3,0 0 1,0 0-1,0 0 0,0 0 1,1 0-1,-1 0 1,0-1-1,0 1 0,0 0 1,0 0-1,0 0 0,1 0 1,-1 0-1,0 0 0,0 0 1,0 0-1,0 0 1,0 0-1,1 0 0,-1 0 1,0 1-1,0-1 0,0 0 1,0 0-1,0 0 0,0 0 1,1 0-1,-1 0 0,0 0 1,0 0-1,0 0 1,0 0-1,0 0 0,0 1 1,0-1-1,0 0 0,1 0 1,-1 0-1,0 0 0,0 0 1,0 0-1,0 1 1,0-1-1,0 0 0,0 0 1,0 0-1,0 0 0,0 0 1,0 1-1,0-1 0,0 0 1,0 0-1,0 0 1,0 0-1,0 0 0,0 1 1,0-1-1,0 0 1,0 0 0,0 0 0,0 0 0,0 1 0,0-1 0,0 0 0,0 0 0,0 0 0,0 0 0,0 0 0,0 1 0,0-1 0,0 0 0,0 0 0,0 0 0,0 0 0,0 1 0,0-1 0,0 0 0,0 0 0,0 0 0,0 0 0,0 0 0,0 0 0,0 1 0,1-1 0,-1 0 0,0 0 0,0 0 0,0 0 0,0 0 0,0 0 0,0 0 0,1 0 0,-1 0 0,0 0 0,0 1 0,0-1 0,0 0 0,0 0 0,1 0 0,-1 0 0,0 0 0,0 0 0,0 0 0,0 0 0,1 0 0,-1 0 0,0 0 0,0 0 0,0 0 0,0-1 0,1 1 0,32 4 76,1-1 1,41-3 0,-37-1-86,-35 1 6,-1 0 0,1 0 1,-1-1-1,1 1 0,-1-1 0,1 0 0,-1 0 1,1 1-1,-1-2 0,0 1 0,0 0 0,3-2 1,-3 2-3,1-1 1,-1 1 0,1-1-1,-1 1 1,1 0-1,0 0 1,0 0 0,-1 1-1,1-1 1,0 1-1,0-1 1,3 1 0,-4 0 0,-1 0 0,0 0 0,1-1 0,-1 1 1,0 0-1,1-1 0,-1 1 0,0 0 0,1-1 0,-1 0 0,0 1 1,0-1-1,0 0 0,0 0 0,0 1 0,2-3 0,-2 2-1,0 1 0,0-1 0,0 0 0,0 0 0,0 0-1,0 1 1,0-1 0,0 1 0,1-1 0,-1 1-1,0-1 1,0 1 0,1 0 0,-1-1 0,0 1 0,2 0-1,-1 0-47,0-1 0,0 1-1,-1-1 1,1 1 0,0-1-1,-1 0 1,1 0 0,0 0-1,-1 0 1,1 0 0,-1 0 0,0 0-1,1 0 1,-1 0 0,0-1-1,0 1 1,0-1 0,0 1-1,0-1 1,0 1 0,0-1-1,1-2 1,0 0-630,0 0 1,0-1-1,-1 1 0,1-1 1,-1 1-1,0-1 0,-1 0 0,1-5 1,-1-14-2090,0 11 1908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08.214"/>
    </inkml:context>
    <inkml:brush xml:id="br0">
      <inkml:brushProperty name="width" value="0.05" units="cm"/>
      <inkml:brushProperty name="height" value="0.05" units="cm"/>
      <inkml:brushProperty name="color" value="#E71224"/>
    </inkml:brush>
  </inkml:definitions>
  <inkml:trace contextRef="#ctx0" brushRef="#br0">0 1 1732,'18'0'3153,"50"0"-3242,-65 0 87,0 0 0,1 1-1,-1-1 1,1 1 0,-1 0-1,0 0 1,0 0 0,1 0-1,-1 0 1,0 1 0,3 2-1,-3-2-21,0-1 1,0 1-1,0-1 0,0 0 1,0 0-1,0 0 0,0 0 1,0 0-1,0-1 0,0 1 0,4-1 1,132 0-3696,-125 0 3242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09.430"/>
    </inkml:context>
    <inkml:brush xml:id="br0">
      <inkml:brushProperty name="width" value="0.05" units="cm"/>
      <inkml:brushProperty name="height" value="0.05" units="cm"/>
      <inkml:brushProperty name="color" value="#E71224"/>
    </inkml:brush>
  </inkml:definitions>
  <inkml:trace contextRef="#ctx0" brushRef="#br0">5 17 1716,'0'0'6986,"0"5"-7031,0 438 2091,0-448-1969,-2-52-54,1 52-27,1 0 0,-1 0 1,1-1-1,0 1 0,0 0 0,1 0 1,-1-1-1,1 1 0,1 0 0,-1 0 0,4-8 1,4-3-9,-7 12 8,0 1 1,0 0-1,0-1 0,0 1 1,-1-1-1,1 1 1,-1-1-1,0 0 0,0 0 1,-1 0-1,1 1 1,-1-7-1,1 2-6,0 1 0,0-1 1,0 1-1,1-1 0,5-13 0,-5 14-18,1 0 0,-1 0 0,-1 0 0,1-1 0,0-13 0,-2 9-60,1 0 0,1 1 1,3-13-1,-3 13-140,0 0 0,0 0 0,0-13 0,-2 23 207,0 0-1,0 0 1,0 0 0,0-1-1,1 1 1,-1 0 0,0 0-1,1 0 1,-1-1 0,1 1-1,-1 0 1,1 0 0,1-1-1,2-4-1633,-3-2-4593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16.131"/>
    </inkml:context>
    <inkml:brush xml:id="br0">
      <inkml:brushProperty name="width" value="0.05" units="cm"/>
      <inkml:brushProperty name="height" value="0.05" units="cm"/>
      <inkml:brushProperty name="color" value="#E71224"/>
    </inkml:brush>
  </inkml:definitions>
  <inkml:trace contextRef="#ctx0" brushRef="#br0">133 57 728,'0'0'7582,"0"-5"-7367,0-19 1332,-6 24-1537,-20 0 27,26 4-32,0-3-5,0 0 0,0 0 0,0 0 1,0-1-1,0 1 0,0 0 0,0 0 0,0 0 1,-1 0-1,1 0 0,0-1 0,0 1 1,-1 0-1,1 0 0,-1 0 0,1-1 1,-1 1-1,1 0 0,-1-1 0,0 2 1,-1-1-2,0 0 0,0-1 0,0 1 1,0-1-1,0 1 0,0-1 1,0 1-1,0-1 0,0 0 1,0 0-1,-3 0 0,4 0 2,1-1 0,-1 1-1,1 0 1,-1 0-1,1 1 1,-1-1 0,0 0-1,1 0 1,-1 0 0,1 0-1,-1 0 1,1 0-1,-1 1 1,1-1 0,-1 0-1,1 1 1,0-1 0,-1 0-1,1 0 1,-1 1 0,1-1-1,0 1 1,-1 0-1,-2 16 14,-6-15-15,-11 36-20,15-20 40,0-1 0,0 1-1,2 0 1,0 0 0,1 0 0,1 0 0,2 30 0,-1-27-9,0-21-10,0 0 0,1 0-1,-1 1 1,0-1 0,0 0-1,0 0 1,0 1 0,0-1-1,1 0 1,-1 0 0,0 0-1,0 1 1,1-1 0,-1 0-1,0 0 1,0 0 0,1 0-1,-1 1 1,0-1 0,0 0-1,1 0 1,-1 0 0,0 0-1,0 0 1,1 0 0,-1 0-1,0 0 1,1 0 0,-1 0-1,0 0 1,0 0 0,1 0-1,-1 0 1,0 0 0,1 0-1,-1 0 1,0 0 0,1-1-1,-1 1 2,1 0 0,-1 0 0,0 0 0,1 0 0,-1 0 0,1 0 0,-1-1-1,1 1 1,-1 0 0,1 0 0,-1 1 0,1-1 0,-1 0 0,1 0 0,-1 0 0,0 0 0,1 0-1,-1 0 1,1 1 0,-1-1 0,1 0 0,-1 0 0,0 1 0,1-1 0,-1 0 0,0 0 0,1 1 0,-1-1-1,0 0 1,1 1 0,-1-1 0,0 1 0,0-1 0,1 0 0,-1 1 0,0-1 0,0 1 0,0-1-1,0 1 1,1-1 0,-1 0 0,0 1 0,0 0 0,1 0 2,0 0 0,0-1 0,0 1-1,0 0 1,1-1 0,-1 1 0,0-1 0,0 0 0,1 1 0,-1-1 0,0 0 0,1 0-1,-1 0 1,0 0 0,1 0 0,0 0 0,33 0 39,-30 0-48,-2 0 4,27-2 1,-29 2 1,0-1-1,0 1 1,1-1 0,-1 1 0,0-1 0,0 0-1,0 0 1,0 0 0,0 1 0,0-1 0,0 0-1,0 0 1,0 0 0,0 0 0,1-2 0,-2 2-1,0 1 1,1 0 0,-1-1-1,0 1 1,1 0 0,-1 0-1,1-1 1,-1 1 0,1 0-1,-1 0 1,1-1 0,-1 1-1,0 0 1,1 0 0,-1 0-1,1 0 1,-1 0 0,1 0-1,-1 0 1,1 0 0,-1 0-1,1 0 1,-1 0 0,2 0-1,9-3-9,-7-2 8,-4 5 3,0-1-1,1 0 0,-1 1 0,0-1 1,1 1-1,-1-1 0,1 1 1,-1-1-1,0 1 0,1-1 0,-1 1 1,1-1-1,-1 1 0,1-1 0,0 1 1,-1 0-1,1 0 0,-1-1 0,1 1 1,0 0-1,-1 0 0,1-1 0,-1 1 1,1 0-1,1 0 0,0-1 4,-1 1 0,1-1 0,0 0 0,-1 0 0,1 0 0,-1 0-1,1 0 1,-1-1 0,1 1 0,-1 0 0,0-1 0,2-1 0,13-12 14,-12 12-22,0 0 0,0 0 0,0-1 0,-1 1 0,0-1 0,1 0-1,-1 0 1,0 0 0,-1-1 0,1 1 0,-1-1 0,0 1 0,3-11 0,1-4 2,-1-1 0,2-23 0,-6-20-6,-1 35 90,0 28-81,-1 0 1,1-1 0,0 1 0,0 0-1,0-1 1,-1 1 0,1 0 0,0 0-1,0-1 1,-1 1 0,1 0 0,0 0-1,-1 0 1,1-1 0,0 1 0,-1 0-1,1 0 1,0 0 0,-1 0 0,1 0-1,0 0 1,-1 0 0,1 0 0,0 0-1,-1 0 1,1 0 0,-1 0 0,1 0-1,0 0 1,-1 0 0,1 0 0,0 0-1,-1 0 1,1 0 0,-1 1 0,1-1-1,-1 0 1,1 0 0,-1 0-1,1 0 1,0 0 0,-1 0-1,1 0 1,-1 0 0,1 0-1,-1 0 1,1 0 0,0 0-1,-1 0 1,1 0 0,-1-1-1,1 1 1,-1 0 0,1 0-1,0 0 1,-1-1 0,1 1-1,0 0 1,-1 0 0,1-1-1,0 1 1,-1 0 0,1-1-1,0 1 1,0 0 0,-1-1-1,1 1 1,0-1 0,0 1-1,-1-1 1,-8-2 7,-1 0 0,0 1 0,0 0 0,-12 0 0,-52 2-109,74 0 100,-1 0 0,1 0 0,-1 0 0,1 0 0,-1 0 0,1 1 0,-1-1 0,1 0 0,0 0 0,-1 0 0,1 1 0,-1-1 0,1 0 0,0 0 0,-1 1 0,1-1 0,0 0 1,-1 1-1,1-1 0,0 1 0,0-1 0,-1 0 0,1 1 0,0-1 0,0 1 0,0-1 0,-1 0 0,1 1 0,0-1 0,0 1 0,0-1 0,0 1 0,0 0 1,0 0-1,0-1 1,-1 1-1,1 0 0,0-1 1,0 1-1,0 0 1,-1-1-1,1 1 1,0-1-1,-1 1 0,1-1 1,-1 1-1,1-1 1,-1 1-1,1-1 0,-1 1 1,1-1-1,-1 1 1,1-1-1,-1 0 1,1 1-1,-1-1 0,0 0 1,1 1-1,-1-1 1,0 0-1,1 0 1,-1 0-1,0 0 0,1 0 1,-1 1-1,-1-2 1,2 1-1,-1 0 1,1 1-1,-1-1 1,1 0-1,-1 0 1,1 0-1,-1 0 1,1 0-1,-1 0 1,1 1-1,-1-1 1,1 0-1,-1 0 1,1 1-1,0-1 1,-1 0-1,1 1 1,-1-1-1,1 0 0,0 1 1,-1-1-1,1 1 1,0-1-1,0 1 1,-1-1-1,1 0 1,0 1-1,0-1 1,0 1-1,-1-1 1,1 2-1,0-2 0,0 0 0,0 1 0,0-1 0,0 1 0,0-1 0,-1 1 0,1-1-1,0 0 1,0 1 0,0-1 0,-1 1 0,1-1 0,0 0 0,-1 1 0,1-1-1,0 0 1,-1 0 0,1 1 0,0-1 0,-1 0 0,1 0 0,0 1 0,-1-1-1,1 0 1,-1 0 0,1 0 0,-1 0 0,1 0 0,0 1 0,-2-1 0,-3 5-4,0 0 1,1 0-1,-1 0 1,1 1-1,0 0 1,1 0-1,-1 0 1,-2 9-1,-2 8 6,2 1 0,1 0 0,1 0 0,2 1 0,0-1 0,1 0 0,3 26 0,-2-14-8,0-36 5,0 0-1,0 1 0,0-1 0,1 1 1,-1-1-1,0 0 0,0 1 1,0-1-1,1 1 0,-1-1 0,0 0 1,1 1-1,-1-1 0,0 0 0,1 1 1,-1-1-1,0 0 0,1 0 1,-1 1-1,0-1 0,1 0 0,-1 0 1,1 0-1,-1 0 0,0 1 0,1-1 1,-1 0-1,1 0 0,-1 0 1,1 0-1,-1 0 0,1 0 0,-1 0 1,0 0-1,2-1 0,-2 1-2,1 0 1,-1 0-1,1 0 0,-1 0 0,0 0 0,1 0 0,-1 0 0,1 0 0,-1 0 1,1 0-1,-1 0 0,1 1 0,-1-1 0,1 0 0,-1 0 0,0 0 0,1 1 1,-1-1-1,1 0 0,-1 0 0,0 1 0,1-1 0,-1 0 0,0 1 0,1-1 1,-1 0-1,0 1 0,1-1 0,-1 1 0,0-1 0,0 0 0,0 1 0,1-1 1,-1 1-1,0-1 0,0 1 0,0 0-24,1 0 1,-1 1-1,1-1 1,-1 0-1,1 0 0,-1 0 1,1 0-1,0 0 0,-1-1 1,1 1-1,0 0 1,0 0-1,0 0 0,-1-1 1,1 1-1,0 0 1,0-1-1,0 1 0,0-1 1,0 1-1,0-1 1,3 1-1,29 10-872,-29-10 717,11 2-921,1-1-1,0 0 0,0-1 1,22-2-1,-10 0-276,-5 1 424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0.526"/>
    </inkml:context>
    <inkml:brush xml:id="br0">
      <inkml:brushProperty name="width" value="0.05" units="cm"/>
      <inkml:brushProperty name="height" value="0.05" units="cm"/>
      <inkml:brushProperty name="color" value="#E71224"/>
    </inkml:brush>
  </inkml:definitions>
  <inkml:trace contextRef="#ctx0" brushRef="#br0">151 46 1144,'0'0'8749,"0"-4"-8734,0 4-14,0-1-1,1 0 0,-1 0 1,0 1-1,0-1 0,0 0 1,0 1-1,0-1 0,1 0 1,-1 1-1,0-1 1,1 0-1,-1 1 0,0-1 1,1 1-1,-1-1 0,1 1 1,-1-1-1,1 1 0,-1-1 1,1 1-1,-1-1 0,1 1 1,0 0-1,-1-1 1,1 1-1,0 0 0,-1-1 1,1 1-1,0 0 0,-1 0 1,1 0-1,0 0 0,-1-1 1,1 1-1,0 0 0,-1 0 1,1 1-1,0-1 1,1 0-1,2 0 33,-4-1-21,0 0 1,0-1-1,0 1 1,0 0-1,0 0 1,0 0-1,0-1 1,0 1-1,-1 0 1,1 0-1,0 0 1,-1 0-1,1-1 1,-1 1-1,0 0 0,1 0 1,-2-2-1,-14 1 138,11 2-196,0 0 42,1 4-8,-11 11-9,14-14 20,1-1 0,0 1 0,-1-1 0,1 1-1,-1-1 1,1 1 0,-1-1 0,1 0 0,-1 1 0,1-1 0,-1 0 0,1 1 0,-1-1-1,1 0 1,-1 0 0,0 1 0,1-1 0,-1 0 0,1 0 0,-1 0 0,0 0 0,1 0 0,-1 0-1,0 0 1,1 0 0,-2 0 0,-4 1-7,4 5 8,2-5-1,1-1 1,-1 1-1,0-1 1,0 1-1,0-1 1,0 1 0,0-1-1,-1 1 1,1-1-1,0 1 1,0-1-1,0 1 1,0-1 0,0 1-1,-1-1 1,1 1-1,0-1 1,0 1-1,-1-1 1,1 0 0,0 1-1,-1-1 1,1 1-1,-1-1 1,1 0-1,-1 1 1,-5 3-10,5-3 10,-1 0-1,1 0 1,-1 0 0,1 1-1,0-1 1,-1 0 0,1 0-1,0 1 1,0-1 0,0 1 0,0-1-1,0 1 1,0-1 0,1 1-1,-1 0 1,0 1 0,-17 37 1,15-34 1,-1-1-1,2 1 1,-1 1 0,1-1-1,-3 7 1,-9 40-3,9-40 2,2-1-1,-1 1 1,2 0 0,-1 0-1,1 17 1,2 31-123,0-61 122,0 1 0,0-1 0,0 0 0,1 1 0,-1-1 0,0 1-1,0-1 1,1 0 0,-1 1 0,0-1 0,1 0 0,-1 1 0,0-1 0,1 0-1,-1 0 1,0 1 0,1-1 0,-1 0 0,1 0 0,-1 0 0,0 0 0,1 1-1,-1-1 1,1 0 0,-1 0 0,1 0 0,-1 0 0,1 0 0,-1 0 0,0 0-1,1 0 1,-1 0 0,1 0 0,0-1 0,-1 1 0,1 0 0,-1 0 0,0 0 1,1 0-1,-1 0 0,1 0 0,-1 0 0,1 0 0,-1 0 1,0 0-1,1 0 0,-1 0 0,1 0 0,-1 0 0,0 0 1,1 1-1,-1-1 0,0 0 0,1 0 0,-1 0 0,0 1 1,1-1-1,-1 0 0,0 0 0,1 1 0,-1-1 0,0 0 1,1 1-1,-1-1 0,0 0 0,0 1 0,0-1 0,1 1 1,6 0 15,0 0-1,1 0 1,-1-1 0,12-1 0,-12 1 5,3 1-8,-7-1-11,0 1 0,0-1 0,0 1 0,0-1 0,0 0-1,0-1 1,0 1 0,0 0 0,0-1 0,0 1 0,-1-1 0,1 0 0,0 0 0,4-3 0,-3-4 0,-3 7-3,-1 0 1,0 0-1,1 0 1,-1 0-1,1 0 1,-1 0 0,1 0-1,-1 0 1,1 0-1,0 0 1,-1 0 0,1 1-1,0-1 1,0 0-1,0 0 1,-1 1-1,1-1 1,0 0 0,0 1-1,0-1 1,0 1-1,0-1 1,0 1 0,0 0-1,1-1 1,0 1-1,1-1 4,-1 0-1,0 0 1,0-1 0,1 1-1,-1 0 1,0-1-1,0 0 1,0 1 0,-1-1-1,1 0 1,0 0-1,-1 0 1,1 0 0,1-5-1,4-2 29,1 1-13,-5 6-15,-1 0-1,0 0 0,-1 0 1,1-1-1,0 1 0,-1-1 1,1 1-1,-1-1 0,0 1 1,0-1-1,1-4 0,3-2-99,-5 16-120,-1 2 257,1-5-48,-4 1 3,-11 18-2,14-23 6,0 1 0,1 0-1,-1-1 1,1 1 0,-1 0-1,1 0 1,-1-1 0,1 1-1,0 0 1,-1 0 0,1 0-1,0 0 1,-1 0 0,1 0-1,0 0 1,0 0 0,0-1-1,0 1 1,0 0 0,0 0 0,0 0-1,0 0 1,1 1 0,1 12-51,-2 35-194,0-49 244,0 1 1,0-1-1,1 1 1,-1-1 0,0 1-1,0-1 1,1 1-1,-1-1 1,0 1-1,1-1 1,-1 1-1,1-1 1,-1 1-1,1-1 1,-1 0-1,1 1 1,-1-1-1,1 0 1,-1 1-1,1-1 1,-1 0-1,1 0 1,-1 1 0,1-1-1,0 0 1,-1 0-1,1 0 1,-1 0-1,1 0 1,0 0-1,-1 0 1,1 0-1,0 0 1,0 0 1,-1 0 0,1 0 0,-1 0 0,1 0 0,-1 0 0,1 0 0,-1 0 0,1 0 0,-1 0 0,1 0 0,0 0 0,-1 0 0,1 0 0,-1 1 0,0-1 1,1 0-1,-1 0 0,1 1 0,-1-1 0,1 0 0,-1 1 0,0-1 0,1 0 0,-1 1 0,1-1 0,-1 1 0,0-1 0,0 1 0,1-1 0,-1 0 0,0 2 0,6 0 4,15 1-2,7-1 39,-23-2-8,17 0-13,-21 0-20,-1 0 0,1-1 0,0 1 0,-1 0 0,1 0 0,0-1 0,-1 1 0,1 0 0,0-1 0,-1 1 0,1-1 0,-1 1 0,1-1-1,-1 1 1,1-1 0,-1 1 0,1-1 0,-1 0 0,0 1 0,1-1 0,-1 0 0,0 1 0,0-1 0,1 0 0,-1 1 0,0-1 0,0 0 0,0 1 0,0-1 0,0 0 0,0 0-1,0 1 1,0-1 0,0 0 0,0 1 0,-1-2 0,1 1 0,5-5-5,-2 3 2,0-12 14,-1 1 1,-1-1-1,0-29 1,-1 32 0,0 12-12,0-1 0,0 1 1,-1-1-1,1 1 0,0-1 0,0 1 0,0-1 0,0 0 0,0 1 0,-1-1 0,1 1 1,0-1-1,0 1 0,-1 0 0,1-1 0,0 1 0,-1-1 0,1 1 0,-1 0 0,1-1 1,0 1-1,-1-1 0,1 1 0,-1 0 0,1 0 0,-1-1 0,1 1 0,-1 0 1,1 0-1,-1 0 0,1 0 0,-1-1 0,1 1 0,-1 0 0,0 0 0,1 0 0,-2 0 1,2 0-2,-1 0 1,0 0 0,1 0 0,-1 0-1,1 0 1,-1 0 0,0 0 0,1 0-1,-1 0 1,0-1 0,1 1 0,-1 0-1,1-1 1,-1 1 0,1 0 0,-1-1-1,1 1 1,-1 0 0,1-1 0,-1 1-1,1-1 1,-1 1 0,1-1 0,0 1-1,-1-1 1,1 1 0,0-1 0,-1 0-1,1 1 1,0-1 0,0 1 0,0-1-1,0 0 1,-1 1 0,1-1 0,0 0-1,0 1 1,0-2 0,-1 1 0,0 0 0,0 1-1,0-1 1,0 0 0,0 0 0,0 1 0,-1-1 0,1 1-1,0-1 1,-1 1 0,1-1 0,0 1 0,-1 0 0,1 0-1,-1-1 1,1 1 0,0 0 0,-2 0 0,3 0 0,-24-6-36,19 6-240,8 0 97,17-1 41,44 1 232,-46 0-115,40 0 83,-56 0-61,-1 0 0,0 0 0,0 0 1,0 0-1,0 0 0,0 0 1,0 0-1,0-1 0,0 1 1,0 0-1,0-1 0,0 1 1,0-1-1,0 1 0,0-1 1,0 0-1,0 1 0,0-1 1,-1 0-1,1 0 0,0 1 1,-1-1-1,1 0 0,0 0 1,-1 0-1,1 0 0,0-2 1,-1 2-2,1 1 1,-1-1 0,1 0 0,-1 0 0,1 0 0,-1 0-1,1 1 1,0-1 0,-1 0 0,1 1 0,0-1-1,-1 0 1,1 1 0,0-1 0,0 1 0,0-1 0,-1 1-1,1-1 1,0 1 0,0 0 0,0-1 0,0 1-1,0 0 1,0 0 0,0 0 0,0 0 0,1 0 0,-1 0-1,0 0 1,0 0-1,-1 0 1,1 0 0,0 0-1,-1-1 1,1 1 0,0 0-1,-1 0 1,1 0 0,0-1-1,-1 1 1,1 0 0,0-1-1,-1 1 1,1 0 0,-1-1-1,1 1 1,-1-1 0,1 1-1,-1-1 1,1 1 0,-1-1-1,1 0 1,-1 1 0,0-1-1,1 1 1,-1-1-1,1-1 1,-1 1 0,0 1 0,0-1 0,1 1 0,-1-1 0,0 0 0,1 1 0,-1-1 0,0 1 0,1-1 0,-1 1 0,1-1 0,-1 1 0,1-1 0,-1 1 0,1 0 0,-1-1 0,1 1 0,-1 0 0,1-1 0,0 1 0,-1 0 0,1 0 0,-1-1 0,1 1 0,0 0 0,-1 0 0,1 0 1,0 0-1,1 0 0,0-2 3,0 0 1,1 0-1,-1 0 1,0 0-1,0 0 1,0 0-1,0-1 1,-1 1-1,1-1 1,-1 1-1,1-1 1,0-3-1,-1 4-4,-1-10 10,0 11-36,0 22-351,0-17 367,0 0 1,0 61 21,0-64-11,0-1 0,0 1-1,0-1 1,0 1 0,0-1 0,1 1-1,-1-1 1,0 1 0,0-1 0,0 1 0,1-1-1,-1 1 1,0-1 0,0 1 0,1-1-1,-1 0 1,0 1 0,1-1 0,-1 0-1,0 1 1,1-1 0,-1 0 0,1 1-1,-1-1 1,1 0 0,-1 0 0,0 1-1,1-1 1,-1 0 0,1 0 0,-1 0-1,2 0 1,-2 0 0,1 1 0,-1-1 0,1 0 0,-1 0 0,1 0 0,-1 0 0,1 0 0,-1 1 0,1-1-1,-1 0 1,1 0 0,-1 1 0,0-1 0,1 0 0,-1 1 0,1-1 0,-1 0 0,0 1 0,1-1 0,-1 1 0,0-1 0,0 1 0,1-1 0,-1 1-1,0-1 1,0 1 0,0-1 0,0 1 0,1-1 0,-1 1 0,0-1 0,0 1 0,0 0 0,0-1-1,0 1-1,0-1 1,0 1 0,0-1 0,0 1-1,0-1 1,0 1 0,0-1 0,1 1 0,-1-1-1,0 1 1,0-1 0,0 0 0,1 1-1,-1-1 1,0 1 0,1-1 0,-1 0 0,0 1-1,1-1 1,-1 1 0,1-1 0,-1 0-1,0 0 1,1 1 0,-1-1 0,1 0 0,-1 0-1,1 0 1,-1 1 0,1-1 0,0 0-1,-1 0 1,1 0-1,-1 0 1,1 1 0,-1-1-1,1 0 1,-1 0-1,0 0 1,1 1 0,-1-1-1,1 0 1,-1 1-1,0-1 1,1 0 0,-1 1-1,0-1 1,1 0-1,-1 1 1,0-1 0,0 1-1,1-1 1,-1 1-1,0-1 1,0 0 0,0 1-1,0-1 1,0 1-1,0-1 1,1 1 0,-1-1-1,0 1 1,0 0 0,0 0-1,0-1 1,0 1 0,0-1-1,0 1 1,0-1 0,0 1 0,0-1-1,1 1 1,-1 0 0,0-1-1,1 1 1,-1-1 0,0 1 0,1-1-1,-1 0 1,0 1 0,1-1-1,-1 1 1,1-1 0,-1 0 0,1 1-1,0 0 1,-1-1 0,1 0 0,0 1 1,-1-1-1,1 1 0,-1-1 0,1 1 0,-1-1 0,1 1 1,-1-1-1,1 1 0,-1 0 0,0-1 0,1 1 0,-1 0 1,0-1-1,1 1 0,-1 0 0,0-1 0,0 1 0,0 0 1,0 0-1,1-1 0,-1 1 0,-1 1 0,8 27 5,-7-29-75,-4 0-2814,-39 0-2028,39 0 4089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1.035"/>
    </inkml:context>
    <inkml:brush xml:id="br0">
      <inkml:brushProperty name="width" value="0.05" units="cm"/>
      <inkml:brushProperty name="height" value="0.05" units="cm"/>
      <inkml:brushProperty name="color" value="#E71224"/>
    </inkml:brush>
  </inkml:definitions>
  <inkml:trace contextRef="#ctx0" brushRef="#br0">1 21 7029,'0'-1'23,"11"-16"2474,2 14-2168,-9 3-392,1 0 77,2 0-2,90 0-131,-89 4 95,7 13-21,-14-14 40,1-1 1,-1 1-1,1-1 1,-1 1-1,0 0 1,0-1-1,0 1 1,0 0-1,-1 0 1,1 0-1,-1 0 1,0 0-1,1 0 1,-1-1-1,-1 7 1,1-2 0,-6 0-11,-18 9 8,13-9-3,-1 1 0,1-1 1,-1-1-1,-17 7 0,27-13 12,-9 4 43,36-2-10,107-2-151,-132 0 117,1 0-1,-1 0 0,1 1 1,0-1-1,-1 0 1,1 0-1,-1 1 1,1-1-1,-1 0 0,1 1 1,-1-1-1,1 0 1,-1 1-1,1-1 1,-1 1-1,0-1 0,1 1 1,-1-1-1,0 1 1,1-1-1,-1 1 1,0-1-1,0 1 0,1-1 1,-1 1-1,0 0 1,0-1-1,0 1 1,0-1-1,0 1 0,0 0 1,0-1-1,0 1 1,0-1-1,0 1 0,0 0 1,0 0-1,-1-1 0,1 1-1,0 0 1,0-1 0,0 1 0,0-1 0,0 1-1,0-1 1,0 1 0,0-1 0,1 1 0,-1 0-1,0-1 1,0 1 0,0-1 0,1 1 0,-1-1-1,0 1 1,0-1 0,1 1 0,-1-1 0,0 0-1,1 1 1,-1-1 0,1 1 0,-1-1 0,0 0-1,1 1 1,-1-1 0,1 0 0,-1 1 0,1-1-1,-1 0 1,1 0 0,0 1 0,3 21-17,-4-20 21,1-1 0,-1 1 0,0-1 0,0 1 0,0-1 0,-1 1 0,1-1 0,0 1 0,0-1 0,-1 0 0,1 1 0,-1-1 0,1 1 0,-1-1 0,0 0 0,1 0 0,-1 1 0,0-1 0,-1 2 0,-27 15 9,24-16-18,-4 2-70,-1 0 1,0-1-1,0 0 0,0 0 0,0-1 1,-13 1-1,-71 0-4369,90-3 4096,3-1 261,0 0-1,1 0 1,-1 1-1,0-1 1,1 0-1,-1 0 1,1 0-1,-1 0 1,1 0-1,-1 0 1,1 0-1,0 0 1,-1 0-1,1 0 1,0 0 0,0 0-1,0-1 1,0 1-1,0 0 1,0 0-1,0 0 1,0-2-1,0 2-103,-1-4-728,0 5 236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1.390"/>
    </inkml:context>
    <inkml:brush xml:id="br0">
      <inkml:brushProperty name="width" value="0.05" units="cm"/>
      <inkml:brushProperty name="height" value="0.05" units="cm"/>
      <inkml:brushProperty name="color" value="#E71224"/>
    </inkml:brush>
  </inkml:definitions>
  <inkml:trace contextRef="#ctx0" brushRef="#br0">28 24 3796,'1'2'4022,"2"16"-2731,-3-15-1316,0-1 0,0 0 0,0 1 0,0-1 0,0 0-1,0 1 1,-1-1 0,1 0 0,-1 1 0,1-1 0,-1 0 0,0 0 0,0 1 0,-2 1 0,-16 17 12,19-21 13,0 1-1,-1-1 1,1 0 0,0 1-1,-1-1 1,1 0-1,0 1 1,-1-1 0,1 0-1,0 1 1,0-1-1,-1 1 1,1-1 0,0 1-1,0-1 1,0 0 0,0 1-1,0-1 1,0 1-1,-1-1 1,1 1 0,0-1-1,1 2 1,-1 112 90,1-113-85,0 0 0,1-1 0,-1 1 0,0 0 0,1 0-1,0-1 1,-1 1 0,1-1 0,-1 1 0,1-1 0,-1 0 0,1 1 0,0-1 0,-1 0 0,1 0 0,2 0 0,1 0 12,67 0 0,-71 0-14,0 0 0,0 0 0,0 0 0,0-1 0,0 1-1,0 0 1,0 0 0,0-1 0,0 1 0,0 0 0,0-1-1,0 1 1,0-1 0,0 1 0,0-1 0,0 0-1,0 1 1,0-1 0,-1 0 0,1 0 0,0 0 0,0 1-1,-1-1 1,1 0 0,0-2 0,0 2-1,-1 0-1,1 0 1,-1 0 0,1 0 0,0 0 0,-1 1 0,1-1-1,0 0 1,0 0 0,-1 1 0,1-1 0,0 1-1,0-1 1,0 0 0,0 1 0,0-1 0,0 1 0,0 0-1,0-1 1,0 1 0,0 0 0,0 0 0,0 0 0,0 0-1,2 0 1,-1-1-3,1-1 1,-1 1-1,0 0 0,0 0 1,0-1-1,0 1 0,0-1 1,0 0-1,0 0 0,0 1 1,-1-1-1,1 0 0,-1 0 1,1-1-1,-1 1 0,2-4 1,5-6 9,-6 9-2,0 1 0,0-1 0,-1 0 0,0 0 0,1 0 0,-1 0 1,0 0-1,-1 0 0,1 0 0,0-1 0,-1-3 0,2-42-40,-2 41 16,0 7 17,0 1-1,0-1 0,0 1 0,0 0 1,0-1-1,0 1 0,0 0 0,0-1 0,0 1 1,-1 0-1,1-1 0,0 1 0,0 0 0,0-1 1,0 1-1,-1 0 0,1 0 0,0-1 0,0 1 1,-1 0-1,1-1 0,0 1 0,0 0 0,-1 0 1,1 0-1,0-1 0,-1 1 0,1 0 1,0 0-1,-1 0 0,0 0 0,-53-25-461,44 20-142,0 1 0,-1 0 1,1 1-1,-1 1 0,0-1 0,0 2 0,-20-2 0,9 1-954,2 0 417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1.764"/>
    </inkml:context>
    <inkml:brush xml:id="br0">
      <inkml:brushProperty name="width" value="0.05" units="cm"/>
      <inkml:brushProperty name="height" value="0.05" units="cm"/>
      <inkml:brushProperty name="color" value="#E71224"/>
    </inkml:brush>
  </inkml:definitions>
  <inkml:trace contextRef="#ctx0" brushRef="#br0">1 44 5116,'0'-8'44,"0"-1"60,0 2 56,0 1-11,0 0-45,0 3-92,0 0-172,0 2-289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54.628"/>
    </inkml:context>
    <inkml:brush xml:id="br0">
      <inkml:brushProperty name="width" value="0.05" units="cm"/>
      <inkml:brushProperty name="height" value="0.05" units="cm"/>
      <inkml:brushProperty name="color" value="#E71224"/>
    </inkml:brush>
  </inkml:definitions>
  <inkml:trace contextRef="#ctx0" brushRef="#br0">1 1 1508,'0'0'7612,"0"4"-7484,0 168 1056,0-170-1177,0-1-1,0 1 0,0-1 1,0 1-1,1-1 0,-1 1 1,0-1-1,1 1 1,-1-1-1,1 1 0,0-1 1,-1 1-1,1-1 0,0 0 1,0 1-1,0-1 1,0 0-1,0 0 0,0 0 1,0 0-1,0 0 0,1 0 1,-1 0-1,2 1 0,-2-1-1,1-1 0,-1 1 0,0 0-1,0 0 1,0 0 0,0 0-1,1 0 1,-1 1 0,-1-1-1,1 0 1,0 0 0,0 1 0,0-1-1,-1 0 1,1 1 0,0-1-1,-1 1 1,0-1 0,1 1-1,-1-1 1,0 1 0,1-1 0,-1 1-1,0 1 1,-1 13 49,0-12-38,1 0 0,-1 0 0,1 0 0,0 0 0,1 0-1,-1-1 1,1 1 0,-1 0 0,1 0 0,3 6 0,2 0 8,-4-7-14,-1-1 1,1 1-1,-1 0 1,1 0-1,-1 0 1,0 0-1,0 1 1,0-1-1,0 0 1,-1 0-1,1 1 1,-1-1 0,0 6-1,0-7-6,0 0 0,0-1-1,1 1 1,-1 0 0,1 0 0,-1 0-1,1-1 1,0 1 0,-1 0 0,1-1-1,0 1 1,0 0 0,2 1-1,-2-1 0,0-1-1,0 1 1,0 0-1,0-1 1,0 1-1,0 0 1,-1-1-1,1 1 1,0 0-1,-1 0 1,0 0-1,1 0 1,-1 2-1,0-2-1,0-1-1,0 1 1,1 0-1,-1-1 1,0 0-1,1 1 1,-1-1-1,1 1 1,-1-1-1,1 1 1,0-1-1,1 2 1,4 16 16,-6-18 37,1 1 0,-1 0 1,1 0-1,0-1 0,-1 1 0,1 0 1,0-1-1,0 1 0,0-1 0,0 1 1,0-1-1,0 0 0,1 1 1,-1-1-1,0 0 0,1 0 0,-1 0 1,1 0-1,2 2 0,-4-10-31,0-391-1895,0 396 1803,1-1 1,-1 1-1,0-1 1,1 1-1,-1-1 1,1 1 0,0 0-1,0-1 1,0 1-1,0 0 1,0 0-1,0-1 1,3-1 0,-3 2-357,0 0 1,1 0-1,-1 0 1,0-1-1,0 1 1,0 0-1,0 0 1,0-1-1,-1 1 1,1-1-1,-1 1 1,1-1-1,-1-2 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6.474"/>
    </inkml:context>
    <inkml:brush xml:id="br0">
      <inkml:brushProperty name="width" value="0.05" units="cm"/>
      <inkml:brushProperty name="height" value="0.05" units="cm"/>
      <inkml:brushProperty name="color" value="#E71224"/>
    </inkml:brush>
  </inkml:definitions>
  <inkml:trace contextRef="#ctx0" brushRef="#br0">0 22 5841,'41'0'6828,"71"0"-6921,-104 0 74,1-1-1,0 0 1,-1-1 0,16-4 0,-16 3-48,0 1 0,1 0 0,-1 0 0,17 0 0,76 2-2203,-58 0-5011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32.185"/>
    </inkml:context>
    <inkml:brush xml:id="br0">
      <inkml:brushProperty name="width" value="0.05" units="cm"/>
      <inkml:brushProperty name="height" value="0.05" units="cm"/>
    </inkml:brush>
  </inkml:definitions>
  <inkml:trace contextRef="#ctx0" brushRef="#br0">67 6 6549,'1'-5'4647,"-1"151"-3193,0-140-1427,0 1 0,-1-1 0,0 0 0,-1 0 0,0 0 0,-2 7 0,1-7-5,1 0-1,1 0 1,-1 0-1,1 1 0,0-1 1,0 8-1,1-14-20,0 48 83,-1-1 1,-9 47-1,-8 66 14,8-50-84,8-92-190,-3 20 92,5-15-3169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6.835"/>
    </inkml:context>
    <inkml:brush xml:id="br0">
      <inkml:brushProperty name="width" value="0.05" units="cm"/>
      <inkml:brushProperty name="height" value="0.05" units="cm"/>
      <inkml:brushProperty name="color" value="#E71224"/>
    </inkml:brush>
  </inkml:definitions>
  <inkml:trace contextRef="#ctx0" brushRef="#br0">1 1 3384,'14'-1'4366,"33"2"-3002,29 0-1485,115-1-372,-63 0-5826,-112 0 5130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7.191"/>
    </inkml:context>
    <inkml:brush xml:id="br0">
      <inkml:brushProperty name="width" value="0.05" units="cm"/>
      <inkml:brushProperty name="height" value="0.05" units="cm"/>
      <inkml:brushProperty name="color" value="#E71224"/>
    </inkml:brush>
  </inkml:definitions>
  <inkml:trace contextRef="#ctx0" brushRef="#br0">349 54 3228,'26'-23'1357,"-23"19"-743,1 0-1,0 1 1,1-1 0,-1 1-1,1 0 1,-1 0 0,8-3-1,-26 7-186,0-1 1,-23-1-1,14 0-392,-224 1-196,247 0 165,-1 1-1,1-1 1,0 0 0,0 0-1,-1 1 1,1-1-1,0 0 1,0 0-1,0 1 1,-1-1 0,1 0-1,0 0 1,0 1-1,0-1 1,0 0-1,0 1 1,-1-1 0,1 0-1,0 1 1,0-1-1,0 0 1,0 1-1,0-1 1,0 0 0,0 1-1,0-1 1,0 0-1,0 1 1,1-1-1,-1 1 0,0-1 1,0 1-1,0-1 0,0 0 0,0 1 0,0-1 0,0 1 0,0-1 0,0 1 0,0-1 0,0 0 0,0 1 0,0-1 1,0 1-1,0-1 0,-1 0 0,1 1 0,0-1 0,0 0 0,0 1 0,-1-1 0,1 0 0,0 1 0,0-1 1,-1 0-1,1 1 0,0-1 0,-1 0 0,1 0 0,0 1 0,-1-1 0,1 0 0,-1 0 0,-4 21 177,-9 26 97,4-20-226,2 1-1,1 0 1,1 0 0,-3 37 0,8-8 11,0-10-30,-9 58 0,9-42-447,1-95-9379,0 26 8872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7.549"/>
    </inkml:context>
    <inkml:brush xml:id="br0">
      <inkml:brushProperty name="width" value="0.05" units="cm"/>
      <inkml:brushProperty name="height" value="0.05" units="cm"/>
      <inkml:brushProperty name="color" value="#E71224"/>
    </inkml:brush>
  </inkml:definitions>
  <inkml:trace contextRef="#ctx0" brushRef="#br0">0 50 1776,'0'-50'7108,"0"50"-7100,6 0-64,115 0-1214,7 0-4545,-107 0 4856</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7.907"/>
    </inkml:context>
    <inkml:brush xml:id="br0">
      <inkml:brushProperty name="width" value="0.05" units="cm"/>
      <inkml:brushProperty name="height" value="0.05" units="cm"/>
      <inkml:brushProperty name="color" value="#E71224"/>
    </inkml:brush>
  </inkml:definitions>
  <inkml:trace contextRef="#ctx0" brushRef="#br0">136 4 3696,'1'-3'822,"-6"2"2200,-13 1-2818,14 0-7,4 2-180,1-1 0,-1 0 0,0 1-1,0-1 1,0 0 0,0 1 0,0-1 0,0 0-1,0 1 1,0-1 0,-1 0 0,1 0-1,-1 1 1,1-1 0,-1 0 0,1 0-1,-1 1 1,1-1 0,-1 0 0,0 0 0,0 0-1,0 0 1,0 0 0,-1 1 0,-7 7 80,1 8-6,-7-7-49,-8 37 18,18-40-43,0 0 0,1 0 0,0 1 1,0-1-1,0 1 0,1 0 0,0 0 0,-3 14 1,3-3 32,1 0 1,0 34-1,2-52-47,1-1-1,-1 1 0,0 0 0,0-1 0,0 1 0,1-1 1,-1 1-1,0 0 0,1-1 0,-1 1 0,0-1 0,1 1 1,-1-1-1,1 1 0,-1-1 0,1 1 0,-1-1 0,1 0 1,-1 1-1,1-1 0,-1 1 0,1-1 0,0 0 0,-1 0 0,1 1 1,1-1-1,17 4 14,-16-4-7,22 5 36,0-1 1,0-2 0,44-1-1,-67-1-43,0 0-1,0 0-1,0 0 1,0-1 0,0 1 0,-1-1 0,1 1-1,0-1 1,0 0 0,0 0 0,0 0-1,-1 0 1,1 0 0,0 0 0,-1 0 0,1 0-1,-1-1 1,1 1 0,-1 0 0,2-3-1,6-5 7,27-23 8,-34 31-15,0-1 0,0 0 0,0 0 0,0 0 0,0-1 0,-1 1 0,1 0 0,-1-1 0,0 1 0,2-3 0,2-6-1,-1 1-1,0-1 1,-1 0-1,0 0 1,-1 0-1,0-1 1,0 1-1,-2 0 1,1-1 0,-2-17-1,0 10 36,1 18-34,0 0 0,0 1-1,0-1 1,0 0 0,0 1 0,0-1 0,-1 0-1,1 0 1,0 1 0,-1-1 0,1 0-1,0 1 1,-1-1 0,1 1 0,-1-1-1,1 0 1,-1 1 0,1-1 0,-1 1-1,1-1 1,-1 1 0,0-1 0,1 1 0,-1 0-1,0-1 1,1 1 0,-1 0 0,0 0-1,1-1 1,-1 1 0,0 0 0,0 0-1,1 0 1,-1 0 0,-1 0 0,2 0-1,-1 0 0,0 0 0,1 0 1,-1 0-1,0 0 0,1-1 0,-1 1 0,0 0 1,1 0-1,-1 0 0,0-1 0,1 1 0,-1 0 1,1-1-1,-1 1 0,1-1 0,-1 1 1,1 0-1,-1-1 0,1 1 0,-1-1 0,1 1 1,-1-1-1,1 0 0,0 1 0,-1-1 0,1 1 1,0-1-1,0 0 0,-1 1 0,1-1 1,0 0-1,0 1 0,0-2 0,0 1 0,0 1-1,-1-1 1,1 1-1,0 0 1,0-1-1,0 1 0,0-1 1,0 1-1,-1-1 1,1 1-1,0-1 1,-1 1-1,1 0 1,0-1-1,0 1 1,-1 0-1,1-1 1,-1 1-1,1 0 1,0-1-1,-1 1 1,1 0-1,-1 0 0,1-1 1,-1 1-1,1 0 1,0 0-1,-1 0 1,1 0-1,-1 0 1,1-1-1,-1 1 1,1 0-1,-1 0 1,0 0-1,0 1-5,1-1-1,0 0 1,-1 0 0,1 0-1,0 0 1,-1 0 0,1-1-1,-1 1 1,1 0 0,0 0-1,-1 0 1,1 0-1,0 0 1,-1 0 0,1-1-1,0 1 1,-1 0 0,1 0-1,0 0 1,0-1 0,-1 1-1,1 0 1,0 0-1,0-1 1,-1 1 0,1 0-1,0-1 1,0 1 0,0 0-1,-1-1 1,1 1 0,0 0-1,0-1 1,-2 0-51,1 0 1,-1 1-1,0-1 0,0 0 1,1 1-1,-1 0 0,0-1 1,0 1-1,0 0 0,0 0 1,1 0-1,-5 0 0,-67 0-5148,72 0 5145,0 0 0,1 0 0,-1 0 0,0 0 0,1 0 0,-1 0 0,1 0 0,-1 1-1,0-1 1,1 0 0,-1 0 0,1 0 0,-1 1 0,0-1 0,1 0 0,-1 1 0,1-1 0,-1 0 0,1 1 0,-1 0 0,-15 24-948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8.247"/>
    </inkml:context>
    <inkml:brush xml:id="br0">
      <inkml:brushProperty name="width" value="0.05" units="cm"/>
      <inkml:brushProperty name="height" value="0.05" units="cm"/>
      <inkml:brushProperty name="color" value="#E71224"/>
    </inkml:brush>
  </inkml:definitions>
  <inkml:trace contextRef="#ctx0" brushRef="#br0">43 1 3296,'-2'0'185,"0"0"0,0 1-1,0-1 1,0 1 0,0-1 0,0 1-1,0 0 1,0 0 0,1 0-1,-1 0 1,0 0 0,1 0-1,-1 1 1,0-1 0,1 0 0,-1 1-1,1 0 1,0-1 0,0 1-1,-1 0 1,1-1 0,0 1 0,0 0-1,1 0 1,-1 0 0,0 0-1,1 0 1,-1 0 0,1 0-1,-1 0 1,1 2 0,1-3-158,-1 1 0,1-1 0,0 0 1,0 0-1,-1 0 0,1 0 0,0-1 0,0 1 1,0 0-1,0 0 0,0 0 0,0-1 0,1 1 1,-1 0-1,0-1 0,0 1 0,0-1 0,1 0 1,-1 1-1,0-1 0,0 0 0,1 0 0,0 0 1,3 2 87,18 8 40,1-1 0,-1-1 1,1-1-1,0 0 0,39 3 0,131 3-177,-146-11 76,621 5-4,-436-8 11,-232-29-1940,-1 29 1710,0 0-1,0 0 0,0 1 1,0-1-1,-1 0 1,1 1-1,0-1 0,0 0 1,0 1-1,-1-1 0,1 1 1,0-1-1,-1 0 1,1 1-1,0-1 0,-1 1 1,1-1-1,-1 1 1,0-2-1,-17-4-429,15 6 20,-7-9-2500,-14 6 2046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8.603"/>
    </inkml:context>
    <inkml:brush xml:id="br0">
      <inkml:brushProperty name="width" value="0.05" units="cm"/>
      <inkml:brushProperty name="height" value="0.05" units="cm"/>
      <inkml:brushProperty name="color" value="#E71224"/>
    </inkml:brush>
  </inkml:definitions>
  <inkml:trace contextRef="#ctx0" brushRef="#br0">509 1 2708,'0'4'1761,"1"-2"-1607,-1 0 0,1-1 0,-1 1-1,0 0 1,0 0 0,0 0 0,0 0-1,0 0 1,-1-1 0,1 1 0,0 0-1,-1 0 1,1 0 0,-1-1-1,0 1 1,0 0 0,-1 1 0,2-3-133,-1 0 1,-1 0 1,1 1 0,-1-1 0,1 0-1,0 0 1,-1 1 0,1-1-1,-1 1 1,1-1 0,0 1-1,-1 0 1,1-1 0,0 1-1,0 0 1,0 0 0,-2 1-1,2-1-7,0 0-1,-1 0 0,1-1 0,0 1 0,-1 0 1,1-1-1,-1 1 0,1-1 0,-1 1 0,1-1 0,-1 0 1,1 0-1,-4 1 0,-37 5 214,0-1-1,0-1 1,0-3-1,-43-4 1,-3 1 1314,88 7-1370,0 103 258,0-107-427,0 1 1,0-1-1,0 0 1,-1 1-1,1-1 0,0 1 1,-1-1-1,1 1 1,-1-1-1,1 0 1,-1 1-1,0-1 1,1 0-1,-1 0 1,0 1-1,0-1 1,0 0-1,0 0 0,0 0 1,0 0-1,-2 1 1,2-1-1,0 0-1,0 0 1,-1 0 0,1 0 0,0 0-1,0 0 1,0 0 0,1 1 0,-1-1-1,0 0 1,0 1 0,1-1 0,-1 1-1,1-1 1,-1 0 0,1 1 0,-1-1-1,1 1 1,0-1 0,0 1 0,0 1-1,0 7 15,1-7-11,-1 0 0,0 0 0,0 0-1,0 0 1,-1 0 0,1 0 0,-1 0-1,1-1 1,-3 7 0,-4 2 9,6-9-12,-1 0 1,1 1-1,-1-1 1,1 0-1,0 1 1,0-1-1,0 1 1,1-1-1,-1 1 1,0-1-1,1 1 1,0 4-1,-1 0 4,0 1 0,0 0-1,-1 0 1,0-1 0,-3 11 0,-5 14 10,8-21-11,-31 123 69,29-130-1337,3-10-2725,1-6 215,0 9 4494,0-1-2517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8.973"/>
    </inkml:context>
    <inkml:brush xml:id="br0">
      <inkml:brushProperty name="width" value="0.05" units="cm"/>
      <inkml:brushProperty name="height" value="0.05" units="cm"/>
      <inkml:brushProperty name="color" value="#E71224"/>
    </inkml:brush>
  </inkml:definitions>
  <inkml:trace contextRef="#ctx0" brushRef="#br0">20 32 4696,'-4'0'342,"-11"-6"3133,15 5-3223,6 1-143,293 0-274,-168 0-4014,-130 0 4064,1 0 0,-1 0 0,1 0 0,-1 0 0,0-1 0,1 1 0,-1-1 0,1 1 0,-1-1 0,0 1 0,1-1 0,-1 0 0,0 1 0,0-1 0,0 0 0,1 0-1,-1 0 1,0 0 0,0 0 0,1-2 0,4-3-353,7 1-526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9.436"/>
    </inkml:context>
    <inkml:brush xml:id="br0">
      <inkml:brushProperty name="width" value="0.05" units="cm"/>
      <inkml:brushProperty name="height" value="0.05" units="cm"/>
      <inkml:brushProperty name="color" value="#E71224"/>
    </inkml:brush>
  </inkml:definitions>
  <inkml:trace contextRef="#ctx0" brushRef="#br0">318 10 2932,'16'-6'6972,"-121"6"-7010,91-1 32,10 0 8,0 0-1,1 1 1,-1 0 0,0 0-1,0 0 1,1 0-1,-1 0 1,0 1-1,1 0 1,-1 0-1,0 0 1,-4 2-1,2 3 0,5-5-2,0 1 0,-1-1 0,1 0 0,0 0 0,0 0 0,-1 0 0,1 0 0,-1 0 0,1 0 0,-1 0 1,1-1-1,-1 1 0,1-1 0,-1 1 0,0-1 0,1 1 0,-1-1 0,0 0 0,1 0 0,-1 0 0,-2 0 0,3 0 0,1 0 0,-1 0 0,0 1 0,1-1-1,-1 0 1,1 0 0,-1 1 0,0-1 0,1 0 0,-1 1 0,1-1-1,-1 1 1,1-1 0,-1 1 0,1-1 0,-1 1 0,1-1-1,-1 1 1,1 0 0,0-1 0,-1 1 0,1-1 0,0 1-1,0 0 1,-1-1 0,1 1 0,0 0 0,0 0 0,0-1-1,0 2 1,-2 24 127,2-23-98,0 81 484,0-83-510,0-1 0,0 1 0,0 0 0,0 0-1,0 0 1,-1-1 0,1 1 0,0 0 0,0 0 0,-1-1 0,1 1 0,0 0 0,-1-1 0,1 1 0,-1 0 0,1-1 0,-1 1 0,1-1 0,-1 1 0,1-1 0,-1 1 0,0-1 0,1 1 0,-1-1 0,0 1 0,1-1 0,-1 0 0,0 1 0,0-1 0,-1 0 0,1 1-1,1-1 0,-1 0 1,0 0-1,0 1 0,0-1 0,1 0 1,-1 1-1,0-1 0,1 1 1,-1-1-1,0 1 0,1-1 0,-1 1 1,1 0-1,-1-1 0,0 1 0,1 0 1,0-1-1,-1 1 0,1 0 1,-1-1-1,1 1 0,0 0 0,-1 0 1,1 0-1,0-1 0,0 1 1,0 0-1,0 0 0,0 0 0,0 0 1,0 3 4,0 0 1,0-1-1,0 1 1,-1 0 0,1-1-1,-1 1 1,0-1-1,0 1 1,0-1-1,0 1 1,-1-1 0,0 0-1,1 0 1,-4 4-1,0 23 32,-9 2 15,2 2-1,-12 51 0,21-43 167,3-42-117,-2 1 33,10 0 229,138-1-283,-144 0-82,0 0 0,-1 0 0,1 0 0,-1 0 0,1-1 0,0 1 1,-1 0-1,1-1 0,-1 0 0,1 1 0,-1-1 0,0 0 0,1 0 0,-1 0 0,0 1 0,1-2 0,1 0 0,-2 0-3,0 1 1,0 0-1,1 0 1,-1 0 0,1 0-1,-1 0 1,1 0 0,-1 1-1,1-1 1,-1 0-1,1 1 1,0-1 0,-1 1-1,1 0 1,0-1 0,0 1-1,2 0 1,-2 0-23,0 0 0,-1 0 0,1 0 0,0 0 0,-1 0 0,1 0-1,0-1 1,-1 1 0,1-1 0,-1 1 0,1-1 0,0 0 0,-1 0 0,1 1 0,-1-1 0,0 0 0,1 0 0,0-2 0,7-3-597,-8 6 459,0-1-1,0 0 1,0 0-1,0 1 0,0-1 1,0 0-1,-1 0 0,1 0 1,0 0-1,0 0 0,-1 0 1,1 0-1,-1 0 0,1 0 1,-1 0-1,1 0 0,-1 0 1,1-2-1,2-18-5397,-3 15 4478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49.779"/>
    </inkml:context>
    <inkml:brush xml:id="br0">
      <inkml:brushProperty name="width" value="0.05" units="cm"/>
      <inkml:brushProperty name="height" value="0.05" units="cm"/>
      <inkml:brushProperty name="color" value="#E71224"/>
    </inkml:brush>
  </inkml:definitions>
  <inkml:trace contextRef="#ctx0" brushRef="#br0">0 8 3120,'1'0'220,"0"-1"0,-1 0 0,1 1 0,0-1 0,0 1-1,0-1 1,0 1 0,0-1 0,0 1 0,0-1 0,0 1 0,0 0-1,0 0 1,0-1 0,0 1 0,0 0 0,0 0 0,0 0 0,0 0-1,0 0 1,1 1 0,36-1-1055,-29 0 1182,100 0-6588,-106 0 5509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57.125"/>
    </inkml:context>
    <inkml:brush xml:id="br0">
      <inkml:brushProperty name="width" value="0.05" units="cm"/>
      <inkml:brushProperty name="height" value="0.05" units="cm"/>
      <inkml:brushProperty name="color" value="#E71224"/>
    </inkml:brush>
  </inkml:definitions>
  <inkml:trace contextRef="#ctx0" brushRef="#br0">5 1 3240,'-4'0'8350,"179"0"-8301,-96 0-2611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18:32.825"/>
    </inkml:context>
    <inkml:brush xml:id="br0">
      <inkml:brushProperty name="width" value="0.05" units="cm"/>
      <inkml:brushProperty name="height" value="0.05" units="cm"/>
    </inkml:brush>
  </inkml:definitions>
  <inkml:trace contextRef="#ctx0" brushRef="#br0">86 77 5284,'0'-52'4381,"1"51"-4374,1 0 0,-1 0 0,0 1 0,1-1 0,-1 0 0,0 0 0,1 1 0,-1-1 0,1 1 0,-1-1 0,1 1-1,-1 0 1,1 0 0,0 0 0,-1 0 0,4 0 0,-5 0 2,37-7 123,0 3 0,42-1 1,32 5 142,-110 0-273,0 0 1,-1 0-1,1 1 0,-1-1 0,1 0 0,-1 1 1,1-1-1,-1 0 0,1 1 0,-1-1 0,1 1 1,-1-1-1,1 0 0,-1 1 0,0-1 0,1 1 1,-1 0-1,0-1 0,0 1 0,1-1 0,-1 1 1,0-1-1,0 1 0,0 0 0,1-1 0,-1 1 0,0 0 1,0-1-1,0 1 0,0-1 0,0 1 0,0 0 1,-1 0-1,1 0 3,0-1-1,0 1 1,0-1 0,0 1 0,0-1 0,0 1 0,0-1-1,0 1 1,0 0 0,0-1 0,0 1 0,1-1-1,-1 1 1,0-1 0,0 1 0,0-1 0,1 1 0,-1-1-1,0 1 1,1-1 0,-1 1 0,0-1 0,1 0-1,-1 1 1,1-1 0,-1 1 0,0-1 0,1 0 0,-1 0-1,1 1 1,0-1 0,0 2 16,0-1 0,0 1 1,0-1-1,0 1 0,-1-1 0,1 1 0,-1 0 0,1-1 1,-1 1-1,0 0 0,1-1 0,-1 3 0,3 10 98,-1-1 0,0 1 0,-1 0 0,-1 20 0,0-18-63,-1-15-55,1 1 0,0-1 0,-1 1 0,1-1 0,0 1 0,-1-1 0,0 0 0,1 1 0,-1-1 0,0 0 0,0 0 0,0 1 0,0-1 0,0 0 0,0 0 0,0 0 0,0 0 0,0 0 0,0 0 0,0-1 0,-1 1 0,1 0 0,0-1 0,-1 1 0,-2 0 0,-5 5 1,-4 11-10,-10 3 15,10-4-2,10-12-2,-1 1 0,1-1 0,-1 0 0,0 0 1,-8 5-1,-192 167 69,183-153-75,1 0 0,-32 50-1,62-72 62,-1 0-1,1 0 0,0 0 0,0-1 1,0-1-1,13-2 0,-7-5-53,-14 6-4,0 1 1,1 0-1,-1 0 1,0 0-1,1 0 0,-1 0 1,0 0-1,1 1 1,-1-1-1,1 1 0,4-1 1,5 1 0,0-1 1,-1 0-1,1-1 1,21-6-1,-17 5 10,1 1 0,-1 1 0,1 0 0,30 4 0,0-1 86,83-2-452,-129 0-34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57.482"/>
    </inkml:context>
    <inkml:brush xml:id="br0">
      <inkml:brushProperty name="width" value="0.05" units="cm"/>
      <inkml:brushProperty name="height" value="0.05" units="cm"/>
      <inkml:brushProperty name="color" value="#E71224"/>
    </inkml:brush>
  </inkml:definitions>
  <inkml:trace contextRef="#ctx0" brushRef="#br0">1 0 2336,'0'0'4866,"6"0"-4773,169 0-691,-55 0-4818,-108 0 4727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03.497"/>
    </inkml:context>
    <inkml:brush xml:id="br0">
      <inkml:brushProperty name="width" value="0.05" units="cm"/>
      <inkml:brushProperty name="height" value="0.05" units="cm"/>
      <inkml:brushProperty name="color" value="#E71224"/>
    </inkml:brush>
  </inkml:definitions>
  <inkml:trace contextRef="#ctx0" brushRef="#br0">0 420 768,'0'0'8868,"0"5"-9004,0 181 337,0-185-201,0 0 0,0 0 0,0-1 0,0 1 0,1 0 0,-1 0 0,0 0 0,0 0 0,1-1 0,-1 1 0,0 0 0,1 0 0,-1 0 0,1-1 0,-1 1 0,1 0 0,-1-1 0,1 1 0,0-1 0,-1 1 0,1 0 0,0-1 0,-1 1 0,1-1 0,0 0 0,1 1 0,-2 0 3,1-1-1,0 0 0,0 1 0,0 0 1,0-1-1,-1 1 0,1-1 0,0 1 1,-1 0-1,1 0 0,0-1 0,-1 1 1,1 0-1,-1 0 0,1 0 0,-1 0 1,1-1-1,-1 1 0,0 0 0,1 0 1,-1 0-1,0 0 0,0 0 0,0 0 1,0 0-1,0 1 0,0-1-2,0-1 0,0 0 1,0 1-1,0-1 0,0 1 0,0-1 0,0 0 0,0 1 0,0-1 0,1 0 1,-1 1-1,0-1 0,0 0 0,0 1 0,0-1 0,1 0 0,-1 0 0,0 1 1,0-1-1,0 0 0,1 1 0,-1-1 0,0 0 0,0 0 0,1 0 0,-1 1 0,0-1 1,1 0-1,-1 0 0,0 0 0,1 0 0,-1 0 0,0 1 0,1-1 0,-1 0 1,1 0-1,-1 0 0,1 0-1,-1 0 1,0 0 0,1 0 0,-1 0-1,0 0 1,1 0 0,-1 0 0,0 1 0,1-1-1,-1 0 1,0 0 0,0 0 0,1 0 0,-1 1-1,0-1 1,1 0 0,-1 0 0,0 1-1,0-1 1,0 0 0,1 0 0,-1 1 0,0-1-1,0 0 1,0 1 0,0-1 0,0 0 0,0 1-1,1-1 1,-1 0 0,0 1 0,0-1 0,0 0-1,0 1 1,0 0 0,2-1 127,-2 1-88,1-1-1,0 0 1,0 1-1,-1-1 1,1 0-1,0 1 1,0-1-1,0 0 0,0 0 1,-1 0-1,1 0 1,0 0-1,0 0 1,0 0-1,0 0 1,-1 0-1,1 0 0,0 0 1,0 0-1,0-1 1,-1 1-1,1 0 1,0-1-1,0 1 0,-1 0 1,1-1-1,0 1 1,-1-1-1,2 0 1,19-51-17,0 4 42,-2-2 0,17-69 0,-35 115-60,10-48 253,-1-1 1,4-102-1,-14 61-305,5 94 52,146 0-5,-147 0-1,1-1-1,-1 1 1,0-1-1,0 0 1,0 0 0,0-1-1,5-1 1,-5 1-2,0 0 0,1 1 1,-1-1-1,1 1 0,-1 0 0,1 1 1,6-1-1,-5 1-1,1-1 0,-1 1 1,1-1-1,-1 0 0,0-1 1,11-3-1,11 1 12,-25 4-16,-1 0 0,1 0 1,-1 0-1,1 0 0,-1-1 0,1 1 0,-1-1 1,0 1-1,1-1 0,-1 0 0,4-2 0,-5 1 14,0 26-11322</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04.012"/>
    </inkml:context>
    <inkml:brush xml:id="br0">
      <inkml:brushProperty name="width" value="0.05" units="cm"/>
      <inkml:brushProperty name="height" value="0.05" units="cm"/>
      <inkml:brushProperty name="color" value="#E71224"/>
    </inkml:brush>
  </inkml:definitions>
  <inkml:trace contextRef="#ctx0" brushRef="#br0">24 1 3024,'-4'0'3660,"9"0"-3089,10 0-915,-10 0 326,0 0-4,79 0-318,-81 26 313,-2-24 28,-1-1-1,0 1 1,0 0-1,0-1 1,0 1-1,0 0 1,0-1-1,0 1 1,-1 0-1,1-1 1,-1 1 0,1 0-1,-1-1 1,1 1-1,-1-1 1,-2 3-1,-17 6-26,13-3 2,4-2 18,-16 1 16,-1 1 38,20-7-41,0 0 0,0 0 0,0 0 0,0 0 0,0 0 0,1 0 0,-1 0 0,0 0 1,0 0-1,0 1 0,0-1 0,0 0 0,0 0 0,0 0 0,1 0 0,-1 0 0,0 0 0,0 0 1,0 0-1,0 1 0,0-1 0,0 0 0,0 0 0,0 0 0,0 0 0,0 0 0,0 1 1,0-1-1,0 0 0,0 0 0,0 0 0,0 0 0,0 0 0,0 0 0,0 1 0,0-1 0,0 0 1,0 0-1,0 0 0,0 0 0,0 0 0,0 1 0,0-1 0,0 0 0,0 0 0,0 0 0,0 0 1,0 0-1,0 0 0,-1 0 0,1 1 0,0-1 0,0 0 0,0 0 0,0 0 0,0 0 1,0 0-1,-1 0 0,1 0 0,0 0 0,14 0-32,-10 0 33,-1 0-31,35 0 18,-35 5 2,4 16 0,-4-13 18,-1 0 0,0 0 0,-1 0 0,0 0-1,0 0 1,0 0 0,-2 14 0,1-6 0,-1-15-14,0 0-1,0 0 0,0 0 1,0 0-1,0 0 0,-1 0 0,1 0 1,0-1-1,-1 1 0,1 0 1,0-1-1,-1 1 0,1-1 1,-1 1-1,1-1 0,0 1 1,-1-1-1,1 0 0,-1 0 1,-2 0-1,3 0 2,0 0-1,1 0-1,0 0 1,0 0-1,-1 0 1,1 0-1,0 0 1,0 0 0,-1 0-1,1 1 1,0-1-1,0 0 1,0 0-1,-1 0 1,1 0 0,0 0-1,0 0 1,-1 1-1,1-1 1,0 0 0,0 0-1,0 0 1,0 1-1,0-1 1,-1 0-1,1 0 1,0 0 0,0 1-1,0-1 1,0 0-1,0 0 1,0 1-1,0-1 1,0 0 0,0 0-1,0 1 1,0-1-1,0 0 1,0 1-1,0-1 1,0 0 1,0 0-1,0 0 0,0 1 0,0-1 0,0 0 0,0 0 0,0 0 0,0 0 0,0 0 0,0 1 0,-1-1 0,1 0 0,0 0 0,0 0 0,0 0 0,0 1 0,0-1 0,0 0 0,0 0 0,0 0 0,0 0 0,-1 0 0,1 0 0,0 0 0,0 1 0,0-1 0,0 0 0,0 0 0,0 0 0,-1 0 0,1 0 0,0 0 0,0 0 0,0 0 0,0 0 0,-1 0 0,1 0 0,0 0 0,0 0 0,0 0 0,0 0 1,0 0-1,-1 0 0,1 0 0,0 0 0,0 0 0,0 0 0,-20 1 33,-34 1-2559,37-2-498,13-4 2265,1-15 209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04.451"/>
    </inkml:context>
    <inkml:brush xml:id="br0">
      <inkml:brushProperty name="width" value="0.05" units="cm"/>
      <inkml:brushProperty name="height" value="0.05" units="cm"/>
      <inkml:brushProperty name="color" value="#E71224"/>
    </inkml:brush>
  </inkml:definitions>
  <inkml:trace contextRef="#ctx0" brushRef="#br0">312 38 2456,'10'-17'1460,"-9"16"-1147,0 0-1,0 0 1,0 0 0,-1 0-1,1 0 1,0 0 0,-1 0-1,1-1 1,-1 1-1,1 0 1,-1 0 0,0 0-1,1 0 1,-1-1 0,0-1 698,0 8-959,0-3-49,0-1 0,0 0 0,0 0 0,0 1 0,-1-1 0,1 0 0,0 0 0,-1 0 0,1 1 0,-1-1 1,1 0-1,-1 0 0,0 0 0,1 0 0,-1 0 0,0 0 0,0 0 0,0 0 0,1-1 0,-1 1 0,0 0 0,0 0 0,-2 0 0,2 0 2,0 0 0,0-1-1,0 1 1,0 0-1,0 0 1,0 0 0,0 0-1,0 0 1,1 0 0,-1 0-1,0 0 1,1 0 0,-1 0-1,0 1 1,1-1-1,-1 0 1,1 0 0,0 1-1,0-1 1,-1 0 0,1 0-1,0 1 1,0 1 0,0 0 9,0 0 1,-1 0 0,1 0 0,-1 0 0,0 0 0,0 0 0,0 0 0,0 0 0,-1 0 0,1 0 0,-4 4-1,-6 14 103,4-6-67,-28 65 194,-27 89 1,-8 59-131,-9-14-77,77-207-132,0-1-1,0 0 1,0 0 0,-1 0-1,0-1 1,-5 9 0,7-12-183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4:05.315"/>
    </inkml:context>
    <inkml:brush xml:id="br0">
      <inkml:brushProperty name="width" value="0.05" units="cm"/>
      <inkml:brushProperty name="height" value="0.05" units="cm"/>
      <inkml:brushProperty name="color" value="#E71224"/>
    </inkml:brush>
  </inkml:definitions>
  <inkml:trace contextRef="#ctx0" brushRef="#br0">85 176 1776,'0'0'6911,"0"-5"-6833,0-14-20,0 14 10,0 2-54,0-11-32,0 11 46,0-17 68,0-46 88,0 65-183,0 1-1,0 0 1,1-1 0,-1 1-1,0-1 1,0 1 0,1 0 0,-1-1-1,0 1 1,1 0 0,-1-1-1,1 1 1,-1 0 0,0 0 0,1 0-1,-1-1 1,1 1 0,-1 0 0,1 0-1,-1 0 1,1 0 0,-1 0-1,1 0 1,-1 0 0,1 0 0,-1 0-1,0 0 1,1 0 0,-1 0-1,2 0 1,-2 0 0,1 0 0,-1 0-1,0 0 1,1 0 0,-1 0 0,1 0-1,-1 0 1,1 0 0,-1 0-1,1 0 1,-1 0 0,1 0 0,-1 0-1,1 0 1,-1-1 0,1 1-1,-1 0 1,0 0 0,1 0 0,-1-1-1,1 1 1,-1 0 0,0-1-1,1 1 1,-1 0 0,0-1 0,1 1-1,-1 0 1,0-1 0,1 0 0,32-14 105,-15 10-98,1 2 0,0 0 0,-1 1 1,21 1-1,-38 1-19,-1 1 10,0-1 1,-1 1-1,1 0 0,0 0 1,0-1-1,0 1 1,0 0-1,0-1 1,0 1-1,0 0 1,0 0-1,0-1 1,0 1-1,1 0 1,-1-1-1,0 1 1,0 0-1,1-1 1,-1 1-1,0 0 1,1-1-1,-1 1 1,1 0-1,3 7 8,-3-4-4,0 1-1,0-1 1,-1 1 0,1-1-1,-1 1 1,0-1-1,0 1 1,0-1 0,-2 6-1,0 4 14,2 31 6,0-45-22,0 0 1,0 1-1,0-1 0,0 0 0,0 1 0,0-1 0,0 0 1,0 1-1,-1-1 0,1 0 0,0 1 0,0-1 1,0 0-1,-1 1 0,1-1 0,0 0 0,-1 0 1,1 1-1,0-1 0,0 0 0,-1 0 0,1 0 0,0 1 1,-1-1-1,1 0 0,0 0 0,-1 0 0,1 0 1,0 0-1,-1 0 0,1 0 0,-1 0 0,1 0 0,0 0 1,-1 0-1,1 0 0,0 0 0,-1 0 0,0 0 0,1 0 0,-1 0 0,1 0 0,-1 0 0,1 0 0,-1 0 0,1 0 0,-1 0 0,1 0 0,-1 0 0,1 0 0,-1 1 0,1-1 0,-1 0 0,1 0 0,0 0 0,-1 1 0,1-1 0,-1 0 0,1 1 0,0-1 0,-1 0 0,1 1 0,0-1 0,-1 0 0,1 1 0,0-1 0,-1 1 0,1-1 0,0 0 0,0 1 0,0-1 0,-1 1 0,1-1 0,0 1 0,0-1 1,0 1-1,0-1 0,0 1 0,0 0 0,-18 13 0,-34 23-33,39-26 37,-1 0 0,0-1-1,0-1 1,-23 10 0,1 2-14,31-18 4,-1 1-1,0 0 1,0-1 0,-10 3-1,12-3 22,10-1 29,18 0 32,277-2 304,-177 0-3678,-149 0 2055,19 0-211,-1 0-8,-19 0 287,19 0 330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21.331"/>
    </inkml:context>
    <inkml:brush xml:id="br0">
      <inkml:brushProperty name="width" value="0.05" units="cm"/>
      <inkml:brushProperty name="height" value="0.05" units="cm"/>
      <inkml:brushProperty name="color" value="#E71224"/>
    </inkml:brush>
  </inkml:definitions>
  <inkml:trace contextRef="#ctx0" brushRef="#br0">207 36 1788,'-2'-23'1417,"1"22"-1309,1 0-1,-1 0 1,1 0-1,-1 1 0,1-1 1,-1 0-1,0 1 1,1-1-1,-1 0 0,0 1 1,0-1-1,1 1 1,-1-1-1,0 1 0,0-1 1,0 1-1,-1-1 0,2 1-43,0 0-1,0 0 1,0 0-1,-1 0 1,1 0-1,0 0 1,0 0-1,0 0 0,0 0 1,0 0-1,-1 0 1,1 0-1,0 0 1,0 0-1,0 0 1,0 0-1,0 0 0,0 0 1,-1 0-1,1 0 1,0 0-1,0 0 1,0 0-1,0 0 1,0 0-1,0 0 0,-1 1 1,1-1-1,0 0 1,0 0-1,0 0 1,0 0-1,0 0 1,0 0-1,0 0 0,0 1 1,0-1-1,0 0 1,-1 0-1,1 0 1,0 0-1,0 0 0,0 0 1,0 1-1,0-1 1,0 0-1,0 0 1,0 0-1,0 0 1,0 0-1,0 1 0,0-1 1,0 0-1,0 0 1,0 0-1,1 0 1,-1 0-1,0 0 1,0 1-1,0-1 0,0 0 1,0 1-71,0 0 0,0 0-1,0 0 1,0-1 0,0 1 0,0 0 0,-1 0-1,1 0 1,0 0 0,0 0 0,-1 0 0,1-1 0,-1 1-1,1 0 1,0 0 0,-1-1 0,0 1 0,0 1-1,-27 10 254,16 13-84,-10-3-61,-68 97 25,86-113-118,0 0 0,1 1 0,0-1 0,0 1 0,0 0 0,1-1 0,0 1 0,1 0-1,-1 1 1,1-1 0,1 0 0,-1 0 0,1 0 0,1 10 0,0-16-7,0 0 0,0 0 1,0 0-1,0 0 0,0 0 0,0 0 1,0 0-1,0 0 0,0-1 0,0 1 1,1 0-1,-1-1 0,0 1 0,0-1 0,1 1 1,-1-1-1,0 0 0,1 1 0,-1-1 1,1 0-1,1 0 0,-2 0 3,11 9 46,6-6 7,1 0 1,0-2 0,35-1-1,-20 0 146,-34 0-201,1 0-1,-1 0 1,1-1 0,-1 1 0,1 0-1,0 0 1,-1 0 0,1-1-1,-1 1 1,1 0 0,-1-1 0,1 1-1,-1 0 1,1-1 0,-1 1-1,0-1 1,1 1 0,-1-1 0,0 1-1,1-1 1,-1 1 0,0-1-1,1 1 1,-1-1 0,0 1 0,0-1-1,0 0 1,0 1 0,1-1-1,-1 1 1,0-1 0,0 0 0,0 1-1,0-1 1,-1 0 0,1 0-1,0 1 0,0-1 0,0 1 0,0-1 0,0 1 1,0-1-1,0 1 0,0-1 0,0 1 0,1-1 0,-1 1 0,0 0 0,0-1 1,0 1-1,0-1 0,1 1 0,-1-1 0,0 1 0,1 0 0,-1-1 0,0 1 0,1-1 1,-1 1-1,0 0 0,1-1 0,-1 1 0,0 0 0,1 0 0,-1-1 0,1 1 1,-1 0-1,1 0 0,0 0 0,0-2 10,1 0 1,-1 0-1,0 0 0,1 1 1,-1-1-1,0 0 0,0-1 1,0 1-1,0-2 0,9-41 261,-10 45-286,0 5-253,0 14 288,0-15-4,0 2 0,0-5-17,0-1 0,0 1-1,0-1 1,-1 1 0,1 0 0,0-1 0,0 1-1,0-1 1,0 1 0,0 0 0,0-1 0,0 1 0,0-1-1,0 1 1,0 0 0,1-1 0,-1 1 0,0-1-1,0 1 1,0-1 0,1 1 0,-1 0 0,0-1 0,1 1-1,-1-1 1,0 0 0,1 1 0,-1-1 0,1 1-1,0 0 1,0-1 0,0-1-1,0 1 0,-1 0 0,1 0 1,0 0-1,0 0 0,0 0 0,-1 0 0,1 0 1,0 0-1,0 0 0,0 0 0,-1 1 1,1-1-1,0 0 0,0 0 0,-1 1 1,1-1-1,0 1 0,-1-1 0,1 0 1,0 1-1,-1-1 0,1 1 0,-1 0 1,1-1-1,0 1 0,-1-1 0,0 1 1,1 0-1,-1-1 0,1 1 0,-1 0 1,0 0-1,1-1 0,-1 1 0,0 1 1,0-2 0,0 0-1,0 1 1,0-1 0,0 0 0,0 0 0,0 0 0,0 0 0,0 0 0,0 1 0,0-1 0,0 0 0,0 0 0,1 0-1,-1 0 1,0 0 0,0 0 0,0 1 0,0-1 0,0 0 0,0 0 0,0 0 0,0 0 0,0 0 0,0 0 0,1 0-1,-1 0 1,0 0 0,0 0 0,0 1 0,0-1 0,0 0 0,0 0 0,0 0 0,1 0 0,-1 0 0,0 0 0,0 0-1,0 0 1,0 0 0,0 0 0,1 0 0,-1 0 0,0 0 0,0 0 0,0 0 0,0 0 0,0 0 0,0 0 0,1 0-1,-1 0 1,0-1 0,0 1 0,0 0 0,0 0 0,0 0 0,2 0 1,-1 0-1,0 0 0,0-1 0,0 1 1,0 0-1,0 0 0,-1 0 1,1 0-1,0 0 0,0 0 1,0 0-1,0 0 0,0 1 0,0-1 1,0 0-1,0 1 0,0-1 1,0 0-1,0 1 0,-1-1 0,1 1 1,0-1-1,0 1 0,0 0 1,0 1-1,4-1 11,38-1 59,-40-5-78,-2-1 9,2-1 2,-1 0-1,-1-1 0,0 1 0,1-15 0,-2-17-8,-5 38 10,3 1-5,2 0 0,-1 0 0,0 1 1,0-1-1,0 0 0,0 0 0,0 0 1,0 0-1,0 0 0,0 0 0,1 0 0,-1 0 1,0-1-1,0 1 0,0 0 0,0 0 0,0-1 1,0 1-1,1-1 0,-1 1 0,0-1 0,0 1 1,1-1-1,-1 1 0,0-1 0,1 1 1,-1-1-1,0-1 0,1 1-26,-2-1 82,9 1-1681,51 1 1644,-56 0-18,0 0 0,0-1 0,0 1 0,0 0 0,0 0 0,-1-1 0,1 1 0,0-1 0,0 0-1,0 1 1,0-1 0,-1 0 0,1 0 0,0 0 0,-1 0 0,1-1 0,1 0 0,-2 0 0,1 1 0,-1 0 1,1 0-1,-1 0 0,1 0 1,0 0-1,-1 0 0,1 0 1,0 1-1,-1-1 0,1 1 1,0-1-1,0 1 0,0 0 1,0-1-1,-1 1 0,3 0 0,2-1-1,0 0 0,0 0 0,0-1-1,0 0 1,0 0 0,-1 0 0,1-1-1,-1 0 1,9-6 0,12-5 21,-22 12-9,45-24 12,-46 25-18,0-1 0,0 0 0,0 0 0,0-1 0,-1 1 0,1-1 0,-1 1 0,1-1 0,-1 0 0,0 0 0,0 1 0,3-6-1,-3-7-27,-4 36-21,2 49-5,0-70 50,0 1-1,0-1 0,1 1 1,-1 0-1,0-1 0,0 1 1,0 0-1,1-1 0,-1 1 1,0-1-1,1 1 0,-1-1 1,0 1-1,1 0 0,-1-1 1,1 0-1,-1 1 0,1-1 1,-1 1-1,1-1 0,-1 1 1,1-1-1,-1 0 0,1 0 1,-1 1-1,1-1 0,0 0 1,-1 0-1,1 1 0,0-1 1,-1 0-1,1 0 0,-1 0 1,1 0-1,0 0 0,0 0 1,0 0-2,0 0 1,-1 0 0,1 0 0,-1 0-1,1 0 1,-1 0 0,1 0 0,-1 0 0,1 0-1,-1 0 1,1 0 0,-1 0 0,1 1-1,-1-1 1,1 0 0,-1 0 0,1 1 0,-1-1-1,1 0 1,-1 1 0,0-1 0,1 1-1,-1-1 1,1 0 0,-1 1 0,0-1 0,0 1-1,1-1 1,-1 1 0,0-1 0,0 1-1,1-1 1,-1 1 0,0-1 0,0 1-1,0 0 1,0 0-1,1-1 0,-1 1 0,0-1 1,0 1-1,0-1 0,1 1 0,-1-1 1,0 1-1,1-1 0,-1 0 0,0 1 0,1-1 1,-1 1-1,1-1 0,-1 0 0,1 1 1,-1-1-1,1 0 0,-1 1 0,1-1 1,-1 0-1,1 0 0,-1 0 0,1 1 0,-1-1 1,1 0-1,-1 0 0,1 0 0,-1 0 1,1 0-1,0 0 0,-1 0 0,1 0 0,0 0 1,-1 0 0,1-1 0,-1 1 0,1 0 0,-1 0 0,1 0 0,-1 1 0,1-1 0,-1 0-1,1 0 1,-1 0 0,1 0 0,-1 0 0,1 1 0,-1-1 0,1 0 0,-1 0 0,1 1-1,-1-1 1,0 0 0,1 1 0,-1-1 0,0 0 0,1 1 0,-1-1 0,0 1 0,1-1-1,-1 0 1,0 1 0,0-1 0,1 1 0,-1-1 0,0 1 0,0 0 0,0-1 0,0 0 0,0 1 0,0-1 0,0 1 0,1-1 0,-1 0 0,0 1 1,0-1-1,0 1 0,0-1 0,1 0 0,-1 1 0,0-1 0,0 0 0,1 0 0,-1 1 0,0-1 0,1 0 0,-1 1 1,0-1-1,1 0 0,-1 0 0,0 0 0,1 1 0,-1-1 0,0 0 0,1 0 0,-1 0 0,0 0 0,1 0 0,-1 0 0,1 0 1,-1 0-1,1 0 0,0 0 0,-1 0 0,1 0 1,-1 0-1,1 0 0,-1 0 1,1 1-1,-1-1 0,1 0 1,-1 0-1,1 0 1,-1 0-1,1 1 0,-1-1 1,1 0-1,-1 0 0,1 1 1,-1-1-1,0 0 1,1 1-1,-1-1 0,0 0 1,1 1-1,-1-1 0,0 1 1,1-1-1,-1 1 1,0-1-1,0 0 0,1 1 1,-1-1-1,0 1 1,0-1-1,0 1 0,0 0 1,0-1-1,0 1 0,1-1 1,-2 2-1,6 7 6,-4-8-5,-1 0 1,1 0-1,0 0 0,-1 0 1,1 0-1,-1 0 0,1 0 0,-1 0 1,1 0-1,-1 1 0,0-1 1,0 0-1,1 0 0,-1 2 0,0-3 0,0 1 0,0 0 0,0 0-1,0 0 1,0 0 0,-1-1 0,1 1-1,0 0 1,0 0 0,-1 0 0,1-1-1,0 1 1,-1 0 0,1 0 0,-1-1-1,1 1 1,-1 0 0,1-1 0,-1 1-1,0-1 1,1 1 0,-1-1 0,0 1-1,1-1 1,-1 1 0,0-1 0,0 0-1,1 1 1,-1-1 0,0 0 0,0 1-1,0-1 1,1 0 0,-1 0 0,0 0-1,0 0 1,0 0 0,0 0 0,-1 0-1,-6 1 3,8-1-3,0 0 0,0 0 0,0 0 0,-1 0 0,1 0 0,0 0 1,0 0-1,-1 0 0,1 0 0,0 0 0,0 0 0,0 0 0,-1 1 0,1-1 0,0 0 0,0 0 0,0 0 0,-1 0 0,1 0 0,0 1 0,0-1 0,0 0 0,0 0 0,-1 0 0,1 0 1,0 1-1,0-1 0,0 0 0,0 0 0,0 1 0,0-1 0,0 0 0,0 0 0,0 0 0,0 1 0,-1-1 0,-3 5-25,-12-1-2,8-3-230,-23 4-1425,8-4-3627,19-1 4437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21.750"/>
    </inkml:context>
    <inkml:brush xml:id="br0">
      <inkml:brushProperty name="width" value="0.05" units="cm"/>
      <inkml:brushProperty name="height" value="0.05" units="cm"/>
      <inkml:brushProperty name="color" value="#E71224"/>
    </inkml:brush>
  </inkml:definitions>
  <inkml:trace contextRef="#ctx0" brushRef="#br0">128 8 3000,'0'-8'4313,"0"23"-3519,0-15-792,0 0-1,0 1 0,0-1 0,0 0 0,0 1 1,0-1-1,0 0 0,0 1 0,0-1 0,-1 0 1,1 0-1,0 1 0,0-1 0,0 0 0,0 1 1,-1-1-1,1 0 0,0 0 0,0 1 0,0-1 1,-1 0-1,1 0 0,0 1 0,0-1 1,-1 0-1,1 0 0,0 0 0,-1 0 0,1 1 1,-1-1-1,-21 16 23,22-16-24,-1 0 1,1 1 0,0-1 0,-1 0-1,1 0 1,0 0 0,-1 1-1,1-1 1,0 0 0,-1 0 0,1 1-1,0-1 1,0 0 0,0 0-1,-1 1 1,1-1 0,0 0 0,0 1-1,0-1 1,0 0 0,-1 1-1,1-1 1,0 0 0,0 1-1,0-1 1,0 1 0,0-1 0,0 0-1,0 1 1,0-1 0,0 1-1,-2 9 7,0 0 0,-1-1-1,0 1 1,-1 0-1,0-1 1,0 0-1,-1 0 1,-10 14 0,-6 14 30,10-21-22,8-14-15,2 0 1,-1 0-1,0 1 0,0-1 1,1 0-1,0 1 1,-1 0-1,1-1 1,0 1-1,-1 3 0,1-4 17,1-2-13,0 0 0,0 0 0,0 0 0,0 0 0,0 0 0,0 1 0,0-1 0,0 0 0,0 0 0,0 0 0,-1 0 0,1 0 0,0 0 0,0 0 0,0 0 0,0 0 0,0 0 0,0 1 0,0-1 0,0 0 0,0 0 0,0 0 0,0 0 0,0 0 0,0 0 0,0 0 0,0 1 0,0-1 0,0 0 0,0 0 0,0 0 0,0 0 0,0 0 0,0 0 0,0 0 0,0 0 0,1 0 0,-1 1 0,0-1 0,0 0 0,0 0 0,0 0 0,0 0 0,0 0 0,0 0 0,0 0 0,0 0 0,0 0 0,0 0 0,1 0 0,-1 0 0,0 0 0,0 0 0,0 0 0,0 0 0,0 0 0,0 0 0,0 0 0,0 0 0,1 0 0,-1 0 0,0 0 0,0 0 0,0 0 0,134 0 146,-131 0-150,0 0 0,0 0 0,1-1 0,-1 0 1,0 0-1,0 0 0,0 0 0,0 0 0,5-3 0,-5 2 1,0 1 0,0-1 0,0 1 0,0 0 0,0 0-1,0 0 1,1 1 0,-1-1 0,6 0 0,13 2-3,-12-1-6,-1 1 0,1-1 0,-1-1 0,1 0 0,-1 0 0,1-1 0,15-5-1,-22 6-25,0 1-1,0-1 0,-1 1 0,1-1 1,0 1-1,0 0 0,0 0 0,4 1 0,3-1-492,-7-21-5951,-3 15 5699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22.097"/>
    </inkml:context>
    <inkml:brush xml:id="br0">
      <inkml:brushProperty name="width" value="0.05" units="cm"/>
      <inkml:brushProperty name="height" value="0.05" units="cm"/>
      <inkml:brushProperty name="color" value="#E71224"/>
    </inkml:brush>
  </inkml:definitions>
  <inkml:trace contextRef="#ctx0" brushRef="#br0">56 8 1716,'-3'-1'256,"-14"-4"1038,17 5-1198,-1-1 1,1 1 0,0 0 0,0 0 0,-1 0 0,1 0 0,0 0 0,-1 0 0,1-1-1,0 1 1,0 0 0,-1 0 0,1 0 0,0 0 0,-1 0 0,1 0 0,0 0 0,-1 0 0,1 0-1,0 1 1,0-1 0,-1 0 0,1 0 0,0 0 0,-1 0 0,1 0 0,0 0 0,0 1-1,-1-1 1,1 0 0,0 0 0,0 0 0,-1 1 0,1-1 0,0 0 0,0 1 0,0 18 155,0-15-56,0 2-104,0 47 115,-4-43-134,0-3-66,1-1-1,1 1 0,-1 0 0,1 0 0,0 0 1,1 0-1,-1 0 0,2 0 0,-1 1 0,1-1 1,0 0-1,1 8 0,-2-4 4,0-7-9,1-1 1,0 0-1,-1 0 0,1 1 0,0-1 0,0 0 1,1 1-1,-1-1 0,1 0 0,0 0 1,0 1-1,2 4 0,2-4-21,-4-3-21,0 0 0,0 0 0,0 0-1,0 0 1,0-1 0,0 1 0,0 1-1,0-1 1,-1 0 0,1 0 0,0 0-1,-1 0 1,1 0 0,-1 1 0,1-1-1,-1 0 1,0 1 0,1-1 0,-1 0 0,0 1-1,0-1 1,0 0 0,0 1 0,0 1-1,12 6-1112,2-7-4143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22.438"/>
    </inkml:context>
    <inkml:brush xml:id="br0">
      <inkml:brushProperty name="width" value="0.05" units="cm"/>
      <inkml:brushProperty name="height" value="0.05" units="cm"/>
      <inkml:brushProperty name="color" value="#E71224"/>
    </inkml:brush>
  </inkml:definitions>
  <inkml:trace contextRef="#ctx0" brushRef="#br0">70 0 3180,'2'30'2890,"-1"-27"-2912,-1 0 1,0 0-1,0 0 0,0 0 0,0 0 0,0 0 1,-1 0-1,1 0 0,-1 0 0,-2 4 1,-8-1 34,11-6-13,0 0 1,-1 0-1,1 0 0,0 0 1,-1 0-1,1 0 0,0 0 1,0 0-1,-1 0 0,1 1 1,0-1-1,0 0 0,-1 0 1,1 0-1,0 0 0,0 1 0,0-1 1,-1 0-1,1 0 0,0 0 1,0 1-1,0-1 0,0 0 1,-1 0-1,1 0 0,0 1 1,0-1-1,0 0 0,0 1 1,0-1-1,0 0 0,0 0 1,0 1-1,-2 34 61,3-34-13,-1 0 0,1-1 1,0 1-1,0 0 0,-1-1 0,1 1 0,0-1 1,0 1-1,0-1 0,-1 0 0,1 1 1,0-1-1,0 0 0,0 1 0,0-1 0,0 0 1,0 0-1,0 0 0,0 0 0,0 0 1,0 0-1,0 0 0,0 0 0,0-1 0,1 1 1,-1-1 63,4 1 135,14 1-4,-12 0-229,0 0 1,0 0-1,0-1 1,0 0-1,-1-1 1,1 0-1,0 0 1,10-3-1,-12 0-6,-3 3-6,1-1 0,-1 1 1,0 0-1,0-1 1,1 1-1,-1 0 0,1 0 1,-1 0-1,1 1 0,-1-1 1,1 1-1,-1-1 1,1 1-1,0 0 0,-1 0 1,4 0-1,27 3 33,-31-2-32,-1-1-1,0 1 1,1 0 0,-1 0-1,0 0 1,0 0 0,0 0 0,1 0-1,-1 0 1,0 0 0,-1 0-1,1 0 1,0 0 0,0 1-1,1 1 1,9 5 38,-8 5 8,0 0 0,-2 0 1,1 0-1,-2 0 0,0 17 1,0-18-6,0-12-44,0 0 0,0 0 1,0 1-1,0-1 0,0 0 1,0 1-1,0-1 0,0 0 1,0 0-1,-1 1 0,1-1 1,0 0-1,0 0 0,0 1 0,0-1 1,0 0-1,-1 0 0,1 0 1,0 1-1,0-1 0,0 0 1,-1 0-1,1 0 0,0 0 1,0 1-1,0-1 0,-1 0 1,1 0-1,0 0 0,0 0 1,-1 0-1,1 0 0,0 0 0,-1 0 1,1 0-1,-33 10-73,-50 9 1,59-15-1345,-42 0 1,4-4-2502,44 0 2998</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05:23:22.793"/>
    </inkml:context>
    <inkml:brush xml:id="br0">
      <inkml:brushProperty name="width" value="0.05" units="cm"/>
      <inkml:brushProperty name="height" value="0.05" units="cm"/>
      <inkml:brushProperty name="color" value="#E71224"/>
    </inkml:brush>
  </inkml:definitions>
  <inkml:trace contextRef="#ctx0" brushRef="#br0">0 325 3208,'31'-13'2681,"66"-7"-3409,-19 4-3338,-63 14 3331</inkml:trace>
  <inkml:trace contextRef="#ctx0" brushRef="#br0" timeOffset="1">389 44 3924,'0'-5'60,"0"-2"160,0 3 108,-32-1 176,32 0 53,0-1-77,0 1-120,-19 3-160,19 0-276,0 0-68,0 33-5353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46.png"/><Relationship Id="rId2" Type="http://schemas.openxmlformats.org/officeDocument/2006/relationships/image" Target="../media/image44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7.xml"/><Relationship Id="rId26" Type="http://schemas.openxmlformats.org/officeDocument/2006/relationships/customXml" Target="../ink/ink11.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15.xml"/><Relationship Id="rId42" Type="http://schemas.openxmlformats.org/officeDocument/2006/relationships/customXml" Target="../ink/ink19.xml"/><Relationship Id="rId47" Type="http://schemas.openxmlformats.org/officeDocument/2006/relationships/image" Target="../media/image25.png"/><Relationship Id="rId50" Type="http://schemas.openxmlformats.org/officeDocument/2006/relationships/customXml" Target="../ink/ink23.xml"/><Relationship Id="rId55" Type="http://schemas.openxmlformats.org/officeDocument/2006/relationships/image" Target="../media/image29.png"/><Relationship Id="rId63" Type="http://schemas.openxmlformats.org/officeDocument/2006/relationships/image" Target="../media/image33.png"/><Relationship Id="rId68" Type="http://schemas.openxmlformats.org/officeDocument/2006/relationships/customXml" Target="../ink/ink32.xml"/><Relationship Id="rId76" Type="http://schemas.openxmlformats.org/officeDocument/2006/relationships/customXml" Target="../ink/ink36.xml"/><Relationship Id="rId7" Type="http://schemas.openxmlformats.org/officeDocument/2006/relationships/image" Target="../media/image5.png"/><Relationship Id="rId71" Type="http://schemas.openxmlformats.org/officeDocument/2006/relationships/image" Target="../media/image37.png"/><Relationship Id="rId2" Type="http://schemas.openxmlformats.org/officeDocument/2006/relationships/image" Target="../media/image1.png"/><Relationship Id="rId16" Type="http://schemas.openxmlformats.org/officeDocument/2006/relationships/customXml" Target="../ink/ink6.xml"/><Relationship Id="rId29" Type="http://schemas.openxmlformats.org/officeDocument/2006/relationships/image" Target="../media/image16.png"/><Relationship Id="rId11" Type="http://schemas.openxmlformats.org/officeDocument/2006/relationships/image" Target="../media/image7.png"/><Relationship Id="rId24" Type="http://schemas.openxmlformats.org/officeDocument/2006/relationships/customXml" Target="../ink/ink10.xml"/><Relationship Id="rId32" Type="http://schemas.openxmlformats.org/officeDocument/2006/relationships/customXml" Target="../ink/ink14.xml"/><Relationship Id="rId37" Type="http://schemas.openxmlformats.org/officeDocument/2006/relationships/image" Target="../media/image20.png"/><Relationship Id="rId40" Type="http://schemas.openxmlformats.org/officeDocument/2006/relationships/customXml" Target="../ink/ink18.xml"/><Relationship Id="rId45" Type="http://schemas.openxmlformats.org/officeDocument/2006/relationships/image" Target="../media/image24.png"/><Relationship Id="rId53" Type="http://schemas.openxmlformats.org/officeDocument/2006/relationships/image" Target="../media/image28.png"/><Relationship Id="rId58" Type="http://schemas.openxmlformats.org/officeDocument/2006/relationships/customXml" Target="../ink/ink27.xml"/><Relationship Id="rId66" Type="http://schemas.openxmlformats.org/officeDocument/2006/relationships/customXml" Target="../ink/ink31.xml"/><Relationship Id="rId74" Type="http://schemas.openxmlformats.org/officeDocument/2006/relationships/customXml" Target="../ink/ink35.xml"/><Relationship Id="rId79" Type="http://schemas.openxmlformats.org/officeDocument/2006/relationships/image" Target="../media/image41.png"/><Relationship Id="rId5" Type="http://schemas.openxmlformats.org/officeDocument/2006/relationships/image" Target="../media/image4.png"/><Relationship Id="rId61" Type="http://schemas.openxmlformats.org/officeDocument/2006/relationships/image" Target="../media/image32.png"/><Relationship Id="rId82" Type="http://schemas.openxmlformats.org/officeDocument/2006/relationships/customXml" Target="../ink/ink39.xml"/><Relationship Id="rId10" Type="http://schemas.openxmlformats.org/officeDocument/2006/relationships/customXml" Target="../ink/ink3.xml"/><Relationship Id="rId19" Type="http://schemas.openxmlformats.org/officeDocument/2006/relationships/image" Target="../media/image11.png"/><Relationship Id="rId31" Type="http://schemas.openxmlformats.org/officeDocument/2006/relationships/image" Target="../media/image17.png"/><Relationship Id="rId44" Type="http://schemas.openxmlformats.org/officeDocument/2006/relationships/customXml" Target="../ink/ink20.xml"/><Relationship Id="rId52" Type="http://schemas.openxmlformats.org/officeDocument/2006/relationships/customXml" Target="../ink/ink24.xml"/><Relationship Id="rId60" Type="http://schemas.openxmlformats.org/officeDocument/2006/relationships/customXml" Target="../ink/ink28.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37.xml"/><Relationship Id="rId81" Type="http://schemas.openxmlformats.org/officeDocument/2006/relationships/image" Target="../media/image42.png"/><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15.png"/><Relationship Id="rId30" Type="http://schemas.openxmlformats.org/officeDocument/2006/relationships/customXml" Target="../ink/ink13.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22.xml"/><Relationship Id="rId56" Type="http://schemas.openxmlformats.org/officeDocument/2006/relationships/customXml" Target="../ink/ink26.xml"/><Relationship Id="rId64" Type="http://schemas.openxmlformats.org/officeDocument/2006/relationships/customXml" Target="../ink/ink30.xml"/><Relationship Id="rId69" Type="http://schemas.openxmlformats.org/officeDocument/2006/relationships/image" Target="../media/image36.png"/><Relationship Id="rId77" Type="http://schemas.openxmlformats.org/officeDocument/2006/relationships/image" Target="../media/image40.png"/><Relationship Id="rId8" Type="http://schemas.openxmlformats.org/officeDocument/2006/relationships/customXml" Target="../ink/ink2.xml"/><Relationship Id="rId51" Type="http://schemas.openxmlformats.org/officeDocument/2006/relationships/image" Target="../media/image27.png"/><Relationship Id="rId72" Type="http://schemas.openxmlformats.org/officeDocument/2006/relationships/customXml" Target="../ink/ink34.xml"/><Relationship Id="rId80" Type="http://schemas.openxmlformats.org/officeDocument/2006/relationships/customXml" Target="../ink/ink38.xml"/><Relationship Id="rId3" Type="http://schemas.openxmlformats.org/officeDocument/2006/relationships/image" Target="../media/image2.png"/><Relationship Id="rId12" Type="http://schemas.openxmlformats.org/officeDocument/2006/relationships/customXml" Target="../ink/ink4.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7.xml"/><Relationship Id="rId46" Type="http://schemas.openxmlformats.org/officeDocument/2006/relationships/customXml" Target="../ink/ink21.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8.xml"/><Relationship Id="rId41" Type="http://schemas.openxmlformats.org/officeDocument/2006/relationships/image" Target="../media/image22.png"/><Relationship Id="rId54" Type="http://schemas.openxmlformats.org/officeDocument/2006/relationships/customXml" Target="../ink/ink25.xml"/><Relationship Id="rId62" Type="http://schemas.openxmlformats.org/officeDocument/2006/relationships/customXml" Target="../ink/ink29.xml"/><Relationship Id="rId70" Type="http://schemas.openxmlformats.org/officeDocument/2006/relationships/customXml" Target="../ink/ink33.xml"/><Relationship Id="rId75" Type="http://schemas.openxmlformats.org/officeDocument/2006/relationships/image" Target="../media/image39.png"/><Relationship Id="rId8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1.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2.xml"/><Relationship Id="rId36" Type="http://schemas.openxmlformats.org/officeDocument/2006/relationships/customXml" Target="../ink/ink16.xml"/><Relationship Id="rId49" Type="http://schemas.openxmlformats.org/officeDocument/2006/relationships/image" Target="../media/image26.png"/><Relationship Id="rId57" Type="http://schemas.openxmlformats.org/officeDocument/2006/relationships/image" Target="../media/image30.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60" Type="http://schemas.openxmlformats.org/officeDocument/2006/relationships/customXml" Target="../ink/ink451.xml"/><Relationship Id="rId3" Type="http://schemas.openxmlformats.org/officeDocument/2006/relationships/image" Target="../media/image1.png"/><Relationship Id="rId34" Type="http://schemas.openxmlformats.org/officeDocument/2006/relationships/image" Target="../media/image295.emf"/><Relationship Id="rId76" Type="http://schemas.openxmlformats.org/officeDocument/2006/relationships/image" Target="../media/image316.emf"/><Relationship Id="rId159" Type="http://schemas.openxmlformats.org/officeDocument/2006/relationships/customXml" Target="../ink/ink449.xml"/><Relationship Id="rId33" Type="http://schemas.openxmlformats.org/officeDocument/2006/relationships/customXml" Target="../ink/ink443.xml"/><Relationship Id="rId158" Type="http://schemas.openxmlformats.org/officeDocument/2006/relationships/image" Target="../media/image357.emf"/><Relationship Id="rId2" Type="http://schemas.openxmlformats.org/officeDocument/2006/relationships/image" Target="../media/image2.png"/><Relationship Id="rId41" Type="http://schemas.openxmlformats.org/officeDocument/2006/relationships/customXml" Target="../ink/ink446.xml"/><Relationship Id="rId153" Type="http://schemas.openxmlformats.org/officeDocument/2006/relationships/customXml" Target="../ink/ink448.xml"/><Relationship Id="rId161" Type="http://schemas.openxmlformats.org/officeDocument/2006/relationships/customXml" Target="../ink/ink450.xml"/><Relationship Id="rId1" Type="http://schemas.openxmlformats.org/officeDocument/2006/relationships/slideLayout" Target="../slideLayouts/slideLayout2.xml"/><Relationship Id="rId32" Type="http://schemas.openxmlformats.org/officeDocument/2006/relationships/image" Target="../media/image294.emf"/><Relationship Id="rId37" Type="http://schemas.openxmlformats.org/officeDocument/2006/relationships/customXml" Target="../ink/ink445.xml"/><Relationship Id="rId40" Type="http://schemas.openxmlformats.org/officeDocument/2006/relationships/image" Target="../media/image298.emf"/><Relationship Id="rId259" Type="http://schemas.openxmlformats.org/officeDocument/2006/relationships/image" Target="../media/image407.emf"/><Relationship Id="rId5" Type="http://schemas.openxmlformats.org/officeDocument/2006/relationships/customXml" Target="../ink/ink442.xml"/><Relationship Id="rId36" Type="http://schemas.openxmlformats.org/officeDocument/2006/relationships/image" Target="../media/image296.emf"/><Relationship Id="rId152" Type="http://schemas.openxmlformats.org/officeDocument/2006/relationships/image" Target="../media/image354.emf"/><Relationship Id="rId160" Type="http://schemas.openxmlformats.org/officeDocument/2006/relationships/image" Target="../media/image358.emf"/><Relationship Id="rId262" Type="http://schemas.openxmlformats.org/officeDocument/2006/relationships/customXml" Target="../ink/ink452.xml"/><Relationship Id="rId261" Type="http://schemas.openxmlformats.org/officeDocument/2006/relationships/image" Target="../media/image408.emf"/><Relationship Id="rId309" Type="http://schemas.openxmlformats.org/officeDocument/2006/relationships/image" Target="../media/image432.emf"/><Relationship Id="rId4" Type="http://schemas.openxmlformats.org/officeDocument/2006/relationships/image" Target="../media/image453.png"/><Relationship Id="rId35" Type="http://schemas.openxmlformats.org/officeDocument/2006/relationships/customXml" Target="../ink/ink444.xml"/><Relationship Id="rId77" Type="http://schemas.openxmlformats.org/officeDocument/2006/relationships/customXml" Target="../ink/ink447.xml"/></Relationships>
</file>

<file path=ppt/slides/_rels/slide27.xml.rels><?xml version="1.0" encoding="UTF-8" standalone="yes"?>
<Relationships xmlns="http://schemas.openxmlformats.org/package/2006/relationships"><Relationship Id="rId329" Type="http://schemas.openxmlformats.org/officeDocument/2006/relationships/image" Target="../media/image463.png"/><Relationship Id="rId159" Type="http://schemas.openxmlformats.org/officeDocument/2006/relationships/customXml" Target="../ink/ink460.xml"/><Relationship Id="rId324" Type="http://schemas.openxmlformats.org/officeDocument/2006/relationships/customXml" Target="../ink/ink471.xml"/><Relationship Id="rId340" Type="http://schemas.openxmlformats.org/officeDocument/2006/relationships/customXml" Target="../ink/ink479.xml"/><Relationship Id="rId345" Type="http://schemas.openxmlformats.org/officeDocument/2006/relationships/image" Target="../media/image471.png"/><Relationship Id="rId361" Type="http://schemas.openxmlformats.org/officeDocument/2006/relationships/image" Target="../media/image479.png"/><Relationship Id="rId366" Type="http://schemas.openxmlformats.org/officeDocument/2006/relationships/customXml" Target="../ink/ink492.xml"/><Relationship Id="rId387" Type="http://schemas.openxmlformats.org/officeDocument/2006/relationships/image" Target="../media/image492.png"/><Relationship Id="rId382" Type="http://schemas.openxmlformats.org/officeDocument/2006/relationships/customXml" Target="../ink/ink500.xml"/><Relationship Id="rId2" Type="http://schemas.openxmlformats.org/officeDocument/2006/relationships/image" Target="../media/image2.png"/><Relationship Id="rId319" Type="http://schemas.openxmlformats.org/officeDocument/2006/relationships/image" Target="../media/image458.png"/><Relationship Id="rId32" Type="http://schemas.openxmlformats.org/officeDocument/2006/relationships/image" Target="../media/image294.emf"/><Relationship Id="rId37" Type="http://schemas.openxmlformats.org/officeDocument/2006/relationships/customXml" Target="../ink/ink456.xml"/><Relationship Id="rId40" Type="http://schemas.openxmlformats.org/officeDocument/2006/relationships/image" Target="../media/image298.emf"/><Relationship Id="rId314" Type="http://schemas.openxmlformats.org/officeDocument/2006/relationships/customXml" Target="../ink/ink466.xml"/><Relationship Id="rId322" Type="http://schemas.openxmlformats.org/officeDocument/2006/relationships/customXml" Target="../ink/ink470.xml"/><Relationship Id="rId327" Type="http://schemas.openxmlformats.org/officeDocument/2006/relationships/image" Target="../media/image462.png"/><Relationship Id="rId330" Type="http://schemas.openxmlformats.org/officeDocument/2006/relationships/customXml" Target="../ink/ink474.xml"/><Relationship Id="rId335" Type="http://schemas.openxmlformats.org/officeDocument/2006/relationships/image" Target="../media/image466.png"/><Relationship Id="rId343" Type="http://schemas.openxmlformats.org/officeDocument/2006/relationships/image" Target="../media/image470.png"/><Relationship Id="rId348" Type="http://schemas.openxmlformats.org/officeDocument/2006/relationships/customXml" Target="../ink/ink483.xml"/><Relationship Id="rId356" Type="http://schemas.openxmlformats.org/officeDocument/2006/relationships/customXml" Target="../ink/ink487.xml"/><Relationship Id="rId364" Type="http://schemas.openxmlformats.org/officeDocument/2006/relationships/customXml" Target="../ink/ink491.xml"/><Relationship Id="rId369" Type="http://schemas.openxmlformats.org/officeDocument/2006/relationships/image" Target="../media/image483.png"/><Relationship Id="rId377" Type="http://schemas.openxmlformats.org/officeDocument/2006/relationships/image" Target="../media/image487.png"/><Relationship Id="rId5" Type="http://schemas.openxmlformats.org/officeDocument/2006/relationships/customXml" Target="../ink/ink453.xml"/><Relationship Id="rId152" Type="http://schemas.openxmlformats.org/officeDocument/2006/relationships/image" Target="../media/image354.emf"/><Relationship Id="rId160" Type="http://schemas.openxmlformats.org/officeDocument/2006/relationships/image" Target="../media/image358.emf"/><Relationship Id="rId351" Type="http://schemas.openxmlformats.org/officeDocument/2006/relationships/image" Target="../media/image474.png"/><Relationship Id="rId372" Type="http://schemas.openxmlformats.org/officeDocument/2006/relationships/customXml" Target="../ink/ink495.xml"/><Relationship Id="rId380" Type="http://schemas.openxmlformats.org/officeDocument/2006/relationships/customXml" Target="../ink/ink499.xml"/><Relationship Id="rId385" Type="http://schemas.openxmlformats.org/officeDocument/2006/relationships/image" Target="../media/image491.png"/><Relationship Id="rId261" Type="http://schemas.openxmlformats.org/officeDocument/2006/relationships/image" Target="../media/image408.emf"/><Relationship Id="rId309" Type="http://schemas.openxmlformats.org/officeDocument/2006/relationships/image" Target="../media/image432.emf"/><Relationship Id="rId35" Type="http://schemas.openxmlformats.org/officeDocument/2006/relationships/customXml" Target="../ink/ink455.xml"/><Relationship Id="rId77" Type="http://schemas.openxmlformats.org/officeDocument/2006/relationships/customXml" Target="../ink/ink458.xml"/><Relationship Id="rId312" Type="http://schemas.openxmlformats.org/officeDocument/2006/relationships/customXml" Target="../ink/ink465.xml"/><Relationship Id="rId317" Type="http://schemas.openxmlformats.org/officeDocument/2006/relationships/image" Target="../media/image457.png"/><Relationship Id="rId320" Type="http://schemas.openxmlformats.org/officeDocument/2006/relationships/customXml" Target="../ink/ink469.xml"/><Relationship Id="rId325" Type="http://schemas.openxmlformats.org/officeDocument/2006/relationships/image" Target="../media/image461.png"/><Relationship Id="rId333" Type="http://schemas.openxmlformats.org/officeDocument/2006/relationships/image" Target="../media/image465.png"/><Relationship Id="rId338" Type="http://schemas.openxmlformats.org/officeDocument/2006/relationships/customXml" Target="../ink/ink478.xml"/><Relationship Id="rId346" Type="http://schemas.openxmlformats.org/officeDocument/2006/relationships/customXml" Target="../ink/ink482.xml"/><Relationship Id="rId354" Type="http://schemas.openxmlformats.org/officeDocument/2006/relationships/customXml" Target="../ink/ink486.xml"/><Relationship Id="rId359" Type="http://schemas.openxmlformats.org/officeDocument/2006/relationships/image" Target="../media/image478.png"/><Relationship Id="rId367" Type="http://schemas.openxmlformats.org/officeDocument/2006/relationships/image" Target="../media/image482.png"/><Relationship Id="rId341" Type="http://schemas.openxmlformats.org/officeDocument/2006/relationships/image" Target="../media/image469.png"/><Relationship Id="rId362" Type="http://schemas.openxmlformats.org/officeDocument/2006/relationships/customXml" Target="../ink/ink490.xml"/><Relationship Id="rId370" Type="http://schemas.openxmlformats.org/officeDocument/2006/relationships/customXml" Target="../ink/ink494.xml"/><Relationship Id="rId375" Type="http://schemas.openxmlformats.org/officeDocument/2006/relationships/image" Target="../media/image486.png"/><Relationship Id="rId383" Type="http://schemas.openxmlformats.org/officeDocument/2006/relationships/image" Target="../media/image490.png"/><Relationship Id="rId3" Type="http://schemas.openxmlformats.org/officeDocument/2006/relationships/image" Target="../media/image1.png"/><Relationship Id="rId33" Type="http://schemas.openxmlformats.org/officeDocument/2006/relationships/customXml" Target="../ink/ink454.xml"/><Relationship Id="rId158" Type="http://schemas.openxmlformats.org/officeDocument/2006/relationships/image" Target="../media/image357.emf"/><Relationship Id="rId310" Type="http://schemas.openxmlformats.org/officeDocument/2006/relationships/customXml" Target="../ink/ink464.xml"/><Relationship Id="rId315" Type="http://schemas.openxmlformats.org/officeDocument/2006/relationships/image" Target="../media/image456.png"/><Relationship Id="rId323" Type="http://schemas.openxmlformats.org/officeDocument/2006/relationships/image" Target="../media/image460.png"/><Relationship Id="rId328" Type="http://schemas.openxmlformats.org/officeDocument/2006/relationships/customXml" Target="../ink/ink473.xml"/><Relationship Id="rId336" Type="http://schemas.openxmlformats.org/officeDocument/2006/relationships/customXml" Target="../ink/ink477.xml"/><Relationship Id="rId344" Type="http://schemas.openxmlformats.org/officeDocument/2006/relationships/customXml" Target="../ink/ink481.xml"/><Relationship Id="rId349" Type="http://schemas.openxmlformats.org/officeDocument/2006/relationships/image" Target="../media/image473.png"/><Relationship Id="rId357" Type="http://schemas.openxmlformats.org/officeDocument/2006/relationships/image" Target="../media/image477.png"/><Relationship Id="rId41" Type="http://schemas.openxmlformats.org/officeDocument/2006/relationships/customXml" Target="../ink/ink457.xml"/><Relationship Id="rId153" Type="http://schemas.openxmlformats.org/officeDocument/2006/relationships/customXml" Target="../ink/ink459.xml"/><Relationship Id="rId161" Type="http://schemas.openxmlformats.org/officeDocument/2006/relationships/customXml" Target="../ink/ink461.xml"/><Relationship Id="rId331" Type="http://schemas.openxmlformats.org/officeDocument/2006/relationships/image" Target="../media/image464.png"/><Relationship Id="rId352" Type="http://schemas.openxmlformats.org/officeDocument/2006/relationships/customXml" Target="../ink/ink485.xml"/><Relationship Id="rId360" Type="http://schemas.openxmlformats.org/officeDocument/2006/relationships/customXml" Target="../ink/ink489.xml"/><Relationship Id="rId365" Type="http://schemas.openxmlformats.org/officeDocument/2006/relationships/image" Target="../media/image481.png"/><Relationship Id="rId373" Type="http://schemas.openxmlformats.org/officeDocument/2006/relationships/image" Target="../media/image485.png"/><Relationship Id="rId378" Type="http://schemas.openxmlformats.org/officeDocument/2006/relationships/customXml" Target="../ink/ink498.xml"/><Relationship Id="rId381" Type="http://schemas.openxmlformats.org/officeDocument/2006/relationships/image" Target="../media/image489.png"/><Relationship Id="rId386" Type="http://schemas.openxmlformats.org/officeDocument/2006/relationships/customXml" Target="../ink/ink502.xml"/><Relationship Id="rId1" Type="http://schemas.openxmlformats.org/officeDocument/2006/relationships/slideLayout" Target="../slideLayouts/slideLayout2.xml"/><Relationship Id="rId259" Type="http://schemas.openxmlformats.org/officeDocument/2006/relationships/image" Target="../media/image407.emf"/><Relationship Id="rId36" Type="http://schemas.openxmlformats.org/officeDocument/2006/relationships/image" Target="../media/image296.emf"/><Relationship Id="rId262" Type="http://schemas.openxmlformats.org/officeDocument/2006/relationships/customXml" Target="../ink/ink463.xml"/><Relationship Id="rId313" Type="http://schemas.openxmlformats.org/officeDocument/2006/relationships/image" Target="../media/image455.png"/><Relationship Id="rId318" Type="http://schemas.openxmlformats.org/officeDocument/2006/relationships/customXml" Target="../ink/ink468.xml"/><Relationship Id="rId326" Type="http://schemas.openxmlformats.org/officeDocument/2006/relationships/customXml" Target="../ink/ink472.xml"/><Relationship Id="rId339" Type="http://schemas.openxmlformats.org/officeDocument/2006/relationships/image" Target="../media/image468.png"/><Relationship Id="rId347" Type="http://schemas.openxmlformats.org/officeDocument/2006/relationships/image" Target="../media/image472.png"/><Relationship Id="rId321" Type="http://schemas.openxmlformats.org/officeDocument/2006/relationships/image" Target="../media/image459.png"/><Relationship Id="rId334" Type="http://schemas.openxmlformats.org/officeDocument/2006/relationships/customXml" Target="../ink/ink476.xml"/><Relationship Id="rId342" Type="http://schemas.openxmlformats.org/officeDocument/2006/relationships/customXml" Target="../ink/ink480.xml"/><Relationship Id="rId350" Type="http://schemas.openxmlformats.org/officeDocument/2006/relationships/customXml" Target="../ink/ink484.xml"/><Relationship Id="rId355" Type="http://schemas.openxmlformats.org/officeDocument/2006/relationships/image" Target="../media/image476.png"/><Relationship Id="rId363" Type="http://schemas.openxmlformats.org/officeDocument/2006/relationships/image" Target="../media/image480.png"/><Relationship Id="rId368" Type="http://schemas.openxmlformats.org/officeDocument/2006/relationships/customXml" Target="../ink/ink493.xml"/><Relationship Id="rId371" Type="http://schemas.openxmlformats.org/officeDocument/2006/relationships/image" Target="../media/image484.png"/><Relationship Id="rId376" Type="http://schemas.openxmlformats.org/officeDocument/2006/relationships/customXml" Target="../ink/ink497.xml"/><Relationship Id="rId384" Type="http://schemas.openxmlformats.org/officeDocument/2006/relationships/customXml" Target="../ink/ink501.xml"/><Relationship Id="rId4" Type="http://schemas.openxmlformats.org/officeDocument/2006/relationships/image" Target="../media/image453.png"/><Relationship Id="rId260" Type="http://schemas.openxmlformats.org/officeDocument/2006/relationships/customXml" Target="../ink/ink462.xml"/><Relationship Id="rId316" Type="http://schemas.openxmlformats.org/officeDocument/2006/relationships/customXml" Target="../ink/ink467.xml"/><Relationship Id="rId337" Type="http://schemas.openxmlformats.org/officeDocument/2006/relationships/image" Target="../media/image467.png"/><Relationship Id="rId34" Type="http://schemas.openxmlformats.org/officeDocument/2006/relationships/image" Target="../media/image295.emf"/><Relationship Id="rId76" Type="http://schemas.openxmlformats.org/officeDocument/2006/relationships/image" Target="../media/image316.emf"/><Relationship Id="rId311" Type="http://schemas.openxmlformats.org/officeDocument/2006/relationships/image" Target="../media/image454.png"/><Relationship Id="rId332" Type="http://schemas.openxmlformats.org/officeDocument/2006/relationships/customXml" Target="../ink/ink475.xml"/><Relationship Id="rId353" Type="http://schemas.openxmlformats.org/officeDocument/2006/relationships/image" Target="../media/image475.png"/><Relationship Id="rId358" Type="http://schemas.openxmlformats.org/officeDocument/2006/relationships/customXml" Target="../ink/ink488.xml"/><Relationship Id="rId374" Type="http://schemas.openxmlformats.org/officeDocument/2006/relationships/customXml" Target="../ink/ink496.xml"/><Relationship Id="rId379" Type="http://schemas.openxmlformats.org/officeDocument/2006/relationships/image" Target="../media/image48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9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43" Type="http://schemas.openxmlformats.org/officeDocument/2006/relationships/image" Target="../media/image551.emf"/><Relationship Id="rId103" Type="http://schemas.openxmlformats.org/officeDocument/2006/relationships/customXml" Target="../ink/ink505.xml"/><Relationship Id="rId2" Type="http://schemas.openxmlformats.org/officeDocument/2006/relationships/image" Target="../media/image2.png"/><Relationship Id="rId107" Type="http://schemas.openxmlformats.org/officeDocument/2006/relationships/customXml" Target="../ink/ink506.xml"/><Relationship Id="rId1" Type="http://schemas.openxmlformats.org/officeDocument/2006/relationships/slideLayout" Target="../slideLayouts/slideLayout2.xml"/><Relationship Id="rId102" Type="http://schemas.openxmlformats.org/officeDocument/2006/relationships/image" Target="../media/image481.emf"/><Relationship Id="rId5" Type="http://schemas.openxmlformats.org/officeDocument/2006/relationships/customXml" Target="../ink/ink503.xml"/><Relationship Id="rId57" Type="http://schemas.openxmlformats.org/officeDocument/2006/relationships/customXml" Target="../ink/ink504.xml"/><Relationship Id="rId106" Type="http://schemas.openxmlformats.org/officeDocument/2006/relationships/image" Target="../media/image483.emf"/><Relationship Id="rId4" Type="http://schemas.openxmlformats.org/officeDocument/2006/relationships/image" Target="../media/image494.png"/><Relationship Id="rId56" Type="http://schemas.openxmlformats.org/officeDocument/2006/relationships/image" Target="../media/image458.emf"/></Relationships>
</file>

<file path=ppt/slides/_rels/slide3.xml.rels><?xml version="1.0" encoding="UTF-8" standalone="yes"?>
<Relationships xmlns="http://schemas.openxmlformats.org/package/2006/relationships"><Relationship Id="rId117" Type="http://schemas.openxmlformats.org/officeDocument/2006/relationships/customXml" Target="../ink/ink95.xml"/><Relationship Id="rId299" Type="http://schemas.openxmlformats.org/officeDocument/2006/relationships/customXml" Target="../ink/ink186.xml"/><Relationship Id="rId303" Type="http://schemas.openxmlformats.org/officeDocument/2006/relationships/customXml" Target="../ink/ink188.xml"/><Relationship Id="rId21" Type="http://schemas.openxmlformats.org/officeDocument/2006/relationships/customXml" Target="../ink/ink47.xml"/><Relationship Id="rId42" Type="http://schemas.openxmlformats.org/officeDocument/2006/relationships/image" Target="../media/image56.png"/><Relationship Id="rId63" Type="http://schemas.openxmlformats.org/officeDocument/2006/relationships/customXml" Target="../ink/ink68.xml"/><Relationship Id="rId84" Type="http://schemas.openxmlformats.org/officeDocument/2006/relationships/image" Target="../media/image77.png"/><Relationship Id="rId138" Type="http://schemas.openxmlformats.org/officeDocument/2006/relationships/image" Target="../media/image104.png"/><Relationship Id="rId159" Type="http://schemas.openxmlformats.org/officeDocument/2006/relationships/customXml" Target="../ink/ink116.xml"/><Relationship Id="rId324" Type="http://schemas.openxmlformats.org/officeDocument/2006/relationships/image" Target="../media/image197.png"/><Relationship Id="rId345" Type="http://schemas.openxmlformats.org/officeDocument/2006/relationships/customXml" Target="../ink/ink209.xml"/><Relationship Id="rId366" Type="http://schemas.openxmlformats.org/officeDocument/2006/relationships/image" Target="../media/image218.png"/><Relationship Id="rId170" Type="http://schemas.openxmlformats.org/officeDocument/2006/relationships/image" Target="../media/image120.png"/><Relationship Id="rId191" Type="http://schemas.openxmlformats.org/officeDocument/2006/relationships/customXml" Target="../ink/ink132.xml"/><Relationship Id="rId205" Type="http://schemas.openxmlformats.org/officeDocument/2006/relationships/customXml" Target="../ink/ink139.xml"/><Relationship Id="rId226" Type="http://schemas.openxmlformats.org/officeDocument/2006/relationships/image" Target="../media/image148.png"/><Relationship Id="rId247" Type="http://schemas.openxmlformats.org/officeDocument/2006/relationships/customXml" Target="../ink/ink160.xml"/><Relationship Id="rId107" Type="http://schemas.openxmlformats.org/officeDocument/2006/relationships/customXml" Target="../ink/ink90.xml"/><Relationship Id="rId268" Type="http://schemas.openxmlformats.org/officeDocument/2006/relationships/image" Target="../media/image169.png"/><Relationship Id="rId289" Type="http://schemas.openxmlformats.org/officeDocument/2006/relationships/customXml" Target="../ink/ink181.xml"/><Relationship Id="rId11" Type="http://schemas.openxmlformats.org/officeDocument/2006/relationships/customXml" Target="../ink/ink42.xml"/><Relationship Id="rId32" Type="http://schemas.openxmlformats.org/officeDocument/2006/relationships/image" Target="../media/image51.png"/><Relationship Id="rId53" Type="http://schemas.openxmlformats.org/officeDocument/2006/relationships/customXml" Target="../ink/ink63.xml"/><Relationship Id="rId74" Type="http://schemas.openxmlformats.org/officeDocument/2006/relationships/image" Target="../media/image72.png"/><Relationship Id="rId128" Type="http://schemas.openxmlformats.org/officeDocument/2006/relationships/image" Target="../media/image99.png"/><Relationship Id="rId149" Type="http://schemas.openxmlformats.org/officeDocument/2006/relationships/customXml" Target="../ink/ink111.xml"/><Relationship Id="rId314" Type="http://schemas.openxmlformats.org/officeDocument/2006/relationships/image" Target="../media/image192.png"/><Relationship Id="rId335" Type="http://schemas.openxmlformats.org/officeDocument/2006/relationships/customXml" Target="../ink/ink204.xml"/><Relationship Id="rId356" Type="http://schemas.openxmlformats.org/officeDocument/2006/relationships/image" Target="../media/image213.png"/><Relationship Id="rId5" Type="http://schemas.openxmlformats.org/officeDocument/2006/relationships/image" Target="../media/image4.png"/><Relationship Id="rId95" Type="http://schemas.openxmlformats.org/officeDocument/2006/relationships/customXml" Target="../ink/ink84.xml"/><Relationship Id="rId160" Type="http://schemas.openxmlformats.org/officeDocument/2006/relationships/image" Target="../media/image115.png"/><Relationship Id="rId181" Type="http://schemas.openxmlformats.org/officeDocument/2006/relationships/customXml" Target="../ink/ink127.xml"/><Relationship Id="rId216" Type="http://schemas.openxmlformats.org/officeDocument/2006/relationships/image" Target="../media/image143.png"/><Relationship Id="rId237" Type="http://schemas.openxmlformats.org/officeDocument/2006/relationships/customXml" Target="../ink/ink155.xml"/><Relationship Id="rId258" Type="http://schemas.openxmlformats.org/officeDocument/2006/relationships/image" Target="../media/image164.png"/><Relationship Id="rId279" Type="http://schemas.openxmlformats.org/officeDocument/2006/relationships/customXml" Target="../ink/ink176.xml"/><Relationship Id="rId22" Type="http://schemas.openxmlformats.org/officeDocument/2006/relationships/image" Target="../media/image46.png"/><Relationship Id="rId43" Type="http://schemas.openxmlformats.org/officeDocument/2006/relationships/customXml" Target="../ink/ink58.xml"/><Relationship Id="rId64" Type="http://schemas.openxmlformats.org/officeDocument/2006/relationships/image" Target="../media/image67.png"/><Relationship Id="rId118" Type="http://schemas.openxmlformats.org/officeDocument/2006/relationships/image" Target="../media/image94.png"/><Relationship Id="rId139" Type="http://schemas.openxmlformats.org/officeDocument/2006/relationships/customXml" Target="../ink/ink106.xml"/><Relationship Id="rId290" Type="http://schemas.openxmlformats.org/officeDocument/2006/relationships/image" Target="../media/image180.png"/><Relationship Id="rId304" Type="http://schemas.openxmlformats.org/officeDocument/2006/relationships/image" Target="../media/image187.png"/><Relationship Id="rId325" Type="http://schemas.openxmlformats.org/officeDocument/2006/relationships/customXml" Target="../ink/ink199.xml"/><Relationship Id="rId346" Type="http://schemas.openxmlformats.org/officeDocument/2006/relationships/image" Target="../media/image208.png"/><Relationship Id="rId367" Type="http://schemas.openxmlformats.org/officeDocument/2006/relationships/customXml" Target="../ink/ink220.xml"/><Relationship Id="rId85" Type="http://schemas.openxmlformats.org/officeDocument/2006/relationships/customXml" Target="../ink/ink79.xml"/><Relationship Id="rId150" Type="http://schemas.openxmlformats.org/officeDocument/2006/relationships/image" Target="../media/image110.png"/><Relationship Id="rId171" Type="http://schemas.openxmlformats.org/officeDocument/2006/relationships/customXml" Target="../ink/ink122.xml"/><Relationship Id="rId192" Type="http://schemas.openxmlformats.org/officeDocument/2006/relationships/image" Target="../media/image131.png"/><Relationship Id="rId206" Type="http://schemas.openxmlformats.org/officeDocument/2006/relationships/image" Target="../media/image138.png"/><Relationship Id="rId227" Type="http://schemas.openxmlformats.org/officeDocument/2006/relationships/customXml" Target="../ink/ink150.xml"/><Relationship Id="rId248" Type="http://schemas.openxmlformats.org/officeDocument/2006/relationships/image" Target="../media/image159.png"/><Relationship Id="rId269" Type="http://schemas.openxmlformats.org/officeDocument/2006/relationships/customXml" Target="../ink/ink171.xml"/><Relationship Id="rId12" Type="http://schemas.openxmlformats.org/officeDocument/2006/relationships/image" Target="../media/image2010.png"/><Relationship Id="rId33" Type="http://schemas.openxmlformats.org/officeDocument/2006/relationships/customXml" Target="../ink/ink53.xml"/><Relationship Id="rId108" Type="http://schemas.openxmlformats.org/officeDocument/2006/relationships/image" Target="../media/image89.png"/><Relationship Id="rId129" Type="http://schemas.openxmlformats.org/officeDocument/2006/relationships/customXml" Target="../ink/ink101.xml"/><Relationship Id="rId280" Type="http://schemas.openxmlformats.org/officeDocument/2006/relationships/image" Target="../media/image175.png"/><Relationship Id="rId315" Type="http://schemas.openxmlformats.org/officeDocument/2006/relationships/customXml" Target="../ink/ink194.xml"/><Relationship Id="rId336" Type="http://schemas.openxmlformats.org/officeDocument/2006/relationships/image" Target="../media/image203.png"/><Relationship Id="rId357" Type="http://schemas.openxmlformats.org/officeDocument/2006/relationships/customXml" Target="../ink/ink215.xml"/><Relationship Id="rId54" Type="http://schemas.openxmlformats.org/officeDocument/2006/relationships/image" Target="../media/image62.png"/><Relationship Id="rId75" Type="http://schemas.openxmlformats.org/officeDocument/2006/relationships/customXml" Target="../ink/ink74.xml"/><Relationship Id="rId96" Type="http://schemas.openxmlformats.org/officeDocument/2006/relationships/image" Target="../media/image83.png"/><Relationship Id="rId140" Type="http://schemas.openxmlformats.org/officeDocument/2006/relationships/image" Target="../media/image105.png"/><Relationship Id="rId161" Type="http://schemas.openxmlformats.org/officeDocument/2006/relationships/customXml" Target="../ink/ink117.xml"/><Relationship Id="rId182" Type="http://schemas.openxmlformats.org/officeDocument/2006/relationships/image" Target="../media/image126.png"/><Relationship Id="rId217" Type="http://schemas.openxmlformats.org/officeDocument/2006/relationships/customXml" Target="../ink/ink145.xml"/><Relationship Id="rId6" Type="http://schemas.openxmlformats.org/officeDocument/2006/relationships/image" Target="../media/image44.png"/><Relationship Id="rId238" Type="http://schemas.openxmlformats.org/officeDocument/2006/relationships/image" Target="../media/image154.png"/><Relationship Id="rId259" Type="http://schemas.openxmlformats.org/officeDocument/2006/relationships/customXml" Target="../ink/ink166.xml"/><Relationship Id="rId23" Type="http://schemas.openxmlformats.org/officeDocument/2006/relationships/customXml" Target="../ink/ink48.xml"/><Relationship Id="rId119" Type="http://schemas.openxmlformats.org/officeDocument/2006/relationships/customXml" Target="../ink/ink96.xml"/><Relationship Id="rId270" Type="http://schemas.openxmlformats.org/officeDocument/2006/relationships/image" Target="../media/image170.png"/><Relationship Id="rId291" Type="http://schemas.openxmlformats.org/officeDocument/2006/relationships/customXml" Target="../ink/ink182.xml"/><Relationship Id="rId305" Type="http://schemas.openxmlformats.org/officeDocument/2006/relationships/customXml" Target="../ink/ink189.xml"/><Relationship Id="rId326" Type="http://schemas.openxmlformats.org/officeDocument/2006/relationships/image" Target="../media/image198.png"/><Relationship Id="rId347" Type="http://schemas.openxmlformats.org/officeDocument/2006/relationships/customXml" Target="../ink/ink210.xml"/><Relationship Id="rId44" Type="http://schemas.openxmlformats.org/officeDocument/2006/relationships/image" Target="../media/image57.png"/><Relationship Id="rId65" Type="http://schemas.openxmlformats.org/officeDocument/2006/relationships/customXml" Target="../ink/ink69.xml"/><Relationship Id="rId86" Type="http://schemas.openxmlformats.org/officeDocument/2006/relationships/image" Target="../media/image78.png"/><Relationship Id="rId130" Type="http://schemas.openxmlformats.org/officeDocument/2006/relationships/image" Target="../media/image100.png"/><Relationship Id="rId151" Type="http://schemas.openxmlformats.org/officeDocument/2006/relationships/customXml" Target="../ink/ink112.xml"/><Relationship Id="rId368" Type="http://schemas.openxmlformats.org/officeDocument/2006/relationships/image" Target="../media/image219.png"/><Relationship Id="rId172" Type="http://schemas.openxmlformats.org/officeDocument/2006/relationships/image" Target="../media/image121.png"/><Relationship Id="rId193" Type="http://schemas.openxmlformats.org/officeDocument/2006/relationships/customXml" Target="../ink/ink133.xml"/><Relationship Id="rId207" Type="http://schemas.openxmlformats.org/officeDocument/2006/relationships/customXml" Target="../ink/ink140.xml"/><Relationship Id="rId228" Type="http://schemas.openxmlformats.org/officeDocument/2006/relationships/image" Target="../media/image149.png"/><Relationship Id="rId249" Type="http://schemas.openxmlformats.org/officeDocument/2006/relationships/customXml" Target="../ink/ink161.xml"/><Relationship Id="rId13" Type="http://schemas.openxmlformats.org/officeDocument/2006/relationships/customXml" Target="../ink/ink43.xml"/><Relationship Id="rId109" Type="http://schemas.openxmlformats.org/officeDocument/2006/relationships/customXml" Target="../ink/ink91.xml"/><Relationship Id="rId260" Type="http://schemas.openxmlformats.org/officeDocument/2006/relationships/image" Target="../media/image165.png"/><Relationship Id="rId281" Type="http://schemas.openxmlformats.org/officeDocument/2006/relationships/customXml" Target="../ink/ink177.xml"/><Relationship Id="rId316" Type="http://schemas.openxmlformats.org/officeDocument/2006/relationships/image" Target="../media/image193.png"/><Relationship Id="rId337" Type="http://schemas.openxmlformats.org/officeDocument/2006/relationships/customXml" Target="../ink/ink205.xml"/><Relationship Id="rId34" Type="http://schemas.openxmlformats.org/officeDocument/2006/relationships/image" Target="../media/image52.png"/><Relationship Id="rId55" Type="http://schemas.openxmlformats.org/officeDocument/2006/relationships/customXml" Target="../ink/ink64.xml"/><Relationship Id="rId76" Type="http://schemas.openxmlformats.org/officeDocument/2006/relationships/image" Target="../media/image73.png"/><Relationship Id="rId97" Type="http://schemas.openxmlformats.org/officeDocument/2006/relationships/customXml" Target="../ink/ink85.xml"/><Relationship Id="rId120" Type="http://schemas.openxmlformats.org/officeDocument/2006/relationships/image" Target="../media/image95.png"/><Relationship Id="rId141" Type="http://schemas.openxmlformats.org/officeDocument/2006/relationships/customXml" Target="../ink/ink107.xml"/><Relationship Id="rId358" Type="http://schemas.openxmlformats.org/officeDocument/2006/relationships/image" Target="../media/image214.png"/><Relationship Id="rId7" Type="http://schemas.openxmlformats.org/officeDocument/2006/relationships/customXml" Target="../ink/ink40.xml"/><Relationship Id="rId162" Type="http://schemas.openxmlformats.org/officeDocument/2006/relationships/image" Target="../media/image116.png"/><Relationship Id="rId183" Type="http://schemas.openxmlformats.org/officeDocument/2006/relationships/customXml" Target="../ink/ink128.xml"/><Relationship Id="rId218" Type="http://schemas.openxmlformats.org/officeDocument/2006/relationships/image" Target="../media/image144.png"/><Relationship Id="rId239" Type="http://schemas.openxmlformats.org/officeDocument/2006/relationships/customXml" Target="../ink/ink156.xml"/><Relationship Id="rId250" Type="http://schemas.openxmlformats.org/officeDocument/2006/relationships/image" Target="../media/image160.png"/><Relationship Id="rId271" Type="http://schemas.openxmlformats.org/officeDocument/2006/relationships/customXml" Target="../ink/ink172.xml"/><Relationship Id="rId292" Type="http://schemas.openxmlformats.org/officeDocument/2006/relationships/image" Target="../media/image181.png"/><Relationship Id="rId306" Type="http://schemas.openxmlformats.org/officeDocument/2006/relationships/image" Target="../media/image188.png"/><Relationship Id="rId24" Type="http://schemas.openxmlformats.org/officeDocument/2006/relationships/image" Target="../media/image47.png"/><Relationship Id="rId45" Type="http://schemas.openxmlformats.org/officeDocument/2006/relationships/customXml" Target="../ink/ink59.xml"/><Relationship Id="rId66" Type="http://schemas.openxmlformats.org/officeDocument/2006/relationships/image" Target="../media/image68.png"/><Relationship Id="rId87" Type="http://schemas.openxmlformats.org/officeDocument/2006/relationships/customXml" Target="../ink/ink80.xml"/><Relationship Id="rId110" Type="http://schemas.openxmlformats.org/officeDocument/2006/relationships/image" Target="../media/image90.png"/><Relationship Id="rId131" Type="http://schemas.openxmlformats.org/officeDocument/2006/relationships/customXml" Target="../ink/ink102.xml"/><Relationship Id="rId327" Type="http://schemas.openxmlformats.org/officeDocument/2006/relationships/customXml" Target="../ink/ink200.xml"/><Relationship Id="rId348" Type="http://schemas.openxmlformats.org/officeDocument/2006/relationships/image" Target="../media/image209.png"/><Relationship Id="rId152" Type="http://schemas.openxmlformats.org/officeDocument/2006/relationships/image" Target="../media/image111.png"/><Relationship Id="rId173" Type="http://schemas.openxmlformats.org/officeDocument/2006/relationships/customXml" Target="../ink/ink123.xml"/><Relationship Id="rId194" Type="http://schemas.openxmlformats.org/officeDocument/2006/relationships/image" Target="../media/image132.png"/><Relationship Id="rId208" Type="http://schemas.openxmlformats.org/officeDocument/2006/relationships/image" Target="../media/image139.png"/><Relationship Id="rId229" Type="http://schemas.openxmlformats.org/officeDocument/2006/relationships/customXml" Target="../ink/ink151.xml"/><Relationship Id="rId240" Type="http://schemas.openxmlformats.org/officeDocument/2006/relationships/image" Target="../media/image155.png"/><Relationship Id="rId261" Type="http://schemas.openxmlformats.org/officeDocument/2006/relationships/customXml" Target="../ink/ink167.xml"/><Relationship Id="rId14" Type="http://schemas.openxmlformats.org/officeDocument/2006/relationships/image" Target="../media/image2110.png"/><Relationship Id="rId35" Type="http://schemas.openxmlformats.org/officeDocument/2006/relationships/customXml" Target="../ink/ink54.xml"/><Relationship Id="rId56" Type="http://schemas.openxmlformats.org/officeDocument/2006/relationships/image" Target="../media/image63.png"/><Relationship Id="rId77" Type="http://schemas.openxmlformats.org/officeDocument/2006/relationships/customXml" Target="../ink/ink75.xml"/><Relationship Id="rId100" Type="http://schemas.openxmlformats.org/officeDocument/2006/relationships/image" Target="../media/image85.png"/><Relationship Id="rId282" Type="http://schemas.openxmlformats.org/officeDocument/2006/relationships/image" Target="../media/image176.png"/><Relationship Id="rId317" Type="http://schemas.openxmlformats.org/officeDocument/2006/relationships/customXml" Target="../ink/ink195.xml"/><Relationship Id="rId338" Type="http://schemas.openxmlformats.org/officeDocument/2006/relationships/image" Target="../media/image204.png"/><Relationship Id="rId359" Type="http://schemas.openxmlformats.org/officeDocument/2006/relationships/customXml" Target="../ink/ink216.xml"/><Relationship Id="rId8" Type="http://schemas.openxmlformats.org/officeDocument/2006/relationships/image" Target="../media/image1810.png"/><Relationship Id="rId98" Type="http://schemas.openxmlformats.org/officeDocument/2006/relationships/image" Target="../media/image84.png"/><Relationship Id="rId121" Type="http://schemas.openxmlformats.org/officeDocument/2006/relationships/customXml" Target="../ink/ink97.xml"/><Relationship Id="rId142" Type="http://schemas.openxmlformats.org/officeDocument/2006/relationships/image" Target="../media/image106.png"/><Relationship Id="rId163" Type="http://schemas.openxmlformats.org/officeDocument/2006/relationships/customXml" Target="../ink/ink118.xml"/><Relationship Id="rId184" Type="http://schemas.openxmlformats.org/officeDocument/2006/relationships/image" Target="../media/image127.png"/><Relationship Id="rId219" Type="http://schemas.openxmlformats.org/officeDocument/2006/relationships/customXml" Target="../ink/ink146.xml"/><Relationship Id="rId230" Type="http://schemas.openxmlformats.org/officeDocument/2006/relationships/image" Target="../media/image150.png"/><Relationship Id="rId251" Type="http://schemas.openxmlformats.org/officeDocument/2006/relationships/customXml" Target="../ink/ink162.xml"/><Relationship Id="rId25" Type="http://schemas.openxmlformats.org/officeDocument/2006/relationships/customXml" Target="../ink/ink49.xml"/><Relationship Id="rId46" Type="http://schemas.openxmlformats.org/officeDocument/2006/relationships/image" Target="../media/image58.png"/><Relationship Id="rId67" Type="http://schemas.openxmlformats.org/officeDocument/2006/relationships/customXml" Target="../ink/ink70.xml"/><Relationship Id="rId272" Type="http://schemas.openxmlformats.org/officeDocument/2006/relationships/image" Target="../media/image171.png"/><Relationship Id="rId293" Type="http://schemas.openxmlformats.org/officeDocument/2006/relationships/customXml" Target="../ink/ink183.xml"/><Relationship Id="rId307" Type="http://schemas.openxmlformats.org/officeDocument/2006/relationships/customXml" Target="../ink/ink190.xml"/><Relationship Id="rId328" Type="http://schemas.openxmlformats.org/officeDocument/2006/relationships/image" Target="../media/image199.png"/><Relationship Id="rId349" Type="http://schemas.openxmlformats.org/officeDocument/2006/relationships/customXml" Target="../ink/ink211.xml"/><Relationship Id="rId88" Type="http://schemas.openxmlformats.org/officeDocument/2006/relationships/image" Target="../media/image79.png"/><Relationship Id="rId111" Type="http://schemas.openxmlformats.org/officeDocument/2006/relationships/customXml" Target="../ink/ink92.xml"/><Relationship Id="rId132" Type="http://schemas.openxmlformats.org/officeDocument/2006/relationships/image" Target="../media/image101.png"/><Relationship Id="rId153" Type="http://schemas.openxmlformats.org/officeDocument/2006/relationships/customXml" Target="../ink/ink113.xml"/><Relationship Id="rId174" Type="http://schemas.openxmlformats.org/officeDocument/2006/relationships/image" Target="../media/image122.png"/><Relationship Id="rId195" Type="http://schemas.openxmlformats.org/officeDocument/2006/relationships/customXml" Target="../ink/ink134.xml"/><Relationship Id="rId209" Type="http://schemas.openxmlformats.org/officeDocument/2006/relationships/customXml" Target="../ink/ink141.xml"/><Relationship Id="rId360" Type="http://schemas.openxmlformats.org/officeDocument/2006/relationships/image" Target="../media/image215.png"/><Relationship Id="rId220" Type="http://schemas.openxmlformats.org/officeDocument/2006/relationships/image" Target="../media/image145.png"/><Relationship Id="rId241" Type="http://schemas.openxmlformats.org/officeDocument/2006/relationships/customXml" Target="../ink/ink157.xml"/><Relationship Id="rId15" Type="http://schemas.openxmlformats.org/officeDocument/2006/relationships/customXml" Target="../ink/ink44.xml"/><Relationship Id="rId36" Type="http://schemas.openxmlformats.org/officeDocument/2006/relationships/image" Target="../media/image53.png"/><Relationship Id="rId57" Type="http://schemas.openxmlformats.org/officeDocument/2006/relationships/customXml" Target="../ink/ink65.xml"/><Relationship Id="rId262" Type="http://schemas.openxmlformats.org/officeDocument/2006/relationships/image" Target="../media/image166.png"/><Relationship Id="rId283" Type="http://schemas.openxmlformats.org/officeDocument/2006/relationships/customXml" Target="../ink/ink178.xml"/><Relationship Id="rId318" Type="http://schemas.openxmlformats.org/officeDocument/2006/relationships/image" Target="../media/image194.png"/><Relationship Id="rId339" Type="http://schemas.openxmlformats.org/officeDocument/2006/relationships/customXml" Target="../ink/ink206.xml"/><Relationship Id="rId10" Type="http://schemas.openxmlformats.org/officeDocument/2006/relationships/image" Target="../media/image1910.png"/><Relationship Id="rId31" Type="http://schemas.openxmlformats.org/officeDocument/2006/relationships/customXml" Target="../ink/ink52.xml"/><Relationship Id="rId52" Type="http://schemas.openxmlformats.org/officeDocument/2006/relationships/image" Target="../media/image61.png"/><Relationship Id="rId73" Type="http://schemas.openxmlformats.org/officeDocument/2006/relationships/customXml" Target="../ink/ink73.xml"/><Relationship Id="rId78" Type="http://schemas.openxmlformats.org/officeDocument/2006/relationships/image" Target="../media/image74.png"/><Relationship Id="rId94" Type="http://schemas.openxmlformats.org/officeDocument/2006/relationships/image" Target="../media/image82.png"/><Relationship Id="rId99" Type="http://schemas.openxmlformats.org/officeDocument/2006/relationships/customXml" Target="../ink/ink86.xml"/><Relationship Id="rId101" Type="http://schemas.openxmlformats.org/officeDocument/2006/relationships/customXml" Target="../ink/ink87.xml"/><Relationship Id="rId122" Type="http://schemas.openxmlformats.org/officeDocument/2006/relationships/image" Target="../media/image96.png"/><Relationship Id="rId143" Type="http://schemas.openxmlformats.org/officeDocument/2006/relationships/customXml" Target="../ink/ink108.xml"/><Relationship Id="rId148" Type="http://schemas.openxmlformats.org/officeDocument/2006/relationships/image" Target="../media/image109.png"/><Relationship Id="rId164" Type="http://schemas.openxmlformats.org/officeDocument/2006/relationships/image" Target="../media/image117.png"/><Relationship Id="rId169" Type="http://schemas.openxmlformats.org/officeDocument/2006/relationships/customXml" Target="../ink/ink121.xml"/><Relationship Id="rId185" Type="http://schemas.openxmlformats.org/officeDocument/2006/relationships/customXml" Target="../ink/ink129.xml"/><Relationship Id="rId334" Type="http://schemas.openxmlformats.org/officeDocument/2006/relationships/image" Target="../media/image202.png"/><Relationship Id="rId350" Type="http://schemas.openxmlformats.org/officeDocument/2006/relationships/image" Target="../media/image210.png"/><Relationship Id="rId355" Type="http://schemas.openxmlformats.org/officeDocument/2006/relationships/customXml" Target="../ink/ink214.xml"/><Relationship Id="rId4" Type="http://schemas.openxmlformats.org/officeDocument/2006/relationships/image" Target="../media/image3.png"/><Relationship Id="rId9" Type="http://schemas.openxmlformats.org/officeDocument/2006/relationships/customXml" Target="../ink/ink41.xml"/><Relationship Id="rId180" Type="http://schemas.openxmlformats.org/officeDocument/2006/relationships/image" Target="../media/image125.png"/><Relationship Id="rId210" Type="http://schemas.openxmlformats.org/officeDocument/2006/relationships/image" Target="../media/image140.png"/><Relationship Id="rId215" Type="http://schemas.openxmlformats.org/officeDocument/2006/relationships/customXml" Target="../ink/ink144.xml"/><Relationship Id="rId236" Type="http://schemas.openxmlformats.org/officeDocument/2006/relationships/image" Target="../media/image153.png"/><Relationship Id="rId257" Type="http://schemas.openxmlformats.org/officeDocument/2006/relationships/customXml" Target="../ink/ink165.xml"/><Relationship Id="rId278" Type="http://schemas.openxmlformats.org/officeDocument/2006/relationships/image" Target="../media/image174.png"/><Relationship Id="rId26" Type="http://schemas.openxmlformats.org/officeDocument/2006/relationships/image" Target="../media/image48.png"/><Relationship Id="rId231" Type="http://schemas.openxmlformats.org/officeDocument/2006/relationships/customXml" Target="../ink/ink152.xml"/><Relationship Id="rId252" Type="http://schemas.openxmlformats.org/officeDocument/2006/relationships/image" Target="../media/image161.png"/><Relationship Id="rId273" Type="http://schemas.openxmlformats.org/officeDocument/2006/relationships/customXml" Target="../ink/ink173.xml"/><Relationship Id="rId294" Type="http://schemas.openxmlformats.org/officeDocument/2006/relationships/image" Target="../media/image182.png"/><Relationship Id="rId308" Type="http://schemas.openxmlformats.org/officeDocument/2006/relationships/image" Target="../media/image189.png"/><Relationship Id="rId329" Type="http://schemas.openxmlformats.org/officeDocument/2006/relationships/customXml" Target="../ink/ink201.xml"/><Relationship Id="rId47" Type="http://schemas.openxmlformats.org/officeDocument/2006/relationships/customXml" Target="../ink/ink60.xml"/><Relationship Id="rId68" Type="http://schemas.openxmlformats.org/officeDocument/2006/relationships/image" Target="../media/image69.png"/><Relationship Id="rId89" Type="http://schemas.openxmlformats.org/officeDocument/2006/relationships/customXml" Target="../ink/ink81.xml"/><Relationship Id="rId112" Type="http://schemas.openxmlformats.org/officeDocument/2006/relationships/image" Target="../media/image91.png"/><Relationship Id="rId133" Type="http://schemas.openxmlformats.org/officeDocument/2006/relationships/customXml" Target="../ink/ink103.xml"/><Relationship Id="rId154" Type="http://schemas.openxmlformats.org/officeDocument/2006/relationships/image" Target="../media/image112.png"/><Relationship Id="rId175" Type="http://schemas.openxmlformats.org/officeDocument/2006/relationships/customXml" Target="../ink/ink124.xml"/><Relationship Id="rId340" Type="http://schemas.openxmlformats.org/officeDocument/2006/relationships/image" Target="../media/image205.png"/><Relationship Id="rId361" Type="http://schemas.openxmlformats.org/officeDocument/2006/relationships/customXml" Target="../ink/ink217.xml"/><Relationship Id="rId196" Type="http://schemas.openxmlformats.org/officeDocument/2006/relationships/image" Target="../media/image133.png"/><Relationship Id="rId200" Type="http://schemas.openxmlformats.org/officeDocument/2006/relationships/image" Target="../media/image135.png"/><Relationship Id="rId16" Type="http://schemas.openxmlformats.org/officeDocument/2006/relationships/image" Target="../media/image2210.png"/><Relationship Id="rId221" Type="http://schemas.openxmlformats.org/officeDocument/2006/relationships/customXml" Target="../ink/ink147.xml"/><Relationship Id="rId242" Type="http://schemas.openxmlformats.org/officeDocument/2006/relationships/image" Target="../media/image156.png"/><Relationship Id="rId263" Type="http://schemas.openxmlformats.org/officeDocument/2006/relationships/customXml" Target="../ink/ink168.xml"/><Relationship Id="rId284" Type="http://schemas.openxmlformats.org/officeDocument/2006/relationships/image" Target="../media/image177.png"/><Relationship Id="rId319" Type="http://schemas.openxmlformats.org/officeDocument/2006/relationships/customXml" Target="../ink/ink196.xml"/><Relationship Id="rId37" Type="http://schemas.openxmlformats.org/officeDocument/2006/relationships/customXml" Target="../ink/ink55.xml"/><Relationship Id="rId58" Type="http://schemas.openxmlformats.org/officeDocument/2006/relationships/image" Target="../media/image64.png"/><Relationship Id="rId79" Type="http://schemas.openxmlformats.org/officeDocument/2006/relationships/customXml" Target="../ink/ink76.xml"/><Relationship Id="rId102" Type="http://schemas.openxmlformats.org/officeDocument/2006/relationships/image" Target="../media/image86.png"/><Relationship Id="rId123" Type="http://schemas.openxmlformats.org/officeDocument/2006/relationships/customXml" Target="../ink/ink98.xml"/><Relationship Id="rId144" Type="http://schemas.openxmlformats.org/officeDocument/2006/relationships/image" Target="../media/image107.png"/><Relationship Id="rId330" Type="http://schemas.openxmlformats.org/officeDocument/2006/relationships/image" Target="../media/image200.png"/><Relationship Id="rId90" Type="http://schemas.openxmlformats.org/officeDocument/2006/relationships/image" Target="../media/image80.png"/><Relationship Id="rId165" Type="http://schemas.openxmlformats.org/officeDocument/2006/relationships/customXml" Target="../ink/ink119.xml"/><Relationship Id="rId186" Type="http://schemas.openxmlformats.org/officeDocument/2006/relationships/image" Target="../media/image128.png"/><Relationship Id="rId351" Type="http://schemas.openxmlformats.org/officeDocument/2006/relationships/customXml" Target="../ink/ink212.xml"/><Relationship Id="rId211" Type="http://schemas.openxmlformats.org/officeDocument/2006/relationships/customXml" Target="../ink/ink142.xml"/><Relationship Id="rId232" Type="http://schemas.openxmlformats.org/officeDocument/2006/relationships/image" Target="../media/image151.png"/><Relationship Id="rId253" Type="http://schemas.openxmlformats.org/officeDocument/2006/relationships/customXml" Target="../ink/ink163.xml"/><Relationship Id="rId274" Type="http://schemas.openxmlformats.org/officeDocument/2006/relationships/image" Target="../media/image172.png"/><Relationship Id="rId295" Type="http://schemas.openxmlformats.org/officeDocument/2006/relationships/customXml" Target="../ink/ink184.xml"/><Relationship Id="rId309" Type="http://schemas.openxmlformats.org/officeDocument/2006/relationships/customXml" Target="../ink/ink191.xml"/><Relationship Id="rId27" Type="http://schemas.openxmlformats.org/officeDocument/2006/relationships/customXml" Target="../ink/ink50.xml"/><Relationship Id="rId48" Type="http://schemas.openxmlformats.org/officeDocument/2006/relationships/image" Target="../media/image59.png"/><Relationship Id="rId69" Type="http://schemas.openxmlformats.org/officeDocument/2006/relationships/customXml" Target="../ink/ink71.xml"/><Relationship Id="rId113" Type="http://schemas.openxmlformats.org/officeDocument/2006/relationships/customXml" Target="../ink/ink93.xml"/><Relationship Id="rId134" Type="http://schemas.openxmlformats.org/officeDocument/2006/relationships/image" Target="../media/image102.png"/><Relationship Id="rId320" Type="http://schemas.openxmlformats.org/officeDocument/2006/relationships/image" Target="../media/image195.png"/><Relationship Id="rId80" Type="http://schemas.openxmlformats.org/officeDocument/2006/relationships/image" Target="../media/image75.png"/><Relationship Id="rId155" Type="http://schemas.openxmlformats.org/officeDocument/2006/relationships/customXml" Target="../ink/ink114.xml"/><Relationship Id="rId176" Type="http://schemas.openxmlformats.org/officeDocument/2006/relationships/image" Target="../media/image123.png"/><Relationship Id="rId197" Type="http://schemas.openxmlformats.org/officeDocument/2006/relationships/customXml" Target="../ink/ink135.xml"/><Relationship Id="rId341" Type="http://schemas.openxmlformats.org/officeDocument/2006/relationships/customXml" Target="../ink/ink207.xml"/><Relationship Id="rId362" Type="http://schemas.openxmlformats.org/officeDocument/2006/relationships/image" Target="../media/image216.png"/><Relationship Id="rId201" Type="http://schemas.openxmlformats.org/officeDocument/2006/relationships/customXml" Target="../ink/ink137.xml"/><Relationship Id="rId222" Type="http://schemas.openxmlformats.org/officeDocument/2006/relationships/image" Target="../media/image146.png"/><Relationship Id="rId243" Type="http://schemas.openxmlformats.org/officeDocument/2006/relationships/customXml" Target="../ink/ink158.xml"/><Relationship Id="rId264" Type="http://schemas.openxmlformats.org/officeDocument/2006/relationships/image" Target="../media/image167.png"/><Relationship Id="rId285" Type="http://schemas.openxmlformats.org/officeDocument/2006/relationships/customXml" Target="../ink/ink179.xml"/><Relationship Id="rId17" Type="http://schemas.openxmlformats.org/officeDocument/2006/relationships/customXml" Target="../ink/ink45.xml"/><Relationship Id="rId38" Type="http://schemas.openxmlformats.org/officeDocument/2006/relationships/image" Target="../media/image54.png"/><Relationship Id="rId59" Type="http://schemas.openxmlformats.org/officeDocument/2006/relationships/customXml" Target="../ink/ink66.xml"/><Relationship Id="rId103" Type="http://schemas.openxmlformats.org/officeDocument/2006/relationships/customXml" Target="../ink/ink88.xml"/><Relationship Id="rId124" Type="http://schemas.openxmlformats.org/officeDocument/2006/relationships/image" Target="../media/image97.png"/><Relationship Id="rId310" Type="http://schemas.openxmlformats.org/officeDocument/2006/relationships/image" Target="../media/image190.png"/><Relationship Id="rId70" Type="http://schemas.openxmlformats.org/officeDocument/2006/relationships/image" Target="../media/image70.png"/><Relationship Id="rId91" Type="http://schemas.openxmlformats.org/officeDocument/2006/relationships/customXml" Target="../ink/ink82.xml"/><Relationship Id="rId145" Type="http://schemas.openxmlformats.org/officeDocument/2006/relationships/customXml" Target="../ink/ink109.xml"/><Relationship Id="rId166" Type="http://schemas.openxmlformats.org/officeDocument/2006/relationships/image" Target="../media/image118.png"/><Relationship Id="rId187" Type="http://schemas.openxmlformats.org/officeDocument/2006/relationships/customXml" Target="../ink/ink130.xml"/><Relationship Id="rId331" Type="http://schemas.openxmlformats.org/officeDocument/2006/relationships/customXml" Target="../ink/ink202.xml"/><Relationship Id="rId352" Type="http://schemas.openxmlformats.org/officeDocument/2006/relationships/image" Target="../media/image211.png"/><Relationship Id="rId1" Type="http://schemas.openxmlformats.org/officeDocument/2006/relationships/slideLayout" Target="../slideLayouts/slideLayout2.xml"/><Relationship Id="rId212" Type="http://schemas.openxmlformats.org/officeDocument/2006/relationships/image" Target="../media/image141.png"/><Relationship Id="rId233" Type="http://schemas.openxmlformats.org/officeDocument/2006/relationships/customXml" Target="../ink/ink153.xml"/><Relationship Id="rId254" Type="http://schemas.openxmlformats.org/officeDocument/2006/relationships/image" Target="../media/image162.png"/><Relationship Id="rId28" Type="http://schemas.openxmlformats.org/officeDocument/2006/relationships/image" Target="../media/image49.png"/><Relationship Id="rId49" Type="http://schemas.openxmlformats.org/officeDocument/2006/relationships/customXml" Target="../ink/ink61.xml"/><Relationship Id="rId114" Type="http://schemas.openxmlformats.org/officeDocument/2006/relationships/image" Target="../media/image92.png"/><Relationship Id="rId275" Type="http://schemas.openxmlformats.org/officeDocument/2006/relationships/customXml" Target="../ink/ink174.xml"/><Relationship Id="rId296" Type="http://schemas.openxmlformats.org/officeDocument/2006/relationships/image" Target="../media/image183.png"/><Relationship Id="rId300" Type="http://schemas.openxmlformats.org/officeDocument/2006/relationships/image" Target="../media/image185.png"/><Relationship Id="rId60" Type="http://schemas.openxmlformats.org/officeDocument/2006/relationships/image" Target="../media/image65.png"/><Relationship Id="rId81" Type="http://schemas.openxmlformats.org/officeDocument/2006/relationships/customXml" Target="../ink/ink77.xml"/><Relationship Id="rId135" Type="http://schemas.openxmlformats.org/officeDocument/2006/relationships/customXml" Target="../ink/ink104.xml"/><Relationship Id="rId156" Type="http://schemas.openxmlformats.org/officeDocument/2006/relationships/image" Target="../media/image113.png"/><Relationship Id="rId177" Type="http://schemas.openxmlformats.org/officeDocument/2006/relationships/customXml" Target="../ink/ink125.xml"/><Relationship Id="rId198" Type="http://schemas.openxmlformats.org/officeDocument/2006/relationships/image" Target="../media/image134.png"/><Relationship Id="rId321" Type="http://schemas.openxmlformats.org/officeDocument/2006/relationships/customXml" Target="../ink/ink197.xml"/><Relationship Id="rId342" Type="http://schemas.openxmlformats.org/officeDocument/2006/relationships/image" Target="../media/image206.png"/><Relationship Id="rId363" Type="http://schemas.openxmlformats.org/officeDocument/2006/relationships/customXml" Target="../ink/ink218.xml"/><Relationship Id="rId202" Type="http://schemas.openxmlformats.org/officeDocument/2006/relationships/image" Target="../media/image136.png"/><Relationship Id="rId223" Type="http://schemas.openxmlformats.org/officeDocument/2006/relationships/customXml" Target="../ink/ink148.xml"/><Relationship Id="rId244" Type="http://schemas.openxmlformats.org/officeDocument/2006/relationships/image" Target="../media/image157.png"/><Relationship Id="rId18" Type="http://schemas.openxmlformats.org/officeDocument/2006/relationships/image" Target="../media/image2310.png"/><Relationship Id="rId39" Type="http://schemas.openxmlformats.org/officeDocument/2006/relationships/customXml" Target="../ink/ink56.xml"/><Relationship Id="rId265" Type="http://schemas.openxmlformats.org/officeDocument/2006/relationships/customXml" Target="../ink/ink169.xml"/><Relationship Id="rId286" Type="http://schemas.openxmlformats.org/officeDocument/2006/relationships/image" Target="../media/image178.png"/><Relationship Id="rId50" Type="http://schemas.openxmlformats.org/officeDocument/2006/relationships/image" Target="../media/image60.png"/><Relationship Id="rId104" Type="http://schemas.openxmlformats.org/officeDocument/2006/relationships/image" Target="../media/image87.png"/><Relationship Id="rId125" Type="http://schemas.openxmlformats.org/officeDocument/2006/relationships/customXml" Target="../ink/ink99.xml"/><Relationship Id="rId146" Type="http://schemas.openxmlformats.org/officeDocument/2006/relationships/image" Target="../media/image108.png"/><Relationship Id="rId167" Type="http://schemas.openxmlformats.org/officeDocument/2006/relationships/customXml" Target="../ink/ink120.xml"/><Relationship Id="rId188" Type="http://schemas.openxmlformats.org/officeDocument/2006/relationships/image" Target="../media/image129.png"/><Relationship Id="rId311" Type="http://schemas.openxmlformats.org/officeDocument/2006/relationships/customXml" Target="../ink/ink192.xml"/><Relationship Id="rId332" Type="http://schemas.openxmlformats.org/officeDocument/2006/relationships/image" Target="../media/image201.png"/><Relationship Id="rId353" Type="http://schemas.openxmlformats.org/officeDocument/2006/relationships/customXml" Target="../ink/ink213.xml"/><Relationship Id="rId71" Type="http://schemas.openxmlformats.org/officeDocument/2006/relationships/customXml" Target="../ink/ink72.xml"/><Relationship Id="rId92" Type="http://schemas.openxmlformats.org/officeDocument/2006/relationships/image" Target="../media/image81.png"/><Relationship Id="rId213" Type="http://schemas.openxmlformats.org/officeDocument/2006/relationships/customXml" Target="../ink/ink143.xml"/><Relationship Id="rId234" Type="http://schemas.openxmlformats.org/officeDocument/2006/relationships/image" Target="../media/image152.png"/><Relationship Id="rId2" Type="http://schemas.openxmlformats.org/officeDocument/2006/relationships/image" Target="../media/image1.png"/><Relationship Id="rId29" Type="http://schemas.openxmlformats.org/officeDocument/2006/relationships/customXml" Target="../ink/ink51.xml"/><Relationship Id="rId255" Type="http://schemas.openxmlformats.org/officeDocument/2006/relationships/customXml" Target="../ink/ink164.xml"/><Relationship Id="rId276" Type="http://schemas.openxmlformats.org/officeDocument/2006/relationships/image" Target="../media/image173.png"/><Relationship Id="rId297" Type="http://schemas.openxmlformats.org/officeDocument/2006/relationships/customXml" Target="../ink/ink185.xml"/><Relationship Id="rId40" Type="http://schemas.openxmlformats.org/officeDocument/2006/relationships/image" Target="../media/image55.png"/><Relationship Id="rId115" Type="http://schemas.openxmlformats.org/officeDocument/2006/relationships/customXml" Target="../ink/ink94.xml"/><Relationship Id="rId136" Type="http://schemas.openxmlformats.org/officeDocument/2006/relationships/image" Target="../media/image103.png"/><Relationship Id="rId157" Type="http://schemas.openxmlformats.org/officeDocument/2006/relationships/customXml" Target="../ink/ink115.xml"/><Relationship Id="rId178" Type="http://schemas.openxmlformats.org/officeDocument/2006/relationships/image" Target="../media/image124.png"/><Relationship Id="rId301" Type="http://schemas.openxmlformats.org/officeDocument/2006/relationships/customXml" Target="../ink/ink187.xml"/><Relationship Id="rId322" Type="http://schemas.openxmlformats.org/officeDocument/2006/relationships/image" Target="../media/image196.png"/><Relationship Id="rId343" Type="http://schemas.openxmlformats.org/officeDocument/2006/relationships/customXml" Target="../ink/ink208.xml"/><Relationship Id="rId364" Type="http://schemas.openxmlformats.org/officeDocument/2006/relationships/image" Target="../media/image217.png"/><Relationship Id="rId61" Type="http://schemas.openxmlformats.org/officeDocument/2006/relationships/customXml" Target="../ink/ink67.xml"/><Relationship Id="rId82" Type="http://schemas.openxmlformats.org/officeDocument/2006/relationships/image" Target="../media/image76.png"/><Relationship Id="rId199" Type="http://schemas.openxmlformats.org/officeDocument/2006/relationships/customXml" Target="../ink/ink136.xml"/><Relationship Id="rId203" Type="http://schemas.openxmlformats.org/officeDocument/2006/relationships/customXml" Target="../ink/ink138.xml"/><Relationship Id="rId19" Type="http://schemas.openxmlformats.org/officeDocument/2006/relationships/customXml" Target="../ink/ink46.xml"/><Relationship Id="rId224" Type="http://schemas.openxmlformats.org/officeDocument/2006/relationships/image" Target="../media/image147.png"/><Relationship Id="rId245" Type="http://schemas.openxmlformats.org/officeDocument/2006/relationships/customXml" Target="../ink/ink159.xml"/><Relationship Id="rId266" Type="http://schemas.openxmlformats.org/officeDocument/2006/relationships/image" Target="../media/image168.png"/><Relationship Id="rId287" Type="http://schemas.openxmlformats.org/officeDocument/2006/relationships/customXml" Target="../ink/ink180.xml"/><Relationship Id="rId30" Type="http://schemas.openxmlformats.org/officeDocument/2006/relationships/image" Target="../media/image50.png"/><Relationship Id="rId105" Type="http://schemas.openxmlformats.org/officeDocument/2006/relationships/customXml" Target="../ink/ink89.xml"/><Relationship Id="rId126" Type="http://schemas.openxmlformats.org/officeDocument/2006/relationships/image" Target="../media/image98.png"/><Relationship Id="rId147" Type="http://schemas.openxmlformats.org/officeDocument/2006/relationships/customXml" Target="../ink/ink110.xml"/><Relationship Id="rId168" Type="http://schemas.openxmlformats.org/officeDocument/2006/relationships/image" Target="../media/image119.png"/><Relationship Id="rId312" Type="http://schemas.openxmlformats.org/officeDocument/2006/relationships/image" Target="../media/image191.png"/><Relationship Id="rId333" Type="http://schemas.openxmlformats.org/officeDocument/2006/relationships/customXml" Target="../ink/ink203.xml"/><Relationship Id="rId354" Type="http://schemas.openxmlformats.org/officeDocument/2006/relationships/image" Target="../media/image212.png"/><Relationship Id="rId51" Type="http://schemas.openxmlformats.org/officeDocument/2006/relationships/customXml" Target="../ink/ink62.xml"/><Relationship Id="rId72" Type="http://schemas.openxmlformats.org/officeDocument/2006/relationships/image" Target="../media/image71.png"/><Relationship Id="rId93" Type="http://schemas.openxmlformats.org/officeDocument/2006/relationships/customXml" Target="../ink/ink83.xml"/><Relationship Id="rId189" Type="http://schemas.openxmlformats.org/officeDocument/2006/relationships/customXml" Target="../ink/ink131.xml"/><Relationship Id="rId3" Type="http://schemas.openxmlformats.org/officeDocument/2006/relationships/image" Target="../media/image2.png"/><Relationship Id="rId214" Type="http://schemas.openxmlformats.org/officeDocument/2006/relationships/image" Target="../media/image142.png"/><Relationship Id="rId235" Type="http://schemas.openxmlformats.org/officeDocument/2006/relationships/customXml" Target="../ink/ink154.xml"/><Relationship Id="rId256" Type="http://schemas.openxmlformats.org/officeDocument/2006/relationships/image" Target="../media/image163.png"/><Relationship Id="rId277" Type="http://schemas.openxmlformats.org/officeDocument/2006/relationships/customXml" Target="../ink/ink175.xml"/><Relationship Id="rId298" Type="http://schemas.openxmlformats.org/officeDocument/2006/relationships/image" Target="../media/image184.png"/><Relationship Id="rId116" Type="http://schemas.openxmlformats.org/officeDocument/2006/relationships/image" Target="../media/image93.png"/><Relationship Id="rId137" Type="http://schemas.openxmlformats.org/officeDocument/2006/relationships/customXml" Target="../ink/ink105.xml"/><Relationship Id="rId158" Type="http://schemas.openxmlformats.org/officeDocument/2006/relationships/image" Target="../media/image114.png"/><Relationship Id="rId302" Type="http://schemas.openxmlformats.org/officeDocument/2006/relationships/image" Target="../media/image186.png"/><Relationship Id="rId323" Type="http://schemas.openxmlformats.org/officeDocument/2006/relationships/customXml" Target="../ink/ink198.xml"/><Relationship Id="rId344" Type="http://schemas.openxmlformats.org/officeDocument/2006/relationships/image" Target="../media/image207.png"/><Relationship Id="rId20" Type="http://schemas.openxmlformats.org/officeDocument/2006/relationships/image" Target="../media/image45.png"/><Relationship Id="rId41" Type="http://schemas.openxmlformats.org/officeDocument/2006/relationships/customXml" Target="../ink/ink57.xml"/><Relationship Id="rId62" Type="http://schemas.openxmlformats.org/officeDocument/2006/relationships/image" Target="../media/image66.png"/><Relationship Id="rId83" Type="http://schemas.openxmlformats.org/officeDocument/2006/relationships/customXml" Target="../ink/ink78.xml"/><Relationship Id="rId179" Type="http://schemas.openxmlformats.org/officeDocument/2006/relationships/customXml" Target="../ink/ink126.xml"/><Relationship Id="rId365" Type="http://schemas.openxmlformats.org/officeDocument/2006/relationships/customXml" Target="../ink/ink219.xml"/><Relationship Id="rId190" Type="http://schemas.openxmlformats.org/officeDocument/2006/relationships/image" Target="../media/image130.png"/><Relationship Id="rId204" Type="http://schemas.openxmlformats.org/officeDocument/2006/relationships/image" Target="../media/image137.png"/><Relationship Id="rId225" Type="http://schemas.openxmlformats.org/officeDocument/2006/relationships/customXml" Target="../ink/ink149.xml"/><Relationship Id="rId246" Type="http://schemas.openxmlformats.org/officeDocument/2006/relationships/image" Target="../media/image158.png"/><Relationship Id="rId267" Type="http://schemas.openxmlformats.org/officeDocument/2006/relationships/customXml" Target="../ink/ink170.xml"/><Relationship Id="rId288" Type="http://schemas.openxmlformats.org/officeDocument/2006/relationships/image" Target="../media/image179.png"/><Relationship Id="rId106" Type="http://schemas.openxmlformats.org/officeDocument/2006/relationships/image" Target="../media/image88.png"/><Relationship Id="rId127" Type="http://schemas.openxmlformats.org/officeDocument/2006/relationships/customXml" Target="../ink/ink100.xml"/><Relationship Id="rId313" Type="http://schemas.openxmlformats.org/officeDocument/2006/relationships/customXml" Target="../ink/ink19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43" Type="http://schemas.openxmlformats.org/officeDocument/2006/relationships/image" Target="../media/image551.emf"/><Relationship Id="rId103" Type="http://schemas.openxmlformats.org/officeDocument/2006/relationships/customXml" Target="../ink/ink509.xml"/><Relationship Id="rId2" Type="http://schemas.openxmlformats.org/officeDocument/2006/relationships/image" Target="../media/image2.png"/><Relationship Id="rId107" Type="http://schemas.openxmlformats.org/officeDocument/2006/relationships/customXml" Target="../ink/ink510.xml"/><Relationship Id="rId1" Type="http://schemas.openxmlformats.org/officeDocument/2006/relationships/slideLayout" Target="../slideLayouts/slideLayout2.xml"/><Relationship Id="rId102" Type="http://schemas.openxmlformats.org/officeDocument/2006/relationships/image" Target="../media/image481.emf"/><Relationship Id="rId5" Type="http://schemas.openxmlformats.org/officeDocument/2006/relationships/customXml" Target="../ink/ink507.xml"/><Relationship Id="rId57" Type="http://schemas.openxmlformats.org/officeDocument/2006/relationships/customXml" Target="../ink/ink508.xml"/><Relationship Id="rId106" Type="http://schemas.openxmlformats.org/officeDocument/2006/relationships/image" Target="../media/image483.emf"/><Relationship Id="rId4" Type="http://schemas.openxmlformats.org/officeDocument/2006/relationships/image" Target="../media/image494.png"/><Relationship Id="rId56" Type="http://schemas.openxmlformats.org/officeDocument/2006/relationships/image" Target="../media/image458.emf"/></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94.png"/><Relationship Id="rId4" Type="http://schemas.openxmlformats.org/officeDocument/2006/relationships/image" Target="../media/image49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96.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3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511.xml"/><Relationship Id="rId5" Type="http://schemas.openxmlformats.org/officeDocument/2006/relationships/image" Target="../media/image497.png"/><Relationship Id="rId4" Type="http://schemas.openxmlformats.org/officeDocument/2006/relationships/image" Target="../media/image496.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9.emf"/><Relationship Id="rId5" Type="http://schemas.openxmlformats.org/officeDocument/2006/relationships/customXml" Target="../ink/ink512.xml"/><Relationship Id="rId4" Type="http://schemas.openxmlformats.org/officeDocument/2006/relationships/image" Target="../media/image498.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3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513.xml"/><Relationship Id="rId5" Type="http://schemas.openxmlformats.org/officeDocument/2006/relationships/image" Target="../media/image500.png"/><Relationship Id="rId4" Type="http://schemas.openxmlformats.org/officeDocument/2006/relationships/image" Target="../media/image498.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0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02.png"/><Relationship Id="rId4" Type="http://schemas.openxmlformats.org/officeDocument/2006/relationships/image" Target="../media/image50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7" Type="http://schemas.openxmlformats.org/officeDocument/2006/relationships/image" Target="../media/image277.png"/><Relationship Id="rId21" Type="http://schemas.openxmlformats.org/officeDocument/2006/relationships/image" Target="../media/image229.png"/><Relationship Id="rId42" Type="http://schemas.openxmlformats.org/officeDocument/2006/relationships/customXml" Target="../ink/ink238.xml"/><Relationship Id="rId63" Type="http://schemas.openxmlformats.org/officeDocument/2006/relationships/image" Target="../media/image250.png"/><Relationship Id="rId84" Type="http://schemas.openxmlformats.org/officeDocument/2006/relationships/customXml" Target="../ink/ink259.xml"/><Relationship Id="rId138" Type="http://schemas.openxmlformats.org/officeDocument/2006/relationships/customXml" Target="../ink/ink286.xml"/><Relationship Id="rId159" Type="http://schemas.openxmlformats.org/officeDocument/2006/relationships/image" Target="../media/image298.png"/><Relationship Id="rId170" Type="http://schemas.openxmlformats.org/officeDocument/2006/relationships/customXml" Target="../ink/ink302.xml"/><Relationship Id="rId191" Type="http://schemas.openxmlformats.org/officeDocument/2006/relationships/image" Target="../media/image174.png"/><Relationship Id="rId205" Type="http://schemas.openxmlformats.org/officeDocument/2006/relationships/image" Target="../media/image320.png"/><Relationship Id="rId107" Type="http://schemas.openxmlformats.org/officeDocument/2006/relationships/image" Target="../media/image272.png"/><Relationship Id="rId11" Type="http://schemas.openxmlformats.org/officeDocument/2006/relationships/image" Target="../media/image224.png"/><Relationship Id="rId32" Type="http://schemas.openxmlformats.org/officeDocument/2006/relationships/customXml" Target="../ink/ink233.xml"/><Relationship Id="rId53" Type="http://schemas.openxmlformats.org/officeDocument/2006/relationships/image" Target="../media/image245.png"/><Relationship Id="rId74" Type="http://schemas.openxmlformats.org/officeDocument/2006/relationships/customXml" Target="../ink/ink254.xml"/><Relationship Id="rId128" Type="http://schemas.openxmlformats.org/officeDocument/2006/relationships/customXml" Target="../ink/ink281.xml"/><Relationship Id="rId149" Type="http://schemas.openxmlformats.org/officeDocument/2006/relationships/image" Target="../media/image293.png"/><Relationship Id="rId5" Type="http://schemas.openxmlformats.org/officeDocument/2006/relationships/image" Target="../media/image4.png"/><Relationship Id="rId95" Type="http://schemas.openxmlformats.org/officeDocument/2006/relationships/image" Target="../media/image266.png"/><Relationship Id="rId160" Type="http://schemas.openxmlformats.org/officeDocument/2006/relationships/customXml" Target="../ink/ink297.xml"/><Relationship Id="rId181" Type="http://schemas.openxmlformats.org/officeDocument/2006/relationships/image" Target="../media/image309.png"/><Relationship Id="rId216" Type="http://schemas.openxmlformats.org/officeDocument/2006/relationships/customXml" Target="../ink/ink325.xml"/><Relationship Id="rId211" Type="http://schemas.openxmlformats.org/officeDocument/2006/relationships/image" Target="../media/image323.png"/><Relationship Id="rId22" Type="http://schemas.openxmlformats.org/officeDocument/2006/relationships/customXml" Target="../ink/ink228.xml"/><Relationship Id="rId27" Type="http://schemas.openxmlformats.org/officeDocument/2006/relationships/image" Target="../media/image232.png"/><Relationship Id="rId43" Type="http://schemas.openxmlformats.org/officeDocument/2006/relationships/image" Target="../media/image240.png"/><Relationship Id="rId48" Type="http://schemas.openxmlformats.org/officeDocument/2006/relationships/customXml" Target="../ink/ink241.xml"/><Relationship Id="rId64" Type="http://schemas.openxmlformats.org/officeDocument/2006/relationships/customXml" Target="../ink/ink249.xml"/><Relationship Id="rId69" Type="http://schemas.openxmlformats.org/officeDocument/2006/relationships/image" Target="../media/image253.png"/><Relationship Id="rId113" Type="http://schemas.openxmlformats.org/officeDocument/2006/relationships/image" Target="../media/image275.png"/><Relationship Id="rId118" Type="http://schemas.openxmlformats.org/officeDocument/2006/relationships/customXml" Target="../ink/ink276.xml"/><Relationship Id="rId134" Type="http://schemas.openxmlformats.org/officeDocument/2006/relationships/customXml" Target="../ink/ink284.xml"/><Relationship Id="rId139" Type="http://schemas.openxmlformats.org/officeDocument/2006/relationships/image" Target="../media/image288.png"/><Relationship Id="rId80" Type="http://schemas.openxmlformats.org/officeDocument/2006/relationships/customXml" Target="../ink/ink257.xml"/><Relationship Id="rId85" Type="http://schemas.openxmlformats.org/officeDocument/2006/relationships/image" Target="../media/image261.png"/><Relationship Id="rId150" Type="http://schemas.openxmlformats.org/officeDocument/2006/relationships/customXml" Target="../ink/ink292.xml"/><Relationship Id="rId155" Type="http://schemas.openxmlformats.org/officeDocument/2006/relationships/image" Target="../media/image296.png"/><Relationship Id="rId171" Type="http://schemas.openxmlformats.org/officeDocument/2006/relationships/image" Target="../media/image304.png"/><Relationship Id="rId176" Type="http://schemas.openxmlformats.org/officeDocument/2006/relationships/customXml" Target="../ink/ink305.xml"/><Relationship Id="rId192" Type="http://schemas.openxmlformats.org/officeDocument/2006/relationships/customXml" Target="../ink/ink313.xml"/><Relationship Id="rId197" Type="http://schemas.openxmlformats.org/officeDocument/2006/relationships/image" Target="../media/image316.png"/><Relationship Id="rId206" Type="http://schemas.openxmlformats.org/officeDocument/2006/relationships/customXml" Target="../ink/ink320.xml"/><Relationship Id="rId201" Type="http://schemas.openxmlformats.org/officeDocument/2006/relationships/image" Target="../media/image318.png"/><Relationship Id="rId222" Type="http://schemas.openxmlformats.org/officeDocument/2006/relationships/customXml" Target="../ink/ink328.xml"/><Relationship Id="rId12" Type="http://schemas.openxmlformats.org/officeDocument/2006/relationships/customXml" Target="../ink/ink223.xml"/><Relationship Id="rId17" Type="http://schemas.openxmlformats.org/officeDocument/2006/relationships/image" Target="../media/image227.png"/><Relationship Id="rId33" Type="http://schemas.openxmlformats.org/officeDocument/2006/relationships/image" Target="../media/image235.png"/><Relationship Id="rId38" Type="http://schemas.openxmlformats.org/officeDocument/2006/relationships/customXml" Target="../ink/ink236.xml"/><Relationship Id="rId59" Type="http://schemas.openxmlformats.org/officeDocument/2006/relationships/image" Target="../media/image248.png"/><Relationship Id="rId103" Type="http://schemas.openxmlformats.org/officeDocument/2006/relationships/image" Target="../media/image270.png"/><Relationship Id="rId108" Type="http://schemas.openxmlformats.org/officeDocument/2006/relationships/customXml" Target="../ink/ink271.xml"/><Relationship Id="rId124" Type="http://schemas.openxmlformats.org/officeDocument/2006/relationships/customXml" Target="../ink/ink279.xml"/><Relationship Id="rId129" Type="http://schemas.openxmlformats.org/officeDocument/2006/relationships/image" Target="../media/image283.png"/><Relationship Id="rId54" Type="http://schemas.openxmlformats.org/officeDocument/2006/relationships/customXml" Target="../ink/ink244.xml"/><Relationship Id="rId70" Type="http://schemas.openxmlformats.org/officeDocument/2006/relationships/customXml" Target="../ink/ink252.xml"/><Relationship Id="rId75" Type="http://schemas.openxmlformats.org/officeDocument/2006/relationships/image" Target="../media/image256.png"/><Relationship Id="rId91" Type="http://schemas.openxmlformats.org/officeDocument/2006/relationships/image" Target="../media/image264.png"/><Relationship Id="rId96" Type="http://schemas.openxmlformats.org/officeDocument/2006/relationships/customXml" Target="../ink/ink265.xml"/><Relationship Id="rId140" Type="http://schemas.openxmlformats.org/officeDocument/2006/relationships/customXml" Target="../ink/ink287.xml"/><Relationship Id="rId145" Type="http://schemas.openxmlformats.org/officeDocument/2006/relationships/image" Target="../media/image291.png"/><Relationship Id="rId161" Type="http://schemas.openxmlformats.org/officeDocument/2006/relationships/image" Target="../media/image299.png"/><Relationship Id="rId166" Type="http://schemas.openxmlformats.org/officeDocument/2006/relationships/customXml" Target="../ink/ink300.xml"/><Relationship Id="rId182" Type="http://schemas.openxmlformats.org/officeDocument/2006/relationships/customXml" Target="../ink/ink308.xml"/><Relationship Id="rId187" Type="http://schemas.openxmlformats.org/officeDocument/2006/relationships/image" Target="../media/image312.png"/><Relationship Id="rId217" Type="http://schemas.openxmlformats.org/officeDocument/2006/relationships/image" Target="../media/image326.png"/><Relationship Id="rId1" Type="http://schemas.openxmlformats.org/officeDocument/2006/relationships/slideLayout" Target="../slideLayouts/slideLayout2.xml"/><Relationship Id="rId6" Type="http://schemas.openxmlformats.org/officeDocument/2006/relationships/image" Target="../media/image221.png"/><Relationship Id="rId212" Type="http://schemas.openxmlformats.org/officeDocument/2006/relationships/customXml" Target="../ink/ink323.xml"/><Relationship Id="rId23" Type="http://schemas.openxmlformats.org/officeDocument/2006/relationships/image" Target="../media/image230.png"/><Relationship Id="rId28" Type="http://schemas.openxmlformats.org/officeDocument/2006/relationships/customXml" Target="../ink/ink231.xml"/><Relationship Id="rId49" Type="http://schemas.openxmlformats.org/officeDocument/2006/relationships/image" Target="../media/image243.png"/><Relationship Id="rId114" Type="http://schemas.openxmlformats.org/officeDocument/2006/relationships/customXml" Target="../ink/ink274.xml"/><Relationship Id="rId119" Type="http://schemas.openxmlformats.org/officeDocument/2006/relationships/image" Target="../media/image278.png"/><Relationship Id="rId44" Type="http://schemas.openxmlformats.org/officeDocument/2006/relationships/customXml" Target="../ink/ink239.xml"/><Relationship Id="rId60" Type="http://schemas.openxmlformats.org/officeDocument/2006/relationships/customXml" Target="../ink/ink247.xml"/><Relationship Id="rId65" Type="http://schemas.openxmlformats.org/officeDocument/2006/relationships/image" Target="../media/image251.png"/><Relationship Id="rId81" Type="http://schemas.openxmlformats.org/officeDocument/2006/relationships/image" Target="../media/image259.png"/><Relationship Id="rId86" Type="http://schemas.openxmlformats.org/officeDocument/2006/relationships/customXml" Target="../ink/ink260.xml"/><Relationship Id="rId130" Type="http://schemas.openxmlformats.org/officeDocument/2006/relationships/customXml" Target="../ink/ink282.xml"/><Relationship Id="rId135" Type="http://schemas.openxmlformats.org/officeDocument/2006/relationships/image" Target="../media/image286.png"/><Relationship Id="rId151" Type="http://schemas.openxmlformats.org/officeDocument/2006/relationships/image" Target="../media/image294.png"/><Relationship Id="rId156" Type="http://schemas.openxmlformats.org/officeDocument/2006/relationships/customXml" Target="../ink/ink295.xml"/><Relationship Id="rId177" Type="http://schemas.openxmlformats.org/officeDocument/2006/relationships/image" Target="../media/image307.png"/><Relationship Id="rId198" Type="http://schemas.openxmlformats.org/officeDocument/2006/relationships/customXml" Target="../ink/ink316.xml"/><Relationship Id="rId172" Type="http://schemas.openxmlformats.org/officeDocument/2006/relationships/customXml" Target="../ink/ink303.xml"/><Relationship Id="rId193" Type="http://schemas.openxmlformats.org/officeDocument/2006/relationships/image" Target="../media/image314.png"/><Relationship Id="rId202" Type="http://schemas.openxmlformats.org/officeDocument/2006/relationships/customXml" Target="../ink/ink318.xml"/><Relationship Id="rId207" Type="http://schemas.openxmlformats.org/officeDocument/2006/relationships/image" Target="../media/image321.png"/><Relationship Id="rId223" Type="http://schemas.openxmlformats.org/officeDocument/2006/relationships/image" Target="../media/image329.png"/><Relationship Id="rId13" Type="http://schemas.openxmlformats.org/officeDocument/2006/relationships/image" Target="../media/image225.png"/><Relationship Id="rId18" Type="http://schemas.openxmlformats.org/officeDocument/2006/relationships/customXml" Target="../ink/ink226.xml"/><Relationship Id="rId39" Type="http://schemas.openxmlformats.org/officeDocument/2006/relationships/image" Target="../media/image238.png"/><Relationship Id="rId109" Type="http://schemas.openxmlformats.org/officeDocument/2006/relationships/image" Target="../media/image273.png"/><Relationship Id="rId34" Type="http://schemas.openxmlformats.org/officeDocument/2006/relationships/customXml" Target="../ink/ink234.xml"/><Relationship Id="rId50" Type="http://schemas.openxmlformats.org/officeDocument/2006/relationships/customXml" Target="../ink/ink242.xml"/><Relationship Id="rId55" Type="http://schemas.openxmlformats.org/officeDocument/2006/relationships/image" Target="../media/image246.png"/><Relationship Id="rId76" Type="http://schemas.openxmlformats.org/officeDocument/2006/relationships/customXml" Target="../ink/ink255.xml"/><Relationship Id="rId97" Type="http://schemas.openxmlformats.org/officeDocument/2006/relationships/image" Target="../media/image267.png"/><Relationship Id="rId104" Type="http://schemas.openxmlformats.org/officeDocument/2006/relationships/customXml" Target="../ink/ink269.xml"/><Relationship Id="rId120" Type="http://schemas.openxmlformats.org/officeDocument/2006/relationships/customXml" Target="../ink/ink277.xml"/><Relationship Id="rId125" Type="http://schemas.openxmlformats.org/officeDocument/2006/relationships/image" Target="../media/image281.png"/><Relationship Id="rId141" Type="http://schemas.openxmlformats.org/officeDocument/2006/relationships/image" Target="../media/image289.png"/><Relationship Id="rId146" Type="http://schemas.openxmlformats.org/officeDocument/2006/relationships/customXml" Target="../ink/ink290.xml"/><Relationship Id="rId167" Type="http://schemas.openxmlformats.org/officeDocument/2006/relationships/image" Target="../media/image302.png"/><Relationship Id="rId188" Type="http://schemas.openxmlformats.org/officeDocument/2006/relationships/customXml" Target="../ink/ink311.xml"/><Relationship Id="rId7" Type="http://schemas.openxmlformats.org/officeDocument/2006/relationships/image" Target="../media/image222.png"/><Relationship Id="rId71" Type="http://schemas.openxmlformats.org/officeDocument/2006/relationships/image" Target="../media/image254.png"/><Relationship Id="rId92" Type="http://schemas.openxmlformats.org/officeDocument/2006/relationships/customXml" Target="../ink/ink263.xml"/><Relationship Id="rId162" Type="http://schemas.openxmlformats.org/officeDocument/2006/relationships/customXml" Target="../ink/ink298.xml"/><Relationship Id="rId183" Type="http://schemas.openxmlformats.org/officeDocument/2006/relationships/image" Target="../media/image310.png"/><Relationship Id="rId213" Type="http://schemas.openxmlformats.org/officeDocument/2006/relationships/image" Target="../media/image324.png"/><Relationship Id="rId218" Type="http://schemas.openxmlformats.org/officeDocument/2006/relationships/customXml" Target="../ink/ink326.xml"/><Relationship Id="rId2" Type="http://schemas.openxmlformats.org/officeDocument/2006/relationships/image" Target="../media/image1.png"/><Relationship Id="rId29" Type="http://schemas.openxmlformats.org/officeDocument/2006/relationships/image" Target="../media/image233.png"/><Relationship Id="rId24" Type="http://schemas.openxmlformats.org/officeDocument/2006/relationships/customXml" Target="../ink/ink229.xml"/><Relationship Id="rId40" Type="http://schemas.openxmlformats.org/officeDocument/2006/relationships/customXml" Target="../ink/ink237.xml"/><Relationship Id="rId45" Type="http://schemas.openxmlformats.org/officeDocument/2006/relationships/image" Target="../media/image241.png"/><Relationship Id="rId66" Type="http://schemas.openxmlformats.org/officeDocument/2006/relationships/customXml" Target="../ink/ink250.xml"/><Relationship Id="rId87" Type="http://schemas.openxmlformats.org/officeDocument/2006/relationships/image" Target="../media/image262.png"/><Relationship Id="rId110" Type="http://schemas.openxmlformats.org/officeDocument/2006/relationships/customXml" Target="../ink/ink272.xml"/><Relationship Id="rId115" Type="http://schemas.openxmlformats.org/officeDocument/2006/relationships/image" Target="../media/image276.png"/><Relationship Id="rId131" Type="http://schemas.openxmlformats.org/officeDocument/2006/relationships/image" Target="../media/image284.png"/><Relationship Id="rId136" Type="http://schemas.openxmlformats.org/officeDocument/2006/relationships/customXml" Target="../ink/ink285.xml"/><Relationship Id="rId157" Type="http://schemas.openxmlformats.org/officeDocument/2006/relationships/image" Target="../media/image297.png"/><Relationship Id="rId178" Type="http://schemas.openxmlformats.org/officeDocument/2006/relationships/customXml" Target="../ink/ink306.xml"/><Relationship Id="rId61" Type="http://schemas.openxmlformats.org/officeDocument/2006/relationships/image" Target="../media/image249.png"/><Relationship Id="rId82" Type="http://schemas.openxmlformats.org/officeDocument/2006/relationships/customXml" Target="../ink/ink258.xml"/><Relationship Id="rId152" Type="http://schemas.openxmlformats.org/officeDocument/2006/relationships/customXml" Target="../ink/ink293.xml"/><Relationship Id="rId173" Type="http://schemas.openxmlformats.org/officeDocument/2006/relationships/image" Target="../media/image305.png"/><Relationship Id="rId194" Type="http://schemas.openxmlformats.org/officeDocument/2006/relationships/customXml" Target="../ink/ink314.xml"/><Relationship Id="rId199" Type="http://schemas.openxmlformats.org/officeDocument/2006/relationships/image" Target="../media/image317.png"/><Relationship Id="rId203" Type="http://schemas.openxmlformats.org/officeDocument/2006/relationships/image" Target="../media/image319.png"/><Relationship Id="rId208" Type="http://schemas.openxmlformats.org/officeDocument/2006/relationships/customXml" Target="../ink/ink321.xml"/><Relationship Id="rId19" Type="http://schemas.openxmlformats.org/officeDocument/2006/relationships/image" Target="../media/image228.png"/><Relationship Id="rId14" Type="http://schemas.openxmlformats.org/officeDocument/2006/relationships/customXml" Target="../ink/ink224.xml"/><Relationship Id="rId30" Type="http://schemas.openxmlformats.org/officeDocument/2006/relationships/customXml" Target="../ink/ink232.xml"/><Relationship Id="rId35" Type="http://schemas.openxmlformats.org/officeDocument/2006/relationships/image" Target="../media/image236.png"/><Relationship Id="rId56" Type="http://schemas.openxmlformats.org/officeDocument/2006/relationships/customXml" Target="../ink/ink245.xml"/><Relationship Id="rId77" Type="http://schemas.openxmlformats.org/officeDocument/2006/relationships/image" Target="../media/image257.png"/><Relationship Id="rId100" Type="http://schemas.openxmlformats.org/officeDocument/2006/relationships/customXml" Target="../ink/ink267.xml"/><Relationship Id="rId105" Type="http://schemas.openxmlformats.org/officeDocument/2006/relationships/image" Target="../media/image271.png"/><Relationship Id="rId126" Type="http://schemas.openxmlformats.org/officeDocument/2006/relationships/customXml" Target="../ink/ink280.xml"/><Relationship Id="rId147" Type="http://schemas.openxmlformats.org/officeDocument/2006/relationships/image" Target="../media/image292.png"/><Relationship Id="rId168" Type="http://schemas.openxmlformats.org/officeDocument/2006/relationships/customXml" Target="../ink/ink301.xml"/><Relationship Id="rId8" Type="http://schemas.openxmlformats.org/officeDocument/2006/relationships/customXml" Target="../ink/ink221.xml"/><Relationship Id="rId51" Type="http://schemas.openxmlformats.org/officeDocument/2006/relationships/image" Target="../media/image244.png"/><Relationship Id="rId72" Type="http://schemas.openxmlformats.org/officeDocument/2006/relationships/customXml" Target="../ink/ink253.xml"/><Relationship Id="rId93" Type="http://schemas.openxmlformats.org/officeDocument/2006/relationships/image" Target="../media/image265.png"/><Relationship Id="rId98" Type="http://schemas.openxmlformats.org/officeDocument/2006/relationships/customXml" Target="../ink/ink266.xml"/><Relationship Id="rId121" Type="http://schemas.openxmlformats.org/officeDocument/2006/relationships/image" Target="../media/image279.png"/><Relationship Id="rId142" Type="http://schemas.openxmlformats.org/officeDocument/2006/relationships/customXml" Target="../ink/ink288.xml"/><Relationship Id="rId163" Type="http://schemas.openxmlformats.org/officeDocument/2006/relationships/image" Target="../media/image300.png"/><Relationship Id="rId184" Type="http://schemas.openxmlformats.org/officeDocument/2006/relationships/customXml" Target="../ink/ink309.xml"/><Relationship Id="rId189" Type="http://schemas.openxmlformats.org/officeDocument/2006/relationships/image" Target="../media/image313.png"/><Relationship Id="rId219" Type="http://schemas.openxmlformats.org/officeDocument/2006/relationships/image" Target="../media/image327.png"/><Relationship Id="rId3" Type="http://schemas.openxmlformats.org/officeDocument/2006/relationships/image" Target="../media/image2.png"/><Relationship Id="rId214" Type="http://schemas.openxmlformats.org/officeDocument/2006/relationships/customXml" Target="../ink/ink324.xml"/><Relationship Id="rId25" Type="http://schemas.openxmlformats.org/officeDocument/2006/relationships/image" Target="../media/image231.png"/><Relationship Id="rId46" Type="http://schemas.openxmlformats.org/officeDocument/2006/relationships/customXml" Target="../ink/ink240.xml"/><Relationship Id="rId67" Type="http://schemas.openxmlformats.org/officeDocument/2006/relationships/image" Target="../media/image252.png"/><Relationship Id="rId116" Type="http://schemas.openxmlformats.org/officeDocument/2006/relationships/customXml" Target="../ink/ink275.xml"/><Relationship Id="rId137" Type="http://schemas.openxmlformats.org/officeDocument/2006/relationships/image" Target="../media/image287.png"/><Relationship Id="rId158" Type="http://schemas.openxmlformats.org/officeDocument/2006/relationships/customXml" Target="../ink/ink296.xml"/><Relationship Id="rId20" Type="http://schemas.openxmlformats.org/officeDocument/2006/relationships/customXml" Target="../ink/ink227.xml"/><Relationship Id="rId41" Type="http://schemas.openxmlformats.org/officeDocument/2006/relationships/image" Target="../media/image239.png"/><Relationship Id="rId62" Type="http://schemas.openxmlformats.org/officeDocument/2006/relationships/customXml" Target="../ink/ink248.xml"/><Relationship Id="rId83" Type="http://schemas.openxmlformats.org/officeDocument/2006/relationships/image" Target="../media/image260.png"/><Relationship Id="rId88" Type="http://schemas.openxmlformats.org/officeDocument/2006/relationships/customXml" Target="../ink/ink261.xml"/><Relationship Id="rId111" Type="http://schemas.openxmlformats.org/officeDocument/2006/relationships/image" Target="../media/image274.png"/><Relationship Id="rId132" Type="http://schemas.openxmlformats.org/officeDocument/2006/relationships/customXml" Target="../ink/ink283.xml"/><Relationship Id="rId153" Type="http://schemas.openxmlformats.org/officeDocument/2006/relationships/image" Target="../media/image295.png"/><Relationship Id="rId174" Type="http://schemas.openxmlformats.org/officeDocument/2006/relationships/customXml" Target="../ink/ink304.xml"/><Relationship Id="rId179" Type="http://schemas.openxmlformats.org/officeDocument/2006/relationships/image" Target="../media/image308.png"/><Relationship Id="rId195" Type="http://schemas.openxmlformats.org/officeDocument/2006/relationships/image" Target="../media/image315.png"/><Relationship Id="rId209" Type="http://schemas.openxmlformats.org/officeDocument/2006/relationships/image" Target="../media/image322.png"/><Relationship Id="rId190" Type="http://schemas.openxmlformats.org/officeDocument/2006/relationships/customXml" Target="../ink/ink312.xml"/><Relationship Id="rId204" Type="http://schemas.openxmlformats.org/officeDocument/2006/relationships/customXml" Target="../ink/ink319.xml"/><Relationship Id="rId220" Type="http://schemas.openxmlformats.org/officeDocument/2006/relationships/customXml" Target="../ink/ink327.xml"/><Relationship Id="rId15" Type="http://schemas.openxmlformats.org/officeDocument/2006/relationships/image" Target="../media/image226.png"/><Relationship Id="rId36" Type="http://schemas.openxmlformats.org/officeDocument/2006/relationships/customXml" Target="../ink/ink235.xml"/><Relationship Id="rId57" Type="http://schemas.openxmlformats.org/officeDocument/2006/relationships/image" Target="../media/image247.png"/><Relationship Id="rId106" Type="http://schemas.openxmlformats.org/officeDocument/2006/relationships/customXml" Target="../ink/ink270.xml"/><Relationship Id="rId127" Type="http://schemas.openxmlformats.org/officeDocument/2006/relationships/image" Target="../media/image282.png"/><Relationship Id="rId10" Type="http://schemas.openxmlformats.org/officeDocument/2006/relationships/customXml" Target="../ink/ink222.xml"/><Relationship Id="rId31" Type="http://schemas.openxmlformats.org/officeDocument/2006/relationships/image" Target="../media/image234.png"/><Relationship Id="rId52" Type="http://schemas.openxmlformats.org/officeDocument/2006/relationships/customXml" Target="../ink/ink243.xml"/><Relationship Id="rId73" Type="http://schemas.openxmlformats.org/officeDocument/2006/relationships/image" Target="../media/image255.png"/><Relationship Id="rId78" Type="http://schemas.openxmlformats.org/officeDocument/2006/relationships/customXml" Target="../ink/ink256.xml"/><Relationship Id="rId94" Type="http://schemas.openxmlformats.org/officeDocument/2006/relationships/customXml" Target="../ink/ink264.xml"/><Relationship Id="rId99" Type="http://schemas.openxmlformats.org/officeDocument/2006/relationships/image" Target="../media/image268.png"/><Relationship Id="rId101" Type="http://schemas.openxmlformats.org/officeDocument/2006/relationships/image" Target="../media/image269.png"/><Relationship Id="rId122" Type="http://schemas.openxmlformats.org/officeDocument/2006/relationships/customXml" Target="../ink/ink278.xml"/><Relationship Id="rId143" Type="http://schemas.openxmlformats.org/officeDocument/2006/relationships/image" Target="../media/image290.png"/><Relationship Id="rId148" Type="http://schemas.openxmlformats.org/officeDocument/2006/relationships/customXml" Target="../ink/ink291.xml"/><Relationship Id="rId164" Type="http://schemas.openxmlformats.org/officeDocument/2006/relationships/customXml" Target="../ink/ink299.xml"/><Relationship Id="rId169" Type="http://schemas.openxmlformats.org/officeDocument/2006/relationships/image" Target="../media/image303.png"/><Relationship Id="rId185" Type="http://schemas.openxmlformats.org/officeDocument/2006/relationships/image" Target="../media/image311.png"/><Relationship Id="rId4" Type="http://schemas.openxmlformats.org/officeDocument/2006/relationships/image" Target="../media/image3.png"/><Relationship Id="rId9" Type="http://schemas.openxmlformats.org/officeDocument/2006/relationships/image" Target="../media/image223.png"/><Relationship Id="rId180" Type="http://schemas.openxmlformats.org/officeDocument/2006/relationships/customXml" Target="../ink/ink307.xml"/><Relationship Id="rId210" Type="http://schemas.openxmlformats.org/officeDocument/2006/relationships/customXml" Target="../ink/ink322.xml"/><Relationship Id="rId215" Type="http://schemas.openxmlformats.org/officeDocument/2006/relationships/image" Target="../media/image325.png"/><Relationship Id="rId26" Type="http://schemas.openxmlformats.org/officeDocument/2006/relationships/customXml" Target="../ink/ink230.xml"/><Relationship Id="rId47" Type="http://schemas.openxmlformats.org/officeDocument/2006/relationships/image" Target="../media/image242.png"/><Relationship Id="rId68" Type="http://schemas.openxmlformats.org/officeDocument/2006/relationships/customXml" Target="../ink/ink251.xml"/><Relationship Id="rId89" Type="http://schemas.openxmlformats.org/officeDocument/2006/relationships/image" Target="../media/image263.png"/><Relationship Id="rId112" Type="http://schemas.openxmlformats.org/officeDocument/2006/relationships/customXml" Target="../ink/ink273.xml"/><Relationship Id="rId133" Type="http://schemas.openxmlformats.org/officeDocument/2006/relationships/image" Target="../media/image285.png"/><Relationship Id="rId154" Type="http://schemas.openxmlformats.org/officeDocument/2006/relationships/customXml" Target="../ink/ink294.xml"/><Relationship Id="rId175" Type="http://schemas.openxmlformats.org/officeDocument/2006/relationships/image" Target="../media/image306.png"/><Relationship Id="rId196" Type="http://schemas.openxmlformats.org/officeDocument/2006/relationships/customXml" Target="../ink/ink315.xml"/><Relationship Id="rId200" Type="http://schemas.openxmlformats.org/officeDocument/2006/relationships/customXml" Target="../ink/ink317.xml"/><Relationship Id="rId16" Type="http://schemas.openxmlformats.org/officeDocument/2006/relationships/customXml" Target="../ink/ink225.xml"/><Relationship Id="rId221" Type="http://schemas.openxmlformats.org/officeDocument/2006/relationships/image" Target="../media/image328.png"/><Relationship Id="rId37" Type="http://schemas.openxmlformats.org/officeDocument/2006/relationships/image" Target="../media/image237.png"/><Relationship Id="rId58" Type="http://schemas.openxmlformats.org/officeDocument/2006/relationships/customXml" Target="../ink/ink246.xml"/><Relationship Id="rId79" Type="http://schemas.openxmlformats.org/officeDocument/2006/relationships/image" Target="../media/image258.png"/><Relationship Id="rId102" Type="http://schemas.openxmlformats.org/officeDocument/2006/relationships/customXml" Target="../ink/ink268.xml"/><Relationship Id="rId123" Type="http://schemas.openxmlformats.org/officeDocument/2006/relationships/image" Target="../media/image280.png"/><Relationship Id="rId144" Type="http://schemas.openxmlformats.org/officeDocument/2006/relationships/customXml" Target="../ink/ink289.xml"/><Relationship Id="rId90" Type="http://schemas.openxmlformats.org/officeDocument/2006/relationships/customXml" Target="../ink/ink262.xml"/><Relationship Id="rId165" Type="http://schemas.openxmlformats.org/officeDocument/2006/relationships/image" Target="../media/image301.png"/><Relationship Id="rId186" Type="http://schemas.openxmlformats.org/officeDocument/2006/relationships/customXml" Target="../ink/ink310.xml"/></Relationships>
</file>

<file path=ppt/slides/_rels/slide7.xml.rels><?xml version="1.0" encoding="UTF-8" standalone="yes"?>
<Relationships xmlns="http://schemas.openxmlformats.org/package/2006/relationships"><Relationship Id="rId117" Type="http://schemas.openxmlformats.org/officeDocument/2006/relationships/customXml" Target="../ink/ink385.xml"/><Relationship Id="rId21" Type="http://schemas.openxmlformats.org/officeDocument/2006/relationships/customXml" Target="../ink/ink337.xml"/><Relationship Id="rId42" Type="http://schemas.openxmlformats.org/officeDocument/2006/relationships/image" Target="../media/image348.png"/><Relationship Id="rId63" Type="http://schemas.openxmlformats.org/officeDocument/2006/relationships/customXml" Target="../ink/ink358.xml"/><Relationship Id="rId84" Type="http://schemas.openxmlformats.org/officeDocument/2006/relationships/image" Target="../media/image369.png"/><Relationship Id="rId138" Type="http://schemas.openxmlformats.org/officeDocument/2006/relationships/customXml" Target="../ink/ink396.xml"/><Relationship Id="rId159" Type="http://schemas.openxmlformats.org/officeDocument/2006/relationships/image" Target="../media/image406.png"/><Relationship Id="rId170" Type="http://schemas.openxmlformats.org/officeDocument/2006/relationships/customXml" Target="../ink/ink412.xml"/><Relationship Id="rId191" Type="http://schemas.openxmlformats.org/officeDocument/2006/relationships/image" Target="../media/image422.png"/><Relationship Id="rId205" Type="http://schemas.openxmlformats.org/officeDocument/2006/relationships/image" Target="../media/image429.png"/><Relationship Id="rId226" Type="http://schemas.openxmlformats.org/officeDocument/2006/relationships/customXml" Target="../ink/ink440.xml"/><Relationship Id="rId107" Type="http://schemas.openxmlformats.org/officeDocument/2006/relationships/customXml" Target="../ink/ink380.xml"/><Relationship Id="rId11" Type="http://schemas.openxmlformats.org/officeDocument/2006/relationships/customXml" Target="../ink/ink332.xml"/><Relationship Id="rId32" Type="http://schemas.openxmlformats.org/officeDocument/2006/relationships/image" Target="../media/image344.png"/><Relationship Id="rId53" Type="http://schemas.openxmlformats.org/officeDocument/2006/relationships/customXml" Target="../ink/ink353.xml"/><Relationship Id="rId74" Type="http://schemas.openxmlformats.org/officeDocument/2006/relationships/image" Target="../media/image364.png"/><Relationship Id="rId128" Type="http://schemas.openxmlformats.org/officeDocument/2006/relationships/image" Target="../media/image391.png"/><Relationship Id="rId149" Type="http://schemas.openxmlformats.org/officeDocument/2006/relationships/image" Target="../media/image401.png"/><Relationship Id="rId5" Type="http://schemas.openxmlformats.org/officeDocument/2006/relationships/customXml" Target="../ink/ink329.xml"/><Relationship Id="rId95" Type="http://schemas.openxmlformats.org/officeDocument/2006/relationships/customXml" Target="../ink/ink374.xml"/><Relationship Id="rId160" Type="http://schemas.openxmlformats.org/officeDocument/2006/relationships/customXml" Target="../ink/ink407.xml"/><Relationship Id="rId181" Type="http://schemas.openxmlformats.org/officeDocument/2006/relationships/image" Target="../media/image417.png"/><Relationship Id="rId216" Type="http://schemas.openxmlformats.org/officeDocument/2006/relationships/customXml" Target="../ink/ink435.xml"/><Relationship Id="rId22" Type="http://schemas.openxmlformats.org/officeDocument/2006/relationships/image" Target="../media/image339.png"/><Relationship Id="rId27" Type="http://schemas.openxmlformats.org/officeDocument/2006/relationships/customXml" Target="../ink/ink340.xml"/><Relationship Id="rId43" Type="http://schemas.openxmlformats.org/officeDocument/2006/relationships/customXml" Target="../ink/ink348.xml"/><Relationship Id="rId48" Type="http://schemas.openxmlformats.org/officeDocument/2006/relationships/image" Target="../media/image351.png"/><Relationship Id="rId64" Type="http://schemas.openxmlformats.org/officeDocument/2006/relationships/image" Target="../media/image359.png"/><Relationship Id="rId69" Type="http://schemas.openxmlformats.org/officeDocument/2006/relationships/customXml" Target="../ink/ink361.xml"/><Relationship Id="rId113" Type="http://schemas.openxmlformats.org/officeDocument/2006/relationships/customXml" Target="../ink/ink383.xml"/><Relationship Id="rId118" Type="http://schemas.openxmlformats.org/officeDocument/2006/relationships/image" Target="../media/image386.png"/><Relationship Id="rId134" Type="http://schemas.openxmlformats.org/officeDocument/2006/relationships/customXml" Target="../ink/ink394.xml"/><Relationship Id="rId139" Type="http://schemas.openxmlformats.org/officeDocument/2006/relationships/image" Target="../media/image396.png"/><Relationship Id="rId80" Type="http://schemas.openxmlformats.org/officeDocument/2006/relationships/image" Target="../media/image367.png"/><Relationship Id="rId85" Type="http://schemas.openxmlformats.org/officeDocument/2006/relationships/customXml" Target="../ink/ink369.xml"/><Relationship Id="rId150" Type="http://schemas.openxmlformats.org/officeDocument/2006/relationships/customXml" Target="../ink/ink402.xml"/><Relationship Id="rId155" Type="http://schemas.openxmlformats.org/officeDocument/2006/relationships/image" Target="../media/image404.png"/><Relationship Id="rId171" Type="http://schemas.openxmlformats.org/officeDocument/2006/relationships/image" Target="../media/image412.png"/><Relationship Id="rId176" Type="http://schemas.openxmlformats.org/officeDocument/2006/relationships/customXml" Target="../ink/ink415.xml"/><Relationship Id="rId192" Type="http://schemas.openxmlformats.org/officeDocument/2006/relationships/customXml" Target="../ink/ink423.xml"/><Relationship Id="rId197" Type="http://schemas.openxmlformats.org/officeDocument/2006/relationships/image" Target="../media/image425.png"/><Relationship Id="rId206" Type="http://schemas.openxmlformats.org/officeDocument/2006/relationships/customXml" Target="../ink/ink430.xml"/><Relationship Id="rId227" Type="http://schemas.openxmlformats.org/officeDocument/2006/relationships/image" Target="../media/image440.png"/><Relationship Id="rId201" Type="http://schemas.openxmlformats.org/officeDocument/2006/relationships/image" Target="../media/image427.png"/><Relationship Id="rId222" Type="http://schemas.openxmlformats.org/officeDocument/2006/relationships/customXml" Target="../ink/ink438.xml"/><Relationship Id="rId12" Type="http://schemas.openxmlformats.org/officeDocument/2006/relationships/image" Target="../media/image334.png"/><Relationship Id="rId17" Type="http://schemas.openxmlformats.org/officeDocument/2006/relationships/customXml" Target="../ink/ink335.xml"/><Relationship Id="rId33" Type="http://schemas.openxmlformats.org/officeDocument/2006/relationships/customXml" Target="../ink/ink343.xml"/><Relationship Id="rId38" Type="http://schemas.openxmlformats.org/officeDocument/2006/relationships/image" Target="../media/image347.png"/><Relationship Id="rId59" Type="http://schemas.openxmlformats.org/officeDocument/2006/relationships/customXml" Target="../ink/ink356.xml"/><Relationship Id="rId103" Type="http://schemas.openxmlformats.org/officeDocument/2006/relationships/customXml" Target="../ink/ink378.xml"/><Relationship Id="rId108" Type="http://schemas.openxmlformats.org/officeDocument/2006/relationships/image" Target="../media/image381.png"/><Relationship Id="rId124" Type="http://schemas.openxmlformats.org/officeDocument/2006/relationships/image" Target="../media/image389.png"/><Relationship Id="rId129" Type="http://schemas.openxmlformats.org/officeDocument/2006/relationships/customXml" Target="../ink/ink391.xml"/><Relationship Id="rId54" Type="http://schemas.openxmlformats.org/officeDocument/2006/relationships/image" Target="../media/image354.png"/><Relationship Id="rId70" Type="http://schemas.openxmlformats.org/officeDocument/2006/relationships/image" Target="../media/image362.png"/><Relationship Id="rId75" Type="http://schemas.openxmlformats.org/officeDocument/2006/relationships/customXml" Target="../ink/ink364.xml"/><Relationship Id="rId91" Type="http://schemas.openxmlformats.org/officeDocument/2006/relationships/customXml" Target="../ink/ink372.xml"/><Relationship Id="rId96" Type="http://schemas.openxmlformats.org/officeDocument/2006/relationships/image" Target="../media/image375.png"/><Relationship Id="rId140" Type="http://schemas.openxmlformats.org/officeDocument/2006/relationships/customXml" Target="../ink/ink397.xml"/><Relationship Id="rId145" Type="http://schemas.openxmlformats.org/officeDocument/2006/relationships/image" Target="../media/image399.png"/><Relationship Id="rId161" Type="http://schemas.openxmlformats.org/officeDocument/2006/relationships/image" Target="../media/image407.png"/><Relationship Id="rId166" Type="http://schemas.openxmlformats.org/officeDocument/2006/relationships/customXml" Target="../ink/ink410.xml"/><Relationship Id="rId182" Type="http://schemas.openxmlformats.org/officeDocument/2006/relationships/customXml" Target="../ink/ink418.xml"/><Relationship Id="rId187" Type="http://schemas.openxmlformats.org/officeDocument/2006/relationships/image" Target="../media/image420.png"/><Relationship Id="rId217" Type="http://schemas.openxmlformats.org/officeDocument/2006/relationships/image" Target="../media/image435.png"/><Relationship Id="rId1" Type="http://schemas.openxmlformats.org/officeDocument/2006/relationships/slideLayout" Target="../slideLayouts/slideLayout2.xml"/><Relationship Id="rId6" Type="http://schemas.openxmlformats.org/officeDocument/2006/relationships/image" Target="../media/image331.png"/><Relationship Id="rId212" Type="http://schemas.openxmlformats.org/officeDocument/2006/relationships/customXml" Target="../ink/ink433.xml"/><Relationship Id="rId23" Type="http://schemas.openxmlformats.org/officeDocument/2006/relationships/customXml" Target="../ink/ink338.xml"/><Relationship Id="rId28" Type="http://schemas.openxmlformats.org/officeDocument/2006/relationships/image" Target="../media/image342.png"/><Relationship Id="rId49" Type="http://schemas.openxmlformats.org/officeDocument/2006/relationships/customXml" Target="../ink/ink351.xml"/><Relationship Id="rId114" Type="http://schemas.openxmlformats.org/officeDocument/2006/relationships/image" Target="../media/image384.png"/><Relationship Id="rId119" Type="http://schemas.openxmlformats.org/officeDocument/2006/relationships/customXml" Target="../ink/ink386.xml"/><Relationship Id="rId44" Type="http://schemas.openxmlformats.org/officeDocument/2006/relationships/image" Target="../media/image349.png"/><Relationship Id="rId60" Type="http://schemas.openxmlformats.org/officeDocument/2006/relationships/image" Target="../media/image357.png"/><Relationship Id="rId65" Type="http://schemas.openxmlformats.org/officeDocument/2006/relationships/customXml" Target="../ink/ink359.xml"/><Relationship Id="rId81" Type="http://schemas.openxmlformats.org/officeDocument/2006/relationships/customXml" Target="../ink/ink367.xml"/><Relationship Id="rId86" Type="http://schemas.openxmlformats.org/officeDocument/2006/relationships/image" Target="../media/image370.png"/><Relationship Id="rId130" Type="http://schemas.openxmlformats.org/officeDocument/2006/relationships/image" Target="../media/image392.png"/><Relationship Id="rId135" Type="http://schemas.openxmlformats.org/officeDocument/2006/relationships/image" Target="../media/image394.png"/><Relationship Id="rId151" Type="http://schemas.openxmlformats.org/officeDocument/2006/relationships/image" Target="../media/image402.png"/><Relationship Id="rId156" Type="http://schemas.openxmlformats.org/officeDocument/2006/relationships/customXml" Target="../ink/ink405.xml"/><Relationship Id="rId177" Type="http://schemas.openxmlformats.org/officeDocument/2006/relationships/image" Target="../media/image415.png"/><Relationship Id="rId198" Type="http://schemas.openxmlformats.org/officeDocument/2006/relationships/customXml" Target="../ink/ink426.xml"/><Relationship Id="rId172" Type="http://schemas.openxmlformats.org/officeDocument/2006/relationships/customXml" Target="../ink/ink413.xml"/><Relationship Id="rId193" Type="http://schemas.openxmlformats.org/officeDocument/2006/relationships/image" Target="../media/image423.png"/><Relationship Id="rId202" Type="http://schemas.openxmlformats.org/officeDocument/2006/relationships/customXml" Target="../ink/ink428.xml"/><Relationship Id="rId207" Type="http://schemas.openxmlformats.org/officeDocument/2006/relationships/image" Target="../media/image430.png"/><Relationship Id="rId223" Type="http://schemas.openxmlformats.org/officeDocument/2006/relationships/image" Target="../media/image438.png"/><Relationship Id="rId228" Type="http://schemas.openxmlformats.org/officeDocument/2006/relationships/customXml" Target="../ink/ink441.xml"/><Relationship Id="rId13" Type="http://schemas.openxmlformats.org/officeDocument/2006/relationships/customXml" Target="../ink/ink333.xml"/><Relationship Id="rId18" Type="http://schemas.openxmlformats.org/officeDocument/2006/relationships/image" Target="../media/image337.png"/><Relationship Id="rId39" Type="http://schemas.openxmlformats.org/officeDocument/2006/relationships/customXml" Target="../ink/ink346.xml"/><Relationship Id="rId109" Type="http://schemas.openxmlformats.org/officeDocument/2006/relationships/customXml" Target="../ink/ink381.xml"/><Relationship Id="rId34" Type="http://schemas.openxmlformats.org/officeDocument/2006/relationships/image" Target="../media/image345.png"/><Relationship Id="rId50" Type="http://schemas.openxmlformats.org/officeDocument/2006/relationships/image" Target="../media/image352.png"/><Relationship Id="rId55" Type="http://schemas.openxmlformats.org/officeDocument/2006/relationships/customXml" Target="../ink/ink354.xml"/><Relationship Id="rId76" Type="http://schemas.openxmlformats.org/officeDocument/2006/relationships/image" Target="../media/image365.png"/><Relationship Id="rId97" Type="http://schemas.openxmlformats.org/officeDocument/2006/relationships/customXml" Target="../ink/ink375.xml"/><Relationship Id="rId104" Type="http://schemas.openxmlformats.org/officeDocument/2006/relationships/image" Target="../media/image379.png"/><Relationship Id="rId120" Type="http://schemas.openxmlformats.org/officeDocument/2006/relationships/image" Target="../media/image387.png"/><Relationship Id="rId125" Type="http://schemas.openxmlformats.org/officeDocument/2006/relationships/customXml" Target="../ink/ink389.xml"/><Relationship Id="rId141" Type="http://schemas.openxmlformats.org/officeDocument/2006/relationships/image" Target="../media/image397.png"/><Relationship Id="rId146" Type="http://schemas.openxmlformats.org/officeDocument/2006/relationships/customXml" Target="../ink/ink400.xml"/><Relationship Id="rId167" Type="http://schemas.openxmlformats.org/officeDocument/2006/relationships/image" Target="../media/image410.png"/><Relationship Id="rId188" Type="http://schemas.openxmlformats.org/officeDocument/2006/relationships/customXml" Target="../ink/ink421.xml"/><Relationship Id="rId7" Type="http://schemas.openxmlformats.org/officeDocument/2006/relationships/customXml" Target="../ink/ink330.xml"/><Relationship Id="rId71" Type="http://schemas.openxmlformats.org/officeDocument/2006/relationships/customXml" Target="../ink/ink362.xml"/><Relationship Id="rId92" Type="http://schemas.openxmlformats.org/officeDocument/2006/relationships/image" Target="../media/image373.png"/><Relationship Id="rId162" Type="http://schemas.openxmlformats.org/officeDocument/2006/relationships/customXml" Target="../ink/ink408.xml"/><Relationship Id="rId183" Type="http://schemas.openxmlformats.org/officeDocument/2006/relationships/image" Target="../media/image418.png"/><Relationship Id="rId213" Type="http://schemas.openxmlformats.org/officeDocument/2006/relationships/image" Target="../media/image433.png"/><Relationship Id="rId218" Type="http://schemas.openxmlformats.org/officeDocument/2006/relationships/customXml" Target="../ink/ink436.xml"/><Relationship Id="rId2" Type="http://schemas.openxmlformats.org/officeDocument/2006/relationships/image" Target="../media/image2.png"/><Relationship Id="rId29" Type="http://schemas.openxmlformats.org/officeDocument/2006/relationships/customXml" Target="../ink/ink341.xml"/><Relationship Id="rId24" Type="http://schemas.openxmlformats.org/officeDocument/2006/relationships/image" Target="../media/image340.png"/><Relationship Id="rId40" Type="http://schemas.openxmlformats.org/officeDocument/2006/relationships/image" Target="../media/image174.png"/><Relationship Id="rId45" Type="http://schemas.openxmlformats.org/officeDocument/2006/relationships/customXml" Target="../ink/ink349.xml"/><Relationship Id="rId66" Type="http://schemas.openxmlformats.org/officeDocument/2006/relationships/image" Target="../media/image360.png"/><Relationship Id="rId87" Type="http://schemas.openxmlformats.org/officeDocument/2006/relationships/customXml" Target="../ink/ink370.xml"/><Relationship Id="rId110" Type="http://schemas.openxmlformats.org/officeDocument/2006/relationships/image" Target="../media/image382.png"/><Relationship Id="rId115" Type="http://schemas.openxmlformats.org/officeDocument/2006/relationships/customXml" Target="../ink/ink384.xml"/><Relationship Id="rId131" Type="http://schemas.openxmlformats.org/officeDocument/2006/relationships/customXml" Target="../ink/ink392.xml"/><Relationship Id="rId136" Type="http://schemas.openxmlformats.org/officeDocument/2006/relationships/customXml" Target="../ink/ink395.xml"/><Relationship Id="rId157" Type="http://schemas.openxmlformats.org/officeDocument/2006/relationships/image" Target="../media/image405.png"/><Relationship Id="rId178" Type="http://schemas.openxmlformats.org/officeDocument/2006/relationships/customXml" Target="../ink/ink416.xml"/><Relationship Id="rId61" Type="http://schemas.openxmlformats.org/officeDocument/2006/relationships/customXml" Target="../ink/ink357.xml"/><Relationship Id="rId82" Type="http://schemas.openxmlformats.org/officeDocument/2006/relationships/image" Target="../media/image368.png"/><Relationship Id="rId152" Type="http://schemas.openxmlformats.org/officeDocument/2006/relationships/customXml" Target="../ink/ink403.xml"/><Relationship Id="rId173" Type="http://schemas.openxmlformats.org/officeDocument/2006/relationships/image" Target="../media/image413.png"/><Relationship Id="rId194" Type="http://schemas.openxmlformats.org/officeDocument/2006/relationships/customXml" Target="../ink/ink424.xml"/><Relationship Id="rId199" Type="http://schemas.openxmlformats.org/officeDocument/2006/relationships/image" Target="../media/image426.png"/><Relationship Id="rId203" Type="http://schemas.openxmlformats.org/officeDocument/2006/relationships/image" Target="../media/image428.png"/><Relationship Id="rId208" Type="http://schemas.openxmlformats.org/officeDocument/2006/relationships/customXml" Target="../ink/ink431.xml"/><Relationship Id="rId229" Type="http://schemas.openxmlformats.org/officeDocument/2006/relationships/image" Target="../media/image441.png"/><Relationship Id="rId19" Type="http://schemas.openxmlformats.org/officeDocument/2006/relationships/customXml" Target="../ink/ink336.xml"/><Relationship Id="rId224" Type="http://schemas.openxmlformats.org/officeDocument/2006/relationships/customXml" Target="../ink/ink439.xml"/><Relationship Id="rId14" Type="http://schemas.openxmlformats.org/officeDocument/2006/relationships/image" Target="../media/image335.png"/><Relationship Id="rId30" Type="http://schemas.openxmlformats.org/officeDocument/2006/relationships/image" Target="../media/image343.png"/><Relationship Id="rId35" Type="http://schemas.openxmlformats.org/officeDocument/2006/relationships/customXml" Target="../ink/ink344.xml"/><Relationship Id="rId56" Type="http://schemas.openxmlformats.org/officeDocument/2006/relationships/image" Target="../media/image355.png"/><Relationship Id="rId77" Type="http://schemas.openxmlformats.org/officeDocument/2006/relationships/customXml" Target="../ink/ink365.xml"/><Relationship Id="rId100" Type="http://schemas.openxmlformats.org/officeDocument/2006/relationships/image" Target="../media/image377.png"/><Relationship Id="rId105" Type="http://schemas.openxmlformats.org/officeDocument/2006/relationships/customXml" Target="../ink/ink379.xml"/><Relationship Id="rId126" Type="http://schemas.openxmlformats.org/officeDocument/2006/relationships/image" Target="../media/image390.png"/><Relationship Id="rId147" Type="http://schemas.openxmlformats.org/officeDocument/2006/relationships/image" Target="../media/image400.png"/><Relationship Id="rId168" Type="http://schemas.openxmlformats.org/officeDocument/2006/relationships/customXml" Target="../ink/ink411.xml"/><Relationship Id="rId8" Type="http://schemas.openxmlformats.org/officeDocument/2006/relationships/image" Target="../media/image332.png"/><Relationship Id="rId51" Type="http://schemas.openxmlformats.org/officeDocument/2006/relationships/customXml" Target="../ink/ink352.xml"/><Relationship Id="rId72" Type="http://schemas.openxmlformats.org/officeDocument/2006/relationships/image" Target="../media/image363.png"/><Relationship Id="rId93" Type="http://schemas.openxmlformats.org/officeDocument/2006/relationships/customXml" Target="../ink/ink373.xml"/><Relationship Id="rId98" Type="http://schemas.openxmlformats.org/officeDocument/2006/relationships/image" Target="../media/image376.png"/><Relationship Id="rId121" Type="http://schemas.openxmlformats.org/officeDocument/2006/relationships/customXml" Target="../ink/ink387.xml"/><Relationship Id="rId142" Type="http://schemas.openxmlformats.org/officeDocument/2006/relationships/customXml" Target="../ink/ink398.xml"/><Relationship Id="rId163" Type="http://schemas.openxmlformats.org/officeDocument/2006/relationships/image" Target="../media/image408.png"/><Relationship Id="rId184" Type="http://schemas.openxmlformats.org/officeDocument/2006/relationships/customXml" Target="../ink/ink419.xml"/><Relationship Id="rId189" Type="http://schemas.openxmlformats.org/officeDocument/2006/relationships/image" Target="../media/image421.png"/><Relationship Id="rId219" Type="http://schemas.openxmlformats.org/officeDocument/2006/relationships/image" Target="../media/image436.png"/><Relationship Id="rId3" Type="http://schemas.openxmlformats.org/officeDocument/2006/relationships/image" Target="../media/image1.png"/><Relationship Id="rId214" Type="http://schemas.openxmlformats.org/officeDocument/2006/relationships/customXml" Target="../ink/ink434.xml"/><Relationship Id="rId25" Type="http://schemas.openxmlformats.org/officeDocument/2006/relationships/customXml" Target="../ink/ink339.xml"/><Relationship Id="rId46" Type="http://schemas.openxmlformats.org/officeDocument/2006/relationships/image" Target="../media/image350.png"/><Relationship Id="rId67" Type="http://schemas.openxmlformats.org/officeDocument/2006/relationships/customXml" Target="../ink/ink360.xml"/><Relationship Id="rId116" Type="http://schemas.openxmlformats.org/officeDocument/2006/relationships/image" Target="../media/image385.png"/><Relationship Id="rId137" Type="http://schemas.openxmlformats.org/officeDocument/2006/relationships/image" Target="../media/image395.png"/><Relationship Id="rId158" Type="http://schemas.openxmlformats.org/officeDocument/2006/relationships/customXml" Target="../ink/ink406.xml"/><Relationship Id="rId20" Type="http://schemas.openxmlformats.org/officeDocument/2006/relationships/image" Target="../media/image338.png"/><Relationship Id="rId41" Type="http://schemas.openxmlformats.org/officeDocument/2006/relationships/customXml" Target="../ink/ink347.xml"/><Relationship Id="rId62" Type="http://schemas.openxmlformats.org/officeDocument/2006/relationships/image" Target="../media/image358.png"/><Relationship Id="rId83" Type="http://schemas.openxmlformats.org/officeDocument/2006/relationships/customXml" Target="../ink/ink368.xml"/><Relationship Id="rId88" Type="http://schemas.openxmlformats.org/officeDocument/2006/relationships/image" Target="../media/image371.png"/><Relationship Id="rId111" Type="http://schemas.openxmlformats.org/officeDocument/2006/relationships/customXml" Target="../ink/ink382.xml"/><Relationship Id="rId132" Type="http://schemas.openxmlformats.org/officeDocument/2006/relationships/customXml" Target="../ink/ink393.xml"/><Relationship Id="rId153" Type="http://schemas.openxmlformats.org/officeDocument/2006/relationships/image" Target="../media/image403.png"/><Relationship Id="rId174" Type="http://schemas.openxmlformats.org/officeDocument/2006/relationships/customXml" Target="../ink/ink414.xml"/><Relationship Id="rId179" Type="http://schemas.openxmlformats.org/officeDocument/2006/relationships/image" Target="../media/image416.png"/><Relationship Id="rId195" Type="http://schemas.openxmlformats.org/officeDocument/2006/relationships/image" Target="../media/image424.png"/><Relationship Id="rId209" Type="http://schemas.openxmlformats.org/officeDocument/2006/relationships/image" Target="../media/image431.png"/><Relationship Id="rId190" Type="http://schemas.openxmlformats.org/officeDocument/2006/relationships/customXml" Target="../ink/ink422.xml"/><Relationship Id="rId204" Type="http://schemas.openxmlformats.org/officeDocument/2006/relationships/customXml" Target="../ink/ink429.xml"/><Relationship Id="rId220" Type="http://schemas.openxmlformats.org/officeDocument/2006/relationships/customXml" Target="../ink/ink437.xml"/><Relationship Id="rId225" Type="http://schemas.openxmlformats.org/officeDocument/2006/relationships/image" Target="../media/image439.png"/><Relationship Id="rId15" Type="http://schemas.openxmlformats.org/officeDocument/2006/relationships/customXml" Target="../ink/ink334.xml"/><Relationship Id="rId36" Type="http://schemas.openxmlformats.org/officeDocument/2006/relationships/image" Target="../media/image346.png"/><Relationship Id="rId57" Type="http://schemas.openxmlformats.org/officeDocument/2006/relationships/customXml" Target="../ink/ink355.xml"/><Relationship Id="rId106" Type="http://schemas.openxmlformats.org/officeDocument/2006/relationships/image" Target="../media/image380.png"/><Relationship Id="rId127" Type="http://schemas.openxmlformats.org/officeDocument/2006/relationships/customXml" Target="../ink/ink390.xml"/><Relationship Id="rId10" Type="http://schemas.openxmlformats.org/officeDocument/2006/relationships/image" Target="../media/image333.png"/><Relationship Id="rId31" Type="http://schemas.openxmlformats.org/officeDocument/2006/relationships/customXml" Target="../ink/ink342.xml"/><Relationship Id="rId52" Type="http://schemas.openxmlformats.org/officeDocument/2006/relationships/image" Target="../media/image353.png"/><Relationship Id="rId73" Type="http://schemas.openxmlformats.org/officeDocument/2006/relationships/customXml" Target="../ink/ink363.xml"/><Relationship Id="rId78" Type="http://schemas.openxmlformats.org/officeDocument/2006/relationships/image" Target="../media/image366.png"/><Relationship Id="rId94" Type="http://schemas.openxmlformats.org/officeDocument/2006/relationships/image" Target="../media/image374.png"/><Relationship Id="rId99" Type="http://schemas.openxmlformats.org/officeDocument/2006/relationships/customXml" Target="../ink/ink376.xml"/><Relationship Id="rId101" Type="http://schemas.openxmlformats.org/officeDocument/2006/relationships/customXml" Target="../ink/ink377.xml"/><Relationship Id="rId122" Type="http://schemas.openxmlformats.org/officeDocument/2006/relationships/image" Target="../media/image388.png"/><Relationship Id="rId143" Type="http://schemas.openxmlformats.org/officeDocument/2006/relationships/image" Target="../media/image398.png"/><Relationship Id="rId148" Type="http://schemas.openxmlformats.org/officeDocument/2006/relationships/customXml" Target="../ink/ink401.xml"/><Relationship Id="rId164" Type="http://schemas.openxmlformats.org/officeDocument/2006/relationships/customXml" Target="../ink/ink409.xml"/><Relationship Id="rId169" Type="http://schemas.openxmlformats.org/officeDocument/2006/relationships/image" Target="../media/image411.png"/><Relationship Id="rId185" Type="http://schemas.openxmlformats.org/officeDocument/2006/relationships/image" Target="../media/image419.png"/><Relationship Id="rId4" Type="http://schemas.openxmlformats.org/officeDocument/2006/relationships/image" Target="../media/image330.png"/><Relationship Id="rId9" Type="http://schemas.openxmlformats.org/officeDocument/2006/relationships/customXml" Target="../ink/ink331.xml"/><Relationship Id="rId180" Type="http://schemas.openxmlformats.org/officeDocument/2006/relationships/customXml" Target="../ink/ink417.xml"/><Relationship Id="rId210" Type="http://schemas.openxmlformats.org/officeDocument/2006/relationships/customXml" Target="../ink/ink432.xml"/><Relationship Id="rId215" Type="http://schemas.openxmlformats.org/officeDocument/2006/relationships/image" Target="../media/image434.png"/><Relationship Id="rId26" Type="http://schemas.openxmlformats.org/officeDocument/2006/relationships/image" Target="../media/image341.png"/><Relationship Id="rId47" Type="http://schemas.openxmlformats.org/officeDocument/2006/relationships/customXml" Target="../ink/ink350.xml"/><Relationship Id="rId68" Type="http://schemas.openxmlformats.org/officeDocument/2006/relationships/image" Target="../media/image361.png"/><Relationship Id="rId89" Type="http://schemas.openxmlformats.org/officeDocument/2006/relationships/customXml" Target="../ink/ink371.xml"/><Relationship Id="rId112" Type="http://schemas.openxmlformats.org/officeDocument/2006/relationships/image" Target="../media/image383.png"/><Relationship Id="rId133" Type="http://schemas.openxmlformats.org/officeDocument/2006/relationships/image" Target="../media/image393.png"/><Relationship Id="rId154" Type="http://schemas.openxmlformats.org/officeDocument/2006/relationships/customXml" Target="../ink/ink404.xml"/><Relationship Id="rId175" Type="http://schemas.openxmlformats.org/officeDocument/2006/relationships/image" Target="../media/image414.png"/><Relationship Id="rId196" Type="http://schemas.openxmlformats.org/officeDocument/2006/relationships/customXml" Target="../ink/ink425.xml"/><Relationship Id="rId200" Type="http://schemas.openxmlformats.org/officeDocument/2006/relationships/customXml" Target="../ink/ink427.xml"/><Relationship Id="rId16" Type="http://schemas.openxmlformats.org/officeDocument/2006/relationships/image" Target="../media/image336.png"/><Relationship Id="rId221" Type="http://schemas.openxmlformats.org/officeDocument/2006/relationships/image" Target="../media/image437.png"/><Relationship Id="rId37" Type="http://schemas.openxmlformats.org/officeDocument/2006/relationships/customXml" Target="../ink/ink345.xml"/><Relationship Id="rId58" Type="http://schemas.openxmlformats.org/officeDocument/2006/relationships/image" Target="../media/image356.png"/><Relationship Id="rId79" Type="http://schemas.openxmlformats.org/officeDocument/2006/relationships/customXml" Target="../ink/ink366.xml"/><Relationship Id="rId102" Type="http://schemas.openxmlformats.org/officeDocument/2006/relationships/image" Target="../media/image378.png"/><Relationship Id="rId123" Type="http://schemas.openxmlformats.org/officeDocument/2006/relationships/customXml" Target="../ink/ink388.xml"/><Relationship Id="rId144" Type="http://schemas.openxmlformats.org/officeDocument/2006/relationships/customXml" Target="../ink/ink399.xml"/><Relationship Id="rId90" Type="http://schemas.openxmlformats.org/officeDocument/2006/relationships/image" Target="../media/image372.png"/><Relationship Id="rId165" Type="http://schemas.openxmlformats.org/officeDocument/2006/relationships/image" Target="../media/image409.png"/><Relationship Id="rId186" Type="http://schemas.openxmlformats.org/officeDocument/2006/relationships/customXml" Target="../ink/ink420.xml"/><Relationship Id="rId211" Type="http://schemas.openxmlformats.org/officeDocument/2006/relationships/image" Target="../media/image432.png"/></Relationships>
</file>

<file path=ppt/slides/_rels/slide8.xml.rels><?xml version="1.0" encoding="UTF-8" standalone="yes"?>
<Relationships xmlns="http://schemas.openxmlformats.org/package/2006/relationships"><Relationship Id="rId3" Type="http://schemas.openxmlformats.org/officeDocument/2006/relationships/image" Target="../media/image443.png"/><Relationship Id="rId2" Type="http://schemas.openxmlformats.org/officeDocument/2006/relationships/image" Target="../media/image442.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2"/>
          <a:stretch>
            <a:fillRect/>
          </a:stretch>
        </p:blipFill>
        <p:spPr>
          <a:xfrm>
            <a:off x="10870049" y="-1822"/>
            <a:ext cx="1324665" cy="826527"/>
          </a:xfrm>
          <a:prstGeom prst="rect">
            <a:avLst/>
          </a:prstGeom>
        </p:spPr>
      </p:pic>
      <p:pic>
        <p:nvPicPr>
          <p:cNvPr id="9"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 xmlns:a16="http://schemas.microsoft.com/office/drawing/2014/main"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 xmlns:a16="http://schemas.microsoft.com/office/drawing/2014/main" id="{C49BA28B-E68A-4254-A441-A6BBC5EFB3D3}"/>
              </a:ext>
            </a:extLst>
          </p:cNvPr>
          <p:cNvPicPr>
            <a:picLocks noChangeAspect="1"/>
          </p:cNvPicPr>
          <p:nvPr/>
        </p:nvPicPr>
        <p:blipFill>
          <a:blip r:embed="rId5"/>
          <a:stretch>
            <a:fillRect/>
          </a:stretch>
        </p:blipFill>
        <p:spPr>
          <a:xfrm flipV="1">
            <a:off x="-5751" y="6595904"/>
            <a:ext cx="9313652" cy="164756"/>
          </a:xfrm>
          <a:prstGeom prst="rect">
            <a:avLst/>
          </a:prstGeom>
        </p:spPr>
      </p:pic>
      <p:sp>
        <p:nvSpPr>
          <p:cNvPr id="14" name="Slide Number Placeholder 13">
            <a:extLst>
              <a:ext uri="{FF2B5EF4-FFF2-40B4-BE49-F238E27FC236}">
                <a16:creationId xmlns="" xmlns:a16="http://schemas.microsoft.com/office/drawing/2014/main" id="{5346C9D8-CE27-45A8-8EAD-176DCD87B3D2}"/>
              </a:ext>
            </a:extLst>
          </p:cNvPr>
          <p:cNvSpPr>
            <a:spLocks noGrp="1"/>
          </p:cNvSpPr>
          <p:nvPr>
            <p:ph type="sldNum" sz="quarter" idx="12"/>
          </p:nvPr>
        </p:nvSpPr>
        <p:spPr/>
        <p:txBody>
          <a:bodyPr/>
          <a:lstStyle/>
          <a:p>
            <a:fld id="{330EA680-D336-4FF7-8B7A-9848BB0A1C32}" type="slidenum">
              <a:rPr lang="en-US" smtClean="0"/>
              <a:t>1</a:t>
            </a:fld>
            <a:endParaRPr lang="en-US"/>
          </a:p>
        </p:txBody>
      </p:sp>
      <p:sp>
        <p:nvSpPr>
          <p:cNvPr id="3" name="TextBox 2">
            <a:extLst>
              <a:ext uri="{FF2B5EF4-FFF2-40B4-BE49-F238E27FC236}">
                <a16:creationId xmlns="" xmlns:a16="http://schemas.microsoft.com/office/drawing/2014/main" id="{5C597B36-7FAA-4180-926A-535EFD9034F7}"/>
              </a:ext>
            </a:extLst>
          </p:cNvPr>
          <p:cNvSpPr txBox="1"/>
          <p:nvPr/>
        </p:nvSpPr>
        <p:spPr>
          <a:xfrm>
            <a:off x="1286447" y="1055411"/>
            <a:ext cx="911600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C00000"/>
                </a:solidFill>
                <a:cs typeface="Arial" panose="020B0604020202020204" pitchFamily="34" charset="0"/>
              </a:rPr>
              <a:t>Engineering </a:t>
            </a:r>
            <a:r>
              <a:rPr lang="en-US" sz="4000" dirty="0">
                <a:solidFill>
                  <a:srgbClr val="C00000"/>
                </a:solidFill>
                <a:cs typeface="Arial" panose="020B0604020202020204" pitchFamily="34" charset="0"/>
              </a:rPr>
              <a:t>Drawing</a:t>
            </a:r>
            <a:endParaRPr lang="en-US" sz="4000" b="1" dirty="0">
              <a:solidFill>
                <a:srgbClr val="C00000"/>
              </a:solidFill>
              <a:cs typeface="Times New Roman" panose="02020603050405020304" pitchFamily="18" charset="0"/>
            </a:endParaRPr>
          </a:p>
          <a:p>
            <a:pPr algn="ctr"/>
            <a:endParaRPr lang="en-US" sz="4000" b="1" dirty="0">
              <a:solidFill>
                <a:srgbClr val="C00000"/>
              </a:solidFill>
              <a:cs typeface="Times New Roman" panose="02020603050405020304" pitchFamily="18" charset="0"/>
            </a:endParaRPr>
          </a:p>
          <a:p>
            <a:pPr algn="ctr"/>
            <a:r>
              <a:rPr lang="en-US" sz="4000" b="1" dirty="0">
                <a:solidFill>
                  <a:srgbClr val="C00000"/>
                </a:solidFill>
                <a:cs typeface="Times New Roman" panose="02020603050405020304" pitchFamily="18" charset="0"/>
              </a:rPr>
              <a:t>Module 3</a:t>
            </a:r>
          </a:p>
          <a:p>
            <a:pPr algn="ctr"/>
            <a:r>
              <a:rPr lang="en-US" sz="4000" b="1" dirty="0">
                <a:solidFill>
                  <a:srgbClr val="C00000"/>
                </a:solidFill>
                <a:cs typeface="Times New Roman" panose="02020603050405020304" pitchFamily="18" charset="0"/>
              </a:rPr>
              <a:t>Isometric Projection </a:t>
            </a:r>
          </a:p>
        </p:txBody>
      </p:sp>
      <p:sp>
        <p:nvSpPr>
          <p:cNvPr id="8" name="TextBox 9">
            <a:extLst>
              <a:ext uri="{FF2B5EF4-FFF2-40B4-BE49-F238E27FC236}">
                <a16:creationId xmlns="" xmlns:a16="http://schemas.microsoft.com/office/drawing/2014/main" id="{37FDAEF4-26F5-43AC-AC20-75F213A3746A}"/>
              </a:ext>
            </a:extLst>
          </p:cNvPr>
          <p:cNvSpPr txBox="1"/>
          <p:nvPr/>
        </p:nvSpPr>
        <p:spPr>
          <a:xfrm>
            <a:off x="8254216" y="4695341"/>
            <a:ext cx="3868780" cy="147732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Sheba Varghese</a:t>
            </a:r>
          </a:p>
          <a:p>
            <a:r>
              <a:rPr lang="en-IN" dirty="0"/>
              <a:t>Assistant Professor,</a:t>
            </a:r>
          </a:p>
          <a:p>
            <a:r>
              <a:rPr lang="en-IN" dirty="0"/>
              <a:t>Dept. Of Mechanical Engineering,</a:t>
            </a:r>
          </a:p>
          <a:p>
            <a:r>
              <a:rPr lang="en-IN" dirty="0"/>
              <a:t>Room : A </a:t>
            </a:r>
            <a:r>
              <a:rPr lang="en-IN" dirty="0" smtClean="0"/>
              <a:t>(310), </a:t>
            </a:r>
            <a:r>
              <a:rPr lang="en-IN" dirty="0"/>
              <a:t>KJSCE, Vidyavihar</a:t>
            </a:r>
          </a:p>
          <a:p>
            <a:r>
              <a:rPr lang="en-IN" dirty="0"/>
              <a:t>Email : sheba@somaiya.edu</a:t>
            </a:r>
          </a:p>
        </p:txBody>
      </p:sp>
    </p:spTree>
    <p:extLst>
      <p:ext uri="{BB962C8B-B14F-4D97-AF65-F5344CB8AC3E}">
        <p14:creationId xmlns:p14="http://schemas.microsoft.com/office/powerpoint/2010/main" val="3337312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5372" y="142977"/>
            <a:ext cx="7421733" cy="408869"/>
          </a:xfrm>
        </p:spPr>
        <p:txBody>
          <a:bodyPr>
            <a:noAutofit/>
          </a:bodyPr>
          <a:lstStyle/>
          <a:p>
            <a:r>
              <a:rPr lang="en-US" sz="3600" b="1" dirty="0">
                <a:solidFill>
                  <a:srgbClr val="C00000"/>
                </a:solidFill>
              </a:rPr>
              <a:t>Isometric View: Pentagon/Hexagon</a:t>
            </a:r>
          </a:p>
        </p:txBody>
      </p:sp>
      <p:sp>
        <p:nvSpPr>
          <p:cNvPr id="4" name="Line 77"/>
          <p:cNvSpPr>
            <a:spLocks noChangeShapeType="1"/>
          </p:cNvSpPr>
          <p:nvPr/>
        </p:nvSpPr>
        <p:spPr bwMode="auto">
          <a:xfrm>
            <a:off x="4572000" y="2819400"/>
            <a:ext cx="4800600" cy="0"/>
          </a:xfrm>
          <a:prstGeom prst="line">
            <a:avLst/>
          </a:prstGeom>
          <a:noFill/>
          <a:ln w="9525">
            <a:solidFill>
              <a:schemeClr val="tx1"/>
            </a:solidFill>
            <a:round/>
            <a:headEnd/>
            <a:tailEnd/>
          </a:ln>
        </p:spPr>
        <p:txBody>
          <a:bodyPr/>
          <a:lstStyle/>
          <a:p>
            <a:endParaRPr lang="en-IN"/>
          </a:p>
        </p:txBody>
      </p:sp>
      <p:grpSp>
        <p:nvGrpSpPr>
          <p:cNvPr id="5" name="Group 78"/>
          <p:cNvGrpSpPr>
            <a:grpSpLocks/>
          </p:cNvGrpSpPr>
          <p:nvPr/>
        </p:nvGrpSpPr>
        <p:grpSpPr bwMode="auto">
          <a:xfrm>
            <a:off x="5010151" y="838200"/>
            <a:ext cx="1844675" cy="1981200"/>
            <a:chOff x="2928" y="2784"/>
            <a:chExt cx="1162" cy="1248"/>
          </a:xfrm>
        </p:grpSpPr>
        <p:sp>
          <p:nvSpPr>
            <p:cNvPr id="6" name="Text Box 79"/>
            <p:cNvSpPr txBox="1">
              <a:spLocks noChangeArrowheads="1"/>
            </p:cNvSpPr>
            <p:nvPr/>
          </p:nvSpPr>
          <p:spPr bwMode="auto">
            <a:xfrm>
              <a:off x="2928" y="2784"/>
              <a:ext cx="203" cy="192"/>
            </a:xfrm>
            <a:prstGeom prst="rect">
              <a:avLst/>
            </a:prstGeom>
            <a:noFill/>
            <a:ln w="9525">
              <a:noFill/>
              <a:miter lim="800000"/>
              <a:headEnd/>
              <a:tailEnd/>
            </a:ln>
          </p:spPr>
          <p:txBody>
            <a:bodyPr wrap="none">
              <a:spAutoFit/>
            </a:bodyPr>
            <a:lstStyle/>
            <a:p>
              <a:r>
                <a:rPr lang="en-US" sz="1400" b="1" dirty="0">
                  <a:solidFill>
                    <a:srgbClr val="FF3300"/>
                  </a:solidFill>
                  <a:latin typeface="Times New Roman" charset="0"/>
                </a:rPr>
                <a:t>H</a:t>
              </a:r>
            </a:p>
          </p:txBody>
        </p:sp>
        <p:sp>
          <p:nvSpPr>
            <p:cNvPr id="7" name="Text Box 80"/>
            <p:cNvSpPr txBox="1">
              <a:spLocks noChangeArrowheads="1"/>
            </p:cNvSpPr>
            <p:nvPr/>
          </p:nvSpPr>
          <p:spPr bwMode="auto">
            <a:xfrm rot="-1044540">
              <a:off x="3906" y="3510"/>
              <a:ext cx="184" cy="192"/>
            </a:xfrm>
            <a:prstGeom prst="rect">
              <a:avLst/>
            </a:prstGeom>
            <a:noFill/>
            <a:ln w="9525">
              <a:noFill/>
              <a:miter lim="800000"/>
              <a:headEnd/>
              <a:tailEnd/>
            </a:ln>
          </p:spPr>
          <p:txBody>
            <a:bodyPr wrap="none">
              <a:spAutoFit/>
            </a:bodyPr>
            <a:lstStyle/>
            <a:p>
              <a:r>
                <a:rPr lang="en-US" sz="1400" b="1" i="1" dirty="0">
                  <a:solidFill>
                    <a:srgbClr val="FF3300"/>
                  </a:solidFill>
                  <a:latin typeface="Times New Roman" charset="0"/>
                </a:rPr>
                <a:t>L</a:t>
              </a:r>
            </a:p>
          </p:txBody>
        </p:sp>
        <p:sp>
          <p:nvSpPr>
            <p:cNvPr id="8" name="Line 81"/>
            <p:cNvSpPr>
              <a:spLocks noChangeShapeType="1"/>
            </p:cNvSpPr>
            <p:nvPr/>
          </p:nvSpPr>
          <p:spPr bwMode="auto">
            <a:xfrm flipV="1">
              <a:off x="3072" y="2880"/>
              <a:ext cx="0" cy="1152"/>
            </a:xfrm>
            <a:prstGeom prst="line">
              <a:avLst/>
            </a:prstGeom>
            <a:noFill/>
            <a:ln w="9525">
              <a:solidFill>
                <a:schemeClr val="tx1"/>
              </a:solidFill>
              <a:round/>
              <a:headEnd/>
              <a:tailEnd/>
            </a:ln>
          </p:spPr>
          <p:txBody>
            <a:bodyPr/>
            <a:lstStyle/>
            <a:p>
              <a:endParaRPr lang="en-IN"/>
            </a:p>
          </p:txBody>
        </p:sp>
        <p:sp>
          <p:nvSpPr>
            <p:cNvPr id="9" name="Line 82"/>
            <p:cNvSpPr>
              <a:spLocks noChangeShapeType="1"/>
            </p:cNvSpPr>
            <p:nvPr/>
          </p:nvSpPr>
          <p:spPr bwMode="auto">
            <a:xfrm flipV="1">
              <a:off x="3072" y="3648"/>
              <a:ext cx="960" cy="360"/>
            </a:xfrm>
            <a:prstGeom prst="line">
              <a:avLst/>
            </a:prstGeom>
            <a:noFill/>
            <a:ln w="9525">
              <a:solidFill>
                <a:schemeClr val="tx1"/>
              </a:solidFill>
              <a:round/>
              <a:headEnd/>
              <a:tailEnd/>
            </a:ln>
          </p:spPr>
          <p:txBody>
            <a:bodyPr/>
            <a:lstStyle/>
            <a:p>
              <a:endParaRPr lang="en-IN"/>
            </a:p>
          </p:txBody>
        </p:sp>
      </p:grpSp>
      <p:grpSp>
        <p:nvGrpSpPr>
          <p:cNvPr id="10" name="Group 83"/>
          <p:cNvGrpSpPr>
            <a:grpSpLocks/>
          </p:cNvGrpSpPr>
          <p:nvPr/>
        </p:nvGrpSpPr>
        <p:grpSpPr bwMode="auto">
          <a:xfrm>
            <a:off x="6686550" y="1752600"/>
            <a:ext cx="2876550" cy="1079500"/>
            <a:chOff x="3984" y="3360"/>
            <a:chExt cx="1812" cy="680"/>
          </a:xfrm>
        </p:grpSpPr>
        <p:sp>
          <p:nvSpPr>
            <p:cNvPr id="11" name="Text Box 84"/>
            <p:cNvSpPr txBox="1">
              <a:spLocks noChangeArrowheads="1"/>
            </p:cNvSpPr>
            <p:nvPr/>
          </p:nvSpPr>
          <p:spPr bwMode="auto">
            <a:xfrm rot="-1357885">
              <a:off x="3984" y="3360"/>
              <a:ext cx="197"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sp>
          <p:nvSpPr>
            <p:cNvPr id="12" name="Text Box 85"/>
            <p:cNvSpPr txBox="1">
              <a:spLocks noChangeArrowheads="1"/>
            </p:cNvSpPr>
            <p:nvPr/>
          </p:nvSpPr>
          <p:spPr bwMode="auto">
            <a:xfrm rot="-1044540">
              <a:off x="5612" y="3408"/>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13" name="Line 86"/>
            <p:cNvSpPr>
              <a:spLocks noChangeShapeType="1"/>
            </p:cNvSpPr>
            <p:nvPr/>
          </p:nvSpPr>
          <p:spPr bwMode="auto">
            <a:xfrm flipH="1" flipV="1">
              <a:off x="4050" y="3504"/>
              <a:ext cx="894" cy="536"/>
            </a:xfrm>
            <a:prstGeom prst="line">
              <a:avLst/>
            </a:prstGeom>
            <a:noFill/>
            <a:ln w="9525">
              <a:solidFill>
                <a:schemeClr val="tx1"/>
              </a:solidFill>
              <a:round/>
              <a:headEnd/>
              <a:tailEnd/>
            </a:ln>
          </p:spPr>
          <p:txBody>
            <a:bodyPr/>
            <a:lstStyle/>
            <a:p>
              <a:endParaRPr lang="en-IN"/>
            </a:p>
          </p:txBody>
        </p:sp>
        <p:sp>
          <p:nvSpPr>
            <p:cNvPr id="14" name="Line 87"/>
            <p:cNvSpPr>
              <a:spLocks noChangeShapeType="1"/>
            </p:cNvSpPr>
            <p:nvPr/>
          </p:nvSpPr>
          <p:spPr bwMode="auto">
            <a:xfrm rot="21336172" flipV="1">
              <a:off x="4914" y="3564"/>
              <a:ext cx="864" cy="432"/>
            </a:xfrm>
            <a:prstGeom prst="line">
              <a:avLst/>
            </a:prstGeom>
            <a:noFill/>
            <a:ln w="9525">
              <a:solidFill>
                <a:schemeClr val="tx1"/>
              </a:solidFill>
              <a:round/>
              <a:headEnd/>
              <a:tailEnd/>
            </a:ln>
          </p:spPr>
          <p:txBody>
            <a:bodyPr/>
            <a:lstStyle/>
            <a:p>
              <a:endParaRPr lang="en-IN"/>
            </a:p>
          </p:txBody>
        </p:sp>
      </p:grpSp>
      <p:grpSp>
        <p:nvGrpSpPr>
          <p:cNvPr id="15" name="Group 88"/>
          <p:cNvGrpSpPr>
            <a:grpSpLocks/>
          </p:cNvGrpSpPr>
          <p:nvPr/>
        </p:nvGrpSpPr>
        <p:grpSpPr bwMode="auto">
          <a:xfrm>
            <a:off x="2695575" y="1143001"/>
            <a:ext cx="1930400" cy="1781175"/>
            <a:chOff x="1470" y="2976"/>
            <a:chExt cx="1216" cy="1122"/>
          </a:xfrm>
        </p:grpSpPr>
        <p:sp>
          <p:nvSpPr>
            <p:cNvPr id="16" name="Rectangle 89"/>
            <p:cNvSpPr>
              <a:spLocks noChangeArrowheads="1"/>
            </p:cNvSpPr>
            <p:nvPr/>
          </p:nvSpPr>
          <p:spPr bwMode="auto">
            <a:xfrm>
              <a:off x="1599" y="3084"/>
              <a:ext cx="960" cy="912"/>
            </a:xfrm>
            <a:prstGeom prst="rect">
              <a:avLst/>
            </a:prstGeom>
            <a:noFill/>
            <a:ln w="4763">
              <a:solidFill>
                <a:srgbClr val="1F1A17"/>
              </a:solidFill>
              <a:miter lim="800000"/>
              <a:headEnd/>
              <a:tailEnd/>
            </a:ln>
          </p:spPr>
          <p:txBody>
            <a:bodyPr/>
            <a:lstStyle/>
            <a:p>
              <a:endParaRPr lang="en-IN"/>
            </a:p>
          </p:txBody>
        </p:sp>
        <p:sp>
          <p:nvSpPr>
            <p:cNvPr id="17" name="Text Box 90"/>
            <p:cNvSpPr txBox="1">
              <a:spLocks noChangeArrowheads="1"/>
            </p:cNvSpPr>
            <p:nvPr/>
          </p:nvSpPr>
          <p:spPr bwMode="auto">
            <a:xfrm>
              <a:off x="1476" y="2976"/>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18" name="Text Box 91"/>
            <p:cNvSpPr txBox="1">
              <a:spLocks noChangeArrowheads="1"/>
            </p:cNvSpPr>
            <p:nvPr/>
          </p:nvSpPr>
          <p:spPr bwMode="auto">
            <a:xfrm>
              <a:off x="1470" y="3858"/>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19" name="Text Box 92"/>
            <p:cNvSpPr txBox="1">
              <a:spLocks noChangeArrowheads="1"/>
            </p:cNvSpPr>
            <p:nvPr/>
          </p:nvSpPr>
          <p:spPr bwMode="auto">
            <a:xfrm>
              <a:off x="2514" y="3906"/>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20" name="Text Box 93"/>
            <p:cNvSpPr txBox="1">
              <a:spLocks noChangeArrowheads="1"/>
            </p:cNvSpPr>
            <p:nvPr/>
          </p:nvSpPr>
          <p:spPr bwMode="auto">
            <a:xfrm>
              <a:off x="2514" y="2988"/>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21" name="Group 94"/>
          <p:cNvGrpSpPr>
            <a:grpSpLocks/>
          </p:cNvGrpSpPr>
          <p:nvPr/>
        </p:nvGrpSpPr>
        <p:grpSpPr bwMode="auto">
          <a:xfrm>
            <a:off x="2667000" y="876301"/>
            <a:ext cx="1989138" cy="2093913"/>
            <a:chOff x="1452" y="2808"/>
            <a:chExt cx="1253" cy="1319"/>
          </a:xfrm>
        </p:grpSpPr>
        <p:sp>
          <p:nvSpPr>
            <p:cNvPr id="22" name="Text Box 95"/>
            <p:cNvSpPr txBox="1">
              <a:spLocks noChangeArrowheads="1"/>
            </p:cNvSpPr>
            <p:nvPr/>
          </p:nvSpPr>
          <p:spPr bwMode="auto">
            <a:xfrm>
              <a:off x="1692" y="2808"/>
              <a:ext cx="719" cy="192"/>
            </a:xfrm>
            <a:prstGeom prst="rect">
              <a:avLst/>
            </a:prstGeom>
            <a:noFill/>
            <a:ln w="9525">
              <a:noFill/>
              <a:miter lim="800000"/>
              <a:headEnd/>
              <a:tailEnd/>
            </a:ln>
          </p:spPr>
          <p:txBody>
            <a:bodyPr wrap="none">
              <a:spAutoFit/>
            </a:bodyPr>
            <a:lstStyle/>
            <a:p>
              <a:r>
                <a:rPr lang="en-US" sz="1400">
                  <a:latin typeface="Times New Roman" charset="0"/>
                </a:rPr>
                <a:t>PENTAGON</a:t>
              </a:r>
            </a:p>
          </p:txBody>
        </p:sp>
        <p:grpSp>
          <p:nvGrpSpPr>
            <p:cNvPr id="23" name="Group 96"/>
            <p:cNvGrpSpPr>
              <a:grpSpLocks/>
            </p:cNvGrpSpPr>
            <p:nvPr/>
          </p:nvGrpSpPr>
          <p:grpSpPr bwMode="auto">
            <a:xfrm>
              <a:off x="1452" y="2946"/>
              <a:ext cx="1253" cy="1181"/>
              <a:chOff x="1452" y="2946"/>
              <a:chExt cx="1253" cy="1181"/>
            </a:xfrm>
          </p:grpSpPr>
          <p:sp>
            <p:nvSpPr>
              <p:cNvPr id="24" name="Freeform 97"/>
              <p:cNvSpPr>
                <a:spLocks noEditPoints="1"/>
              </p:cNvSpPr>
              <p:nvPr/>
            </p:nvSpPr>
            <p:spPr bwMode="auto">
              <a:xfrm>
                <a:off x="1596" y="3082"/>
                <a:ext cx="964" cy="921"/>
              </a:xfrm>
              <a:custGeom>
                <a:avLst/>
                <a:gdLst>
                  <a:gd name="T0" fmla="*/ 186 w 964"/>
                  <a:gd name="T1" fmla="*/ 907 h 921"/>
                  <a:gd name="T2" fmla="*/ 773 w 964"/>
                  <a:gd name="T3" fmla="*/ 907 h 921"/>
                  <a:gd name="T4" fmla="*/ 773 w 964"/>
                  <a:gd name="T5" fmla="*/ 921 h 921"/>
                  <a:gd name="T6" fmla="*/ 186 w 964"/>
                  <a:gd name="T7" fmla="*/ 921 h 921"/>
                  <a:gd name="T8" fmla="*/ 186 w 964"/>
                  <a:gd name="T9" fmla="*/ 907 h 921"/>
                  <a:gd name="T10" fmla="*/ 780 w 964"/>
                  <a:gd name="T11" fmla="*/ 918 h 921"/>
                  <a:gd name="T12" fmla="*/ 778 w 964"/>
                  <a:gd name="T13" fmla="*/ 921 h 921"/>
                  <a:gd name="T14" fmla="*/ 773 w 964"/>
                  <a:gd name="T15" fmla="*/ 921 h 921"/>
                  <a:gd name="T16" fmla="*/ 773 w 964"/>
                  <a:gd name="T17" fmla="*/ 914 h 921"/>
                  <a:gd name="T18" fmla="*/ 780 w 964"/>
                  <a:gd name="T19" fmla="*/ 918 h 921"/>
                  <a:gd name="T20" fmla="*/ 766 w 964"/>
                  <a:gd name="T21" fmla="*/ 912 h 921"/>
                  <a:gd name="T22" fmla="*/ 949 w 964"/>
                  <a:gd name="T23" fmla="*/ 340 h 921"/>
                  <a:gd name="T24" fmla="*/ 963 w 964"/>
                  <a:gd name="T25" fmla="*/ 344 h 921"/>
                  <a:gd name="T26" fmla="*/ 780 w 964"/>
                  <a:gd name="T27" fmla="*/ 918 h 921"/>
                  <a:gd name="T28" fmla="*/ 766 w 964"/>
                  <a:gd name="T29" fmla="*/ 912 h 921"/>
                  <a:gd name="T30" fmla="*/ 961 w 964"/>
                  <a:gd name="T31" fmla="*/ 337 h 921"/>
                  <a:gd name="T32" fmla="*/ 964 w 964"/>
                  <a:gd name="T33" fmla="*/ 338 h 921"/>
                  <a:gd name="T34" fmla="*/ 963 w 964"/>
                  <a:gd name="T35" fmla="*/ 344 h 921"/>
                  <a:gd name="T36" fmla="*/ 956 w 964"/>
                  <a:gd name="T37" fmla="*/ 342 h 921"/>
                  <a:gd name="T38" fmla="*/ 961 w 964"/>
                  <a:gd name="T39" fmla="*/ 337 h 921"/>
                  <a:gd name="T40" fmla="*/ 953 w 964"/>
                  <a:gd name="T41" fmla="*/ 347 h 921"/>
                  <a:gd name="T42" fmla="*/ 478 w 964"/>
                  <a:gd name="T43" fmla="*/ 16 h 921"/>
                  <a:gd name="T44" fmla="*/ 486 w 964"/>
                  <a:gd name="T45" fmla="*/ 4 h 921"/>
                  <a:gd name="T46" fmla="*/ 961 w 964"/>
                  <a:gd name="T47" fmla="*/ 337 h 921"/>
                  <a:gd name="T48" fmla="*/ 953 w 964"/>
                  <a:gd name="T49" fmla="*/ 347 h 921"/>
                  <a:gd name="T50" fmla="*/ 478 w 964"/>
                  <a:gd name="T51" fmla="*/ 4 h 921"/>
                  <a:gd name="T52" fmla="*/ 483 w 964"/>
                  <a:gd name="T53" fmla="*/ 0 h 921"/>
                  <a:gd name="T54" fmla="*/ 486 w 964"/>
                  <a:gd name="T55" fmla="*/ 4 h 921"/>
                  <a:gd name="T56" fmla="*/ 483 w 964"/>
                  <a:gd name="T57" fmla="*/ 9 h 921"/>
                  <a:gd name="T58" fmla="*/ 478 w 964"/>
                  <a:gd name="T59" fmla="*/ 4 h 921"/>
                  <a:gd name="T60" fmla="*/ 486 w 964"/>
                  <a:gd name="T61" fmla="*/ 16 h 921"/>
                  <a:gd name="T62" fmla="*/ 13 w 964"/>
                  <a:gd name="T63" fmla="*/ 347 h 921"/>
                  <a:gd name="T64" fmla="*/ 5 w 964"/>
                  <a:gd name="T65" fmla="*/ 337 h 921"/>
                  <a:gd name="T66" fmla="*/ 478 w 964"/>
                  <a:gd name="T67" fmla="*/ 4 h 921"/>
                  <a:gd name="T68" fmla="*/ 486 w 964"/>
                  <a:gd name="T69" fmla="*/ 16 h 921"/>
                  <a:gd name="T70" fmla="*/ 2 w 964"/>
                  <a:gd name="T71" fmla="*/ 344 h 921"/>
                  <a:gd name="T72" fmla="*/ 0 w 964"/>
                  <a:gd name="T73" fmla="*/ 338 h 921"/>
                  <a:gd name="T74" fmla="*/ 5 w 964"/>
                  <a:gd name="T75" fmla="*/ 337 h 921"/>
                  <a:gd name="T76" fmla="*/ 8 w 964"/>
                  <a:gd name="T77" fmla="*/ 342 h 921"/>
                  <a:gd name="T78" fmla="*/ 2 w 964"/>
                  <a:gd name="T79" fmla="*/ 344 h 921"/>
                  <a:gd name="T80" fmla="*/ 15 w 964"/>
                  <a:gd name="T81" fmla="*/ 340 h 921"/>
                  <a:gd name="T82" fmla="*/ 193 w 964"/>
                  <a:gd name="T83" fmla="*/ 912 h 921"/>
                  <a:gd name="T84" fmla="*/ 179 w 964"/>
                  <a:gd name="T85" fmla="*/ 918 h 921"/>
                  <a:gd name="T86" fmla="*/ 2 w 964"/>
                  <a:gd name="T87" fmla="*/ 344 h 921"/>
                  <a:gd name="T88" fmla="*/ 15 w 964"/>
                  <a:gd name="T89" fmla="*/ 340 h 921"/>
                  <a:gd name="T90" fmla="*/ 186 w 964"/>
                  <a:gd name="T91" fmla="*/ 921 h 921"/>
                  <a:gd name="T92" fmla="*/ 181 w 964"/>
                  <a:gd name="T93" fmla="*/ 921 h 921"/>
                  <a:gd name="T94" fmla="*/ 179 w 964"/>
                  <a:gd name="T95" fmla="*/ 918 h 921"/>
                  <a:gd name="T96" fmla="*/ 186 w 964"/>
                  <a:gd name="T97" fmla="*/ 914 h 921"/>
                  <a:gd name="T98" fmla="*/ 186 w 964"/>
                  <a:gd name="T99" fmla="*/ 921 h 9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64"/>
                  <a:gd name="T151" fmla="*/ 0 h 921"/>
                  <a:gd name="T152" fmla="*/ 964 w 964"/>
                  <a:gd name="T153" fmla="*/ 921 h 9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64" h="921">
                    <a:moveTo>
                      <a:pt x="186" y="907"/>
                    </a:moveTo>
                    <a:lnTo>
                      <a:pt x="773" y="907"/>
                    </a:lnTo>
                    <a:lnTo>
                      <a:pt x="773" y="921"/>
                    </a:lnTo>
                    <a:lnTo>
                      <a:pt x="186" y="921"/>
                    </a:lnTo>
                    <a:lnTo>
                      <a:pt x="186" y="907"/>
                    </a:lnTo>
                    <a:close/>
                    <a:moveTo>
                      <a:pt x="780" y="918"/>
                    </a:moveTo>
                    <a:lnTo>
                      <a:pt x="778" y="921"/>
                    </a:lnTo>
                    <a:lnTo>
                      <a:pt x="773" y="921"/>
                    </a:lnTo>
                    <a:lnTo>
                      <a:pt x="773" y="914"/>
                    </a:lnTo>
                    <a:lnTo>
                      <a:pt x="780" y="918"/>
                    </a:lnTo>
                    <a:close/>
                    <a:moveTo>
                      <a:pt x="766" y="912"/>
                    </a:moveTo>
                    <a:lnTo>
                      <a:pt x="949" y="340"/>
                    </a:lnTo>
                    <a:lnTo>
                      <a:pt x="963" y="344"/>
                    </a:lnTo>
                    <a:lnTo>
                      <a:pt x="780" y="918"/>
                    </a:lnTo>
                    <a:lnTo>
                      <a:pt x="766" y="912"/>
                    </a:lnTo>
                    <a:close/>
                    <a:moveTo>
                      <a:pt x="961" y="337"/>
                    </a:moveTo>
                    <a:lnTo>
                      <a:pt x="964" y="338"/>
                    </a:lnTo>
                    <a:lnTo>
                      <a:pt x="963" y="344"/>
                    </a:lnTo>
                    <a:lnTo>
                      <a:pt x="956" y="342"/>
                    </a:lnTo>
                    <a:lnTo>
                      <a:pt x="961" y="337"/>
                    </a:lnTo>
                    <a:close/>
                    <a:moveTo>
                      <a:pt x="953" y="347"/>
                    </a:moveTo>
                    <a:lnTo>
                      <a:pt x="478" y="16"/>
                    </a:lnTo>
                    <a:lnTo>
                      <a:pt x="486" y="4"/>
                    </a:lnTo>
                    <a:lnTo>
                      <a:pt x="961" y="337"/>
                    </a:lnTo>
                    <a:lnTo>
                      <a:pt x="953" y="347"/>
                    </a:lnTo>
                    <a:close/>
                    <a:moveTo>
                      <a:pt x="478" y="4"/>
                    </a:moveTo>
                    <a:lnTo>
                      <a:pt x="483" y="0"/>
                    </a:lnTo>
                    <a:lnTo>
                      <a:pt x="486" y="4"/>
                    </a:lnTo>
                    <a:lnTo>
                      <a:pt x="483" y="9"/>
                    </a:lnTo>
                    <a:lnTo>
                      <a:pt x="478" y="4"/>
                    </a:lnTo>
                    <a:close/>
                    <a:moveTo>
                      <a:pt x="486" y="16"/>
                    </a:moveTo>
                    <a:lnTo>
                      <a:pt x="13" y="347"/>
                    </a:lnTo>
                    <a:lnTo>
                      <a:pt x="5" y="337"/>
                    </a:lnTo>
                    <a:lnTo>
                      <a:pt x="478" y="4"/>
                    </a:lnTo>
                    <a:lnTo>
                      <a:pt x="486" y="16"/>
                    </a:lnTo>
                    <a:close/>
                    <a:moveTo>
                      <a:pt x="2" y="344"/>
                    </a:moveTo>
                    <a:lnTo>
                      <a:pt x="0" y="338"/>
                    </a:lnTo>
                    <a:lnTo>
                      <a:pt x="5" y="337"/>
                    </a:lnTo>
                    <a:lnTo>
                      <a:pt x="8" y="342"/>
                    </a:lnTo>
                    <a:lnTo>
                      <a:pt x="2" y="344"/>
                    </a:lnTo>
                    <a:close/>
                    <a:moveTo>
                      <a:pt x="15" y="340"/>
                    </a:moveTo>
                    <a:lnTo>
                      <a:pt x="193" y="912"/>
                    </a:lnTo>
                    <a:lnTo>
                      <a:pt x="179" y="918"/>
                    </a:lnTo>
                    <a:lnTo>
                      <a:pt x="2" y="344"/>
                    </a:lnTo>
                    <a:lnTo>
                      <a:pt x="15" y="340"/>
                    </a:lnTo>
                    <a:close/>
                    <a:moveTo>
                      <a:pt x="186" y="921"/>
                    </a:moveTo>
                    <a:lnTo>
                      <a:pt x="181" y="921"/>
                    </a:lnTo>
                    <a:lnTo>
                      <a:pt x="179" y="918"/>
                    </a:lnTo>
                    <a:lnTo>
                      <a:pt x="186" y="914"/>
                    </a:lnTo>
                    <a:lnTo>
                      <a:pt x="186" y="921"/>
                    </a:lnTo>
                    <a:close/>
                  </a:path>
                </a:pathLst>
              </a:custGeom>
              <a:solidFill>
                <a:srgbClr val="1F1A17"/>
              </a:solidFill>
              <a:ln w="9525">
                <a:noFill/>
                <a:round/>
                <a:headEnd/>
                <a:tailEnd/>
              </a:ln>
            </p:spPr>
            <p:txBody>
              <a:bodyPr/>
              <a:lstStyle/>
              <a:p>
                <a:endParaRPr lang="en-IN"/>
              </a:p>
            </p:txBody>
          </p:sp>
          <p:sp>
            <p:nvSpPr>
              <p:cNvPr id="25" name="Text Box 98"/>
              <p:cNvSpPr txBox="1">
                <a:spLocks noChangeArrowheads="1"/>
              </p:cNvSpPr>
              <p:nvPr/>
            </p:nvSpPr>
            <p:spPr bwMode="auto">
              <a:xfrm>
                <a:off x="1452" y="3358"/>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26" name="Text Box 99"/>
              <p:cNvSpPr txBox="1">
                <a:spLocks noChangeArrowheads="1"/>
              </p:cNvSpPr>
              <p:nvPr/>
            </p:nvSpPr>
            <p:spPr bwMode="auto">
              <a:xfrm>
                <a:off x="1632" y="3936"/>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27" name="Text Box 100"/>
              <p:cNvSpPr txBox="1">
                <a:spLocks noChangeArrowheads="1"/>
              </p:cNvSpPr>
              <p:nvPr/>
            </p:nvSpPr>
            <p:spPr bwMode="auto">
              <a:xfrm>
                <a:off x="2256" y="3954"/>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28" name="Text Box 101"/>
              <p:cNvSpPr txBox="1">
                <a:spLocks noChangeArrowheads="1"/>
              </p:cNvSpPr>
              <p:nvPr/>
            </p:nvSpPr>
            <p:spPr bwMode="auto">
              <a:xfrm>
                <a:off x="2520" y="3330"/>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29" name="Text Box 102"/>
              <p:cNvSpPr txBox="1">
                <a:spLocks noChangeArrowheads="1"/>
              </p:cNvSpPr>
              <p:nvPr/>
            </p:nvSpPr>
            <p:spPr bwMode="auto">
              <a:xfrm>
                <a:off x="1992" y="2946"/>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grpSp>
        <p:nvGrpSpPr>
          <p:cNvPr id="30" name="Group 103"/>
          <p:cNvGrpSpPr>
            <a:grpSpLocks/>
          </p:cNvGrpSpPr>
          <p:nvPr/>
        </p:nvGrpSpPr>
        <p:grpSpPr bwMode="auto">
          <a:xfrm>
            <a:off x="5011914" y="577497"/>
            <a:ext cx="1720850" cy="2438400"/>
            <a:chOff x="2928" y="2640"/>
            <a:chExt cx="1084" cy="1536"/>
          </a:xfrm>
        </p:grpSpPr>
        <p:sp>
          <p:nvSpPr>
            <p:cNvPr id="31" name="Freeform 104"/>
            <p:cNvSpPr>
              <a:spLocks/>
            </p:cNvSpPr>
            <p:nvPr/>
          </p:nvSpPr>
          <p:spPr bwMode="auto">
            <a:xfrm>
              <a:off x="3072" y="2790"/>
              <a:ext cx="824" cy="1241"/>
            </a:xfrm>
            <a:custGeom>
              <a:avLst/>
              <a:gdLst>
                <a:gd name="T0" fmla="*/ 0 w 824"/>
                <a:gd name="T1" fmla="*/ 328 h 1241"/>
                <a:gd name="T2" fmla="*/ 824 w 824"/>
                <a:gd name="T3" fmla="*/ 0 h 1241"/>
                <a:gd name="T4" fmla="*/ 824 w 824"/>
                <a:gd name="T5" fmla="*/ 913 h 1241"/>
                <a:gd name="T6" fmla="*/ 0 w 824"/>
                <a:gd name="T7" fmla="*/ 1241 h 1241"/>
                <a:gd name="T8" fmla="*/ 0 w 824"/>
                <a:gd name="T9" fmla="*/ 328 h 1241"/>
                <a:gd name="T10" fmla="*/ 0 60000 65536"/>
                <a:gd name="T11" fmla="*/ 0 60000 65536"/>
                <a:gd name="T12" fmla="*/ 0 60000 65536"/>
                <a:gd name="T13" fmla="*/ 0 60000 65536"/>
                <a:gd name="T14" fmla="*/ 0 60000 65536"/>
                <a:gd name="T15" fmla="*/ 0 w 824"/>
                <a:gd name="T16" fmla="*/ 0 h 1241"/>
                <a:gd name="T17" fmla="*/ 824 w 824"/>
                <a:gd name="T18" fmla="*/ 1241 h 1241"/>
              </a:gdLst>
              <a:ahLst/>
              <a:cxnLst>
                <a:cxn ang="T10">
                  <a:pos x="T0" y="T1"/>
                </a:cxn>
                <a:cxn ang="T11">
                  <a:pos x="T2" y="T3"/>
                </a:cxn>
                <a:cxn ang="T12">
                  <a:pos x="T4" y="T5"/>
                </a:cxn>
                <a:cxn ang="T13">
                  <a:pos x="T6" y="T7"/>
                </a:cxn>
                <a:cxn ang="T14">
                  <a:pos x="T8" y="T9"/>
                </a:cxn>
              </a:cxnLst>
              <a:rect l="T15" t="T16" r="T17" b="T18"/>
              <a:pathLst>
                <a:path w="824" h="1241">
                  <a:moveTo>
                    <a:pt x="0" y="328"/>
                  </a:moveTo>
                  <a:lnTo>
                    <a:pt x="824" y="0"/>
                  </a:lnTo>
                  <a:lnTo>
                    <a:pt x="824" y="913"/>
                  </a:lnTo>
                  <a:lnTo>
                    <a:pt x="0" y="1241"/>
                  </a:lnTo>
                  <a:lnTo>
                    <a:pt x="0" y="328"/>
                  </a:lnTo>
                  <a:close/>
                </a:path>
              </a:pathLst>
            </a:custGeom>
            <a:noFill/>
            <a:ln w="4763">
              <a:solidFill>
                <a:srgbClr val="1F1A17"/>
              </a:solidFill>
              <a:round/>
              <a:headEnd/>
              <a:tailEnd/>
            </a:ln>
          </p:spPr>
          <p:txBody>
            <a:bodyPr/>
            <a:lstStyle/>
            <a:p>
              <a:endParaRPr lang="en-IN"/>
            </a:p>
          </p:txBody>
        </p:sp>
        <p:sp>
          <p:nvSpPr>
            <p:cNvPr id="32" name="Text Box 105"/>
            <p:cNvSpPr txBox="1">
              <a:spLocks noChangeArrowheads="1"/>
            </p:cNvSpPr>
            <p:nvPr/>
          </p:nvSpPr>
          <p:spPr bwMode="auto">
            <a:xfrm>
              <a:off x="2928" y="2976"/>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33" name="Text Box 106"/>
            <p:cNvSpPr txBox="1">
              <a:spLocks noChangeArrowheads="1"/>
            </p:cNvSpPr>
            <p:nvPr/>
          </p:nvSpPr>
          <p:spPr bwMode="auto">
            <a:xfrm>
              <a:off x="2976" y="3984"/>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34" name="Text Box 107"/>
            <p:cNvSpPr txBox="1">
              <a:spLocks noChangeArrowheads="1"/>
            </p:cNvSpPr>
            <p:nvPr/>
          </p:nvSpPr>
          <p:spPr bwMode="auto">
            <a:xfrm>
              <a:off x="3840" y="3648"/>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35" name="Text Box 108"/>
            <p:cNvSpPr txBox="1">
              <a:spLocks noChangeArrowheads="1"/>
            </p:cNvSpPr>
            <p:nvPr/>
          </p:nvSpPr>
          <p:spPr bwMode="auto">
            <a:xfrm>
              <a:off x="3792" y="2640"/>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36" name="Group 109"/>
          <p:cNvGrpSpPr>
            <a:grpSpLocks/>
          </p:cNvGrpSpPr>
          <p:nvPr/>
        </p:nvGrpSpPr>
        <p:grpSpPr bwMode="auto">
          <a:xfrm>
            <a:off x="4991100" y="895350"/>
            <a:ext cx="1760538" cy="2008188"/>
            <a:chOff x="2916" y="2820"/>
            <a:chExt cx="1109" cy="1265"/>
          </a:xfrm>
        </p:grpSpPr>
        <p:sp>
          <p:nvSpPr>
            <p:cNvPr id="37" name="Freeform 110"/>
            <p:cNvSpPr>
              <a:spLocks noEditPoints="1"/>
            </p:cNvSpPr>
            <p:nvPr/>
          </p:nvSpPr>
          <p:spPr bwMode="auto">
            <a:xfrm>
              <a:off x="3070" y="2953"/>
              <a:ext cx="830" cy="1025"/>
            </a:xfrm>
            <a:custGeom>
              <a:avLst/>
              <a:gdLst>
                <a:gd name="T0" fmla="*/ 157 w 830"/>
                <a:gd name="T1" fmla="*/ 1007 h 1025"/>
                <a:gd name="T2" fmla="*/ 661 w 830"/>
                <a:gd name="T3" fmla="*/ 808 h 1025"/>
                <a:gd name="T4" fmla="*/ 666 w 830"/>
                <a:gd name="T5" fmla="*/ 821 h 1025"/>
                <a:gd name="T6" fmla="*/ 162 w 830"/>
                <a:gd name="T7" fmla="*/ 1021 h 1025"/>
                <a:gd name="T8" fmla="*/ 157 w 830"/>
                <a:gd name="T9" fmla="*/ 1007 h 1025"/>
                <a:gd name="T10" fmla="*/ 669 w 830"/>
                <a:gd name="T11" fmla="*/ 816 h 1025"/>
                <a:gd name="T12" fmla="*/ 669 w 830"/>
                <a:gd name="T13" fmla="*/ 820 h 1025"/>
                <a:gd name="T14" fmla="*/ 666 w 830"/>
                <a:gd name="T15" fmla="*/ 821 h 1025"/>
                <a:gd name="T16" fmla="*/ 662 w 830"/>
                <a:gd name="T17" fmla="*/ 814 h 1025"/>
                <a:gd name="T18" fmla="*/ 669 w 830"/>
                <a:gd name="T19" fmla="*/ 816 h 1025"/>
                <a:gd name="T20" fmla="*/ 656 w 830"/>
                <a:gd name="T21" fmla="*/ 813 h 1025"/>
                <a:gd name="T22" fmla="*/ 814 w 830"/>
                <a:gd name="T23" fmla="*/ 177 h 1025"/>
                <a:gd name="T24" fmla="*/ 828 w 830"/>
                <a:gd name="T25" fmla="*/ 181 h 1025"/>
                <a:gd name="T26" fmla="*/ 669 w 830"/>
                <a:gd name="T27" fmla="*/ 816 h 1025"/>
                <a:gd name="T28" fmla="*/ 656 w 830"/>
                <a:gd name="T29" fmla="*/ 813 h 1025"/>
                <a:gd name="T30" fmla="*/ 823 w 830"/>
                <a:gd name="T31" fmla="*/ 172 h 1025"/>
                <a:gd name="T32" fmla="*/ 830 w 830"/>
                <a:gd name="T33" fmla="*/ 176 h 1025"/>
                <a:gd name="T34" fmla="*/ 828 w 830"/>
                <a:gd name="T35" fmla="*/ 181 h 1025"/>
                <a:gd name="T36" fmla="*/ 821 w 830"/>
                <a:gd name="T37" fmla="*/ 179 h 1025"/>
                <a:gd name="T38" fmla="*/ 823 w 830"/>
                <a:gd name="T39" fmla="*/ 172 h 1025"/>
                <a:gd name="T40" fmla="*/ 818 w 830"/>
                <a:gd name="T41" fmla="*/ 186 h 1025"/>
                <a:gd name="T42" fmla="*/ 411 w 830"/>
                <a:gd name="T43" fmla="*/ 15 h 1025"/>
                <a:gd name="T44" fmla="*/ 417 w 830"/>
                <a:gd name="T45" fmla="*/ 1 h 1025"/>
                <a:gd name="T46" fmla="*/ 823 w 830"/>
                <a:gd name="T47" fmla="*/ 172 h 1025"/>
                <a:gd name="T48" fmla="*/ 818 w 830"/>
                <a:gd name="T49" fmla="*/ 186 h 1025"/>
                <a:gd name="T50" fmla="*/ 408 w 830"/>
                <a:gd name="T51" fmla="*/ 3 h 1025"/>
                <a:gd name="T52" fmla="*/ 411 w 830"/>
                <a:gd name="T53" fmla="*/ 0 h 1025"/>
                <a:gd name="T54" fmla="*/ 417 w 830"/>
                <a:gd name="T55" fmla="*/ 1 h 1025"/>
                <a:gd name="T56" fmla="*/ 415 w 830"/>
                <a:gd name="T57" fmla="*/ 8 h 1025"/>
                <a:gd name="T58" fmla="*/ 408 w 830"/>
                <a:gd name="T59" fmla="*/ 3 h 1025"/>
                <a:gd name="T60" fmla="*/ 420 w 830"/>
                <a:gd name="T61" fmla="*/ 13 h 1025"/>
                <a:gd name="T62" fmla="*/ 14 w 830"/>
                <a:gd name="T63" fmla="*/ 507 h 1025"/>
                <a:gd name="T64" fmla="*/ 2 w 830"/>
                <a:gd name="T65" fmla="*/ 497 h 1025"/>
                <a:gd name="T66" fmla="*/ 408 w 830"/>
                <a:gd name="T67" fmla="*/ 3 h 1025"/>
                <a:gd name="T68" fmla="*/ 420 w 830"/>
                <a:gd name="T69" fmla="*/ 13 h 1025"/>
                <a:gd name="T70" fmla="*/ 0 w 830"/>
                <a:gd name="T71" fmla="*/ 504 h 1025"/>
                <a:gd name="T72" fmla="*/ 0 w 830"/>
                <a:gd name="T73" fmla="*/ 500 h 1025"/>
                <a:gd name="T74" fmla="*/ 2 w 830"/>
                <a:gd name="T75" fmla="*/ 497 h 1025"/>
                <a:gd name="T76" fmla="*/ 7 w 830"/>
                <a:gd name="T77" fmla="*/ 502 h 1025"/>
                <a:gd name="T78" fmla="*/ 0 w 830"/>
                <a:gd name="T79" fmla="*/ 504 h 1025"/>
                <a:gd name="T80" fmla="*/ 14 w 830"/>
                <a:gd name="T81" fmla="*/ 500 h 1025"/>
                <a:gd name="T82" fmla="*/ 166 w 830"/>
                <a:gd name="T83" fmla="*/ 1013 h 1025"/>
                <a:gd name="T84" fmla="*/ 152 w 830"/>
                <a:gd name="T85" fmla="*/ 1016 h 1025"/>
                <a:gd name="T86" fmla="*/ 0 w 830"/>
                <a:gd name="T87" fmla="*/ 504 h 1025"/>
                <a:gd name="T88" fmla="*/ 14 w 830"/>
                <a:gd name="T89" fmla="*/ 500 h 1025"/>
                <a:gd name="T90" fmla="*/ 162 w 830"/>
                <a:gd name="T91" fmla="*/ 1021 h 1025"/>
                <a:gd name="T92" fmla="*/ 155 w 830"/>
                <a:gd name="T93" fmla="*/ 1025 h 1025"/>
                <a:gd name="T94" fmla="*/ 152 w 830"/>
                <a:gd name="T95" fmla="*/ 1016 h 1025"/>
                <a:gd name="T96" fmla="*/ 159 w 830"/>
                <a:gd name="T97" fmla="*/ 1014 h 1025"/>
                <a:gd name="T98" fmla="*/ 162 w 830"/>
                <a:gd name="T99" fmla="*/ 1021 h 10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30"/>
                <a:gd name="T151" fmla="*/ 0 h 1025"/>
                <a:gd name="T152" fmla="*/ 830 w 830"/>
                <a:gd name="T153" fmla="*/ 1025 h 10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30" h="1025">
                  <a:moveTo>
                    <a:pt x="157" y="1007"/>
                  </a:moveTo>
                  <a:lnTo>
                    <a:pt x="661" y="808"/>
                  </a:lnTo>
                  <a:lnTo>
                    <a:pt x="666" y="821"/>
                  </a:lnTo>
                  <a:lnTo>
                    <a:pt x="162" y="1021"/>
                  </a:lnTo>
                  <a:lnTo>
                    <a:pt x="157" y="1007"/>
                  </a:lnTo>
                  <a:close/>
                  <a:moveTo>
                    <a:pt x="669" y="816"/>
                  </a:moveTo>
                  <a:lnTo>
                    <a:pt x="669" y="820"/>
                  </a:lnTo>
                  <a:lnTo>
                    <a:pt x="666" y="821"/>
                  </a:lnTo>
                  <a:lnTo>
                    <a:pt x="662" y="814"/>
                  </a:lnTo>
                  <a:lnTo>
                    <a:pt x="669" y="816"/>
                  </a:lnTo>
                  <a:close/>
                  <a:moveTo>
                    <a:pt x="656" y="813"/>
                  </a:moveTo>
                  <a:lnTo>
                    <a:pt x="814" y="177"/>
                  </a:lnTo>
                  <a:lnTo>
                    <a:pt x="828" y="181"/>
                  </a:lnTo>
                  <a:lnTo>
                    <a:pt x="669" y="816"/>
                  </a:lnTo>
                  <a:lnTo>
                    <a:pt x="656" y="813"/>
                  </a:lnTo>
                  <a:close/>
                  <a:moveTo>
                    <a:pt x="823" y="172"/>
                  </a:moveTo>
                  <a:lnTo>
                    <a:pt x="830" y="176"/>
                  </a:lnTo>
                  <a:lnTo>
                    <a:pt x="828" y="181"/>
                  </a:lnTo>
                  <a:lnTo>
                    <a:pt x="821" y="179"/>
                  </a:lnTo>
                  <a:lnTo>
                    <a:pt x="823" y="172"/>
                  </a:lnTo>
                  <a:close/>
                  <a:moveTo>
                    <a:pt x="818" y="186"/>
                  </a:moveTo>
                  <a:lnTo>
                    <a:pt x="411" y="15"/>
                  </a:lnTo>
                  <a:lnTo>
                    <a:pt x="417" y="1"/>
                  </a:lnTo>
                  <a:lnTo>
                    <a:pt x="823" y="172"/>
                  </a:lnTo>
                  <a:lnTo>
                    <a:pt x="818" y="186"/>
                  </a:lnTo>
                  <a:close/>
                  <a:moveTo>
                    <a:pt x="408" y="3"/>
                  </a:moveTo>
                  <a:lnTo>
                    <a:pt x="411" y="0"/>
                  </a:lnTo>
                  <a:lnTo>
                    <a:pt x="417" y="1"/>
                  </a:lnTo>
                  <a:lnTo>
                    <a:pt x="415" y="8"/>
                  </a:lnTo>
                  <a:lnTo>
                    <a:pt x="408" y="3"/>
                  </a:lnTo>
                  <a:close/>
                  <a:moveTo>
                    <a:pt x="420" y="13"/>
                  </a:moveTo>
                  <a:lnTo>
                    <a:pt x="14" y="507"/>
                  </a:lnTo>
                  <a:lnTo>
                    <a:pt x="2" y="497"/>
                  </a:lnTo>
                  <a:lnTo>
                    <a:pt x="408" y="3"/>
                  </a:lnTo>
                  <a:lnTo>
                    <a:pt x="420" y="13"/>
                  </a:lnTo>
                  <a:close/>
                  <a:moveTo>
                    <a:pt x="0" y="504"/>
                  </a:moveTo>
                  <a:lnTo>
                    <a:pt x="0" y="500"/>
                  </a:lnTo>
                  <a:lnTo>
                    <a:pt x="2" y="497"/>
                  </a:lnTo>
                  <a:lnTo>
                    <a:pt x="7" y="502"/>
                  </a:lnTo>
                  <a:lnTo>
                    <a:pt x="0" y="504"/>
                  </a:lnTo>
                  <a:close/>
                  <a:moveTo>
                    <a:pt x="14" y="500"/>
                  </a:moveTo>
                  <a:lnTo>
                    <a:pt x="166" y="1013"/>
                  </a:lnTo>
                  <a:lnTo>
                    <a:pt x="152" y="1016"/>
                  </a:lnTo>
                  <a:lnTo>
                    <a:pt x="0" y="504"/>
                  </a:lnTo>
                  <a:lnTo>
                    <a:pt x="14" y="500"/>
                  </a:lnTo>
                  <a:close/>
                  <a:moveTo>
                    <a:pt x="162" y="1021"/>
                  </a:moveTo>
                  <a:lnTo>
                    <a:pt x="155" y="1025"/>
                  </a:lnTo>
                  <a:lnTo>
                    <a:pt x="152" y="1016"/>
                  </a:lnTo>
                  <a:lnTo>
                    <a:pt x="159" y="1014"/>
                  </a:lnTo>
                  <a:lnTo>
                    <a:pt x="162" y="1021"/>
                  </a:lnTo>
                  <a:close/>
                </a:path>
              </a:pathLst>
            </a:custGeom>
            <a:solidFill>
              <a:srgbClr val="1F1A17"/>
            </a:solidFill>
            <a:ln w="9525">
              <a:noFill/>
              <a:round/>
              <a:headEnd/>
              <a:tailEnd/>
            </a:ln>
          </p:spPr>
          <p:txBody>
            <a:bodyPr/>
            <a:lstStyle/>
            <a:p>
              <a:endParaRPr lang="en-IN"/>
            </a:p>
          </p:txBody>
        </p:sp>
        <p:sp>
          <p:nvSpPr>
            <p:cNvPr id="38" name="Text Box 111"/>
            <p:cNvSpPr txBox="1">
              <a:spLocks noChangeArrowheads="1"/>
            </p:cNvSpPr>
            <p:nvPr/>
          </p:nvSpPr>
          <p:spPr bwMode="auto">
            <a:xfrm>
              <a:off x="2916" y="3360"/>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39" name="Text Box 112"/>
            <p:cNvSpPr txBox="1">
              <a:spLocks noChangeArrowheads="1"/>
            </p:cNvSpPr>
            <p:nvPr/>
          </p:nvSpPr>
          <p:spPr bwMode="auto">
            <a:xfrm>
              <a:off x="3204" y="3912"/>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40" name="Text Box 113"/>
            <p:cNvSpPr txBox="1">
              <a:spLocks noChangeArrowheads="1"/>
            </p:cNvSpPr>
            <p:nvPr/>
          </p:nvSpPr>
          <p:spPr bwMode="auto">
            <a:xfrm>
              <a:off x="3618" y="3750"/>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41" name="Text Box 114"/>
            <p:cNvSpPr txBox="1">
              <a:spLocks noChangeArrowheads="1"/>
            </p:cNvSpPr>
            <p:nvPr/>
          </p:nvSpPr>
          <p:spPr bwMode="auto">
            <a:xfrm>
              <a:off x="3840" y="3024"/>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42" name="Text Box 115"/>
            <p:cNvSpPr txBox="1">
              <a:spLocks noChangeArrowheads="1"/>
            </p:cNvSpPr>
            <p:nvPr/>
          </p:nvSpPr>
          <p:spPr bwMode="auto">
            <a:xfrm>
              <a:off x="3379" y="2820"/>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nvGrpSpPr>
          <p:cNvPr id="43" name="Group 116"/>
          <p:cNvGrpSpPr>
            <a:grpSpLocks/>
          </p:cNvGrpSpPr>
          <p:nvPr/>
        </p:nvGrpSpPr>
        <p:grpSpPr bwMode="auto">
          <a:xfrm>
            <a:off x="6838950" y="1219200"/>
            <a:ext cx="2667000" cy="1828800"/>
            <a:chOff x="4080" y="3024"/>
            <a:chExt cx="1680" cy="1152"/>
          </a:xfrm>
        </p:grpSpPr>
        <p:sp>
          <p:nvSpPr>
            <p:cNvPr id="44" name="Text Box 117"/>
            <p:cNvSpPr txBox="1">
              <a:spLocks noChangeArrowheads="1"/>
            </p:cNvSpPr>
            <p:nvPr/>
          </p:nvSpPr>
          <p:spPr bwMode="auto">
            <a:xfrm>
              <a:off x="4080" y="3534"/>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45" name="Freeform 118"/>
            <p:cNvSpPr>
              <a:spLocks/>
            </p:cNvSpPr>
            <p:nvPr/>
          </p:nvSpPr>
          <p:spPr bwMode="auto">
            <a:xfrm>
              <a:off x="4176" y="3163"/>
              <a:ext cx="1452" cy="866"/>
            </a:xfrm>
            <a:custGeom>
              <a:avLst/>
              <a:gdLst>
                <a:gd name="T0" fmla="*/ 0 w 1567"/>
                <a:gd name="T1" fmla="*/ 455 h 935"/>
                <a:gd name="T2" fmla="*/ 751 w 1567"/>
                <a:gd name="T3" fmla="*/ 0 h 935"/>
                <a:gd name="T4" fmla="*/ 1567 w 1567"/>
                <a:gd name="T5" fmla="*/ 480 h 935"/>
                <a:gd name="T6" fmla="*/ 818 w 1567"/>
                <a:gd name="T7" fmla="*/ 935 h 935"/>
                <a:gd name="T8" fmla="*/ 0 w 1567"/>
                <a:gd name="T9" fmla="*/ 455 h 935"/>
                <a:gd name="T10" fmla="*/ 0 60000 65536"/>
                <a:gd name="T11" fmla="*/ 0 60000 65536"/>
                <a:gd name="T12" fmla="*/ 0 60000 65536"/>
                <a:gd name="T13" fmla="*/ 0 60000 65536"/>
                <a:gd name="T14" fmla="*/ 0 60000 65536"/>
                <a:gd name="T15" fmla="*/ 0 w 1567"/>
                <a:gd name="T16" fmla="*/ 0 h 935"/>
                <a:gd name="T17" fmla="*/ 1567 w 1567"/>
                <a:gd name="T18" fmla="*/ 935 h 935"/>
              </a:gdLst>
              <a:ahLst/>
              <a:cxnLst>
                <a:cxn ang="T10">
                  <a:pos x="T0" y="T1"/>
                </a:cxn>
                <a:cxn ang="T11">
                  <a:pos x="T2" y="T3"/>
                </a:cxn>
                <a:cxn ang="T12">
                  <a:pos x="T4" y="T5"/>
                </a:cxn>
                <a:cxn ang="T13">
                  <a:pos x="T6" y="T7"/>
                </a:cxn>
                <a:cxn ang="T14">
                  <a:pos x="T8" y="T9"/>
                </a:cxn>
              </a:cxnLst>
              <a:rect l="T15" t="T16" r="T17" b="T18"/>
              <a:pathLst>
                <a:path w="1567" h="935">
                  <a:moveTo>
                    <a:pt x="0" y="455"/>
                  </a:moveTo>
                  <a:lnTo>
                    <a:pt x="751" y="0"/>
                  </a:lnTo>
                  <a:lnTo>
                    <a:pt x="1567" y="480"/>
                  </a:lnTo>
                  <a:lnTo>
                    <a:pt x="818" y="935"/>
                  </a:lnTo>
                  <a:lnTo>
                    <a:pt x="0" y="455"/>
                  </a:lnTo>
                  <a:close/>
                </a:path>
              </a:pathLst>
            </a:custGeom>
            <a:noFill/>
            <a:ln w="4763">
              <a:solidFill>
                <a:srgbClr val="1F1A17"/>
              </a:solidFill>
              <a:round/>
              <a:headEnd/>
              <a:tailEnd/>
            </a:ln>
          </p:spPr>
          <p:txBody>
            <a:bodyPr/>
            <a:lstStyle/>
            <a:p>
              <a:endParaRPr lang="en-IN"/>
            </a:p>
          </p:txBody>
        </p:sp>
        <p:sp>
          <p:nvSpPr>
            <p:cNvPr id="46" name="Text Box 119"/>
            <p:cNvSpPr txBox="1">
              <a:spLocks noChangeArrowheads="1"/>
            </p:cNvSpPr>
            <p:nvPr/>
          </p:nvSpPr>
          <p:spPr bwMode="auto">
            <a:xfrm>
              <a:off x="4848" y="3984"/>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47" name="Text Box 120"/>
            <p:cNvSpPr txBox="1">
              <a:spLocks noChangeArrowheads="1"/>
            </p:cNvSpPr>
            <p:nvPr/>
          </p:nvSpPr>
          <p:spPr bwMode="auto">
            <a:xfrm>
              <a:off x="5588" y="3552"/>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48" name="Text Box 121"/>
            <p:cNvSpPr txBox="1">
              <a:spLocks noChangeArrowheads="1"/>
            </p:cNvSpPr>
            <p:nvPr/>
          </p:nvSpPr>
          <p:spPr bwMode="auto">
            <a:xfrm>
              <a:off x="4752" y="3024"/>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49" name="Group 122"/>
          <p:cNvGrpSpPr>
            <a:grpSpLocks/>
          </p:cNvGrpSpPr>
          <p:nvPr/>
        </p:nvGrpSpPr>
        <p:grpSpPr bwMode="auto">
          <a:xfrm>
            <a:off x="7143751" y="1476376"/>
            <a:ext cx="2055813" cy="1389063"/>
            <a:chOff x="4272" y="3186"/>
            <a:chExt cx="1295" cy="875"/>
          </a:xfrm>
        </p:grpSpPr>
        <p:sp>
          <p:nvSpPr>
            <p:cNvPr id="50" name="Freeform 123"/>
            <p:cNvSpPr>
              <a:spLocks noEditPoints="1"/>
            </p:cNvSpPr>
            <p:nvPr/>
          </p:nvSpPr>
          <p:spPr bwMode="auto">
            <a:xfrm>
              <a:off x="4444" y="3318"/>
              <a:ext cx="1047" cy="632"/>
            </a:xfrm>
            <a:custGeom>
              <a:avLst/>
              <a:gdLst>
                <a:gd name="T0" fmla="*/ 656 w 1130"/>
                <a:gd name="T1" fmla="*/ 668 h 682"/>
                <a:gd name="T2" fmla="*/ 1115 w 1130"/>
                <a:gd name="T3" fmla="*/ 390 h 682"/>
                <a:gd name="T4" fmla="*/ 1122 w 1130"/>
                <a:gd name="T5" fmla="*/ 402 h 682"/>
                <a:gd name="T6" fmla="*/ 664 w 1130"/>
                <a:gd name="T7" fmla="*/ 680 h 682"/>
                <a:gd name="T8" fmla="*/ 656 w 1130"/>
                <a:gd name="T9" fmla="*/ 668 h 682"/>
                <a:gd name="T10" fmla="*/ 1124 w 1130"/>
                <a:gd name="T11" fmla="*/ 392 h 682"/>
                <a:gd name="T12" fmla="*/ 1130 w 1130"/>
                <a:gd name="T13" fmla="*/ 398 h 682"/>
                <a:gd name="T14" fmla="*/ 1122 w 1130"/>
                <a:gd name="T15" fmla="*/ 402 h 682"/>
                <a:gd name="T16" fmla="*/ 1119 w 1130"/>
                <a:gd name="T17" fmla="*/ 397 h 682"/>
                <a:gd name="T18" fmla="*/ 1124 w 1130"/>
                <a:gd name="T19" fmla="*/ 392 h 682"/>
                <a:gd name="T20" fmla="*/ 1113 w 1130"/>
                <a:gd name="T21" fmla="*/ 402 h 682"/>
                <a:gd name="T22" fmla="*/ 745 w 1130"/>
                <a:gd name="T23" fmla="*/ 14 h 682"/>
                <a:gd name="T24" fmla="*/ 755 w 1130"/>
                <a:gd name="T25" fmla="*/ 4 h 682"/>
                <a:gd name="T26" fmla="*/ 1124 w 1130"/>
                <a:gd name="T27" fmla="*/ 392 h 682"/>
                <a:gd name="T28" fmla="*/ 1113 w 1130"/>
                <a:gd name="T29" fmla="*/ 402 h 682"/>
                <a:gd name="T30" fmla="*/ 748 w 1130"/>
                <a:gd name="T31" fmla="*/ 2 h 682"/>
                <a:gd name="T32" fmla="*/ 751 w 1130"/>
                <a:gd name="T33" fmla="*/ 0 h 682"/>
                <a:gd name="T34" fmla="*/ 755 w 1130"/>
                <a:gd name="T35" fmla="*/ 4 h 682"/>
                <a:gd name="T36" fmla="*/ 750 w 1130"/>
                <a:gd name="T37" fmla="*/ 9 h 682"/>
                <a:gd name="T38" fmla="*/ 748 w 1130"/>
                <a:gd name="T39" fmla="*/ 2 h 682"/>
                <a:gd name="T40" fmla="*/ 750 w 1130"/>
                <a:gd name="T41" fmla="*/ 16 h 682"/>
                <a:gd name="T42" fmla="*/ 82 w 1130"/>
                <a:gd name="T43" fmla="*/ 65 h 682"/>
                <a:gd name="T44" fmla="*/ 80 w 1130"/>
                <a:gd name="T45" fmla="*/ 52 h 682"/>
                <a:gd name="T46" fmla="*/ 748 w 1130"/>
                <a:gd name="T47" fmla="*/ 2 h 682"/>
                <a:gd name="T48" fmla="*/ 750 w 1130"/>
                <a:gd name="T49" fmla="*/ 16 h 682"/>
                <a:gd name="T50" fmla="*/ 74 w 1130"/>
                <a:gd name="T51" fmla="*/ 57 h 682"/>
                <a:gd name="T52" fmla="*/ 75 w 1130"/>
                <a:gd name="T53" fmla="*/ 52 h 682"/>
                <a:gd name="T54" fmla="*/ 80 w 1130"/>
                <a:gd name="T55" fmla="*/ 52 h 682"/>
                <a:gd name="T56" fmla="*/ 80 w 1130"/>
                <a:gd name="T57" fmla="*/ 59 h 682"/>
                <a:gd name="T58" fmla="*/ 74 w 1130"/>
                <a:gd name="T59" fmla="*/ 57 h 682"/>
                <a:gd name="T60" fmla="*/ 87 w 1130"/>
                <a:gd name="T61" fmla="*/ 59 h 682"/>
                <a:gd name="T62" fmla="*/ 16 w 1130"/>
                <a:gd name="T63" fmla="*/ 458 h 682"/>
                <a:gd name="T64" fmla="*/ 2 w 1130"/>
                <a:gd name="T65" fmla="*/ 455 h 682"/>
                <a:gd name="T66" fmla="*/ 74 w 1130"/>
                <a:gd name="T67" fmla="*/ 57 h 682"/>
                <a:gd name="T68" fmla="*/ 87 w 1130"/>
                <a:gd name="T69" fmla="*/ 59 h 682"/>
                <a:gd name="T70" fmla="*/ 7 w 1130"/>
                <a:gd name="T71" fmla="*/ 463 h 682"/>
                <a:gd name="T72" fmla="*/ 0 w 1130"/>
                <a:gd name="T73" fmla="*/ 462 h 682"/>
                <a:gd name="T74" fmla="*/ 2 w 1130"/>
                <a:gd name="T75" fmla="*/ 455 h 682"/>
                <a:gd name="T76" fmla="*/ 9 w 1130"/>
                <a:gd name="T77" fmla="*/ 457 h 682"/>
                <a:gd name="T78" fmla="*/ 7 w 1130"/>
                <a:gd name="T79" fmla="*/ 463 h 682"/>
                <a:gd name="T80" fmla="*/ 10 w 1130"/>
                <a:gd name="T81" fmla="*/ 450 h 682"/>
                <a:gd name="T82" fmla="*/ 663 w 1130"/>
                <a:gd name="T83" fmla="*/ 668 h 682"/>
                <a:gd name="T84" fmla="*/ 658 w 1130"/>
                <a:gd name="T85" fmla="*/ 680 h 682"/>
                <a:gd name="T86" fmla="*/ 7 w 1130"/>
                <a:gd name="T87" fmla="*/ 463 h 682"/>
                <a:gd name="T88" fmla="*/ 10 w 1130"/>
                <a:gd name="T89" fmla="*/ 450 h 682"/>
                <a:gd name="T90" fmla="*/ 664 w 1130"/>
                <a:gd name="T91" fmla="*/ 680 h 682"/>
                <a:gd name="T92" fmla="*/ 661 w 1130"/>
                <a:gd name="T93" fmla="*/ 682 h 682"/>
                <a:gd name="T94" fmla="*/ 658 w 1130"/>
                <a:gd name="T95" fmla="*/ 680 h 682"/>
                <a:gd name="T96" fmla="*/ 659 w 1130"/>
                <a:gd name="T97" fmla="*/ 674 h 682"/>
                <a:gd name="T98" fmla="*/ 664 w 1130"/>
                <a:gd name="T99" fmla="*/ 680 h 6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30"/>
                <a:gd name="T151" fmla="*/ 0 h 682"/>
                <a:gd name="T152" fmla="*/ 1130 w 1130"/>
                <a:gd name="T153" fmla="*/ 682 h 6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30" h="682">
                  <a:moveTo>
                    <a:pt x="656" y="668"/>
                  </a:moveTo>
                  <a:lnTo>
                    <a:pt x="1115" y="390"/>
                  </a:lnTo>
                  <a:lnTo>
                    <a:pt x="1122" y="402"/>
                  </a:lnTo>
                  <a:lnTo>
                    <a:pt x="664" y="680"/>
                  </a:lnTo>
                  <a:lnTo>
                    <a:pt x="656" y="668"/>
                  </a:lnTo>
                  <a:close/>
                  <a:moveTo>
                    <a:pt x="1124" y="392"/>
                  </a:moveTo>
                  <a:lnTo>
                    <a:pt x="1130" y="398"/>
                  </a:lnTo>
                  <a:lnTo>
                    <a:pt x="1122" y="402"/>
                  </a:lnTo>
                  <a:lnTo>
                    <a:pt x="1119" y="397"/>
                  </a:lnTo>
                  <a:lnTo>
                    <a:pt x="1124" y="392"/>
                  </a:lnTo>
                  <a:close/>
                  <a:moveTo>
                    <a:pt x="1113" y="402"/>
                  </a:moveTo>
                  <a:lnTo>
                    <a:pt x="745" y="14"/>
                  </a:lnTo>
                  <a:lnTo>
                    <a:pt x="755" y="4"/>
                  </a:lnTo>
                  <a:lnTo>
                    <a:pt x="1124" y="392"/>
                  </a:lnTo>
                  <a:lnTo>
                    <a:pt x="1113" y="402"/>
                  </a:lnTo>
                  <a:close/>
                  <a:moveTo>
                    <a:pt x="748" y="2"/>
                  </a:moveTo>
                  <a:lnTo>
                    <a:pt x="751" y="0"/>
                  </a:lnTo>
                  <a:lnTo>
                    <a:pt x="755" y="4"/>
                  </a:lnTo>
                  <a:lnTo>
                    <a:pt x="750" y="9"/>
                  </a:lnTo>
                  <a:lnTo>
                    <a:pt x="748" y="2"/>
                  </a:lnTo>
                  <a:close/>
                  <a:moveTo>
                    <a:pt x="750" y="16"/>
                  </a:moveTo>
                  <a:lnTo>
                    <a:pt x="82" y="65"/>
                  </a:lnTo>
                  <a:lnTo>
                    <a:pt x="80" y="52"/>
                  </a:lnTo>
                  <a:lnTo>
                    <a:pt x="748" y="2"/>
                  </a:lnTo>
                  <a:lnTo>
                    <a:pt x="750" y="16"/>
                  </a:lnTo>
                  <a:close/>
                  <a:moveTo>
                    <a:pt x="74" y="57"/>
                  </a:moveTo>
                  <a:lnTo>
                    <a:pt x="75" y="52"/>
                  </a:lnTo>
                  <a:lnTo>
                    <a:pt x="80" y="52"/>
                  </a:lnTo>
                  <a:lnTo>
                    <a:pt x="80" y="59"/>
                  </a:lnTo>
                  <a:lnTo>
                    <a:pt x="74" y="57"/>
                  </a:lnTo>
                  <a:close/>
                  <a:moveTo>
                    <a:pt x="87" y="59"/>
                  </a:moveTo>
                  <a:lnTo>
                    <a:pt x="16" y="458"/>
                  </a:lnTo>
                  <a:lnTo>
                    <a:pt x="2" y="455"/>
                  </a:lnTo>
                  <a:lnTo>
                    <a:pt x="74" y="57"/>
                  </a:lnTo>
                  <a:lnTo>
                    <a:pt x="87" y="59"/>
                  </a:lnTo>
                  <a:close/>
                  <a:moveTo>
                    <a:pt x="7" y="463"/>
                  </a:moveTo>
                  <a:lnTo>
                    <a:pt x="0" y="462"/>
                  </a:lnTo>
                  <a:lnTo>
                    <a:pt x="2" y="455"/>
                  </a:lnTo>
                  <a:lnTo>
                    <a:pt x="9" y="457"/>
                  </a:lnTo>
                  <a:lnTo>
                    <a:pt x="7" y="463"/>
                  </a:lnTo>
                  <a:close/>
                  <a:moveTo>
                    <a:pt x="10" y="450"/>
                  </a:moveTo>
                  <a:lnTo>
                    <a:pt x="663" y="668"/>
                  </a:lnTo>
                  <a:lnTo>
                    <a:pt x="658" y="680"/>
                  </a:lnTo>
                  <a:lnTo>
                    <a:pt x="7" y="463"/>
                  </a:lnTo>
                  <a:lnTo>
                    <a:pt x="10" y="450"/>
                  </a:lnTo>
                  <a:close/>
                  <a:moveTo>
                    <a:pt x="664" y="680"/>
                  </a:moveTo>
                  <a:lnTo>
                    <a:pt x="661" y="682"/>
                  </a:lnTo>
                  <a:lnTo>
                    <a:pt x="658" y="680"/>
                  </a:lnTo>
                  <a:lnTo>
                    <a:pt x="659" y="674"/>
                  </a:lnTo>
                  <a:lnTo>
                    <a:pt x="664" y="680"/>
                  </a:lnTo>
                  <a:close/>
                </a:path>
              </a:pathLst>
            </a:custGeom>
            <a:solidFill>
              <a:srgbClr val="1F1A17"/>
            </a:solidFill>
            <a:ln w="9525">
              <a:noFill/>
              <a:round/>
              <a:headEnd/>
              <a:tailEnd/>
            </a:ln>
          </p:spPr>
          <p:txBody>
            <a:bodyPr/>
            <a:lstStyle/>
            <a:p>
              <a:endParaRPr lang="en-IN"/>
            </a:p>
          </p:txBody>
        </p:sp>
        <p:grpSp>
          <p:nvGrpSpPr>
            <p:cNvPr id="51" name="Group 124"/>
            <p:cNvGrpSpPr>
              <a:grpSpLocks/>
            </p:cNvGrpSpPr>
            <p:nvPr/>
          </p:nvGrpSpPr>
          <p:grpSpPr bwMode="auto">
            <a:xfrm>
              <a:off x="4272" y="3186"/>
              <a:ext cx="1295" cy="875"/>
              <a:chOff x="4272" y="3186"/>
              <a:chExt cx="1295" cy="875"/>
            </a:xfrm>
          </p:grpSpPr>
          <p:sp>
            <p:nvSpPr>
              <p:cNvPr id="52" name="Text Box 125"/>
              <p:cNvSpPr txBox="1">
                <a:spLocks noChangeArrowheads="1"/>
              </p:cNvSpPr>
              <p:nvPr/>
            </p:nvSpPr>
            <p:spPr bwMode="auto">
              <a:xfrm>
                <a:off x="4272" y="3696"/>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53" name="Text Box 126"/>
              <p:cNvSpPr txBox="1">
                <a:spLocks noChangeArrowheads="1"/>
              </p:cNvSpPr>
              <p:nvPr/>
            </p:nvSpPr>
            <p:spPr bwMode="auto">
              <a:xfrm>
                <a:off x="5040" y="3888"/>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54" name="Text Box 127"/>
              <p:cNvSpPr txBox="1">
                <a:spLocks noChangeArrowheads="1"/>
              </p:cNvSpPr>
              <p:nvPr/>
            </p:nvSpPr>
            <p:spPr bwMode="auto">
              <a:xfrm>
                <a:off x="5382" y="3678"/>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55" name="Text Box 128"/>
              <p:cNvSpPr txBox="1">
                <a:spLocks noChangeArrowheads="1"/>
              </p:cNvSpPr>
              <p:nvPr/>
            </p:nvSpPr>
            <p:spPr bwMode="auto">
              <a:xfrm>
                <a:off x="5100" y="3186"/>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56" name="Text Box 129"/>
              <p:cNvSpPr txBox="1">
                <a:spLocks noChangeArrowheads="1"/>
              </p:cNvSpPr>
              <p:nvPr/>
            </p:nvSpPr>
            <p:spPr bwMode="auto">
              <a:xfrm>
                <a:off x="4375" y="3253"/>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pic>
        <p:nvPicPr>
          <p:cNvPr id="57" name="Picture 3"/>
          <p:cNvPicPr>
            <a:picLocks noChangeAspect="1" noChangeArrowheads="1"/>
          </p:cNvPicPr>
          <p:nvPr/>
        </p:nvPicPr>
        <p:blipFill>
          <a:blip r:embed="rId2" cstate="print"/>
          <a:srcRect b="12122"/>
          <a:stretch>
            <a:fillRect/>
          </a:stretch>
        </p:blipFill>
        <p:spPr bwMode="auto">
          <a:xfrm>
            <a:off x="3124200" y="2971801"/>
            <a:ext cx="6011920" cy="1981201"/>
          </a:xfrm>
          <a:prstGeom prst="rect">
            <a:avLst/>
          </a:prstGeom>
          <a:noFill/>
          <a:ln w="9525">
            <a:noFill/>
            <a:miter lim="800000"/>
            <a:headEnd/>
            <a:tailEnd/>
          </a:ln>
        </p:spPr>
      </p:pic>
      <p:pic>
        <p:nvPicPr>
          <p:cNvPr id="58" name="Picture 3"/>
          <p:cNvPicPr>
            <a:picLocks noChangeAspect="1" noChangeArrowheads="1"/>
          </p:cNvPicPr>
          <p:nvPr/>
        </p:nvPicPr>
        <p:blipFill>
          <a:blip r:embed="rId3" cstate="print"/>
          <a:srcRect b="11476"/>
          <a:stretch>
            <a:fillRect/>
          </a:stretch>
        </p:blipFill>
        <p:spPr bwMode="auto">
          <a:xfrm>
            <a:off x="2895600" y="4920532"/>
            <a:ext cx="6781800" cy="1937469"/>
          </a:xfrm>
          <a:prstGeom prst="rect">
            <a:avLst/>
          </a:prstGeom>
          <a:noFill/>
          <a:ln w="9525">
            <a:noFill/>
            <a:miter lim="800000"/>
            <a:headEnd/>
            <a:tailEnd/>
          </a:ln>
        </p:spPr>
      </p:pic>
      <p:pic>
        <p:nvPicPr>
          <p:cNvPr id="59" name="Picture 58" descr="A screenshot of a cell phone&#10;&#10;Description automatically generated">
            <a:extLst>
              <a:ext uri="{FF2B5EF4-FFF2-40B4-BE49-F238E27FC236}">
                <a16:creationId xmlns="" xmlns:a16="http://schemas.microsoft.com/office/drawing/2014/main" id="{F6D61371-279C-4A38-B585-51DEFEDEC6C0}"/>
              </a:ext>
            </a:extLst>
          </p:cNvPr>
          <p:cNvPicPr>
            <a:picLocks noChangeAspect="1"/>
          </p:cNvPicPr>
          <p:nvPr/>
        </p:nvPicPr>
        <p:blipFill>
          <a:blip r:embed="rId4"/>
          <a:stretch>
            <a:fillRect/>
          </a:stretch>
        </p:blipFill>
        <p:spPr>
          <a:xfrm>
            <a:off x="10884426" y="26933"/>
            <a:ext cx="1324665" cy="826527"/>
          </a:xfrm>
          <a:prstGeom prst="rect">
            <a:avLst/>
          </a:prstGeom>
        </p:spPr>
      </p:pic>
      <p:pic>
        <p:nvPicPr>
          <p:cNvPr id="60" name="Picture 9" descr="A picture containing drawing&#10;&#10;Description automatically generated">
            <a:extLst>
              <a:ext uri="{FF2B5EF4-FFF2-40B4-BE49-F238E27FC236}">
                <a16:creationId xmlns="" xmlns:a16="http://schemas.microsoft.com/office/drawing/2014/main" id="{A44A6428-2222-43D2-A51A-DD6727257772}"/>
              </a:ext>
            </a:extLst>
          </p:cNvPr>
          <p:cNvPicPr>
            <a:picLocks noGrp="1" noChangeAspect="1"/>
          </p:cNvPicPr>
          <p:nvPr>
            <p:ph idx="1"/>
          </p:nvPr>
        </p:nvPicPr>
        <p:blipFill>
          <a:blip r:embed="rId5"/>
          <a:stretch>
            <a:fillRect/>
          </a:stretch>
        </p:blipFill>
        <p:spPr>
          <a:xfrm>
            <a:off x="66495" y="-2800"/>
            <a:ext cx="2857500" cy="762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Righ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strips(upRigh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strips(upRigh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4"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ppt_x</p:attrName>
                                        </p:attrNameLst>
                                      </p:cBhvr>
                                      <p:tavLst>
                                        <p:tav tm="0">
                                          <p:val>
                                            <p:strVal val="#ppt_x"/>
                                          </p:val>
                                        </p:tav>
                                        <p:tav tm="100000">
                                          <p:val>
                                            <p:strVal val="#ppt_x"/>
                                          </p:val>
                                        </p:tav>
                                      </p:tavLst>
                                    </p:anim>
                                    <p:anim calcmode="lin" valueType="num">
                                      <p:cBhvr>
                                        <p:cTn id="49" dur="500" fill="hold"/>
                                        <p:tgtEl>
                                          <p:spTgt spid="43"/>
                                        </p:tgtEl>
                                        <p:attrNameLst>
                                          <p:attrName>ppt_y</p:attrName>
                                        </p:attrNameLst>
                                      </p:cBhvr>
                                      <p:tavLst>
                                        <p:tav tm="0">
                                          <p:val>
                                            <p:strVal val="#ppt_y+#ppt_h/2"/>
                                          </p:val>
                                        </p:tav>
                                        <p:tav tm="100000">
                                          <p:val>
                                            <p:strVal val="#ppt_y"/>
                                          </p:val>
                                        </p:tav>
                                      </p:tavLst>
                                    </p:anim>
                                    <p:anim calcmode="lin" valueType="num">
                                      <p:cBhvr>
                                        <p:cTn id="50" dur="500" fill="hold"/>
                                        <p:tgtEl>
                                          <p:spTgt spid="43"/>
                                        </p:tgtEl>
                                        <p:attrNameLst>
                                          <p:attrName>ppt_w</p:attrName>
                                        </p:attrNameLst>
                                      </p:cBhvr>
                                      <p:tavLst>
                                        <p:tav tm="0">
                                          <p:val>
                                            <p:strVal val="#ppt_w"/>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nodeType="clickEffect">
                                  <p:stCondLst>
                                    <p:cond delay="0"/>
                                  </p:stCondLst>
                                  <p:childTnLst>
                                    <p:set>
                                      <p:cBhvr>
                                        <p:cTn id="55" dur="1" fill="hold">
                                          <p:stCondLst>
                                            <p:cond delay="0"/>
                                          </p:stCondLst>
                                        </p:cTn>
                                        <p:tgtEl>
                                          <p:spTgt spid="49"/>
                                        </p:tgtEl>
                                        <p:attrNameLst>
                                          <p:attrName>style.visibility</p:attrName>
                                        </p:attrNameLst>
                                      </p:cBhvr>
                                      <p:to>
                                        <p:strVal val="visible"/>
                                      </p:to>
                                    </p:set>
                                    <p:anim calcmode="lin" valueType="num">
                                      <p:cBhvr>
                                        <p:cTn id="56" dur="500" fill="hold"/>
                                        <p:tgtEl>
                                          <p:spTgt spid="49"/>
                                        </p:tgtEl>
                                        <p:attrNameLst>
                                          <p:attrName>ppt_w</p:attrName>
                                        </p:attrNameLst>
                                      </p:cBhvr>
                                      <p:tavLst>
                                        <p:tav tm="0">
                                          <p:val>
                                            <p:fltVal val="0"/>
                                          </p:val>
                                        </p:tav>
                                        <p:tav tm="100000">
                                          <p:val>
                                            <p:strVal val="#ppt_w"/>
                                          </p:val>
                                        </p:tav>
                                      </p:tavLst>
                                    </p:anim>
                                    <p:anim calcmode="lin" valueType="num">
                                      <p:cBhvr>
                                        <p:cTn id="57"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blinds(horizontal)">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blinds(horizontal)">
                                      <p:cBhvr>
                                        <p:cTn id="6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1316" y="108025"/>
            <a:ext cx="6849137" cy="523040"/>
          </a:xfrm>
        </p:spPr>
        <p:txBody>
          <a:bodyPr>
            <a:noAutofit/>
          </a:bodyPr>
          <a:lstStyle/>
          <a:p>
            <a:r>
              <a:rPr lang="en-US" sz="3600" b="1" dirty="0">
                <a:solidFill>
                  <a:srgbClr val="C00000"/>
                </a:solidFill>
              </a:rPr>
              <a:t>Isometric View: Circle</a:t>
            </a:r>
          </a:p>
        </p:txBody>
      </p:sp>
      <p:sp>
        <p:nvSpPr>
          <p:cNvPr id="4" name="AutoShape 2"/>
          <p:cNvSpPr>
            <a:spLocks noChangeArrowheads="1"/>
          </p:cNvSpPr>
          <p:nvPr/>
        </p:nvSpPr>
        <p:spPr bwMode="auto">
          <a:xfrm>
            <a:off x="1752600" y="3273426"/>
            <a:ext cx="4800600" cy="2932113"/>
          </a:xfrm>
          <a:prstGeom prst="diamond">
            <a:avLst/>
          </a:prstGeom>
          <a:noFill/>
          <a:ln w="12700">
            <a:solidFill>
              <a:schemeClr val="accent3">
                <a:lumMod val="50000"/>
              </a:schemeClr>
            </a:solidFill>
            <a:miter lim="800000"/>
            <a:headEnd/>
            <a:tailEnd/>
          </a:ln>
        </p:spPr>
        <p:txBody>
          <a:bodyPr wrap="none" anchor="ctr"/>
          <a:lstStyle/>
          <a:p>
            <a:endParaRPr lang="en-IN"/>
          </a:p>
        </p:txBody>
      </p:sp>
      <p:sp>
        <p:nvSpPr>
          <p:cNvPr id="5" name="Oval 3"/>
          <p:cNvSpPr>
            <a:spLocks noChangeArrowheads="1"/>
          </p:cNvSpPr>
          <p:nvPr/>
        </p:nvSpPr>
        <p:spPr bwMode="auto">
          <a:xfrm>
            <a:off x="2906714" y="3970338"/>
            <a:ext cx="53975"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6" name="Oval 4"/>
          <p:cNvSpPr>
            <a:spLocks noChangeArrowheads="1"/>
          </p:cNvSpPr>
          <p:nvPr/>
        </p:nvSpPr>
        <p:spPr bwMode="auto">
          <a:xfrm>
            <a:off x="2911476" y="5424488"/>
            <a:ext cx="53975"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7" name="Oval 5"/>
          <p:cNvSpPr>
            <a:spLocks noChangeArrowheads="1"/>
          </p:cNvSpPr>
          <p:nvPr/>
        </p:nvSpPr>
        <p:spPr bwMode="auto">
          <a:xfrm>
            <a:off x="5360989" y="5435600"/>
            <a:ext cx="53975" cy="5238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8" name="Oval 6"/>
          <p:cNvSpPr>
            <a:spLocks noChangeArrowheads="1"/>
          </p:cNvSpPr>
          <p:nvPr/>
        </p:nvSpPr>
        <p:spPr bwMode="auto">
          <a:xfrm>
            <a:off x="5311776" y="3976688"/>
            <a:ext cx="53975"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9" name="Oval 7"/>
          <p:cNvSpPr>
            <a:spLocks noChangeArrowheads="1"/>
          </p:cNvSpPr>
          <p:nvPr/>
        </p:nvSpPr>
        <p:spPr bwMode="auto">
          <a:xfrm>
            <a:off x="4129088" y="6178551"/>
            <a:ext cx="55562"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0" name="Oval 8"/>
          <p:cNvSpPr>
            <a:spLocks noChangeArrowheads="1"/>
          </p:cNvSpPr>
          <p:nvPr/>
        </p:nvSpPr>
        <p:spPr bwMode="auto">
          <a:xfrm>
            <a:off x="4121151" y="3270251"/>
            <a:ext cx="55563"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1" name="Line 9"/>
          <p:cNvSpPr>
            <a:spLocks noChangeShapeType="1"/>
          </p:cNvSpPr>
          <p:nvPr/>
        </p:nvSpPr>
        <p:spPr bwMode="auto">
          <a:xfrm>
            <a:off x="2938464" y="3990975"/>
            <a:ext cx="1203325" cy="2243138"/>
          </a:xfrm>
          <a:prstGeom prst="line">
            <a:avLst/>
          </a:prstGeom>
          <a:ln>
            <a:headEnd type="triangle" w="med" len="me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2" name="Line 10"/>
          <p:cNvSpPr>
            <a:spLocks noChangeShapeType="1"/>
          </p:cNvSpPr>
          <p:nvPr/>
        </p:nvSpPr>
        <p:spPr bwMode="auto">
          <a:xfrm flipH="1">
            <a:off x="4141788" y="3990975"/>
            <a:ext cx="1204912" cy="22431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3" name="Line 11"/>
          <p:cNvSpPr>
            <a:spLocks noChangeShapeType="1"/>
          </p:cNvSpPr>
          <p:nvPr/>
        </p:nvSpPr>
        <p:spPr bwMode="auto">
          <a:xfrm flipH="1">
            <a:off x="2938464" y="3281364"/>
            <a:ext cx="1203325" cy="2185987"/>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4" name="Line 12"/>
          <p:cNvSpPr>
            <a:spLocks noChangeShapeType="1"/>
          </p:cNvSpPr>
          <p:nvPr/>
        </p:nvSpPr>
        <p:spPr bwMode="auto">
          <a:xfrm>
            <a:off x="4141788" y="3281364"/>
            <a:ext cx="1257300" cy="2185987"/>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5" name="Oval 13"/>
          <p:cNvSpPr>
            <a:spLocks noChangeArrowheads="1"/>
          </p:cNvSpPr>
          <p:nvPr/>
        </p:nvSpPr>
        <p:spPr bwMode="auto">
          <a:xfrm>
            <a:off x="3300413" y="4702176"/>
            <a:ext cx="55562"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6" name="Oval 14"/>
          <p:cNvSpPr>
            <a:spLocks noChangeArrowheads="1"/>
          </p:cNvSpPr>
          <p:nvPr/>
        </p:nvSpPr>
        <p:spPr bwMode="auto">
          <a:xfrm>
            <a:off x="4940301" y="4691064"/>
            <a:ext cx="53975" cy="53975"/>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7" name="Text Box 15"/>
          <p:cNvSpPr txBox="1">
            <a:spLocks noChangeArrowheads="1"/>
          </p:cNvSpPr>
          <p:nvPr/>
        </p:nvSpPr>
        <p:spPr bwMode="auto">
          <a:xfrm>
            <a:off x="4033839" y="6186488"/>
            <a:ext cx="312737" cy="366712"/>
          </a:xfrm>
          <a:prstGeom prst="rect">
            <a:avLst/>
          </a:prstGeom>
          <a:noFill/>
          <a:ln w="9525">
            <a:noFill/>
            <a:miter lim="800000"/>
            <a:headEnd/>
            <a:tailEnd/>
          </a:ln>
        </p:spPr>
        <p:txBody>
          <a:bodyPr wrap="none">
            <a:spAutoFit/>
          </a:bodyPr>
          <a:lstStyle/>
          <a:p>
            <a:r>
              <a:rPr lang="en-US" b="1"/>
              <a:t>1</a:t>
            </a:r>
          </a:p>
        </p:txBody>
      </p:sp>
      <p:sp>
        <p:nvSpPr>
          <p:cNvPr id="18" name="Text Box 16"/>
          <p:cNvSpPr txBox="1">
            <a:spLocks noChangeArrowheads="1"/>
          </p:cNvSpPr>
          <p:nvPr/>
        </p:nvSpPr>
        <p:spPr bwMode="auto">
          <a:xfrm>
            <a:off x="4710113" y="4546601"/>
            <a:ext cx="311150" cy="366713"/>
          </a:xfrm>
          <a:prstGeom prst="rect">
            <a:avLst/>
          </a:prstGeom>
          <a:noFill/>
          <a:ln w="9525">
            <a:noFill/>
            <a:miter lim="800000"/>
            <a:headEnd/>
            <a:tailEnd/>
          </a:ln>
        </p:spPr>
        <p:txBody>
          <a:bodyPr wrap="none">
            <a:spAutoFit/>
          </a:bodyPr>
          <a:lstStyle/>
          <a:p>
            <a:r>
              <a:rPr lang="en-US" b="1"/>
              <a:t>4</a:t>
            </a:r>
          </a:p>
        </p:txBody>
      </p:sp>
      <p:sp>
        <p:nvSpPr>
          <p:cNvPr id="19" name="Text Box 17"/>
          <p:cNvSpPr txBox="1">
            <a:spLocks noChangeArrowheads="1"/>
          </p:cNvSpPr>
          <p:nvPr/>
        </p:nvSpPr>
        <p:spPr bwMode="auto">
          <a:xfrm>
            <a:off x="4086225" y="3016251"/>
            <a:ext cx="311150" cy="366713"/>
          </a:xfrm>
          <a:prstGeom prst="rect">
            <a:avLst/>
          </a:prstGeom>
          <a:noFill/>
          <a:ln w="9525">
            <a:noFill/>
            <a:miter lim="800000"/>
            <a:headEnd/>
            <a:tailEnd/>
          </a:ln>
        </p:spPr>
        <p:txBody>
          <a:bodyPr wrap="none">
            <a:spAutoFit/>
          </a:bodyPr>
          <a:lstStyle/>
          <a:p>
            <a:r>
              <a:rPr lang="en-US" b="1"/>
              <a:t>2</a:t>
            </a:r>
          </a:p>
        </p:txBody>
      </p:sp>
      <p:sp>
        <p:nvSpPr>
          <p:cNvPr id="20" name="Text Box 18"/>
          <p:cNvSpPr txBox="1">
            <a:spLocks noChangeArrowheads="1"/>
          </p:cNvSpPr>
          <p:nvPr/>
        </p:nvSpPr>
        <p:spPr bwMode="auto">
          <a:xfrm>
            <a:off x="3370263" y="4581525"/>
            <a:ext cx="311150" cy="368300"/>
          </a:xfrm>
          <a:prstGeom prst="rect">
            <a:avLst/>
          </a:prstGeom>
          <a:noFill/>
          <a:ln w="9525">
            <a:noFill/>
            <a:miter lim="800000"/>
            <a:headEnd/>
            <a:tailEnd/>
          </a:ln>
        </p:spPr>
        <p:txBody>
          <a:bodyPr wrap="none">
            <a:spAutoFit/>
          </a:bodyPr>
          <a:lstStyle/>
          <a:p>
            <a:r>
              <a:rPr lang="en-US" b="1"/>
              <a:t>3</a:t>
            </a:r>
          </a:p>
        </p:txBody>
      </p:sp>
      <p:grpSp>
        <p:nvGrpSpPr>
          <p:cNvPr id="21" name="Group 19"/>
          <p:cNvGrpSpPr>
            <a:grpSpLocks/>
          </p:cNvGrpSpPr>
          <p:nvPr/>
        </p:nvGrpSpPr>
        <p:grpSpPr bwMode="auto">
          <a:xfrm>
            <a:off x="2647951" y="3783014"/>
            <a:ext cx="3064909" cy="1956047"/>
            <a:chOff x="1536" y="1065"/>
            <a:chExt cx="2612" cy="1715"/>
          </a:xfrm>
        </p:grpSpPr>
        <p:sp>
          <p:nvSpPr>
            <p:cNvPr id="22" name="Text Box 20"/>
            <p:cNvSpPr txBox="1">
              <a:spLocks noChangeArrowheads="1"/>
            </p:cNvSpPr>
            <p:nvPr/>
          </p:nvSpPr>
          <p:spPr bwMode="auto">
            <a:xfrm>
              <a:off x="1536" y="1067"/>
              <a:ext cx="276" cy="324"/>
            </a:xfrm>
            <a:prstGeom prst="rect">
              <a:avLst/>
            </a:prstGeom>
            <a:noFill/>
            <a:ln w="9525">
              <a:noFill/>
              <a:miter lim="800000"/>
              <a:headEnd/>
              <a:tailEnd/>
            </a:ln>
          </p:spPr>
          <p:txBody>
            <a:bodyPr wrap="none">
              <a:spAutoFit/>
            </a:bodyPr>
            <a:lstStyle/>
            <a:p>
              <a:r>
                <a:rPr lang="en-US" b="1"/>
                <a:t>A</a:t>
              </a:r>
            </a:p>
          </p:txBody>
        </p:sp>
        <p:sp>
          <p:nvSpPr>
            <p:cNvPr id="23" name="Text Box 21"/>
            <p:cNvSpPr txBox="1">
              <a:spLocks noChangeArrowheads="1"/>
            </p:cNvSpPr>
            <p:nvPr/>
          </p:nvSpPr>
          <p:spPr bwMode="auto">
            <a:xfrm>
              <a:off x="3811" y="1065"/>
              <a:ext cx="268" cy="324"/>
            </a:xfrm>
            <a:prstGeom prst="rect">
              <a:avLst/>
            </a:prstGeom>
            <a:noFill/>
            <a:ln w="9525">
              <a:noFill/>
              <a:miter lim="800000"/>
              <a:headEnd/>
              <a:tailEnd/>
            </a:ln>
          </p:spPr>
          <p:txBody>
            <a:bodyPr wrap="none">
              <a:spAutoFit/>
            </a:bodyPr>
            <a:lstStyle/>
            <a:p>
              <a:r>
                <a:rPr lang="en-US" b="1"/>
                <a:t>B</a:t>
              </a:r>
            </a:p>
          </p:txBody>
        </p:sp>
        <p:sp>
          <p:nvSpPr>
            <p:cNvPr id="24" name="Text Box 22"/>
            <p:cNvSpPr txBox="1">
              <a:spLocks noChangeArrowheads="1"/>
            </p:cNvSpPr>
            <p:nvPr/>
          </p:nvSpPr>
          <p:spPr bwMode="auto">
            <a:xfrm>
              <a:off x="1536" y="2456"/>
              <a:ext cx="282" cy="324"/>
            </a:xfrm>
            <a:prstGeom prst="rect">
              <a:avLst/>
            </a:prstGeom>
            <a:noFill/>
            <a:ln w="9525">
              <a:noFill/>
              <a:miter lim="800000"/>
              <a:headEnd/>
              <a:tailEnd/>
            </a:ln>
          </p:spPr>
          <p:txBody>
            <a:bodyPr wrap="none">
              <a:spAutoFit/>
            </a:bodyPr>
            <a:lstStyle/>
            <a:p>
              <a:r>
                <a:rPr lang="en-US" b="1"/>
                <a:t>D</a:t>
              </a:r>
            </a:p>
          </p:txBody>
        </p:sp>
        <p:sp>
          <p:nvSpPr>
            <p:cNvPr id="25" name="Text Box 23"/>
            <p:cNvSpPr txBox="1">
              <a:spLocks noChangeArrowheads="1"/>
            </p:cNvSpPr>
            <p:nvPr/>
          </p:nvSpPr>
          <p:spPr bwMode="auto">
            <a:xfrm>
              <a:off x="3887" y="2412"/>
              <a:ext cx="261" cy="324"/>
            </a:xfrm>
            <a:prstGeom prst="rect">
              <a:avLst/>
            </a:prstGeom>
            <a:noFill/>
            <a:ln w="9525">
              <a:noFill/>
              <a:miter lim="800000"/>
              <a:headEnd/>
              <a:tailEnd/>
            </a:ln>
          </p:spPr>
          <p:txBody>
            <a:bodyPr wrap="none">
              <a:spAutoFit/>
            </a:bodyPr>
            <a:lstStyle/>
            <a:p>
              <a:r>
                <a:rPr lang="en-US" b="1"/>
                <a:t>C</a:t>
              </a:r>
            </a:p>
          </p:txBody>
        </p:sp>
      </p:grpSp>
      <p:sp>
        <p:nvSpPr>
          <p:cNvPr id="26" name="Arc 24"/>
          <p:cNvSpPr>
            <a:spLocks/>
          </p:cNvSpPr>
          <p:nvPr/>
        </p:nvSpPr>
        <p:spPr bwMode="auto">
          <a:xfrm rot="-2827119">
            <a:off x="3224214" y="3200401"/>
            <a:ext cx="2033587" cy="2354263"/>
          </a:xfrm>
          <a:custGeom>
            <a:avLst/>
            <a:gdLst>
              <a:gd name="T0" fmla="*/ 384349 w 20783"/>
              <a:gd name="T1" fmla="*/ 0 h 21240"/>
              <a:gd name="T2" fmla="*/ 2033587 w 20783"/>
              <a:gd name="T3" fmla="*/ 1702074 h 21240"/>
              <a:gd name="T4" fmla="*/ 0 w 20783"/>
              <a:gd name="T5" fmla="*/ 2354263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28575">
            <a:solidFill>
              <a:schemeClr val="tx1"/>
            </a:solidFill>
            <a:round/>
            <a:headEnd/>
            <a:tailEnd/>
          </a:ln>
        </p:spPr>
        <p:txBody>
          <a:bodyPr wrap="none" anchor="ctr"/>
          <a:lstStyle/>
          <a:p>
            <a:endParaRPr lang="en-IN"/>
          </a:p>
        </p:txBody>
      </p:sp>
      <p:sp>
        <p:nvSpPr>
          <p:cNvPr id="27" name="Arc 25"/>
          <p:cNvSpPr>
            <a:spLocks/>
          </p:cNvSpPr>
          <p:nvPr/>
        </p:nvSpPr>
        <p:spPr bwMode="auto">
          <a:xfrm rot="2753914" flipV="1">
            <a:off x="3251201" y="3921126"/>
            <a:ext cx="2032000" cy="2352675"/>
          </a:xfrm>
          <a:custGeom>
            <a:avLst/>
            <a:gdLst>
              <a:gd name="T0" fmla="*/ 384049 w 20783"/>
              <a:gd name="T1" fmla="*/ 0 h 21240"/>
              <a:gd name="T2" fmla="*/ 2032000 w 20783"/>
              <a:gd name="T3" fmla="*/ 1700926 h 21240"/>
              <a:gd name="T4" fmla="*/ 0 w 20783"/>
              <a:gd name="T5" fmla="*/ 2352675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28575">
            <a:solidFill>
              <a:schemeClr val="tx1"/>
            </a:solidFill>
            <a:round/>
            <a:headEnd/>
            <a:tailEnd/>
          </a:ln>
        </p:spPr>
        <p:txBody>
          <a:bodyPr wrap="none" anchor="ctr"/>
          <a:lstStyle/>
          <a:p>
            <a:endParaRPr lang="en-IN"/>
          </a:p>
        </p:txBody>
      </p:sp>
      <p:sp>
        <p:nvSpPr>
          <p:cNvPr id="28" name="Arc 26"/>
          <p:cNvSpPr>
            <a:spLocks/>
          </p:cNvSpPr>
          <p:nvPr/>
        </p:nvSpPr>
        <p:spPr bwMode="auto">
          <a:xfrm rot="1542945">
            <a:off x="5048250" y="4132263"/>
            <a:ext cx="806450" cy="1231900"/>
          </a:xfrm>
          <a:custGeom>
            <a:avLst/>
            <a:gdLst>
              <a:gd name="T0" fmla="*/ 0 w 21600"/>
              <a:gd name="T1" fmla="*/ 0 h 33488"/>
              <a:gd name="T2" fmla="*/ 673311 w 21600"/>
              <a:gd name="T3" fmla="*/ 1231900 h 33488"/>
              <a:gd name="T4" fmla="*/ 0 w 21600"/>
              <a:gd name="T5" fmla="*/ 794584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28575">
            <a:solidFill>
              <a:schemeClr val="tx1"/>
            </a:solidFill>
            <a:round/>
            <a:headEnd/>
            <a:tailEnd/>
          </a:ln>
        </p:spPr>
        <p:txBody>
          <a:bodyPr wrap="none" anchor="ctr"/>
          <a:lstStyle/>
          <a:p>
            <a:endParaRPr lang="en-IN"/>
          </a:p>
        </p:txBody>
      </p:sp>
      <p:sp>
        <p:nvSpPr>
          <p:cNvPr id="29" name="Arc 27"/>
          <p:cNvSpPr>
            <a:spLocks/>
          </p:cNvSpPr>
          <p:nvPr/>
        </p:nvSpPr>
        <p:spPr bwMode="auto">
          <a:xfrm rot="20057055" flipH="1">
            <a:off x="2466976" y="4133850"/>
            <a:ext cx="809625" cy="1233488"/>
          </a:xfrm>
          <a:custGeom>
            <a:avLst/>
            <a:gdLst>
              <a:gd name="T0" fmla="*/ 0 w 21600"/>
              <a:gd name="T1" fmla="*/ 0 h 33488"/>
              <a:gd name="T2" fmla="*/ 675962 w 21600"/>
              <a:gd name="T3" fmla="*/ 1233488 h 33488"/>
              <a:gd name="T4" fmla="*/ 0 w 21600"/>
              <a:gd name="T5" fmla="*/ 795609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28575">
            <a:solidFill>
              <a:schemeClr val="tx1"/>
            </a:solidFill>
            <a:round/>
            <a:headEnd/>
            <a:tailEnd/>
          </a:ln>
        </p:spPr>
        <p:txBody>
          <a:bodyPr wrap="none" anchor="ctr"/>
          <a:lstStyle/>
          <a:p>
            <a:endParaRPr lang="en-IN"/>
          </a:p>
        </p:txBody>
      </p:sp>
      <p:sp>
        <p:nvSpPr>
          <p:cNvPr id="30" name="Line 28"/>
          <p:cNvSpPr>
            <a:spLocks noChangeShapeType="1"/>
          </p:cNvSpPr>
          <p:nvPr/>
        </p:nvSpPr>
        <p:spPr bwMode="auto">
          <a:xfrm>
            <a:off x="2286000" y="6208713"/>
            <a:ext cx="3784600" cy="0"/>
          </a:xfrm>
          <a:prstGeom prst="line">
            <a:avLst/>
          </a:prstGeom>
          <a:noFill/>
          <a:ln w="9525">
            <a:solidFill>
              <a:schemeClr val="tx1"/>
            </a:solidFill>
            <a:round/>
            <a:headEnd/>
            <a:tailEnd/>
          </a:ln>
        </p:spPr>
        <p:txBody>
          <a:bodyPr/>
          <a:lstStyle/>
          <a:p>
            <a:endParaRPr lang="en-IN"/>
          </a:p>
        </p:txBody>
      </p:sp>
      <p:sp>
        <p:nvSpPr>
          <p:cNvPr id="31" name="AutoShape 29"/>
          <p:cNvSpPr>
            <a:spLocks noChangeArrowheads="1"/>
          </p:cNvSpPr>
          <p:nvPr/>
        </p:nvSpPr>
        <p:spPr bwMode="auto">
          <a:xfrm rot="-3481584">
            <a:off x="6191251" y="2579688"/>
            <a:ext cx="5029200" cy="3070225"/>
          </a:xfrm>
          <a:prstGeom prst="diamond">
            <a:avLst/>
          </a:prstGeom>
          <a:solidFill>
            <a:schemeClr val="bg1"/>
          </a:solidFill>
          <a:ln w="9525">
            <a:solidFill>
              <a:srgbClr val="00B0F0"/>
            </a:solidFill>
            <a:miter lim="800000"/>
            <a:headEnd/>
            <a:tailEnd/>
          </a:ln>
        </p:spPr>
        <p:txBody>
          <a:bodyPr wrap="none" anchor="ctr"/>
          <a:lstStyle/>
          <a:p>
            <a:endParaRPr lang="en-IN"/>
          </a:p>
        </p:txBody>
      </p:sp>
      <p:sp>
        <p:nvSpPr>
          <p:cNvPr id="32" name="Oval 30"/>
          <p:cNvSpPr>
            <a:spLocks noChangeArrowheads="1"/>
          </p:cNvSpPr>
          <p:nvPr/>
        </p:nvSpPr>
        <p:spPr bwMode="auto">
          <a:xfrm rot="-3481584">
            <a:off x="7358063" y="4759325"/>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3" name="Oval 31"/>
          <p:cNvSpPr>
            <a:spLocks noChangeArrowheads="1"/>
          </p:cNvSpPr>
          <p:nvPr/>
        </p:nvSpPr>
        <p:spPr bwMode="auto">
          <a:xfrm rot="-3481584">
            <a:off x="8655050" y="5561013"/>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4" name="Oval 32"/>
          <p:cNvSpPr>
            <a:spLocks noChangeArrowheads="1"/>
          </p:cNvSpPr>
          <p:nvPr/>
        </p:nvSpPr>
        <p:spPr bwMode="auto">
          <a:xfrm rot="-3481584">
            <a:off x="10021888" y="3389313"/>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5" name="Oval 33"/>
          <p:cNvSpPr>
            <a:spLocks noChangeArrowheads="1"/>
          </p:cNvSpPr>
          <p:nvPr/>
        </p:nvSpPr>
        <p:spPr bwMode="auto">
          <a:xfrm rot="-3481584">
            <a:off x="8701088" y="2625725"/>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6" name="Oval 34"/>
          <p:cNvSpPr>
            <a:spLocks noChangeArrowheads="1"/>
          </p:cNvSpPr>
          <p:nvPr/>
        </p:nvSpPr>
        <p:spPr bwMode="auto">
          <a:xfrm rot="-3481584">
            <a:off x="10001250" y="4895850"/>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7" name="Oval 35"/>
          <p:cNvSpPr>
            <a:spLocks noChangeArrowheads="1"/>
          </p:cNvSpPr>
          <p:nvPr/>
        </p:nvSpPr>
        <p:spPr bwMode="auto">
          <a:xfrm rot="-3481584">
            <a:off x="7412038" y="3290888"/>
            <a:ext cx="55562"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8" name="Line 36"/>
          <p:cNvSpPr>
            <a:spLocks noChangeShapeType="1"/>
          </p:cNvSpPr>
          <p:nvPr/>
        </p:nvSpPr>
        <p:spPr bwMode="auto">
          <a:xfrm rot="-3481584">
            <a:off x="8083551" y="3689351"/>
            <a:ext cx="1262062" cy="2351087"/>
          </a:xfrm>
          <a:prstGeom prst="line">
            <a:avLst/>
          </a:prstGeom>
          <a:ln>
            <a:headEnd type="triangle" w="med" len="me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39" name="Line 37"/>
          <p:cNvSpPr>
            <a:spLocks noChangeShapeType="1"/>
          </p:cNvSpPr>
          <p:nvPr/>
        </p:nvSpPr>
        <p:spPr bwMode="auto">
          <a:xfrm rot="18118416" flipH="1">
            <a:off x="8753476" y="2619376"/>
            <a:ext cx="1260475" cy="23495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0" name="Line 38"/>
          <p:cNvSpPr>
            <a:spLocks noChangeShapeType="1"/>
          </p:cNvSpPr>
          <p:nvPr/>
        </p:nvSpPr>
        <p:spPr bwMode="auto">
          <a:xfrm rot="18118416" flipH="1">
            <a:off x="7427913" y="3311526"/>
            <a:ext cx="1262063" cy="229076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1" name="Line 39"/>
          <p:cNvSpPr>
            <a:spLocks noChangeShapeType="1"/>
          </p:cNvSpPr>
          <p:nvPr/>
        </p:nvSpPr>
        <p:spPr bwMode="auto">
          <a:xfrm rot="-3481584">
            <a:off x="8083551" y="2216151"/>
            <a:ext cx="1319213" cy="2290763"/>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2" name="Oval 40"/>
          <p:cNvSpPr>
            <a:spLocks noChangeArrowheads="1"/>
          </p:cNvSpPr>
          <p:nvPr/>
        </p:nvSpPr>
        <p:spPr bwMode="auto">
          <a:xfrm rot="-3481584">
            <a:off x="8229600" y="4814888"/>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3" name="Oval 41"/>
          <p:cNvSpPr>
            <a:spLocks noChangeArrowheads="1"/>
          </p:cNvSpPr>
          <p:nvPr/>
        </p:nvSpPr>
        <p:spPr bwMode="auto">
          <a:xfrm rot="-3481584">
            <a:off x="9130507" y="3352007"/>
            <a:ext cx="55563"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4" name="Text Box 42"/>
          <p:cNvSpPr txBox="1">
            <a:spLocks noChangeArrowheads="1"/>
          </p:cNvSpPr>
          <p:nvPr/>
        </p:nvSpPr>
        <p:spPr bwMode="auto">
          <a:xfrm rot="-3481584">
            <a:off x="10032970" y="4798497"/>
            <a:ext cx="301686" cy="369332"/>
          </a:xfrm>
          <a:prstGeom prst="rect">
            <a:avLst/>
          </a:prstGeom>
          <a:noFill/>
          <a:ln w="9525">
            <a:noFill/>
            <a:miter lim="800000"/>
            <a:headEnd/>
            <a:tailEnd/>
          </a:ln>
        </p:spPr>
        <p:txBody>
          <a:bodyPr wrap="none">
            <a:spAutoFit/>
          </a:bodyPr>
          <a:lstStyle/>
          <a:p>
            <a:r>
              <a:rPr lang="en-US" b="1"/>
              <a:t>1</a:t>
            </a:r>
          </a:p>
        </p:txBody>
      </p:sp>
      <p:sp>
        <p:nvSpPr>
          <p:cNvPr id="45" name="Text Box 43"/>
          <p:cNvSpPr txBox="1">
            <a:spLocks noChangeArrowheads="1"/>
          </p:cNvSpPr>
          <p:nvPr/>
        </p:nvSpPr>
        <p:spPr bwMode="auto">
          <a:xfrm rot="-3481584">
            <a:off x="8946357" y="3309144"/>
            <a:ext cx="311150" cy="366713"/>
          </a:xfrm>
          <a:prstGeom prst="rect">
            <a:avLst/>
          </a:prstGeom>
          <a:noFill/>
          <a:ln w="9525">
            <a:noFill/>
            <a:miter lim="800000"/>
            <a:headEnd/>
            <a:tailEnd/>
          </a:ln>
        </p:spPr>
        <p:txBody>
          <a:bodyPr wrap="none">
            <a:spAutoFit/>
          </a:bodyPr>
          <a:lstStyle/>
          <a:p>
            <a:r>
              <a:rPr lang="en-US" b="1"/>
              <a:t>4</a:t>
            </a:r>
          </a:p>
        </p:txBody>
      </p:sp>
      <p:sp>
        <p:nvSpPr>
          <p:cNvPr id="46" name="Text Box 44"/>
          <p:cNvSpPr txBox="1">
            <a:spLocks noChangeArrowheads="1"/>
          </p:cNvSpPr>
          <p:nvPr/>
        </p:nvSpPr>
        <p:spPr bwMode="auto">
          <a:xfrm rot="-3481584">
            <a:off x="7238207" y="2994819"/>
            <a:ext cx="311150" cy="366713"/>
          </a:xfrm>
          <a:prstGeom prst="rect">
            <a:avLst/>
          </a:prstGeom>
          <a:noFill/>
          <a:ln w="9525">
            <a:noFill/>
            <a:miter lim="800000"/>
            <a:headEnd/>
            <a:tailEnd/>
          </a:ln>
        </p:spPr>
        <p:txBody>
          <a:bodyPr wrap="none">
            <a:spAutoFit/>
          </a:bodyPr>
          <a:lstStyle/>
          <a:p>
            <a:r>
              <a:rPr lang="en-US" b="1"/>
              <a:t>2</a:t>
            </a:r>
          </a:p>
        </p:txBody>
      </p:sp>
      <p:sp>
        <p:nvSpPr>
          <p:cNvPr id="47" name="Text Box 45"/>
          <p:cNvSpPr txBox="1">
            <a:spLocks noChangeArrowheads="1"/>
          </p:cNvSpPr>
          <p:nvPr/>
        </p:nvSpPr>
        <p:spPr bwMode="auto">
          <a:xfrm rot="-3481584">
            <a:off x="8214519" y="4525169"/>
            <a:ext cx="311150" cy="366712"/>
          </a:xfrm>
          <a:prstGeom prst="rect">
            <a:avLst/>
          </a:prstGeom>
          <a:noFill/>
          <a:ln w="9525">
            <a:noFill/>
            <a:miter lim="800000"/>
            <a:headEnd/>
            <a:tailEnd/>
          </a:ln>
        </p:spPr>
        <p:txBody>
          <a:bodyPr wrap="none">
            <a:spAutoFit/>
          </a:bodyPr>
          <a:lstStyle/>
          <a:p>
            <a:r>
              <a:rPr lang="en-US" b="1"/>
              <a:t>3</a:t>
            </a:r>
          </a:p>
        </p:txBody>
      </p:sp>
      <p:grpSp>
        <p:nvGrpSpPr>
          <p:cNvPr id="48" name="Group 46"/>
          <p:cNvGrpSpPr>
            <a:grpSpLocks/>
          </p:cNvGrpSpPr>
          <p:nvPr/>
        </p:nvGrpSpPr>
        <p:grpSpPr bwMode="auto">
          <a:xfrm rot="-3481584">
            <a:off x="7182399" y="2979918"/>
            <a:ext cx="3084088" cy="2055027"/>
            <a:chOff x="1523" y="994"/>
            <a:chExt cx="2588" cy="1720"/>
          </a:xfrm>
        </p:grpSpPr>
        <p:sp>
          <p:nvSpPr>
            <p:cNvPr id="49" name="Text Box 47"/>
            <p:cNvSpPr txBox="1">
              <a:spLocks noChangeArrowheads="1"/>
            </p:cNvSpPr>
            <p:nvPr/>
          </p:nvSpPr>
          <p:spPr bwMode="auto">
            <a:xfrm>
              <a:off x="1524" y="994"/>
              <a:ext cx="272" cy="309"/>
            </a:xfrm>
            <a:prstGeom prst="rect">
              <a:avLst/>
            </a:prstGeom>
            <a:noFill/>
            <a:ln w="9525">
              <a:noFill/>
              <a:miter lim="800000"/>
              <a:headEnd/>
              <a:tailEnd/>
            </a:ln>
          </p:spPr>
          <p:txBody>
            <a:bodyPr wrap="none">
              <a:spAutoFit/>
            </a:bodyPr>
            <a:lstStyle/>
            <a:p>
              <a:r>
                <a:rPr lang="en-US" b="1"/>
                <a:t>A</a:t>
              </a:r>
            </a:p>
          </p:txBody>
        </p:sp>
        <p:sp>
          <p:nvSpPr>
            <p:cNvPr id="50" name="Text Box 48"/>
            <p:cNvSpPr txBox="1">
              <a:spLocks noChangeArrowheads="1"/>
            </p:cNvSpPr>
            <p:nvPr/>
          </p:nvSpPr>
          <p:spPr bwMode="auto">
            <a:xfrm>
              <a:off x="3787" y="1004"/>
              <a:ext cx="264" cy="309"/>
            </a:xfrm>
            <a:prstGeom prst="rect">
              <a:avLst/>
            </a:prstGeom>
            <a:noFill/>
            <a:ln w="9525">
              <a:noFill/>
              <a:miter lim="800000"/>
              <a:headEnd/>
              <a:tailEnd/>
            </a:ln>
          </p:spPr>
          <p:txBody>
            <a:bodyPr wrap="none">
              <a:spAutoFit/>
            </a:bodyPr>
            <a:lstStyle/>
            <a:p>
              <a:r>
                <a:rPr lang="en-US" b="1"/>
                <a:t>B</a:t>
              </a:r>
            </a:p>
          </p:txBody>
        </p:sp>
        <p:sp>
          <p:nvSpPr>
            <p:cNvPr id="51" name="Text Box 49"/>
            <p:cNvSpPr txBox="1">
              <a:spLocks noChangeArrowheads="1"/>
            </p:cNvSpPr>
            <p:nvPr/>
          </p:nvSpPr>
          <p:spPr bwMode="auto">
            <a:xfrm>
              <a:off x="1523" y="2399"/>
              <a:ext cx="277" cy="309"/>
            </a:xfrm>
            <a:prstGeom prst="rect">
              <a:avLst/>
            </a:prstGeom>
            <a:noFill/>
            <a:ln w="9525">
              <a:noFill/>
              <a:miter lim="800000"/>
              <a:headEnd/>
              <a:tailEnd/>
            </a:ln>
          </p:spPr>
          <p:txBody>
            <a:bodyPr wrap="none">
              <a:spAutoFit/>
            </a:bodyPr>
            <a:lstStyle/>
            <a:p>
              <a:r>
                <a:rPr lang="en-US" b="1"/>
                <a:t>D</a:t>
              </a:r>
            </a:p>
          </p:txBody>
        </p:sp>
        <p:sp>
          <p:nvSpPr>
            <p:cNvPr id="52" name="Text Box 50"/>
            <p:cNvSpPr txBox="1">
              <a:spLocks noChangeArrowheads="1"/>
            </p:cNvSpPr>
            <p:nvPr/>
          </p:nvSpPr>
          <p:spPr bwMode="auto">
            <a:xfrm>
              <a:off x="3854" y="2405"/>
              <a:ext cx="257" cy="309"/>
            </a:xfrm>
            <a:prstGeom prst="rect">
              <a:avLst/>
            </a:prstGeom>
            <a:noFill/>
            <a:ln w="9525">
              <a:noFill/>
              <a:miter lim="800000"/>
              <a:headEnd/>
              <a:tailEnd/>
            </a:ln>
          </p:spPr>
          <p:txBody>
            <a:bodyPr wrap="none">
              <a:spAutoFit/>
            </a:bodyPr>
            <a:lstStyle/>
            <a:p>
              <a:r>
                <a:rPr lang="en-US" b="1"/>
                <a:t>C</a:t>
              </a:r>
            </a:p>
          </p:txBody>
        </p:sp>
      </p:grpSp>
      <p:sp>
        <p:nvSpPr>
          <p:cNvPr id="53" name="Arc 51"/>
          <p:cNvSpPr>
            <a:spLocks/>
          </p:cNvSpPr>
          <p:nvPr/>
        </p:nvSpPr>
        <p:spPr bwMode="auto">
          <a:xfrm rot="-6308704">
            <a:off x="7384257" y="2602707"/>
            <a:ext cx="2132012" cy="2466975"/>
          </a:xfrm>
          <a:custGeom>
            <a:avLst/>
            <a:gdLst>
              <a:gd name="T0" fmla="*/ 402952 w 20783"/>
              <a:gd name="T1" fmla="*/ 0 h 21240"/>
              <a:gd name="T2" fmla="*/ 2132012 w 20783"/>
              <a:gd name="T3" fmla="*/ 1783562 h 21240"/>
              <a:gd name="T4" fmla="*/ 0 w 20783"/>
              <a:gd name="T5" fmla="*/ 2466975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28575">
            <a:solidFill>
              <a:schemeClr val="tx1"/>
            </a:solidFill>
            <a:round/>
            <a:headEnd/>
            <a:tailEnd/>
          </a:ln>
        </p:spPr>
        <p:txBody>
          <a:bodyPr wrap="none" anchor="ctr"/>
          <a:lstStyle/>
          <a:p>
            <a:endParaRPr lang="en-IN"/>
          </a:p>
        </p:txBody>
      </p:sp>
      <p:sp>
        <p:nvSpPr>
          <p:cNvPr id="54" name="Arc 52"/>
          <p:cNvSpPr>
            <a:spLocks/>
          </p:cNvSpPr>
          <p:nvPr/>
        </p:nvSpPr>
        <p:spPr bwMode="auto">
          <a:xfrm rot="20872328" flipV="1">
            <a:off x="8040689" y="2976564"/>
            <a:ext cx="2128837" cy="2466975"/>
          </a:xfrm>
          <a:custGeom>
            <a:avLst/>
            <a:gdLst>
              <a:gd name="T0" fmla="*/ 402351 w 20783"/>
              <a:gd name="T1" fmla="*/ 0 h 21240"/>
              <a:gd name="T2" fmla="*/ 2128837 w 20783"/>
              <a:gd name="T3" fmla="*/ 1783562 h 21240"/>
              <a:gd name="T4" fmla="*/ 0 w 20783"/>
              <a:gd name="T5" fmla="*/ 2466975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28575">
            <a:solidFill>
              <a:schemeClr val="tx1"/>
            </a:solidFill>
            <a:round/>
            <a:headEnd/>
            <a:tailEnd/>
          </a:ln>
        </p:spPr>
        <p:txBody>
          <a:bodyPr wrap="none" anchor="ctr"/>
          <a:lstStyle/>
          <a:p>
            <a:endParaRPr lang="en-IN"/>
          </a:p>
        </p:txBody>
      </p:sp>
      <p:sp>
        <p:nvSpPr>
          <p:cNvPr id="55" name="Arc 53"/>
          <p:cNvSpPr>
            <a:spLocks/>
          </p:cNvSpPr>
          <p:nvPr/>
        </p:nvSpPr>
        <p:spPr bwMode="auto">
          <a:xfrm rot="-1938639">
            <a:off x="9029700" y="2319339"/>
            <a:ext cx="844550" cy="1290637"/>
          </a:xfrm>
          <a:custGeom>
            <a:avLst/>
            <a:gdLst>
              <a:gd name="T0" fmla="*/ 0 w 21600"/>
              <a:gd name="T1" fmla="*/ 0 h 33488"/>
              <a:gd name="T2" fmla="*/ 705121 w 21600"/>
              <a:gd name="T3" fmla="*/ 1290637 h 33488"/>
              <a:gd name="T4" fmla="*/ 0 w 21600"/>
              <a:gd name="T5" fmla="*/ 832470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28575">
            <a:solidFill>
              <a:schemeClr val="tx1"/>
            </a:solidFill>
            <a:round/>
            <a:headEnd/>
            <a:tailEnd/>
          </a:ln>
        </p:spPr>
        <p:txBody>
          <a:bodyPr wrap="none" anchor="ctr"/>
          <a:lstStyle/>
          <a:p>
            <a:endParaRPr lang="en-IN"/>
          </a:p>
        </p:txBody>
      </p:sp>
      <p:sp>
        <p:nvSpPr>
          <p:cNvPr id="56" name="Arc 54"/>
          <p:cNvSpPr>
            <a:spLocks/>
          </p:cNvSpPr>
          <p:nvPr/>
        </p:nvSpPr>
        <p:spPr bwMode="auto">
          <a:xfrm rot="16575471" flipH="1">
            <a:off x="7599364" y="4613276"/>
            <a:ext cx="846137" cy="1293813"/>
          </a:xfrm>
          <a:custGeom>
            <a:avLst/>
            <a:gdLst>
              <a:gd name="T0" fmla="*/ 0 w 21600"/>
              <a:gd name="T1" fmla="*/ 0 h 33488"/>
              <a:gd name="T2" fmla="*/ 706446 w 21600"/>
              <a:gd name="T3" fmla="*/ 1293813 h 33488"/>
              <a:gd name="T4" fmla="*/ 0 w 21600"/>
              <a:gd name="T5" fmla="*/ 834519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28575">
            <a:solidFill>
              <a:schemeClr val="tx1"/>
            </a:solidFill>
            <a:round/>
            <a:headEnd/>
            <a:tailEnd/>
          </a:ln>
        </p:spPr>
        <p:txBody>
          <a:bodyPr wrap="none" anchor="ctr"/>
          <a:lstStyle/>
          <a:p>
            <a:endParaRPr lang="en-IN"/>
          </a:p>
        </p:txBody>
      </p:sp>
      <p:sp>
        <p:nvSpPr>
          <p:cNvPr id="57" name="Line 55"/>
          <p:cNvSpPr>
            <a:spLocks noChangeShapeType="1"/>
          </p:cNvSpPr>
          <p:nvPr/>
        </p:nvSpPr>
        <p:spPr bwMode="auto">
          <a:xfrm>
            <a:off x="6553200" y="6240463"/>
            <a:ext cx="2306638" cy="0"/>
          </a:xfrm>
          <a:prstGeom prst="line">
            <a:avLst/>
          </a:prstGeom>
          <a:noFill/>
          <a:ln w="9525">
            <a:solidFill>
              <a:schemeClr val="tx1"/>
            </a:solidFill>
            <a:round/>
            <a:headEnd/>
            <a:tailEnd/>
          </a:ln>
        </p:spPr>
        <p:txBody>
          <a:bodyPr/>
          <a:lstStyle/>
          <a:p>
            <a:endParaRPr lang="en-IN"/>
          </a:p>
        </p:txBody>
      </p:sp>
      <p:grpSp>
        <p:nvGrpSpPr>
          <p:cNvPr id="61" name="Group 59"/>
          <p:cNvGrpSpPr>
            <a:grpSpLocks/>
          </p:cNvGrpSpPr>
          <p:nvPr/>
        </p:nvGrpSpPr>
        <p:grpSpPr bwMode="auto">
          <a:xfrm>
            <a:off x="2267339" y="1038794"/>
            <a:ext cx="1828800" cy="1828800"/>
            <a:chOff x="2352" y="234"/>
            <a:chExt cx="1488" cy="1494"/>
          </a:xfrm>
        </p:grpSpPr>
        <p:sp>
          <p:nvSpPr>
            <p:cNvPr id="62" name="Rectangle 60"/>
            <p:cNvSpPr>
              <a:spLocks noChangeArrowheads="1"/>
            </p:cNvSpPr>
            <p:nvPr/>
          </p:nvSpPr>
          <p:spPr bwMode="auto">
            <a:xfrm>
              <a:off x="2352" y="240"/>
              <a:ext cx="1488" cy="1488"/>
            </a:xfrm>
            <a:prstGeom prst="rect">
              <a:avLst/>
            </a:prstGeom>
            <a:solidFill>
              <a:schemeClr val="bg1"/>
            </a:solidFill>
            <a:ln w="3175">
              <a:solidFill>
                <a:schemeClr val="folHlink"/>
              </a:solidFill>
              <a:miter lim="800000"/>
              <a:headEnd/>
              <a:tailEnd/>
            </a:ln>
          </p:spPr>
          <p:txBody>
            <a:bodyPr wrap="none" anchor="ctr"/>
            <a:lstStyle/>
            <a:p>
              <a:endParaRPr lang="en-IN"/>
            </a:p>
          </p:txBody>
        </p:sp>
        <p:sp>
          <p:nvSpPr>
            <p:cNvPr id="63" name="Oval 61"/>
            <p:cNvSpPr>
              <a:spLocks noChangeArrowheads="1"/>
            </p:cNvSpPr>
            <p:nvPr/>
          </p:nvSpPr>
          <p:spPr bwMode="auto">
            <a:xfrm>
              <a:off x="2352" y="234"/>
              <a:ext cx="1488" cy="1488"/>
            </a:xfrm>
            <a:prstGeom prst="ellipse">
              <a:avLst/>
            </a:prstGeom>
            <a:solidFill>
              <a:schemeClr val="bg1"/>
            </a:solidFill>
            <a:ln w="28575">
              <a:solidFill>
                <a:schemeClr val="tx1"/>
              </a:solidFill>
              <a:round/>
              <a:headEnd/>
              <a:tailEnd/>
            </a:ln>
          </p:spPr>
          <p:txBody>
            <a:bodyPr wrap="none" anchor="ctr"/>
            <a:lstStyle/>
            <a:p>
              <a:endParaRPr lang="en-IN"/>
            </a:p>
          </p:txBody>
        </p:sp>
      </p:grpSp>
      <p:pic>
        <p:nvPicPr>
          <p:cNvPr id="60" name="Picture 59" descr="A screenshot of a cell phone&#10;&#10;Description automatically generated">
            <a:extLst>
              <a:ext uri="{FF2B5EF4-FFF2-40B4-BE49-F238E27FC236}">
                <a16:creationId xmlns="" xmlns:a16="http://schemas.microsoft.com/office/drawing/2014/main" id="{E0B7F062-AD32-4A40-9946-2683875D7D0E}"/>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64" name="Picture 9" descr="A picture containing drawing&#10;&#10;Description automatically generated">
            <a:extLst>
              <a:ext uri="{FF2B5EF4-FFF2-40B4-BE49-F238E27FC236}">
                <a16:creationId xmlns="" xmlns:a16="http://schemas.microsoft.com/office/drawing/2014/main" id="{DBE76307-908B-4F06-AB73-3BEC06BEE8EF}"/>
              </a:ext>
            </a:extLst>
          </p:cNvPr>
          <p:cNvPicPr>
            <a:picLocks noGrp="1" noChangeAspect="1"/>
          </p:cNvPicPr>
          <p:nvPr>
            <p:ph idx="1"/>
          </p:nvPr>
        </p:nvPicPr>
        <p:blipFill>
          <a:blip r:embed="rId3"/>
          <a:stretch>
            <a:fillRect/>
          </a:stretch>
        </p:blipFill>
        <p:spPr>
          <a:xfrm>
            <a:off x="66495" y="-2800"/>
            <a:ext cx="2857500" cy="762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strVal val="4*#ppt_w"/>
                                          </p:val>
                                        </p:tav>
                                        <p:tav tm="100000">
                                          <p:val>
                                            <p:strVal val="#ppt_w"/>
                                          </p:val>
                                        </p:tav>
                                      </p:tavLst>
                                    </p:anim>
                                    <p:anim calcmode="lin" valueType="num">
                                      <p:cBhvr>
                                        <p:cTn id="20"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strVal val="4*#ppt_w"/>
                                          </p:val>
                                        </p:tav>
                                        <p:tav tm="100000">
                                          <p:val>
                                            <p:strVal val="#ppt_w"/>
                                          </p:val>
                                        </p:tav>
                                      </p:tavLst>
                                    </p:anim>
                                    <p:anim calcmode="lin" valueType="num">
                                      <p:cBhvr>
                                        <p:cTn id="26"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strVal val="4*#ppt_w"/>
                                          </p:val>
                                        </p:tav>
                                        <p:tav tm="100000">
                                          <p:val>
                                            <p:strVal val="#ppt_w"/>
                                          </p:val>
                                        </p:tav>
                                      </p:tavLst>
                                    </p:anim>
                                    <p:anim calcmode="lin" valueType="num">
                                      <p:cBhvr>
                                        <p:cTn id="32" dur="500" fill="hold"/>
                                        <p:tgtEl>
                                          <p:spTgt spid="7"/>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strVal val="4*#ppt_w"/>
                                          </p:val>
                                        </p:tav>
                                        <p:tav tm="100000">
                                          <p:val>
                                            <p:strVal val="#ppt_w"/>
                                          </p:val>
                                        </p:tav>
                                      </p:tavLst>
                                    </p:anim>
                                    <p:anim calcmode="lin" valueType="num">
                                      <p:cBhvr>
                                        <p:cTn id="38" dur="500" fill="hold"/>
                                        <p:tgtEl>
                                          <p:spTgt spid="6"/>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strVal val="4*#ppt_w"/>
                                          </p:val>
                                        </p:tav>
                                        <p:tav tm="100000">
                                          <p:val>
                                            <p:strVal val="#ppt_w"/>
                                          </p:val>
                                        </p:tav>
                                      </p:tavLst>
                                    </p:anim>
                                    <p:anim calcmode="lin" valueType="num">
                                      <p:cBhvr>
                                        <p:cTn id="44" dur="500" fill="hold"/>
                                        <p:tgtEl>
                                          <p:spTgt spid="21"/>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strVal val="4*#ppt_w"/>
                                          </p:val>
                                        </p:tav>
                                        <p:tav tm="100000">
                                          <p:val>
                                            <p:strVal val="#ppt_w"/>
                                          </p:val>
                                        </p:tav>
                                      </p:tavLst>
                                    </p:anim>
                                    <p:anim calcmode="lin" valueType="num">
                                      <p:cBhvr>
                                        <p:cTn id="50"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32"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strVal val="4*#ppt_w"/>
                                          </p:val>
                                        </p:tav>
                                        <p:tav tm="100000">
                                          <p:val>
                                            <p:strVal val="#ppt_w"/>
                                          </p:val>
                                        </p:tav>
                                      </p:tavLst>
                                    </p:anim>
                                    <p:anim calcmode="lin" valueType="num">
                                      <p:cBhvr>
                                        <p:cTn id="56" dur="50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8" presetClass="entr" presetSubtype="9"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strips(upLef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3"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strips(upRigh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12"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strips(downLeft)">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strips(downRight)">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32"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strVal val="4*#ppt_w"/>
                                          </p:val>
                                        </p:tav>
                                        <p:tav tm="100000">
                                          <p:val>
                                            <p:strVal val="#ppt_w"/>
                                          </p:val>
                                        </p:tav>
                                      </p:tavLst>
                                    </p:anim>
                                    <p:anim calcmode="lin" valueType="num">
                                      <p:cBhvr>
                                        <p:cTn id="82" dur="500" fill="hold"/>
                                        <p:tgtEl>
                                          <p:spTgt spid="15"/>
                                        </p:tgtEl>
                                        <p:attrNameLst>
                                          <p:attrName>ppt_h</p:attrName>
                                        </p:attrNameLst>
                                      </p:cBhvr>
                                      <p:tavLst>
                                        <p:tav tm="0">
                                          <p:val>
                                            <p:strVal val="4*#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32"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500" fill="hold"/>
                                        <p:tgtEl>
                                          <p:spTgt spid="16"/>
                                        </p:tgtEl>
                                        <p:attrNameLst>
                                          <p:attrName>ppt_w</p:attrName>
                                        </p:attrNameLst>
                                      </p:cBhvr>
                                      <p:tavLst>
                                        <p:tav tm="0">
                                          <p:val>
                                            <p:strVal val="4*#ppt_w"/>
                                          </p:val>
                                        </p:tav>
                                        <p:tav tm="100000">
                                          <p:val>
                                            <p:strVal val="#ppt_w"/>
                                          </p:val>
                                        </p:tav>
                                      </p:tavLst>
                                    </p:anim>
                                    <p:anim calcmode="lin" valueType="num">
                                      <p:cBhvr>
                                        <p:cTn id="88" dur="500" fill="hold"/>
                                        <p:tgtEl>
                                          <p:spTgt spid="16"/>
                                        </p:tgtEl>
                                        <p:attrNameLst>
                                          <p:attrName>ppt_h</p:attrName>
                                        </p:attrNameLst>
                                      </p:cBhvr>
                                      <p:tavLst>
                                        <p:tav tm="0">
                                          <p:val>
                                            <p:strVal val="4*#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528"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p:cTn id="93" dur="500" fill="hold"/>
                                        <p:tgtEl>
                                          <p:spTgt spid="17"/>
                                        </p:tgtEl>
                                        <p:attrNameLst>
                                          <p:attrName>ppt_w</p:attrName>
                                        </p:attrNameLst>
                                      </p:cBhvr>
                                      <p:tavLst>
                                        <p:tav tm="0">
                                          <p:val>
                                            <p:fltVal val="0"/>
                                          </p:val>
                                        </p:tav>
                                        <p:tav tm="100000">
                                          <p:val>
                                            <p:strVal val="#ppt_w"/>
                                          </p:val>
                                        </p:tav>
                                      </p:tavLst>
                                    </p:anim>
                                    <p:anim calcmode="lin" valueType="num">
                                      <p:cBhvr>
                                        <p:cTn id="94" dur="500" fill="hold"/>
                                        <p:tgtEl>
                                          <p:spTgt spid="17"/>
                                        </p:tgtEl>
                                        <p:attrNameLst>
                                          <p:attrName>ppt_h</p:attrName>
                                        </p:attrNameLst>
                                      </p:cBhvr>
                                      <p:tavLst>
                                        <p:tav tm="0">
                                          <p:val>
                                            <p:fltVal val="0"/>
                                          </p:val>
                                        </p:tav>
                                        <p:tav tm="100000">
                                          <p:val>
                                            <p:strVal val="#ppt_h"/>
                                          </p:val>
                                        </p:tav>
                                      </p:tavLst>
                                    </p:anim>
                                    <p:anim calcmode="lin" valueType="num">
                                      <p:cBhvr>
                                        <p:cTn id="95" dur="500" fill="hold"/>
                                        <p:tgtEl>
                                          <p:spTgt spid="17"/>
                                        </p:tgtEl>
                                        <p:attrNameLst>
                                          <p:attrName>ppt_x</p:attrName>
                                        </p:attrNameLst>
                                      </p:cBhvr>
                                      <p:tavLst>
                                        <p:tav tm="0">
                                          <p:val>
                                            <p:fltVal val="0.5"/>
                                          </p:val>
                                        </p:tav>
                                        <p:tav tm="100000">
                                          <p:val>
                                            <p:strVal val="#ppt_x"/>
                                          </p:val>
                                        </p:tav>
                                      </p:tavLst>
                                    </p:anim>
                                    <p:anim calcmode="lin" valueType="num">
                                      <p:cBhvr>
                                        <p:cTn id="96" dur="500" fill="hold"/>
                                        <p:tgtEl>
                                          <p:spTgt spid="17"/>
                                        </p:tgtEl>
                                        <p:attrNameLst>
                                          <p:attrName>ppt_y</p:attrName>
                                        </p:attrNameLst>
                                      </p:cBhvr>
                                      <p:tavLst>
                                        <p:tav tm="0">
                                          <p:val>
                                            <p:fltVal val="0.5"/>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528"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 calcmode="lin" valueType="num">
                                      <p:cBhvr>
                                        <p:cTn id="101" dur="500" fill="hold"/>
                                        <p:tgtEl>
                                          <p:spTgt spid="19"/>
                                        </p:tgtEl>
                                        <p:attrNameLst>
                                          <p:attrName>ppt_w</p:attrName>
                                        </p:attrNameLst>
                                      </p:cBhvr>
                                      <p:tavLst>
                                        <p:tav tm="0">
                                          <p:val>
                                            <p:fltVal val="0"/>
                                          </p:val>
                                        </p:tav>
                                        <p:tav tm="100000">
                                          <p:val>
                                            <p:strVal val="#ppt_w"/>
                                          </p:val>
                                        </p:tav>
                                      </p:tavLst>
                                    </p:anim>
                                    <p:anim calcmode="lin" valueType="num">
                                      <p:cBhvr>
                                        <p:cTn id="102" dur="500" fill="hold"/>
                                        <p:tgtEl>
                                          <p:spTgt spid="19"/>
                                        </p:tgtEl>
                                        <p:attrNameLst>
                                          <p:attrName>ppt_h</p:attrName>
                                        </p:attrNameLst>
                                      </p:cBhvr>
                                      <p:tavLst>
                                        <p:tav tm="0">
                                          <p:val>
                                            <p:fltVal val="0"/>
                                          </p:val>
                                        </p:tav>
                                        <p:tav tm="100000">
                                          <p:val>
                                            <p:strVal val="#ppt_h"/>
                                          </p:val>
                                        </p:tav>
                                      </p:tavLst>
                                    </p:anim>
                                    <p:anim calcmode="lin" valueType="num">
                                      <p:cBhvr>
                                        <p:cTn id="103" dur="500" fill="hold"/>
                                        <p:tgtEl>
                                          <p:spTgt spid="19"/>
                                        </p:tgtEl>
                                        <p:attrNameLst>
                                          <p:attrName>ppt_x</p:attrName>
                                        </p:attrNameLst>
                                      </p:cBhvr>
                                      <p:tavLst>
                                        <p:tav tm="0">
                                          <p:val>
                                            <p:fltVal val="0.5"/>
                                          </p:val>
                                        </p:tav>
                                        <p:tav tm="100000">
                                          <p:val>
                                            <p:strVal val="#ppt_x"/>
                                          </p:val>
                                        </p:tav>
                                      </p:tavLst>
                                    </p:anim>
                                    <p:anim calcmode="lin" valueType="num">
                                      <p:cBhvr>
                                        <p:cTn id="104" dur="500" fill="hold"/>
                                        <p:tgtEl>
                                          <p:spTgt spid="19"/>
                                        </p:tgtEl>
                                        <p:attrNameLst>
                                          <p:attrName>ppt_y</p:attrName>
                                        </p:attrNameLst>
                                      </p:cBhvr>
                                      <p:tavLst>
                                        <p:tav tm="0">
                                          <p:val>
                                            <p:fltVal val="0.5"/>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3" presetClass="entr" presetSubtype="528" fill="hold" grpId="0"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500" fill="hold"/>
                                        <p:tgtEl>
                                          <p:spTgt spid="20"/>
                                        </p:tgtEl>
                                        <p:attrNameLst>
                                          <p:attrName>ppt_w</p:attrName>
                                        </p:attrNameLst>
                                      </p:cBhvr>
                                      <p:tavLst>
                                        <p:tav tm="0">
                                          <p:val>
                                            <p:fltVal val="0"/>
                                          </p:val>
                                        </p:tav>
                                        <p:tav tm="100000">
                                          <p:val>
                                            <p:strVal val="#ppt_w"/>
                                          </p:val>
                                        </p:tav>
                                      </p:tavLst>
                                    </p:anim>
                                    <p:anim calcmode="lin" valueType="num">
                                      <p:cBhvr>
                                        <p:cTn id="110" dur="500" fill="hold"/>
                                        <p:tgtEl>
                                          <p:spTgt spid="20"/>
                                        </p:tgtEl>
                                        <p:attrNameLst>
                                          <p:attrName>ppt_h</p:attrName>
                                        </p:attrNameLst>
                                      </p:cBhvr>
                                      <p:tavLst>
                                        <p:tav tm="0">
                                          <p:val>
                                            <p:fltVal val="0"/>
                                          </p:val>
                                        </p:tav>
                                        <p:tav tm="100000">
                                          <p:val>
                                            <p:strVal val="#ppt_h"/>
                                          </p:val>
                                        </p:tav>
                                      </p:tavLst>
                                    </p:anim>
                                    <p:anim calcmode="lin" valueType="num">
                                      <p:cBhvr>
                                        <p:cTn id="111" dur="500" fill="hold"/>
                                        <p:tgtEl>
                                          <p:spTgt spid="20"/>
                                        </p:tgtEl>
                                        <p:attrNameLst>
                                          <p:attrName>ppt_x</p:attrName>
                                        </p:attrNameLst>
                                      </p:cBhvr>
                                      <p:tavLst>
                                        <p:tav tm="0">
                                          <p:val>
                                            <p:fltVal val="0.5"/>
                                          </p:val>
                                        </p:tav>
                                        <p:tav tm="100000">
                                          <p:val>
                                            <p:strVal val="#ppt_x"/>
                                          </p:val>
                                        </p:tav>
                                      </p:tavLst>
                                    </p:anim>
                                    <p:anim calcmode="lin" valueType="num">
                                      <p:cBhvr>
                                        <p:cTn id="112" dur="500" fill="hold"/>
                                        <p:tgtEl>
                                          <p:spTgt spid="20"/>
                                        </p:tgtEl>
                                        <p:attrNameLst>
                                          <p:attrName>ppt_y</p:attrName>
                                        </p:attrNameLst>
                                      </p:cBhvr>
                                      <p:tavLst>
                                        <p:tav tm="0">
                                          <p:val>
                                            <p:fltVal val="0.5"/>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3" presetClass="entr" presetSubtype="528" fill="hold" grpId="0" nodeType="clickEffect">
                                  <p:stCondLst>
                                    <p:cond delay="0"/>
                                  </p:stCondLst>
                                  <p:childTnLst>
                                    <p:set>
                                      <p:cBhvr>
                                        <p:cTn id="116" dur="1" fill="hold">
                                          <p:stCondLst>
                                            <p:cond delay="0"/>
                                          </p:stCondLst>
                                        </p:cTn>
                                        <p:tgtEl>
                                          <p:spTgt spid="18"/>
                                        </p:tgtEl>
                                        <p:attrNameLst>
                                          <p:attrName>style.visibility</p:attrName>
                                        </p:attrNameLst>
                                      </p:cBhvr>
                                      <p:to>
                                        <p:strVal val="visible"/>
                                      </p:to>
                                    </p:set>
                                    <p:anim calcmode="lin" valueType="num">
                                      <p:cBhvr>
                                        <p:cTn id="117" dur="500" fill="hold"/>
                                        <p:tgtEl>
                                          <p:spTgt spid="18"/>
                                        </p:tgtEl>
                                        <p:attrNameLst>
                                          <p:attrName>ppt_w</p:attrName>
                                        </p:attrNameLst>
                                      </p:cBhvr>
                                      <p:tavLst>
                                        <p:tav tm="0">
                                          <p:val>
                                            <p:fltVal val="0"/>
                                          </p:val>
                                        </p:tav>
                                        <p:tav tm="100000">
                                          <p:val>
                                            <p:strVal val="#ppt_w"/>
                                          </p:val>
                                        </p:tav>
                                      </p:tavLst>
                                    </p:anim>
                                    <p:anim calcmode="lin" valueType="num">
                                      <p:cBhvr>
                                        <p:cTn id="118" dur="500" fill="hold"/>
                                        <p:tgtEl>
                                          <p:spTgt spid="18"/>
                                        </p:tgtEl>
                                        <p:attrNameLst>
                                          <p:attrName>ppt_h</p:attrName>
                                        </p:attrNameLst>
                                      </p:cBhvr>
                                      <p:tavLst>
                                        <p:tav tm="0">
                                          <p:val>
                                            <p:fltVal val="0"/>
                                          </p:val>
                                        </p:tav>
                                        <p:tav tm="100000">
                                          <p:val>
                                            <p:strVal val="#ppt_h"/>
                                          </p:val>
                                        </p:tav>
                                      </p:tavLst>
                                    </p:anim>
                                    <p:anim calcmode="lin" valueType="num">
                                      <p:cBhvr>
                                        <p:cTn id="119" dur="500" fill="hold"/>
                                        <p:tgtEl>
                                          <p:spTgt spid="18"/>
                                        </p:tgtEl>
                                        <p:attrNameLst>
                                          <p:attrName>ppt_x</p:attrName>
                                        </p:attrNameLst>
                                      </p:cBhvr>
                                      <p:tavLst>
                                        <p:tav tm="0">
                                          <p:val>
                                            <p:fltVal val="0.5"/>
                                          </p:val>
                                        </p:tav>
                                        <p:tav tm="100000">
                                          <p:val>
                                            <p:strVal val="#ppt_x"/>
                                          </p:val>
                                        </p:tav>
                                      </p:tavLst>
                                    </p:anim>
                                    <p:anim calcmode="lin" valueType="num">
                                      <p:cBhvr>
                                        <p:cTn id="120" dur="500" fill="hold"/>
                                        <p:tgtEl>
                                          <p:spTgt spid="18"/>
                                        </p:tgtEl>
                                        <p:attrNameLst>
                                          <p:attrName>ppt_y</p:attrName>
                                        </p:attrNameLst>
                                      </p:cBhvr>
                                      <p:tavLst>
                                        <p:tav tm="0">
                                          <p:val>
                                            <p:fltVal val="0.5"/>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grpId="0" nodeType="clickEffect">
                                  <p:stCondLst>
                                    <p:cond delay="0"/>
                                  </p:stCondLst>
                                  <p:childTnLst>
                                    <p:set>
                                      <p:cBhvr>
                                        <p:cTn id="124" dur="1" fill="hold">
                                          <p:stCondLst>
                                            <p:cond delay="0"/>
                                          </p:stCondLst>
                                        </p:cTn>
                                        <p:tgtEl>
                                          <p:spTgt spid="26"/>
                                        </p:tgtEl>
                                        <p:attrNameLst>
                                          <p:attrName>style.visibility</p:attrName>
                                        </p:attrNameLst>
                                      </p:cBhvr>
                                      <p:to>
                                        <p:strVal val="visible"/>
                                      </p:to>
                                    </p:set>
                                    <p:animEffect transition="in" filter="strips(downRight)">
                                      <p:cBhvr>
                                        <p:cTn id="125" dur="500"/>
                                        <p:tgtEl>
                                          <p:spTgt spid="26"/>
                                        </p:tgtEl>
                                      </p:cBhvr>
                                    </p:animEffect>
                                  </p:childTnLst>
                                </p:cTn>
                              </p:par>
                            </p:childTnLst>
                          </p:cTn>
                        </p:par>
                      </p:childTnLst>
                    </p:cTn>
                  </p:par>
                  <p:par>
                    <p:cTn id="126" fill="hold">
                      <p:stCondLst>
                        <p:cond delay="indefinite"/>
                      </p:stCondLst>
                      <p:childTnLst>
                        <p:par>
                          <p:cTn id="127" fill="hold">
                            <p:stCondLst>
                              <p:cond delay="0"/>
                            </p:stCondLst>
                            <p:childTnLst>
                              <p:par>
                                <p:cTn id="128" presetID="18" presetClass="entr" presetSubtype="9" fill="hold" grpId="0" nodeType="click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strips(upLeft)">
                                      <p:cBhvr>
                                        <p:cTn id="130" dur="500"/>
                                        <p:tgtEl>
                                          <p:spTgt spid="27"/>
                                        </p:tgtEl>
                                      </p:cBhvr>
                                    </p:animEffect>
                                  </p:childTnLst>
                                </p:cTn>
                              </p:par>
                            </p:childTnLst>
                          </p:cTn>
                        </p:par>
                      </p:childTnLst>
                    </p:cTn>
                  </p:par>
                  <p:par>
                    <p:cTn id="131" fill="hold">
                      <p:stCondLst>
                        <p:cond delay="indefinite"/>
                      </p:stCondLst>
                      <p:childTnLst>
                        <p:par>
                          <p:cTn id="132" fill="hold">
                            <p:stCondLst>
                              <p:cond delay="0"/>
                            </p:stCondLst>
                            <p:childTnLst>
                              <p:par>
                                <p:cTn id="133" presetID="18" presetClass="entr" presetSubtype="3" fill="hold" grpId="0" nodeType="clickEffect">
                                  <p:stCondLst>
                                    <p:cond delay="0"/>
                                  </p:stCondLst>
                                  <p:childTnLst>
                                    <p:set>
                                      <p:cBhvr>
                                        <p:cTn id="134" dur="1" fill="hold">
                                          <p:stCondLst>
                                            <p:cond delay="0"/>
                                          </p:stCondLst>
                                        </p:cTn>
                                        <p:tgtEl>
                                          <p:spTgt spid="28"/>
                                        </p:tgtEl>
                                        <p:attrNameLst>
                                          <p:attrName>style.visibility</p:attrName>
                                        </p:attrNameLst>
                                      </p:cBhvr>
                                      <p:to>
                                        <p:strVal val="visible"/>
                                      </p:to>
                                    </p:set>
                                    <p:animEffect transition="in" filter="strips(upRight)">
                                      <p:cBhvr>
                                        <p:cTn id="135" dur="500"/>
                                        <p:tgtEl>
                                          <p:spTgt spid="28"/>
                                        </p:tgtEl>
                                      </p:cBhvr>
                                    </p:animEffect>
                                  </p:childTnLst>
                                </p:cTn>
                              </p:par>
                            </p:childTnLst>
                          </p:cTn>
                        </p:par>
                      </p:childTnLst>
                    </p:cTn>
                  </p:par>
                  <p:par>
                    <p:cTn id="136" fill="hold">
                      <p:stCondLst>
                        <p:cond delay="indefinite"/>
                      </p:stCondLst>
                      <p:childTnLst>
                        <p:par>
                          <p:cTn id="137" fill="hold">
                            <p:stCondLst>
                              <p:cond delay="0"/>
                            </p:stCondLst>
                            <p:childTnLst>
                              <p:par>
                                <p:cTn id="138" presetID="18" presetClass="entr" presetSubtype="6"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strips(downRight)">
                                      <p:cBhvr>
                                        <p:cTn id="140" dur="500"/>
                                        <p:tgtEl>
                                          <p:spTgt spid="29"/>
                                        </p:tgtEl>
                                      </p:cBhvr>
                                    </p:animEffect>
                                  </p:childTnLst>
                                </p:cTn>
                              </p:par>
                            </p:childTnLst>
                          </p:cTn>
                        </p:par>
                      </p:childTnLst>
                    </p:cTn>
                  </p:par>
                  <p:par>
                    <p:cTn id="141" fill="hold">
                      <p:stCondLst>
                        <p:cond delay="indefinite"/>
                      </p:stCondLst>
                      <p:childTnLst>
                        <p:par>
                          <p:cTn id="142" fill="hold">
                            <p:stCondLst>
                              <p:cond delay="0"/>
                            </p:stCondLst>
                            <p:childTnLst>
                              <p:par>
                                <p:cTn id="143" presetID="17" presetClass="entr" presetSubtype="10" fill="hold" grpId="0" nodeType="clickEffect">
                                  <p:stCondLst>
                                    <p:cond delay="0"/>
                                  </p:stCondLst>
                                  <p:childTnLst>
                                    <p:set>
                                      <p:cBhvr>
                                        <p:cTn id="144" dur="1" fill="hold">
                                          <p:stCondLst>
                                            <p:cond delay="0"/>
                                          </p:stCondLst>
                                        </p:cTn>
                                        <p:tgtEl>
                                          <p:spTgt spid="57"/>
                                        </p:tgtEl>
                                        <p:attrNameLst>
                                          <p:attrName>style.visibility</p:attrName>
                                        </p:attrNameLst>
                                      </p:cBhvr>
                                      <p:to>
                                        <p:strVal val="visible"/>
                                      </p:to>
                                    </p:set>
                                    <p:anim calcmode="lin" valueType="num">
                                      <p:cBhvr>
                                        <p:cTn id="145" dur="500" fill="hold"/>
                                        <p:tgtEl>
                                          <p:spTgt spid="57"/>
                                        </p:tgtEl>
                                        <p:attrNameLst>
                                          <p:attrName>ppt_w</p:attrName>
                                        </p:attrNameLst>
                                      </p:cBhvr>
                                      <p:tavLst>
                                        <p:tav tm="0">
                                          <p:val>
                                            <p:fltVal val="0"/>
                                          </p:val>
                                        </p:tav>
                                        <p:tav tm="100000">
                                          <p:val>
                                            <p:strVal val="#ppt_w"/>
                                          </p:val>
                                        </p:tav>
                                      </p:tavLst>
                                    </p:anim>
                                    <p:anim calcmode="lin" valueType="num">
                                      <p:cBhvr>
                                        <p:cTn id="146" dur="500" fill="hold"/>
                                        <p:tgtEl>
                                          <p:spTgt spid="57"/>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23" presetClass="entr" presetSubtype="16" fill="hold" grpId="0" nodeType="clickEffect">
                                  <p:stCondLst>
                                    <p:cond delay="0"/>
                                  </p:stCondLst>
                                  <p:childTnLst>
                                    <p:set>
                                      <p:cBhvr>
                                        <p:cTn id="150" dur="1" fill="hold">
                                          <p:stCondLst>
                                            <p:cond delay="0"/>
                                          </p:stCondLst>
                                        </p:cTn>
                                        <p:tgtEl>
                                          <p:spTgt spid="31"/>
                                        </p:tgtEl>
                                        <p:attrNameLst>
                                          <p:attrName>style.visibility</p:attrName>
                                        </p:attrNameLst>
                                      </p:cBhvr>
                                      <p:to>
                                        <p:strVal val="visible"/>
                                      </p:to>
                                    </p:set>
                                    <p:anim calcmode="lin" valueType="num">
                                      <p:cBhvr>
                                        <p:cTn id="151" dur="500" fill="hold"/>
                                        <p:tgtEl>
                                          <p:spTgt spid="31"/>
                                        </p:tgtEl>
                                        <p:attrNameLst>
                                          <p:attrName>ppt_w</p:attrName>
                                        </p:attrNameLst>
                                      </p:cBhvr>
                                      <p:tavLst>
                                        <p:tav tm="0">
                                          <p:val>
                                            <p:fltVal val="0"/>
                                          </p:val>
                                        </p:tav>
                                        <p:tav tm="100000">
                                          <p:val>
                                            <p:strVal val="#ppt_w"/>
                                          </p:val>
                                        </p:tav>
                                      </p:tavLst>
                                    </p:anim>
                                    <p:anim calcmode="lin" valueType="num">
                                      <p:cBhvr>
                                        <p:cTn id="152"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23" presetClass="entr" presetSubtype="32" fill="hold" grpId="0" nodeType="click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p:cTn id="157" dur="500" fill="hold"/>
                                        <p:tgtEl>
                                          <p:spTgt spid="32"/>
                                        </p:tgtEl>
                                        <p:attrNameLst>
                                          <p:attrName>ppt_w</p:attrName>
                                        </p:attrNameLst>
                                      </p:cBhvr>
                                      <p:tavLst>
                                        <p:tav tm="0">
                                          <p:val>
                                            <p:strVal val="4*#ppt_w"/>
                                          </p:val>
                                        </p:tav>
                                        <p:tav tm="100000">
                                          <p:val>
                                            <p:strVal val="#ppt_w"/>
                                          </p:val>
                                        </p:tav>
                                      </p:tavLst>
                                    </p:anim>
                                    <p:anim calcmode="lin" valueType="num">
                                      <p:cBhvr>
                                        <p:cTn id="158" dur="500" fill="hold"/>
                                        <p:tgtEl>
                                          <p:spTgt spid="32"/>
                                        </p:tgtEl>
                                        <p:attrNameLst>
                                          <p:attrName>ppt_h</p:attrName>
                                        </p:attrNameLst>
                                      </p:cBhvr>
                                      <p:tavLst>
                                        <p:tav tm="0">
                                          <p:val>
                                            <p:strVal val="4*#ppt_h"/>
                                          </p:val>
                                        </p:tav>
                                        <p:tav tm="100000">
                                          <p:val>
                                            <p:strVal val="#ppt_h"/>
                                          </p:val>
                                        </p:tav>
                                      </p:tavLst>
                                    </p:anim>
                                  </p:childTnLst>
                                </p:cTn>
                              </p:par>
                            </p:childTnLst>
                          </p:cTn>
                        </p:par>
                      </p:childTnLst>
                    </p:cTn>
                  </p:par>
                  <p:par>
                    <p:cTn id="159" fill="hold">
                      <p:stCondLst>
                        <p:cond delay="indefinite"/>
                      </p:stCondLst>
                      <p:childTnLst>
                        <p:par>
                          <p:cTn id="160" fill="hold">
                            <p:stCondLst>
                              <p:cond delay="0"/>
                            </p:stCondLst>
                            <p:childTnLst>
                              <p:par>
                                <p:cTn id="161" presetID="23" presetClass="entr" presetSubtype="32" fill="hold" grpId="0" nodeType="clickEffect">
                                  <p:stCondLst>
                                    <p:cond delay="0"/>
                                  </p:stCondLst>
                                  <p:childTnLst>
                                    <p:set>
                                      <p:cBhvr>
                                        <p:cTn id="162" dur="1" fill="hold">
                                          <p:stCondLst>
                                            <p:cond delay="0"/>
                                          </p:stCondLst>
                                        </p:cTn>
                                        <p:tgtEl>
                                          <p:spTgt spid="35"/>
                                        </p:tgtEl>
                                        <p:attrNameLst>
                                          <p:attrName>style.visibility</p:attrName>
                                        </p:attrNameLst>
                                      </p:cBhvr>
                                      <p:to>
                                        <p:strVal val="visible"/>
                                      </p:to>
                                    </p:set>
                                    <p:anim calcmode="lin" valueType="num">
                                      <p:cBhvr>
                                        <p:cTn id="163" dur="500" fill="hold"/>
                                        <p:tgtEl>
                                          <p:spTgt spid="35"/>
                                        </p:tgtEl>
                                        <p:attrNameLst>
                                          <p:attrName>ppt_w</p:attrName>
                                        </p:attrNameLst>
                                      </p:cBhvr>
                                      <p:tavLst>
                                        <p:tav tm="0">
                                          <p:val>
                                            <p:strVal val="4*#ppt_w"/>
                                          </p:val>
                                        </p:tav>
                                        <p:tav tm="100000">
                                          <p:val>
                                            <p:strVal val="#ppt_w"/>
                                          </p:val>
                                        </p:tav>
                                      </p:tavLst>
                                    </p:anim>
                                    <p:anim calcmode="lin" valueType="num">
                                      <p:cBhvr>
                                        <p:cTn id="164" dur="500" fill="hold"/>
                                        <p:tgtEl>
                                          <p:spTgt spid="35"/>
                                        </p:tgtEl>
                                        <p:attrNameLst>
                                          <p:attrName>ppt_h</p:attrName>
                                        </p:attrNameLst>
                                      </p:cBhvr>
                                      <p:tavLst>
                                        <p:tav tm="0">
                                          <p:val>
                                            <p:strVal val="4*#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3" presetClass="entr" presetSubtype="32" fill="hold" grpId="0" nodeType="clickEffect">
                                  <p:stCondLst>
                                    <p:cond delay="0"/>
                                  </p:stCondLst>
                                  <p:childTnLst>
                                    <p:set>
                                      <p:cBhvr>
                                        <p:cTn id="168" dur="1" fill="hold">
                                          <p:stCondLst>
                                            <p:cond delay="0"/>
                                          </p:stCondLst>
                                        </p:cTn>
                                        <p:tgtEl>
                                          <p:spTgt spid="34"/>
                                        </p:tgtEl>
                                        <p:attrNameLst>
                                          <p:attrName>style.visibility</p:attrName>
                                        </p:attrNameLst>
                                      </p:cBhvr>
                                      <p:to>
                                        <p:strVal val="visible"/>
                                      </p:to>
                                    </p:set>
                                    <p:anim calcmode="lin" valueType="num">
                                      <p:cBhvr>
                                        <p:cTn id="169" dur="500" fill="hold"/>
                                        <p:tgtEl>
                                          <p:spTgt spid="34"/>
                                        </p:tgtEl>
                                        <p:attrNameLst>
                                          <p:attrName>ppt_w</p:attrName>
                                        </p:attrNameLst>
                                      </p:cBhvr>
                                      <p:tavLst>
                                        <p:tav tm="0">
                                          <p:val>
                                            <p:strVal val="4*#ppt_w"/>
                                          </p:val>
                                        </p:tav>
                                        <p:tav tm="100000">
                                          <p:val>
                                            <p:strVal val="#ppt_w"/>
                                          </p:val>
                                        </p:tav>
                                      </p:tavLst>
                                    </p:anim>
                                    <p:anim calcmode="lin" valueType="num">
                                      <p:cBhvr>
                                        <p:cTn id="170" dur="500" fill="hold"/>
                                        <p:tgtEl>
                                          <p:spTgt spid="34"/>
                                        </p:tgtEl>
                                        <p:attrNameLst>
                                          <p:attrName>ppt_h</p:attrName>
                                        </p:attrNameLst>
                                      </p:cBhvr>
                                      <p:tavLst>
                                        <p:tav tm="0">
                                          <p:val>
                                            <p:strVal val="4*#ppt_h"/>
                                          </p:val>
                                        </p:tav>
                                        <p:tav tm="100000">
                                          <p:val>
                                            <p:strVal val="#ppt_h"/>
                                          </p:val>
                                        </p:tav>
                                      </p:tavLst>
                                    </p:anim>
                                  </p:childTnLst>
                                </p:cTn>
                              </p:par>
                            </p:childTnLst>
                          </p:cTn>
                        </p:par>
                      </p:childTnLst>
                    </p:cTn>
                  </p:par>
                  <p:par>
                    <p:cTn id="171" fill="hold">
                      <p:stCondLst>
                        <p:cond delay="indefinite"/>
                      </p:stCondLst>
                      <p:childTnLst>
                        <p:par>
                          <p:cTn id="172" fill="hold">
                            <p:stCondLst>
                              <p:cond delay="0"/>
                            </p:stCondLst>
                            <p:childTnLst>
                              <p:par>
                                <p:cTn id="173" presetID="23" presetClass="entr" presetSubtype="32" fill="hold" grpId="0" nodeType="clickEffect">
                                  <p:stCondLst>
                                    <p:cond delay="0"/>
                                  </p:stCondLst>
                                  <p:childTnLst>
                                    <p:set>
                                      <p:cBhvr>
                                        <p:cTn id="174" dur="1" fill="hold">
                                          <p:stCondLst>
                                            <p:cond delay="0"/>
                                          </p:stCondLst>
                                        </p:cTn>
                                        <p:tgtEl>
                                          <p:spTgt spid="33"/>
                                        </p:tgtEl>
                                        <p:attrNameLst>
                                          <p:attrName>style.visibility</p:attrName>
                                        </p:attrNameLst>
                                      </p:cBhvr>
                                      <p:to>
                                        <p:strVal val="visible"/>
                                      </p:to>
                                    </p:set>
                                    <p:anim calcmode="lin" valueType="num">
                                      <p:cBhvr>
                                        <p:cTn id="175" dur="500" fill="hold"/>
                                        <p:tgtEl>
                                          <p:spTgt spid="33"/>
                                        </p:tgtEl>
                                        <p:attrNameLst>
                                          <p:attrName>ppt_w</p:attrName>
                                        </p:attrNameLst>
                                      </p:cBhvr>
                                      <p:tavLst>
                                        <p:tav tm="0">
                                          <p:val>
                                            <p:strVal val="4*#ppt_w"/>
                                          </p:val>
                                        </p:tav>
                                        <p:tav tm="100000">
                                          <p:val>
                                            <p:strVal val="#ppt_w"/>
                                          </p:val>
                                        </p:tav>
                                      </p:tavLst>
                                    </p:anim>
                                    <p:anim calcmode="lin" valueType="num">
                                      <p:cBhvr>
                                        <p:cTn id="176" dur="500" fill="hold"/>
                                        <p:tgtEl>
                                          <p:spTgt spid="33"/>
                                        </p:tgtEl>
                                        <p:attrNameLst>
                                          <p:attrName>ppt_h</p:attrName>
                                        </p:attrNameLst>
                                      </p:cBhvr>
                                      <p:tavLst>
                                        <p:tav tm="0">
                                          <p:val>
                                            <p:strVal val="4*#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23" presetClass="entr" presetSubtype="32" fill="hold" nodeType="clickEffect">
                                  <p:stCondLst>
                                    <p:cond delay="0"/>
                                  </p:stCondLst>
                                  <p:childTnLst>
                                    <p:set>
                                      <p:cBhvr>
                                        <p:cTn id="180" dur="1" fill="hold">
                                          <p:stCondLst>
                                            <p:cond delay="0"/>
                                          </p:stCondLst>
                                        </p:cTn>
                                        <p:tgtEl>
                                          <p:spTgt spid="48"/>
                                        </p:tgtEl>
                                        <p:attrNameLst>
                                          <p:attrName>style.visibility</p:attrName>
                                        </p:attrNameLst>
                                      </p:cBhvr>
                                      <p:to>
                                        <p:strVal val="visible"/>
                                      </p:to>
                                    </p:set>
                                    <p:anim calcmode="lin" valueType="num">
                                      <p:cBhvr>
                                        <p:cTn id="181" dur="500" fill="hold"/>
                                        <p:tgtEl>
                                          <p:spTgt spid="48"/>
                                        </p:tgtEl>
                                        <p:attrNameLst>
                                          <p:attrName>ppt_w</p:attrName>
                                        </p:attrNameLst>
                                      </p:cBhvr>
                                      <p:tavLst>
                                        <p:tav tm="0">
                                          <p:val>
                                            <p:strVal val="4*#ppt_w"/>
                                          </p:val>
                                        </p:tav>
                                        <p:tav tm="100000">
                                          <p:val>
                                            <p:strVal val="#ppt_w"/>
                                          </p:val>
                                        </p:tav>
                                      </p:tavLst>
                                    </p:anim>
                                    <p:anim calcmode="lin" valueType="num">
                                      <p:cBhvr>
                                        <p:cTn id="182" dur="500" fill="hold"/>
                                        <p:tgtEl>
                                          <p:spTgt spid="48"/>
                                        </p:tgtEl>
                                        <p:attrNameLst>
                                          <p:attrName>ppt_h</p:attrName>
                                        </p:attrNameLst>
                                      </p:cBhvr>
                                      <p:tavLst>
                                        <p:tav tm="0">
                                          <p:val>
                                            <p:strVal val="4*#ppt_h"/>
                                          </p:val>
                                        </p:tav>
                                        <p:tav tm="100000">
                                          <p:val>
                                            <p:strVal val="#ppt_h"/>
                                          </p:val>
                                        </p:tav>
                                      </p:tavLst>
                                    </p:anim>
                                  </p:childTnLst>
                                </p:cTn>
                              </p:par>
                            </p:childTnLst>
                          </p:cTn>
                        </p:par>
                      </p:childTnLst>
                    </p:cTn>
                  </p:par>
                  <p:par>
                    <p:cTn id="183" fill="hold">
                      <p:stCondLst>
                        <p:cond delay="indefinite"/>
                      </p:stCondLst>
                      <p:childTnLst>
                        <p:par>
                          <p:cTn id="184" fill="hold">
                            <p:stCondLst>
                              <p:cond delay="0"/>
                            </p:stCondLst>
                            <p:childTnLst>
                              <p:par>
                                <p:cTn id="185" presetID="23" presetClass="entr" presetSubtype="32" fill="hold" grpId="0" nodeType="clickEffect">
                                  <p:stCondLst>
                                    <p:cond delay="0"/>
                                  </p:stCondLst>
                                  <p:childTnLst>
                                    <p:set>
                                      <p:cBhvr>
                                        <p:cTn id="186" dur="1" fill="hold">
                                          <p:stCondLst>
                                            <p:cond delay="0"/>
                                          </p:stCondLst>
                                        </p:cTn>
                                        <p:tgtEl>
                                          <p:spTgt spid="36"/>
                                        </p:tgtEl>
                                        <p:attrNameLst>
                                          <p:attrName>style.visibility</p:attrName>
                                        </p:attrNameLst>
                                      </p:cBhvr>
                                      <p:to>
                                        <p:strVal val="visible"/>
                                      </p:to>
                                    </p:set>
                                    <p:anim calcmode="lin" valueType="num">
                                      <p:cBhvr>
                                        <p:cTn id="187" dur="500" fill="hold"/>
                                        <p:tgtEl>
                                          <p:spTgt spid="36"/>
                                        </p:tgtEl>
                                        <p:attrNameLst>
                                          <p:attrName>ppt_w</p:attrName>
                                        </p:attrNameLst>
                                      </p:cBhvr>
                                      <p:tavLst>
                                        <p:tav tm="0">
                                          <p:val>
                                            <p:strVal val="4*#ppt_w"/>
                                          </p:val>
                                        </p:tav>
                                        <p:tav tm="100000">
                                          <p:val>
                                            <p:strVal val="#ppt_w"/>
                                          </p:val>
                                        </p:tav>
                                      </p:tavLst>
                                    </p:anim>
                                    <p:anim calcmode="lin" valueType="num">
                                      <p:cBhvr>
                                        <p:cTn id="188" dur="500" fill="hold"/>
                                        <p:tgtEl>
                                          <p:spTgt spid="36"/>
                                        </p:tgtEl>
                                        <p:attrNameLst>
                                          <p:attrName>ppt_h</p:attrName>
                                        </p:attrNameLst>
                                      </p:cBhvr>
                                      <p:tavLst>
                                        <p:tav tm="0">
                                          <p:val>
                                            <p:strVal val="4*#ppt_h"/>
                                          </p:val>
                                        </p:tav>
                                        <p:tav tm="100000">
                                          <p:val>
                                            <p:strVal val="#ppt_h"/>
                                          </p:val>
                                        </p:tav>
                                      </p:tavLst>
                                    </p:anim>
                                  </p:childTnLst>
                                </p:cTn>
                              </p:par>
                            </p:childTnLst>
                          </p:cTn>
                        </p:par>
                      </p:childTnLst>
                    </p:cTn>
                  </p:par>
                  <p:par>
                    <p:cTn id="189" fill="hold">
                      <p:stCondLst>
                        <p:cond delay="indefinite"/>
                      </p:stCondLst>
                      <p:childTnLst>
                        <p:par>
                          <p:cTn id="190" fill="hold">
                            <p:stCondLst>
                              <p:cond delay="0"/>
                            </p:stCondLst>
                            <p:childTnLst>
                              <p:par>
                                <p:cTn id="191" presetID="23" presetClass="entr" presetSubtype="32" fill="hold" grpId="0" nodeType="clickEffect">
                                  <p:stCondLst>
                                    <p:cond delay="0"/>
                                  </p:stCondLst>
                                  <p:childTnLst>
                                    <p:set>
                                      <p:cBhvr>
                                        <p:cTn id="192" dur="1" fill="hold">
                                          <p:stCondLst>
                                            <p:cond delay="0"/>
                                          </p:stCondLst>
                                        </p:cTn>
                                        <p:tgtEl>
                                          <p:spTgt spid="37"/>
                                        </p:tgtEl>
                                        <p:attrNameLst>
                                          <p:attrName>style.visibility</p:attrName>
                                        </p:attrNameLst>
                                      </p:cBhvr>
                                      <p:to>
                                        <p:strVal val="visible"/>
                                      </p:to>
                                    </p:set>
                                    <p:anim calcmode="lin" valueType="num">
                                      <p:cBhvr>
                                        <p:cTn id="193" dur="500" fill="hold"/>
                                        <p:tgtEl>
                                          <p:spTgt spid="37"/>
                                        </p:tgtEl>
                                        <p:attrNameLst>
                                          <p:attrName>ppt_w</p:attrName>
                                        </p:attrNameLst>
                                      </p:cBhvr>
                                      <p:tavLst>
                                        <p:tav tm="0">
                                          <p:val>
                                            <p:strVal val="4*#ppt_w"/>
                                          </p:val>
                                        </p:tav>
                                        <p:tav tm="100000">
                                          <p:val>
                                            <p:strVal val="#ppt_w"/>
                                          </p:val>
                                        </p:tav>
                                      </p:tavLst>
                                    </p:anim>
                                    <p:anim calcmode="lin" valueType="num">
                                      <p:cBhvr>
                                        <p:cTn id="194" dur="500" fill="hold"/>
                                        <p:tgtEl>
                                          <p:spTgt spid="37"/>
                                        </p:tgtEl>
                                        <p:attrNameLst>
                                          <p:attrName>ppt_h</p:attrName>
                                        </p:attrNameLst>
                                      </p:cBhvr>
                                      <p:tavLst>
                                        <p:tav tm="0">
                                          <p:val>
                                            <p:strVal val="4*#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18" presetClass="entr" presetSubtype="9" fill="hold" grpId="0" nodeType="clickEffect">
                                  <p:stCondLst>
                                    <p:cond delay="0"/>
                                  </p:stCondLst>
                                  <p:childTnLst>
                                    <p:set>
                                      <p:cBhvr>
                                        <p:cTn id="198" dur="1" fill="hold">
                                          <p:stCondLst>
                                            <p:cond delay="0"/>
                                          </p:stCondLst>
                                        </p:cTn>
                                        <p:tgtEl>
                                          <p:spTgt spid="38"/>
                                        </p:tgtEl>
                                        <p:attrNameLst>
                                          <p:attrName>style.visibility</p:attrName>
                                        </p:attrNameLst>
                                      </p:cBhvr>
                                      <p:to>
                                        <p:strVal val="visible"/>
                                      </p:to>
                                    </p:set>
                                    <p:animEffect transition="in" filter="strips(upLeft)">
                                      <p:cBhvr>
                                        <p:cTn id="199" dur="500"/>
                                        <p:tgtEl>
                                          <p:spTgt spid="38"/>
                                        </p:tgtEl>
                                      </p:cBhvr>
                                    </p:animEffect>
                                  </p:childTnLst>
                                </p:cTn>
                              </p:par>
                            </p:childTnLst>
                          </p:cTn>
                        </p:par>
                      </p:childTnLst>
                    </p:cTn>
                  </p:par>
                  <p:par>
                    <p:cTn id="200" fill="hold">
                      <p:stCondLst>
                        <p:cond delay="indefinite"/>
                      </p:stCondLst>
                      <p:childTnLst>
                        <p:par>
                          <p:cTn id="201" fill="hold">
                            <p:stCondLst>
                              <p:cond delay="0"/>
                            </p:stCondLst>
                            <p:childTnLst>
                              <p:par>
                                <p:cTn id="202" presetID="18" presetClass="entr" presetSubtype="3" fill="hold" grpId="0" nodeType="clickEffect">
                                  <p:stCondLst>
                                    <p:cond delay="0"/>
                                  </p:stCondLst>
                                  <p:childTnLst>
                                    <p:set>
                                      <p:cBhvr>
                                        <p:cTn id="203" dur="1" fill="hold">
                                          <p:stCondLst>
                                            <p:cond delay="0"/>
                                          </p:stCondLst>
                                        </p:cTn>
                                        <p:tgtEl>
                                          <p:spTgt spid="39"/>
                                        </p:tgtEl>
                                        <p:attrNameLst>
                                          <p:attrName>style.visibility</p:attrName>
                                        </p:attrNameLst>
                                      </p:cBhvr>
                                      <p:to>
                                        <p:strVal val="visible"/>
                                      </p:to>
                                    </p:set>
                                    <p:animEffect transition="in" filter="strips(upRight)">
                                      <p:cBhvr>
                                        <p:cTn id="204" dur="500"/>
                                        <p:tgtEl>
                                          <p:spTgt spid="39"/>
                                        </p:tgtEl>
                                      </p:cBhvr>
                                    </p:animEffect>
                                  </p:childTnLst>
                                </p:cTn>
                              </p:par>
                            </p:childTnLst>
                          </p:cTn>
                        </p:par>
                      </p:childTnLst>
                    </p:cTn>
                  </p:par>
                  <p:par>
                    <p:cTn id="205" fill="hold">
                      <p:stCondLst>
                        <p:cond delay="indefinite"/>
                      </p:stCondLst>
                      <p:childTnLst>
                        <p:par>
                          <p:cTn id="206" fill="hold">
                            <p:stCondLst>
                              <p:cond delay="0"/>
                            </p:stCondLst>
                            <p:childTnLst>
                              <p:par>
                                <p:cTn id="207" presetID="18" presetClass="entr" presetSubtype="12" fill="hold" grpId="0" nodeType="clickEffect">
                                  <p:stCondLst>
                                    <p:cond delay="0"/>
                                  </p:stCondLst>
                                  <p:childTnLst>
                                    <p:set>
                                      <p:cBhvr>
                                        <p:cTn id="208" dur="1" fill="hold">
                                          <p:stCondLst>
                                            <p:cond delay="0"/>
                                          </p:stCondLst>
                                        </p:cTn>
                                        <p:tgtEl>
                                          <p:spTgt spid="40"/>
                                        </p:tgtEl>
                                        <p:attrNameLst>
                                          <p:attrName>style.visibility</p:attrName>
                                        </p:attrNameLst>
                                      </p:cBhvr>
                                      <p:to>
                                        <p:strVal val="visible"/>
                                      </p:to>
                                    </p:set>
                                    <p:animEffect transition="in" filter="strips(downLeft)">
                                      <p:cBhvr>
                                        <p:cTn id="209" dur="500"/>
                                        <p:tgtEl>
                                          <p:spTgt spid="40"/>
                                        </p:tgtEl>
                                      </p:cBhvr>
                                    </p:animEffect>
                                  </p:childTnLst>
                                </p:cTn>
                              </p:par>
                            </p:childTnLst>
                          </p:cTn>
                        </p:par>
                      </p:childTnLst>
                    </p:cTn>
                  </p:par>
                  <p:par>
                    <p:cTn id="210" fill="hold">
                      <p:stCondLst>
                        <p:cond delay="indefinite"/>
                      </p:stCondLst>
                      <p:childTnLst>
                        <p:par>
                          <p:cTn id="211" fill="hold">
                            <p:stCondLst>
                              <p:cond delay="0"/>
                            </p:stCondLst>
                            <p:childTnLst>
                              <p:par>
                                <p:cTn id="212" presetID="18" presetClass="entr" presetSubtype="6" fill="hold" grpId="0" nodeType="clickEffect">
                                  <p:stCondLst>
                                    <p:cond delay="0"/>
                                  </p:stCondLst>
                                  <p:childTnLst>
                                    <p:set>
                                      <p:cBhvr>
                                        <p:cTn id="213" dur="1" fill="hold">
                                          <p:stCondLst>
                                            <p:cond delay="0"/>
                                          </p:stCondLst>
                                        </p:cTn>
                                        <p:tgtEl>
                                          <p:spTgt spid="41"/>
                                        </p:tgtEl>
                                        <p:attrNameLst>
                                          <p:attrName>style.visibility</p:attrName>
                                        </p:attrNameLst>
                                      </p:cBhvr>
                                      <p:to>
                                        <p:strVal val="visible"/>
                                      </p:to>
                                    </p:set>
                                    <p:animEffect transition="in" filter="strips(downRight)">
                                      <p:cBhvr>
                                        <p:cTn id="214" dur="500"/>
                                        <p:tgtEl>
                                          <p:spTgt spid="41"/>
                                        </p:tgtEl>
                                      </p:cBhvr>
                                    </p:animEffect>
                                  </p:childTnLst>
                                </p:cTn>
                              </p:par>
                            </p:childTnLst>
                          </p:cTn>
                        </p:par>
                      </p:childTnLst>
                    </p:cTn>
                  </p:par>
                  <p:par>
                    <p:cTn id="215" fill="hold">
                      <p:stCondLst>
                        <p:cond delay="indefinite"/>
                      </p:stCondLst>
                      <p:childTnLst>
                        <p:par>
                          <p:cTn id="216" fill="hold">
                            <p:stCondLst>
                              <p:cond delay="0"/>
                            </p:stCondLst>
                            <p:childTnLst>
                              <p:par>
                                <p:cTn id="217" presetID="23" presetClass="entr" presetSubtype="32" fill="hold" grpId="0" nodeType="clickEffect">
                                  <p:stCondLst>
                                    <p:cond delay="0"/>
                                  </p:stCondLst>
                                  <p:childTnLst>
                                    <p:set>
                                      <p:cBhvr>
                                        <p:cTn id="218" dur="1" fill="hold">
                                          <p:stCondLst>
                                            <p:cond delay="0"/>
                                          </p:stCondLst>
                                        </p:cTn>
                                        <p:tgtEl>
                                          <p:spTgt spid="42"/>
                                        </p:tgtEl>
                                        <p:attrNameLst>
                                          <p:attrName>style.visibility</p:attrName>
                                        </p:attrNameLst>
                                      </p:cBhvr>
                                      <p:to>
                                        <p:strVal val="visible"/>
                                      </p:to>
                                    </p:set>
                                    <p:anim calcmode="lin" valueType="num">
                                      <p:cBhvr>
                                        <p:cTn id="219" dur="500" fill="hold"/>
                                        <p:tgtEl>
                                          <p:spTgt spid="42"/>
                                        </p:tgtEl>
                                        <p:attrNameLst>
                                          <p:attrName>ppt_w</p:attrName>
                                        </p:attrNameLst>
                                      </p:cBhvr>
                                      <p:tavLst>
                                        <p:tav tm="0">
                                          <p:val>
                                            <p:strVal val="4*#ppt_w"/>
                                          </p:val>
                                        </p:tav>
                                        <p:tav tm="100000">
                                          <p:val>
                                            <p:strVal val="#ppt_w"/>
                                          </p:val>
                                        </p:tav>
                                      </p:tavLst>
                                    </p:anim>
                                    <p:anim calcmode="lin" valueType="num">
                                      <p:cBhvr>
                                        <p:cTn id="220" dur="500" fill="hold"/>
                                        <p:tgtEl>
                                          <p:spTgt spid="42"/>
                                        </p:tgtEl>
                                        <p:attrNameLst>
                                          <p:attrName>ppt_h</p:attrName>
                                        </p:attrNameLst>
                                      </p:cBhvr>
                                      <p:tavLst>
                                        <p:tav tm="0">
                                          <p:val>
                                            <p:strVal val="4*#ppt_h"/>
                                          </p:val>
                                        </p:tav>
                                        <p:tav tm="100000">
                                          <p:val>
                                            <p:strVal val="#ppt_h"/>
                                          </p:val>
                                        </p:tav>
                                      </p:tavLst>
                                    </p:anim>
                                  </p:childTnLst>
                                </p:cTn>
                              </p:par>
                            </p:childTnLst>
                          </p:cTn>
                        </p:par>
                      </p:childTnLst>
                    </p:cTn>
                  </p:par>
                  <p:par>
                    <p:cTn id="221" fill="hold">
                      <p:stCondLst>
                        <p:cond delay="indefinite"/>
                      </p:stCondLst>
                      <p:childTnLst>
                        <p:par>
                          <p:cTn id="222" fill="hold">
                            <p:stCondLst>
                              <p:cond delay="0"/>
                            </p:stCondLst>
                            <p:childTnLst>
                              <p:par>
                                <p:cTn id="223" presetID="23" presetClass="entr" presetSubtype="32" fill="hold" grpId="0" nodeType="clickEffect">
                                  <p:stCondLst>
                                    <p:cond delay="0"/>
                                  </p:stCondLst>
                                  <p:childTnLst>
                                    <p:set>
                                      <p:cBhvr>
                                        <p:cTn id="224" dur="1" fill="hold">
                                          <p:stCondLst>
                                            <p:cond delay="0"/>
                                          </p:stCondLst>
                                        </p:cTn>
                                        <p:tgtEl>
                                          <p:spTgt spid="43"/>
                                        </p:tgtEl>
                                        <p:attrNameLst>
                                          <p:attrName>style.visibility</p:attrName>
                                        </p:attrNameLst>
                                      </p:cBhvr>
                                      <p:to>
                                        <p:strVal val="visible"/>
                                      </p:to>
                                    </p:set>
                                    <p:anim calcmode="lin" valueType="num">
                                      <p:cBhvr>
                                        <p:cTn id="225" dur="500" fill="hold"/>
                                        <p:tgtEl>
                                          <p:spTgt spid="43"/>
                                        </p:tgtEl>
                                        <p:attrNameLst>
                                          <p:attrName>ppt_w</p:attrName>
                                        </p:attrNameLst>
                                      </p:cBhvr>
                                      <p:tavLst>
                                        <p:tav tm="0">
                                          <p:val>
                                            <p:strVal val="4*#ppt_w"/>
                                          </p:val>
                                        </p:tav>
                                        <p:tav tm="100000">
                                          <p:val>
                                            <p:strVal val="#ppt_w"/>
                                          </p:val>
                                        </p:tav>
                                      </p:tavLst>
                                    </p:anim>
                                    <p:anim calcmode="lin" valueType="num">
                                      <p:cBhvr>
                                        <p:cTn id="226" dur="500" fill="hold"/>
                                        <p:tgtEl>
                                          <p:spTgt spid="43"/>
                                        </p:tgtEl>
                                        <p:attrNameLst>
                                          <p:attrName>ppt_h</p:attrName>
                                        </p:attrNameLst>
                                      </p:cBhvr>
                                      <p:tavLst>
                                        <p:tav tm="0">
                                          <p:val>
                                            <p:strVal val="4*#ppt_h"/>
                                          </p:val>
                                        </p:tav>
                                        <p:tav tm="100000">
                                          <p:val>
                                            <p:strVal val="#ppt_h"/>
                                          </p:val>
                                        </p:tav>
                                      </p:tavLst>
                                    </p:anim>
                                  </p:childTnLst>
                                </p:cTn>
                              </p:par>
                            </p:childTnLst>
                          </p:cTn>
                        </p:par>
                      </p:childTnLst>
                    </p:cTn>
                  </p:par>
                  <p:par>
                    <p:cTn id="227" fill="hold">
                      <p:stCondLst>
                        <p:cond delay="indefinite"/>
                      </p:stCondLst>
                      <p:childTnLst>
                        <p:par>
                          <p:cTn id="228" fill="hold">
                            <p:stCondLst>
                              <p:cond delay="0"/>
                            </p:stCondLst>
                            <p:childTnLst>
                              <p:par>
                                <p:cTn id="229" presetID="23" presetClass="entr" presetSubtype="528" fill="hold" grpId="0" nodeType="clickEffect">
                                  <p:stCondLst>
                                    <p:cond delay="0"/>
                                  </p:stCondLst>
                                  <p:childTnLst>
                                    <p:set>
                                      <p:cBhvr>
                                        <p:cTn id="230" dur="1" fill="hold">
                                          <p:stCondLst>
                                            <p:cond delay="0"/>
                                          </p:stCondLst>
                                        </p:cTn>
                                        <p:tgtEl>
                                          <p:spTgt spid="44"/>
                                        </p:tgtEl>
                                        <p:attrNameLst>
                                          <p:attrName>style.visibility</p:attrName>
                                        </p:attrNameLst>
                                      </p:cBhvr>
                                      <p:to>
                                        <p:strVal val="visible"/>
                                      </p:to>
                                    </p:set>
                                    <p:anim calcmode="lin" valueType="num">
                                      <p:cBhvr>
                                        <p:cTn id="231" dur="500" fill="hold"/>
                                        <p:tgtEl>
                                          <p:spTgt spid="44"/>
                                        </p:tgtEl>
                                        <p:attrNameLst>
                                          <p:attrName>ppt_w</p:attrName>
                                        </p:attrNameLst>
                                      </p:cBhvr>
                                      <p:tavLst>
                                        <p:tav tm="0">
                                          <p:val>
                                            <p:fltVal val="0"/>
                                          </p:val>
                                        </p:tav>
                                        <p:tav tm="100000">
                                          <p:val>
                                            <p:strVal val="#ppt_w"/>
                                          </p:val>
                                        </p:tav>
                                      </p:tavLst>
                                    </p:anim>
                                    <p:anim calcmode="lin" valueType="num">
                                      <p:cBhvr>
                                        <p:cTn id="232" dur="500" fill="hold"/>
                                        <p:tgtEl>
                                          <p:spTgt spid="44"/>
                                        </p:tgtEl>
                                        <p:attrNameLst>
                                          <p:attrName>ppt_h</p:attrName>
                                        </p:attrNameLst>
                                      </p:cBhvr>
                                      <p:tavLst>
                                        <p:tav tm="0">
                                          <p:val>
                                            <p:fltVal val="0"/>
                                          </p:val>
                                        </p:tav>
                                        <p:tav tm="100000">
                                          <p:val>
                                            <p:strVal val="#ppt_h"/>
                                          </p:val>
                                        </p:tav>
                                      </p:tavLst>
                                    </p:anim>
                                    <p:anim calcmode="lin" valueType="num">
                                      <p:cBhvr>
                                        <p:cTn id="233" dur="500" fill="hold"/>
                                        <p:tgtEl>
                                          <p:spTgt spid="44"/>
                                        </p:tgtEl>
                                        <p:attrNameLst>
                                          <p:attrName>ppt_x</p:attrName>
                                        </p:attrNameLst>
                                      </p:cBhvr>
                                      <p:tavLst>
                                        <p:tav tm="0">
                                          <p:val>
                                            <p:fltVal val="0.5"/>
                                          </p:val>
                                        </p:tav>
                                        <p:tav tm="100000">
                                          <p:val>
                                            <p:strVal val="#ppt_x"/>
                                          </p:val>
                                        </p:tav>
                                      </p:tavLst>
                                    </p:anim>
                                    <p:anim calcmode="lin" valueType="num">
                                      <p:cBhvr>
                                        <p:cTn id="234" dur="500" fill="hold"/>
                                        <p:tgtEl>
                                          <p:spTgt spid="44"/>
                                        </p:tgtEl>
                                        <p:attrNameLst>
                                          <p:attrName>ppt_y</p:attrName>
                                        </p:attrNameLst>
                                      </p:cBhvr>
                                      <p:tavLst>
                                        <p:tav tm="0">
                                          <p:val>
                                            <p:fltVal val="0.5"/>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3" presetClass="entr" presetSubtype="528" fill="hold" grpId="0" nodeType="clickEffect">
                                  <p:stCondLst>
                                    <p:cond delay="0"/>
                                  </p:stCondLst>
                                  <p:childTnLst>
                                    <p:set>
                                      <p:cBhvr>
                                        <p:cTn id="238" dur="1" fill="hold">
                                          <p:stCondLst>
                                            <p:cond delay="0"/>
                                          </p:stCondLst>
                                        </p:cTn>
                                        <p:tgtEl>
                                          <p:spTgt spid="46"/>
                                        </p:tgtEl>
                                        <p:attrNameLst>
                                          <p:attrName>style.visibility</p:attrName>
                                        </p:attrNameLst>
                                      </p:cBhvr>
                                      <p:to>
                                        <p:strVal val="visible"/>
                                      </p:to>
                                    </p:set>
                                    <p:anim calcmode="lin" valueType="num">
                                      <p:cBhvr>
                                        <p:cTn id="239" dur="500" fill="hold"/>
                                        <p:tgtEl>
                                          <p:spTgt spid="46"/>
                                        </p:tgtEl>
                                        <p:attrNameLst>
                                          <p:attrName>ppt_w</p:attrName>
                                        </p:attrNameLst>
                                      </p:cBhvr>
                                      <p:tavLst>
                                        <p:tav tm="0">
                                          <p:val>
                                            <p:fltVal val="0"/>
                                          </p:val>
                                        </p:tav>
                                        <p:tav tm="100000">
                                          <p:val>
                                            <p:strVal val="#ppt_w"/>
                                          </p:val>
                                        </p:tav>
                                      </p:tavLst>
                                    </p:anim>
                                    <p:anim calcmode="lin" valueType="num">
                                      <p:cBhvr>
                                        <p:cTn id="240" dur="500" fill="hold"/>
                                        <p:tgtEl>
                                          <p:spTgt spid="46"/>
                                        </p:tgtEl>
                                        <p:attrNameLst>
                                          <p:attrName>ppt_h</p:attrName>
                                        </p:attrNameLst>
                                      </p:cBhvr>
                                      <p:tavLst>
                                        <p:tav tm="0">
                                          <p:val>
                                            <p:fltVal val="0"/>
                                          </p:val>
                                        </p:tav>
                                        <p:tav tm="100000">
                                          <p:val>
                                            <p:strVal val="#ppt_h"/>
                                          </p:val>
                                        </p:tav>
                                      </p:tavLst>
                                    </p:anim>
                                    <p:anim calcmode="lin" valueType="num">
                                      <p:cBhvr>
                                        <p:cTn id="241" dur="500" fill="hold"/>
                                        <p:tgtEl>
                                          <p:spTgt spid="46"/>
                                        </p:tgtEl>
                                        <p:attrNameLst>
                                          <p:attrName>ppt_x</p:attrName>
                                        </p:attrNameLst>
                                      </p:cBhvr>
                                      <p:tavLst>
                                        <p:tav tm="0">
                                          <p:val>
                                            <p:fltVal val="0.5"/>
                                          </p:val>
                                        </p:tav>
                                        <p:tav tm="100000">
                                          <p:val>
                                            <p:strVal val="#ppt_x"/>
                                          </p:val>
                                        </p:tav>
                                      </p:tavLst>
                                    </p:anim>
                                    <p:anim calcmode="lin" valueType="num">
                                      <p:cBhvr>
                                        <p:cTn id="242" dur="500" fill="hold"/>
                                        <p:tgtEl>
                                          <p:spTgt spid="46"/>
                                        </p:tgtEl>
                                        <p:attrNameLst>
                                          <p:attrName>ppt_y</p:attrName>
                                        </p:attrNameLst>
                                      </p:cBhvr>
                                      <p:tavLst>
                                        <p:tav tm="0">
                                          <p:val>
                                            <p:fltVal val="0.5"/>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3" presetClass="entr" presetSubtype="528" fill="hold" grpId="0" nodeType="clickEffect">
                                  <p:stCondLst>
                                    <p:cond delay="0"/>
                                  </p:stCondLst>
                                  <p:childTnLst>
                                    <p:set>
                                      <p:cBhvr>
                                        <p:cTn id="246" dur="1" fill="hold">
                                          <p:stCondLst>
                                            <p:cond delay="0"/>
                                          </p:stCondLst>
                                        </p:cTn>
                                        <p:tgtEl>
                                          <p:spTgt spid="47"/>
                                        </p:tgtEl>
                                        <p:attrNameLst>
                                          <p:attrName>style.visibility</p:attrName>
                                        </p:attrNameLst>
                                      </p:cBhvr>
                                      <p:to>
                                        <p:strVal val="visible"/>
                                      </p:to>
                                    </p:set>
                                    <p:anim calcmode="lin" valueType="num">
                                      <p:cBhvr>
                                        <p:cTn id="247" dur="500" fill="hold"/>
                                        <p:tgtEl>
                                          <p:spTgt spid="47"/>
                                        </p:tgtEl>
                                        <p:attrNameLst>
                                          <p:attrName>ppt_w</p:attrName>
                                        </p:attrNameLst>
                                      </p:cBhvr>
                                      <p:tavLst>
                                        <p:tav tm="0">
                                          <p:val>
                                            <p:fltVal val="0"/>
                                          </p:val>
                                        </p:tav>
                                        <p:tav tm="100000">
                                          <p:val>
                                            <p:strVal val="#ppt_w"/>
                                          </p:val>
                                        </p:tav>
                                      </p:tavLst>
                                    </p:anim>
                                    <p:anim calcmode="lin" valueType="num">
                                      <p:cBhvr>
                                        <p:cTn id="248" dur="500" fill="hold"/>
                                        <p:tgtEl>
                                          <p:spTgt spid="47"/>
                                        </p:tgtEl>
                                        <p:attrNameLst>
                                          <p:attrName>ppt_h</p:attrName>
                                        </p:attrNameLst>
                                      </p:cBhvr>
                                      <p:tavLst>
                                        <p:tav tm="0">
                                          <p:val>
                                            <p:fltVal val="0"/>
                                          </p:val>
                                        </p:tav>
                                        <p:tav tm="100000">
                                          <p:val>
                                            <p:strVal val="#ppt_h"/>
                                          </p:val>
                                        </p:tav>
                                      </p:tavLst>
                                    </p:anim>
                                    <p:anim calcmode="lin" valueType="num">
                                      <p:cBhvr>
                                        <p:cTn id="249" dur="500" fill="hold"/>
                                        <p:tgtEl>
                                          <p:spTgt spid="47"/>
                                        </p:tgtEl>
                                        <p:attrNameLst>
                                          <p:attrName>ppt_x</p:attrName>
                                        </p:attrNameLst>
                                      </p:cBhvr>
                                      <p:tavLst>
                                        <p:tav tm="0">
                                          <p:val>
                                            <p:fltVal val="0.5"/>
                                          </p:val>
                                        </p:tav>
                                        <p:tav tm="100000">
                                          <p:val>
                                            <p:strVal val="#ppt_x"/>
                                          </p:val>
                                        </p:tav>
                                      </p:tavLst>
                                    </p:anim>
                                    <p:anim calcmode="lin" valueType="num">
                                      <p:cBhvr>
                                        <p:cTn id="250" dur="500" fill="hold"/>
                                        <p:tgtEl>
                                          <p:spTgt spid="47"/>
                                        </p:tgtEl>
                                        <p:attrNameLst>
                                          <p:attrName>ppt_y</p:attrName>
                                        </p:attrNameLst>
                                      </p:cBhvr>
                                      <p:tavLst>
                                        <p:tav tm="0">
                                          <p:val>
                                            <p:fltVal val="0.5"/>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3" presetClass="entr" presetSubtype="528" fill="hold" grpId="0" nodeType="clickEffect">
                                  <p:stCondLst>
                                    <p:cond delay="0"/>
                                  </p:stCondLst>
                                  <p:childTnLst>
                                    <p:set>
                                      <p:cBhvr>
                                        <p:cTn id="254" dur="1" fill="hold">
                                          <p:stCondLst>
                                            <p:cond delay="0"/>
                                          </p:stCondLst>
                                        </p:cTn>
                                        <p:tgtEl>
                                          <p:spTgt spid="45"/>
                                        </p:tgtEl>
                                        <p:attrNameLst>
                                          <p:attrName>style.visibility</p:attrName>
                                        </p:attrNameLst>
                                      </p:cBhvr>
                                      <p:to>
                                        <p:strVal val="visible"/>
                                      </p:to>
                                    </p:set>
                                    <p:anim calcmode="lin" valueType="num">
                                      <p:cBhvr>
                                        <p:cTn id="255" dur="500" fill="hold"/>
                                        <p:tgtEl>
                                          <p:spTgt spid="45"/>
                                        </p:tgtEl>
                                        <p:attrNameLst>
                                          <p:attrName>ppt_w</p:attrName>
                                        </p:attrNameLst>
                                      </p:cBhvr>
                                      <p:tavLst>
                                        <p:tav tm="0">
                                          <p:val>
                                            <p:fltVal val="0"/>
                                          </p:val>
                                        </p:tav>
                                        <p:tav tm="100000">
                                          <p:val>
                                            <p:strVal val="#ppt_w"/>
                                          </p:val>
                                        </p:tav>
                                      </p:tavLst>
                                    </p:anim>
                                    <p:anim calcmode="lin" valueType="num">
                                      <p:cBhvr>
                                        <p:cTn id="256" dur="500" fill="hold"/>
                                        <p:tgtEl>
                                          <p:spTgt spid="45"/>
                                        </p:tgtEl>
                                        <p:attrNameLst>
                                          <p:attrName>ppt_h</p:attrName>
                                        </p:attrNameLst>
                                      </p:cBhvr>
                                      <p:tavLst>
                                        <p:tav tm="0">
                                          <p:val>
                                            <p:fltVal val="0"/>
                                          </p:val>
                                        </p:tav>
                                        <p:tav tm="100000">
                                          <p:val>
                                            <p:strVal val="#ppt_h"/>
                                          </p:val>
                                        </p:tav>
                                      </p:tavLst>
                                    </p:anim>
                                    <p:anim calcmode="lin" valueType="num">
                                      <p:cBhvr>
                                        <p:cTn id="257" dur="500" fill="hold"/>
                                        <p:tgtEl>
                                          <p:spTgt spid="45"/>
                                        </p:tgtEl>
                                        <p:attrNameLst>
                                          <p:attrName>ppt_x</p:attrName>
                                        </p:attrNameLst>
                                      </p:cBhvr>
                                      <p:tavLst>
                                        <p:tav tm="0">
                                          <p:val>
                                            <p:fltVal val="0.5"/>
                                          </p:val>
                                        </p:tav>
                                        <p:tav tm="100000">
                                          <p:val>
                                            <p:strVal val="#ppt_x"/>
                                          </p:val>
                                        </p:tav>
                                      </p:tavLst>
                                    </p:anim>
                                    <p:anim calcmode="lin" valueType="num">
                                      <p:cBhvr>
                                        <p:cTn id="258" dur="500" fill="hold"/>
                                        <p:tgtEl>
                                          <p:spTgt spid="45"/>
                                        </p:tgtEl>
                                        <p:attrNameLst>
                                          <p:attrName>ppt_y</p:attrName>
                                        </p:attrNameLst>
                                      </p:cBhvr>
                                      <p:tavLst>
                                        <p:tav tm="0">
                                          <p:val>
                                            <p:fltVal val="0.5"/>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18" presetClass="entr" presetSubtype="6" fill="hold" grpId="0" nodeType="clickEffect">
                                  <p:stCondLst>
                                    <p:cond delay="0"/>
                                  </p:stCondLst>
                                  <p:childTnLst>
                                    <p:set>
                                      <p:cBhvr>
                                        <p:cTn id="262" dur="1" fill="hold">
                                          <p:stCondLst>
                                            <p:cond delay="0"/>
                                          </p:stCondLst>
                                        </p:cTn>
                                        <p:tgtEl>
                                          <p:spTgt spid="53"/>
                                        </p:tgtEl>
                                        <p:attrNameLst>
                                          <p:attrName>style.visibility</p:attrName>
                                        </p:attrNameLst>
                                      </p:cBhvr>
                                      <p:to>
                                        <p:strVal val="visible"/>
                                      </p:to>
                                    </p:set>
                                    <p:animEffect transition="in" filter="strips(downRight)">
                                      <p:cBhvr>
                                        <p:cTn id="263" dur="500"/>
                                        <p:tgtEl>
                                          <p:spTgt spid="53"/>
                                        </p:tgtEl>
                                      </p:cBhvr>
                                    </p:animEffect>
                                  </p:childTnLst>
                                </p:cTn>
                              </p:par>
                            </p:childTnLst>
                          </p:cTn>
                        </p:par>
                      </p:childTnLst>
                    </p:cTn>
                  </p:par>
                  <p:par>
                    <p:cTn id="264" fill="hold">
                      <p:stCondLst>
                        <p:cond delay="indefinite"/>
                      </p:stCondLst>
                      <p:childTnLst>
                        <p:par>
                          <p:cTn id="265" fill="hold">
                            <p:stCondLst>
                              <p:cond delay="0"/>
                            </p:stCondLst>
                            <p:childTnLst>
                              <p:par>
                                <p:cTn id="266" presetID="18" presetClass="entr" presetSubtype="9" fill="hold" grpId="0" nodeType="clickEffect">
                                  <p:stCondLst>
                                    <p:cond delay="0"/>
                                  </p:stCondLst>
                                  <p:childTnLst>
                                    <p:set>
                                      <p:cBhvr>
                                        <p:cTn id="267" dur="1" fill="hold">
                                          <p:stCondLst>
                                            <p:cond delay="0"/>
                                          </p:stCondLst>
                                        </p:cTn>
                                        <p:tgtEl>
                                          <p:spTgt spid="54"/>
                                        </p:tgtEl>
                                        <p:attrNameLst>
                                          <p:attrName>style.visibility</p:attrName>
                                        </p:attrNameLst>
                                      </p:cBhvr>
                                      <p:to>
                                        <p:strVal val="visible"/>
                                      </p:to>
                                    </p:set>
                                    <p:animEffect transition="in" filter="strips(upLeft)">
                                      <p:cBhvr>
                                        <p:cTn id="268" dur="500"/>
                                        <p:tgtEl>
                                          <p:spTgt spid="54"/>
                                        </p:tgtEl>
                                      </p:cBhvr>
                                    </p:animEffect>
                                  </p:childTnLst>
                                </p:cTn>
                              </p:par>
                            </p:childTnLst>
                          </p:cTn>
                        </p:par>
                      </p:childTnLst>
                    </p:cTn>
                  </p:par>
                  <p:par>
                    <p:cTn id="269" fill="hold">
                      <p:stCondLst>
                        <p:cond delay="indefinite"/>
                      </p:stCondLst>
                      <p:childTnLst>
                        <p:par>
                          <p:cTn id="270" fill="hold">
                            <p:stCondLst>
                              <p:cond delay="0"/>
                            </p:stCondLst>
                            <p:childTnLst>
                              <p:par>
                                <p:cTn id="271" presetID="18" presetClass="entr" presetSubtype="6" fill="hold" grpId="0" nodeType="clickEffect">
                                  <p:stCondLst>
                                    <p:cond delay="0"/>
                                  </p:stCondLst>
                                  <p:childTnLst>
                                    <p:set>
                                      <p:cBhvr>
                                        <p:cTn id="272" dur="1" fill="hold">
                                          <p:stCondLst>
                                            <p:cond delay="0"/>
                                          </p:stCondLst>
                                        </p:cTn>
                                        <p:tgtEl>
                                          <p:spTgt spid="56"/>
                                        </p:tgtEl>
                                        <p:attrNameLst>
                                          <p:attrName>style.visibility</p:attrName>
                                        </p:attrNameLst>
                                      </p:cBhvr>
                                      <p:to>
                                        <p:strVal val="visible"/>
                                      </p:to>
                                    </p:set>
                                    <p:animEffect transition="in" filter="strips(downRight)">
                                      <p:cBhvr>
                                        <p:cTn id="273" dur="500"/>
                                        <p:tgtEl>
                                          <p:spTgt spid="56"/>
                                        </p:tgtEl>
                                      </p:cBhvr>
                                    </p:animEffect>
                                  </p:childTnLst>
                                </p:cTn>
                              </p:par>
                            </p:childTnLst>
                          </p:cTn>
                        </p:par>
                      </p:childTnLst>
                    </p:cTn>
                  </p:par>
                  <p:par>
                    <p:cTn id="274" fill="hold">
                      <p:stCondLst>
                        <p:cond delay="indefinite"/>
                      </p:stCondLst>
                      <p:childTnLst>
                        <p:par>
                          <p:cTn id="275" fill="hold">
                            <p:stCondLst>
                              <p:cond delay="0"/>
                            </p:stCondLst>
                            <p:childTnLst>
                              <p:par>
                                <p:cTn id="276" presetID="18" presetClass="entr" presetSubtype="3" fill="hold" grpId="0" nodeType="clickEffect">
                                  <p:stCondLst>
                                    <p:cond delay="0"/>
                                  </p:stCondLst>
                                  <p:childTnLst>
                                    <p:set>
                                      <p:cBhvr>
                                        <p:cTn id="277" dur="1" fill="hold">
                                          <p:stCondLst>
                                            <p:cond delay="0"/>
                                          </p:stCondLst>
                                        </p:cTn>
                                        <p:tgtEl>
                                          <p:spTgt spid="55"/>
                                        </p:tgtEl>
                                        <p:attrNameLst>
                                          <p:attrName>style.visibility</p:attrName>
                                        </p:attrNameLst>
                                      </p:cBhvr>
                                      <p:to>
                                        <p:strVal val="visible"/>
                                      </p:to>
                                    </p:set>
                                    <p:animEffect transition="in" filter="strips(upRight)">
                                      <p:cBhvr>
                                        <p:cTn id="27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utoUpdateAnimBg="0"/>
      <p:bldP spid="18" grpId="0" autoUpdateAnimBg="0"/>
      <p:bldP spid="19" grpId="0" autoUpdateAnimBg="0"/>
      <p:bldP spid="20" grpId="0" autoUpdateAnimBg="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utoUpdateAnimBg="0"/>
      <p:bldP spid="45" grpId="0" autoUpdateAnimBg="0"/>
      <p:bldP spid="46" grpId="0" autoUpdateAnimBg="0"/>
      <p:bldP spid="47" grpId="0" autoUpdateAnimBg="0"/>
      <p:bldP spid="53" grpId="0" animBg="1"/>
      <p:bldP spid="54" grpId="0" animBg="1"/>
      <p:bldP spid="55" grpId="0" animBg="1"/>
      <p:bldP spid="56" grpId="0" animBg="1"/>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995" y="328473"/>
            <a:ext cx="7027873" cy="524987"/>
          </a:xfrm>
        </p:spPr>
        <p:txBody>
          <a:bodyPr>
            <a:noAutofit/>
          </a:bodyPr>
          <a:lstStyle/>
          <a:p>
            <a:r>
              <a:rPr lang="en-US" sz="3600" b="1" dirty="0">
                <a:solidFill>
                  <a:srgbClr val="C00000"/>
                </a:solidFill>
              </a:rPr>
              <a:t>Isometric View: Irregular Shape</a:t>
            </a:r>
          </a:p>
        </p:txBody>
      </p:sp>
      <p:pic>
        <p:nvPicPr>
          <p:cNvPr id="4" name="Picture 3"/>
          <p:cNvPicPr>
            <a:picLocks noChangeAspect="1" noChangeArrowheads="1"/>
          </p:cNvPicPr>
          <p:nvPr/>
        </p:nvPicPr>
        <p:blipFill>
          <a:blip r:embed="rId2" cstate="print"/>
          <a:srcRect b="9425"/>
          <a:stretch>
            <a:fillRect/>
          </a:stretch>
        </p:blipFill>
        <p:spPr bwMode="auto">
          <a:xfrm>
            <a:off x="2286001" y="1367161"/>
            <a:ext cx="8105775" cy="2628577"/>
          </a:xfrm>
          <a:prstGeom prst="rect">
            <a:avLst/>
          </a:prstGeom>
          <a:noFill/>
          <a:ln w="9525">
            <a:noFill/>
            <a:miter lim="800000"/>
            <a:headEnd/>
            <a:tailEnd/>
          </a:ln>
        </p:spPr>
      </p:pic>
      <p:sp>
        <p:nvSpPr>
          <p:cNvPr id="5" name="Rectangle 4"/>
          <p:cNvSpPr/>
          <p:nvPr/>
        </p:nvSpPr>
        <p:spPr>
          <a:xfrm>
            <a:off x="1905000" y="4343401"/>
            <a:ext cx="8382000" cy="646331"/>
          </a:xfrm>
          <a:prstGeom prst="rect">
            <a:avLst/>
          </a:prstGeom>
        </p:spPr>
        <p:txBody>
          <a:bodyPr wrap="square">
            <a:spAutoFit/>
          </a:bodyPr>
          <a:lstStyle/>
          <a:p>
            <a:r>
              <a:rPr lang="en-US" dirty="0">
                <a:latin typeface="Garamond" pitchFamily="18" charset="0"/>
              </a:rPr>
              <a:t>The </a:t>
            </a:r>
            <a:r>
              <a:rPr lang="en-US" dirty="0" err="1">
                <a:latin typeface="Garamond" pitchFamily="18" charset="0"/>
              </a:rPr>
              <a:t>isolines</a:t>
            </a:r>
            <a:r>
              <a:rPr lang="en-US" dirty="0">
                <a:latin typeface="Garamond" pitchFamily="18" charset="0"/>
              </a:rPr>
              <a:t> </a:t>
            </a:r>
            <a:r>
              <a:rPr lang="en-US" i="1" dirty="0">
                <a:latin typeface="Garamond" pitchFamily="18" charset="0"/>
              </a:rPr>
              <a:t>B</a:t>
            </a:r>
            <a:r>
              <a:rPr lang="en-US" dirty="0">
                <a:latin typeface="Garamond" pitchFamily="18" charset="0"/>
              </a:rPr>
              <a:t>–2, </a:t>
            </a:r>
            <a:r>
              <a:rPr lang="en-US" i="1" dirty="0">
                <a:latin typeface="Garamond" pitchFamily="18" charset="0"/>
              </a:rPr>
              <a:t>D</a:t>
            </a:r>
            <a:r>
              <a:rPr lang="en-US" dirty="0">
                <a:latin typeface="Garamond" pitchFamily="18" charset="0"/>
              </a:rPr>
              <a:t>–2, </a:t>
            </a:r>
            <a:r>
              <a:rPr lang="en-US" i="1" dirty="0">
                <a:latin typeface="Garamond" pitchFamily="18" charset="0"/>
              </a:rPr>
              <a:t>C</a:t>
            </a:r>
            <a:r>
              <a:rPr lang="en-US" dirty="0">
                <a:latin typeface="Garamond" pitchFamily="18" charset="0"/>
              </a:rPr>
              <a:t>–3, </a:t>
            </a:r>
            <a:r>
              <a:rPr lang="en-US" i="1" dirty="0">
                <a:latin typeface="Garamond" pitchFamily="18" charset="0"/>
              </a:rPr>
              <a:t>E</a:t>
            </a:r>
            <a:r>
              <a:rPr lang="en-US" dirty="0">
                <a:latin typeface="Garamond" pitchFamily="18" charset="0"/>
              </a:rPr>
              <a:t>–3, </a:t>
            </a:r>
            <a:r>
              <a:rPr lang="en-US" i="1" dirty="0">
                <a:latin typeface="Garamond" pitchFamily="18" charset="0"/>
              </a:rPr>
              <a:t>G</a:t>
            </a:r>
            <a:r>
              <a:rPr lang="en-US" dirty="0">
                <a:latin typeface="Garamond" pitchFamily="18" charset="0"/>
              </a:rPr>
              <a:t>–4, </a:t>
            </a:r>
            <a:r>
              <a:rPr lang="en-US" i="1" dirty="0">
                <a:latin typeface="Garamond" pitchFamily="18" charset="0"/>
              </a:rPr>
              <a:t>F</a:t>
            </a:r>
            <a:r>
              <a:rPr lang="en-US" dirty="0">
                <a:latin typeface="Garamond" pitchFamily="18" charset="0"/>
              </a:rPr>
              <a:t>–4, </a:t>
            </a:r>
            <a:r>
              <a:rPr lang="en-US" i="1" dirty="0">
                <a:latin typeface="Garamond" pitchFamily="18" charset="0"/>
              </a:rPr>
              <a:t>H</a:t>
            </a:r>
            <a:r>
              <a:rPr lang="en-US" dirty="0">
                <a:latin typeface="Garamond" pitchFamily="18" charset="0"/>
              </a:rPr>
              <a:t>–5, </a:t>
            </a:r>
            <a:r>
              <a:rPr lang="en-US" i="1" dirty="0">
                <a:latin typeface="Garamond" pitchFamily="18" charset="0"/>
              </a:rPr>
              <a:t>H</a:t>
            </a:r>
            <a:r>
              <a:rPr lang="en-US" dirty="0">
                <a:latin typeface="Garamond" pitchFamily="18" charset="0"/>
              </a:rPr>
              <a:t>–6 and </a:t>
            </a:r>
            <a:r>
              <a:rPr lang="en-US" i="1" dirty="0">
                <a:latin typeface="Garamond" pitchFamily="18" charset="0"/>
              </a:rPr>
              <a:t>A</a:t>
            </a:r>
            <a:r>
              <a:rPr lang="en-US" dirty="0">
                <a:latin typeface="Garamond" pitchFamily="18" charset="0"/>
              </a:rPr>
              <a:t>–7 has the same length as in original shape, e.g., </a:t>
            </a:r>
            <a:r>
              <a:rPr lang="en-US" i="1" dirty="0">
                <a:latin typeface="Garamond" pitchFamily="18" charset="0"/>
              </a:rPr>
              <a:t>B</a:t>
            </a:r>
            <a:r>
              <a:rPr lang="en-US" dirty="0">
                <a:latin typeface="Garamond" pitchFamily="18" charset="0"/>
              </a:rPr>
              <a:t>–2 in isometric = </a:t>
            </a:r>
            <a:r>
              <a:rPr lang="en-US" i="1" dirty="0">
                <a:latin typeface="Garamond" pitchFamily="18" charset="0"/>
              </a:rPr>
              <a:t>B</a:t>
            </a:r>
            <a:r>
              <a:rPr lang="en-US" dirty="0">
                <a:latin typeface="Garamond" pitchFamily="18" charset="0"/>
              </a:rPr>
              <a:t>–2 in irregular shape.</a:t>
            </a:r>
            <a:endParaRPr lang="en-US" dirty="0"/>
          </a:p>
        </p:txBody>
      </p:sp>
      <p:sp>
        <p:nvSpPr>
          <p:cNvPr id="6" name="TextBox 5"/>
          <p:cNvSpPr txBox="1"/>
          <p:nvPr/>
        </p:nvSpPr>
        <p:spPr>
          <a:xfrm>
            <a:off x="2438400" y="5410201"/>
            <a:ext cx="7848600" cy="1200329"/>
          </a:xfrm>
          <a:prstGeom prst="rect">
            <a:avLst/>
          </a:prstGeom>
          <a:noFill/>
        </p:spPr>
        <p:txBody>
          <a:bodyPr wrap="square" rtlCol="0">
            <a:spAutoFit/>
          </a:bodyPr>
          <a:lstStyle/>
          <a:p>
            <a:r>
              <a:rPr lang="en-US" sz="2400" b="1" dirty="0">
                <a:solidFill>
                  <a:srgbClr val="C00000"/>
                </a:solidFill>
                <a:latin typeface="Garamond" pitchFamily="18" charset="0"/>
              </a:rPr>
              <a:t>1. Non-isometric line can be located by its end points.</a:t>
            </a:r>
          </a:p>
          <a:p>
            <a:r>
              <a:rPr lang="en-US" sz="2400" b="1" dirty="0">
                <a:solidFill>
                  <a:srgbClr val="C00000"/>
                </a:solidFill>
                <a:latin typeface="Garamond" pitchFamily="18" charset="0"/>
              </a:rPr>
              <a:t>2. Similarly, an angle in orthographic view is never seen in its isometric.</a:t>
            </a:r>
          </a:p>
        </p:txBody>
      </p:sp>
      <p:pic>
        <p:nvPicPr>
          <p:cNvPr id="7" name="Picture 6" descr="A screenshot of a cell phone&#10;&#10;Description automatically generated">
            <a:extLst>
              <a:ext uri="{FF2B5EF4-FFF2-40B4-BE49-F238E27FC236}">
                <a16:creationId xmlns="" xmlns:a16="http://schemas.microsoft.com/office/drawing/2014/main" id="{2B064995-4876-4AA8-9569-1A595209A726}"/>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8" name="Picture 9" descr="A picture containing drawing&#10;&#10;Description automatically generated">
            <a:extLst>
              <a:ext uri="{FF2B5EF4-FFF2-40B4-BE49-F238E27FC236}">
                <a16:creationId xmlns="" xmlns:a16="http://schemas.microsoft.com/office/drawing/2014/main" id="{14218CFB-9272-46F2-8A3A-6AEF6AF434EC}"/>
              </a:ext>
            </a:extLst>
          </p:cNvPr>
          <p:cNvPicPr>
            <a:picLocks noGrp="1" noChangeAspect="1"/>
          </p:cNvPicPr>
          <p:nvPr>
            <p:ph idx="1"/>
          </p:nvPr>
        </p:nvPicPr>
        <p:blipFill>
          <a:blip r:embed="rId4"/>
          <a:stretch>
            <a:fillRect/>
          </a:stretch>
        </p:blipFill>
        <p:spPr>
          <a:xfrm>
            <a:off x="66495" y="-2800"/>
            <a:ext cx="2857500" cy="762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888" y="391319"/>
            <a:ext cx="5486399" cy="493892"/>
          </a:xfrm>
        </p:spPr>
        <p:txBody>
          <a:bodyPr>
            <a:noAutofit/>
          </a:bodyPr>
          <a:lstStyle/>
          <a:p>
            <a:r>
              <a:rPr lang="en-US" sz="3600" b="1" dirty="0">
                <a:solidFill>
                  <a:srgbClr val="C00000"/>
                </a:solidFill>
              </a:rPr>
              <a:t>Isometric View: Prism</a:t>
            </a:r>
          </a:p>
        </p:txBody>
      </p:sp>
      <p:sp>
        <p:nvSpPr>
          <p:cNvPr id="5" name="Line 2"/>
          <p:cNvSpPr>
            <a:spLocks noChangeShapeType="1"/>
          </p:cNvSpPr>
          <p:nvPr/>
        </p:nvSpPr>
        <p:spPr bwMode="auto">
          <a:xfrm>
            <a:off x="8001000" y="5191125"/>
            <a:ext cx="1828800" cy="0"/>
          </a:xfrm>
          <a:prstGeom prst="line">
            <a:avLst/>
          </a:prstGeom>
          <a:noFill/>
          <a:ln w="9525">
            <a:solidFill>
              <a:schemeClr val="tx1"/>
            </a:solidFill>
            <a:round/>
            <a:headEnd/>
            <a:tailEnd/>
          </a:ln>
        </p:spPr>
        <p:txBody>
          <a:bodyPr/>
          <a:lstStyle/>
          <a:p>
            <a:endParaRPr lang="en-IN"/>
          </a:p>
        </p:txBody>
      </p:sp>
      <p:grpSp>
        <p:nvGrpSpPr>
          <p:cNvPr id="6" name="Group 3"/>
          <p:cNvGrpSpPr>
            <a:grpSpLocks/>
          </p:cNvGrpSpPr>
          <p:nvPr/>
        </p:nvGrpSpPr>
        <p:grpSpPr bwMode="auto">
          <a:xfrm>
            <a:off x="8445501" y="3228975"/>
            <a:ext cx="1844675" cy="1981200"/>
            <a:chOff x="2928" y="2784"/>
            <a:chExt cx="1162" cy="1248"/>
          </a:xfrm>
        </p:grpSpPr>
        <p:sp>
          <p:nvSpPr>
            <p:cNvPr id="7" name="Text Box 4"/>
            <p:cNvSpPr txBox="1">
              <a:spLocks noChangeArrowheads="1"/>
            </p:cNvSpPr>
            <p:nvPr/>
          </p:nvSpPr>
          <p:spPr bwMode="auto">
            <a:xfrm>
              <a:off x="2928" y="2784"/>
              <a:ext cx="203" cy="192"/>
            </a:xfrm>
            <a:prstGeom prst="rect">
              <a:avLst/>
            </a:prstGeom>
            <a:noFill/>
            <a:ln w="9525">
              <a:noFill/>
              <a:miter lim="800000"/>
              <a:headEnd/>
              <a:tailEnd/>
            </a:ln>
          </p:spPr>
          <p:txBody>
            <a:bodyPr wrap="none">
              <a:spAutoFit/>
            </a:bodyPr>
            <a:lstStyle/>
            <a:p>
              <a:r>
                <a:rPr lang="en-US" sz="1400" b="1">
                  <a:solidFill>
                    <a:srgbClr val="FF3300"/>
                  </a:solidFill>
                  <a:latin typeface="Times New Roman" charset="0"/>
                </a:rPr>
                <a:t>H</a:t>
              </a:r>
            </a:p>
          </p:txBody>
        </p:sp>
        <p:sp>
          <p:nvSpPr>
            <p:cNvPr id="8" name="Text Box 5"/>
            <p:cNvSpPr txBox="1">
              <a:spLocks noChangeArrowheads="1"/>
            </p:cNvSpPr>
            <p:nvPr/>
          </p:nvSpPr>
          <p:spPr bwMode="auto">
            <a:xfrm rot="-1044540">
              <a:off x="3906" y="3510"/>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9" name="Line 6"/>
            <p:cNvSpPr>
              <a:spLocks noChangeShapeType="1"/>
            </p:cNvSpPr>
            <p:nvPr/>
          </p:nvSpPr>
          <p:spPr bwMode="auto">
            <a:xfrm flipV="1">
              <a:off x="3072" y="2880"/>
              <a:ext cx="0" cy="1152"/>
            </a:xfrm>
            <a:prstGeom prst="line">
              <a:avLst/>
            </a:prstGeom>
            <a:noFill/>
            <a:ln w="9525">
              <a:solidFill>
                <a:schemeClr val="tx1"/>
              </a:solidFill>
              <a:round/>
              <a:headEnd/>
              <a:tailEnd/>
            </a:ln>
          </p:spPr>
          <p:txBody>
            <a:bodyPr/>
            <a:lstStyle/>
            <a:p>
              <a:endParaRPr lang="en-IN"/>
            </a:p>
          </p:txBody>
        </p:sp>
        <p:sp>
          <p:nvSpPr>
            <p:cNvPr id="10" name="Line 7"/>
            <p:cNvSpPr>
              <a:spLocks noChangeShapeType="1"/>
            </p:cNvSpPr>
            <p:nvPr/>
          </p:nvSpPr>
          <p:spPr bwMode="auto">
            <a:xfrm flipV="1">
              <a:off x="3072" y="3648"/>
              <a:ext cx="960" cy="360"/>
            </a:xfrm>
            <a:prstGeom prst="line">
              <a:avLst/>
            </a:prstGeom>
            <a:noFill/>
            <a:ln w="9525">
              <a:solidFill>
                <a:schemeClr val="tx1"/>
              </a:solidFill>
              <a:round/>
              <a:headEnd/>
              <a:tailEnd/>
            </a:ln>
          </p:spPr>
          <p:txBody>
            <a:bodyPr/>
            <a:lstStyle/>
            <a:p>
              <a:endParaRPr lang="en-IN"/>
            </a:p>
          </p:txBody>
        </p:sp>
      </p:grpSp>
      <p:grpSp>
        <p:nvGrpSpPr>
          <p:cNvPr id="11" name="Group 8"/>
          <p:cNvGrpSpPr>
            <a:grpSpLocks/>
          </p:cNvGrpSpPr>
          <p:nvPr/>
        </p:nvGrpSpPr>
        <p:grpSpPr bwMode="auto">
          <a:xfrm>
            <a:off x="8439150" y="2981325"/>
            <a:ext cx="1720850" cy="2438400"/>
            <a:chOff x="2928" y="2640"/>
            <a:chExt cx="1084" cy="1536"/>
          </a:xfrm>
        </p:grpSpPr>
        <p:sp>
          <p:nvSpPr>
            <p:cNvPr id="12" name="Freeform 9"/>
            <p:cNvSpPr>
              <a:spLocks/>
            </p:cNvSpPr>
            <p:nvPr/>
          </p:nvSpPr>
          <p:spPr bwMode="auto">
            <a:xfrm>
              <a:off x="3072" y="2790"/>
              <a:ext cx="824" cy="1241"/>
            </a:xfrm>
            <a:custGeom>
              <a:avLst/>
              <a:gdLst>
                <a:gd name="T0" fmla="*/ 0 w 824"/>
                <a:gd name="T1" fmla="*/ 328 h 1241"/>
                <a:gd name="T2" fmla="*/ 824 w 824"/>
                <a:gd name="T3" fmla="*/ 0 h 1241"/>
                <a:gd name="T4" fmla="*/ 824 w 824"/>
                <a:gd name="T5" fmla="*/ 913 h 1241"/>
                <a:gd name="T6" fmla="*/ 0 w 824"/>
                <a:gd name="T7" fmla="*/ 1241 h 1241"/>
                <a:gd name="T8" fmla="*/ 0 w 824"/>
                <a:gd name="T9" fmla="*/ 328 h 1241"/>
                <a:gd name="T10" fmla="*/ 0 60000 65536"/>
                <a:gd name="T11" fmla="*/ 0 60000 65536"/>
                <a:gd name="T12" fmla="*/ 0 60000 65536"/>
                <a:gd name="T13" fmla="*/ 0 60000 65536"/>
                <a:gd name="T14" fmla="*/ 0 60000 65536"/>
                <a:gd name="T15" fmla="*/ 0 w 824"/>
                <a:gd name="T16" fmla="*/ 0 h 1241"/>
                <a:gd name="T17" fmla="*/ 824 w 824"/>
                <a:gd name="T18" fmla="*/ 1241 h 1241"/>
              </a:gdLst>
              <a:ahLst/>
              <a:cxnLst>
                <a:cxn ang="T10">
                  <a:pos x="T0" y="T1"/>
                </a:cxn>
                <a:cxn ang="T11">
                  <a:pos x="T2" y="T3"/>
                </a:cxn>
                <a:cxn ang="T12">
                  <a:pos x="T4" y="T5"/>
                </a:cxn>
                <a:cxn ang="T13">
                  <a:pos x="T6" y="T7"/>
                </a:cxn>
                <a:cxn ang="T14">
                  <a:pos x="T8" y="T9"/>
                </a:cxn>
              </a:cxnLst>
              <a:rect l="T15" t="T16" r="T17" b="T18"/>
              <a:pathLst>
                <a:path w="824" h="1241">
                  <a:moveTo>
                    <a:pt x="0" y="328"/>
                  </a:moveTo>
                  <a:lnTo>
                    <a:pt x="824" y="0"/>
                  </a:lnTo>
                  <a:lnTo>
                    <a:pt x="824" y="913"/>
                  </a:lnTo>
                  <a:lnTo>
                    <a:pt x="0" y="1241"/>
                  </a:lnTo>
                  <a:lnTo>
                    <a:pt x="0" y="328"/>
                  </a:lnTo>
                  <a:close/>
                </a:path>
              </a:pathLst>
            </a:custGeom>
            <a:noFill/>
            <a:ln w="4763">
              <a:solidFill>
                <a:srgbClr val="1F1A17"/>
              </a:solidFill>
              <a:round/>
              <a:headEnd/>
              <a:tailEnd/>
            </a:ln>
          </p:spPr>
          <p:txBody>
            <a:bodyPr/>
            <a:lstStyle/>
            <a:p>
              <a:endParaRPr lang="en-IN"/>
            </a:p>
          </p:txBody>
        </p:sp>
        <p:sp>
          <p:nvSpPr>
            <p:cNvPr id="13" name="Text Box 10"/>
            <p:cNvSpPr txBox="1">
              <a:spLocks noChangeArrowheads="1"/>
            </p:cNvSpPr>
            <p:nvPr/>
          </p:nvSpPr>
          <p:spPr bwMode="auto">
            <a:xfrm>
              <a:off x="2928" y="2976"/>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14" name="Text Box 11"/>
            <p:cNvSpPr txBox="1">
              <a:spLocks noChangeArrowheads="1"/>
            </p:cNvSpPr>
            <p:nvPr/>
          </p:nvSpPr>
          <p:spPr bwMode="auto">
            <a:xfrm>
              <a:off x="2976" y="3984"/>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15" name="Text Box 12"/>
            <p:cNvSpPr txBox="1">
              <a:spLocks noChangeArrowheads="1"/>
            </p:cNvSpPr>
            <p:nvPr/>
          </p:nvSpPr>
          <p:spPr bwMode="auto">
            <a:xfrm>
              <a:off x="3840" y="3648"/>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16" name="Text Box 13"/>
            <p:cNvSpPr txBox="1">
              <a:spLocks noChangeArrowheads="1"/>
            </p:cNvSpPr>
            <p:nvPr/>
          </p:nvSpPr>
          <p:spPr bwMode="auto">
            <a:xfrm>
              <a:off x="3792" y="2640"/>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17" name="Group 14"/>
          <p:cNvGrpSpPr>
            <a:grpSpLocks/>
          </p:cNvGrpSpPr>
          <p:nvPr/>
        </p:nvGrpSpPr>
        <p:grpSpPr bwMode="auto">
          <a:xfrm>
            <a:off x="8423275" y="3267075"/>
            <a:ext cx="1760538" cy="2008188"/>
            <a:chOff x="2916" y="2820"/>
            <a:chExt cx="1109" cy="1265"/>
          </a:xfrm>
        </p:grpSpPr>
        <p:sp>
          <p:nvSpPr>
            <p:cNvPr id="18" name="Freeform 15"/>
            <p:cNvSpPr>
              <a:spLocks noEditPoints="1"/>
            </p:cNvSpPr>
            <p:nvPr/>
          </p:nvSpPr>
          <p:spPr bwMode="auto">
            <a:xfrm>
              <a:off x="3070" y="2953"/>
              <a:ext cx="830" cy="1025"/>
            </a:xfrm>
            <a:custGeom>
              <a:avLst/>
              <a:gdLst>
                <a:gd name="T0" fmla="*/ 157 w 830"/>
                <a:gd name="T1" fmla="*/ 1007 h 1025"/>
                <a:gd name="T2" fmla="*/ 661 w 830"/>
                <a:gd name="T3" fmla="*/ 808 h 1025"/>
                <a:gd name="T4" fmla="*/ 666 w 830"/>
                <a:gd name="T5" fmla="*/ 821 h 1025"/>
                <a:gd name="T6" fmla="*/ 162 w 830"/>
                <a:gd name="T7" fmla="*/ 1021 h 1025"/>
                <a:gd name="T8" fmla="*/ 157 w 830"/>
                <a:gd name="T9" fmla="*/ 1007 h 1025"/>
                <a:gd name="T10" fmla="*/ 669 w 830"/>
                <a:gd name="T11" fmla="*/ 816 h 1025"/>
                <a:gd name="T12" fmla="*/ 669 w 830"/>
                <a:gd name="T13" fmla="*/ 820 h 1025"/>
                <a:gd name="T14" fmla="*/ 666 w 830"/>
                <a:gd name="T15" fmla="*/ 821 h 1025"/>
                <a:gd name="T16" fmla="*/ 662 w 830"/>
                <a:gd name="T17" fmla="*/ 814 h 1025"/>
                <a:gd name="T18" fmla="*/ 669 w 830"/>
                <a:gd name="T19" fmla="*/ 816 h 1025"/>
                <a:gd name="T20" fmla="*/ 656 w 830"/>
                <a:gd name="T21" fmla="*/ 813 h 1025"/>
                <a:gd name="T22" fmla="*/ 814 w 830"/>
                <a:gd name="T23" fmla="*/ 177 h 1025"/>
                <a:gd name="T24" fmla="*/ 828 w 830"/>
                <a:gd name="T25" fmla="*/ 181 h 1025"/>
                <a:gd name="T26" fmla="*/ 669 w 830"/>
                <a:gd name="T27" fmla="*/ 816 h 1025"/>
                <a:gd name="T28" fmla="*/ 656 w 830"/>
                <a:gd name="T29" fmla="*/ 813 h 1025"/>
                <a:gd name="T30" fmla="*/ 823 w 830"/>
                <a:gd name="T31" fmla="*/ 172 h 1025"/>
                <a:gd name="T32" fmla="*/ 830 w 830"/>
                <a:gd name="T33" fmla="*/ 176 h 1025"/>
                <a:gd name="T34" fmla="*/ 828 w 830"/>
                <a:gd name="T35" fmla="*/ 181 h 1025"/>
                <a:gd name="T36" fmla="*/ 821 w 830"/>
                <a:gd name="T37" fmla="*/ 179 h 1025"/>
                <a:gd name="T38" fmla="*/ 823 w 830"/>
                <a:gd name="T39" fmla="*/ 172 h 1025"/>
                <a:gd name="T40" fmla="*/ 818 w 830"/>
                <a:gd name="T41" fmla="*/ 186 h 1025"/>
                <a:gd name="T42" fmla="*/ 411 w 830"/>
                <a:gd name="T43" fmla="*/ 15 h 1025"/>
                <a:gd name="T44" fmla="*/ 417 w 830"/>
                <a:gd name="T45" fmla="*/ 1 h 1025"/>
                <a:gd name="T46" fmla="*/ 823 w 830"/>
                <a:gd name="T47" fmla="*/ 172 h 1025"/>
                <a:gd name="T48" fmla="*/ 818 w 830"/>
                <a:gd name="T49" fmla="*/ 186 h 1025"/>
                <a:gd name="T50" fmla="*/ 408 w 830"/>
                <a:gd name="T51" fmla="*/ 3 h 1025"/>
                <a:gd name="T52" fmla="*/ 411 w 830"/>
                <a:gd name="T53" fmla="*/ 0 h 1025"/>
                <a:gd name="T54" fmla="*/ 417 w 830"/>
                <a:gd name="T55" fmla="*/ 1 h 1025"/>
                <a:gd name="T56" fmla="*/ 415 w 830"/>
                <a:gd name="T57" fmla="*/ 8 h 1025"/>
                <a:gd name="T58" fmla="*/ 408 w 830"/>
                <a:gd name="T59" fmla="*/ 3 h 1025"/>
                <a:gd name="T60" fmla="*/ 420 w 830"/>
                <a:gd name="T61" fmla="*/ 13 h 1025"/>
                <a:gd name="T62" fmla="*/ 14 w 830"/>
                <a:gd name="T63" fmla="*/ 507 h 1025"/>
                <a:gd name="T64" fmla="*/ 2 w 830"/>
                <a:gd name="T65" fmla="*/ 497 h 1025"/>
                <a:gd name="T66" fmla="*/ 408 w 830"/>
                <a:gd name="T67" fmla="*/ 3 h 1025"/>
                <a:gd name="T68" fmla="*/ 420 w 830"/>
                <a:gd name="T69" fmla="*/ 13 h 1025"/>
                <a:gd name="T70" fmla="*/ 0 w 830"/>
                <a:gd name="T71" fmla="*/ 504 h 1025"/>
                <a:gd name="T72" fmla="*/ 0 w 830"/>
                <a:gd name="T73" fmla="*/ 500 h 1025"/>
                <a:gd name="T74" fmla="*/ 2 w 830"/>
                <a:gd name="T75" fmla="*/ 497 h 1025"/>
                <a:gd name="T76" fmla="*/ 7 w 830"/>
                <a:gd name="T77" fmla="*/ 502 h 1025"/>
                <a:gd name="T78" fmla="*/ 0 w 830"/>
                <a:gd name="T79" fmla="*/ 504 h 1025"/>
                <a:gd name="T80" fmla="*/ 14 w 830"/>
                <a:gd name="T81" fmla="*/ 500 h 1025"/>
                <a:gd name="T82" fmla="*/ 166 w 830"/>
                <a:gd name="T83" fmla="*/ 1013 h 1025"/>
                <a:gd name="T84" fmla="*/ 152 w 830"/>
                <a:gd name="T85" fmla="*/ 1016 h 1025"/>
                <a:gd name="T86" fmla="*/ 0 w 830"/>
                <a:gd name="T87" fmla="*/ 504 h 1025"/>
                <a:gd name="T88" fmla="*/ 14 w 830"/>
                <a:gd name="T89" fmla="*/ 500 h 1025"/>
                <a:gd name="T90" fmla="*/ 162 w 830"/>
                <a:gd name="T91" fmla="*/ 1021 h 1025"/>
                <a:gd name="T92" fmla="*/ 155 w 830"/>
                <a:gd name="T93" fmla="*/ 1025 h 1025"/>
                <a:gd name="T94" fmla="*/ 152 w 830"/>
                <a:gd name="T95" fmla="*/ 1016 h 1025"/>
                <a:gd name="T96" fmla="*/ 159 w 830"/>
                <a:gd name="T97" fmla="*/ 1014 h 1025"/>
                <a:gd name="T98" fmla="*/ 162 w 830"/>
                <a:gd name="T99" fmla="*/ 1021 h 10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30"/>
                <a:gd name="T151" fmla="*/ 0 h 1025"/>
                <a:gd name="T152" fmla="*/ 830 w 830"/>
                <a:gd name="T153" fmla="*/ 1025 h 10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30" h="1025">
                  <a:moveTo>
                    <a:pt x="157" y="1007"/>
                  </a:moveTo>
                  <a:lnTo>
                    <a:pt x="661" y="808"/>
                  </a:lnTo>
                  <a:lnTo>
                    <a:pt x="666" y="821"/>
                  </a:lnTo>
                  <a:lnTo>
                    <a:pt x="162" y="1021"/>
                  </a:lnTo>
                  <a:lnTo>
                    <a:pt x="157" y="1007"/>
                  </a:lnTo>
                  <a:close/>
                  <a:moveTo>
                    <a:pt x="669" y="816"/>
                  </a:moveTo>
                  <a:lnTo>
                    <a:pt x="669" y="820"/>
                  </a:lnTo>
                  <a:lnTo>
                    <a:pt x="666" y="821"/>
                  </a:lnTo>
                  <a:lnTo>
                    <a:pt x="662" y="814"/>
                  </a:lnTo>
                  <a:lnTo>
                    <a:pt x="669" y="816"/>
                  </a:lnTo>
                  <a:close/>
                  <a:moveTo>
                    <a:pt x="656" y="813"/>
                  </a:moveTo>
                  <a:lnTo>
                    <a:pt x="814" y="177"/>
                  </a:lnTo>
                  <a:lnTo>
                    <a:pt x="828" y="181"/>
                  </a:lnTo>
                  <a:lnTo>
                    <a:pt x="669" y="816"/>
                  </a:lnTo>
                  <a:lnTo>
                    <a:pt x="656" y="813"/>
                  </a:lnTo>
                  <a:close/>
                  <a:moveTo>
                    <a:pt x="823" y="172"/>
                  </a:moveTo>
                  <a:lnTo>
                    <a:pt x="830" y="176"/>
                  </a:lnTo>
                  <a:lnTo>
                    <a:pt x="828" y="181"/>
                  </a:lnTo>
                  <a:lnTo>
                    <a:pt x="821" y="179"/>
                  </a:lnTo>
                  <a:lnTo>
                    <a:pt x="823" y="172"/>
                  </a:lnTo>
                  <a:close/>
                  <a:moveTo>
                    <a:pt x="818" y="186"/>
                  </a:moveTo>
                  <a:lnTo>
                    <a:pt x="411" y="15"/>
                  </a:lnTo>
                  <a:lnTo>
                    <a:pt x="417" y="1"/>
                  </a:lnTo>
                  <a:lnTo>
                    <a:pt x="823" y="172"/>
                  </a:lnTo>
                  <a:lnTo>
                    <a:pt x="818" y="186"/>
                  </a:lnTo>
                  <a:close/>
                  <a:moveTo>
                    <a:pt x="408" y="3"/>
                  </a:moveTo>
                  <a:lnTo>
                    <a:pt x="411" y="0"/>
                  </a:lnTo>
                  <a:lnTo>
                    <a:pt x="417" y="1"/>
                  </a:lnTo>
                  <a:lnTo>
                    <a:pt x="415" y="8"/>
                  </a:lnTo>
                  <a:lnTo>
                    <a:pt x="408" y="3"/>
                  </a:lnTo>
                  <a:close/>
                  <a:moveTo>
                    <a:pt x="420" y="13"/>
                  </a:moveTo>
                  <a:lnTo>
                    <a:pt x="14" y="507"/>
                  </a:lnTo>
                  <a:lnTo>
                    <a:pt x="2" y="497"/>
                  </a:lnTo>
                  <a:lnTo>
                    <a:pt x="408" y="3"/>
                  </a:lnTo>
                  <a:lnTo>
                    <a:pt x="420" y="13"/>
                  </a:lnTo>
                  <a:close/>
                  <a:moveTo>
                    <a:pt x="0" y="504"/>
                  </a:moveTo>
                  <a:lnTo>
                    <a:pt x="0" y="500"/>
                  </a:lnTo>
                  <a:lnTo>
                    <a:pt x="2" y="497"/>
                  </a:lnTo>
                  <a:lnTo>
                    <a:pt x="7" y="502"/>
                  </a:lnTo>
                  <a:lnTo>
                    <a:pt x="0" y="504"/>
                  </a:lnTo>
                  <a:close/>
                  <a:moveTo>
                    <a:pt x="14" y="500"/>
                  </a:moveTo>
                  <a:lnTo>
                    <a:pt x="166" y="1013"/>
                  </a:lnTo>
                  <a:lnTo>
                    <a:pt x="152" y="1016"/>
                  </a:lnTo>
                  <a:lnTo>
                    <a:pt x="0" y="504"/>
                  </a:lnTo>
                  <a:lnTo>
                    <a:pt x="14" y="500"/>
                  </a:lnTo>
                  <a:close/>
                  <a:moveTo>
                    <a:pt x="162" y="1021"/>
                  </a:moveTo>
                  <a:lnTo>
                    <a:pt x="155" y="1025"/>
                  </a:lnTo>
                  <a:lnTo>
                    <a:pt x="152" y="1016"/>
                  </a:lnTo>
                  <a:lnTo>
                    <a:pt x="159" y="1014"/>
                  </a:lnTo>
                  <a:lnTo>
                    <a:pt x="162" y="1021"/>
                  </a:lnTo>
                  <a:close/>
                </a:path>
              </a:pathLst>
            </a:custGeom>
            <a:solidFill>
              <a:srgbClr val="1F1A17"/>
            </a:solidFill>
            <a:ln w="9525">
              <a:noFill/>
              <a:round/>
              <a:headEnd/>
              <a:tailEnd/>
            </a:ln>
          </p:spPr>
          <p:txBody>
            <a:bodyPr/>
            <a:lstStyle/>
            <a:p>
              <a:endParaRPr lang="en-IN"/>
            </a:p>
          </p:txBody>
        </p:sp>
        <p:sp>
          <p:nvSpPr>
            <p:cNvPr id="19" name="Text Box 16"/>
            <p:cNvSpPr txBox="1">
              <a:spLocks noChangeArrowheads="1"/>
            </p:cNvSpPr>
            <p:nvPr/>
          </p:nvSpPr>
          <p:spPr bwMode="auto">
            <a:xfrm>
              <a:off x="2916" y="3360"/>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20" name="Text Box 17"/>
            <p:cNvSpPr txBox="1">
              <a:spLocks noChangeArrowheads="1"/>
            </p:cNvSpPr>
            <p:nvPr/>
          </p:nvSpPr>
          <p:spPr bwMode="auto">
            <a:xfrm>
              <a:off x="3204" y="3912"/>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21" name="Text Box 18"/>
            <p:cNvSpPr txBox="1">
              <a:spLocks noChangeArrowheads="1"/>
            </p:cNvSpPr>
            <p:nvPr/>
          </p:nvSpPr>
          <p:spPr bwMode="auto">
            <a:xfrm>
              <a:off x="3618" y="3750"/>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22" name="Text Box 19"/>
            <p:cNvSpPr txBox="1">
              <a:spLocks noChangeArrowheads="1"/>
            </p:cNvSpPr>
            <p:nvPr/>
          </p:nvSpPr>
          <p:spPr bwMode="auto">
            <a:xfrm>
              <a:off x="3840" y="3024"/>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23" name="Text Box 20"/>
            <p:cNvSpPr txBox="1">
              <a:spLocks noChangeArrowheads="1"/>
            </p:cNvSpPr>
            <p:nvPr/>
          </p:nvSpPr>
          <p:spPr bwMode="auto">
            <a:xfrm>
              <a:off x="3379" y="2820"/>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sp>
        <p:nvSpPr>
          <p:cNvPr id="24" name="Line 21"/>
          <p:cNvSpPr>
            <a:spLocks noChangeShapeType="1"/>
          </p:cNvSpPr>
          <p:nvPr/>
        </p:nvSpPr>
        <p:spPr bwMode="auto">
          <a:xfrm flipH="1" flipV="1">
            <a:off x="7696200" y="4533900"/>
            <a:ext cx="990600" cy="647700"/>
          </a:xfrm>
          <a:prstGeom prst="line">
            <a:avLst/>
          </a:prstGeom>
          <a:noFill/>
          <a:ln w="9525">
            <a:solidFill>
              <a:schemeClr val="tx1"/>
            </a:solidFill>
            <a:round/>
            <a:headEnd/>
            <a:tailEnd/>
          </a:ln>
        </p:spPr>
        <p:txBody>
          <a:bodyPr/>
          <a:lstStyle/>
          <a:p>
            <a:endParaRPr lang="en-IN"/>
          </a:p>
        </p:txBody>
      </p:sp>
      <p:sp>
        <p:nvSpPr>
          <p:cNvPr id="25" name="Line 22"/>
          <p:cNvSpPr>
            <a:spLocks noChangeShapeType="1"/>
          </p:cNvSpPr>
          <p:nvPr/>
        </p:nvSpPr>
        <p:spPr bwMode="auto">
          <a:xfrm flipH="1" flipV="1">
            <a:off x="6705600" y="3048000"/>
            <a:ext cx="1973263" cy="1225550"/>
          </a:xfrm>
          <a:prstGeom prst="line">
            <a:avLst/>
          </a:prstGeom>
          <a:noFill/>
          <a:ln w="25400">
            <a:solidFill>
              <a:schemeClr val="tx1"/>
            </a:solidFill>
            <a:round/>
            <a:headEnd/>
            <a:tailEnd/>
          </a:ln>
        </p:spPr>
        <p:txBody>
          <a:bodyPr/>
          <a:lstStyle/>
          <a:p>
            <a:endParaRPr lang="en-IN"/>
          </a:p>
        </p:txBody>
      </p:sp>
      <p:sp>
        <p:nvSpPr>
          <p:cNvPr id="26" name="Line 23"/>
          <p:cNvSpPr>
            <a:spLocks noChangeShapeType="1"/>
          </p:cNvSpPr>
          <p:nvPr/>
        </p:nvSpPr>
        <p:spPr bwMode="auto">
          <a:xfrm flipH="1" flipV="1">
            <a:off x="7391400" y="2209800"/>
            <a:ext cx="1924050" cy="1285875"/>
          </a:xfrm>
          <a:prstGeom prst="line">
            <a:avLst/>
          </a:prstGeom>
          <a:noFill/>
          <a:ln w="25400">
            <a:solidFill>
              <a:schemeClr val="tx1"/>
            </a:solidFill>
            <a:round/>
            <a:headEnd/>
            <a:tailEnd/>
          </a:ln>
        </p:spPr>
        <p:txBody>
          <a:bodyPr/>
          <a:lstStyle/>
          <a:p>
            <a:endParaRPr lang="en-IN"/>
          </a:p>
        </p:txBody>
      </p:sp>
      <p:sp>
        <p:nvSpPr>
          <p:cNvPr id="27" name="Line 24"/>
          <p:cNvSpPr>
            <a:spLocks noChangeShapeType="1"/>
          </p:cNvSpPr>
          <p:nvPr/>
        </p:nvSpPr>
        <p:spPr bwMode="auto">
          <a:xfrm flipH="1" flipV="1">
            <a:off x="8077200" y="2514600"/>
            <a:ext cx="1898650" cy="1244600"/>
          </a:xfrm>
          <a:prstGeom prst="line">
            <a:avLst/>
          </a:prstGeom>
          <a:noFill/>
          <a:ln w="25400">
            <a:solidFill>
              <a:schemeClr val="tx1"/>
            </a:solidFill>
            <a:round/>
            <a:headEnd/>
            <a:tailEnd/>
          </a:ln>
        </p:spPr>
        <p:txBody>
          <a:bodyPr/>
          <a:lstStyle/>
          <a:p>
            <a:endParaRPr lang="en-IN"/>
          </a:p>
        </p:txBody>
      </p:sp>
      <p:sp>
        <p:nvSpPr>
          <p:cNvPr id="28" name="Line 25"/>
          <p:cNvSpPr>
            <a:spLocks noChangeShapeType="1"/>
          </p:cNvSpPr>
          <p:nvPr/>
        </p:nvSpPr>
        <p:spPr bwMode="auto">
          <a:xfrm>
            <a:off x="6705601" y="3048000"/>
            <a:ext cx="219075" cy="742950"/>
          </a:xfrm>
          <a:prstGeom prst="line">
            <a:avLst/>
          </a:prstGeom>
          <a:noFill/>
          <a:ln w="25400">
            <a:solidFill>
              <a:schemeClr val="tx1"/>
            </a:solidFill>
            <a:round/>
            <a:headEnd/>
            <a:tailEnd/>
          </a:ln>
        </p:spPr>
        <p:txBody>
          <a:bodyPr/>
          <a:lstStyle/>
          <a:p>
            <a:endParaRPr lang="en-IN"/>
          </a:p>
        </p:txBody>
      </p:sp>
      <p:sp>
        <p:nvSpPr>
          <p:cNvPr id="29" name="Line 26"/>
          <p:cNvSpPr>
            <a:spLocks noChangeShapeType="1"/>
          </p:cNvSpPr>
          <p:nvPr/>
        </p:nvSpPr>
        <p:spPr bwMode="auto">
          <a:xfrm flipH="1" flipV="1">
            <a:off x="6929438" y="3787775"/>
            <a:ext cx="1981200" cy="1295400"/>
          </a:xfrm>
          <a:prstGeom prst="line">
            <a:avLst/>
          </a:prstGeom>
          <a:noFill/>
          <a:ln w="25400">
            <a:solidFill>
              <a:schemeClr val="tx1"/>
            </a:solidFill>
            <a:round/>
            <a:headEnd/>
            <a:tailEnd/>
          </a:ln>
        </p:spPr>
        <p:txBody>
          <a:bodyPr/>
          <a:lstStyle/>
          <a:p>
            <a:endParaRPr lang="en-IN"/>
          </a:p>
        </p:txBody>
      </p:sp>
      <p:sp>
        <p:nvSpPr>
          <p:cNvPr id="30" name="Line 27"/>
          <p:cNvSpPr>
            <a:spLocks noChangeShapeType="1"/>
          </p:cNvSpPr>
          <p:nvPr/>
        </p:nvSpPr>
        <p:spPr bwMode="auto">
          <a:xfrm flipV="1">
            <a:off x="6705600" y="2209800"/>
            <a:ext cx="685800" cy="838200"/>
          </a:xfrm>
          <a:prstGeom prst="line">
            <a:avLst/>
          </a:prstGeom>
          <a:noFill/>
          <a:ln w="25400">
            <a:solidFill>
              <a:schemeClr val="tx1"/>
            </a:solidFill>
            <a:round/>
            <a:headEnd/>
            <a:tailEnd/>
          </a:ln>
        </p:spPr>
        <p:txBody>
          <a:bodyPr/>
          <a:lstStyle/>
          <a:p>
            <a:endParaRPr lang="en-IN"/>
          </a:p>
        </p:txBody>
      </p:sp>
      <p:sp>
        <p:nvSpPr>
          <p:cNvPr id="31" name="Line 28"/>
          <p:cNvSpPr>
            <a:spLocks noChangeShapeType="1"/>
          </p:cNvSpPr>
          <p:nvPr/>
        </p:nvSpPr>
        <p:spPr bwMode="auto">
          <a:xfrm>
            <a:off x="7391400" y="2209800"/>
            <a:ext cx="685800" cy="304800"/>
          </a:xfrm>
          <a:prstGeom prst="line">
            <a:avLst/>
          </a:prstGeom>
          <a:noFill/>
          <a:ln w="25400">
            <a:solidFill>
              <a:schemeClr val="tx1"/>
            </a:solidFill>
            <a:round/>
            <a:headEnd/>
            <a:tailEnd/>
          </a:ln>
        </p:spPr>
        <p:txBody>
          <a:bodyPr/>
          <a:lstStyle/>
          <a:p>
            <a:endParaRPr lang="en-IN"/>
          </a:p>
        </p:txBody>
      </p:sp>
      <p:sp>
        <p:nvSpPr>
          <p:cNvPr id="32" name="Freeform 29"/>
          <p:cNvSpPr>
            <a:spLocks/>
          </p:cNvSpPr>
          <p:nvPr/>
        </p:nvSpPr>
        <p:spPr bwMode="auto">
          <a:xfrm>
            <a:off x="3048000" y="3962401"/>
            <a:ext cx="1574800" cy="892175"/>
          </a:xfrm>
          <a:custGeom>
            <a:avLst/>
            <a:gdLst>
              <a:gd name="T0" fmla="*/ 106 w 1074"/>
              <a:gd name="T1" fmla="*/ 73 h 638"/>
              <a:gd name="T2" fmla="*/ 405 w 1074"/>
              <a:gd name="T3" fmla="*/ 34 h 638"/>
              <a:gd name="T4" fmla="*/ 643 w 1074"/>
              <a:gd name="T5" fmla="*/ 0 h 638"/>
              <a:gd name="T6" fmla="*/ 882 w 1074"/>
              <a:gd name="T7" fmla="*/ 139 h 638"/>
              <a:gd name="T8" fmla="*/ 1074 w 1074"/>
              <a:gd name="T9" fmla="*/ 248 h 638"/>
              <a:gd name="T10" fmla="*/ 1012 w 1074"/>
              <a:gd name="T11" fmla="*/ 425 h 638"/>
              <a:gd name="T12" fmla="*/ 968 w 1074"/>
              <a:gd name="T13" fmla="*/ 566 h 638"/>
              <a:gd name="T14" fmla="*/ 667 w 1074"/>
              <a:gd name="T15" fmla="*/ 606 h 638"/>
              <a:gd name="T16" fmla="*/ 431 w 1074"/>
              <a:gd name="T17" fmla="*/ 638 h 638"/>
              <a:gd name="T18" fmla="*/ 192 w 1074"/>
              <a:gd name="T19" fmla="*/ 501 h 638"/>
              <a:gd name="T20" fmla="*/ 0 w 1074"/>
              <a:gd name="T21" fmla="*/ 392 h 638"/>
              <a:gd name="T22" fmla="*/ 62 w 1074"/>
              <a:gd name="T23" fmla="*/ 215 h 638"/>
              <a:gd name="T24" fmla="*/ 106 w 1074"/>
              <a:gd name="T25" fmla="*/ 73 h 6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74"/>
              <a:gd name="T40" fmla="*/ 0 h 638"/>
              <a:gd name="T41" fmla="*/ 1074 w 1074"/>
              <a:gd name="T42" fmla="*/ 638 h 6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74" h="638">
                <a:moveTo>
                  <a:pt x="106" y="73"/>
                </a:moveTo>
                <a:lnTo>
                  <a:pt x="405" y="34"/>
                </a:lnTo>
                <a:lnTo>
                  <a:pt x="643" y="0"/>
                </a:lnTo>
                <a:lnTo>
                  <a:pt x="882" y="139"/>
                </a:lnTo>
                <a:lnTo>
                  <a:pt x="1074" y="248"/>
                </a:lnTo>
                <a:lnTo>
                  <a:pt x="1012" y="425"/>
                </a:lnTo>
                <a:lnTo>
                  <a:pt x="968" y="566"/>
                </a:lnTo>
                <a:lnTo>
                  <a:pt x="667" y="606"/>
                </a:lnTo>
                <a:lnTo>
                  <a:pt x="431" y="638"/>
                </a:lnTo>
                <a:lnTo>
                  <a:pt x="192" y="501"/>
                </a:lnTo>
                <a:lnTo>
                  <a:pt x="0" y="392"/>
                </a:lnTo>
                <a:lnTo>
                  <a:pt x="62" y="215"/>
                </a:lnTo>
                <a:lnTo>
                  <a:pt x="106" y="73"/>
                </a:lnTo>
                <a:close/>
              </a:path>
            </a:pathLst>
          </a:custGeom>
          <a:noFill/>
          <a:ln w="3175">
            <a:solidFill>
              <a:srgbClr val="1F1A17"/>
            </a:solidFill>
            <a:round/>
            <a:headEnd/>
            <a:tailEnd/>
          </a:ln>
        </p:spPr>
        <p:txBody>
          <a:bodyPr/>
          <a:lstStyle/>
          <a:p>
            <a:endParaRPr lang="en-IN"/>
          </a:p>
        </p:txBody>
      </p:sp>
      <p:sp>
        <p:nvSpPr>
          <p:cNvPr id="33" name="Freeform 30"/>
          <p:cNvSpPr>
            <a:spLocks/>
          </p:cNvSpPr>
          <p:nvPr/>
        </p:nvSpPr>
        <p:spPr bwMode="auto">
          <a:xfrm>
            <a:off x="2719388" y="3783014"/>
            <a:ext cx="2220912" cy="1246187"/>
          </a:xfrm>
          <a:custGeom>
            <a:avLst/>
            <a:gdLst>
              <a:gd name="T0" fmla="*/ 0 w 1515"/>
              <a:gd name="T1" fmla="*/ 394 h 891"/>
              <a:gd name="T2" fmla="*/ 647 w 1515"/>
              <a:gd name="T3" fmla="*/ 0 h 891"/>
              <a:gd name="T4" fmla="*/ 1515 w 1515"/>
              <a:gd name="T5" fmla="*/ 497 h 891"/>
              <a:gd name="T6" fmla="*/ 867 w 1515"/>
              <a:gd name="T7" fmla="*/ 891 h 891"/>
              <a:gd name="T8" fmla="*/ 0 w 1515"/>
              <a:gd name="T9" fmla="*/ 394 h 891"/>
              <a:gd name="T10" fmla="*/ 0 60000 65536"/>
              <a:gd name="T11" fmla="*/ 0 60000 65536"/>
              <a:gd name="T12" fmla="*/ 0 60000 65536"/>
              <a:gd name="T13" fmla="*/ 0 60000 65536"/>
              <a:gd name="T14" fmla="*/ 0 60000 65536"/>
              <a:gd name="T15" fmla="*/ 0 w 1515"/>
              <a:gd name="T16" fmla="*/ 0 h 891"/>
              <a:gd name="T17" fmla="*/ 1515 w 1515"/>
              <a:gd name="T18" fmla="*/ 891 h 891"/>
            </a:gdLst>
            <a:ahLst/>
            <a:cxnLst>
              <a:cxn ang="T10">
                <a:pos x="T0" y="T1"/>
              </a:cxn>
              <a:cxn ang="T11">
                <a:pos x="T2" y="T3"/>
              </a:cxn>
              <a:cxn ang="T12">
                <a:pos x="T4" y="T5"/>
              </a:cxn>
              <a:cxn ang="T13">
                <a:pos x="T6" y="T7"/>
              </a:cxn>
              <a:cxn ang="T14">
                <a:pos x="T8" y="T9"/>
              </a:cxn>
            </a:cxnLst>
            <a:rect l="T15" t="T16" r="T17" b="T18"/>
            <a:pathLst>
              <a:path w="1515" h="891">
                <a:moveTo>
                  <a:pt x="0" y="394"/>
                </a:moveTo>
                <a:lnTo>
                  <a:pt x="647" y="0"/>
                </a:lnTo>
                <a:lnTo>
                  <a:pt x="1515" y="497"/>
                </a:lnTo>
                <a:lnTo>
                  <a:pt x="867" y="891"/>
                </a:lnTo>
                <a:lnTo>
                  <a:pt x="0" y="394"/>
                </a:lnTo>
                <a:close/>
              </a:path>
            </a:pathLst>
          </a:custGeom>
          <a:noFill/>
          <a:ln w="6350">
            <a:solidFill>
              <a:schemeClr val="tx1"/>
            </a:solidFill>
            <a:round/>
            <a:headEnd/>
            <a:tailEnd/>
          </a:ln>
        </p:spPr>
        <p:txBody>
          <a:bodyPr/>
          <a:lstStyle/>
          <a:p>
            <a:endParaRPr lang="en-IN"/>
          </a:p>
        </p:txBody>
      </p:sp>
      <p:grpSp>
        <p:nvGrpSpPr>
          <p:cNvPr id="34" name="Group 31"/>
          <p:cNvGrpSpPr>
            <a:grpSpLocks/>
          </p:cNvGrpSpPr>
          <p:nvPr/>
        </p:nvGrpSpPr>
        <p:grpSpPr bwMode="auto">
          <a:xfrm>
            <a:off x="2462214" y="4197350"/>
            <a:ext cx="2695575" cy="838200"/>
            <a:chOff x="3918" y="1029"/>
            <a:chExt cx="1698" cy="528"/>
          </a:xfrm>
        </p:grpSpPr>
        <p:sp>
          <p:nvSpPr>
            <p:cNvPr id="35" name="Line 32"/>
            <p:cNvSpPr>
              <a:spLocks noChangeShapeType="1"/>
            </p:cNvSpPr>
            <p:nvPr/>
          </p:nvSpPr>
          <p:spPr bwMode="auto">
            <a:xfrm flipV="1">
              <a:off x="4878" y="1138"/>
              <a:ext cx="738" cy="410"/>
            </a:xfrm>
            <a:prstGeom prst="line">
              <a:avLst/>
            </a:prstGeom>
            <a:noFill/>
            <a:ln w="9525">
              <a:solidFill>
                <a:schemeClr val="tx1"/>
              </a:solidFill>
              <a:round/>
              <a:headEnd/>
              <a:tailEnd/>
            </a:ln>
          </p:spPr>
          <p:txBody>
            <a:bodyPr/>
            <a:lstStyle/>
            <a:p>
              <a:endParaRPr lang="en-IN"/>
            </a:p>
          </p:txBody>
        </p:sp>
        <p:sp>
          <p:nvSpPr>
            <p:cNvPr id="36" name="Line 33"/>
            <p:cNvSpPr>
              <a:spLocks noChangeShapeType="1"/>
            </p:cNvSpPr>
            <p:nvPr/>
          </p:nvSpPr>
          <p:spPr bwMode="auto">
            <a:xfrm>
              <a:off x="3918" y="1029"/>
              <a:ext cx="960" cy="528"/>
            </a:xfrm>
            <a:prstGeom prst="line">
              <a:avLst/>
            </a:prstGeom>
            <a:noFill/>
            <a:ln w="9525">
              <a:solidFill>
                <a:schemeClr val="tx1"/>
              </a:solidFill>
              <a:round/>
              <a:headEnd/>
              <a:tailEnd/>
            </a:ln>
          </p:spPr>
          <p:txBody>
            <a:bodyPr/>
            <a:lstStyle/>
            <a:p>
              <a:endParaRPr lang="en-IN"/>
            </a:p>
          </p:txBody>
        </p:sp>
      </p:grpSp>
      <p:sp>
        <p:nvSpPr>
          <p:cNvPr id="37" name="Line 34"/>
          <p:cNvSpPr>
            <a:spLocks noChangeShapeType="1"/>
          </p:cNvSpPr>
          <p:nvPr/>
        </p:nvSpPr>
        <p:spPr bwMode="auto">
          <a:xfrm>
            <a:off x="3328988" y="5021263"/>
            <a:ext cx="1066800" cy="0"/>
          </a:xfrm>
          <a:prstGeom prst="line">
            <a:avLst/>
          </a:prstGeom>
          <a:noFill/>
          <a:ln w="9525">
            <a:solidFill>
              <a:schemeClr val="tx1"/>
            </a:solidFill>
            <a:round/>
            <a:headEnd/>
            <a:tailEnd/>
          </a:ln>
        </p:spPr>
        <p:txBody>
          <a:bodyPr/>
          <a:lstStyle/>
          <a:p>
            <a:endParaRPr lang="en-IN"/>
          </a:p>
        </p:txBody>
      </p:sp>
      <p:sp>
        <p:nvSpPr>
          <p:cNvPr id="38" name="Line 35"/>
          <p:cNvSpPr>
            <a:spLocks noChangeShapeType="1"/>
          </p:cNvSpPr>
          <p:nvPr/>
        </p:nvSpPr>
        <p:spPr bwMode="auto">
          <a:xfrm flipV="1">
            <a:off x="3048000" y="1981200"/>
            <a:ext cx="0" cy="2514600"/>
          </a:xfrm>
          <a:prstGeom prst="line">
            <a:avLst/>
          </a:prstGeom>
          <a:noFill/>
          <a:ln w="28575">
            <a:solidFill>
              <a:schemeClr val="tx1"/>
            </a:solidFill>
            <a:round/>
            <a:headEnd/>
            <a:tailEnd/>
          </a:ln>
        </p:spPr>
        <p:txBody>
          <a:bodyPr/>
          <a:lstStyle/>
          <a:p>
            <a:endParaRPr lang="en-IN"/>
          </a:p>
        </p:txBody>
      </p:sp>
      <p:sp>
        <p:nvSpPr>
          <p:cNvPr id="39" name="Line 36"/>
          <p:cNvSpPr>
            <a:spLocks noChangeShapeType="1"/>
          </p:cNvSpPr>
          <p:nvPr/>
        </p:nvSpPr>
        <p:spPr bwMode="auto">
          <a:xfrm flipV="1">
            <a:off x="3671888" y="2328863"/>
            <a:ext cx="0" cy="2514600"/>
          </a:xfrm>
          <a:prstGeom prst="line">
            <a:avLst/>
          </a:prstGeom>
          <a:noFill/>
          <a:ln w="28575">
            <a:solidFill>
              <a:schemeClr val="tx1"/>
            </a:solidFill>
            <a:round/>
            <a:headEnd/>
            <a:tailEnd/>
          </a:ln>
        </p:spPr>
        <p:txBody>
          <a:bodyPr/>
          <a:lstStyle/>
          <a:p>
            <a:endParaRPr lang="en-IN"/>
          </a:p>
        </p:txBody>
      </p:sp>
      <p:sp>
        <p:nvSpPr>
          <p:cNvPr id="40" name="Line 37"/>
          <p:cNvSpPr>
            <a:spLocks noChangeShapeType="1"/>
          </p:cNvSpPr>
          <p:nvPr/>
        </p:nvSpPr>
        <p:spPr bwMode="auto">
          <a:xfrm flipV="1">
            <a:off x="4457700" y="2238375"/>
            <a:ext cx="0" cy="2514600"/>
          </a:xfrm>
          <a:prstGeom prst="line">
            <a:avLst/>
          </a:prstGeom>
          <a:noFill/>
          <a:ln w="28575">
            <a:solidFill>
              <a:schemeClr val="tx1"/>
            </a:solidFill>
            <a:round/>
            <a:headEnd/>
            <a:tailEnd/>
          </a:ln>
        </p:spPr>
        <p:txBody>
          <a:bodyPr/>
          <a:lstStyle/>
          <a:p>
            <a:endParaRPr lang="en-IN"/>
          </a:p>
        </p:txBody>
      </p:sp>
      <p:sp>
        <p:nvSpPr>
          <p:cNvPr id="41" name="Line 38"/>
          <p:cNvSpPr>
            <a:spLocks noChangeShapeType="1"/>
          </p:cNvSpPr>
          <p:nvPr/>
        </p:nvSpPr>
        <p:spPr bwMode="auto">
          <a:xfrm flipV="1">
            <a:off x="4600575" y="1828800"/>
            <a:ext cx="0" cy="2514600"/>
          </a:xfrm>
          <a:prstGeom prst="line">
            <a:avLst/>
          </a:prstGeom>
          <a:noFill/>
          <a:ln w="28575">
            <a:solidFill>
              <a:schemeClr val="tx1"/>
            </a:solidFill>
            <a:round/>
            <a:headEnd/>
            <a:tailEnd/>
          </a:ln>
        </p:spPr>
        <p:txBody>
          <a:bodyPr/>
          <a:lstStyle/>
          <a:p>
            <a:endParaRPr lang="en-IN"/>
          </a:p>
        </p:txBody>
      </p:sp>
      <p:sp>
        <p:nvSpPr>
          <p:cNvPr id="42" name="Line 39"/>
          <p:cNvSpPr>
            <a:spLocks noChangeShapeType="1"/>
          </p:cNvSpPr>
          <p:nvPr/>
        </p:nvSpPr>
        <p:spPr bwMode="auto">
          <a:xfrm>
            <a:off x="3019425" y="2000250"/>
            <a:ext cx="685800" cy="381000"/>
          </a:xfrm>
          <a:prstGeom prst="line">
            <a:avLst/>
          </a:prstGeom>
          <a:noFill/>
          <a:ln w="28575">
            <a:solidFill>
              <a:schemeClr val="tx1"/>
            </a:solidFill>
            <a:round/>
            <a:headEnd/>
            <a:tailEnd/>
          </a:ln>
        </p:spPr>
        <p:txBody>
          <a:bodyPr/>
          <a:lstStyle/>
          <a:p>
            <a:endParaRPr lang="en-IN"/>
          </a:p>
        </p:txBody>
      </p:sp>
      <p:sp>
        <p:nvSpPr>
          <p:cNvPr id="43" name="Line 40"/>
          <p:cNvSpPr>
            <a:spLocks noChangeShapeType="1"/>
          </p:cNvSpPr>
          <p:nvPr/>
        </p:nvSpPr>
        <p:spPr bwMode="auto">
          <a:xfrm flipV="1">
            <a:off x="3676650" y="2224088"/>
            <a:ext cx="762000" cy="152400"/>
          </a:xfrm>
          <a:prstGeom prst="line">
            <a:avLst/>
          </a:prstGeom>
          <a:noFill/>
          <a:ln w="28575">
            <a:solidFill>
              <a:schemeClr val="tx1"/>
            </a:solidFill>
            <a:round/>
            <a:headEnd/>
            <a:tailEnd/>
          </a:ln>
        </p:spPr>
        <p:txBody>
          <a:bodyPr/>
          <a:lstStyle/>
          <a:p>
            <a:endParaRPr lang="en-IN"/>
          </a:p>
        </p:txBody>
      </p:sp>
      <p:sp>
        <p:nvSpPr>
          <p:cNvPr id="44" name="Line 41"/>
          <p:cNvSpPr>
            <a:spLocks noChangeShapeType="1"/>
          </p:cNvSpPr>
          <p:nvPr/>
        </p:nvSpPr>
        <p:spPr bwMode="auto">
          <a:xfrm flipV="1">
            <a:off x="4419600" y="1828800"/>
            <a:ext cx="152400" cy="457200"/>
          </a:xfrm>
          <a:prstGeom prst="line">
            <a:avLst/>
          </a:prstGeom>
          <a:noFill/>
          <a:ln w="28575">
            <a:solidFill>
              <a:schemeClr val="tx1"/>
            </a:solidFill>
            <a:round/>
            <a:headEnd/>
            <a:tailEnd/>
          </a:ln>
        </p:spPr>
        <p:txBody>
          <a:bodyPr/>
          <a:lstStyle/>
          <a:p>
            <a:endParaRPr lang="en-IN"/>
          </a:p>
        </p:txBody>
      </p:sp>
      <p:sp>
        <p:nvSpPr>
          <p:cNvPr id="45" name="Line 42"/>
          <p:cNvSpPr>
            <a:spLocks noChangeShapeType="1"/>
          </p:cNvSpPr>
          <p:nvPr/>
        </p:nvSpPr>
        <p:spPr bwMode="auto">
          <a:xfrm flipH="1" flipV="1">
            <a:off x="4038600" y="1524000"/>
            <a:ext cx="533400" cy="304800"/>
          </a:xfrm>
          <a:prstGeom prst="line">
            <a:avLst/>
          </a:prstGeom>
          <a:noFill/>
          <a:ln w="28575">
            <a:solidFill>
              <a:schemeClr val="tx1"/>
            </a:solidFill>
            <a:round/>
            <a:headEnd/>
            <a:tailEnd/>
          </a:ln>
        </p:spPr>
        <p:txBody>
          <a:bodyPr/>
          <a:lstStyle/>
          <a:p>
            <a:endParaRPr lang="en-IN"/>
          </a:p>
        </p:txBody>
      </p:sp>
      <p:sp>
        <p:nvSpPr>
          <p:cNvPr id="46" name="Line 43"/>
          <p:cNvSpPr>
            <a:spLocks noChangeShapeType="1"/>
          </p:cNvSpPr>
          <p:nvPr/>
        </p:nvSpPr>
        <p:spPr bwMode="auto">
          <a:xfrm flipH="1">
            <a:off x="3200400" y="1524000"/>
            <a:ext cx="838200" cy="76200"/>
          </a:xfrm>
          <a:prstGeom prst="line">
            <a:avLst/>
          </a:prstGeom>
          <a:noFill/>
          <a:ln w="28575">
            <a:solidFill>
              <a:schemeClr val="tx1"/>
            </a:solidFill>
            <a:round/>
            <a:headEnd/>
            <a:tailEnd/>
          </a:ln>
        </p:spPr>
        <p:txBody>
          <a:bodyPr/>
          <a:lstStyle/>
          <a:p>
            <a:endParaRPr lang="en-IN"/>
          </a:p>
        </p:txBody>
      </p:sp>
      <p:sp>
        <p:nvSpPr>
          <p:cNvPr id="47" name="Line 44"/>
          <p:cNvSpPr>
            <a:spLocks noChangeShapeType="1"/>
          </p:cNvSpPr>
          <p:nvPr/>
        </p:nvSpPr>
        <p:spPr bwMode="auto">
          <a:xfrm flipH="1">
            <a:off x="3028950" y="1600201"/>
            <a:ext cx="184150" cy="428625"/>
          </a:xfrm>
          <a:prstGeom prst="line">
            <a:avLst/>
          </a:prstGeom>
          <a:noFill/>
          <a:ln w="28575">
            <a:solidFill>
              <a:schemeClr val="tx1"/>
            </a:solidFill>
            <a:round/>
            <a:headEnd/>
            <a:tailEnd/>
          </a:ln>
        </p:spPr>
        <p:txBody>
          <a:bodyPr/>
          <a:lstStyle/>
          <a:p>
            <a:endParaRPr lang="en-IN"/>
          </a:p>
        </p:txBody>
      </p:sp>
      <p:sp>
        <p:nvSpPr>
          <p:cNvPr id="48" name="Line 45"/>
          <p:cNvSpPr>
            <a:spLocks noChangeShapeType="1"/>
          </p:cNvSpPr>
          <p:nvPr/>
        </p:nvSpPr>
        <p:spPr bwMode="auto">
          <a:xfrm>
            <a:off x="3048000" y="4495800"/>
            <a:ext cx="609600" cy="381000"/>
          </a:xfrm>
          <a:prstGeom prst="line">
            <a:avLst/>
          </a:prstGeom>
          <a:noFill/>
          <a:ln w="28575">
            <a:solidFill>
              <a:schemeClr val="tx1"/>
            </a:solidFill>
            <a:round/>
            <a:headEnd/>
            <a:tailEnd/>
          </a:ln>
        </p:spPr>
        <p:txBody>
          <a:bodyPr/>
          <a:lstStyle/>
          <a:p>
            <a:endParaRPr lang="en-IN"/>
          </a:p>
        </p:txBody>
      </p:sp>
      <p:sp>
        <p:nvSpPr>
          <p:cNvPr id="49" name="Line 46"/>
          <p:cNvSpPr>
            <a:spLocks noChangeShapeType="1"/>
          </p:cNvSpPr>
          <p:nvPr/>
        </p:nvSpPr>
        <p:spPr bwMode="auto">
          <a:xfrm flipV="1">
            <a:off x="3657600" y="4724400"/>
            <a:ext cx="838200" cy="152400"/>
          </a:xfrm>
          <a:prstGeom prst="line">
            <a:avLst/>
          </a:prstGeom>
          <a:noFill/>
          <a:ln w="28575">
            <a:solidFill>
              <a:schemeClr val="tx1"/>
            </a:solidFill>
            <a:round/>
            <a:headEnd/>
            <a:tailEnd/>
          </a:ln>
        </p:spPr>
        <p:txBody>
          <a:bodyPr/>
          <a:lstStyle/>
          <a:p>
            <a:endParaRPr lang="en-IN"/>
          </a:p>
        </p:txBody>
      </p:sp>
      <p:sp>
        <p:nvSpPr>
          <p:cNvPr id="50" name="Line 47"/>
          <p:cNvSpPr>
            <a:spLocks noChangeShapeType="1"/>
          </p:cNvSpPr>
          <p:nvPr/>
        </p:nvSpPr>
        <p:spPr bwMode="auto">
          <a:xfrm flipV="1">
            <a:off x="4470400" y="4279900"/>
            <a:ext cx="152400" cy="457200"/>
          </a:xfrm>
          <a:prstGeom prst="line">
            <a:avLst/>
          </a:prstGeom>
          <a:noFill/>
          <a:ln w="28575">
            <a:solidFill>
              <a:schemeClr val="tx1"/>
            </a:solidFill>
            <a:round/>
            <a:headEnd/>
            <a:tailEnd/>
          </a:ln>
        </p:spPr>
        <p:txBody>
          <a:bodyPr/>
          <a:lstStyle/>
          <a:p>
            <a:endParaRPr lang="en-IN"/>
          </a:p>
        </p:txBody>
      </p:sp>
      <p:sp>
        <p:nvSpPr>
          <p:cNvPr id="51" name="Text Box 51"/>
          <p:cNvSpPr txBox="1">
            <a:spLocks noChangeArrowheads="1"/>
          </p:cNvSpPr>
          <p:nvPr/>
        </p:nvSpPr>
        <p:spPr bwMode="auto">
          <a:xfrm>
            <a:off x="6646166" y="914401"/>
            <a:ext cx="2855718" cy="984885"/>
          </a:xfrm>
          <a:prstGeom prst="rect">
            <a:avLst/>
          </a:prstGeom>
          <a:noFill/>
          <a:ln w="9525">
            <a:noFill/>
            <a:miter lim="800000"/>
            <a:headEnd/>
            <a:tailEnd/>
          </a:ln>
        </p:spPr>
        <p:txBody>
          <a:bodyPr wrap="none">
            <a:spAutoFit/>
          </a:bodyPr>
          <a:lstStyle/>
          <a:p>
            <a:pPr algn="ctr"/>
            <a:r>
              <a:rPr lang="en-US" b="1" dirty="0">
                <a:solidFill>
                  <a:srgbClr val="339933"/>
                </a:solidFill>
              </a:rPr>
              <a:t>ISOMETRIC VIEW OF</a:t>
            </a:r>
            <a:r>
              <a:rPr lang="en-US" dirty="0">
                <a:solidFill>
                  <a:srgbClr val="FF3300"/>
                </a:solidFill>
                <a:latin typeface="Arial Black" pitchFamily="34" charset="0"/>
              </a:rPr>
              <a:t> </a:t>
            </a:r>
          </a:p>
          <a:p>
            <a:pPr algn="ctr"/>
            <a:r>
              <a:rPr lang="en-US" sz="2000" b="1" dirty="0">
                <a:solidFill>
                  <a:srgbClr val="FF3300"/>
                </a:solidFill>
                <a:latin typeface="Times New Roman" charset="0"/>
              </a:rPr>
              <a:t>PENTAGONAL PRISM</a:t>
            </a:r>
          </a:p>
          <a:p>
            <a:pPr algn="ctr"/>
            <a:r>
              <a:rPr lang="en-US" sz="2000" b="1" dirty="0">
                <a:solidFill>
                  <a:srgbClr val="FF3300"/>
                </a:solidFill>
                <a:latin typeface="Times New Roman" charset="0"/>
              </a:rPr>
              <a:t> LYING ON H.P.</a:t>
            </a:r>
          </a:p>
        </p:txBody>
      </p:sp>
      <p:sp>
        <p:nvSpPr>
          <p:cNvPr id="52" name="Text Box 52"/>
          <p:cNvSpPr txBox="1">
            <a:spLocks noChangeArrowheads="1"/>
          </p:cNvSpPr>
          <p:nvPr/>
        </p:nvSpPr>
        <p:spPr bwMode="auto">
          <a:xfrm>
            <a:off x="2438401" y="5257801"/>
            <a:ext cx="2733675" cy="976313"/>
          </a:xfrm>
          <a:prstGeom prst="rect">
            <a:avLst/>
          </a:prstGeom>
          <a:noFill/>
          <a:ln w="9525">
            <a:noFill/>
            <a:miter lim="800000"/>
            <a:headEnd/>
            <a:tailEnd/>
          </a:ln>
        </p:spPr>
        <p:txBody>
          <a:bodyPr wrap="none">
            <a:spAutoFit/>
          </a:bodyPr>
          <a:lstStyle/>
          <a:p>
            <a:pPr algn="ctr"/>
            <a:r>
              <a:rPr lang="en-US" b="1">
                <a:solidFill>
                  <a:srgbClr val="339933"/>
                </a:solidFill>
              </a:rPr>
              <a:t>ISOMETRIC VIEW OF</a:t>
            </a:r>
            <a:r>
              <a:rPr lang="en-US">
                <a:solidFill>
                  <a:srgbClr val="FF3300"/>
                </a:solidFill>
                <a:latin typeface="Arial Black" pitchFamily="34" charset="0"/>
              </a:rPr>
              <a:t> </a:t>
            </a:r>
          </a:p>
          <a:p>
            <a:pPr algn="ctr"/>
            <a:r>
              <a:rPr lang="en-US" sz="2000" b="1">
                <a:solidFill>
                  <a:srgbClr val="FF3300"/>
                </a:solidFill>
                <a:latin typeface="Times New Roman" charset="0"/>
              </a:rPr>
              <a:t>HEXAGONAL PRISM</a:t>
            </a:r>
          </a:p>
          <a:p>
            <a:pPr algn="ctr"/>
            <a:r>
              <a:rPr lang="en-US" sz="2000" b="1">
                <a:solidFill>
                  <a:srgbClr val="FF3300"/>
                </a:solidFill>
                <a:latin typeface="Times New Roman" charset="0"/>
              </a:rPr>
              <a:t> STANDING ON H.P.</a:t>
            </a:r>
          </a:p>
        </p:txBody>
      </p:sp>
      <p:grpSp>
        <p:nvGrpSpPr>
          <p:cNvPr id="56" name="Group 55"/>
          <p:cNvGrpSpPr/>
          <p:nvPr/>
        </p:nvGrpSpPr>
        <p:grpSpPr>
          <a:xfrm>
            <a:off x="6705600" y="4191000"/>
            <a:ext cx="1208472" cy="1817132"/>
            <a:chOff x="5181600" y="4191000"/>
            <a:chExt cx="1208472" cy="1817132"/>
          </a:xfrm>
        </p:grpSpPr>
        <p:sp>
          <p:nvSpPr>
            <p:cNvPr id="53" name="TextBox 52"/>
            <p:cNvSpPr txBox="1"/>
            <p:nvPr/>
          </p:nvSpPr>
          <p:spPr>
            <a:xfrm>
              <a:off x="5181600" y="5638800"/>
              <a:ext cx="1208472" cy="369332"/>
            </a:xfrm>
            <a:prstGeom prst="rect">
              <a:avLst/>
            </a:prstGeom>
            <a:noFill/>
          </p:spPr>
          <p:txBody>
            <a:bodyPr wrap="none" rtlCol="0">
              <a:spAutoFit/>
            </a:bodyPr>
            <a:lstStyle/>
            <a:p>
              <a:r>
                <a:rPr lang="en-US" dirty="0"/>
                <a:t>Axis length</a:t>
              </a:r>
            </a:p>
          </p:txBody>
        </p:sp>
        <p:cxnSp>
          <p:nvCxnSpPr>
            <p:cNvPr id="55" name="Straight Arrow Connector 54"/>
            <p:cNvCxnSpPr/>
            <p:nvPr/>
          </p:nvCxnSpPr>
          <p:spPr>
            <a:xfrm flipV="1">
              <a:off x="5486400" y="4191000"/>
              <a:ext cx="381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1676400" y="2971800"/>
            <a:ext cx="1371600" cy="762000"/>
            <a:chOff x="5181600" y="5638800"/>
            <a:chExt cx="1371600" cy="762000"/>
          </a:xfrm>
        </p:grpSpPr>
        <p:sp>
          <p:nvSpPr>
            <p:cNvPr id="58" name="TextBox 57"/>
            <p:cNvSpPr txBox="1"/>
            <p:nvPr/>
          </p:nvSpPr>
          <p:spPr>
            <a:xfrm>
              <a:off x="5181600" y="5638800"/>
              <a:ext cx="1208472" cy="369332"/>
            </a:xfrm>
            <a:prstGeom prst="rect">
              <a:avLst/>
            </a:prstGeom>
            <a:noFill/>
          </p:spPr>
          <p:txBody>
            <a:bodyPr wrap="none" rtlCol="0">
              <a:spAutoFit/>
            </a:bodyPr>
            <a:lstStyle/>
            <a:p>
              <a:r>
                <a:rPr lang="en-US" dirty="0"/>
                <a:t>Axis length</a:t>
              </a:r>
            </a:p>
          </p:txBody>
        </p:sp>
        <p:cxnSp>
          <p:nvCxnSpPr>
            <p:cNvPr id="59" name="Straight Arrow Connector 58"/>
            <p:cNvCxnSpPr>
              <a:stCxn id="58" idx="2"/>
            </p:cNvCxnSpPr>
            <p:nvPr/>
          </p:nvCxnSpPr>
          <p:spPr>
            <a:xfrm>
              <a:off x="5785836" y="6008132"/>
              <a:ext cx="767364" cy="392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p:nvPr/>
        </p:nvCxnSpPr>
        <p:spPr>
          <a:xfrm flipH="1" flipV="1">
            <a:off x="9753600" y="5334000"/>
            <a:ext cx="6858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Line 38"/>
          <p:cNvSpPr>
            <a:spLocks noChangeShapeType="1"/>
          </p:cNvSpPr>
          <p:nvPr/>
        </p:nvSpPr>
        <p:spPr bwMode="auto">
          <a:xfrm flipV="1">
            <a:off x="4015740" y="1512570"/>
            <a:ext cx="0" cy="25146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61" name="Line 38"/>
          <p:cNvSpPr>
            <a:spLocks noChangeShapeType="1"/>
          </p:cNvSpPr>
          <p:nvPr/>
        </p:nvSpPr>
        <p:spPr bwMode="auto">
          <a:xfrm flipV="1">
            <a:off x="3200400" y="1600200"/>
            <a:ext cx="0" cy="25146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62" name="Line 22"/>
          <p:cNvSpPr>
            <a:spLocks noChangeShapeType="1"/>
          </p:cNvSpPr>
          <p:nvPr/>
        </p:nvSpPr>
        <p:spPr bwMode="auto">
          <a:xfrm flipH="1" flipV="1">
            <a:off x="7715568" y="3540760"/>
            <a:ext cx="1973263" cy="122555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cxnSp>
        <p:nvCxnSpPr>
          <p:cNvPr id="65" name="Straight Connector 64"/>
          <p:cNvCxnSpPr>
            <a:stCxn id="27" idx="1"/>
          </p:cNvCxnSpPr>
          <p:nvPr/>
        </p:nvCxnSpPr>
        <p:spPr>
          <a:xfrm flipH="1">
            <a:off x="7696200" y="2514600"/>
            <a:ext cx="381000" cy="99060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28" idx="1"/>
          </p:cNvCxnSpPr>
          <p:nvPr/>
        </p:nvCxnSpPr>
        <p:spPr>
          <a:xfrm flipH="1">
            <a:off x="6924676" y="3505200"/>
            <a:ext cx="771525" cy="285750"/>
          </a:xfrm>
          <a:prstGeom prst="line">
            <a:avLst/>
          </a:prstGeom>
        </p:spPr>
        <p:style>
          <a:lnRef idx="1">
            <a:schemeClr val="dk1"/>
          </a:lnRef>
          <a:fillRef idx="0">
            <a:schemeClr val="dk1"/>
          </a:fillRef>
          <a:effectRef idx="0">
            <a:schemeClr val="dk1"/>
          </a:effectRef>
          <a:fontRef idx="minor">
            <a:schemeClr val="tx1"/>
          </a:fontRef>
        </p:style>
      </p:cxnSp>
      <p:pic>
        <p:nvPicPr>
          <p:cNvPr id="64" name="Picture 63" descr="A screenshot of a cell phone&#10;&#10;Description automatically generated">
            <a:extLst>
              <a:ext uri="{FF2B5EF4-FFF2-40B4-BE49-F238E27FC236}">
                <a16:creationId xmlns="" xmlns:a16="http://schemas.microsoft.com/office/drawing/2014/main" id="{7FA9E822-78A1-4D2B-B65F-DC5178AD4A48}"/>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66" name="Picture 9" descr="A picture containing drawing&#10;&#10;Description automatically generated">
            <a:extLst>
              <a:ext uri="{FF2B5EF4-FFF2-40B4-BE49-F238E27FC236}">
                <a16:creationId xmlns="" xmlns:a16="http://schemas.microsoft.com/office/drawing/2014/main" id="{0B53F3EF-165F-40FF-85A7-FA85F9C761F5}"/>
              </a:ext>
            </a:extLst>
          </p:cNvPr>
          <p:cNvPicPr>
            <a:picLocks noGrp="1" noChangeAspect="1"/>
          </p:cNvPicPr>
          <p:nvPr>
            <p:ph idx="1"/>
          </p:nvPr>
        </p:nvPicPr>
        <p:blipFill>
          <a:blip r:embed="rId3"/>
          <a:stretch>
            <a:fillRect/>
          </a:stretch>
        </p:blipFill>
        <p:spPr>
          <a:xfrm>
            <a:off x="66495" y="-2800"/>
            <a:ext cx="2857500" cy="762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9"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strips(upLeft)">
                                      <p:cBhvr>
                                        <p:cTn id="13" dur="500"/>
                                        <p:tgtEl>
                                          <p:spTgt spid="24"/>
                                        </p:tgtEl>
                                      </p:cBhvr>
                                    </p:animEffect>
                                  </p:childTnLst>
                                </p:cTn>
                              </p:par>
                            </p:childTnLst>
                          </p:cTn>
                        </p:par>
                        <p:par>
                          <p:cTn id="14" fill="hold">
                            <p:stCondLst>
                              <p:cond delay="500"/>
                            </p:stCondLst>
                            <p:childTnLst>
                              <p:par>
                                <p:cTn id="15" presetID="18" presetClass="entr" presetSubtype="3"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up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linds(horizontal)">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up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8" presetClass="entr" presetSubtype="9"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strips(upLeft)">
                                      <p:cBhvr>
                                        <p:cTn id="38" dur="500"/>
                                        <p:tgtEl>
                                          <p:spTgt spid="29"/>
                                        </p:tgtEl>
                                      </p:cBhvr>
                                    </p:animEffect>
                                  </p:childTnLst>
                                </p:cTn>
                              </p:par>
                            </p:childTnLst>
                          </p:cTn>
                        </p:par>
                        <p:par>
                          <p:cTn id="39" fill="hold">
                            <p:stCondLst>
                              <p:cond delay="500"/>
                            </p:stCondLst>
                            <p:childTnLst>
                              <p:par>
                                <p:cTn id="40" presetID="3" presetClass="entr" presetSubtype="10"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blinds(horizontal)">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9"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strips(upLeft)">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9"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strips(upLef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9"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strips(upLeft)">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9"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strips(upLeft)">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blinds(horizontal)">
                                      <p:cBhvr>
                                        <p:cTn id="67" dur="500"/>
                                        <p:tgtEl>
                                          <p:spTgt spid="65"/>
                                        </p:tgtEl>
                                      </p:cBhvr>
                                    </p:animEffect>
                                  </p:childTnLst>
                                </p:cTn>
                              </p:par>
                              <p:par>
                                <p:cTn id="68" presetID="3" presetClass="entr" presetSubtype="10" fill="hold" nodeType="with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blinds(horizontal)">
                                      <p:cBhvr>
                                        <p:cTn id="70" dur="500"/>
                                        <p:tgtEl>
                                          <p:spTgt spid="67"/>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9"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strips(upLeft)">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3"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strips(upRight)">
                                      <p:cBhvr>
                                        <p:cTn id="80" dur="500"/>
                                        <p:tgtEl>
                                          <p:spTgt spid="30"/>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strips(downRight)">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37"/>
                                        </p:tgtEl>
                                        <p:attrNameLst>
                                          <p:attrName>style.visibility</p:attrName>
                                        </p:attrNameLst>
                                      </p:cBhvr>
                                      <p:to>
                                        <p:strVal val="visible"/>
                                      </p:to>
                                    </p:set>
                                    <p:anim calcmode="lin" valueType="num">
                                      <p:cBhvr additive="base">
                                        <p:cTn id="90" dur="500" fill="hold"/>
                                        <p:tgtEl>
                                          <p:spTgt spid="37"/>
                                        </p:tgtEl>
                                        <p:attrNameLst>
                                          <p:attrName>ppt_x</p:attrName>
                                        </p:attrNameLst>
                                      </p:cBhvr>
                                      <p:tavLst>
                                        <p:tav tm="0">
                                          <p:val>
                                            <p:strVal val="0-#ppt_w/2"/>
                                          </p:val>
                                        </p:tav>
                                        <p:tav tm="100000">
                                          <p:val>
                                            <p:strVal val="#ppt_x"/>
                                          </p:val>
                                        </p:tav>
                                      </p:tavLst>
                                    </p:anim>
                                    <p:anim calcmode="lin" valueType="num">
                                      <p:cBhvr additive="base">
                                        <p:cTn id="91"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3" presetClass="entr" presetSubtype="16" fill="hold" nodeType="clickEffect">
                                  <p:stCondLst>
                                    <p:cond delay="0"/>
                                  </p:stCondLst>
                                  <p:childTnLst>
                                    <p:set>
                                      <p:cBhvr>
                                        <p:cTn id="95" dur="1" fill="hold">
                                          <p:stCondLst>
                                            <p:cond delay="0"/>
                                          </p:stCondLst>
                                        </p:cTn>
                                        <p:tgtEl>
                                          <p:spTgt spid="34"/>
                                        </p:tgtEl>
                                        <p:attrNameLst>
                                          <p:attrName>style.visibility</p:attrName>
                                        </p:attrNameLst>
                                      </p:cBhvr>
                                      <p:to>
                                        <p:strVal val="visible"/>
                                      </p:to>
                                    </p:set>
                                    <p:anim calcmode="lin" valueType="num">
                                      <p:cBhvr>
                                        <p:cTn id="96" dur="500" fill="hold"/>
                                        <p:tgtEl>
                                          <p:spTgt spid="34"/>
                                        </p:tgtEl>
                                        <p:attrNameLst>
                                          <p:attrName>ppt_w</p:attrName>
                                        </p:attrNameLst>
                                      </p:cBhvr>
                                      <p:tavLst>
                                        <p:tav tm="0">
                                          <p:val>
                                            <p:fltVal val="0"/>
                                          </p:val>
                                        </p:tav>
                                        <p:tav tm="100000">
                                          <p:val>
                                            <p:strVal val="#ppt_w"/>
                                          </p:val>
                                        </p:tav>
                                      </p:tavLst>
                                    </p:anim>
                                    <p:anim calcmode="lin" valueType="num">
                                      <p:cBhvr>
                                        <p:cTn id="97" dur="500" fill="hold"/>
                                        <p:tgtEl>
                                          <p:spTgt spid="34"/>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anim calcmode="lin" valueType="num">
                                      <p:cBhvr>
                                        <p:cTn id="102" dur="500" fill="hold"/>
                                        <p:tgtEl>
                                          <p:spTgt spid="33"/>
                                        </p:tgtEl>
                                        <p:attrNameLst>
                                          <p:attrName>ppt_w</p:attrName>
                                        </p:attrNameLst>
                                      </p:cBhvr>
                                      <p:tavLst>
                                        <p:tav tm="0">
                                          <p:val>
                                            <p:fltVal val="0"/>
                                          </p:val>
                                        </p:tav>
                                        <p:tav tm="100000">
                                          <p:val>
                                            <p:strVal val="#ppt_w"/>
                                          </p:val>
                                        </p:tav>
                                      </p:tavLst>
                                    </p:anim>
                                    <p:anim calcmode="lin" valueType="num">
                                      <p:cBhvr>
                                        <p:cTn id="10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23" presetClass="entr" presetSubtype="16" fill="hold" grpId="0" nodeType="clickEffect">
                                  <p:stCondLst>
                                    <p:cond delay="0"/>
                                  </p:stCondLst>
                                  <p:childTnLst>
                                    <p:set>
                                      <p:cBhvr>
                                        <p:cTn id="107" dur="1" fill="hold">
                                          <p:stCondLst>
                                            <p:cond delay="0"/>
                                          </p:stCondLst>
                                        </p:cTn>
                                        <p:tgtEl>
                                          <p:spTgt spid="32"/>
                                        </p:tgtEl>
                                        <p:attrNameLst>
                                          <p:attrName>style.visibility</p:attrName>
                                        </p:attrNameLst>
                                      </p:cBhvr>
                                      <p:to>
                                        <p:strVal val="visible"/>
                                      </p:to>
                                    </p:set>
                                    <p:anim calcmode="lin" valueType="num">
                                      <p:cBhvr>
                                        <p:cTn id="108" dur="500" fill="hold"/>
                                        <p:tgtEl>
                                          <p:spTgt spid="32"/>
                                        </p:tgtEl>
                                        <p:attrNameLst>
                                          <p:attrName>ppt_w</p:attrName>
                                        </p:attrNameLst>
                                      </p:cBhvr>
                                      <p:tavLst>
                                        <p:tav tm="0">
                                          <p:val>
                                            <p:fltVal val="0"/>
                                          </p:val>
                                        </p:tav>
                                        <p:tav tm="100000">
                                          <p:val>
                                            <p:strVal val="#ppt_w"/>
                                          </p:val>
                                        </p:tav>
                                      </p:tavLst>
                                    </p:anim>
                                    <p:anim calcmode="lin" valueType="num">
                                      <p:cBhvr>
                                        <p:cTn id="109"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17"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 calcmode="lin" valueType="num">
                                      <p:cBhvr>
                                        <p:cTn id="114" dur="500" fill="hold"/>
                                        <p:tgtEl>
                                          <p:spTgt spid="38"/>
                                        </p:tgtEl>
                                        <p:attrNameLst>
                                          <p:attrName>ppt_x</p:attrName>
                                        </p:attrNameLst>
                                      </p:cBhvr>
                                      <p:tavLst>
                                        <p:tav tm="0">
                                          <p:val>
                                            <p:strVal val="#ppt_x"/>
                                          </p:val>
                                        </p:tav>
                                        <p:tav tm="100000">
                                          <p:val>
                                            <p:strVal val="#ppt_x"/>
                                          </p:val>
                                        </p:tav>
                                      </p:tavLst>
                                    </p:anim>
                                    <p:anim calcmode="lin" valueType="num">
                                      <p:cBhvr>
                                        <p:cTn id="115" dur="500" fill="hold"/>
                                        <p:tgtEl>
                                          <p:spTgt spid="38"/>
                                        </p:tgtEl>
                                        <p:attrNameLst>
                                          <p:attrName>ppt_y</p:attrName>
                                        </p:attrNameLst>
                                      </p:cBhvr>
                                      <p:tavLst>
                                        <p:tav tm="0">
                                          <p:val>
                                            <p:strVal val="#ppt_y+#ppt_h/2"/>
                                          </p:val>
                                        </p:tav>
                                        <p:tav tm="100000">
                                          <p:val>
                                            <p:strVal val="#ppt_y"/>
                                          </p:val>
                                        </p:tav>
                                      </p:tavLst>
                                    </p:anim>
                                    <p:anim calcmode="lin" valueType="num">
                                      <p:cBhvr>
                                        <p:cTn id="116" dur="500" fill="hold"/>
                                        <p:tgtEl>
                                          <p:spTgt spid="38"/>
                                        </p:tgtEl>
                                        <p:attrNameLst>
                                          <p:attrName>ppt_w</p:attrName>
                                        </p:attrNameLst>
                                      </p:cBhvr>
                                      <p:tavLst>
                                        <p:tav tm="0">
                                          <p:val>
                                            <p:strVal val="#ppt_w"/>
                                          </p:val>
                                        </p:tav>
                                        <p:tav tm="100000">
                                          <p:val>
                                            <p:strVal val="#ppt_w"/>
                                          </p:val>
                                        </p:tav>
                                      </p:tavLst>
                                    </p:anim>
                                    <p:anim calcmode="lin" valueType="num">
                                      <p:cBhvr>
                                        <p:cTn id="117" dur="500" fill="hold"/>
                                        <p:tgtEl>
                                          <p:spTgt spid="38"/>
                                        </p:tgtEl>
                                        <p:attrNameLst>
                                          <p:attrName>ppt_h</p:attrName>
                                        </p:attrNameLst>
                                      </p:cBhvr>
                                      <p:tavLst>
                                        <p:tav tm="0">
                                          <p:val>
                                            <p:fltVal val="0"/>
                                          </p:val>
                                        </p:tav>
                                        <p:tav tm="100000">
                                          <p:val>
                                            <p:strVal val="#ppt_h"/>
                                          </p:val>
                                        </p:tav>
                                      </p:tavLst>
                                    </p:anim>
                                  </p:childTnLst>
                                </p:cTn>
                              </p:par>
                            </p:childTnLst>
                          </p:cTn>
                        </p:par>
                        <p:par>
                          <p:cTn id="118" fill="hold">
                            <p:stCondLst>
                              <p:cond delay="500"/>
                            </p:stCondLst>
                            <p:childTnLst>
                              <p:par>
                                <p:cTn id="119" presetID="3" presetClass="entr" presetSubtype="10" fill="hold" nodeType="afterEffect">
                                  <p:stCondLst>
                                    <p:cond delay="0"/>
                                  </p:stCondLst>
                                  <p:childTnLst>
                                    <p:set>
                                      <p:cBhvr>
                                        <p:cTn id="120" dur="1" fill="hold">
                                          <p:stCondLst>
                                            <p:cond delay="0"/>
                                          </p:stCondLst>
                                        </p:cTn>
                                        <p:tgtEl>
                                          <p:spTgt spid="57"/>
                                        </p:tgtEl>
                                        <p:attrNameLst>
                                          <p:attrName>style.visibility</p:attrName>
                                        </p:attrNameLst>
                                      </p:cBhvr>
                                      <p:to>
                                        <p:strVal val="visible"/>
                                      </p:to>
                                    </p:set>
                                    <p:animEffect transition="in" filter="blinds(horizontal)">
                                      <p:cBhvr>
                                        <p:cTn id="121" dur="500"/>
                                        <p:tgtEl>
                                          <p:spTgt spid="57"/>
                                        </p:tgtEl>
                                      </p:cBhvr>
                                    </p:animEffect>
                                  </p:childTnLst>
                                </p:cTn>
                              </p:par>
                            </p:childTnLst>
                          </p:cTn>
                        </p:par>
                      </p:childTnLst>
                    </p:cTn>
                  </p:par>
                  <p:par>
                    <p:cTn id="122" fill="hold">
                      <p:stCondLst>
                        <p:cond delay="indefinite"/>
                      </p:stCondLst>
                      <p:childTnLst>
                        <p:par>
                          <p:cTn id="123" fill="hold">
                            <p:stCondLst>
                              <p:cond delay="0"/>
                            </p:stCondLst>
                            <p:childTnLst>
                              <p:par>
                                <p:cTn id="124" presetID="17" presetClass="entr" presetSubtype="4" fill="hold" nodeType="clickEffect">
                                  <p:stCondLst>
                                    <p:cond delay="0"/>
                                  </p:stCondLst>
                                  <p:childTnLst>
                                    <p:set>
                                      <p:cBhvr>
                                        <p:cTn id="125" dur="1" fill="hold">
                                          <p:stCondLst>
                                            <p:cond delay="0"/>
                                          </p:stCondLst>
                                        </p:cTn>
                                        <p:tgtEl>
                                          <p:spTgt spid="39"/>
                                        </p:tgtEl>
                                        <p:attrNameLst>
                                          <p:attrName>style.visibility</p:attrName>
                                        </p:attrNameLst>
                                      </p:cBhvr>
                                      <p:to>
                                        <p:strVal val="visible"/>
                                      </p:to>
                                    </p:set>
                                    <p:anim calcmode="lin" valueType="num">
                                      <p:cBhvr>
                                        <p:cTn id="126" dur="500" fill="hold"/>
                                        <p:tgtEl>
                                          <p:spTgt spid="39"/>
                                        </p:tgtEl>
                                        <p:attrNameLst>
                                          <p:attrName>ppt_x</p:attrName>
                                        </p:attrNameLst>
                                      </p:cBhvr>
                                      <p:tavLst>
                                        <p:tav tm="0">
                                          <p:val>
                                            <p:strVal val="#ppt_x"/>
                                          </p:val>
                                        </p:tav>
                                        <p:tav tm="100000">
                                          <p:val>
                                            <p:strVal val="#ppt_x"/>
                                          </p:val>
                                        </p:tav>
                                      </p:tavLst>
                                    </p:anim>
                                    <p:anim calcmode="lin" valueType="num">
                                      <p:cBhvr>
                                        <p:cTn id="127" dur="500" fill="hold"/>
                                        <p:tgtEl>
                                          <p:spTgt spid="39"/>
                                        </p:tgtEl>
                                        <p:attrNameLst>
                                          <p:attrName>ppt_y</p:attrName>
                                        </p:attrNameLst>
                                      </p:cBhvr>
                                      <p:tavLst>
                                        <p:tav tm="0">
                                          <p:val>
                                            <p:strVal val="#ppt_y+#ppt_h/2"/>
                                          </p:val>
                                        </p:tav>
                                        <p:tav tm="100000">
                                          <p:val>
                                            <p:strVal val="#ppt_y"/>
                                          </p:val>
                                        </p:tav>
                                      </p:tavLst>
                                    </p:anim>
                                    <p:anim calcmode="lin" valueType="num">
                                      <p:cBhvr>
                                        <p:cTn id="128" dur="500" fill="hold"/>
                                        <p:tgtEl>
                                          <p:spTgt spid="39"/>
                                        </p:tgtEl>
                                        <p:attrNameLst>
                                          <p:attrName>ppt_w</p:attrName>
                                        </p:attrNameLst>
                                      </p:cBhvr>
                                      <p:tavLst>
                                        <p:tav tm="0">
                                          <p:val>
                                            <p:strVal val="#ppt_w"/>
                                          </p:val>
                                        </p:tav>
                                        <p:tav tm="100000">
                                          <p:val>
                                            <p:strVal val="#ppt_w"/>
                                          </p:val>
                                        </p:tav>
                                      </p:tavLst>
                                    </p:anim>
                                    <p:anim calcmode="lin" valueType="num">
                                      <p:cBhvr>
                                        <p:cTn id="129"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fill="hold"/>
                                        <p:tgtEl>
                                          <p:spTgt spid="40"/>
                                        </p:tgtEl>
                                        <p:attrNameLst>
                                          <p:attrName>ppt_x</p:attrName>
                                        </p:attrNameLst>
                                      </p:cBhvr>
                                      <p:tavLst>
                                        <p:tav tm="0">
                                          <p:val>
                                            <p:strVal val="#ppt_x"/>
                                          </p:val>
                                        </p:tav>
                                        <p:tav tm="100000">
                                          <p:val>
                                            <p:strVal val="#ppt_x"/>
                                          </p:val>
                                        </p:tav>
                                      </p:tavLst>
                                    </p:anim>
                                    <p:anim calcmode="lin" valueType="num">
                                      <p:cBhvr>
                                        <p:cTn id="135" dur="500" fill="hold"/>
                                        <p:tgtEl>
                                          <p:spTgt spid="40"/>
                                        </p:tgtEl>
                                        <p:attrNameLst>
                                          <p:attrName>ppt_y</p:attrName>
                                        </p:attrNameLst>
                                      </p:cBhvr>
                                      <p:tavLst>
                                        <p:tav tm="0">
                                          <p:val>
                                            <p:strVal val="#ppt_y+#ppt_h/2"/>
                                          </p:val>
                                        </p:tav>
                                        <p:tav tm="100000">
                                          <p:val>
                                            <p:strVal val="#ppt_y"/>
                                          </p:val>
                                        </p:tav>
                                      </p:tavLst>
                                    </p:anim>
                                    <p:anim calcmode="lin" valueType="num">
                                      <p:cBhvr>
                                        <p:cTn id="136" dur="500" fill="hold"/>
                                        <p:tgtEl>
                                          <p:spTgt spid="40"/>
                                        </p:tgtEl>
                                        <p:attrNameLst>
                                          <p:attrName>ppt_w</p:attrName>
                                        </p:attrNameLst>
                                      </p:cBhvr>
                                      <p:tavLst>
                                        <p:tav tm="0">
                                          <p:val>
                                            <p:strVal val="#ppt_w"/>
                                          </p:val>
                                        </p:tav>
                                        <p:tav tm="100000">
                                          <p:val>
                                            <p:strVal val="#ppt_w"/>
                                          </p:val>
                                        </p:tav>
                                      </p:tavLst>
                                    </p:anim>
                                    <p:anim calcmode="lin" valueType="num">
                                      <p:cBhvr>
                                        <p:cTn id="137"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ID="17" presetClass="entr" presetSubtype="4" fill="hold" grpId="0" nodeType="clickEffect">
                                  <p:stCondLst>
                                    <p:cond delay="0"/>
                                  </p:stCondLst>
                                  <p:childTnLst>
                                    <p:set>
                                      <p:cBhvr>
                                        <p:cTn id="141" dur="1" fill="hold">
                                          <p:stCondLst>
                                            <p:cond delay="0"/>
                                          </p:stCondLst>
                                        </p:cTn>
                                        <p:tgtEl>
                                          <p:spTgt spid="41"/>
                                        </p:tgtEl>
                                        <p:attrNameLst>
                                          <p:attrName>style.visibility</p:attrName>
                                        </p:attrNameLst>
                                      </p:cBhvr>
                                      <p:to>
                                        <p:strVal val="visible"/>
                                      </p:to>
                                    </p:set>
                                    <p:anim calcmode="lin" valueType="num">
                                      <p:cBhvr>
                                        <p:cTn id="142" dur="500" fill="hold"/>
                                        <p:tgtEl>
                                          <p:spTgt spid="41"/>
                                        </p:tgtEl>
                                        <p:attrNameLst>
                                          <p:attrName>ppt_x</p:attrName>
                                        </p:attrNameLst>
                                      </p:cBhvr>
                                      <p:tavLst>
                                        <p:tav tm="0">
                                          <p:val>
                                            <p:strVal val="#ppt_x"/>
                                          </p:val>
                                        </p:tav>
                                        <p:tav tm="100000">
                                          <p:val>
                                            <p:strVal val="#ppt_x"/>
                                          </p:val>
                                        </p:tav>
                                      </p:tavLst>
                                    </p:anim>
                                    <p:anim calcmode="lin" valueType="num">
                                      <p:cBhvr>
                                        <p:cTn id="143" dur="500" fill="hold"/>
                                        <p:tgtEl>
                                          <p:spTgt spid="41"/>
                                        </p:tgtEl>
                                        <p:attrNameLst>
                                          <p:attrName>ppt_y</p:attrName>
                                        </p:attrNameLst>
                                      </p:cBhvr>
                                      <p:tavLst>
                                        <p:tav tm="0">
                                          <p:val>
                                            <p:strVal val="#ppt_y+#ppt_h/2"/>
                                          </p:val>
                                        </p:tav>
                                        <p:tav tm="100000">
                                          <p:val>
                                            <p:strVal val="#ppt_y"/>
                                          </p:val>
                                        </p:tav>
                                      </p:tavLst>
                                    </p:anim>
                                    <p:anim calcmode="lin" valueType="num">
                                      <p:cBhvr>
                                        <p:cTn id="144" dur="500" fill="hold"/>
                                        <p:tgtEl>
                                          <p:spTgt spid="41"/>
                                        </p:tgtEl>
                                        <p:attrNameLst>
                                          <p:attrName>ppt_w</p:attrName>
                                        </p:attrNameLst>
                                      </p:cBhvr>
                                      <p:tavLst>
                                        <p:tav tm="0">
                                          <p:val>
                                            <p:strVal val="#ppt_w"/>
                                          </p:val>
                                        </p:tav>
                                        <p:tav tm="100000">
                                          <p:val>
                                            <p:strVal val="#ppt_w"/>
                                          </p:val>
                                        </p:tav>
                                      </p:tavLst>
                                    </p:anim>
                                    <p:anim calcmode="lin" valueType="num">
                                      <p:cBhvr>
                                        <p:cTn id="145" dur="500" fill="hold"/>
                                        <p:tgtEl>
                                          <p:spTgt spid="41"/>
                                        </p:tgtEl>
                                        <p:attrNameLst>
                                          <p:attrName>ppt_h</p:attrName>
                                        </p:attrNameLst>
                                      </p:cBhvr>
                                      <p:tavLst>
                                        <p:tav tm="0">
                                          <p:val>
                                            <p:fltVal val="0"/>
                                          </p:val>
                                        </p:tav>
                                        <p:tav tm="100000">
                                          <p:val>
                                            <p:strVal val="#ppt_h"/>
                                          </p:val>
                                        </p:tav>
                                      </p:tavLst>
                                    </p:anim>
                                  </p:childTnLst>
                                </p:cTn>
                              </p:par>
                              <p:par>
                                <p:cTn id="146" presetID="17" presetClass="entr" presetSubtype="4" fill="hold" grpId="0" nodeType="withEffect">
                                  <p:stCondLst>
                                    <p:cond delay="0"/>
                                  </p:stCondLst>
                                  <p:childTnLst>
                                    <p:set>
                                      <p:cBhvr>
                                        <p:cTn id="147" dur="1" fill="hold">
                                          <p:stCondLst>
                                            <p:cond delay="0"/>
                                          </p:stCondLst>
                                        </p:cTn>
                                        <p:tgtEl>
                                          <p:spTgt spid="60"/>
                                        </p:tgtEl>
                                        <p:attrNameLst>
                                          <p:attrName>style.visibility</p:attrName>
                                        </p:attrNameLst>
                                      </p:cBhvr>
                                      <p:to>
                                        <p:strVal val="visible"/>
                                      </p:to>
                                    </p:set>
                                    <p:anim calcmode="lin" valueType="num">
                                      <p:cBhvr>
                                        <p:cTn id="148" dur="500" fill="hold"/>
                                        <p:tgtEl>
                                          <p:spTgt spid="60"/>
                                        </p:tgtEl>
                                        <p:attrNameLst>
                                          <p:attrName>ppt_x</p:attrName>
                                        </p:attrNameLst>
                                      </p:cBhvr>
                                      <p:tavLst>
                                        <p:tav tm="0">
                                          <p:val>
                                            <p:strVal val="#ppt_x"/>
                                          </p:val>
                                        </p:tav>
                                        <p:tav tm="100000">
                                          <p:val>
                                            <p:strVal val="#ppt_x"/>
                                          </p:val>
                                        </p:tav>
                                      </p:tavLst>
                                    </p:anim>
                                    <p:anim calcmode="lin" valueType="num">
                                      <p:cBhvr>
                                        <p:cTn id="149" dur="500" fill="hold"/>
                                        <p:tgtEl>
                                          <p:spTgt spid="60"/>
                                        </p:tgtEl>
                                        <p:attrNameLst>
                                          <p:attrName>ppt_y</p:attrName>
                                        </p:attrNameLst>
                                      </p:cBhvr>
                                      <p:tavLst>
                                        <p:tav tm="0">
                                          <p:val>
                                            <p:strVal val="#ppt_y+#ppt_h/2"/>
                                          </p:val>
                                        </p:tav>
                                        <p:tav tm="100000">
                                          <p:val>
                                            <p:strVal val="#ppt_y"/>
                                          </p:val>
                                        </p:tav>
                                      </p:tavLst>
                                    </p:anim>
                                    <p:anim calcmode="lin" valueType="num">
                                      <p:cBhvr>
                                        <p:cTn id="150" dur="500" fill="hold"/>
                                        <p:tgtEl>
                                          <p:spTgt spid="60"/>
                                        </p:tgtEl>
                                        <p:attrNameLst>
                                          <p:attrName>ppt_w</p:attrName>
                                        </p:attrNameLst>
                                      </p:cBhvr>
                                      <p:tavLst>
                                        <p:tav tm="0">
                                          <p:val>
                                            <p:strVal val="#ppt_w"/>
                                          </p:val>
                                        </p:tav>
                                        <p:tav tm="100000">
                                          <p:val>
                                            <p:strVal val="#ppt_w"/>
                                          </p:val>
                                        </p:tav>
                                      </p:tavLst>
                                    </p:anim>
                                    <p:anim calcmode="lin" valueType="num">
                                      <p:cBhvr>
                                        <p:cTn id="151" dur="500" fill="hold"/>
                                        <p:tgtEl>
                                          <p:spTgt spid="60"/>
                                        </p:tgtEl>
                                        <p:attrNameLst>
                                          <p:attrName>ppt_h</p:attrName>
                                        </p:attrNameLst>
                                      </p:cBhvr>
                                      <p:tavLst>
                                        <p:tav tm="0">
                                          <p:val>
                                            <p:fltVal val="0"/>
                                          </p:val>
                                        </p:tav>
                                        <p:tav tm="100000">
                                          <p:val>
                                            <p:strVal val="#ppt_h"/>
                                          </p:val>
                                        </p:tav>
                                      </p:tavLst>
                                    </p:anim>
                                  </p:childTnLst>
                                </p:cTn>
                              </p:par>
                            </p:childTnLst>
                          </p:cTn>
                        </p:par>
                        <p:par>
                          <p:cTn id="152" fill="hold">
                            <p:stCondLst>
                              <p:cond delay="500"/>
                            </p:stCondLst>
                            <p:childTnLst>
                              <p:par>
                                <p:cTn id="153" presetID="17" presetClass="entr" presetSubtype="4" fill="hold" grpId="0" nodeType="afterEffect">
                                  <p:stCondLst>
                                    <p:cond delay="0"/>
                                  </p:stCondLst>
                                  <p:childTnLst>
                                    <p:set>
                                      <p:cBhvr>
                                        <p:cTn id="154" dur="1" fill="hold">
                                          <p:stCondLst>
                                            <p:cond delay="0"/>
                                          </p:stCondLst>
                                        </p:cTn>
                                        <p:tgtEl>
                                          <p:spTgt spid="61"/>
                                        </p:tgtEl>
                                        <p:attrNameLst>
                                          <p:attrName>style.visibility</p:attrName>
                                        </p:attrNameLst>
                                      </p:cBhvr>
                                      <p:to>
                                        <p:strVal val="visible"/>
                                      </p:to>
                                    </p:set>
                                    <p:anim calcmode="lin" valueType="num">
                                      <p:cBhvr>
                                        <p:cTn id="155" dur="500" fill="hold"/>
                                        <p:tgtEl>
                                          <p:spTgt spid="61"/>
                                        </p:tgtEl>
                                        <p:attrNameLst>
                                          <p:attrName>ppt_x</p:attrName>
                                        </p:attrNameLst>
                                      </p:cBhvr>
                                      <p:tavLst>
                                        <p:tav tm="0">
                                          <p:val>
                                            <p:strVal val="#ppt_x"/>
                                          </p:val>
                                        </p:tav>
                                        <p:tav tm="100000">
                                          <p:val>
                                            <p:strVal val="#ppt_x"/>
                                          </p:val>
                                        </p:tav>
                                      </p:tavLst>
                                    </p:anim>
                                    <p:anim calcmode="lin" valueType="num">
                                      <p:cBhvr>
                                        <p:cTn id="156" dur="500" fill="hold"/>
                                        <p:tgtEl>
                                          <p:spTgt spid="61"/>
                                        </p:tgtEl>
                                        <p:attrNameLst>
                                          <p:attrName>ppt_y</p:attrName>
                                        </p:attrNameLst>
                                      </p:cBhvr>
                                      <p:tavLst>
                                        <p:tav tm="0">
                                          <p:val>
                                            <p:strVal val="#ppt_y+#ppt_h/2"/>
                                          </p:val>
                                        </p:tav>
                                        <p:tav tm="100000">
                                          <p:val>
                                            <p:strVal val="#ppt_y"/>
                                          </p:val>
                                        </p:tav>
                                      </p:tavLst>
                                    </p:anim>
                                    <p:anim calcmode="lin" valueType="num">
                                      <p:cBhvr>
                                        <p:cTn id="157" dur="500" fill="hold"/>
                                        <p:tgtEl>
                                          <p:spTgt spid="61"/>
                                        </p:tgtEl>
                                        <p:attrNameLst>
                                          <p:attrName>ppt_w</p:attrName>
                                        </p:attrNameLst>
                                      </p:cBhvr>
                                      <p:tavLst>
                                        <p:tav tm="0">
                                          <p:val>
                                            <p:strVal val="#ppt_w"/>
                                          </p:val>
                                        </p:tav>
                                        <p:tav tm="100000">
                                          <p:val>
                                            <p:strVal val="#ppt_w"/>
                                          </p:val>
                                        </p:tav>
                                      </p:tavLst>
                                    </p:anim>
                                    <p:anim calcmode="lin" valueType="num">
                                      <p:cBhvr>
                                        <p:cTn id="158" dur="500" fill="hold"/>
                                        <p:tgtEl>
                                          <p:spTgt spid="61"/>
                                        </p:tgtEl>
                                        <p:attrNameLst>
                                          <p:attrName>ppt_h</p:attrName>
                                        </p:attrNameLst>
                                      </p:cBhvr>
                                      <p:tavLst>
                                        <p:tav tm="0">
                                          <p:val>
                                            <p:fltVal val="0"/>
                                          </p:val>
                                        </p:tav>
                                        <p:tav tm="100000">
                                          <p:val>
                                            <p:strVal val="#ppt_h"/>
                                          </p:val>
                                        </p:tav>
                                      </p:tavLst>
                                    </p:anim>
                                  </p:childTnLst>
                                </p:cTn>
                              </p:par>
                            </p:childTnLst>
                          </p:cTn>
                        </p:par>
                      </p:childTnLst>
                    </p:cTn>
                  </p:par>
                  <p:par>
                    <p:cTn id="159" fill="hold">
                      <p:stCondLst>
                        <p:cond delay="indefinite"/>
                      </p:stCondLst>
                      <p:childTnLst>
                        <p:par>
                          <p:cTn id="160" fill="hold">
                            <p:stCondLst>
                              <p:cond delay="0"/>
                            </p:stCondLst>
                            <p:childTnLst>
                              <p:par>
                                <p:cTn id="161" presetID="18" presetClass="entr" presetSubtype="6" fill="hold" grpId="0" nodeType="clickEffect">
                                  <p:stCondLst>
                                    <p:cond delay="0"/>
                                  </p:stCondLst>
                                  <p:childTnLst>
                                    <p:set>
                                      <p:cBhvr>
                                        <p:cTn id="162" dur="1" fill="hold">
                                          <p:stCondLst>
                                            <p:cond delay="0"/>
                                          </p:stCondLst>
                                        </p:cTn>
                                        <p:tgtEl>
                                          <p:spTgt spid="42"/>
                                        </p:tgtEl>
                                        <p:attrNameLst>
                                          <p:attrName>style.visibility</p:attrName>
                                        </p:attrNameLst>
                                      </p:cBhvr>
                                      <p:to>
                                        <p:strVal val="visible"/>
                                      </p:to>
                                    </p:set>
                                    <p:animEffect transition="in" filter="strips(downRight)">
                                      <p:cBhvr>
                                        <p:cTn id="163" dur="500"/>
                                        <p:tgtEl>
                                          <p:spTgt spid="42"/>
                                        </p:tgtEl>
                                      </p:cBhvr>
                                    </p:animEffect>
                                  </p:childTnLst>
                                </p:cTn>
                              </p:par>
                            </p:childTnLst>
                          </p:cTn>
                        </p:par>
                      </p:childTnLst>
                    </p:cTn>
                  </p:par>
                  <p:par>
                    <p:cTn id="164" fill="hold">
                      <p:stCondLst>
                        <p:cond delay="indefinite"/>
                      </p:stCondLst>
                      <p:childTnLst>
                        <p:par>
                          <p:cTn id="165" fill="hold">
                            <p:stCondLst>
                              <p:cond delay="0"/>
                            </p:stCondLst>
                            <p:childTnLst>
                              <p:par>
                                <p:cTn id="166" presetID="18" presetClass="entr" presetSubtype="3"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strips(upRight)">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18" presetClass="entr" presetSubtype="3" fill="hold" grpId="0" nodeType="clickEffect">
                                  <p:stCondLst>
                                    <p:cond delay="0"/>
                                  </p:stCondLst>
                                  <p:childTnLst>
                                    <p:set>
                                      <p:cBhvr>
                                        <p:cTn id="172" dur="1" fill="hold">
                                          <p:stCondLst>
                                            <p:cond delay="0"/>
                                          </p:stCondLst>
                                        </p:cTn>
                                        <p:tgtEl>
                                          <p:spTgt spid="44"/>
                                        </p:tgtEl>
                                        <p:attrNameLst>
                                          <p:attrName>style.visibility</p:attrName>
                                        </p:attrNameLst>
                                      </p:cBhvr>
                                      <p:to>
                                        <p:strVal val="visible"/>
                                      </p:to>
                                    </p:set>
                                    <p:animEffect transition="in" filter="strips(upRight)">
                                      <p:cBhvr>
                                        <p:cTn id="173" dur="500"/>
                                        <p:tgtEl>
                                          <p:spTgt spid="44"/>
                                        </p:tgtEl>
                                      </p:cBhvr>
                                    </p:animEffect>
                                  </p:childTnLst>
                                </p:cTn>
                              </p:par>
                            </p:childTnLst>
                          </p:cTn>
                        </p:par>
                      </p:childTnLst>
                    </p:cTn>
                  </p:par>
                  <p:par>
                    <p:cTn id="174" fill="hold">
                      <p:stCondLst>
                        <p:cond delay="indefinite"/>
                      </p:stCondLst>
                      <p:childTnLst>
                        <p:par>
                          <p:cTn id="175" fill="hold">
                            <p:stCondLst>
                              <p:cond delay="0"/>
                            </p:stCondLst>
                            <p:childTnLst>
                              <p:par>
                                <p:cTn id="176" presetID="18" presetClass="entr" presetSubtype="9" fill="hold" grpId="0" nodeType="clickEffect">
                                  <p:stCondLst>
                                    <p:cond delay="0"/>
                                  </p:stCondLst>
                                  <p:childTnLst>
                                    <p:set>
                                      <p:cBhvr>
                                        <p:cTn id="177" dur="1" fill="hold">
                                          <p:stCondLst>
                                            <p:cond delay="0"/>
                                          </p:stCondLst>
                                        </p:cTn>
                                        <p:tgtEl>
                                          <p:spTgt spid="45"/>
                                        </p:tgtEl>
                                        <p:attrNameLst>
                                          <p:attrName>style.visibility</p:attrName>
                                        </p:attrNameLst>
                                      </p:cBhvr>
                                      <p:to>
                                        <p:strVal val="visible"/>
                                      </p:to>
                                    </p:set>
                                    <p:animEffect transition="in" filter="strips(upLeft)">
                                      <p:cBhvr>
                                        <p:cTn id="178" dur="500"/>
                                        <p:tgtEl>
                                          <p:spTgt spid="45"/>
                                        </p:tgtEl>
                                      </p:cBhvr>
                                    </p:animEffect>
                                  </p:childTnLst>
                                </p:cTn>
                              </p:par>
                            </p:childTnLst>
                          </p:cTn>
                        </p:par>
                      </p:childTnLst>
                    </p:cTn>
                  </p:par>
                  <p:par>
                    <p:cTn id="179" fill="hold">
                      <p:stCondLst>
                        <p:cond delay="indefinite"/>
                      </p:stCondLst>
                      <p:childTnLst>
                        <p:par>
                          <p:cTn id="180" fill="hold">
                            <p:stCondLst>
                              <p:cond delay="0"/>
                            </p:stCondLst>
                            <p:childTnLst>
                              <p:par>
                                <p:cTn id="181" presetID="18" presetClass="entr" presetSubtype="12"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strips(downLeft)">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18" presetClass="entr" presetSubtype="12" fill="hold" grpId="0" nodeType="clickEffect">
                                  <p:stCondLst>
                                    <p:cond delay="0"/>
                                  </p:stCondLst>
                                  <p:childTnLst>
                                    <p:set>
                                      <p:cBhvr>
                                        <p:cTn id="187" dur="1" fill="hold">
                                          <p:stCondLst>
                                            <p:cond delay="0"/>
                                          </p:stCondLst>
                                        </p:cTn>
                                        <p:tgtEl>
                                          <p:spTgt spid="47"/>
                                        </p:tgtEl>
                                        <p:attrNameLst>
                                          <p:attrName>style.visibility</p:attrName>
                                        </p:attrNameLst>
                                      </p:cBhvr>
                                      <p:to>
                                        <p:strVal val="visible"/>
                                      </p:to>
                                    </p:set>
                                    <p:animEffect transition="in" filter="strips(downLeft)">
                                      <p:cBhvr>
                                        <p:cTn id="188" dur="500"/>
                                        <p:tgtEl>
                                          <p:spTgt spid="47"/>
                                        </p:tgtEl>
                                      </p:cBhvr>
                                    </p:animEffect>
                                  </p:childTnLst>
                                </p:cTn>
                              </p:par>
                            </p:childTnLst>
                          </p:cTn>
                        </p:par>
                      </p:childTnLst>
                    </p:cTn>
                  </p:par>
                  <p:par>
                    <p:cTn id="189" fill="hold">
                      <p:stCondLst>
                        <p:cond delay="indefinite"/>
                      </p:stCondLst>
                      <p:childTnLst>
                        <p:par>
                          <p:cTn id="190" fill="hold">
                            <p:stCondLst>
                              <p:cond delay="0"/>
                            </p:stCondLst>
                            <p:childTnLst>
                              <p:par>
                                <p:cTn id="191" presetID="18" presetClass="entr" presetSubtype="6" fill="hold" grpId="0" nodeType="clickEffect">
                                  <p:stCondLst>
                                    <p:cond delay="0"/>
                                  </p:stCondLst>
                                  <p:childTnLst>
                                    <p:set>
                                      <p:cBhvr>
                                        <p:cTn id="192" dur="1" fill="hold">
                                          <p:stCondLst>
                                            <p:cond delay="0"/>
                                          </p:stCondLst>
                                        </p:cTn>
                                        <p:tgtEl>
                                          <p:spTgt spid="48"/>
                                        </p:tgtEl>
                                        <p:attrNameLst>
                                          <p:attrName>style.visibility</p:attrName>
                                        </p:attrNameLst>
                                      </p:cBhvr>
                                      <p:to>
                                        <p:strVal val="visible"/>
                                      </p:to>
                                    </p:set>
                                    <p:animEffect transition="in" filter="strips(downRight)">
                                      <p:cBhvr>
                                        <p:cTn id="193" dur="500"/>
                                        <p:tgtEl>
                                          <p:spTgt spid="48"/>
                                        </p:tgtEl>
                                      </p:cBhvr>
                                    </p:animEffect>
                                  </p:childTnLst>
                                </p:cTn>
                              </p:par>
                            </p:childTnLst>
                          </p:cTn>
                        </p:par>
                      </p:childTnLst>
                    </p:cTn>
                  </p:par>
                  <p:par>
                    <p:cTn id="194" fill="hold">
                      <p:stCondLst>
                        <p:cond delay="indefinite"/>
                      </p:stCondLst>
                      <p:childTnLst>
                        <p:par>
                          <p:cTn id="195" fill="hold">
                            <p:stCondLst>
                              <p:cond delay="0"/>
                            </p:stCondLst>
                            <p:childTnLst>
                              <p:par>
                                <p:cTn id="196" presetID="18" presetClass="entr" presetSubtype="6" fill="hold" grpId="0" nodeType="clickEffect">
                                  <p:stCondLst>
                                    <p:cond delay="0"/>
                                  </p:stCondLst>
                                  <p:childTnLst>
                                    <p:set>
                                      <p:cBhvr>
                                        <p:cTn id="197" dur="1" fill="hold">
                                          <p:stCondLst>
                                            <p:cond delay="0"/>
                                          </p:stCondLst>
                                        </p:cTn>
                                        <p:tgtEl>
                                          <p:spTgt spid="49"/>
                                        </p:tgtEl>
                                        <p:attrNameLst>
                                          <p:attrName>style.visibility</p:attrName>
                                        </p:attrNameLst>
                                      </p:cBhvr>
                                      <p:to>
                                        <p:strVal val="visible"/>
                                      </p:to>
                                    </p:set>
                                    <p:animEffect transition="in" filter="strips(downRight)">
                                      <p:cBhvr>
                                        <p:cTn id="198" dur="500"/>
                                        <p:tgtEl>
                                          <p:spTgt spid="49"/>
                                        </p:tgtEl>
                                      </p:cBhvr>
                                    </p:animEffect>
                                  </p:childTnLst>
                                </p:cTn>
                              </p:par>
                            </p:childTnLst>
                          </p:cTn>
                        </p:par>
                      </p:childTnLst>
                    </p:cTn>
                  </p:par>
                  <p:par>
                    <p:cTn id="199" fill="hold">
                      <p:stCondLst>
                        <p:cond delay="indefinite"/>
                      </p:stCondLst>
                      <p:childTnLst>
                        <p:par>
                          <p:cTn id="200" fill="hold">
                            <p:stCondLst>
                              <p:cond delay="0"/>
                            </p:stCondLst>
                            <p:childTnLst>
                              <p:par>
                                <p:cTn id="201" presetID="18" presetClass="entr" presetSubtype="3" fill="hold" grpId="0" nodeType="click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strips(upRight)">
                                      <p:cBhvr>
                                        <p:cTn id="20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7"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60" grpId="0" animBg="1"/>
      <p:bldP spid="61" grpId="0" animBg="1"/>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5040" y="365125"/>
            <a:ext cx="5539667" cy="697885"/>
          </a:xfrm>
        </p:spPr>
        <p:txBody>
          <a:bodyPr>
            <a:normAutofit/>
          </a:bodyPr>
          <a:lstStyle/>
          <a:p>
            <a:r>
              <a:rPr lang="en-US" sz="3600" b="1" dirty="0">
                <a:solidFill>
                  <a:srgbClr val="C00000"/>
                </a:solidFill>
              </a:rPr>
              <a:t>Isometric View: Pyramid</a:t>
            </a:r>
          </a:p>
        </p:txBody>
      </p:sp>
      <p:grpSp>
        <p:nvGrpSpPr>
          <p:cNvPr id="4" name="Group 2"/>
          <p:cNvGrpSpPr>
            <a:grpSpLocks/>
          </p:cNvGrpSpPr>
          <p:nvPr/>
        </p:nvGrpSpPr>
        <p:grpSpPr bwMode="auto">
          <a:xfrm>
            <a:off x="5557837" y="4484036"/>
            <a:ext cx="4083057" cy="1494487"/>
            <a:chOff x="3975" y="3372"/>
            <a:chExt cx="1825" cy="668"/>
          </a:xfrm>
        </p:grpSpPr>
        <p:sp>
          <p:nvSpPr>
            <p:cNvPr id="5" name="Text Box 3"/>
            <p:cNvSpPr txBox="1">
              <a:spLocks noChangeArrowheads="1"/>
            </p:cNvSpPr>
            <p:nvPr/>
          </p:nvSpPr>
          <p:spPr bwMode="auto">
            <a:xfrm rot="20242115">
              <a:off x="3975" y="3372"/>
              <a:ext cx="141" cy="138"/>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sp>
          <p:nvSpPr>
            <p:cNvPr id="6" name="Text Box 4"/>
            <p:cNvSpPr txBox="1">
              <a:spLocks noChangeArrowheads="1"/>
            </p:cNvSpPr>
            <p:nvPr/>
          </p:nvSpPr>
          <p:spPr bwMode="auto">
            <a:xfrm rot="20555460">
              <a:off x="5604" y="3416"/>
              <a:ext cx="131" cy="138"/>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7" name="Line 5"/>
            <p:cNvSpPr>
              <a:spLocks noChangeShapeType="1"/>
            </p:cNvSpPr>
            <p:nvPr/>
          </p:nvSpPr>
          <p:spPr bwMode="auto">
            <a:xfrm flipH="1" flipV="1">
              <a:off x="4045" y="3513"/>
              <a:ext cx="899" cy="527"/>
            </a:xfrm>
            <a:prstGeom prst="line">
              <a:avLst/>
            </a:prstGeom>
            <a:noFill/>
            <a:ln w="9525">
              <a:solidFill>
                <a:schemeClr val="tx1"/>
              </a:solidFill>
              <a:round/>
              <a:headEnd/>
              <a:tailEnd/>
            </a:ln>
          </p:spPr>
          <p:txBody>
            <a:bodyPr/>
            <a:lstStyle/>
            <a:p>
              <a:endParaRPr lang="en-IN"/>
            </a:p>
          </p:txBody>
        </p:sp>
        <p:sp>
          <p:nvSpPr>
            <p:cNvPr id="8" name="Line 6"/>
            <p:cNvSpPr>
              <a:spLocks noChangeShapeType="1"/>
            </p:cNvSpPr>
            <p:nvPr/>
          </p:nvSpPr>
          <p:spPr bwMode="auto">
            <a:xfrm rot="21336172" flipV="1">
              <a:off x="4913" y="3547"/>
              <a:ext cx="887" cy="448"/>
            </a:xfrm>
            <a:prstGeom prst="line">
              <a:avLst/>
            </a:prstGeom>
            <a:noFill/>
            <a:ln w="9525">
              <a:solidFill>
                <a:schemeClr val="tx1"/>
              </a:solidFill>
              <a:round/>
              <a:headEnd/>
              <a:tailEnd/>
            </a:ln>
          </p:spPr>
          <p:txBody>
            <a:bodyPr/>
            <a:lstStyle/>
            <a:p>
              <a:endParaRPr lang="en-IN"/>
            </a:p>
          </p:txBody>
        </p:sp>
      </p:grpSp>
      <p:grpSp>
        <p:nvGrpSpPr>
          <p:cNvPr id="9" name="Group 7"/>
          <p:cNvGrpSpPr>
            <a:grpSpLocks/>
          </p:cNvGrpSpPr>
          <p:nvPr/>
        </p:nvGrpSpPr>
        <p:grpSpPr bwMode="auto">
          <a:xfrm>
            <a:off x="5802314" y="3698876"/>
            <a:ext cx="3646487" cy="2457164"/>
            <a:chOff x="4080" y="3024"/>
            <a:chExt cx="1630" cy="1098"/>
          </a:xfrm>
        </p:grpSpPr>
        <p:sp>
          <p:nvSpPr>
            <p:cNvPr id="10" name="Text Box 8"/>
            <p:cNvSpPr txBox="1">
              <a:spLocks noChangeArrowheads="1"/>
            </p:cNvSpPr>
            <p:nvPr/>
          </p:nvSpPr>
          <p:spPr bwMode="auto">
            <a:xfrm>
              <a:off x="4080" y="3534"/>
              <a:ext cx="123" cy="138"/>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11" name="Freeform 9"/>
            <p:cNvSpPr>
              <a:spLocks/>
            </p:cNvSpPr>
            <p:nvPr/>
          </p:nvSpPr>
          <p:spPr bwMode="auto">
            <a:xfrm>
              <a:off x="4167" y="3167"/>
              <a:ext cx="1452" cy="866"/>
            </a:xfrm>
            <a:custGeom>
              <a:avLst/>
              <a:gdLst>
                <a:gd name="T0" fmla="*/ 0 w 1567"/>
                <a:gd name="T1" fmla="*/ 455 h 935"/>
                <a:gd name="T2" fmla="*/ 751 w 1567"/>
                <a:gd name="T3" fmla="*/ 0 h 935"/>
                <a:gd name="T4" fmla="*/ 1567 w 1567"/>
                <a:gd name="T5" fmla="*/ 480 h 935"/>
                <a:gd name="T6" fmla="*/ 818 w 1567"/>
                <a:gd name="T7" fmla="*/ 935 h 935"/>
                <a:gd name="T8" fmla="*/ 0 w 1567"/>
                <a:gd name="T9" fmla="*/ 455 h 935"/>
                <a:gd name="T10" fmla="*/ 0 60000 65536"/>
                <a:gd name="T11" fmla="*/ 0 60000 65536"/>
                <a:gd name="T12" fmla="*/ 0 60000 65536"/>
                <a:gd name="T13" fmla="*/ 0 60000 65536"/>
                <a:gd name="T14" fmla="*/ 0 60000 65536"/>
                <a:gd name="T15" fmla="*/ 0 w 1567"/>
                <a:gd name="T16" fmla="*/ 0 h 935"/>
                <a:gd name="T17" fmla="*/ 1567 w 1567"/>
                <a:gd name="T18" fmla="*/ 935 h 935"/>
              </a:gdLst>
              <a:ahLst/>
              <a:cxnLst>
                <a:cxn ang="T10">
                  <a:pos x="T0" y="T1"/>
                </a:cxn>
                <a:cxn ang="T11">
                  <a:pos x="T2" y="T3"/>
                </a:cxn>
                <a:cxn ang="T12">
                  <a:pos x="T4" y="T5"/>
                </a:cxn>
                <a:cxn ang="T13">
                  <a:pos x="T6" y="T7"/>
                </a:cxn>
                <a:cxn ang="T14">
                  <a:pos x="T8" y="T9"/>
                </a:cxn>
              </a:cxnLst>
              <a:rect l="T15" t="T16" r="T17" b="T18"/>
              <a:pathLst>
                <a:path w="1567" h="935">
                  <a:moveTo>
                    <a:pt x="0" y="455"/>
                  </a:moveTo>
                  <a:lnTo>
                    <a:pt x="751" y="0"/>
                  </a:lnTo>
                  <a:lnTo>
                    <a:pt x="1567" y="480"/>
                  </a:lnTo>
                  <a:lnTo>
                    <a:pt x="818" y="935"/>
                  </a:lnTo>
                  <a:lnTo>
                    <a:pt x="0" y="455"/>
                  </a:lnTo>
                  <a:close/>
                </a:path>
              </a:pathLst>
            </a:custGeom>
            <a:noFill/>
            <a:ln w="4763">
              <a:solidFill>
                <a:srgbClr val="1F1A17"/>
              </a:solidFill>
              <a:round/>
              <a:headEnd/>
              <a:tailEnd/>
            </a:ln>
          </p:spPr>
          <p:txBody>
            <a:bodyPr/>
            <a:lstStyle/>
            <a:p>
              <a:endParaRPr lang="en-IN"/>
            </a:p>
          </p:txBody>
        </p:sp>
        <p:sp>
          <p:nvSpPr>
            <p:cNvPr id="12" name="Text Box 10"/>
            <p:cNvSpPr txBox="1">
              <a:spLocks noChangeArrowheads="1"/>
            </p:cNvSpPr>
            <p:nvPr/>
          </p:nvSpPr>
          <p:spPr bwMode="auto">
            <a:xfrm>
              <a:off x="4848" y="3984"/>
              <a:ext cx="123" cy="138"/>
            </a:xfrm>
            <a:prstGeom prst="rect">
              <a:avLst/>
            </a:prstGeom>
            <a:noFill/>
            <a:ln w="9525">
              <a:noFill/>
              <a:miter lim="800000"/>
              <a:headEnd/>
              <a:tailEnd/>
            </a:ln>
          </p:spPr>
          <p:txBody>
            <a:bodyPr wrap="none">
              <a:spAutoFit/>
            </a:bodyPr>
            <a:lstStyle/>
            <a:p>
              <a:r>
                <a:rPr lang="en-US" sz="1400" b="1" dirty="0">
                  <a:latin typeface="Times New Roman" charset="0"/>
                </a:rPr>
                <a:t>2</a:t>
              </a:r>
            </a:p>
          </p:txBody>
        </p:sp>
        <p:sp>
          <p:nvSpPr>
            <p:cNvPr id="13" name="Text Box 11"/>
            <p:cNvSpPr txBox="1">
              <a:spLocks noChangeArrowheads="1"/>
            </p:cNvSpPr>
            <p:nvPr/>
          </p:nvSpPr>
          <p:spPr bwMode="auto">
            <a:xfrm>
              <a:off x="5588" y="3551"/>
              <a:ext cx="122" cy="137"/>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14" name="Text Box 12"/>
            <p:cNvSpPr txBox="1">
              <a:spLocks noChangeArrowheads="1"/>
            </p:cNvSpPr>
            <p:nvPr/>
          </p:nvSpPr>
          <p:spPr bwMode="auto">
            <a:xfrm>
              <a:off x="4752" y="3024"/>
              <a:ext cx="123" cy="138"/>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15" name="Group 13"/>
          <p:cNvGrpSpPr>
            <a:grpSpLocks/>
          </p:cNvGrpSpPr>
          <p:nvPr/>
        </p:nvGrpSpPr>
        <p:grpSpPr bwMode="auto">
          <a:xfrm>
            <a:off x="6257925" y="4075114"/>
            <a:ext cx="2776538" cy="1843087"/>
            <a:chOff x="4272" y="3186"/>
            <a:chExt cx="1241" cy="824"/>
          </a:xfrm>
        </p:grpSpPr>
        <p:sp>
          <p:nvSpPr>
            <p:cNvPr id="16" name="Freeform 14"/>
            <p:cNvSpPr>
              <a:spLocks noEditPoints="1"/>
            </p:cNvSpPr>
            <p:nvPr/>
          </p:nvSpPr>
          <p:spPr bwMode="auto">
            <a:xfrm>
              <a:off x="4444" y="3318"/>
              <a:ext cx="1047" cy="632"/>
            </a:xfrm>
            <a:custGeom>
              <a:avLst/>
              <a:gdLst>
                <a:gd name="T0" fmla="*/ 656 w 1130"/>
                <a:gd name="T1" fmla="*/ 668 h 682"/>
                <a:gd name="T2" fmla="*/ 1115 w 1130"/>
                <a:gd name="T3" fmla="*/ 390 h 682"/>
                <a:gd name="T4" fmla="*/ 1122 w 1130"/>
                <a:gd name="T5" fmla="*/ 402 h 682"/>
                <a:gd name="T6" fmla="*/ 664 w 1130"/>
                <a:gd name="T7" fmla="*/ 680 h 682"/>
                <a:gd name="T8" fmla="*/ 656 w 1130"/>
                <a:gd name="T9" fmla="*/ 668 h 682"/>
                <a:gd name="T10" fmla="*/ 1124 w 1130"/>
                <a:gd name="T11" fmla="*/ 392 h 682"/>
                <a:gd name="T12" fmla="*/ 1130 w 1130"/>
                <a:gd name="T13" fmla="*/ 398 h 682"/>
                <a:gd name="T14" fmla="*/ 1122 w 1130"/>
                <a:gd name="T15" fmla="*/ 402 h 682"/>
                <a:gd name="T16" fmla="*/ 1119 w 1130"/>
                <a:gd name="T17" fmla="*/ 397 h 682"/>
                <a:gd name="T18" fmla="*/ 1124 w 1130"/>
                <a:gd name="T19" fmla="*/ 392 h 682"/>
                <a:gd name="T20" fmla="*/ 1113 w 1130"/>
                <a:gd name="T21" fmla="*/ 402 h 682"/>
                <a:gd name="T22" fmla="*/ 745 w 1130"/>
                <a:gd name="T23" fmla="*/ 14 h 682"/>
                <a:gd name="T24" fmla="*/ 755 w 1130"/>
                <a:gd name="T25" fmla="*/ 4 h 682"/>
                <a:gd name="T26" fmla="*/ 1124 w 1130"/>
                <a:gd name="T27" fmla="*/ 392 h 682"/>
                <a:gd name="T28" fmla="*/ 1113 w 1130"/>
                <a:gd name="T29" fmla="*/ 402 h 682"/>
                <a:gd name="T30" fmla="*/ 748 w 1130"/>
                <a:gd name="T31" fmla="*/ 2 h 682"/>
                <a:gd name="T32" fmla="*/ 751 w 1130"/>
                <a:gd name="T33" fmla="*/ 0 h 682"/>
                <a:gd name="T34" fmla="*/ 755 w 1130"/>
                <a:gd name="T35" fmla="*/ 4 h 682"/>
                <a:gd name="T36" fmla="*/ 750 w 1130"/>
                <a:gd name="T37" fmla="*/ 9 h 682"/>
                <a:gd name="T38" fmla="*/ 748 w 1130"/>
                <a:gd name="T39" fmla="*/ 2 h 682"/>
                <a:gd name="T40" fmla="*/ 750 w 1130"/>
                <a:gd name="T41" fmla="*/ 16 h 682"/>
                <a:gd name="T42" fmla="*/ 82 w 1130"/>
                <a:gd name="T43" fmla="*/ 65 h 682"/>
                <a:gd name="T44" fmla="*/ 80 w 1130"/>
                <a:gd name="T45" fmla="*/ 52 h 682"/>
                <a:gd name="T46" fmla="*/ 748 w 1130"/>
                <a:gd name="T47" fmla="*/ 2 h 682"/>
                <a:gd name="T48" fmla="*/ 750 w 1130"/>
                <a:gd name="T49" fmla="*/ 16 h 682"/>
                <a:gd name="T50" fmla="*/ 74 w 1130"/>
                <a:gd name="T51" fmla="*/ 57 h 682"/>
                <a:gd name="T52" fmla="*/ 75 w 1130"/>
                <a:gd name="T53" fmla="*/ 52 h 682"/>
                <a:gd name="T54" fmla="*/ 80 w 1130"/>
                <a:gd name="T55" fmla="*/ 52 h 682"/>
                <a:gd name="T56" fmla="*/ 80 w 1130"/>
                <a:gd name="T57" fmla="*/ 59 h 682"/>
                <a:gd name="T58" fmla="*/ 74 w 1130"/>
                <a:gd name="T59" fmla="*/ 57 h 682"/>
                <a:gd name="T60" fmla="*/ 87 w 1130"/>
                <a:gd name="T61" fmla="*/ 59 h 682"/>
                <a:gd name="T62" fmla="*/ 16 w 1130"/>
                <a:gd name="T63" fmla="*/ 458 h 682"/>
                <a:gd name="T64" fmla="*/ 2 w 1130"/>
                <a:gd name="T65" fmla="*/ 455 h 682"/>
                <a:gd name="T66" fmla="*/ 74 w 1130"/>
                <a:gd name="T67" fmla="*/ 57 h 682"/>
                <a:gd name="T68" fmla="*/ 87 w 1130"/>
                <a:gd name="T69" fmla="*/ 59 h 682"/>
                <a:gd name="T70" fmla="*/ 7 w 1130"/>
                <a:gd name="T71" fmla="*/ 463 h 682"/>
                <a:gd name="T72" fmla="*/ 0 w 1130"/>
                <a:gd name="T73" fmla="*/ 462 h 682"/>
                <a:gd name="T74" fmla="*/ 2 w 1130"/>
                <a:gd name="T75" fmla="*/ 455 h 682"/>
                <a:gd name="T76" fmla="*/ 9 w 1130"/>
                <a:gd name="T77" fmla="*/ 457 h 682"/>
                <a:gd name="T78" fmla="*/ 7 w 1130"/>
                <a:gd name="T79" fmla="*/ 463 h 682"/>
                <a:gd name="T80" fmla="*/ 10 w 1130"/>
                <a:gd name="T81" fmla="*/ 450 h 682"/>
                <a:gd name="T82" fmla="*/ 663 w 1130"/>
                <a:gd name="T83" fmla="*/ 668 h 682"/>
                <a:gd name="T84" fmla="*/ 658 w 1130"/>
                <a:gd name="T85" fmla="*/ 680 h 682"/>
                <a:gd name="T86" fmla="*/ 7 w 1130"/>
                <a:gd name="T87" fmla="*/ 463 h 682"/>
                <a:gd name="T88" fmla="*/ 10 w 1130"/>
                <a:gd name="T89" fmla="*/ 450 h 682"/>
                <a:gd name="T90" fmla="*/ 664 w 1130"/>
                <a:gd name="T91" fmla="*/ 680 h 682"/>
                <a:gd name="T92" fmla="*/ 661 w 1130"/>
                <a:gd name="T93" fmla="*/ 682 h 682"/>
                <a:gd name="T94" fmla="*/ 658 w 1130"/>
                <a:gd name="T95" fmla="*/ 680 h 682"/>
                <a:gd name="T96" fmla="*/ 659 w 1130"/>
                <a:gd name="T97" fmla="*/ 674 h 682"/>
                <a:gd name="T98" fmla="*/ 664 w 1130"/>
                <a:gd name="T99" fmla="*/ 680 h 6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30"/>
                <a:gd name="T151" fmla="*/ 0 h 682"/>
                <a:gd name="T152" fmla="*/ 1130 w 1130"/>
                <a:gd name="T153" fmla="*/ 682 h 6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30" h="682">
                  <a:moveTo>
                    <a:pt x="656" y="668"/>
                  </a:moveTo>
                  <a:lnTo>
                    <a:pt x="1115" y="390"/>
                  </a:lnTo>
                  <a:lnTo>
                    <a:pt x="1122" y="402"/>
                  </a:lnTo>
                  <a:lnTo>
                    <a:pt x="664" y="680"/>
                  </a:lnTo>
                  <a:lnTo>
                    <a:pt x="656" y="668"/>
                  </a:lnTo>
                  <a:close/>
                  <a:moveTo>
                    <a:pt x="1124" y="392"/>
                  </a:moveTo>
                  <a:lnTo>
                    <a:pt x="1130" y="398"/>
                  </a:lnTo>
                  <a:lnTo>
                    <a:pt x="1122" y="402"/>
                  </a:lnTo>
                  <a:lnTo>
                    <a:pt x="1119" y="397"/>
                  </a:lnTo>
                  <a:lnTo>
                    <a:pt x="1124" y="392"/>
                  </a:lnTo>
                  <a:close/>
                  <a:moveTo>
                    <a:pt x="1113" y="402"/>
                  </a:moveTo>
                  <a:lnTo>
                    <a:pt x="745" y="14"/>
                  </a:lnTo>
                  <a:lnTo>
                    <a:pt x="755" y="4"/>
                  </a:lnTo>
                  <a:lnTo>
                    <a:pt x="1124" y="392"/>
                  </a:lnTo>
                  <a:lnTo>
                    <a:pt x="1113" y="402"/>
                  </a:lnTo>
                  <a:close/>
                  <a:moveTo>
                    <a:pt x="748" y="2"/>
                  </a:moveTo>
                  <a:lnTo>
                    <a:pt x="751" y="0"/>
                  </a:lnTo>
                  <a:lnTo>
                    <a:pt x="755" y="4"/>
                  </a:lnTo>
                  <a:lnTo>
                    <a:pt x="750" y="9"/>
                  </a:lnTo>
                  <a:lnTo>
                    <a:pt x="748" y="2"/>
                  </a:lnTo>
                  <a:close/>
                  <a:moveTo>
                    <a:pt x="750" y="16"/>
                  </a:moveTo>
                  <a:lnTo>
                    <a:pt x="82" y="65"/>
                  </a:lnTo>
                  <a:lnTo>
                    <a:pt x="80" y="52"/>
                  </a:lnTo>
                  <a:lnTo>
                    <a:pt x="748" y="2"/>
                  </a:lnTo>
                  <a:lnTo>
                    <a:pt x="750" y="16"/>
                  </a:lnTo>
                  <a:close/>
                  <a:moveTo>
                    <a:pt x="74" y="57"/>
                  </a:moveTo>
                  <a:lnTo>
                    <a:pt x="75" y="52"/>
                  </a:lnTo>
                  <a:lnTo>
                    <a:pt x="80" y="52"/>
                  </a:lnTo>
                  <a:lnTo>
                    <a:pt x="80" y="59"/>
                  </a:lnTo>
                  <a:lnTo>
                    <a:pt x="74" y="57"/>
                  </a:lnTo>
                  <a:close/>
                  <a:moveTo>
                    <a:pt x="87" y="59"/>
                  </a:moveTo>
                  <a:lnTo>
                    <a:pt x="16" y="458"/>
                  </a:lnTo>
                  <a:lnTo>
                    <a:pt x="2" y="455"/>
                  </a:lnTo>
                  <a:lnTo>
                    <a:pt x="74" y="57"/>
                  </a:lnTo>
                  <a:lnTo>
                    <a:pt x="87" y="59"/>
                  </a:lnTo>
                  <a:close/>
                  <a:moveTo>
                    <a:pt x="7" y="463"/>
                  </a:moveTo>
                  <a:lnTo>
                    <a:pt x="0" y="462"/>
                  </a:lnTo>
                  <a:lnTo>
                    <a:pt x="2" y="455"/>
                  </a:lnTo>
                  <a:lnTo>
                    <a:pt x="9" y="457"/>
                  </a:lnTo>
                  <a:lnTo>
                    <a:pt x="7" y="463"/>
                  </a:lnTo>
                  <a:close/>
                  <a:moveTo>
                    <a:pt x="10" y="450"/>
                  </a:moveTo>
                  <a:lnTo>
                    <a:pt x="663" y="668"/>
                  </a:lnTo>
                  <a:lnTo>
                    <a:pt x="658" y="680"/>
                  </a:lnTo>
                  <a:lnTo>
                    <a:pt x="7" y="463"/>
                  </a:lnTo>
                  <a:lnTo>
                    <a:pt x="10" y="450"/>
                  </a:lnTo>
                  <a:close/>
                  <a:moveTo>
                    <a:pt x="664" y="680"/>
                  </a:moveTo>
                  <a:lnTo>
                    <a:pt x="661" y="682"/>
                  </a:lnTo>
                  <a:lnTo>
                    <a:pt x="658" y="680"/>
                  </a:lnTo>
                  <a:lnTo>
                    <a:pt x="659" y="674"/>
                  </a:lnTo>
                  <a:lnTo>
                    <a:pt x="664" y="680"/>
                  </a:lnTo>
                  <a:close/>
                </a:path>
              </a:pathLst>
            </a:custGeom>
            <a:solidFill>
              <a:srgbClr val="1F1A17"/>
            </a:solidFill>
            <a:ln w="9525">
              <a:noFill/>
              <a:round/>
              <a:headEnd/>
              <a:tailEnd/>
            </a:ln>
          </p:spPr>
          <p:txBody>
            <a:bodyPr/>
            <a:lstStyle/>
            <a:p>
              <a:endParaRPr lang="en-IN"/>
            </a:p>
          </p:txBody>
        </p:sp>
        <p:grpSp>
          <p:nvGrpSpPr>
            <p:cNvPr id="17" name="Group 15"/>
            <p:cNvGrpSpPr>
              <a:grpSpLocks/>
            </p:cNvGrpSpPr>
            <p:nvPr/>
          </p:nvGrpSpPr>
          <p:grpSpPr bwMode="auto">
            <a:xfrm>
              <a:off x="4272" y="3186"/>
              <a:ext cx="1241" cy="824"/>
              <a:chOff x="4272" y="3186"/>
              <a:chExt cx="1241" cy="824"/>
            </a:xfrm>
          </p:grpSpPr>
          <p:sp>
            <p:nvSpPr>
              <p:cNvPr id="18" name="Text Box 16"/>
              <p:cNvSpPr txBox="1">
                <a:spLocks noChangeArrowheads="1"/>
              </p:cNvSpPr>
              <p:nvPr/>
            </p:nvSpPr>
            <p:spPr bwMode="auto">
              <a:xfrm>
                <a:off x="4272" y="3696"/>
                <a:ext cx="131" cy="12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19" name="Text Box 17"/>
              <p:cNvSpPr txBox="1">
                <a:spLocks noChangeArrowheads="1"/>
              </p:cNvSpPr>
              <p:nvPr/>
            </p:nvSpPr>
            <p:spPr bwMode="auto">
              <a:xfrm>
                <a:off x="5041" y="3887"/>
                <a:ext cx="128" cy="12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20" name="Text Box 18"/>
              <p:cNvSpPr txBox="1">
                <a:spLocks noChangeArrowheads="1"/>
              </p:cNvSpPr>
              <p:nvPr/>
            </p:nvSpPr>
            <p:spPr bwMode="auto">
              <a:xfrm>
                <a:off x="5382" y="3677"/>
                <a:ext cx="131" cy="12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21" name="Text Box 19"/>
              <p:cNvSpPr txBox="1">
                <a:spLocks noChangeArrowheads="1"/>
              </p:cNvSpPr>
              <p:nvPr/>
            </p:nvSpPr>
            <p:spPr bwMode="auto">
              <a:xfrm>
                <a:off x="5100" y="3186"/>
                <a:ext cx="131" cy="12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22" name="Text Box 20"/>
              <p:cNvSpPr txBox="1">
                <a:spLocks noChangeArrowheads="1"/>
              </p:cNvSpPr>
              <p:nvPr/>
            </p:nvSpPr>
            <p:spPr bwMode="auto">
              <a:xfrm>
                <a:off x="4375" y="3252"/>
                <a:ext cx="128" cy="124"/>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sp>
        <p:nvSpPr>
          <p:cNvPr id="23" name="Line 21"/>
          <p:cNvSpPr>
            <a:spLocks noChangeShapeType="1"/>
          </p:cNvSpPr>
          <p:nvPr/>
        </p:nvSpPr>
        <p:spPr bwMode="auto">
          <a:xfrm>
            <a:off x="6527800" y="5954713"/>
            <a:ext cx="2254250" cy="0"/>
          </a:xfrm>
          <a:prstGeom prst="line">
            <a:avLst/>
          </a:prstGeom>
          <a:noFill/>
          <a:ln w="9525">
            <a:solidFill>
              <a:schemeClr val="tx1"/>
            </a:solidFill>
            <a:round/>
            <a:headEnd/>
            <a:tailEnd/>
          </a:ln>
        </p:spPr>
        <p:txBody>
          <a:bodyPr/>
          <a:lstStyle/>
          <a:p>
            <a:endParaRPr lang="en-IN"/>
          </a:p>
        </p:txBody>
      </p:sp>
      <p:sp>
        <p:nvSpPr>
          <p:cNvPr id="24" name="Oval 22"/>
          <p:cNvSpPr>
            <a:spLocks noChangeArrowheads="1"/>
          </p:cNvSpPr>
          <p:nvPr/>
        </p:nvSpPr>
        <p:spPr bwMode="auto">
          <a:xfrm>
            <a:off x="7573171" y="4976811"/>
            <a:ext cx="106363" cy="1079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 name="Line 23"/>
          <p:cNvSpPr>
            <a:spLocks noChangeShapeType="1"/>
          </p:cNvSpPr>
          <p:nvPr/>
        </p:nvSpPr>
        <p:spPr bwMode="auto">
          <a:xfrm flipV="1">
            <a:off x="6656386" y="4778376"/>
            <a:ext cx="1825625" cy="536575"/>
          </a:xfrm>
          <a:prstGeom prst="line">
            <a:avLst/>
          </a:prstGeom>
          <a:noFill/>
          <a:ln w="9525">
            <a:solidFill>
              <a:schemeClr val="folHlink"/>
            </a:solidFill>
            <a:round/>
            <a:headEnd/>
            <a:tailEnd/>
          </a:ln>
        </p:spPr>
        <p:txBody>
          <a:bodyPr/>
          <a:lstStyle/>
          <a:p>
            <a:endParaRPr lang="en-IN"/>
          </a:p>
        </p:txBody>
      </p:sp>
      <p:sp>
        <p:nvSpPr>
          <p:cNvPr id="26" name="Line 24"/>
          <p:cNvSpPr>
            <a:spLocks noChangeShapeType="1"/>
          </p:cNvSpPr>
          <p:nvPr/>
        </p:nvSpPr>
        <p:spPr bwMode="auto">
          <a:xfrm>
            <a:off x="6805611" y="4489450"/>
            <a:ext cx="1609725" cy="1073150"/>
          </a:xfrm>
          <a:prstGeom prst="line">
            <a:avLst/>
          </a:prstGeom>
          <a:noFill/>
          <a:ln w="9525">
            <a:solidFill>
              <a:schemeClr val="folHlink"/>
            </a:solidFill>
            <a:round/>
            <a:headEnd/>
            <a:tailEnd/>
          </a:ln>
        </p:spPr>
        <p:txBody>
          <a:bodyPr/>
          <a:lstStyle/>
          <a:p>
            <a:endParaRPr lang="en-IN"/>
          </a:p>
        </p:txBody>
      </p:sp>
      <p:sp>
        <p:nvSpPr>
          <p:cNvPr id="27" name="Line 25"/>
          <p:cNvSpPr>
            <a:spLocks noChangeShapeType="1"/>
          </p:cNvSpPr>
          <p:nvPr/>
        </p:nvSpPr>
        <p:spPr bwMode="auto">
          <a:xfrm flipV="1">
            <a:off x="7620000" y="2130426"/>
            <a:ext cx="0" cy="2898775"/>
          </a:xfrm>
          <a:prstGeom prst="line">
            <a:avLst/>
          </a:prstGeom>
          <a:noFill/>
          <a:ln w="9525">
            <a:solidFill>
              <a:schemeClr val="tx1"/>
            </a:solidFill>
            <a:prstDash val="lgDashDot"/>
            <a:round/>
            <a:headEnd/>
            <a:tailEnd/>
          </a:ln>
        </p:spPr>
        <p:txBody>
          <a:bodyPr/>
          <a:lstStyle/>
          <a:p>
            <a:endParaRPr lang="en-IN"/>
          </a:p>
        </p:txBody>
      </p:sp>
      <p:sp>
        <p:nvSpPr>
          <p:cNvPr id="28" name="Line 26"/>
          <p:cNvSpPr>
            <a:spLocks noChangeShapeType="1"/>
          </p:cNvSpPr>
          <p:nvPr/>
        </p:nvSpPr>
        <p:spPr bwMode="auto">
          <a:xfrm flipV="1">
            <a:off x="6805612" y="2133600"/>
            <a:ext cx="814388" cy="23622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29" name="Line 27"/>
          <p:cNvSpPr>
            <a:spLocks noChangeShapeType="1"/>
          </p:cNvSpPr>
          <p:nvPr/>
        </p:nvSpPr>
        <p:spPr bwMode="auto">
          <a:xfrm flipV="1">
            <a:off x="6661150" y="2133600"/>
            <a:ext cx="958850" cy="31765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30" name="Line 28"/>
          <p:cNvSpPr>
            <a:spLocks noChangeShapeType="1"/>
          </p:cNvSpPr>
          <p:nvPr/>
        </p:nvSpPr>
        <p:spPr bwMode="auto">
          <a:xfrm flipH="1" flipV="1">
            <a:off x="7620000" y="2133600"/>
            <a:ext cx="381000" cy="36576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31" name="Line 29"/>
          <p:cNvSpPr>
            <a:spLocks noChangeShapeType="1"/>
          </p:cNvSpPr>
          <p:nvPr/>
        </p:nvSpPr>
        <p:spPr bwMode="auto">
          <a:xfrm flipH="1" flipV="1">
            <a:off x="7620000" y="2133600"/>
            <a:ext cx="1371600" cy="30480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grpSp>
        <p:nvGrpSpPr>
          <p:cNvPr id="32" name="Group 30"/>
          <p:cNvGrpSpPr>
            <a:grpSpLocks/>
          </p:cNvGrpSpPr>
          <p:nvPr/>
        </p:nvGrpSpPr>
        <p:grpSpPr bwMode="auto">
          <a:xfrm>
            <a:off x="1905000" y="4467225"/>
            <a:ext cx="2876550" cy="1079500"/>
            <a:chOff x="3984" y="3360"/>
            <a:chExt cx="1812" cy="680"/>
          </a:xfrm>
        </p:grpSpPr>
        <p:sp>
          <p:nvSpPr>
            <p:cNvPr id="33" name="Text Box 31"/>
            <p:cNvSpPr txBox="1">
              <a:spLocks noChangeArrowheads="1"/>
            </p:cNvSpPr>
            <p:nvPr/>
          </p:nvSpPr>
          <p:spPr bwMode="auto">
            <a:xfrm rot="-1357885">
              <a:off x="3984" y="3360"/>
              <a:ext cx="197"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sp>
          <p:nvSpPr>
            <p:cNvPr id="34" name="Text Box 32"/>
            <p:cNvSpPr txBox="1">
              <a:spLocks noChangeArrowheads="1"/>
            </p:cNvSpPr>
            <p:nvPr/>
          </p:nvSpPr>
          <p:spPr bwMode="auto">
            <a:xfrm rot="-1044540">
              <a:off x="5612" y="3408"/>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35" name="Line 33"/>
            <p:cNvSpPr>
              <a:spLocks noChangeShapeType="1"/>
            </p:cNvSpPr>
            <p:nvPr/>
          </p:nvSpPr>
          <p:spPr bwMode="auto">
            <a:xfrm flipH="1" flipV="1">
              <a:off x="4050" y="3504"/>
              <a:ext cx="894" cy="536"/>
            </a:xfrm>
            <a:prstGeom prst="line">
              <a:avLst/>
            </a:prstGeom>
            <a:noFill/>
            <a:ln w="9525">
              <a:solidFill>
                <a:schemeClr val="tx1"/>
              </a:solidFill>
              <a:round/>
              <a:headEnd/>
              <a:tailEnd/>
            </a:ln>
          </p:spPr>
          <p:txBody>
            <a:bodyPr/>
            <a:lstStyle/>
            <a:p>
              <a:endParaRPr lang="en-IN"/>
            </a:p>
          </p:txBody>
        </p:sp>
        <p:sp>
          <p:nvSpPr>
            <p:cNvPr id="36" name="Line 34"/>
            <p:cNvSpPr>
              <a:spLocks noChangeShapeType="1"/>
            </p:cNvSpPr>
            <p:nvPr/>
          </p:nvSpPr>
          <p:spPr bwMode="auto">
            <a:xfrm rot="21336172" flipV="1">
              <a:off x="4914" y="3564"/>
              <a:ext cx="864" cy="432"/>
            </a:xfrm>
            <a:prstGeom prst="line">
              <a:avLst/>
            </a:prstGeom>
            <a:noFill/>
            <a:ln w="9525">
              <a:solidFill>
                <a:schemeClr val="tx1"/>
              </a:solidFill>
              <a:round/>
              <a:headEnd/>
              <a:tailEnd/>
            </a:ln>
          </p:spPr>
          <p:txBody>
            <a:bodyPr/>
            <a:lstStyle/>
            <a:p>
              <a:endParaRPr lang="en-IN"/>
            </a:p>
          </p:txBody>
        </p:sp>
      </p:grpSp>
      <p:grpSp>
        <p:nvGrpSpPr>
          <p:cNvPr id="37" name="Group 35"/>
          <p:cNvGrpSpPr>
            <a:grpSpLocks/>
          </p:cNvGrpSpPr>
          <p:nvPr/>
        </p:nvGrpSpPr>
        <p:grpSpPr bwMode="auto">
          <a:xfrm>
            <a:off x="2057400" y="3933825"/>
            <a:ext cx="2667000" cy="1828800"/>
            <a:chOff x="4080" y="3024"/>
            <a:chExt cx="1680" cy="1152"/>
          </a:xfrm>
        </p:grpSpPr>
        <p:sp>
          <p:nvSpPr>
            <p:cNvPr id="38" name="Text Box 36"/>
            <p:cNvSpPr txBox="1">
              <a:spLocks noChangeArrowheads="1"/>
            </p:cNvSpPr>
            <p:nvPr/>
          </p:nvSpPr>
          <p:spPr bwMode="auto">
            <a:xfrm>
              <a:off x="4080" y="3534"/>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39" name="Freeform 37"/>
            <p:cNvSpPr>
              <a:spLocks/>
            </p:cNvSpPr>
            <p:nvPr/>
          </p:nvSpPr>
          <p:spPr bwMode="auto">
            <a:xfrm>
              <a:off x="4176" y="3163"/>
              <a:ext cx="1452" cy="866"/>
            </a:xfrm>
            <a:custGeom>
              <a:avLst/>
              <a:gdLst>
                <a:gd name="T0" fmla="*/ 0 w 1567"/>
                <a:gd name="T1" fmla="*/ 455 h 935"/>
                <a:gd name="T2" fmla="*/ 751 w 1567"/>
                <a:gd name="T3" fmla="*/ 0 h 935"/>
                <a:gd name="T4" fmla="*/ 1567 w 1567"/>
                <a:gd name="T5" fmla="*/ 480 h 935"/>
                <a:gd name="T6" fmla="*/ 818 w 1567"/>
                <a:gd name="T7" fmla="*/ 935 h 935"/>
                <a:gd name="T8" fmla="*/ 0 w 1567"/>
                <a:gd name="T9" fmla="*/ 455 h 935"/>
                <a:gd name="T10" fmla="*/ 0 60000 65536"/>
                <a:gd name="T11" fmla="*/ 0 60000 65536"/>
                <a:gd name="T12" fmla="*/ 0 60000 65536"/>
                <a:gd name="T13" fmla="*/ 0 60000 65536"/>
                <a:gd name="T14" fmla="*/ 0 60000 65536"/>
                <a:gd name="T15" fmla="*/ 0 w 1567"/>
                <a:gd name="T16" fmla="*/ 0 h 935"/>
                <a:gd name="T17" fmla="*/ 1567 w 1567"/>
                <a:gd name="T18" fmla="*/ 935 h 935"/>
              </a:gdLst>
              <a:ahLst/>
              <a:cxnLst>
                <a:cxn ang="T10">
                  <a:pos x="T0" y="T1"/>
                </a:cxn>
                <a:cxn ang="T11">
                  <a:pos x="T2" y="T3"/>
                </a:cxn>
                <a:cxn ang="T12">
                  <a:pos x="T4" y="T5"/>
                </a:cxn>
                <a:cxn ang="T13">
                  <a:pos x="T6" y="T7"/>
                </a:cxn>
                <a:cxn ang="T14">
                  <a:pos x="T8" y="T9"/>
                </a:cxn>
              </a:cxnLst>
              <a:rect l="T15" t="T16" r="T17" b="T18"/>
              <a:pathLst>
                <a:path w="1567" h="935">
                  <a:moveTo>
                    <a:pt x="0" y="455"/>
                  </a:moveTo>
                  <a:lnTo>
                    <a:pt x="751" y="0"/>
                  </a:lnTo>
                  <a:lnTo>
                    <a:pt x="1567" y="480"/>
                  </a:lnTo>
                  <a:lnTo>
                    <a:pt x="818" y="935"/>
                  </a:lnTo>
                  <a:lnTo>
                    <a:pt x="0" y="455"/>
                  </a:lnTo>
                  <a:close/>
                </a:path>
              </a:pathLst>
            </a:custGeom>
            <a:noFill/>
            <a:ln w="4763">
              <a:solidFill>
                <a:srgbClr val="1F1A17"/>
              </a:solidFill>
              <a:round/>
              <a:headEnd/>
              <a:tailEnd/>
            </a:ln>
          </p:spPr>
          <p:txBody>
            <a:bodyPr/>
            <a:lstStyle/>
            <a:p>
              <a:endParaRPr lang="en-IN"/>
            </a:p>
          </p:txBody>
        </p:sp>
        <p:sp>
          <p:nvSpPr>
            <p:cNvPr id="40" name="Text Box 38"/>
            <p:cNvSpPr txBox="1">
              <a:spLocks noChangeArrowheads="1"/>
            </p:cNvSpPr>
            <p:nvPr/>
          </p:nvSpPr>
          <p:spPr bwMode="auto">
            <a:xfrm>
              <a:off x="4848" y="3984"/>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41" name="Text Box 39"/>
            <p:cNvSpPr txBox="1">
              <a:spLocks noChangeArrowheads="1"/>
            </p:cNvSpPr>
            <p:nvPr/>
          </p:nvSpPr>
          <p:spPr bwMode="auto">
            <a:xfrm>
              <a:off x="5588" y="3552"/>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42" name="Text Box 40"/>
            <p:cNvSpPr txBox="1">
              <a:spLocks noChangeArrowheads="1"/>
            </p:cNvSpPr>
            <p:nvPr/>
          </p:nvSpPr>
          <p:spPr bwMode="auto">
            <a:xfrm>
              <a:off x="4752" y="3024"/>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43" name="Group 41"/>
          <p:cNvGrpSpPr>
            <a:grpSpLocks/>
          </p:cNvGrpSpPr>
          <p:nvPr/>
        </p:nvGrpSpPr>
        <p:grpSpPr bwMode="auto">
          <a:xfrm>
            <a:off x="2371727" y="4191001"/>
            <a:ext cx="2055813" cy="1389063"/>
            <a:chOff x="4272" y="3186"/>
            <a:chExt cx="1295" cy="875"/>
          </a:xfrm>
        </p:grpSpPr>
        <p:sp>
          <p:nvSpPr>
            <p:cNvPr id="44" name="Freeform 42"/>
            <p:cNvSpPr>
              <a:spLocks noEditPoints="1"/>
            </p:cNvSpPr>
            <p:nvPr/>
          </p:nvSpPr>
          <p:spPr bwMode="auto">
            <a:xfrm>
              <a:off x="4444" y="3318"/>
              <a:ext cx="1047" cy="632"/>
            </a:xfrm>
            <a:custGeom>
              <a:avLst/>
              <a:gdLst>
                <a:gd name="T0" fmla="*/ 656 w 1130"/>
                <a:gd name="T1" fmla="*/ 668 h 682"/>
                <a:gd name="T2" fmla="*/ 1115 w 1130"/>
                <a:gd name="T3" fmla="*/ 390 h 682"/>
                <a:gd name="T4" fmla="*/ 1122 w 1130"/>
                <a:gd name="T5" fmla="*/ 402 h 682"/>
                <a:gd name="T6" fmla="*/ 664 w 1130"/>
                <a:gd name="T7" fmla="*/ 680 h 682"/>
                <a:gd name="T8" fmla="*/ 656 w 1130"/>
                <a:gd name="T9" fmla="*/ 668 h 682"/>
                <a:gd name="T10" fmla="*/ 1124 w 1130"/>
                <a:gd name="T11" fmla="*/ 392 h 682"/>
                <a:gd name="T12" fmla="*/ 1130 w 1130"/>
                <a:gd name="T13" fmla="*/ 398 h 682"/>
                <a:gd name="T14" fmla="*/ 1122 w 1130"/>
                <a:gd name="T15" fmla="*/ 402 h 682"/>
                <a:gd name="T16" fmla="*/ 1119 w 1130"/>
                <a:gd name="T17" fmla="*/ 397 h 682"/>
                <a:gd name="T18" fmla="*/ 1124 w 1130"/>
                <a:gd name="T19" fmla="*/ 392 h 682"/>
                <a:gd name="T20" fmla="*/ 1113 w 1130"/>
                <a:gd name="T21" fmla="*/ 402 h 682"/>
                <a:gd name="T22" fmla="*/ 745 w 1130"/>
                <a:gd name="T23" fmla="*/ 14 h 682"/>
                <a:gd name="T24" fmla="*/ 755 w 1130"/>
                <a:gd name="T25" fmla="*/ 4 h 682"/>
                <a:gd name="T26" fmla="*/ 1124 w 1130"/>
                <a:gd name="T27" fmla="*/ 392 h 682"/>
                <a:gd name="T28" fmla="*/ 1113 w 1130"/>
                <a:gd name="T29" fmla="*/ 402 h 682"/>
                <a:gd name="T30" fmla="*/ 748 w 1130"/>
                <a:gd name="T31" fmla="*/ 2 h 682"/>
                <a:gd name="T32" fmla="*/ 751 w 1130"/>
                <a:gd name="T33" fmla="*/ 0 h 682"/>
                <a:gd name="T34" fmla="*/ 755 w 1130"/>
                <a:gd name="T35" fmla="*/ 4 h 682"/>
                <a:gd name="T36" fmla="*/ 750 w 1130"/>
                <a:gd name="T37" fmla="*/ 9 h 682"/>
                <a:gd name="T38" fmla="*/ 748 w 1130"/>
                <a:gd name="T39" fmla="*/ 2 h 682"/>
                <a:gd name="T40" fmla="*/ 750 w 1130"/>
                <a:gd name="T41" fmla="*/ 16 h 682"/>
                <a:gd name="T42" fmla="*/ 82 w 1130"/>
                <a:gd name="T43" fmla="*/ 65 h 682"/>
                <a:gd name="T44" fmla="*/ 80 w 1130"/>
                <a:gd name="T45" fmla="*/ 52 h 682"/>
                <a:gd name="T46" fmla="*/ 748 w 1130"/>
                <a:gd name="T47" fmla="*/ 2 h 682"/>
                <a:gd name="T48" fmla="*/ 750 w 1130"/>
                <a:gd name="T49" fmla="*/ 16 h 682"/>
                <a:gd name="T50" fmla="*/ 74 w 1130"/>
                <a:gd name="T51" fmla="*/ 57 h 682"/>
                <a:gd name="T52" fmla="*/ 75 w 1130"/>
                <a:gd name="T53" fmla="*/ 52 h 682"/>
                <a:gd name="T54" fmla="*/ 80 w 1130"/>
                <a:gd name="T55" fmla="*/ 52 h 682"/>
                <a:gd name="T56" fmla="*/ 80 w 1130"/>
                <a:gd name="T57" fmla="*/ 59 h 682"/>
                <a:gd name="T58" fmla="*/ 74 w 1130"/>
                <a:gd name="T59" fmla="*/ 57 h 682"/>
                <a:gd name="T60" fmla="*/ 87 w 1130"/>
                <a:gd name="T61" fmla="*/ 59 h 682"/>
                <a:gd name="T62" fmla="*/ 16 w 1130"/>
                <a:gd name="T63" fmla="*/ 458 h 682"/>
                <a:gd name="T64" fmla="*/ 2 w 1130"/>
                <a:gd name="T65" fmla="*/ 455 h 682"/>
                <a:gd name="T66" fmla="*/ 74 w 1130"/>
                <a:gd name="T67" fmla="*/ 57 h 682"/>
                <a:gd name="T68" fmla="*/ 87 w 1130"/>
                <a:gd name="T69" fmla="*/ 59 h 682"/>
                <a:gd name="T70" fmla="*/ 7 w 1130"/>
                <a:gd name="T71" fmla="*/ 463 h 682"/>
                <a:gd name="T72" fmla="*/ 0 w 1130"/>
                <a:gd name="T73" fmla="*/ 462 h 682"/>
                <a:gd name="T74" fmla="*/ 2 w 1130"/>
                <a:gd name="T75" fmla="*/ 455 h 682"/>
                <a:gd name="T76" fmla="*/ 9 w 1130"/>
                <a:gd name="T77" fmla="*/ 457 h 682"/>
                <a:gd name="T78" fmla="*/ 7 w 1130"/>
                <a:gd name="T79" fmla="*/ 463 h 682"/>
                <a:gd name="T80" fmla="*/ 10 w 1130"/>
                <a:gd name="T81" fmla="*/ 450 h 682"/>
                <a:gd name="T82" fmla="*/ 663 w 1130"/>
                <a:gd name="T83" fmla="*/ 668 h 682"/>
                <a:gd name="T84" fmla="*/ 658 w 1130"/>
                <a:gd name="T85" fmla="*/ 680 h 682"/>
                <a:gd name="T86" fmla="*/ 7 w 1130"/>
                <a:gd name="T87" fmla="*/ 463 h 682"/>
                <a:gd name="T88" fmla="*/ 10 w 1130"/>
                <a:gd name="T89" fmla="*/ 450 h 682"/>
                <a:gd name="T90" fmla="*/ 664 w 1130"/>
                <a:gd name="T91" fmla="*/ 680 h 682"/>
                <a:gd name="T92" fmla="*/ 661 w 1130"/>
                <a:gd name="T93" fmla="*/ 682 h 682"/>
                <a:gd name="T94" fmla="*/ 658 w 1130"/>
                <a:gd name="T95" fmla="*/ 680 h 682"/>
                <a:gd name="T96" fmla="*/ 659 w 1130"/>
                <a:gd name="T97" fmla="*/ 674 h 682"/>
                <a:gd name="T98" fmla="*/ 664 w 1130"/>
                <a:gd name="T99" fmla="*/ 680 h 6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30"/>
                <a:gd name="T151" fmla="*/ 0 h 682"/>
                <a:gd name="T152" fmla="*/ 1130 w 1130"/>
                <a:gd name="T153" fmla="*/ 682 h 6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30" h="682">
                  <a:moveTo>
                    <a:pt x="656" y="668"/>
                  </a:moveTo>
                  <a:lnTo>
                    <a:pt x="1115" y="390"/>
                  </a:lnTo>
                  <a:lnTo>
                    <a:pt x="1122" y="402"/>
                  </a:lnTo>
                  <a:lnTo>
                    <a:pt x="664" y="680"/>
                  </a:lnTo>
                  <a:lnTo>
                    <a:pt x="656" y="668"/>
                  </a:lnTo>
                  <a:close/>
                  <a:moveTo>
                    <a:pt x="1124" y="392"/>
                  </a:moveTo>
                  <a:lnTo>
                    <a:pt x="1130" y="398"/>
                  </a:lnTo>
                  <a:lnTo>
                    <a:pt x="1122" y="402"/>
                  </a:lnTo>
                  <a:lnTo>
                    <a:pt x="1119" y="397"/>
                  </a:lnTo>
                  <a:lnTo>
                    <a:pt x="1124" y="392"/>
                  </a:lnTo>
                  <a:close/>
                  <a:moveTo>
                    <a:pt x="1113" y="402"/>
                  </a:moveTo>
                  <a:lnTo>
                    <a:pt x="745" y="14"/>
                  </a:lnTo>
                  <a:lnTo>
                    <a:pt x="755" y="4"/>
                  </a:lnTo>
                  <a:lnTo>
                    <a:pt x="1124" y="392"/>
                  </a:lnTo>
                  <a:lnTo>
                    <a:pt x="1113" y="402"/>
                  </a:lnTo>
                  <a:close/>
                  <a:moveTo>
                    <a:pt x="748" y="2"/>
                  </a:moveTo>
                  <a:lnTo>
                    <a:pt x="751" y="0"/>
                  </a:lnTo>
                  <a:lnTo>
                    <a:pt x="755" y="4"/>
                  </a:lnTo>
                  <a:lnTo>
                    <a:pt x="750" y="9"/>
                  </a:lnTo>
                  <a:lnTo>
                    <a:pt x="748" y="2"/>
                  </a:lnTo>
                  <a:close/>
                  <a:moveTo>
                    <a:pt x="750" y="16"/>
                  </a:moveTo>
                  <a:lnTo>
                    <a:pt x="82" y="65"/>
                  </a:lnTo>
                  <a:lnTo>
                    <a:pt x="80" y="52"/>
                  </a:lnTo>
                  <a:lnTo>
                    <a:pt x="748" y="2"/>
                  </a:lnTo>
                  <a:lnTo>
                    <a:pt x="750" y="16"/>
                  </a:lnTo>
                  <a:close/>
                  <a:moveTo>
                    <a:pt x="74" y="57"/>
                  </a:moveTo>
                  <a:lnTo>
                    <a:pt x="75" y="52"/>
                  </a:lnTo>
                  <a:lnTo>
                    <a:pt x="80" y="52"/>
                  </a:lnTo>
                  <a:lnTo>
                    <a:pt x="80" y="59"/>
                  </a:lnTo>
                  <a:lnTo>
                    <a:pt x="74" y="57"/>
                  </a:lnTo>
                  <a:close/>
                  <a:moveTo>
                    <a:pt x="87" y="59"/>
                  </a:moveTo>
                  <a:lnTo>
                    <a:pt x="16" y="458"/>
                  </a:lnTo>
                  <a:lnTo>
                    <a:pt x="2" y="455"/>
                  </a:lnTo>
                  <a:lnTo>
                    <a:pt x="74" y="57"/>
                  </a:lnTo>
                  <a:lnTo>
                    <a:pt x="87" y="59"/>
                  </a:lnTo>
                  <a:close/>
                  <a:moveTo>
                    <a:pt x="7" y="463"/>
                  </a:moveTo>
                  <a:lnTo>
                    <a:pt x="0" y="462"/>
                  </a:lnTo>
                  <a:lnTo>
                    <a:pt x="2" y="455"/>
                  </a:lnTo>
                  <a:lnTo>
                    <a:pt x="9" y="457"/>
                  </a:lnTo>
                  <a:lnTo>
                    <a:pt x="7" y="463"/>
                  </a:lnTo>
                  <a:close/>
                  <a:moveTo>
                    <a:pt x="10" y="450"/>
                  </a:moveTo>
                  <a:lnTo>
                    <a:pt x="663" y="668"/>
                  </a:lnTo>
                  <a:lnTo>
                    <a:pt x="658" y="680"/>
                  </a:lnTo>
                  <a:lnTo>
                    <a:pt x="7" y="463"/>
                  </a:lnTo>
                  <a:lnTo>
                    <a:pt x="10" y="450"/>
                  </a:lnTo>
                  <a:close/>
                  <a:moveTo>
                    <a:pt x="664" y="680"/>
                  </a:moveTo>
                  <a:lnTo>
                    <a:pt x="661" y="682"/>
                  </a:lnTo>
                  <a:lnTo>
                    <a:pt x="658" y="680"/>
                  </a:lnTo>
                  <a:lnTo>
                    <a:pt x="659" y="674"/>
                  </a:lnTo>
                  <a:lnTo>
                    <a:pt x="664" y="680"/>
                  </a:lnTo>
                  <a:close/>
                </a:path>
              </a:pathLst>
            </a:custGeom>
            <a:solidFill>
              <a:srgbClr val="1F1A17"/>
            </a:solidFill>
            <a:ln w="9525">
              <a:noFill/>
              <a:round/>
              <a:headEnd/>
              <a:tailEnd/>
            </a:ln>
          </p:spPr>
          <p:txBody>
            <a:bodyPr/>
            <a:lstStyle/>
            <a:p>
              <a:endParaRPr lang="en-IN"/>
            </a:p>
          </p:txBody>
        </p:sp>
        <p:grpSp>
          <p:nvGrpSpPr>
            <p:cNvPr id="45" name="Group 43"/>
            <p:cNvGrpSpPr>
              <a:grpSpLocks/>
            </p:cNvGrpSpPr>
            <p:nvPr/>
          </p:nvGrpSpPr>
          <p:grpSpPr bwMode="auto">
            <a:xfrm>
              <a:off x="4272" y="3186"/>
              <a:ext cx="1295" cy="875"/>
              <a:chOff x="4272" y="3186"/>
              <a:chExt cx="1295" cy="875"/>
            </a:xfrm>
          </p:grpSpPr>
          <p:sp>
            <p:nvSpPr>
              <p:cNvPr id="46" name="Text Box 44"/>
              <p:cNvSpPr txBox="1">
                <a:spLocks noChangeArrowheads="1"/>
              </p:cNvSpPr>
              <p:nvPr/>
            </p:nvSpPr>
            <p:spPr bwMode="auto">
              <a:xfrm>
                <a:off x="4272" y="3696"/>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47" name="Text Box 45"/>
              <p:cNvSpPr txBox="1">
                <a:spLocks noChangeArrowheads="1"/>
              </p:cNvSpPr>
              <p:nvPr/>
            </p:nvSpPr>
            <p:spPr bwMode="auto">
              <a:xfrm>
                <a:off x="5040" y="3888"/>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48" name="Text Box 46"/>
              <p:cNvSpPr txBox="1">
                <a:spLocks noChangeArrowheads="1"/>
              </p:cNvSpPr>
              <p:nvPr/>
            </p:nvSpPr>
            <p:spPr bwMode="auto">
              <a:xfrm>
                <a:off x="5382" y="3678"/>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49" name="Text Box 47"/>
              <p:cNvSpPr txBox="1">
                <a:spLocks noChangeArrowheads="1"/>
              </p:cNvSpPr>
              <p:nvPr/>
            </p:nvSpPr>
            <p:spPr bwMode="auto">
              <a:xfrm>
                <a:off x="5100" y="3186"/>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50" name="Text Box 48"/>
              <p:cNvSpPr txBox="1">
                <a:spLocks noChangeArrowheads="1"/>
              </p:cNvSpPr>
              <p:nvPr/>
            </p:nvSpPr>
            <p:spPr bwMode="auto">
              <a:xfrm>
                <a:off x="4375" y="3253"/>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sp>
        <p:nvSpPr>
          <p:cNvPr id="51" name="Text Box 49"/>
          <p:cNvSpPr txBox="1">
            <a:spLocks noChangeArrowheads="1"/>
          </p:cNvSpPr>
          <p:nvPr/>
        </p:nvSpPr>
        <p:spPr bwMode="auto">
          <a:xfrm>
            <a:off x="7391401" y="1156522"/>
            <a:ext cx="4114800" cy="923330"/>
          </a:xfrm>
          <a:prstGeom prst="rect">
            <a:avLst/>
          </a:prstGeom>
          <a:noFill/>
          <a:ln w="9525">
            <a:noFill/>
            <a:miter lim="800000"/>
            <a:headEnd/>
            <a:tailEnd/>
          </a:ln>
        </p:spPr>
        <p:txBody>
          <a:bodyPr>
            <a:spAutoFit/>
          </a:bodyPr>
          <a:lstStyle/>
          <a:p>
            <a:pPr algn="ctr">
              <a:spcBef>
                <a:spcPct val="50000"/>
              </a:spcBef>
            </a:pPr>
            <a:r>
              <a:rPr lang="en-US" b="1" dirty="0">
                <a:solidFill>
                  <a:srgbClr val="339933"/>
                </a:solidFill>
              </a:rPr>
              <a:t>ISOMETRIC VIEW OF</a:t>
            </a:r>
            <a:r>
              <a:rPr lang="en-US" dirty="0">
                <a:solidFill>
                  <a:srgbClr val="FF3300"/>
                </a:solidFill>
                <a:latin typeface="Arial Black" pitchFamily="34" charset="0"/>
              </a:rPr>
              <a:t> PENTAGONAL PYRAMID</a:t>
            </a:r>
            <a:r>
              <a:rPr lang="en-US" dirty="0">
                <a:solidFill>
                  <a:srgbClr val="FF3300"/>
                </a:solidFill>
                <a:latin typeface="Times New Roman" charset="0"/>
              </a:rPr>
              <a:t>    </a:t>
            </a:r>
            <a:r>
              <a:rPr lang="en-US" b="1" dirty="0">
                <a:solidFill>
                  <a:schemeClr val="accent2"/>
                </a:solidFill>
                <a:latin typeface="Times New Roman" charset="0"/>
              </a:rPr>
              <a:t>STANDING ON H.P.                           </a:t>
            </a:r>
            <a:r>
              <a:rPr lang="en-US" dirty="0">
                <a:solidFill>
                  <a:schemeClr val="accent2"/>
                </a:solidFill>
                <a:latin typeface="Times New Roman" charset="0"/>
              </a:rPr>
              <a:t>(Height is added from center of pentagon)</a:t>
            </a:r>
          </a:p>
        </p:txBody>
      </p:sp>
      <p:sp>
        <p:nvSpPr>
          <p:cNvPr id="52" name="Text Box 50"/>
          <p:cNvSpPr txBox="1">
            <a:spLocks noChangeArrowheads="1"/>
          </p:cNvSpPr>
          <p:nvPr/>
        </p:nvSpPr>
        <p:spPr bwMode="auto">
          <a:xfrm>
            <a:off x="1524000" y="2133600"/>
            <a:ext cx="4114800" cy="915988"/>
          </a:xfrm>
          <a:prstGeom prst="rect">
            <a:avLst/>
          </a:prstGeom>
          <a:noFill/>
          <a:ln w="9525">
            <a:noFill/>
            <a:miter lim="800000"/>
            <a:headEnd/>
            <a:tailEnd/>
          </a:ln>
        </p:spPr>
        <p:txBody>
          <a:bodyPr>
            <a:spAutoFit/>
          </a:bodyPr>
          <a:lstStyle/>
          <a:p>
            <a:pPr algn="ctr">
              <a:spcBef>
                <a:spcPct val="50000"/>
              </a:spcBef>
            </a:pPr>
            <a:r>
              <a:rPr lang="en-US" b="1" dirty="0">
                <a:solidFill>
                  <a:srgbClr val="339933"/>
                </a:solidFill>
              </a:rPr>
              <a:t>ISOMETRIC VIEW OF BASE OF</a:t>
            </a:r>
            <a:r>
              <a:rPr lang="en-US" dirty="0">
                <a:solidFill>
                  <a:srgbClr val="FF3300"/>
                </a:solidFill>
                <a:latin typeface="Arial Black" pitchFamily="34" charset="0"/>
              </a:rPr>
              <a:t> PENTAGONAL PYRAMID</a:t>
            </a:r>
            <a:r>
              <a:rPr lang="en-US" dirty="0">
                <a:solidFill>
                  <a:srgbClr val="FF3300"/>
                </a:solidFill>
                <a:latin typeface="Times New Roman" charset="0"/>
              </a:rPr>
              <a:t>    </a:t>
            </a:r>
            <a:r>
              <a:rPr lang="en-US" b="1" dirty="0">
                <a:solidFill>
                  <a:schemeClr val="accent2"/>
                </a:solidFill>
                <a:latin typeface="Times New Roman" charset="0"/>
              </a:rPr>
              <a:t>STANDING ON H.P.</a:t>
            </a:r>
          </a:p>
        </p:txBody>
      </p:sp>
      <p:cxnSp>
        <p:nvCxnSpPr>
          <p:cNvPr id="54" name="Straight Arrow Connector 53"/>
          <p:cNvCxnSpPr/>
          <p:nvPr/>
        </p:nvCxnSpPr>
        <p:spPr>
          <a:xfrm flipV="1">
            <a:off x="5181600" y="5486400"/>
            <a:ext cx="9144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16" idx="18"/>
          </p:cNvCxnSpPr>
          <p:nvPr/>
        </p:nvCxnSpPr>
        <p:spPr>
          <a:xfrm>
            <a:off x="7620001" y="2133600"/>
            <a:ext cx="577499" cy="2255420"/>
          </a:xfrm>
          <a:prstGeom prst="line">
            <a:avLst/>
          </a:prstGeom>
        </p:spPr>
        <p:style>
          <a:lnRef idx="1">
            <a:schemeClr val="dk1"/>
          </a:lnRef>
          <a:fillRef idx="0">
            <a:schemeClr val="dk1"/>
          </a:fillRef>
          <a:effectRef idx="0">
            <a:schemeClr val="dk1"/>
          </a:effectRef>
          <a:fontRef idx="minor">
            <a:schemeClr val="tx1"/>
          </a:fontRef>
        </p:style>
      </p:cxnSp>
      <p:pic>
        <p:nvPicPr>
          <p:cNvPr id="56" name="Picture 55" descr="A screenshot of a cell phone&#10;&#10;Description automatically generated">
            <a:extLst>
              <a:ext uri="{FF2B5EF4-FFF2-40B4-BE49-F238E27FC236}">
                <a16:creationId xmlns="" xmlns:a16="http://schemas.microsoft.com/office/drawing/2014/main" id="{EFA49888-E7EF-40A7-9671-6C9A4C4949E4}"/>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57" name="Picture 9" descr="A picture containing drawing&#10;&#10;Description automatically generated">
            <a:extLst>
              <a:ext uri="{FF2B5EF4-FFF2-40B4-BE49-F238E27FC236}">
                <a16:creationId xmlns="" xmlns:a16="http://schemas.microsoft.com/office/drawing/2014/main" id="{3B89AA74-4120-4742-B813-355E6E144BAD}"/>
              </a:ext>
            </a:extLst>
          </p:cNvPr>
          <p:cNvPicPr>
            <a:picLocks noGrp="1" noChangeAspect="1"/>
          </p:cNvPicPr>
          <p:nvPr>
            <p:ph idx="1"/>
          </p:nvPr>
        </p:nvPicPr>
        <p:blipFill>
          <a:blip r:embed="rId3"/>
          <a:stretch>
            <a:fillRect/>
          </a:stretch>
        </p:blipFill>
        <p:spPr>
          <a:xfrm>
            <a:off x="66495" y="-2800"/>
            <a:ext cx="2857500" cy="762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upRigh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ppt_x</p:attrName>
                                        </p:attrNameLst>
                                      </p:cBhvr>
                                      <p:tavLst>
                                        <p:tav tm="0">
                                          <p:val>
                                            <p:strVal val="#ppt_x"/>
                                          </p:val>
                                        </p:tav>
                                        <p:tav tm="100000">
                                          <p:val>
                                            <p:strVal val="#ppt_x"/>
                                          </p:val>
                                        </p:tav>
                                      </p:tavLst>
                                    </p:anim>
                                    <p:anim calcmode="lin" valueType="num">
                                      <p:cBhvr>
                                        <p:cTn id="13" dur="500" fill="hold"/>
                                        <p:tgtEl>
                                          <p:spTgt spid="37"/>
                                        </p:tgtEl>
                                        <p:attrNameLst>
                                          <p:attrName>ppt_y</p:attrName>
                                        </p:attrNameLst>
                                      </p:cBhvr>
                                      <p:tavLst>
                                        <p:tav tm="0">
                                          <p:val>
                                            <p:strVal val="#ppt_y+#ppt_h/2"/>
                                          </p:val>
                                        </p:tav>
                                        <p:tav tm="100000">
                                          <p:val>
                                            <p:strVal val="#ppt_y"/>
                                          </p:val>
                                        </p:tav>
                                      </p:tavLst>
                                    </p:anim>
                                    <p:anim calcmode="lin" valueType="num">
                                      <p:cBhvr>
                                        <p:cTn id="14" dur="500" fill="hold"/>
                                        <p:tgtEl>
                                          <p:spTgt spid="37"/>
                                        </p:tgtEl>
                                        <p:attrNameLst>
                                          <p:attrName>ppt_w</p:attrName>
                                        </p:attrNameLst>
                                      </p:cBhvr>
                                      <p:tavLst>
                                        <p:tav tm="0">
                                          <p:val>
                                            <p:strVal val="#ppt_w"/>
                                          </p:val>
                                        </p:tav>
                                        <p:tav tm="100000">
                                          <p:val>
                                            <p:strVal val="#ppt_w"/>
                                          </p:val>
                                        </p:tav>
                                      </p:tavLst>
                                    </p:anim>
                                    <p:anim calcmode="lin" valueType="num">
                                      <p:cBhvr>
                                        <p:cTn id="15"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p:cTn id="20" dur="500" fill="hold"/>
                                        <p:tgtEl>
                                          <p:spTgt spid="43"/>
                                        </p:tgtEl>
                                        <p:attrNameLst>
                                          <p:attrName>ppt_w</p:attrName>
                                        </p:attrNameLst>
                                      </p:cBhvr>
                                      <p:tavLst>
                                        <p:tav tm="0">
                                          <p:val>
                                            <p:fltVal val="0"/>
                                          </p:val>
                                        </p:tav>
                                        <p:tav tm="100000">
                                          <p:val>
                                            <p:strVal val="#ppt_w"/>
                                          </p:val>
                                        </p:tav>
                                      </p:tavLst>
                                    </p:anim>
                                    <p:anim calcmode="lin" valueType="num">
                                      <p:cBhvr>
                                        <p:cTn id="21"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up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ppt_x</p:attrName>
                                        </p:attrNameLst>
                                      </p:cBhvr>
                                      <p:tavLst>
                                        <p:tav tm="0">
                                          <p:val>
                                            <p:strVal val="#ppt_x"/>
                                          </p:val>
                                        </p:tav>
                                        <p:tav tm="100000">
                                          <p:val>
                                            <p:strVal val="#ppt_x"/>
                                          </p:val>
                                        </p:tav>
                                      </p:tavLst>
                                    </p:anim>
                                    <p:anim calcmode="lin" valueType="num">
                                      <p:cBhvr>
                                        <p:cTn id="43" dur="500" fill="hold"/>
                                        <p:tgtEl>
                                          <p:spTgt spid="9"/>
                                        </p:tgtEl>
                                        <p:attrNameLst>
                                          <p:attrName>ppt_y</p:attrName>
                                        </p:attrNameLst>
                                      </p:cBhvr>
                                      <p:tavLst>
                                        <p:tav tm="0">
                                          <p:val>
                                            <p:strVal val="#ppt_y+#ppt_h/2"/>
                                          </p:val>
                                        </p:tav>
                                        <p:tav tm="100000">
                                          <p:val>
                                            <p:strVal val="#ppt_y"/>
                                          </p:val>
                                        </p:tav>
                                      </p:tavLst>
                                    </p:anim>
                                    <p:anim calcmode="lin" valueType="num">
                                      <p:cBhvr>
                                        <p:cTn id="44" dur="500" fill="hold"/>
                                        <p:tgtEl>
                                          <p:spTgt spid="9"/>
                                        </p:tgtEl>
                                        <p:attrNameLst>
                                          <p:attrName>ppt_w</p:attrName>
                                        </p:attrNameLst>
                                      </p:cBhvr>
                                      <p:tavLst>
                                        <p:tav tm="0">
                                          <p:val>
                                            <p:strVal val="#ppt_w"/>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ppt_w</p:attrName>
                                        </p:attrNameLst>
                                      </p:cBhvr>
                                      <p:tavLst>
                                        <p:tav tm="0">
                                          <p:val>
                                            <p:fltVal val="0"/>
                                          </p:val>
                                        </p:tav>
                                        <p:tav tm="100000">
                                          <p:val>
                                            <p:strVal val="#ppt_w"/>
                                          </p:val>
                                        </p:tav>
                                      </p:tavLst>
                                    </p:anim>
                                    <p:anim calcmode="lin" valueType="num">
                                      <p:cBhvr>
                                        <p:cTn id="51"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strips(down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6"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downRigh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23" presetClass="entr" presetSubtype="32"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p:cTn id="66" dur="500" fill="hold"/>
                                        <p:tgtEl>
                                          <p:spTgt spid="24"/>
                                        </p:tgtEl>
                                        <p:attrNameLst>
                                          <p:attrName>ppt_w</p:attrName>
                                        </p:attrNameLst>
                                      </p:cBhvr>
                                      <p:tavLst>
                                        <p:tav tm="0">
                                          <p:val>
                                            <p:strVal val="4*#ppt_w"/>
                                          </p:val>
                                        </p:tav>
                                        <p:tav tm="100000">
                                          <p:val>
                                            <p:strVal val="#ppt_w"/>
                                          </p:val>
                                        </p:tav>
                                      </p:tavLst>
                                    </p:anim>
                                    <p:anim calcmode="lin" valueType="num">
                                      <p:cBhvr>
                                        <p:cTn id="67" dur="500" fill="hold"/>
                                        <p:tgtEl>
                                          <p:spTgt spid="24"/>
                                        </p:tgtEl>
                                        <p:attrNameLst>
                                          <p:attrName>ppt_h</p:attrName>
                                        </p:attrNameLst>
                                      </p:cBhvr>
                                      <p:tavLst>
                                        <p:tav tm="0">
                                          <p:val>
                                            <p:strVal val="4*#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4"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500" fill="hold"/>
                                        <p:tgtEl>
                                          <p:spTgt spid="27"/>
                                        </p:tgtEl>
                                        <p:attrNameLst>
                                          <p:attrName>ppt_x</p:attrName>
                                        </p:attrNameLst>
                                      </p:cBhvr>
                                      <p:tavLst>
                                        <p:tav tm="0">
                                          <p:val>
                                            <p:strVal val="#ppt_x"/>
                                          </p:val>
                                        </p:tav>
                                        <p:tav tm="100000">
                                          <p:val>
                                            <p:strVal val="#ppt_x"/>
                                          </p:val>
                                        </p:tav>
                                      </p:tavLst>
                                    </p:anim>
                                    <p:anim calcmode="lin" valueType="num">
                                      <p:cBhvr>
                                        <p:cTn id="73" dur="500" fill="hold"/>
                                        <p:tgtEl>
                                          <p:spTgt spid="27"/>
                                        </p:tgtEl>
                                        <p:attrNameLst>
                                          <p:attrName>ppt_y</p:attrName>
                                        </p:attrNameLst>
                                      </p:cBhvr>
                                      <p:tavLst>
                                        <p:tav tm="0">
                                          <p:val>
                                            <p:strVal val="#ppt_y+#ppt_h/2"/>
                                          </p:val>
                                        </p:tav>
                                        <p:tav tm="100000">
                                          <p:val>
                                            <p:strVal val="#ppt_y"/>
                                          </p:val>
                                        </p:tav>
                                      </p:tavLst>
                                    </p:anim>
                                    <p:anim calcmode="lin" valueType="num">
                                      <p:cBhvr>
                                        <p:cTn id="74" dur="500" fill="hold"/>
                                        <p:tgtEl>
                                          <p:spTgt spid="27"/>
                                        </p:tgtEl>
                                        <p:attrNameLst>
                                          <p:attrName>ppt_w</p:attrName>
                                        </p:attrNameLst>
                                      </p:cBhvr>
                                      <p:tavLst>
                                        <p:tav tm="0">
                                          <p:val>
                                            <p:strVal val="#ppt_w"/>
                                          </p:val>
                                        </p:tav>
                                        <p:tav tm="100000">
                                          <p:val>
                                            <p:strVal val="#ppt_w"/>
                                          </p:val>
                                        </p:tav>
                                      </p:tavLst>
                                    </p:anim>
                                    <p:anim calcmode="lin" valueType="num">
                                      <p:cBhvr>
                                        <p:cTn id="75"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strips(downLeft)">
                                      <p:cBhvr>
                                        <p:cTn id="80" dur="500"/>
                                        <p:tgtEl>
                                          <p:spTgt spid="28"/>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strips(downLeft)">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6" fill="hold" grpId="0"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strips(downRight)">
                                      <p:cBhvr>
                                        <p:cTn id="90" dur="500"/>
                                        <p:tgtEl>
                                          <p:spTgt spid="30"/>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6"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strips(downRight)">
                                      <p:cBhvr>
                                        <p:cTn id="95" dur="500"/>
                                        <p:tgtEl>
                                          <p:spTgt spid="31"/>
                                        </p:tgtEl>
                                      </p:cBhvr>
                                    </p:animEffect>
                                  </p:childTnLst>
                                </p:cTn>
                              </p:par>
                            </p:childTnLst>
                          </p:cTn>
                        </p:par>
                        <p:par>
                          <p:cTn id="96" fill="hold">
                            <p:stCondLst>
                              <p:cond delay="500"/>
                            </p:stCondLst>
                            <p:childTnLst>
                              <p:par>
                                <p:cTn id="97" presetID="3" presetClass="entr" presetSubtype="10" fill="hold"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blinds(horizontal)">
                                      <p:cBhvr>
                                        <p:cTn id="9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176315"/>
            <a:ext cx="5410200" cy="948397"/>
          </a:xfrm>
        </p:spPr>
        <p:txBody>
          <a:bodyPr>
            <a:normAutofit/>
          </a:bodyPr>
          <a:lstStyle/>
          <a:p>
            <a:r>
              <a:rPr lang="en-US" sz="3600" b="1" dirty="0">
                <a:solidFill>
                  <a:srgbClr val="C00000"/>
                </a:solidFill>
              </a:rPr>
              <a:t>Isometric View: Pyramid</a:t>
            </a:r>
          </a:p>
        </p:txBody>
      </p:sp>
      <p:pic>
        <p:nvPicPr>
          <p:cNvPr id="4" name="Picture 3"/>
          <p:cNvPicPr>
            <a:picLocks noChangeAspect="1" noChangeArrowheads="1"/>
          </p:cNvPicPr>
          <p:nvPr/>
        </p:nvPicPr>
        <p:blipFill>
          <a:blip r:embed="rId2" cstate="print"/>
          <a:srcRect b="7993"/>
          <a:stretch>
            <a:fillRect/>
          </a:stretch>
        </p:blipFill>
        <p:spPr bwMode="auto">
          <a:xfrm>
            <a:off x="3810000" y="1774722"/>
            <a:ext cx="4572000" cy="3581400"/>
          </a:xfrm>
          <a:prstGeom prst="rect">
            <a:avLst/>
          </a:prstGeom>
          <a:noFill/>
          <a:ln w="9525">
            <a:noFill/>
            <a:miter lim="800000"/>
            <a:headEnd/>
            <a:tailEnd/>
          </a:ln>
        </p:spPr>
      </p:pic>
      <p:cxnSp>
        <p:nvCxnSpPr>
          <p:cNvPr id="6" name="Straight Arrow Connector 5"/>
          <p:cNvCxnSpPr/>
          <p:nvPr/>
        </p:nvCxnSpPr>
        <p:spPr>
          <a:xfrm flipH="1" flipV="1">
            <a:off x="7696200" y="3886200"/>
            <a:ext cx="8382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5" name="Picture 4" descr="A screenshot of a cell phone&#10;&#10;Description automatically generated">
            <a:extLst>
              <a:ext uri="{FF2B5EF4-FFF2-40B4-BE49-F238E27FC236}">
                <a16:creationId xmlns="" xmlns:a16="http://schemas.microsoft.com/office/drawing/2014/main" id="{0B7A2A0D-8F21-4085-880D-5D7CFA9E3216}"/>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7" name="Picture 9" descr="A picture containing drawing&#10;&#10;Description automatically generated">
            <a:extLst>
              <a:ext uri="{FF2B5EF4-FFF2-40B4-BE49-F238E27FC236}">
                <a16:creationId xmlns="" xmlns:a16="http://schemas.microsoft.com/office/drawing/2014/main" id="{B426637B-43F7-4AA6-B9A2-121257A18DB9}"/>
              </a:ext>
            </a:extLst>
          </p:cNvPr>
          <p:cNvPicPr>
            <a:picLocks noGrp="1" noChangeAspect="1"/>
          </p:cNvPicPr>
          <p:nvPr>
            <p:ph idx="1"/>
          </p:nvPr>
        </p:nvPicPr>
        <p:blipFill>
          <a:blip r:embed="rId4"/>
          <a:stretch>
            <a:fillRect/>
          </a:stretch>
        </p:blipFill>
        <p:spPr>
          <a:xfrm>
            <a:off x="66495" y="-2800"/>
            <a:ext cx="2857500" cy="7620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4680" y="365125"/>
            <a:ext cx="5340096" cy="1134491"/>
          </a:xfrm>
        </p:spPr>
        <p:txBody>
          <a:bodyPr>
            <a:normAutofit/>
          </a:bodyPr>
          <a:lstStyle/>
          <a:p>
            <a:r>
              <a:rPr lang="en-US" sz="3600" b="1" dirty="0">
                <a:solidFill>
                  <a:srgbClr val="C00000"/>
                </a:solidFill>
              </a:rPr>
              <a:t>Isometric View: Prism</a:t>
            </a:r>
          </a:p>
        </p:txBody>
      </p:sp>
      <p:pic>
        <p:nvPicPr>
          <p:cNvPr id="4" name="Picture 2"/>
          <p:cNvPicPr>
            <a:picLocks noChangeAspect="1" noChangeArrowheads="1"/>
          </p:cNvPicPr>
          <p:nvPr/>
        </p:nvPicPr>
        <p:blipFill>
          <a:blip r:embed="rId2" cstate="print"/>
          <a:srcRect b="14291"/>
          <a:stretch>
            <a:fillRect/>
          </a:stretch>
        </p:blipFill>
        <p:spPr bwMode="auto">
          <a:xfrm>
            <a:off x="2590800" y="1295400"/>
            <a:ext cx="6858000" cy="2794000"/>
          </a:xfrm>
          <a:prstGeom prst="rect">
            <a:avLst/>
          </a:prstGeom>
          <a:noFill/>
          <a:ln w="9525">
            <a:noFill/>
            <a:miter lim="800000"/>
            <a:headEnd/>
            <a:tailEnd/>
          </a:ln>
        </p:spPr>
      </p:pic>
      <p:sp>
        <p:nvSpPr>
          <p:cNvPr id="5" name="Rectangle 4"/>
          <p:cNvSpPr/>
          <p:nvPr/>
        </p:nvSpPr>
        <p:spPr>
          <a:xfrm>
            <a:off x="6324600" y="1219200"/>
            <a:ext cx="3276600" cy="32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096000" y="4038600"/>
            <a:ext cx="6858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8" name="Picture 7" descr="A screenshot of a cell phone&#10;&#10;Description automatically generated">
            <a:extLst>
              <a:ext uri="{FF2B5EF4-FFF2-40B4-BE49-F238E27FC236}">
                <a16:creationId xmlns="" xmlns:a16="http://schemas.microsoft.com/office/drawing/2014/main" id="{370A3370-7689-49C6-9C2F-72470D4EBB12}"/>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 xmlns:a16="http://schemas.microsoft.com/office/drawing/2014/main" id="{495005C3-91B6-4665-A405-188AEB07112C}"/>
              </a:ext>
            </a:extLst>
          </p:cNvPr>
          <p:cNvPicPr>
            <a:picLocks noChangeAspect="1"/>
          </p:cNvPicPr>
          <p:nvPr/>
        </p:nvPicPr>
        <p:blipFill>
          <a:blip r:embed="rId4"/>
          <a:stretch>
            <a:fillRect/>
          </a:stretch>
        </p:blipFill>
        <p:spPr>
          <a:xfrm>
            <a:off x="66495" y="-2800"/>
            <a:ext cx="28575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8464" y="365125"/>
            <a:ext cx="5024805" cy="463797"/>
          </a:xfrm>
        </p:spPr>
        <p:txBody>
          <a:bodyPr>
            <a:noAutofit/>
          </a:bodyPr>
          <a:lstStyle/>
          <a:p>
            <a:r>
              <a:rPr lang="en-US" sz="3600" b="1" dirty="0">
                <a:solidFill>
                  <a:srgbClr val="C00000"/>
                </a:solidFill>
              </a:rPr>
              <a:t>Isometric View: Cone</a:t>
            </a:r>
          </a:p>
        </p:txBody>
      </p:sp>
      <p:sp>
        <p:nvSpPr>
          <p:cNvPr id="31" name="AutoShape 2"/>
          <p:cNvSpPr>
            <a:spLocks noChangeArrowheads="1"/>
          </p:cNvSpPr>
          <p:nvPr/>
        </p:nvSpPr>
        <p:spPr bwMode="auto">
          <a:xfrm>
            <a:off x="1752600" y="3333315"/>
            <a:ext cx="4800600" cy="2932113"/>
          </a:xfrm>
          <a:prstGeom prst="diamond">
            <a:avLst/>
          </a:prstGeom>
          <a:solidFill>
            <a:schemeClr val="bg1"/>
          </a:solidFill>
          <a:ln w="9525">
            <a:solidFill>
              <a:srgbClr val="00B0F0"/>
            </a:solidFill>
            <a:miter lim="800000"/>
            <a:headEnd/>
            <a:tailEnd/>
          </a:ln>
        </p:spPr>
        <p:txBody>
          <a:bodyPr wrap="none" anchor="ctr"/>
          <a:lstStyle/>
          <a:p>
            <a:endParaRPr lang="en-IN" dirty="0"/>
          </a:p>
        </p:txBody>
      </p:sp>
      <p:sp>
        <p:nvSpPr>
          <p:cNvPr id="32" name="Oval 3"/>
          <p:cNvSpPr>
            <a:spLocks noChangeArrowheads="1"/>
          </p:cNvSpPr>
          <p:nvPr/>
        </p:nvSpPr>
        <p:spPr bwMode="auto">
          <a:xfrm>
            <a:off x="2906714" y="4030227"/>
            <a:ext cx="53975"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3" name="Oval 4"/>
          <p:cNvSpPr>
            <a:spLocks noChangeArrowheads="1"/>
          </p:cNvSpPr>
          <p:nvPr/>
        </p:nvSpPr>
        <p:spPr bwMode="auto">
          <a:xfrm>
            <a:off x="2911476" y="5484377"/>
            <a:ext cx="53975"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4" name="Oval 5"/>
          <p:cNvSpPr>
            <a:spLocks noChangeArrowheads="1"/>
          </p:cNvSpPr>
          <p:nvPr/>
        </p:nvSpPr>
        <p:spPr bwMode="auto">
          <a:xfrm>
            <a:off x="5360989" y="5495489"/>
            <a:ext cx="53975" cy="5238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5" name="Oval 6"/>
          <p:cNvSpPr>
            <a:spLocks noChangeArrowheads="1"/>
          </p:cNvSpPr>
          <p:nvPr/>
        </p:nvSpPr>
        <p:spPr bwMode="auto">
          <a:xfrm>
            <a:off x="5311776" y="4036577"/>
            <a:ext cx="53975"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6" name="Oval 7"/>
          <p:cNvSpPr>
            <a:spLocks noChangeArrowheads="1"/>
          </p:cNvSpPr>
          <p:nvPr/>
        </p:nvSpPr>
        <p:spPr bwMode="auto">
          <a:xfrm>
            <a:off x="4129088" y="6238440"/>
            <a:ext cx="55562"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7" name="Oval 8"/>
          <p:cNvSpPr>
            <a:spLocks noChangeArrowheads="1"/>
          </p:cNvSpPr>
          <p:nvPr/>
        </p:nvSpPr>
        <p:spPr bwMode="auto">
          <a:xfrm>
            <a:off x="4121151" y="3330140"/>
            <a:ext cx="55563"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8" name="Line 9"/>
          <p:cNvSpPr>
            <a:spLocks noChangeShapeType="1"/>
          </p:cNvSpPr>
          <p:nvPr/>
        </p:nvSpPr>
        <p:spPr bwMode="auto">
          <a:xfrm>
            <a:off x="2938464" y="4050864"/>
            <a:ext cx="1203325" cy="2243138"/>
          </a:xfrm>
          <a:prstGeom prst="line">
            <a:avLst/>
          </a:prstGeom>
          <a:ln>
            <a:headEnd type="triangle" w="med" len="me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39" name="Line 10"/>
          <p:cNvSpPr>
            <a:spLocks noChangeShapeType="1"/>
          </p:cNvSpPr>
          <p:nvPr/>
        </p:nvSpPr>
        <p:spPr bwMode="auto">
          <a:xfrm flipH="1">
            <a:off x="4141788" y="4050864"/>
            <a:ext cx="1204912" cy="22431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0" name="Line 11"/>
          <p:cNvSpPr>
            <a:spLocks noChangeShapeType="1"/>
          </p:cNvSpPr>
          <p:nvPr/>
        </p:nvSpPr>
        <p:spPr bwMode="auto">
          <a:xfrm flipH="1">
            <a:off x="2938464" y="3341253"/>
            <a:ext cx="1203325" cy="2185987"/>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1" name="Line 12"/>
          <p:cNvSpPr>
            <a:spLocks noChangeShapeType="1"/>
          </p:cNvSpPr>
          <p:nvPr/>
        </p:nvSpPr>
        <p:spPr bwMode="auto">
          <a:xfrm>
            <a:off x="4141788" y="3341253"/>
            <a:ext cx="1257300" cy="2185987"/>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2" name="Oval 13"/>
          <p:cNvSpPr>
            <a:spLocks noChangeArrowheads="1"/>
          </p:cNvSpPr>
          <p:nvPr/>
        </p:nvSpPr>
        <p:spPr bwMode="auto">
          <a:xfrm>
            <a:off x="3300413" y="4762065"/>
            <a:ext cx="55562"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3" name="Oval 14"/>
          <p:cNvSpPr>
            <a:spLocks noChangeArrowheads="1"/>
          </p:cNvSpPr>
          <p:nvPr/>
        </p:nvSpPr>
        <p:spPr bwMode="auto">
          <a:xfrm>
            <a:off x="4940301" y="4750953"/>
            <a:ext cx="53975" cy="53975"/>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4" name="Text Box 15"/>
          <p:cNvSpPr txBox="1">
            <a:spLocks noChangeArrowheads="1"/>
          </p:cNvSpPr>
          <p:nvPr/>
        </p:nvSpPr>
        <p:spPr bwMode="auto">
          <a:xfrm>
            <a:off x="4033839" y="6415088"/>
            <a:ext cx="312737" cy="366712"/>
          </a:xfrm>
          <a:prstGeom prst="rect">
            <a:avLst/>
          </a:prstGeom>
          <a:noFill/>
          <a:ln w="9525">
            <a:noFill/>
            <a:miter lim="800000"/>
            <a:headEnd/>
            <a:tailEnd/>
          </a:ln>
        </p:spPr>
        <p:txBody>
          <a:bodyPr wrap="none">
            <a:spAutoFit/>
          </a:bodyPr>
          <a:lstStyle/>
          <a:p>
            <a:r>
              <a:rPr lang="en-US" b="1"/>
              <a:t>1</a:t>
            </a:r>
          </a:p>
        </p:txBody>
      </p:sp>
      <p:sp>
        <p:nvSpPr>
          <p:cNvPr id="45" name="Text Box 16"/>
          <p:cNvSpPr txBox="1">
            <a:spLocks noChangeArrowheads="1"/>
          </p:cNvSpPr>
          <p:nvPr/>
        </p:nvSpPr>
        <p:spPr bwMode="auto">
          <a:xfrm>
            <a:off x="4710113" y="4606490"/>
            <a:ext cx="311150" cy="366713"/>
          </a:xfrm>
          <a:prstGeom prst="rect">
            <a:avLst/>
          </a:prstGeom>
          <a:noFill/>
          <a:ln w="9525">
            <a:noFill/>
            <a:miter lim="800000"/>
            <a:headEnd/>
            <a:tailEnd/>
          </a:ln>
        </p:spPr>
        <p:txBody>
          <a:bodyPr wrap="none">
            <a:spAutoFit/>
          </a:bodyPr>
          <a:lstStyle/>
          <a:p>
            <a:r>
              <a:rPr lang="en-US" b="1"/>
              <a:t>4</a:t>
            </a:r>
          </a:p>
        </p:txBody>
      </p:sp>
      <p:sp>
        <p:nvSpPr>
          <p:cNvPr id="46" name="Text Box 17"/>
          <p:cNvSpPr txBox="1">
            <a:spLocks noChangeArrowheads="1"/>
          </p:cNvSpPr>
          <p:nvPr/>
        </p:nvSpPr>
        <p:spPr bwMode="auto">
          <a:xfrm>
            <a:off x="4032250" y="2895601"/>
            <a:ext cx="311150" cy="366713"/>
          </a:xfrm>
          <a:prstGeom prst="rect">
            <a:avLst/>
          </a:prstGeom>
          <a:noFill/>
          <a:ln w="9525">
            <a:noFill/>
            <a:miter lim="800000"/>
            <a:headEnd/>
            <a:tailEnd/>
          </a:ln>
        </p:spPr>
        <p:txBody>
          <a:bodyPr wrap="none">
            <a:spAutoFit/>
          </a:bodyPr>
          <a:lstStyle/>
          <a:p>
            <a:r>
              <a:rPr lang="en-US" b="1" dirty="0"/>
              <a:t>2</a:t>
            </a:r>
          </a:p>
        </p:txBody>
      </p:sp>
      <p:sp>
        <p:nvSpPr>
          <p:cNvPr id="47" name="Text Box 18"/>
          <p:cNvSpPr txBox="1">
            <a:spLocks noChangeArrowheads="1"/>
          </p:cNvSpPr>
          <p:nvPr/>
        </p:nvSpPr>
        <p:spPr bwMode="auto">
          <a:xfrm>
            <a:off x="3370263" y="4641414"/>
            <a:ext cx="311150" cy="368300"/>
          </a:xfrm>
          <a:prstGeom prst="rect">
            <a:avLst/>
          </a:prstGeom>
          <a:noFill/>
          <a:ln w="9525">
            <a:noFill/>
            <a:miter lim="800000"/>
            <a:headEnd/>
            <a:tailEnd/>
          </a:ln>
        </p:spPr>
        <p:txBody>
          <a:bodyPr wrap="none">
            <a:spAutoFit/>
          </a:bodyPr>
          <a:lstStyle/>
          <a:p>
            <a:r>
              <a:rPr lang="en-US" b="1"/>
              <a:t>3</a:t>
            </a:r>
          </a:p>
        </p:txBody>
      </p:sp>
      <p:grpSp>
        <p:nvGrpSpPr>
          <p:cNvPr id="48" name="Group 19"/>
          <p:cNvGrpSpPr>
            <a:grpSpLocks/>
          </p:cNvGrpSpPr>
          <p:nvPr/>
        </p:nvGrpSpPr>
        <p:grpSpPr bwMode="auto">
          <a:xfrm>
            <a:off x="2647951" y="3842903"/>
            <a:ext cx="3064909" cy="1956047"/>
            <a:chOff x="1536" y="1065"/>
            <a:chExt cx="2612" cy="1715"/>
          </a:xfrm>
        </p:grpSpPr>
        <p:sp>
          <p:nvSpPr>
            <p:cNvPr id="49" name="Text Box 20"/>
            <p:cNvSpPr txBox="1">
              <a:spLocks noChangeArrowheads="1"/>
            </p:cNvSpPr>
            <p:nvPr/>
          </p:nvSpPr>
          <p:spPr bwMode="auto">
            <a:xfrm>
              <a:off x="1536" y="1067"/>
              <a:ext cx="276" cy="324"/>
            </a:xfrm>
            <a:prstGeom prst="rect">
              <a:avLst/>
            </a:prstGeom>
            <a:noFill/>
            <a:ln w="9525">
              <a:noFill/>
              <a:miter lim="800000"/>
              <a:headEnd/>
              <a:tailEnd/>
            </a:ln>
          </p:spPr>
          <p:txBody>
            <a:bodyPr wrap="none">
              <a:spAutoFit/>
            </a:bodyPr>
            <a:lstStyle/>
            <a:p>
              <a:r>
                <a:rPr lang="en-US" b="1"/>
                <a:t>A</a:t>
              </a:r>
            </a:p>
          </p:txBody>
        </p:sp>
        <p:sp>
          <p:nvSpPr>
            <p:cNvPr id="50" name="Text Box 21"/>
            <p:cNvSpPr txBox="1">
              <a:spLocks noChangeArrowheads="1"/>
            </p:cNvSpPr>
            <p:nvPr/>
          </p:nvSpPr>
          <p:spPr bwMode="auto">
            <a:xfrm>
              <a:off x="3811" y="1065"/>
              <a:ext cx="268" cy="324"/>
            </a:xfrm>
            <a:prstGeom prst="rect">
              <a:avLst/>
            </a:prstGeom>
            <a:noFill/>
            <a:ln w="9525">
              <a:noFill/>
              <a:miter lim="800000"/>
              <a:headEnd/>
              <a:tailEnd/>
            </a:ln>
          </p:spPr>
          <p:txBody>
            <a:bodyPr wrap="none">
              <a:spAutoFit/>
            </a:bodyPr>
            <a:lstStyle/>
            <a:p>
              <a:r>
                <a:rPr lang="en-US" b="1"/>
                <a:t>B</a:t>
              </a:r>
            </a:p>
          </p:txBody>
        </p:sp>
        <p:sp>
          <p:nvSpPr>
            <p:cNvPr id="51" name="Text Box 22"/>
            <p:cNvSpPr txBox="1">
              <a:spLocks noChangeArrowheads="1"/>
            </p:cNvSpPr>
            <p:nvPr/>
          </p:nvSpPr>
          <p:spPr bwMode="auto">
            <a:xfrm>
              <a:off x="1536" y="2456"/>
              <a:ext cx="282" cy="324"/>
            </a:xfrm>
            <a:prstGeom prst="rect">
              <a:avLst/>
            </a:prstGeom>
            <a:noFill/>
            <a:ln w="9525">
              <a:noFill/>
              <a:miter lim="800000"/>
              <a:headEnd/>
              <a:tailEnd/>
            </a:ln>
          </p:spPr>
          <p:txBody>
            <a:bodyPr wrap="none">
              <a:spAutoFit/>
            </a:bodyPr>
            <a:lstStyle/>
            <a:p>
              <a:r>
                <a:rPr lang="en-US" b="1"/>
                <a:t>D</a:t>
              </a:r>
            </a:p>
          </p:txBody>
        </p:sp>
        <p:sp>
          <p:nvSpPr>
            <p:cNvPr id="52" name="Text Box 23"/>
            <p:cNvSpPr txBox="1">
              <a:spLocks noChangeArrowheads="1"/>
            </p:cNvSpPr>
            <p:nvPr/>
          </p:nvSpPr>
          <p:spPr bwMode="auto">
            <a:xfrm>
              <a:off x="3887" y="2412"/>
              <a:ext cx="261" cy="324"/>
            </a:xfrm>
            <a:prstGeom prst="rect">
              <a:avLst/>
            </a:prstGeom>
            <a:noFill/>
            <a:ln w="9525">
              <a:noFill/>
              <a:miter lim="800000"/>
              <a:headEnd/>
              <a:tailEnd/>
            </a:ln>
          </p:spPr>
          <p:txBody>
            <a:bodyPr wrap="none">
              <a:spAutoFit/>
            </a:bodyPr>
            <a:lstStyle/>
            <a:p>
              <a:r>
                <a:rPr lang="en-US" b="1"/>
                <a:t>C</a:t>
              </a:r>
            </a:p>
          </p:txBody>
        </p:sp>
      </p:grpSp>
      <p:sp>
        <p:nvSpPr>
          <p:cNvPr id="53" name="Arc 24"/>
          <p:cNvSpPr>
            <a:spLocks/>
          </p:cNvSpPr>
          <p:nvPr/>
        </p:nvSpPr>
        <p:spPr bwMode="auto">
          <a:xfrm rot="-2827119">
            <a:off x="3224214" y="3260290"/>
            <a:ext cx="2033587" cy="2354263"/>
          </a:xfrm>
          <a:custGeom>
            <a:avLst/>
            <a:gdLst>
              <a:gd name="T0" fmla="*/ 384349 w 20783"/>
              <a:gd name="T1" fmla="*/ 0 h 21240"/>
              <a:gd name="T2" fmla="*/ 2033587 w 20783"/>
              <a:gd name="T3" fmla="*/ 1702074 h 21240"/>
              <a:gd name="T4" fmla="*/ 0 w 20783"/>
              <a:gd name="T5" fmla="*/ 2354263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19050">
            <a:solidFill>
              <a:schemeClr val="tx1"/>
            </a:solidFill>
            <a:round/>
            <a:headEnd/>
            <a:tailEnd/>
          </a:ln>
        </p:spPr>
        <p:txBody>
          <a:bodyPr wrap="none" anchor="ctr"/>
          <a:lstStyle/>
          <a:p>
            <a:endParaRPr lang="en-IN"/>
          </a:p>
        </p:txBody>
      </p:sp>
      <p:sp>
        <p:nvSpPr>
          <p:cNvPr id="54" name="Arc 25"/>
          <p:cNvSpPr>
            <a:spLocks/>
          </p:cNvSpPr>
          <p:nvPr/>
        </p:nvSpPr>
        <p:spPr bwMode="auto">
          <a:xfrm rot="2753914" flipV="1">
            <a:off x="3251201" y="3981015"/>
            <a:ext cx="2032000" cy="2352675"/>
          </a:xfrm>
          <a:custGeom>
            <a:avLst/>
            <a:gdLst>
              <a:gd name="T0" fmla="*/ 384049 w 20783"/>
              <a:gd name="T1" fmla="*/ 0 h 21240"/>
              <a:gd name="T2" fmla="*/ 2032000 w 20783"/>
              <a:gd name="T3" fmla="*/ 1700926 h 21240"/>
              <a:gd name="T4" fmla="*/ 0 w 20783"/>
              <a:gd name="T5" fmla="*/ 2352675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38100">
            <a:solidFill>
              <a:schemeClr val="tx1"/>
            </a:solidFill>
            <a:round/>
            <a:headEnd/>
            <a:tailEnd/>
          </a:ln>
        </p:spPr>
        <p:txBody>
          <a:bodyPr wrap="none" anchor="ctr"/>
          <a:lstStyle/>
          <a:p>
            <a:endParaRPr lang="en-IN"/>
          </a:p>
        </p:txBody>
      </p:sp>
      <p:sp>
        <p:nvSpPr>
          <p:cNvPr id="55" name="Arc 26"/>
          <p:cNvSpPr>
            <a:spLocks/>
          </p:cNvSpPr>
          <p:nvPr/>
        </p:nvSpPr>
        <p:spPr bwMode="auto">
          <a:xfrm rot="1542945">
            <a:off x="5048250" y="4192152"/>
            <a:ext cx="806450" cy="1231900"/>
          </a:xfrm>
          <a:custGeom>
            <a:avLst/>
            <a:gdLst>
              <a:gd name="T0" fmla="*/ 0 w 21600"/>
              <a:gd name="T1" fmla="*/ 0 h 33488"/>
              <a:gd name="T2" fmla="*/ 673311 w 21600"/>
              <a:gd name="T3" fmla="*/ 1231900 h 33488"/>
              <a:gd name="T4" fmla="*/ 0 w 21600"/>
              <a:gd name="T5" fmla="*/ 794584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38100">
            <a:solidFill>
              <a:schemeClr val="tx1"/>
            </a:solidFill>
            <a:round/>
            <a:headEnd/>
            <a:tailEnd/>
          </a:ln>
        </p:spPr>
        <p:txBody>
          <a:bodyPr wrap="none" anchor="ctr"/>
          <a:lstStyle/>
          <a:p>
            <a:endParaRPr lang="en-IN"/>
          </a:p>
        </p:txBody>
      </p:sp>
      <p:sp>
        <p:nvSpPr>
          <p:cNvPr id="56" name="Arc 27"/>
          <p:cNvSpPr>
            <a:spLocks/>
          </p:cNvSpPr>
          <p:nvPr/>
        </p:nvSpPr>
        <p:spPr bwMode="auto">
          <a:xfrm rot="20057055" flipH="1">
            <a:off x="2466976" y="4193739"/>
            <a:ext cx="809625" cy="1233488"/>
          </a:xfrm>
          <a:custGeom>
            <a:avLst/>
            <a:gdLst>
              <a:gd name="T0" fmla="*/ 0 w 21600"/>
              <a:gd name="T1" fmla="*/ 0 h 33488"/>
              <a:gd name="T2" fmla="*/ 675962 w 21600"/>
              <a:gd name="T3" fmla="*/ 1233488 h 33488"/>
              <a:gd name="T4" fmla="*/ 0 w 21600"/>
              <a:gd name="T5" fmla="*/ 795609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38100">
            <a:solidFill>
              <a:schemeClr val="tx1"/>
            </a:solidFill>
            <a:round/>
            <a:headEnd/>
            <a:tailEnd/>
          </a:ln>
        </p:spPr>
        <p:txBody>
          <a:bodyPr wrap="none" anchor="ctr"/>
          <a:lstStyle/>
          <a:p>
            <a:endParaRPr lang="en-IN"/>
          </a:p>
        </p:txBody>
      </p:sp>
      <p:grpSp>
        <p:nvGrpSpPr>
          <p:cNvPr id="65" name="Group 64"/>
          <p:cNvGrpSpPr/>
          <p:nvPr/>
        </p:nvGrpSpPr>
        <p:grpSpPr>
          <a:xfrm>
            <a:off x="1752600" y="4724400"/>
            <a:ext cx="4800600" cy="1569602"/>
            <a:chOff x="228600" y="4724400"/>
            <a:chExt cx="4800600" cy="1569602"/>
          </a:xfrm>
        </p:grpSpPr>
        <p:cxnSp>
          <p:nvCxnSpPr>
            <p:cNvPr id="59" name="Straight Connector 58"/>
            <p:cNvCxnSpPr>
              <a:stCxn id="31" idx="1"/>
              <a:endCxn id="31" idx="3"/>
            </p:cNvCxnSpPr>
            <p:nvPr/>
          </p:nvCxnSpPr>
          <p:spPr>
            <a:xfrm>
              <a:off x="228600" y="4799371"/>
              <a:ext cx="480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9" idx="1"/>
            </p:cNvCxnSpPr>
            <p:nvPr/>
          </p:nvCxnSpPr>
          <p:spPr>
            <a:xfrm flipH="1" flipV="1">
              <a:off x="2590800" y="4724400"/>
              <a:ext cx="26988" cy="1569602"/>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558648" y="4876800"/>
              <a:ext cx="336952" cy="369332"/>
            </a:xfrm>
            <a:prstGeom prst="rect">
              <a:avLst/>
            </a:prstGeom>
            <a:noFill/>
          </p:spPr>
          <p:txBody>
            <a:bodyPr wrap="none" rtlCol="0">
              <a:spAutoFit/>
            </a:bodyPr>
            <a:lstStyle/>
            <a:p>
              <a:r>
                <a:rPr lang="en-US" dirty="0"/>
                <a:t>O</a:t>
              </a:r>
            </a:p>
          </p:txBody>
        </p:sp>
      </p:grpSp>
      <p:cxnSp>
        <p:nvCxnSpPr>
          <p:cNvPr id="69" name="Straight Connector 68"/>
          <p:cNvCxnSpPr/>
          <p:nvPr/>
        </p:nvCxnSpPr>
        <p:spPr>
          <a:xfrm flipV="1">
            <a:off x="4114800" y="1295400"/>
            <a:ext cx="0" cy="3505200"/>
          </a:xfrm>
          <a:prstGeom prst="line">
            <a:avLst/>
          </a:prstGeom>
          <a:ln w="25400">
            <a:prstDash val="dashDot"/>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2514600" y="1295400"/>
            <a:ext cx="3124200" cy="3276600"/>
            <a:chOff x="990600" y="1295400"/>
            <a:chExt cx="3124200" cy="3276600"/>
          </a:xfrm>
        </p:grpSpPr>
        <p:cxnSp>
          <p:nvCxnSpPr>
            <p:cNvPr id="76" name="Straight Connector 75"/>
            <p:cNvCxnSpPr/>
            <p:nvPr/>
          </p:nvCxnSpPr>
          <p:spPr>
            <a:xfrm flipH="1">
              <a:off x="990600" y="1295400"/>
              <a:ext cx="1600200" cy="327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590800" y="1295400"/>
              <a:ext cx="1524000" cy="304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0" name="Picture 3"/>
          <p:cNvPicPr>
            <a:picLocks noChangeAspect="1" noChangeArrowheads="1"/>
          </p:cNvPicPr>
          <p:nvPr/>
        </p:nvPicPr>
        <p:blipFill>
          <a:blip r:embed="rId2" cstate="print"/>
          <a:srcRect b="7764"/>
          <a:stretch>
            <a:fillRect/>
          </a:stretch>
        </p:blipFill>
        <p:spPr bwMode="auto">
          <a:xfrm>
            <a:off x="6248400" y="866228"/>
            <a:ext cx="4267200" cy="3629572"/>
          </a:xfrm>
          <a:prstGeom prst="rect">
            <a:avLst/>
          </a:prstGeom>
          <a:noFill/>
          <a:ln w="9525">
            <a:noFill/>
            <a:miter lim="800000"/>
            <a:headEnd/>
            <a:tailEnd/>
          </a:ln>
        </p:spPr>
      </p:pic>
      <p:grpSp>
        <p:nvGrpSpPr>
          <p:cNvPr id="85" name="Group 84"/>
          <p:cNvGrpSpPr/>
          <p:nvPr/>
        </p:nvGrpSpPr>
        <p:grpSpPr>
          <a:xfrm>
            <a:off x="2656047" y="3656611"/>
            <a:ext cx="2878209" cy="467372"/>
            <a:chOff x="1132046" y="3656611"/>
            <a:chExt cx="2878209" cy="467372"/>
          </a:xfrm>
        </p:grpSpPr>
        <p:sp>
          <p:nvSpPr>
            <p:cNvPr id="82" name="Rectangle 81"/>
            <p:cNvSpPr/>
            <p:nvPr/>
          </p:nvSpPr>
          <p:spPr>
            <a:xfrm rot="19335103">
              <a:off x="1132046" y="3656611"/>
              <a:ext cx="1775165" cy="4673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rot="1796781">
              <a:off x="2362660" y="3697589"/>
              <a:ext cx="1647595" cy="3906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7" name="Picture 56" descr="A screenshot of a cell phone&#10;&#10;Description automatically generated">
            <a:extLst>
              <a:ext uri="{FF2B5EF4-FFF2-40B4-BE49-F238E27FC236}">
                <a16:creationId xmlns="" xmlns:a16="http://schemas.microsoft.com/office/drawing/2014/main" id="{E49BD62D-F32A-46B2-B98E-FC6561E4EF4D}"/>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58" name="Picture 9" descr="A picture containing drawing&#10;&#10;Description automatically generated">
            <a:extLst>
              <a:ext uri="{FF2B5EF4-FFF2-40B4-BE49-F238E27FC236}">
                <a16:creationId xmlns="" xmlns:a16="http://schemas.microsoft.com/office/drawing/2014/main" id="{5CD77935-2F9D-4BFF-8301-886B56B46956}"/>
              </a:ext>
            </a:extLst>
          </p:cNvPr>
          <p:cNvPicPr>
            <a:picLocks noGrp="1" noChangeAspect="1"/>
          </p:cNvPicPr>
          <p:nvPr>
            <p:ph idx="1"/>
          </p:nvPr>
        </p:nvPicPr>
        <p:blipFill>
          <a:blip r:embed="rId4"/>
          <a:stretch>
            <a:fillRect/>
          </a:stretch>
        </p:blipFill>
        <p:spPr>
          <a:xfrm>
            <a:off x="66495" y="-2800"/>
            <a:ext cx="2857500" cy="762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strVal val="4*#ppt_w"/>
                                          </p:val>
                                        </p:tav>
                                        <p:tav tm="100000">
                                          <p:val>
                                            <p:strVal val="#ppt_w"/>
                                          </p:val>
                                        </p:tav>
                                      </p:tavLst>
                                    </p:anim>
                                    <p:anim calcmode="lin" valueType="num">
                                      <p:cBhvr>
                                        <p:cTn id="14" dur="500" fill="hold"/>
                                        <p:tgtEl>
                                          <p:spTgt spid="32"/>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strVal val="4*#ppt_w"/>
                                          </p:val>
                                        </p:tav>
                                        <p:tav tm="100000">
                                          <p:val>
                                            <p:strVal val="#ppt_w"/>
                                          </p:val>
                                        </p:tav>
                                      </p:tavLst>
                                    </p:anim>
                                    <p:anim calcmode="lin" valueType="num">
                                      <p:cBhvr>
                                        <p:cTn id="20" dur="500" fill="hold"/>
                                        <p:tgtEl>
                                          <p:spTgt spid="35"/>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strVal val="4*#ppt_w"/>
                                          </p:val>
                                        </p:tav>
                                        <p:tav tm="100000">
                                          <p:val>
                                            <p:strVal val="#ppt_w"/>
                                          </p:val>
                                        </p:tav>
                                      </p:tavLst>
                                    </p:anim>
                                    <p:anim calcmode="lin" valueType="num">
                                      <p:cBhvr>
                                        <p:cTn id="26" dur="500" fill="hold"/>
                                        <p:tgtEl>
                                          <p:spTgt spid="34"/>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500" fill="hold"/>
                                        <p:tgtEl>
                                          <p:spTgt spid="33"/>
                                        </p:tgtEl>
                                        <p:attrNameLst>
                                          <p:attrName>ppt_w</p:attrName>
                                        </p:attrNameLst>
                                      </p:cBhvr>
                                      <p:tavLst>
                                        <p:tav tm="0">
                                          <p:val>
                                            <p:strVal val="4*#ppt_w"/>
                                          </p:val>
                                        </p:tav>
                                        <p:tav tm="100000">
                                          <p:val>
                                            <p:strVal val="#ppt_w"/>
                                          </p:val>
                                        </p:tav>
                                      </p:tavLst>
                                    </p:anim>
                                    <p:anim calcmode="lin" valueType="num">
                                      <p:cBhvr>
                                        <p:cTn id="32" dur="500" fill="hold"/>
                                        <p:tgtEl>
                                          <p:spTgt spid="33"/>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strVal val="4*#ppt_w"/>
                                          </p:val>
                                        </p:tav>
                                        <p:tav tm="100000">
                                          <p:val>
                                            <p:strVal val="#ppt_w"/>
                                          </p:val>
                                        </p:tav>
                                      </p:tavLst>
                                    </p:anim>
                                    <p:anim calcmode="lin" valueType="num">
                                      <p:cBhvr>
                                        <p:cTn id="38" dur="500" fill="hold"/>
                                        <p:tgtEl>
                                          <p:spTgt spid="48"/>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strVal val="4*#ppt_w"/>
                                          </p:val>
                                        </p:tav>
                                        <p:tav tm="100000">
                                          <p:val>
                                            <p:strVal val="#ppt_w"/>
                                          </p:val>
                                        </p:tav>
                                      </p:tavLst>
                                    </p:anim>
                                    <p:anim calcmode="lin" valueType="num">
                                      <p:cBhvr>
                                        <p:cTn id="44" dur="500" fill="hold"/>
                                        <p:tgtEl>
                                          <p:spTgt spid="36"/>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strVal val="4*#ppt_w"/>
                                          </p:val>
                                        </p:tav>
                                        <p:tav tm="100000">
                                          <p:val>
                                            <p:strVal val="#ppt_w"/>
                                          </p:val>
                                        </p:tav>
                                      </p:tavLst>
                                    </p:anim>
                                    <p:anim calcmode="lin" valueType="num">
                                      <p:cBhvr>
                                        <p:cTn id="50" dur="500" fill="hold"/>
                                        <p:tgtEl>
                                          <p:spTgt spid="37"/>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strips(upLeft)">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3"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strips(upRight)">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strips(downLeft)">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6"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strips(downRight)">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32"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strVal val="4*#ppt_w"/>
                                          </p:val>
                                        </p:tav>
                                        <p:tav tm="100000">
                                          <p:val>
                                            <p:strVal val="#ppt_w"/>
                                          </p:val>
                                        </p:tav>
                                      </p:tavLst>
                                    </p:anim>
                                    <p:anim calcmode="lin" valueType="num">
                                      <p:cBhvr>
                                        <p:cTn id="76" dur="500" fill="hold"/>
                                        <p:tgtEl>
                                          <p:spTgt spid="42"/>
                                        </p:tgtEl>
                                        <p:attrNameLst>
                                          <p:attrName>ppt_h</p:attrName>
                                        </p:attrNameLst>
                                      </p:cBhvr>
                                      <p:tavLst>
                                        <p:tav tm="0">
                                          <p:val>
                                            <p:strVal val="4*#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3" presetClass="entr" presetSubtype="32"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p:cTn id="81" dur="500" fill="hold"/>
                                        <p:tgtEl>
                                          <p:spTgt spid="43"/>
                                        </p:tgtEl>
                                        <p:attrNameLst>
                                          <p:attrName>ppt_w</p:attrName>
                                        </p:attrNameLst>
                                      </p:cBhvr>
                                      <p:tavLst>
                                        <p:tav tm="0">
                                          <p:val>
                                            <p:strVal val="4*#ppt_w"/>
                                          </p:val>
                                        </p:tav>
                                        <p:tav tm="100000">
                                          <p:val>
                                            <p:strVal val="#ppt_w"/>
                                          </p:val>
                                        </p:tav>
                                      </p:tavLst>
                                    </p:anim>
                                    <p:anim calcmode="lin" valueType="num">
                                      <p:cBhvr>
                                        <p:cTn id="82" dur="500" fill="hold"/>
                                        <p:tgtEl>
                                          <p:spTgt spid="43"/>
                                        </p:tgtEl>
                                        <p:attrNameLst>
                                          <p:attrName>ppt_h</p:attrName>
                                        </p:attrNameLst>
                                      </p:cBhvr>
                                      <p:tavLst>
                                        <p:tav tm="0">
                                          <p:val>
                                            <p:strVal val="4*#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528"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 calcmode="lin" valueType="num">
                                      <p:cBhvr>
                                        <p:cTn id="89" dur="500" fill="hold"/>
                                        <p:tgtEl>
                                          <p:spTgt spid="44"/>
                                        </p:tgtEl>
                                        <p:attrNameLst>
                                          <p:attrName>ppt_x</p:attrName>
                                        </p:attrNameLst>
                                      </p:cBhvr>
                                      <p:tavLst>
                                        <p:tav tm="0">
                                          <p:val>
                                            <p:fltVal val="0.5"/>
                                          </p:val>
                                        </p:tav>
                                        <p:tav tm="100000">
                                          <p:val>
                                            <p:strVal val="#ppt_x"/>
                                          </p:val>
                                        </p:tav>
                                      </p:tavLst>
                                    </p:anim>
                                    <p:anim calcmode="lin" valueType="num">
                                      <p:cBhvr>
                                        <p:cTn id="90" dur="500" fill="hold"/>
                                        <p:tgtEl>
                                          <p:spTgt spid="44"/>
                                        </p:tgtEl>
                                        <p:attrNameLst>
                                          <p:attrName>ppt_y</p:attrName>
                                        </p:attrNameLst>
                                      </p:cBhvr>
                                      <p:tavLst>
                                        <p:tav tm="0">
                                          <p:val>
                                            <p:fltVal val="0.5"/>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528"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p:cTn id="95" dur="500" fill="hold"/>
                                        <p:tgtEl>
                                          <p:spTgt spid="46"/>
                                        </p:tgtEl>
                                        <p:attrNameLst>
                                          <p:attrName>ppt_w</p:attrName>
                                        </p:attrNameLst>
                                      </p:cBhvr>
                                      <p:tavLst>
                                        <p:tav tm="0">
                                          <p:val>
                                            <p:fltVal val="0"/>
                                          </p:val>
                                        </p:tav>
                                        <p:tav tm="100000">
                                          <p:val>
                                            <p:strVal val="#ppt_w"/>
                                          </p:val>
                                        </p:tav>
                                      </p:tavLst>
                                    </p:anim>
                                    <p:anim calcmode="lin" valueType="num">
                                      <p:cBhvr>
                                        <p:cTn id="96" dur="500" fill="hold"/>
                                        <p:tgtEl>
                                          <p:spTgt spid="46"/>
                                        </p:tgtEl>
                                        <p:attrNameLst>
                                          <p:attrName>ppt_h</p:attrName>
                                        </p:attrNameLst>
                                      </p:cBhvr>
                                      <p:tavLst>
                                        <p:tav tm="0">
                                          <p:val>
                                            <p:fltVal val="0"/>
                                          </p:val>
                                        </p:tav>
                                        <p:tav tm="100000">
                                          <p:val>
                                            <p:strVal val="#ppt_h"/>
                                          </p:val>
                                        </p:tav>
                                      </p:tavLst>
                                    </p:anim>
                                    <p:anim calcmode="lin" valueType="num">
                                      <p:cBhvr>
                                        <p:cTn id="97" dur="500" fill="hold"/>
                                        <p:tgtEl>
                                          <p:spTgt spid="46"/>
                                        </p:tgtEl>
                                        <p:attrNameLst>
                                          <p:attrName>ppt_x</p:attrName>
                                        </p:attrNameLst>
                                      </p:cBhvr>
                                      <p:tavLst>
                                        <p:tav tm="0">
                                          <p:val>
                                            <p:fltVal val="0.5"/>
                                          </p:val>
                                        </p:tav>
                                        <p:tav tm="100000">
                                          <p:val>
                                            <p:strVal val="#ppt_x"/>
                                          </p:val>
                                        </p:tav>
                                      </p:tavLst>
                                    </p:anim>
                                    <p:anim calcmode="lin" valueType="num">
                                      <p:cBhvr>
                                        <p:cTn id="98" dur="500" fill="hold"/>
                                        <p:tgtEl>
                                          <p:spTgt spid="46"/>
                                        </p:tgtEl>
                                        <p:attrNameLst>
                                          <p:attrName>ppt_y</p:attrName>
                                        </p:attrNameLst>
                                      </p:cBhvr>
                                      <p:tavLst>
                                        <p:tav tm="0">
                                          <p:val>
                                            <p:fltVal val="0.5"/>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3" presetClass="entr" presetSubtype="528" fill="hold" grpId="0" nodeType="clickEffect">
                                  <p:stCondLst>
                                    <p:cond delay="0"/>
                                  </p:stCondLst>
                                  <p:childTnLst>
                                    <p:set>
                                      <p:cBhvr>
                                        <p:cTn id="102" dur="1" fill="hold">
                                          <p:stCondLst>
                                            <p:cond delay="0"/>
                                          </p:stCondLst>
                                        </p:cTn>
                                        <p:tgtEl>
                                          <p:spTgt spid="47"/>
                                        </p:tgtEl>
                                        <p:attrNameLst>
                                          <p:attrName>style.visibility</p:attrName>
                                        </p:attrNameLst>
                                      </p:cBhvr>
                                      <p:to>
                                        <p:strVal val="visible"/>
                                      </p:to>
                                    </p:set>
                                    <p:anim calcmode="lin" valueType="num">
                                      <p:cBhvr>
                                        <p:cTn id="103" dur="500" fill="hold"/>
                                        <p:tgtEl>
                                          <p:spTgt spid="47"/>
                                        </p:tgtEl>
                                        <p:attrNameLst>
                                          <p:attrName>ppt_w</p:attrName>
                                        </p:attrNameLst>
                                      </p:cBhvr>
                                      <p:tavLst>
                                        <p:tav tm="0">
                                          <p:val>
                                            <p:fltVal val="0"/>
                                          </p:val>
                                        </p:tav>
                                        <p:tav tm="100000">
                                          <p:val>
                                            <p:strVal val="#ppt_w"/>
                                          </p:val>
                                        </p:tav>
                                      </p:tavLst>
                                    </p:anim>
                                    <p:anim calcmode="lin" valueType="num">
                                      <p:cBhvr>
                                        <p:cTn id="104" dur="500" fill="hold"/>
                                        <p:tgtEl>
                                          <p:spTgt spid="47"/>
                                        </p:tgtEl>
                                        <p:attrNameLst>
                                          <p:attrName>ppt_h</p:attrName>
                                        </p:attrNameLst>
                                      </p:cBhvr>
                                      <p:tavLst>
                                        <p:tav tm="0">
                                          <p:val>
                                            <p:fltVal val="0"/>
                                          </p:val>
                                        </p:tav>
                                        <p:tav tm="100000">
                                          <p:val>
                                            <p:strVal val="#ppt_h"/>
                                          </p:val>
                                        </p:tav>
                                      </p:tavLst>
                                    </p:anim>
                                    <p:anim calcmode="lin" valueType="num">
                                      <p:cBhvr>
                                        <p:cTn id="105" dur="500" fill="hold"/>
                                        <p:tgtEl>
                                          <p:spTgt spid="47"/>
                                        </p:tgtEl>
                                        <p:attrNameLst>
                                          <p:attrName>ppt_x</p:attrName>
                                        </p:attrNameLst>
                                      </p:cBhvr>
                                      <p:tavLst>
                                        <p:tav tm="0">
                                          <p:val>
                                            <p:fltVal val="0.5"/>
                                          </p:val>
                                        </p:tav>
                                        <p:tav tm="100000">
                                          <p:val>
                                            <p:strVal val="#ppt_x"/>
                                          </p:val>
                                        </p:tav>
                                      </p:tavLst>
                                    </p:anim>
                                    <p:anim calcmode="lin" valueType="num">
                                      <p:cBhvr>
                                        <p:cTn id="106" dur="500" fill="hold"/>
                                        <p:tgtEl>
                                          <p:spTgt spid="47"/>
                                        </p:tgtEl>
                                        <p:attrNameLst>
                                          <p:attrName>ppt_y</p:attrName>
                                        </p:attrNameLst>
                                      </p:cBhvr>
                                      <p:tavLst>
                                        <p:tav tm="0">
                                          <p:val>
                                            <p:fltVal val="0.5"/>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3" presetClass="entr" presetSubtype="528" fill="hold" grpId="0" nodeType="click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p:cTn id="111" dur="500" fill="hold"/>
                                        <p:tgtEl>
                                          <p:spTgt spid="45"/>
                                        </p:tgtEl>
                                        <p:attrNameLst>
                                          <p:attrName>ppt_w</p:attrName>
                                        </p:attrNameLst>
                                      </p:cBhvr>
                                      <p:tavLst>
                                        <p:tav tm="0">
                                          <p:val>
                                            <p:fltVal val="0"/>
                                          </p:val>
                                        </p:tav>
                                        <p:tav tm="100000">
                                          <p:val>
                                            <p:strVal val="#ppt_w"/>
                                          </p:val>
                                        </p:tav>
                                      </p:tavLst>
                                    </p:anim>
                                    <p:anim calcmode="lin" valueType="num">
                                      <p:cBhvr>
                                        <p:cTn id="112" dur="500" fill="hold"/>
                                        <p:tgtEl>
                                          <p:spTgt spid="45"/>
                                        </p:tgtEl>
                                        <p:attrNameLst>
                                          <p:attrName>ppt_h</p:attrName>
                                        </p:attrNameLst>
                                      </p:cBhvr>
                                      <p:tavLst>
                                        <p:tav tm="0">
                                          <p:val>
                                            <p:fltVal val="0"/>
                                          </p:val>
                                        </p:tav>
                                        <p:tav tm="100000">
                                          <p:val>
                                            <p:strVal val="#ppt_h"/>
                                          </p:val>
                                        </p:tav>
                                      </p:tavLst>
                                    </p:anim>
                                    <p:anim calcmode="lin" valueType="num">
                                      <p:cBhvr>
                                        <p:cTn id="113" dur="500" fill="hold"/>
                                        <p:tgtEl>
                                          <p:spTgt spid="45"/>
                                        </p:tgtEl>
                                        <p:attrNameLst>
                                          <p:attrName>ppt_x</p:attrName>
                                        </p:attrNameLst>
                                      </p:cBhvr>
                                      <p:tavLst>
                                        <p:tav tm="0">
                                          <p:val>
                                            <p:fltVal val="0.5"/>
                                          </p:val>
                                        </p:tav>
                                        <p:tav tm="100000">
                                          <p:val>
                                            <p:strVal val="#ppt_x"/>
                                          </p:val>
                                        </p:tav>
                                      </p:tavLst>
                                    </p:anim>
                                    <p:anim calcmode="lin" valueType="num">
                                      <p:cBhvr>
                                        <p:cTn id="114" dur="500" fill="hold"/>
                                        <p:tgtEl>
                                          <p:spTgt spid="45"/>
                                        </p:tgtEl>
                                        <p:attrNameLst>
                                          <p:attrName>ppt_y</p:attrName>
                                        </p:attrNameLst>
                                      </p:cBhvr>
                                      <p:tavLst>
                                        <p:tav tm="0">
                                          <p:val>
                                            <p:fltVal val="0.5"/>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8" presetClass="entr" presetSubtype="6" fill="hold" grpId="0" nodeType="clickEffect">
                                  <p:stCondLst>
                                    <p:cond delay="0"/>
                                  </p:stCondLst>
                                  <p:childTnLst>
                                    <p:set>
                                      <p:cBhvr>
                                        <p:cTn id="118" dur="1" fill="hold">
                                          <p:stCondLst>
                                            <p:cond delay="0"/>
                                          </p:stCondLst>
                                        </p:cTn>
                                        <p:tgtEl>
                                          <p:spTgt spid="53"/>
                                        </p:tgtEl>
                                        <p:attrNameLst>
                                          <p:attrName>style.visibility</p:attrName>
                                        </p:attrNameLst>
                                      </p:cBhvr>
                                      <p:to>
                                        <p:strVal val="visible"/>
                                      </p:to>
                                    </p:set>
                                    <p:animEffect transition="in" filter="strips(downRight)">
                                      <p:cBhvr>
                                        <p:cTn id="119" dur="500"/>
                                        <p:tgtEl>
                                          <p:spTgt spid="53"/>
                                        </p:tgtEl>
                                      </p:cBhvr>
                                    </p:animEffect>
                                  </p:childTnLst>
                                </p:cTn>
                              </p:par>
                            </p:childTnLst>
                          </p:cTn>
                        </p:par>
                      </p:childTnLst>
                    </p:cTn>
                  </p:par>
                  <p:par>
                    <p:cTn id="120" fill="hold">
                      <p:stCondLst>
                        <p:cond delay="indefinite"/>
                      </p:stCondLst>
                      <p:childTnLst>
                        <p:par>
                          <p:cTn id="121" fill="hold">
                            <p:stCondLst>
                              <p:cond delay="0"/>
                            </p:stCondLst>
                            <p:childTnLst>
                              <p:par>
                                <p:cTn id="122" presetID="18" presetClass="entr" presetSubtype="9" fill="hold" grpId="0" nodeType="clickEffect">
                                  <p:stCondLst>
                                    <p:cond delay="0"/>
                                  </p:stCondLst>
                                  <p:childTnLst>
                                    <p:set>
                                      <p:cBhvr>
                                        <p:cTn id="123" dur="1" fill="hold">
                                          <p:stCondLst>
                                            <p:cond delay="0"/>
                                          </p:stCondLst>
                                        </p:cTn>
                                        <p:tgtEl>
                                          <p:spTgt spid="54"/>
                                        </p:tgtEl>
                                        <p:attrNameLst>
                                          <p:attrName>style.visibility</p:attrName>
                                        </p:attrNameLst>
                                      </p:cBhvr>
                                      <p:to>
                                        <p:strVal val="visible"/>
                                      </p:to>
                                    </p:set>
                                    <p:animEffect transition="in" filter="strips(upLeft)">
                                      <p:cBhvr>
                                        <p:cTn id="124" dur="500"/>
                                        <p:tgtEl>
                                          <p:spTgt spid="54"/>
                                        </p:tgtEl>
                                      </p:cBhvr>
                                    </p:animEffect>
                                  </p:childTnLst>
                                </p:cTn>
                              </p:par>
                            </p:childTnLst>
                          </p:cTn>
                        </p:par>
                      </p:childTnLst>
                    </p:cTn>
                  </p:par>
                  <p:par>
                    <p:cTn id="125" fill="hold">
                      <p:stCondLst>
                        <p:cond delay="indefinite"/>
                      </p:stCondLst>
                      <p:childTnLst>
                        <p:par>
                          <p:cTn id="126" fill="hold">
                            <p:stCondLst>
                              <p:cond delay="0"/>
                            </p:stCondLst>
                            <p:childTnLst>
                              <p:par>
                                <p:cTn id="127" presetID="18" presetClass="entr" presetSubtype="3"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strips(upRight)">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18" presetClass="entr" presetSubtype="6" fill="hold" grpId="0" nodeType="clickEffect">
                                  <p:stCondLst>
                                    <p:cond delay="0"/>
                                  </p:stCondLst>
                                  <p:childTnLst>
                                    <p:set>
                                      <p:cBhvr>
                                        <p:cTn id="133" dur="1" fill="hold">
                                          <p:stCondLst>
                                            <p:cond delay="0"/>
                                          </p:stCondLst>
                                        </p:cTn>
                                        <p:tgtEl>
                                          <p:spTgt spid="56"/>
                                        </p:tgtEl>
                                        <p:attrNameLst>
                                          <p:attrName>style.visibility</p:attrName>
                                        </p:attrNameLst>
                                      </p:cBhvr>
                                      <p:to>
                                        <p:strVal val="visible"/>
                                      </p:to>
                                    </p:set>
                                    <p:animEffect transition="in" filter="strips(downRight)">
                                      <p:cBhvr>
                                        <p:cTn id="134" dur="500"/>
                                        <p:tgtEl>
                                          <p:spTgt spid="56"/>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65"/>
                                        </p:tgtEl>
                                        <p:attrNameLst>
                                          <p:attrName>style.visibility</p:attrName>
                                        </p:attrNameLst>
                                      </p:cBhvr>
                                      <p:to>
                                        <p:strVal val="visible"/>
                                      </p:to>
                                    </p:set>
                                    <p:animEffect transition="in" filter="blinds(horizontal)">
                                      <p:cBhvr>
                                        <p:cTn id="139" dur="500"/>
                                        <p:tgtEl>
                                          <p:spTgt spid="6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nodeType="clickEffect">
                                  <p:stCondLst>
                                    <p:cond delay="0"/>
                                  </p:stCondLst>
                                  <p:childTnLst>
                                    <p:set>
                                      <p:cBhvr>
                                        <p:cTn id="143" dur="1" fill="hold">
                                          <p:stCondLst>
                                            <p:cond delay="0"/>
                                          </p:stCondLst>
                                        </p:cTn>
                                        <p:tgtEl>
                                          <p:spTgt spid="69"/>
                                        </p:tgtEl>
                                        <p:attrNameLst>
                                          <p:attrName>style.visibility</p:attrName>
                                        </p:attrNameLst>
                                      </p:cBhvr>
                                      <p:to>
                                        <p:strVal val="visible"/>
                                      </p:to>
                                    </p:set>
                                    <p:animEffect transition="in" filter="wipe(down)">
                                      <p:cBhvr>
                                        <p:cTn id="144" dur="500"/>
                                        <p:tgtEl>
                                          <p:spTgt spid="69"/>
                                        </p:tgtEl>
                                      </p:cBhvr>
                                    </p:animEffect>
                                  </p:childTnLst>
                                </p:cTn>
                              </p:par>
                            </p:childTnLst>
                          </p:cTn>
                        </p:par>
                      </p:childTnLst>
                    </p:cTn>
                  </p:par>
                  <p:par>
                    <p:cTn id="145" fill="hold">
                      <p:stCondLst>
                        <p:cond delay="indefinite"/>
                      </p:stCondLst>
                      <p:childTnLst>
                        <p:par>
                          <p:cTn id="146" fill="hold">
                            <p:stCondLst>
                              <p:cond delay="0"/>
                            </p:stCondLst>
                            <p:childTnLst>
                              <p:par>
                                <p:cTn id="147" presetID="20" presetClass="entr" presetSubtype="0" fill="hold" nodeType="clickEffect">
                                  <p:stCondLst>
                                    <p:cond delay="0"/>
                                  </p:stCondLst>
                                  <p:childTnLst>
                                    <p:set>
                                      <p:cBhvr>
                                        <p:cTn id="148" dur="1" fill="hold">
                                          <p:stCondLst>
                                            <p:cond delay="0"/>
                                          </p:stCondLst>
                                        </p:cTn>
                                        <p:tgtEl>
                                          <p:spTgt spid="79"/>
                                        </p:tgtEl>
                                        <p:attrNameLst>
                                          <p:attrName>style.visibility</p:attrName>
                                        </p:attrNameLst>
                                      </p:cBhvr>
                                      <p:to>
                                        <p:strVal val="visible"/>
                                      </p:to>
                                    </p:set>
                                    <p:animEffect transition="in" filter="wedge">
                                      <p:cBhvr>
                                        <p:cTn id="149" dur="2000"/>
                                        <p:tgtEl>
                                          <p:spTgt spid="79"/>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nodeType="clickEffect">
                                  <p:stCondLst>
                                    <p:cond delay="0"/>
                                  </p:stCondLst>
                                  <p:childTnLst>
                                    <p:set>
                                      <p:cBhvr>
                                        <p:cTn id="153" dur="1" fill="hold">
                                          <p:stCondLst>
                                            <p:cond delay="0"/>
                                          </p:stCondLst>
                                        </p:cTn>
                                        <p:tgtEl>
                                          <p:spTgt spid="85"/>
                                        </p:tgtEl>
                                        <p:attrNameLst>
                                          <p:attrName>style.visibility</p:attrName>
                                        </p:attrNameLst>
                                      </p:cBhvr>
                                      <p:to>
                                        <p:strVal val="visible"/>
                                      </p:to>
                                    </p:set>
                                    <p:animEffect transition="in" filter="blinds(horizontal)">
                                      <p:cBhvr>
                                        <p:cTn id="154" dur="500"/>
                                        <p:tgtEl>
                                          <p:spTgt spid="85"/>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nodeType="clickEffect">
                                  <p:stCondLst>
                                    <p:cond delay="0"/>
                                  </p:stCondLst>
                                  <p:childTnLst>
                                    <p:set>
                                      <p:cBhvr>
                                        <p:cTn id="158" dur="1" fill="hold">
                                          <p:stCondLst>
                                            <p:cond delay="0"/>
                                          </p:stCondLst>
                                        </p:cTn>
                                        <p:tgtEl>
                                          <p:spTgt spid="80"/>
                                        </p:tgtEl>
                                        <p:attrNameLst>
                                          <p:attrName>style.visibility</p:attrName>
                                        </p:attrNameLst>
                                      </p:cBhvr>
                                      <p:to>
                                        <p:strVal val="visible"/>
                                      </p:to>
                                    </p:set>
                                    <p:animEffect transition="in" filter="blinds(horizontal)">
                                      <p:cBhvr>
                                        <p:cTn id="15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utoUpdateAnimBg="0"/>
      <p:bldP spid="45" grpId="0" autoUpdateAnimBg="0"/>
      <p:bldP spid="46" grpId="0" autoUpdateAnimBg="0"/>
      <p:bldP spid="47" grpId="0" autoUpdateAnimBg="0"/>
      <p:bldP spid="53" grpId="0" animBg="1"/>
      <p:bldP spid="54" grpId="0" animBg="1"/>
      <p:bldP spid="55" grpId="0" animBg="1"/>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3386" y="365125"/>
            <a:ext cx="5573713" cy="341313"/>
          </a:xfrm>
        </p:spPr>
        <p:txBody>
          <a:bodyPr>
            <a:noAutofit/>
          </a:bodyPr>
          <a:lstStyle/>
          <a:p>
            <a:r>
              <a:rPr lang="en-US" sz="3600" b="1" dirty="0">
                <a:solidFill>
                  <a:srgbClr val="C00000"/>
                </a:solidFill>
              </a:rPr>
              <a:t>Isometric View: Cylinder</a:t>
            </a:r>
          </a:p>
        </p:txBody>
      </p:sp>
      <p:sp>
        <p:nvSpPr>
          <p:cNvPr id="4" name="Freeform 2"/>
          <p:cNvSpPr>
            <a:spLocks/>
          </p:cNvSpPr>
          <p:nvPr/>
        </p:nvSpPr>
        <p:spPr bwMode="auto">
          <a:xfrm>
            <a:off x="7847013" y="3602038"/>
            <a:ext cx="1357312" cy="793750"/>
          </a:xfrm>
          <a:custGeom>
            <a:avLst/>
            <a:gdLst>
              <a:gd name="T0" fmla="*/ 160 w 1016"/>
              <a:gd name="T1" fmla="*/ 80 h 594"/>
              <a:gd name="T2" fmla="*/ 199 w 1016"/>
              <a:gd name="T3" fmla="*/ 61 h 594"/>
              <a:gd name="T4" fmla="*/ 263 w 1016"/>
              <a:gd name="T5" fmla="*/ 36 h 594"/>
              <a:gd name="T6" fmla="*/ 354 w 1016"/>
              <a:gd name="T7" fmla="*/ 14 h 594"/>
              <a:gd name="T8" fmla="*/ 448 w 1016"/>
              <a:gd name="T9" fmla="*/ 2 h 594"/>
              <a:gd name="T10" fmla="*/ 546 w 1016"/>
              <a:gd name="T11" fmla="*/ 2 h 594"/>
              <a:gd name="T12" fmla="*/ 642 w 1016"/>
              <a:gd name="T13" fmla="*/ 11 h 594"/>
              <a:gd name="T14" fmla="*/ 735 w 1016"/>
              <a:gd name="T15" fmla="*/ 32 h 594"/>
              <a:gd name="T16" fmla="*/ 820 w 1016"/>
              <a:gd name="T17" fmla="*/ 64 h 594"/>
              <a:gd name="T18" fmla="*/ 879 w 1016"/>
              <a:gd name="T19" fmla="*/ 96 h 594"/>
              <a:gd name="T20" fmla="*/ 912 w 1016"/>
              <a:gd name="T21" fmla="*/ 118 h 594"/>
              <a:gd name="T22" fmla="*/ 941 w 1016"/>
              <a:gd name="T23" fmla="*/ 142 h 594"/>
              <a:gd name="T24" fmla="*/ 964 w 1016"/>
              <a:gd name="T25" fmla="*/ 169 h 594"/>
              <a:gd name="T26" fmla="*/ 984 w 1016"/>
              <a:gd name="T27" fmla="*/ 196 h 594"/>
              <a:gd name="T28" fmla="*/ 998 w 1016"/>
              <a:gd name="T29" fmla="*/ 223 h 594"/>
              <a:gd name="T30" fmla="*/ 1008 w 1016"/>
              <a:gd name="T31" fmla="*/ 251 h 594"/>
              <a:gd name="T32" fmla="*/ 1014 w 1016"/>
              <a:gd name="T33" fmla="*/ 279 h 594"/>
              <a:gd name="T34" fmla="*/ 1016 w 1016"/>
              <a:gd name="T35" fmla="*/ 308 h 594"/>
              <a:gd name="T36" fmla="*/ 1012 w 1016"/>
              <a:gd name="T37" fmla="*/ 336 h 594"/>
              <a:gd name="T38" fmla="*/ 1003 w 1016"/>
              <a:gd name="T39" fmla="*/ 365 h 594"/>
              <a:gd name="T40" fmla="*/ 991 w 1016"/>
              <a:gd name="T41" fmla="*/ 392 h 594"/>
              <a:gd name="T42" fmla="*/ 973 w 1016"/>
              <a:gd name="T43" fmla="*/ 418 h 594"/>
              <a:gd name="T44" fmla="*/ 950 w 1016"/>
              <a:gd name="T45" fmla="*/ 445 h 594"/>
              <a:gd name="T46" fmla="*/ 923 w 1016"/>
              <a:gd name="T47" fmla="*/ 470 h 594"/>
              <a:gd name="T48" fmla="*/ 891 w 1016"/>
              <a:gd name="T49" fmla="*/ 493 h 594"/>
              <a:gd name="T50" fmla="*/ 856 w 1016"/>
              <a:gd name="T51" fmla="*/ 516 h 594"/>
              <a:gd name="T52" fmla="*/ 816 w 1016"/>
              <a:gd name="T53" fmla="*/ 536 h 594"/>
              <a:gd name="T54" fmla="*/ 752 w 1016"/>
              <a:gd name="T55" fmla="*/ 559 h 594"/>
              <a:gd name="T56" fmla="*/ 662 w 1016"/>
              <a:gd name="T57" fmla="*/ 582 h 594"/>
              <a:gd name="T58" fmla="*/ 566 w 1016"/>
              <a:gd name="T59" fmla="*/ 593 h 594"/>
              <a:gd name="T60" fmla="*/ 470 w 1016"/>
              <a:gd name="T61" fmla="*/ 594 h 594"/>
              <a:gd name="T62" fmla="*/ 372 w 1016"/>
              <a:gd name="T63" fmla="*/ 584 h 594"/>
              <a:gd name="T64" fmla="*/ 279 w 1016"/>
              <a:gd name="T65" fmla="*/ 562 h 594"/>
              <a:gd name="T66" fmla="*/ 194 w 1016"/>
              <a:gd name="T67" fmla="*/ 530 h 594"/>
              <a:gd name="T68" fmla="*/ 137 w 1016"/>
              <a:gd name="T69" fmla="*/ 500 h 594"/>
              <a:gd name="T70" fmla="*/ 103 w 1016"/>
              <a:gd name="T71" fmla="*/ 477 h 594"/>
              <a:gd name="T72" fmla="*/ 75 w 1016"/>
              <a:gd name="T73" fmla="*/ 452 h 594"/>
              <a:gd name="T74" fmla="*/ 52 w 1016"/>
              <a:gd name="T75" fmla="*/ 427 h 594"/>
              <a:gd name="T76" fmla="*/ 32 w 1016"/>
              <a:gd name="T77" fmla="*/ 400 h 594"/>
              <a:gd name="T78" fmla="*/ 16 w 1016"/>
              <a:gd name="T79" fmla="*/ 372 h 594"/>
              <a:gd name="T80" fmla="*/ 7 w 1016"/>
              <a:gd name="T81" fmla="*/ 345 h 594"/>
              <a:gd name="T82" fmla="*/ 2 w 1016"/>
              <a:gd name="T83" fmla="*/ 317 h 594"/>
              <a:gd name="T84" fmla="*/ 0 w 1016"/>
              <a:gd name="T85" fmla="*/ 288 h 594"/>
              <a:gd name="T86" fmla="*/ 4 w 1016"/>
              <a:gd name="T87" fmla="*/ 260 h 594"/>
              <a:gd name="T88" fmla="*/ 13 w 1016"/>
              <a:gd name="T89" fmla="*/ 231 h 594"/>
              <a:gd name="T90" fmla="*/ 25 w 1016"/>
              <a:gd name="T91" fmla="*/ 203 h 594"/>
              <a:gd name="T92" fmla="*/ 43 w 1016"/>
              <a:gd name="T93" fmla="*/ 176 h 594"/>
              <a:gd name="T94" fmla="*/ 66 w 1016"/>
              <a:gd name="T95" fmla="*/ 150 h 594"/>
              <a:gd name="T96" fmla="*/ 93 w 1016"/>
              <a:gd name="T97" fmla="*/ 125 h 594"/>
              <a:gd name="T98" fmla="*/ 125 w 1016"/>
              <a:gd name="T99" fmla="*/ 102 h 59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16"/>
              <a:gd name="T151" fmla="*/ 0 h 594"/>
              <a:gd name="T152" fmla="*/ 1016 w 1016"/>
              <a:gd name="T153" fmla="*/ 594 h 59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16" h="594">
                <a:moveTo>
                  <a:pt x="141" y="91"/>
                </a:moveTo>
                <a:lnTo>
                  <a:pt x="160" y="80"/>
                </a:lnTo>
                <a:lnTo>
                  <a:pt x="180" y="69"/>
                </a:lnTo>
                <a:lnTo>
                  <a:pt x="199" y="61"/>
                </a:lnTo>
                <a:lnTo>
                  <a:pt x="219" y="52"/>
                </a:lnTo>
                <a:lnTo>
                  <a:pt x="263" y="36"/>
                </a:lnTo>
                <a:lnTo>
                  <a:pt x="308" y="23"/>
                </a:lnTo>
                <a:lnTo>
                  <a:pt x="354" y="14"/>
                </a:lnTo>
                <a:lnTo>
                  <a:pt x="400" y="7"/>
                </a:lnTo>
                <a:lnTo>
                  <a:pt x="448" y="2"/>
                </a:lnTo>
                <a:lnTo>
                  <a:pt x="498" y="0"/>
                </a:lnTo>
                <a:lnTo>
                  <a:pt x="546" y="2"/>
                </a:lnTo>
                <a:lnTo>
                  <a:pt x="596" y="5"/>
                </a:lnTo>
                <a:lnTo>
                  <a:pt x="642" y="11"/>
                </a:lnTo>
                <a:lnTo>
                  <a:pt x="690" y="21"/>
                </a:lnTo>
                <a:lnTo>
                  <a:pt x="735" y="32"/>
                </a:lnTo>
                <a:lnTo>
                  <a:pt x="779" y="46"/>
                </a:lnTo>
                <a:lnTo>
                  <a:pt x="820" y="64"/>
                </a:lnTo>
                <a:lnTo>
                  <a:pt x="859" y="84"/>
                </a:lnTo>
                <a:lnTo>
                  <a:pt x="879" y="96"/>
                </a:lnTo>
                <a:lnTo>
                  <a:pt x="895" y="107"/>
                </a:lnTo>
                <a:lnTo>
                  <a:pt x="912" y="118"/>
                </a:lnTo>
                <a:lnTo>
                  <a:pt x="927" y="130"/>
                </a:lnTo>
                <a:lnTo>
                  <a:pt x="941" y="142"/>
                </a:lnTo>
                <a:lnTo>
                  <a:pt x="953" y="155"/>
                </a:lnTo>
                <a:lnTo>
                  <a:pt x="964" y="169"/>
                </a:lnTo>
                <a:lnTo>
                  <a:pt x="975" y="182"/>
                </a:lnTo>
                <a:lnTo>
                  <a:pt x="984" y="196"/>
                </a:lnTo>
                <a:lnTo>
                  <a:pt x="992" y="208"/>
                </a:lnTo>
                <a:lnTo>
                  <a:pt x="998" y="223"/>
                </a:lnTo>
                <a:lnTo>
                  <a:pt x="1005" y="237"/>
                </a:lnTo>
                <a:lnTo>
                  <a:pt x="1008" y="251"/>
                </a:lnTo>
                <a:lnTo>
                  <a:pt x="1012" y="265"/>
                </a:lnTo>
                <a:lnTo>
                  <a:pt x="1014" y="279"/>
                </a:lnTo>
                <a:lnTo>
                  <a:pt x="1016" y="294"/>
                </a:lnTo>
                <a:lnTo>
                  <a:pt x="1016" y="308"/>
                </a:lnTo>
                <a:lnTo>
                  <a:pt x="1014" y="322"/>
                </a:lnTo>
                <a:lnTo>
                  <a:pt x="1012" y="336"/>
                </a:lnTo>
                <a:lnTo>
                  <a:pt x="1008" y="351"/>
                </a:lnTo>
                <a:lnTo>
                  <a:pt x="1003" y="365"/>
                </a:lnTo>
                <a:lnTo>
                  <a:pt x="998" y="379"/>
                </a:lnTo>
                <a:lnTo>
                  <a:pt x="991" y="392"/>
                </a:lnTo>
                <a:lnTo>
                  <a:pt x="982" y="406"/>
                </a:lnTo>
                <a:lnTo>
                  <a:pt x="973" y="418"/>
                </a:lnTo>
                <a:lnTo>
                  <a:pt x="962" y="432"/>
                </a:lnTo>
                <a:lnTo>
                  <a:pt x="950" y="445"/>
                </a:lnTo>
                <a:lnTo>
                  <a:pt x="937" y="457"/>
                </a:lnTo>
                <a:lnTo>
                  <a:pt x="923" y="470"/>
                </a:lnTo>
                <a:lnTo>
                  <a:pt x="909" y="482"/>
                </a:lnTo>
                <a:lnTo>
                  <a:pt x="891" y="493"/>
                </a:lnTo>
                <a:lnTo>
                  <a:pt x="873" y="505"/>
                </a:lnTo>
                <a:lnTo>
                  <a:pt x="856" y="516"/>
                </a:lnTo>
                <a:lnTo>
                  <a:pt x="836" y="525"/>
                </a:lnTo>
                <a:lnTo>
                  <a:pt x="816" y="536"/>
                </a:lnTo>
                <a:lnTo>
                  <a:pt x="795" y="543"/>
                </a:lnTo>
                <a:lnTo>
                  <a:pt x="752" y="559"/>
                </a:lnTo>
                <a:lnTo>
                  <a:pt x="708" y="571"/>
                </a:lnTo>
                <a:lnTo>
                  <a:pt x="662" y="582"/>
                </a:lnTo>
                <a:lnTo>
                  <a:pt x="615" y="589"/>
                </a:lnTo>
                <a:lnTo>
                  <a:pt x="566" y="593"/>
                </a:lnTo>
                <a:lnTo>
                  <a:pt x="518" y="594"/>
                </a:lnTo>
                <a:lnTo>
                  <a:pt x="470" y="594"/>
                </a:lnTo>
                <a:lnTo>
                  <a:pt x="420" y="591"/>
                </a:lnTo>
                <a:lnTo>
                  <a:pt x="372" y="584"/>
                </a:lnTo>
                <a:lnTo>
                  <a:pt x="326" y="575"/>
                </a:lnTo>
                <a:lnTo>
                  <a:pt x="279" y="562"/>
                </a:lnTo>
                <a:lnTo>
                  <a:pt x="237" y="548"/>
                </a:lnTo>
                <a:lnTo>
                  <a:pt x="194" y="530"/>
                </a:lnTo>
                <a:lnTo>
                  <a:pt x="155" y="511"/>
                </a:lnTo>
                <a:lnTo>
                  <a:pt x="137" y="500"/>
                </a:lnTo>
                <a:lnTo>
                  <a:pt x="119" y="489"/>
                </a:lnTo>
                <a:lnTo>
                  <a:pt x="103" y="477"/>
                </a:lnTo>
                <a:lnTo>
                  <a:pt x="89" y="465"/>
                </a:lnTo>
                <a:lnTo>
                  <a:pt x="75" y="452"/>
                </a:lnTo>
                <a:lnTo>
                  <a:pt x="63" y="440"/>
                </a:lnTo>
                <a:lnTo>
                  <a:pt x="52" y="427"/>
                </a:lnTo>
                <a:lnTo>
                  <a:pt x="41" y="413"/>
                </a:lnTo>
                <a:lnTo>
                  <a:pt x="32" y="400"/>
                </a:lnTo>
                <a:lnTo>
                  <a:pt x="23" y="386"/>
                </a:lnTo>
                <a:lnTo>
                  <a:pt x="16" y="372"/>
                </a:lnTo>
                <a:lnTo>
                  <a:pt x="11" y="360"/>
                </a:lnTo>
                <a:lnTo>
                  <a:pt x="7" y="345"/>
                </a:lnTo>
                <a:lnTo>
                  <a:pt x="4" y="331"/>
                </a:lnTo>
                <a:lnTo>
                  <a:pt x="2" y="317"/>
                </a:lnTo>
                <a:lnTo>
                  <a:pt x="0" y="303"/>
                </a:lnTo>
                <a:lnTo>
                  <a:pt x="0" y="288"/>
                </a:lnTo>
                <a:lnTo>
                  <a:pt x="2" y="274"/>
                </a:lnTo>
                <a:lnTo>
                  <a:pt x="4" y="260"/>
                </a:lnTo>
                <a:lnTo>
                  <a:pt x="7" y="246"/>
                </a:lnTo>
                <a:lnTo>
                  <a:pt x="13" y="231"/>
                </a:lnTo>
                <a:lnTo>
                  <a:pt x="18" y="217"/>
                </a:lnTo>
                <a:lnTo>
                  <a:pt x="25" y="203"/>
                </a:lnTo>
                <a:lnTo>
                  <a:pt x="34" y="190"/>
                </a:lnTo>
                <a:lnTo>
                  <a:pt x="43" y="176"/>
                </a:lnTo>
                <a:lnTo>
                  <a:pt x="54" y="164"/>
                </a:lnTo>
                <a:lnTo>
                  <a:pt x="66" y="150"/>
                </a:lnTo>
                <a:lnTo>
                  <a:pt x="79" y="137"/>
                </a:lnTo>
                <a:lnTo>
                  <a:pt x="93" y="125"/>
                </a:lnTo>
                <a:lnTo>
                  <a:pt x="107" y="114"/>
                </a:lnTo>
                <a:lnTo>
                  <a:pt x="125" y="102"/>
                </a:lnTo>
                <a:lnTo>
                  <a:pt x="141" y="91"/>
                </a:lnTo>
              </a:path>
            </a:pathLst>
          </a:custGeom>
          <a:noFill/>
          <a:ln w="28575">
            <a:solidFill>
              <a:srgbClr val="1F1A17"/>
            </a:solidFill>
            <a:round/>
            <a:headEnd/>
            <a:tailEnd/>
          </a:ln>
        </p:spPr>
        <p:txBody>
          <a:bodyPr/>
          <a:lstStyle/>
          <a:p>
            <a:endParaRPr lang="en-IN"/>
          </a:p>
        </p:txBody>
      </p:sp>
      <p:sp>
        <p:nvSpPr>
          <p:cNvPr id="5" name="Freeform 3"/>
          <p:cNvSpPr>
            <a:spLocks/>
          </p:cNvSpPr>
          <p:nvPr/>
        </p:nvSpPr>
        <p:spPr bwMode="auto">
          <a:xfrm>
            <a:off x="7548563" y="3438526"/>
            <a:ext cx="1936750" cy="1133475"/>
          </a:xfrm>
          <a:custGeom>
            <a:avLst/>
            <a:gdLst>
              <a:gd name="T0" fmla="*/ 0 w 1451"/>
              <a:gd name="T1" fmla="*/ 427 h 849"/>
              <a:gd name="T2" fmla="*/ 704 w 1451"/>
              <a:gd name="T3" fmla="*/ 0 h 849"/>
              <a:gd name="T4" fmla="*/ 1451 w 1451"/>
              <a:gd name="T5" fmla="*/ 422 h 849"/>
              <a:gd name="T6" fmla="*/ 747 w 1451"/>
              <a:gd name="T7" fmla="*/ 849 h 849"/>
              <a:gd name="T8" fmla="*/ 0 w 1451"/>
              <a:gd name="T9" fmla="*/ 427 h 849"/>
              <a:gd name="T10" fmla="*/ 0 60000 65536"/>
              <a:gd name="T11" fmla="*/ 0 60000 65536"/>
              <a:gd name="T12" fmla="*/ 0 60000 65536"/>
              <a:gd name="T13" fmla="*/ 0 60000 65536"/>
              <a:gd name="T14" fmla="*/ 0 60000 65536"/>
              <a:gd name="T15" fmla="*/ 0 w 1451"/>
              <a:gd name="T16" fmla="*/ 0 h 849"/>
              <a:gd name="T17" fmla="*/ 1451 w 1451"/>
              <a:gd name="T18" fmla="*/ 849 h 849"/>
            </a:gdLst>
            <a:ahLst/>
            <a:cxnLst>
              <a:cxn ang="T10">
                <a:pos x="T0" y="T1"/>
              </a:cxn>
              <a:cxn ang="T11">
                <a:pos x="T2" y="T3"/>
              </a:cxn>
              <a:cxn ang="T12">
                <a:pos x="T4" y="T5"/>
              </a:cxn>
              <a:cxn ang="T13">
                <a:pos x="T6" y="T7"/>
              </a:cxn>
              <a:cxn ang="T14">
                <a:pos x="T8" y="T9"/>
              </a:cxn>
            </a:cxnLst>
            <a:rect l="T15" t="T16" r="T17" b="T18"/>
            <a:pathLst>
              <a:path w="1451" h="849">
                <a:moveTo>
                  <a:pt x="0" y="427"/>
                </a:moveTo>
                <a:lnTo>
                  <a:pt x="704" y="0"/>
                </a:lnTo>
                <a:lnTo>
                  <a:pt x="1451" y="422"/>
                </a:lnTo>
                <a:lnTo>
                  <a:pt x="747" y="849"/>
                </a:lnTo>
                <a:lnTo>
                  <a:pt x="0" y="427"/>
                </a:lnTo>
                <a:close/>
              </a:path>
            </a:pathLst>
          </a:custGeom>
          <a:noFill/>
          <a:ln w="9525">
            <a:solidFill>
              <a:srgbClr val="1F1A17"/>
            </a:solidFill>
            <a:round/>
            <a:headEnd/>
            <a:tailEnd/>
          </a:ln>
        </p:spPr>
        <p:txBody>
          <a:bodyPr/>
          <a:lstStyle/>
          <a:p>
            <a:endParaRPr lang="en-IN"/>
          </a:p>
        </p:txBody>
      </p:sp>
      <p:grpSp>
        <p:nvGrpSpPr>
          <p:cNvPr id="6" name="Group 4"/>
          <p:cNvGrpSpPr>
            <a:grpSpLocks/>
          </p:cNvGrpSpPr>
          <p:nvPr/>
        </p:nvGrpSpPr>
        <p:grpSpPr bwMode="auto">
          <a:xfrm>
            <a:off x="7035801" y="3724275"/>
            <a:ext cx="2695575" cy="838200"/>
            <a:chOff x="3918" y="1029"/>
            <a:chExt cx="1698" cy="528"/>
          </a:xfrm>
        </p:grpSpPr>
        <p:sp>
          <p:nvSpPr>
            <p:cNvPr id="7" name="Line 5"/>
            <p:cNvSpPr>
              <a:spLocks noChangeShapeType="1"/>
            </p:cNvSpPr>
            <p:nvPr/>
          </p:nvSpPr>
          <p:spPr bwMode="auto">
            <a:xfrm flipV="1">
              <a:off x="4878" y="1138"/>
              <a:ext cx="738" cy="410"/>
            </a:xfrm>
            <a:prstGeom prst="line">
              <a:avLst/>
            </a:prstGeom>
            <a:noFill/>
            <a:ln w="9525">
              <a:solidFill>
                <a:schemeClr val="tx1"/>
              </a:solidFill>
              <a:round/>
              <a:headEnd/>
              <a:tailEnd/>
            </a:ln>
          </p:spPr>
          <p:txBody>
            <a:bodyPr/>
            <a:lstStyle/>
            <a:p>
              <a:endParaRPr lang="en-IN"/>
            </a:p>
          </p:txBody>
        </p:sp>
        <p:sp>
          <p:nvSpPr>
            <p:cNvPr id="8" name="Line 6"/>
            <p:cNvSpPr>
              <a:spLocks noChangeShapeType="1"/>
            </p:cNvSpPr>
            <p:nvPr/>
          </p:nvSpPr>
          <p:spPr bwMode="auto">
            <a:xfrm>
              <a:off x="3918" y="1029"/>
              <a:ext cx="960" cy="528"/>
            </a:xfrm>
            <a:prstGeom prst="line">
              <a:avLst/>
            </a:prstGeom>
            <a:noFill/>
            <a:ln w="9525">
              <a:solidFill>
                <a:schemeClr val="tx1"/>
              </a:solidFill>
              <a:round/>
              <a:headEnd/>
              <a:tailEnd/>
            </a:ln>
          </p:spPr>
          <p:txBody>
            <a:bodyPr/>
            <a:lstStyle/>
            <a:p>
              <a:endParaRPr lang="en-IN"/>
            </a:p>
          </p:txBody>
        </p:sp>
      </p:grpSp>
      <p:sp>
        <p:nvSpPr>
          <p:cNvPr id="9" name="Freeform 7"/>
          <p:cNvSpPr>
            <a:spLocks/>
          </p:cNvSpPr>
          <p:nvPr/>
        </p:nvSpPr>
        <p:spPr bwMode="auto">
          <a:xfrm>
            <a:off x="4038601" y="2235201"/>
            <a:ext cx="1103313" cy="1196975"/>
          </a:xfrm>
          <a:custGeom>
            <a:avLst/>
            <a:gdLst>
              <a:gd name="T0" fmla="*/ 409 w 777"/>
              <a:gd name="T1" fmla="*/ 25 h 844"/>
              <a:gd name="T2" fmla="*/ 448 w 777"/>
              <a:gd name="T3" fmla="*/ 13 h 844"/>
              <a:gd name="T4" fmla="*/ 486 w 777"/>
              <a:gd name="T5" fmla="*/ 5 h 844"/>
              <a:gd name="T6" fmla="*/ 523 w 777"/>
              <a:gd name="T7" fmla="*/ 0 h 844"/>
              <a:gd name="T8" fmla="*/ 557 w 777"/>
              <a:gd name="T9" fmla="*/ 0 h 844"/>
              <a:gd name="T10" fmla="*/ 591 w 777"/>
              <a:gd name="T11" fmla="*/ 5 h 844"/>
              <a:gd name="T12" fmla="*/ 621 w 777"/>
              <a:gd name="T13" fmla="*/ 13 h 844"/>
              <a:gd name="T14" fmla="*/ 651 w 777"/>
              <a:gd name="T15" fmla="*/ 25 h 844"/>
              <a:gd name="T16" fmla="*/ 676 w 777"/>
              <a:gd name="T17" fmla="*/ 39 h 844"/>
              <a:gd name="T18" fmla="*/ 701 w 777"/>
              <a:gd name="T19" fmla="*/ 59 h 844"/>
              <a:gd name="T20" fmla="*/ 722 w 777"/>
              <a:gd name="T21" fmla="*/ 80 h 844"/>
              <a:gd name="T22" fmla="*/ 740 w 777"/>
              <a:gd name="T23" fmla="*/ 105 h 844"/>
              <a:gd name="T24" fmla="*/ 754 w 777"/>
              <a:gd name="T25" fmla="*/ 135 h 844"/>
              <a:gd name="T26" fmla="*/ 765 w 777"/>
              <a:gd name="T27" fmla="*/ 166 h 844"/>
              <a:gd name="T28" fmla="*/ 774 w 777"/>
              <a:gd name="T29" fmla="*/ 201 h 844"/>
              <a:gd name="T30" fmla="*/ 777 w 777"/>
              <a:gd name="T31" fmla="*/ 239 h 844"/>
              <a:gd name="T32" fmla="*/ 777 w 777"/>
              <a:gd name="T33" fmla="*/ 278 h 844"/>
              <a:gd name="T34" fmla="*/ 774 w 777"/>
              <a:gd name="T35" fmla="*/ 319 h 844"/>
              <a:gd name="T36" fmla="*/ 760 w 777"/>
              <a:gd name="T37" fmla="*/ 381 h 844"/>
              <a:gd name="T38" fmla="*/ 731 w 777"/>
              <a:gd name="T39" fmla="*/ 463 h 844"/>
              <a:gd name="T40" fmla="*/ 688 w 777"/>
              <a:gd name="T41" fmla="*/ 543 h 844"/>
              <a:gd name="T42" fmla="*/ 637 w 777"/>
              <a:gd name="T43" fmla="*/ 618 h 844"/>
              <a:gd name="T44" fmla="*/ 575 w 777"/>
              <a:gd name="T45" fmla="*/ 685 h 844"/>
              <a:gd name="T46" fmla="*/ 505 w 777"/>
              <a:gd name="T47" fmla="*/ 744 h 844"/>
              <a:gd name="T48" fmla="*/ 429 w 777"/>
              <a:gd name="T49" fmla="*/ 792 h 844"/>
              <a:gd name="T50" fmla="*/ 368 w 777"/>
              <a:gd name="T51" fmla="*/ 819 h 844"/>
              <a:gd name="T52" fmla="*/ 329 w 777"/>
              <a:gd name="T53" fmla="*/ 831 h 844"/>
              <a:gd name="T54" fmla="*/ 292 w 777"/>
              <a:gd name="T55" fmla="*/ 840 h 844"/>
              <a:gd name="T56" fmla="*/ 256 w 777"/>
              <a:gd name="T57" fmla="*/ 844 h 844"/>
              <a:gd name="T58" fmla="*/ 221 w 777"/>
              <a:gd name="T59" fmla="*/ 844 h 844"/>
              <a:gd name="T60" fmla="*/ 187 w 777"/>
              <a:gd name="T61" fmla="*/ 840 h 844"/>
              <a:gd name="T62" fmla="*/ 157 w 777"/>
              <a:gd name="T63" fmla="*/ 831 h 844"/>
              <a:gd name="T64" fmla="*/ 128 w 777"/>
              <a:gd name="T65" fmla="*/ 820 h 844"/>
              <a:gd name="T66" fmla="*/ 102 w 777"/>
              <a:gd name="T67" fmla="*/ 804 h 844"/>
              <a:gd name="T68" fmla="*/ 79 w 777"/>
              <a:gd name="T69" fmla="*/ 787 h 844"/>
              <a:gd name="T70" fmla="*/ 57 w 777"/>
              <a:gd name="T71" fmla="*/ 764 h 844"/>
              <a:gd name="T72" fmla="*/ 39 w 777"/>
              <a:gd name="T73" fmla="*/ 739 h 844"/>
              <a:gd name="T74" fmla="*/ 23 w 777"/>
              <a:gd name="T75" fmla="*/ 710 h 844"/>
              <a:gd name="T76" fmla="*/ 13 w 777"/>
              <a:gd name="T77" fmla="*/ 678 h 844"/>
              <a:gd name="T78" fmla="*/ 6 w 777"/>
              <a:gd name="T79" fmla="*/ 644 h 844"/>
              <a:gd name="T80" fmla="*/ 0 w 777"/>
              <a:gd name="T81" fmla="*/ 607 h 844"/>
              <a:gd name="T82" fmla="*/ 0 w 777"/>
              <a:gd name="T83" fmla="*/ 566 h 844"/>
              <a:gd name="T84" fmla="*/ 6 w 777"/>
              <a:gd name="T85" fmla="*/ 525 h 844"/>
              <a:gd name="T86" fmla="*/ 18 w 777"/>
              <a:gd name="T87" fmla="*/ 463 h 844"/>
              <a:gd name="T88" fmla="*/ 47 w 777"/>
              <a:gd name="T89" fmla="*/ 381 h 844"/>
              <a:gd name="T90" fmla="*/ 89 w 777"/>
              <a:gd name="T91" fmla="*/ 303 h 844"/>
              <a:gd name="T92" fmla="*/ 143 w 777"/>
              <a:gd name="T93" fmla="*/ 226 h 844"/>
              <a:gd name="T94" fmla="*/ 205 w 777"/>
              <a:gd name="T95" fmla="*/ 159 h 844"/>
              <a:gd name="T96" fmla="*/ 274 w 777"/>
              <a:gd name="T97" fmla="*/ 100 h 844"/>
              <a:gd name="T98" fmla="*/ 349 w 777"/>
              <a:gd name="T99" fmla="*/ 52 h 8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7"/>
              <a:gd name="T151" fmla="*/ 0 h 844"/>
              <a:gd name="T152" fmla="*/ 777 w 777"/>
              <a:gd name="T153" fmla="*/ 844 h 84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7" h="844">
                <a:moveTo>
                  <a:pt x="390" y="34"/>
                </a:moveTo>
                <a:lnTo>
                  <a:pt x="409" y="25"/>
                </a:lnTo>
                <a:lnTo>
                  <a:pt x="429" y="18"/>
                </a:lnTo>
                <a:lnTo>
                  <a:pt x="448" y="13"/>
                </a:lnTo>
                <a:lnTo>
                  <a:pt x="468" y="9"/>
                </a:lnTo>
                <a:lnTo>
                  <a:pt x="486" y="5"/>
                </a:lnTo>
                <a:lnTo>
                  <a:pt x="505" y="2"/>
                </a:lnTo>
                <a:lnTo>
                  <a:pt x="523" y="0"/>
                </a:lnTo>
                <a:lnTo>
                  <a:pt x="541" y="0"/>
                </a:lnTo>
                <a:lnTo>
                  <a:pt x="557" y="0"/>
                </a:lnTo>
                <a:lnTo>
                  <a:pt x="575" y="2"/>
                </a:lnTo>
                <a:lnTo>
                  <a:pt x="591" y="5"/>
                </a:lnTo>
                <a:lnTo>
                  <a:pt x="607" y="9"/>
                </a:lnTo>
                <a:lnTo>
                  <a:pt x="621" y="13"/>
                </a:lnTo>
                <a:lnTo>
                  <a:pt x="637" y="18"/>
                </a:lnTo>
                <a:lnTo>
                  <a:pt x="651" y="25"/>
                </a:lnTo>
                <a:lnTo>
                  <a:pt x="664" y="32"/>
                </a:lnTo>
                <a:lnTo>
                  <a:pt x="676" y="39"/>
                </a:lnTo>
                <a:lnTo>
                  <a:pt x="688" y="48"/>
                </a:lnTo>
                <a:lnTo>
                  <a:pt x="701" y="59"/>
                </a:lnTo>
                <a:lnTo>
                  <a:pt x="712" y="70"/>
                </a:lnTo>
                <a:lnTo>
                  <a:pt x="722" y="80"/>
                </a:lnTo>
                <a:lnTo>
                  <a:pt x="731" y="93"/>
                </a:lnTo>
                <a:lnTo>
                  <a:pt x="740" y="105"/>
                </a:lnTo>
                <a:lnTo>
                  <a:pt x="747" y="119"/>
                </a:lnTo>
                <a:lnTo>
                  <a:pt x="754" y="135"/>
                </a:lnTo>
                <a:lnTo>
                  <a:pt x="760" y="150"/>
                </a:lnTo>
                <a:lnTo>
                  <a:pt x="765" y="166"/>
                </a:lnTo>
                <a:lnTo>
                  <a:pt x="770" y="183"/>
                </a:lnTo>
                <a:lnTo>
                  <a:pt x="774" y="201"/>
                </a:lnTo>
                <a:lnTo>
                  <a:pt x="776" y="219"/>
                </a:lnTo>
                <a:lnTo>
                  <a:pt x="777" y="239"/>
                </a:lnTo>
                <a:lnTo>
                  <a:pt x="777" y="258"/>
                </a:lnTo>
                <a:lnTo>
                  <a:pt x="777" y="278"/>
                </a:lnTo>
                <a:lnTo>
                  <a:pt x="776" y="299"/>
                </a:lnTo>
                <a:lnTo>
                  <a:pt x="774" y="319"/>
                </a:lnTo>
                <a:lnTo>
                  <a:pt x="770" y="340"/>
                </a:lnTo>
                <a:lnTo>
                  <a:pt x="760" y="381"/>
                </a:lnTo>
                <a:lnTo>
                  <a:pt x="747" y="422"/>
                </a:lnTo>
                <a:lnTo>
                  <a:pt x="731" y="463"/>
                </a:lnTo>
                <a:lnTo>
                  <a:pt x="712" y="504"/>
                </a:lnTo>
                <a:lnTo>
                  <a:pt x="688" y="543"/>
                </a:lnTo>
                <a:lnTo>
                  <a:pt x="664" y="580"/>
                </a:lnTo>
                <a:lnTo>
                  <a:pt x="637" y="618"/>
                </a:lnTo>
                <a:lnTo>
                  <a:pt x="607" y="653"/>
                </a:lnTo>
                <a:lnTo>
                  <a:pt x="575" y="685"/>
                </a:lnTo>
                <a:lnTo>
                  <a:pt x="541" y="717"/>
                </a:lnTo>
                <a:lnTo>
                  <a:pt x="505" y="744"/>
                </a:lnTo>
                <a:lnTo>
                  <a:pt x="468" y="771"/>
                </a:lnTo>
                <a:lnTo>
                  <a:pt x="429" y="792"/>
                </a:lnTo>
                <a:lnTo>
                  <a:pt x="390" y="812"/>
                </a:lnTo>
                <a:lnTo>
                  <a:pt x="368" y="819"/>
                </a:lnTo>
                <a:lnTo>
                  <a:pt x="349" y="826"/>
                </a:lnTo>
                <a:lnTo>
                  <a:pt x="329" y="831"/>
                </a:lnTo>
                <a:lnTo>
                  <a:pt x="312" y="836"/>
                </a:lnTo>
                <a:lnTo>
                  <a:pt x="292" y="840"/>
                </a:lnTo>
                <a:lnTo>
                  <a:pt x="274" y="842"/>
                </a:lnTo>
                <a:lnTo>
                  <a:pt x="256" y="844"/>
                </a:lnTo>
                <a:lnTo>
                  <a:pt x="239" y="844"/>
                </a:lnTo>
                <a:lnTo>
                  <a:pt x="221" y="844"/>
                </a:lnTo>
                <a:lnTo>
                  <a:pt x="205" y="842"/>
                </a:lnTo>
                <a:lnTo>
                  <a:pt x="187" y="840"/>
                </a:lnTo>
                <a:lnTo>
                  <a:pt x="173" y="836"/>
                </a:lnTo>
                <a:lnTo>
                  <a:pt x="157" y="831"/>
                </a:lnTo>
                <a:lnTo>
                  <a:pt x="143" y="826"/>
                </a:lnTo>
                <a:lnTo>
                  <a:pt x="128" y="820"/>
                </a:lnTo>
                <a:lnTo>
                  <a:pt x="114" y="813"/>
                </a:lnTo>
                <a:lnTo>
                  <a:pt x="102" y="804"/>
                </a:lnTo>
                <a:lnTo>
                  <a:pt x="89" y="796"/>
                </a:lnTo>
                <a:lnTo>
                  <a:pt x="79" y="787"/>
                </a:lnTo>
                <a:lnTo>
                  <a:pt x="66" y="776"/>
                </a:lnTo>
                <a:lnTo>
                  <a:pt x="57" y="764"/>
                </a:lnTo>
                <a:lnTo>
                  <a:pt x="47" y="751"/>
                </a:lnTo>
                <a:lnTo>
                  <a:pt x="39" y="739"/>
                </a:lnTo>
                <a:lnTo>
                  <a:pt x="31" y="724"/>
                </a:lnTo>
                <a:lnTo>
                  <a:pt x="23" y="710"/>
                </a:lnTo>
                <a:lnTo>
                  <a:pt x="18" y="694"/>
                </a:lnTo>
                <a:lnTo>
                  <a:pt x="13" y="678"/>
                </a:lnTo>
                <a:lnTo>
                  <a:pt x="7" y="660"/>
                </a:lnTo>
                <a:lnTo>
                  <a:pt x="6" y="644"/>
                </a:lnTo>
                <a:lnTo>
                  <a:pt x="2" y="625"/>
                </a:lnTo>
                <a:lnTo>
                  <a:pt x="0" y="607"/>
                </a:lnTo>
                <a:lnTo>
                  <a:pt x="0" y="586"/>
                </a:lnTo>
                <a:lnTo>
                  <a:pt x="0" y="566"/>
                </a:lnTo>
                <a:lnTo>
                  <a:pt x="2" y="546"/>
                </a:lnTo>
                <a:lnTo>
                  <a:pt x="6" y="525"/>
                </a:lnTo>
                <a:lnTo>
                  <a:pt x="7" y="506"/>
                </a:lnTo>
                <a:lnTo>
                  <a:pt x="18" y="463"/>
                </a:lnTo>
                <a:lnTo>
                  <a:pt x="31" y="422"/>
                </a:lnTo>
                <a:lnTo>
                  <a:pt x="47" y="381"/>
                </a:lnTo>
                <a:lnTo>
                  <a:pt x="66" y="342"/>
                </a:lnTo>
                <a:lnTo>
                  <a:pt x="89" y="303"/>
                </a:lnTo>
                <a:lnTo>
                  <a:pt x="114" y="263"/>
                </a:lnTo>
                <a:lnTo>
                  <a:pt x="143" y="226"/>
                </a:lnTo>
                <a:lnTo>
                  <a:pt x="173" y="192"/>
                </a:lnTo>
                <a:lnTo>
                  <a:pt x="205" y="159"/>
                </a:lnTo>
                <a:lnTo>
                  <a:pt x="239" y="128"/>
                </a:lnTo>
                <a:lnTo>
                  <a:pt x="274" y="100"/>
                </a:lnTo>
                <a:lnTo>
                  <a:pt x="312" y="75"/>
                </a:lnTo>
                <a:lnTo>
                  <a:pt x="349" y="52"/>
                </a:lnTo>
                <a:lnTo>
                  <a:pt x="390" y="34"/>
                </a:lnTo>
              </a:path>
            </a:pathLst>
          </a:custGeom>
          <a:noFill/>
          <a:ln w="28575">
            <a:solidFill>
              <a:srgbClr val="1F1A17"/>
            </a:solidFill>
            <a:round/>
            <a:headEnd/>
            <a:tailEnd/>
          </a:ln>
        </p:spPr>
        <p:txBody>
          <a:bodyPr/>
          <a:lstStyle/>
          <a:p>
            <a:endParaRPr lang="en-IN"/>
          </a:p>
        </p:txBody>
      </p:sp>
      <p:sp>
        <p:nvSpPr>
          <p:cNvPr id="10" name="Freeform 8"/>
          <p:cNvSpPr>
            <a:spLocks/>
          </p:cNvSpPr>
          <p:nvPr/>
        </p:nvSpPr>
        <p:spPr bwMode="auto">
          <a:xfrm>
            <a:off x="4029076" y="2043114"/>
            <a:ext cx="1103313" cy="1590675"/>
          </a:xfrm>
          <a:custGeom>
            <a:avLst/>
            <a:gdLst>
              <a:gd name="T0" fmla="*/ 0 w 777"/>
              <a:gd name="T1" fmla="*/ 329 h 1121"/>
              <a:gd name="T2" fmla="*/ 777 w 777"/>
              <a:gd name="T3" fmla="*/ 0 h 1121"/>
              <a:gd name="T4" fmla="*/ 777 w 777"/>
              <a:gd name="T5" fmla="*/ 792 h 1121"/>
              <a:gd name="T6" fmla="*/ 0 w 777"/>
              <a:gd name="T7" fmla="*/ 1121 h 1121"/>
              <a:gd name="T8" fmla="*/ 0 w 777"/>
              <a:gd name="T9" fmla="*/ 329 h 1121"/>
              <a:gd name="T10" fmla="*/ 0 60000 65536"/>
              <a:gd name="T11" fmla="*/ 0 60000 65536"/>
              <a:gd name="T12" fmla="*/ 0 60000 65536"/>
              <a:gd name="T13" fmla="*/ 0 60000 65536"/>
              <a:gd name="T14" fmla="*/ 0 60000 65536"/>
              <a:gd name="T15" fmla="*/ 0 w 777"/>
              <a:gd name="T16" fmla="*/ 0 h 1121"/>
              <a:gd name="T17" fmla="*/ 777 w 777"/>
              <a:gd name="T18" fmla="*/ 1121 h 1121"/>
            </a:gdLst>
            <a:ahLst/>
            <a:cxnLst>
              <a:cxn ang="T10">
                <a:pos x="T0" y="T1"/>
              </a:cxn>
              <a:cxn ang="T11">
                <a:pos x="T2" y="T3"/>
              </a:cxn>
              <a:cxn ang="T12">
                <a:pos x="T4" y="T5"/>
              </a:cxn>
              <a:cxn ang="T13">
                <a:pos x="T6" y="T7"/>
              </a:cxn>
              <a:cxn ang="T14">
                <a:pos x="T8" y="T9"/>
              </a:cxn>
            </a:cxnLst>
            <a:rect l="T15" t="T16" r="T17" b="T18"/>
            <a:pathLst>
              <a:path w="777" h="1121">
                <a:moveTo>
                  <a:pt x="0" y="329"/>
                </a:moveTo>
                <a:lnTo>
                  <a:pt x="777" y="0"/>
                </a:lnTo>
                <a:lnTo>
                  <a:pt x="777" y="792"/>
                </a:lnTo>
                <a:lnTo>
                  <a:pt x="0" y="1121"/>
                </a:lnTo>
                <a:lnTo>
                  <a:pt x="0" y="329"/>
                </a:lnTo>
                <a:close/>
              </a:path>
            </a:pathLst>
          </a:custGeom>
          <a:noFill/>
          <a:ln w="9525">
            <a:solidFill>
              <a:srgbClr val="1F1A17"/>
            </a:solidFill>
            <a:round/>
            <a:headEnd/>
            <a:tailEnd/>
          </a:ln>
        </p:spPr>
        <p:txBody>
          <a:bodyPr/>
          <a:lstStyle/>
          <a:p>
            <a:endParaRPr lang="en-IN"/>
          </a:p>
        </p:txBody>
      </p:sp>
      <p:sp>
        <p:nvSpPr>
          <p:cNvPr id="11" name="Line 9"/>
          <p:cNvSpPr>
            <a:spLocks noChangeShapeType="1"/>
          </p:cNvSpPr>
          <p:nvPr/>
        </p:nvSpPr>
        <p:spPr bwMode="auto">
          <a:xfrm flipH="1" flipV="1">
            <a:off x="2362200" y="2252664"/>
            <a:ext cx="1828800" cy="1125537"/>
          </a:xfrm>
          <a:prstGeom prst="line">
            <a:avLst/>
          </a:prstGeom>
          <a:noFill/>
          <a:ln w="28575">
            <a:solidFill>
              <a:schemeClr val="tx1"/>
            </a:solidFill>
            <a:round/>
            <a:headEnd/>
            <a:tailEnd/>
          </a:ln>
        </p:spPr>
        <p:txBody>
          <a:bodyPr/>
          <a:lstStyle/>
          <a:p>
            <a:endParaRPr lang="en-IN"/>
          </a:p>
        </p:txBody>
      </p:sp>
      <p:sp>
        <p:nvSpPr>
          <p:cNvPr id="12" name="Line 10"/>
          <p:cNvSpPr>
            <a:spLocks noChangeShapeType="1"/>
          </p:cNvSpPr>
          <p:nvPr/>
        </p:nvSpPr>
        <p:spPr bwMode="auto">
          <a:xfrm flipH="1" flipV="1">
            <a:off x="3124200" y="1139826"/>
            <a:ext cx="1905000" cy="1171575"/>
          </a:xfrm>
          <a:prstGeom prst="line">
            <a:avLst/>
          </a:prstGeom>
          <a:noFill/>
          <a:ln w="28575">
            <a:solidFill>
              <a:schemeClr val="tx1"/>
            </a:solidFill>
            <a:round/>
            <a:headEnd/>
            <a:tailEnd/>
          </a:ln>
        </p:spPr>
        <p:txBody>
          <a:bodyPr/>
          <a:lstStyle/>
          <a:p>
            <a:endParaRPr lang="en-IN"/>
          </a:p>
        </p:txBody>
      </p:sp>
      <p:sp>
        <p:nvSpPr>
          <p:cNvPr id="13" name="Freeform 11"/>
          <p:cNvSpPr>
            <a:spLocks/>
          </p:cNvSpPr>
          <p:nvPr/>
        </p:nvSpPr>
        <p:spPr bwMode="auto">
          <a:xfrm>
            <a:off x="2273301" y="1143001"/>
            <a:ext cx="1103313" cy="1196975"/>
          </a:xfrm>
          <a:custGeom>
            <a:avLst/>
            <a:gdLst>
              <a:gd name="T0" fmla="*/ 409 w 777"/>
              <a:gd name="T1" fmla="*/ 25 h 844"/>
              <a:gd name="T2" fmla="*/ 448 w 777"/>
              <a:gd name="T3" fmla="*/ 13 h 844"/>
              <a:gd name="T4" fmla="*/ 486 w 777"/>
              <a:gd name="T5" fmla="*/ 5 h 844"/>
              <a:gd name="T6" fmla="*/ 523 w 777"/>
              <a:gd name="T7" fmla="*/ 0 h 844"/>
              <a:gd name="T8" fmla="*/ 557 w 777"/>
              <a:gd name="T9" fmla="*/ 0 h 844"/>
              <a:gd name="T10" fmla="*/ 591 w 777"/>
              <a:gd name="T11" fmla="*/ 5 h 844"/>
              <a:gd name="T12" fmla="*/ 621 w 777"/>
              <a:gd name="T13" fmla="*/ 13 h 844"/>
              <a:gd name="T14" fmla="*/ 651 w 777"/>
              <a:gd name="T15" fmla="*/ 25 h 844"/>
              <a:gd name="T16" fmla="*/ 676 w 777"/>
              <a:gd name="T17" fmla="*/ 39 h 844"/>
              <a:gd name="T18" fmla="*/ 701 w 777"/>
              <a:gd name="T19" fmla="*/ 59 h 844"/>
              <a:gd name="T20" fmla="*/ 722 w 777"/>
              <a:gd name="T21" fmla="*/ 80 h 844"/>
              <a:gd name="T22" fmla="*/ 740 w 777"/>
              <a:gd name="T23" fmla="*/ 105 h 844"/>
              <a:gd name="T24" fmla="*/ 754 w 777"/>
              <a:gd name="T25" fmla="*/ 135 h 844"/>
              <a:gd name="T26" fmla="*/ 765 w 777"/>
              <a:gd name="T27" fmla="*/ 166 h 844"/>
              <a:gd name="T28" fmla="*/ 774 w 777"/>
              <a:gd name="T29" fmla="*/ 201 h 844"/>
              <a:gd name="T30" fmla="*/ 777 w 777"/>
              <a:gd name="T31" fmla="*/ 239 h 844"/>
              <a:gd name="T32" fmla="*/ 777 w 777"/>
              <a:gd name="T33" fmla="*/ 278 h 844"/>
              <a:gd name="T34" fmla="*/ 774 w 777"/>
              <a:gd name="T35" fmla="*/ 319 h 844"/>
              <a:gd name="T36" fmla="*/ 760 w 777"/>
              <a:gd name="T37" fmla="*/ 381 h 844"/>
              <a:gd name="T38" fmla="*/ 731 w 777"/>
              <a:gd name="T39" fmla="*/ 463 h 844"/>
              <a:gd name="T40" fmla="*/ 688 w 777"/>
              <a:gd name="T41" fmla="*/ 543 h 844"/>
              <a:gd name="T42" fmla="*/ 637 w 777"/>
              <a:gd name="T43" fmla="*/ 618 h 844"/>
              <a:gd name="T44" fmla="*/ 575 w 777"/>
              <a:gd name="T45" fmla="*/ 685 h 844"/>
              <a:gd name="T46" fmla="*/ 505 w 777"/>
              <a:gd name="T47" fmla="*/ 744 h 844"/>
              <a:gd name="T48" fmla="*/ 429 w 777"/>
              <a:gd name="T49" fmla="*/ 792 h 844"/>
              <a:gd name="T50" fmla="*/ 368 w 777"/>
              <a:gd name="T51" fmla="*/ 819 h 844"/>
              <a:gd name="T52" fmla="*/ 329 w 777"/>
              <a:gd name="T53" fmla="*/ 831 h 844"/>
              <a:gd name="T54" fmla="*/ 292 w 777"/>
              <a:gd name="T55" fmla="*/ 840 h 844"/>
              <a:gd name="T56" fmla="*/ 256 w 777"/>
              <a:gd name="T57" fmla="*/ 844 h 844"/>
              <a:gd name="T58" fmla="*/ 221 w 777"/>
              <a:gd name="T59" fmla="*/ 844 h 844"/>
              <a:gd name="T60" fmla="*/ 187 w 777"/>
              <a:gd name="T61" fmla="*/ 840 h 844"/>
              <a:gd name="T62" fmla="*/ 157 w 777"/>
              <a:gd name="T63" fmla="*/ 831 h 844"/>
              <a:gd name="T64" fmla="*/ 128 w 777"/>
              <a:gd name="T65" fmla="*/ 820 h 844"/>
              <a:gd name="T66" fmla="*/ 102 w 777"/>
              <a:gd name="T67" fmla="*/ 804 h 844"/>
              <a:gd name="T68" fmla="*/ 79 w 777"/>
              <a:gd name="T69" fmla="*/ 787 h 844"/>
              <a:gd name="T70" fmla="*/ 57 w 777"/>
              <a:gd name="T71" fmla="*/ 764 h 844"/>
              <a:gd name="T72" fmla="*/ 39 w 777"/>
              <a:gd name="T73" fmla="*/ 739 h 844"/>
              <a:gd name="T74" fmla="*/ 23 w 777"/>
              <a:gd name="T75" fmla="*/ 710 h 844"/>
              <a:gd name="T76" fmla="*/ 13 w 777"/>
              <a:gd name="T77" fmla="*/ 678 h 844"/>
              <a:gd name="T78" fmla="*/ 6 w 777"/>
              <a:gd name="T79" fmla="*/ 644 h 844"/>
              <a:gd name="T80" fmla="*/ 0 w 777"/>
              <a:gd name="T81" fmla="*/ 607 h 844"/>
              <a:gd name="T82" fmla="*/ 0 w 777"/>
              <a:gd name="T83" fmla="*/ 566 h 844"/>
              <a:gd name="T84" fmla="*/ 6 w 777"/>
              <a:gd name="T85" fmla="*/ 525 h 844"/>
              <a:gd name="T86" fmla="*/ 18 w 777"/>
              <a:gd name="T87" fmla="*/ 463 h 844"/>
              <a:gd name="T88" fmla="*/ 47 w 777"/>
              <a:gd name="T89" fmla="*/ 381 h 844"/>
              <a:gd name="T90" fmla="*/ 89 w 777"/>
              <a:gd name="T91" fmla="*/ 303 h 844"/>
              <a:gd name="T92" fmla="*/ 143 w 777"/>
              <a:gd name="T93" fmla="*/ 226 h 844"/>
              <a:gd name="T94" fmla="*/ 205 w 777"/>
              <a:gd name="T95" fmla="*/ 159 h 844"/>
              <a:gd name="T96" fmla="*/ 274 w 777"/>
              <a:gd name="T97" fmla="*/ 100 h 844"/>
              <a:gd name="T98" fmla="*/ 349 w 777"/>
              <a:gd name="T99" fmla="*/ 52 h 8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7"/>
              <a:gd name="T151" fmla="*/ 0 h 844"/>
              <a:gd name="T152" fmla="*/ 777 w 777"/>
              <a:gd name="T153" fmla="*/ 844 h 84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7" h="844">
                <a:moveTo>
                  <a:pt x="390" y="34"/>
                </a:moveTo>
                <a:lnTo>
                  <a:pt x="409" y="25"/>
                </a:lnTo>
                <a:lnTo>
                  <a:pt x="429" y="18"/>
                </a:lnTo>
                <a:lnTo>
                  <a:pt x="448" y="13"/>
                </a:lnTo>
                <a:lnTo>
                  <a:pt x="468" y="9"/>
                </a:lnTo>
                <a:lnTo>
                  <a:pt x="486" y="5"/>
                </a:lnTo>
                <a:lnTo>
                  <a:pt x="505" y="2"/>
                </a:lnTo>
                <a:lnTo>
                  <a:pt x="523" y="0"/>
                </a:lnTo>
                <a:lnTo>
                  <a:pt x="541" y="0"/>
                </a:lnTo>
                <a:lnTo>
                  <a:pt x="557" y="0"/>
                </a:lnTo>
                <a:lnTo>
                  <a:pt x="575" y="2"/>
                </a:lnTo>
                <a:lnTo>
                  <a:pt x="591" y="5"/>
                </a:lnTo>
                <a:lnTo>
                  <a:pt x="607" y="9"/>
                </a:lnTo>
                <a:lnTo>
                  <a:pt x="621" y="13"/>
                </a:lnTo>
                <a:lnTo>
                  <a:pt x="637" y="18"/>
                </a:lnTo>
                <a:lnTo>
                  <a:pt x="651" y="25"/>
                </a:lnTo>
                <a:lnTo>
                  <a:pt x="664" y="32"/>
                </a:lnTo>
                <a:lnTo>
                  <a:pt x="676" y="39"/>
                </a:lnTo>
                <a:lnTo>
                  <a:pt x="688" y="48"/>
                </a:lnTo>
                <a:lnTo>
                  <a:pt x="701" y="59"/>
                </a:lnTo>
                <a:lnTo>
                  <a:pt x="712" y="70"/>
                </a:lnTo>
                <a:lnTo>
                  <a:pt x="722" y="80"/>
                </a:lnTo>
                <a:lnTo>
                  <a:pt x="731" y="93"/>
                </a:lnTo>
                <a:lnTo>
                  <a:pt x="740" y="105"/>
                </a:lnTo>
                <a:lnTo>
                  <a:pt x="747" y="119"/>
                </a:lnTo>
                <a:lnTo>
                  <a:pt x="754" y="135"/>
                </a:lnTo>
                <a:lnTo>
                  <a:pt x="760" y="150"/>
                </a:lnTo>
                <a:lnTo>
                  <a:pt x="765" y="166"/>
                </a:lnTo>
                <a:lnTo>
                  <a:pt x="770" y="183"/>
                </a:lnTo>
                <a:lnTo>
                  <a:pt x="774" y="201"/>
                </a:lnTo>
                <a:lnTo>
                  <a:pt x="776" y="219"/>
                </a:lnTo>
                <a:lnTo>
                  <a:pt x="777" y="239"/>
                </a:lnTo>
                <a:lnTo>
                  <a:pt x="777" y="258"/>
                </a:lnTo>
                <a:lnTo>
                  <a:pt x="777" y="278"/>
                </a:lnTo>
                <a:lnTo>
                  <a:pt x="776" y="299"/>
                </a:lnTo>
                <a:lnTo>
                  <a:pt x="774" y="319"/>
                </a:lnTo>
                <a:lnTo>
                  <a:pt x="770" y="340"/>
                </a:lnTo>
                <a:lnTo>
                  <a:pt x="760" y="381"/>
                </a:lnTo>
                <a:lnTo>
                  <a:pt x="747" y="422"/>
                </a:lnTo>
                <a:lnTo>
                  <a:pt x="731" y="463"/>
                </a:lnTo>
                <a:lnTo>
                  <a:pt x="712" y="504"/>
                </a:lnTo>
                <a:lnTo>
                  <a:pt x="688" y="543"/>
                </a:lnTo>
                <a:lnTo>
                  <a:pt x="664" y="580"/>
                </a:lnTo>
                <a:lnTo>
                  <a:pt x="637" y="618"/>
                </a:lnTo>
                <a:lnTo>
                  <a:pt x="607" y="653"/>
                </a:lnTo>
                <a:lnTo>
                  <a:pt x="575" y="685"/>
                </a:lnTo>
                <a:lnTo>
                  <a:pt x="541" y="717"/>
                </a:lnTo>
                <a:lnTo>
                  <a:pt x="505" y="744"/>
                </a:lnTo>
                <a:lnTo>
                  <a:pt x="468" y="771"/>
                </a:lnTo>
                <a:lnTo>
                  <a:pt x="429" y="792"/>
                </a:lnTo>
                <a:lnTo>
                  <a:pt x="390" y="812"/>
                </a:lnTo>
                <a:lnTo>
                  <a:pt x="368" y="819"/>
                </a:lnTo>
                <a:lnTo>
                  <a:pt x="349" y="826"/>
                </a:lnTo>
                <a:lnTo>
                  <a:pt x="329" y="831"/>
                </a:lnTo>
                <a:lnTo>
                  <a:pt x="312" y="836"/>
                </a:lnTo>
                <a:lnTo>
                  <a:pt x="292" y="840"/>
                </a:lnTo>
                <a:lnTo>
                  <a:pt x="274" y="842"/>
                </a:lnTo>
                <a:lnTo>
                  <a:pt x="256" y="844"/>
                </a:lnTo>
                <a:lnTo>
                  <a:pt x="239" y="844"/>
                </a:lnTo>
                <a:lnTo>
                  <a:pt x="221" y="844"/>
                </a:lnTo>
                <a:lnTo>
                  <a:pt x="205" y="842"/>
                </a:lnTo>
                <a:lnTo>
                  <a:pt x="187" y="840"/>
                </a:lnTo>
                <a:lnTo>
                  <a:pt x="173" y="836"/>
                </a:lnTo>
                <a:lnTo>
                  <a:pt x="157" y="831"/>
                </a:lnTo>
                <a:lnTo>
                  <a:pt x="143" y="826"/>
                </a:lnTo>
                <a:lnTo>
                  <a:pt x="128" y="820"/>
                </a:lnTo>
                <a:lnTo>
                  <a:pt x="114" y="813"/>
                </a:lnTo>
                <a:lnTo>
                  <a:pt x="102" y="804"/>
                </a:lnTo>
                <a:lnTo>
                  <a:pt x="89" y="796"/>
                </a:lnTo>
                <a:lnTo>
                  <a:pt x="79" y="787"/>
                </a:lnTo>
                <a:lnTo>
                  <a:pt x="66" y="776"/>
                </a:lnTo>
                <a:lnTo>
                  <a:pt x="57" y="764"/>
                </a:lnTo>
                <a:lnTo>
                  <a:pt x="47" y="751"/>
                </a:lnTo>
                <a:lnTo>
                  <a:pt x="39" y="739"/>
                </a:lnTo>
                <a:lnTo>
                  <a:pt x="31" y="724"/>
                </a:lnTo>
                <a:lnTo>
                  <a:pt x="23" y="710"/>
                </a:lnTo>
                <a:lnTo>
                  <a:pt x="18" y="694"/>
                </a:lnTo>
                <a:lnTo>
                  <a:pt x="13" y="678"/>
                </a:lnTo>
                <a:lnTo>
                  <a:pt x="7" y="660"/>
                </a:lnTo>
                <a:lnTo>
                  <a:pt x="6" y="644"/>
                </a:lnTo>
                <a:lnTo>
                  <a:pt x="2" y="625"/>
                </a:lnTo>
                <a:lnTo>
                  <a:pt x="0" y="607"/>
                </a:lnTo>
                <a:lnTo>
                  <a:pt x="0" y="586"/>
                </a:lnTo>
                <a:lnTo>
                  <a:pt x="0" y="566"/>
                </a:lnTo>
                <a:lnTo>
                  <a:pt x="2" y="546"/>
                </a:lnTo>
                <a:lnTo>
                  <a:pt x="6" y="525"/>
                </a:lnTo>
                <a:lnTo>
                  <a:pt x="7" y="506"/>
                </a:lnTo>
                <a:lnTo>
                  <a:pt x="18" y="463"/>
                </a:lnTo>
                <a:lnTo>
                  <a:pt x="31" y="422"/>
                </a:lnTo>
                <a:lnTo>
                  <a:pt x="47" y="381"/>
                </a:lnTo>
                <a:lnTo>
                  <a:pt x="66" y="342"/>
                </a:lnTo>
                <a:lnTo>
                  <a:pt x="89" y="303"/>
                </a:lnTo>
                <a:lnTo>
                  <a:pt x="114" y="263"/>
                </a:lnTo>
                <a:lnTo>
                  <a:pt x="143" y="226"/>
                </a:lnTo>
                <a:lnTo>
                  <a:pt x="173" y="192"/>
                </a:lnTo>
                <a:lnTo>
                  <a:pt x="205" y="159"/>
                </a:lnTo>
                <a:lnTo>
                  <a:pt x="239" y="128"/>
                </a:lnTo>
                <a:lnTo>
                  <a:pt x="274" y="100"/>
                </a:lnTo>
                <a:lnTo>
                  <a:pt x="312" y="75"/>
                </a:lnTo>
                <a:lnTo>
                  <a:pt x="349" y="52"/>
                </a:lnTo>
                <a:lnTo>
                  <a:pt x="390" y="34"/>
                </a:lnTo>
              </a:path>
            </a:pathLst>
          </a:custGeom>
          <a:noFill/>
          <a:ln w="28575">
            <a:solidFill>
              <a:srgbClr val="1F1A17"/>
            </a:solidFill>
            <a:round/>
            <a:headEnd/>
            <a:tailEnd/>
          </a:ln>
        </p:spPr>
        <p:txBody>
          <a:bodyPr/>
          <a:lstStyle/>
          <a:p>
            <a:endParaRPr lang="en-IN"/>
          </a:p>
        </p:txBody>
      </p:sp>
      <p:sp>
        <p:nvSpPr>
          <p:cNvPr id="14" name="Rectangle 12"/>
          <p:cNvSpPr>
            <a:spLocks noChangeArrowheads="1"/>
          </p:cNvSpPr>
          <p:nvPr/>
        </p:nvSpPr>
        <p:spPr bwMode="auto">
          <a:xfrm rot="-3468105">
            <a:off x="2439988" y="1646238"/>
            <a:ext cx="1308100" cy="504825"/>
          </a:xfrm>
          <a:prstGeom prst="rect">
            <a:avLst/>
          </a:prstGeom>
          <a:solidFill>
            <a:schemeClr val="bg1"/>
          </a:solidFill>
          <a:ln w="9525">
            <a:noFill/>
            <a:miter lim="800000"/>
            <a:headEnd/>
            <a:tailEnd/>
          </a:ln>
        </p:spPr>
        <p:txBody>
          <a:bodyPr wrap="none" anchor="ctr"/>
          <a:lstStyle/>
          <a:p>
            <a:endParaRPr lang="en-IN"/>
          </a:p>
        </p:txBody>
      </p:sp>
      <p:sp>
        <p:nvSpPr>
          <p:cNvPr id="15" name="Line 13"/>
          <p:cNvSpPr>
            <a:spLocks noChangeShapeType="1"/>
          </p:cNvSpPr>
          <p:nvPr/>
        </p:nvSpPr>
        <p:spPr bwMode="auto">
          <a:xfrm flipH="1" flipV="1">
            <a:off x="3302000" y="914400"/>
            <a:ext cx="1828800" cy="11255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6" name="Line 14"/>
          <p:cNvSpPr>
            <a:spLocks noChangeShapeType="1"/>
          </p:cNvSpPr>
          <p:nvPr/>
        </p:nvSpPr>
        <p:spPr bwMode="auto">
          <a:xfrm flipH="1" flipV="1">
            <a:off x="2222500" y="2476500"/>
            <a:ext cx="1828800" cy="11255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7" name="Freeform 15"/>
          <p:cNvSpPr>
            <a:spLocks/>
          </p:cNvSpPr>
          <p:nvPr/>
        </p:nvSpPr>
        <p:spPr bwMode="auto">
          <a:xfrm>
            <a:off x="2194819" y="898757"/>
            <a:ext cx="1103313" cy="1590675"/>
          </a:xfrm>
          <a:custGeom>
            <a:avLst/>
            <a:gdLst>
              <a:gd name="T0" fmla="*/ 0 w 777"/>
              <a:gd name="T1" fmla="*/ 329 h 1121"/>
              <a:gd name="T2" fmla="*/ 777 w 777"/>
              <a:gd name="T3" fmla="*/ 0 h 1121"/>
              <a:gd name="T4" fmla="*/ 777 w 777"/>
              <a:gd name="T5" fmla="*/ 792 h 1121"/>
              <a:gd name="T6" fmla="*/ 0 w 777"/>
              <a:gd name="T7" fmla="*/ 1121 h 1121"/>
              <a:gd name="T8" fmla="*/ 0 w 777"/>
              <a:gd name="T9" fmla="*/ 329 h 1121"/>
              <a:gd name="T10" fmla="*/ 0 60000 65536"/>
              <a:gd name="T11" fmla="*/ 0 60000 65536"/>
              <a:gd name="T12" fmla="*/ 0 60000 65536"/>
              <a:gd name="T13" fmla="*/ 0 60000 65536"/>
              <a:gd name="T14" fmla="*/ 0 60000 65536"/>
              <a:gd name="T15" fmla="*/ 0 w 777"/>
              <a:gd name="T16" fmla="*/ 0 h 1121"/>
              <a:gd name="T17" fmla="*/ 777 w 777"/>
              <a:gd name="T18" fmla="*/ 1121 h 1121"/>
            </a:gdLst>
            <a:ahLst/>
            <a:cxnLst>
              <a:cxn ang="T10">
                <a:pos x="T0" y="T1"/>
              </a:cxn>
              <a:cxn ang="T11">
                <a:pos x="T2" y="T3"/>
              </a:cxn>
              <a:cxn ang="T12">
                <a:pos x="T4" y="T5"/>
              </a:cxn>
              <a:cxn ang="T13">
                <a:pos x="T6" y="T7"/>
              </a:cxn>
              <a:cxn ang="T14">
                <a:pos x="T8" y="T9"/>
              </a:cxn>
            </a:cxnLst>
            <a:rect l="T15" t="T16" r="T17" b="T18"/>
            <a:pathLst>
              <a:path w="777" h="1121">
                <a:moveTo>
                  <a:pt x="0" y="329"/>
                </a:moveTo>
                <a:lnTo>
                  <a:pt x="777" y="0"/>
                </a:lnTo>
                <a:lnTo>
                  <a:pt x="777" y="792"/>
                </a:lnTo>
                <a:lnTo>
                  <a:pt x="0" y="1121"/>
                </a:lnTo>
                <a:lnTo>
                  <a:pt x="0" y="329"/>
                </a:lnTo>
                <a:close/>
              </a:path>
            </a:pathLst>
          </a:custGeom>
          <a:noFill/>
          <a:ln w="9525">
            <a:solidFill>
              <a:srgbClr val="1F1A17"/>
            </a:solidFill>
            <a:round/>
            <a:headEnd/>
            <a:tailEnd/>
          </a:ln>
        </p:spPr>
        <p:txBody>
          <a:bodyPr/>
          <a:lstStyle/>
          <a:p>
            <a:endParaRPr lang="en-IN"/>
          </a:p>
        </p:txBody>
      </p:sp>
      <p:sp>
        <p:nvSpPr>
          <p:cNvPr id="18" name="Line 16"/>
          <p:cNvSpPr>
            <a:spLocks noChangeShapeType="1"/>
          </p:cNvSpPr>
          <p:nvPr/>
        </p:nvSpPr>
        <p:spPr bwMode="auto">
          <a:xfrm flipH="1" flipV="1">
            <a:off x="2197100" y="1409700"/>
            <a:ext cx="1828800" cy="11255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 name="Line 17"/>
          <p:cNvSpPr>
            <a:spLocks noChangeShapeType="1"/>
          </p:cNvSpPr>
          <p:nvPr/>
        </p:nvSpPr>
        <p:spPr bwMode="auto">
          <a:xfrm>
            <a:off x="2654300" y="3619500"/>
            <a:ext cx="2971800" cy="0"/>
          </a:xfrm>
          <a:prstGeom prst="line">
            <a:avLst/>
          </a:prstGeom>
          <a:noFill/>
          <a:ln w="9525">
            <a:solidFill>
              <a:schemeClr val="tx1"/>
            </a:solidFill>
            <a:round/>
            <a:headEnd/>
            <a:tailEnd/>
          </a:ln>
        </p:spPr>
        <p:txBody>
          <a:bodyPr/>
          <a:lstStyle/>
          <a:p>
            <a:endParaRPr lang="en-IN"/>
          </a:p>
        </p:txBody>
      </p:sp>
      <p:sp>
        <p:nvSpPr>
          <p:cNvPr id="20" name="Freeform 18"/>
          <p:cNvSpPr>
            <a:spLocks/>
          </p:cNvSpPr>
          <p:nvPr/>
        </p:nvSpPr>
        <p:spPr bwMode="auto">
          <a:xfrm>
            <a:off x="7569200" y="1447801"/>
            <a:ext cx="1936750" cy="1133475"/>
          </a:xfrm>
          <a:custGeom>
            <a:avLst/>
            <a:gdLst>
              <a:gd name="T0" fmla="*/ 0 w 1451"/>
              <a:gd name="T1" fmla="*/ 427 h 849"/>
              <a:gd name="T2" fmla="*/ 704 w 1451"/>
              <a:gd name="T3" fmla="*/ 0 h 849"/>
              <a:gd name="T4" fmla="*/ 1451 w 1451"/>
              <a:gd name="T5" fmla="*/ 422 h 849"/>
              <a:gd name="T6" fmla="*/ 747 w 1451"/>
              <a:gd name="T7" fmla="*/ 849 h 849"/>
              <a:gd name="T8" fmla="*/ 0 w 1451"/>
              <a:gd name="T9" fmla="*/ 427 h 849"/>
              <a:gd name="T10" fmla="*/ 0 60000 65536"/>
              <a:gd name="T11" fmla="*/ 0 60000 65536"/>
              <a:gd name="T12" fmla="*/ 0 60000 65536"/>
              <a:gd name="T13" fmla="*/ 0 60000 65536"/>
              <a:gd name="T14" fmla="*/ 0 60000 65536"/>
              <a:gd name="T15" fmla="*/ 0 w 1451"/>
              <a:gd name="T16" fmla="*/ 0 h 849"/>
              <a:gd name="T17" fmla="*/ 1451 w 1451"/>
              <a:gd name="T18" fmla="*/ 849 h 849"/>
            </a:gdLst>
            <a:ahLst/>
            <a:cxnLst>
              <a:cxn ang="T10">
                <a:pos x="T0" y="T1"/>
              </a:cxn>
              <a:cxn ang="T11">
                <a:pos x="T2" y="T3"/>
              </a:cxn>
              <a:cxn ang="T12">
                <a:pos x="T4" y="T5"/>
              </a:cxn>
              <a:cxn ang="T13">
                <a:pos x="T6" y="T7"/>
              </a:cxn>
              <a:cxn ang="T14">
                <a:pos x="T8" y="T9"/>
              </a:cxn>
            </a:cxnLst>
            <a:rect l="T15" t="T16" r="T17" b="T18"/>
            <a:pathLst>
              <a:path w="1451" h="849">
                <a:moveTo>
                  <a:pt x="0" y="427"/>
                </a:moveTo>
                <a:lnTo>
                  <a:pt x="704" y="0"/>
                </a:lnTo>
                <a:lnTo>
                  <a:pt x="1451" y="422"/>
                </a:lnTo>
                <a:lnTo>
                  <a:pt x="747" y="849"/>
                </a:lnTo>
                <a:lnTo>
                  <a:pt x="0" y="427"/>
                </a:lnTo>
                <a:close/>
              </a:path>
            </a:pathLst>
          </a:custGeom>
          <a:noFill/>
          <a:ln w="9525">
            <a:solidFill>
              <a:srgbClr val="1F1A17"/>
            </a:solidFill>
            <a:round/>
            <a:headEnd/>
            <a:tailEnd/>
          </a:ln>
        </p:spPr>
        <p:txBody>
          <a:bodyPr/>
          <a:lstStyle/>
          <a:p>
            <a:endParaRPr lang="en-IN"/>
          </a:p>
        </p:txBody>
      </p:sp>
      <p:sp>
        <p:nvSpPr>
          <p:cNvPr id="21" name="Line 19"/>
          <p:cNvSpPr>
            <a:spLocks noChangeShapeType="1"/>
          </p:cNvSpPr>
          <p:nvPr/>
        </p:nvSpPr>
        <p:spPr bwMode="auto">
          <a:xfrm>
            <a:off x="7543800" y="2006600"/>
            <a:ext cx="0" cy="1981200"/>
          </a:xfrm>
          <a:prstGeom prst="line">
            <a:avLst/>
          </a:prstGeom>
          <a:noFill/>
          <a:ln w="9525">
            <a:solidFill>
              <a:schemeClr val="tx1"/>
            </a:solidFill>
            <a:round/>
            <a:headEnd/>
            <a:tailEnd/>
          </a:ln>
        </p:spPr>
        <p:txBody>
          <a:bodyPr/>
          <a:lstStyle/>
          <a:p>
            <a:endParaRPr lang="en-IN"/>
          </a:p>
        </p:txBody>
      </p:sp>
      <p:sp>
        <p:nvSpPr>
          <p:cNvPr id="22" name="Line 20"/>
          <p:cNvSpPr>
            <a:spLocks noChangeShapeType="1"/>
          </p:cNvSpPr>
          <p:nvPr/>
        </p:nvSpPr>
        <p:spPr bwMode="auto">
          <a:xfrm>
            <a:off x="9499600" y="2019300"/>
            <a:ext cx="0" cy="1981200"/>
          </a:xfrm>
          <a:prstGeom prst="line">
            <a:avLst/>
          </a:prstGeom>
          <a:noFill/>
          <a:ln w="9525">
            <a:solidFill>
              <a:schemeClr val="tx1"/>
            </a:solidFill>
            <a:round/>
            <a:headEnd/>
            <a:tailEnd/>
          </a:ln>
        </p:spPr>
        <p:txBody>
          <a:bodyPr/>
          <a:lstStyle/>
          <a:p>
            <a:endParaRPr lang="en-IN"/>
          </a:p>
        </p:txBody>
      </p:sp>
      <p:sp>
        <p:nvSpPr>
          <p:cNvPr id="23" name="Freeform 21"/>
          <p:cNvSpPr>
            <a:spLocks/>
          </p:cNvSpPr>
          <p:nvPr/>
        </p:nvSpPr>
        <p:spPr bwMode="auto">
          <a:xfrm>
            <a:off x="7861301" y="1600200"/>
            <a:ext cx="1357313" cy="793750"/>
          </a:xfrm>
          <a:custGeom>
            <a:avLst/>
            <a:gdLst>
              <a:gd name="T0" fmla="*/ 160 w 1016"/>
              <a:gd name="T1" fmla="*/ 80 h 594"/>
              <a:gd name="T2" fmla="*/ 199 w 1016"/>
              <a:gd name="T3" fmla="*/ 61 h 594"/>
              <a:gd name="T4" fmla="*/ 263 w 1016"/>
              <a:gd name="T5" fmla="*/ 36 h 594"/>
              <a:gd name="T6" fmla="*/ 354 w 1016"/>
              <a:gd name="T7" fmla="*/ 14 h 594"/>
              <a:gd name="T8" fmla="*/ 448 w 1016"/>
              <a:gd name="T9" fmla="*/ 2 h 594"/>
              <a:gd name="T10" fmla="*/ 546 w 1016"/>
              <a:gd name="T11" fmla="*/ 2 h 594"/>
              <a:gd name="T12" fmla="*/ 642 w 1016"/>
              <a:gd name="T13" fmla="*/ 11 h 594"/>
              <a:gd name="T14" fmla="*/ 735 w 1016"/>
              <a:gd name="T15" fmla="*/ 32 h 594"/>
              <a:gd name="T16" fmla="*/ 820 w 1016"/>
              <a:gd name="T17" fmla="*/ 64 h 594"/>
              <a:gd name="T18" fmla="*/ 879 w 1016"/>
              <a:gd name="T19" fmla="*/ 96 h 594"/>
              <a:gd name="T20" fmla="*/ 912 w 1016"/>
              <a:gd name="T21" fmla="*/ 118 h 594"/>
              <a:gd name="T22" fmla="*/ 941 w 1016"/>
              <a:gd name="T23" fmla="*/ 142 h 594"/>
              <a:gd name="T24" fmla="*/ 964 w 1016"/>
              <a:gd name="T25" fmla="*/ 169 h 594"/>
              <a:gd name="T26" fmla="*/ 984 w 1016"/>
              <a:gd name="T27" fmla="*/ 196 h 594"/>
              <a:gd name="T28" fmla="*/ 998 w 1016"/>
              <a:gd name="T29" fmla="*/ 223 h 594"/>
              <a:gd name="T30" fmla="*/ 1008 w 1016"/>
              <a:gd name="T31" fmla="*/ 251 h 594"/>
              <a:gd name="T32" fmla="*/ 1014 w 1016"/>
              <a:gd name="T33" fmla="*/ 279 h 594"/>
              <a:gd name="T34" fmla="*/ 1016 w 1016"/>
              <a:gd name="T35" fmla="*/ 308 h 594"/>
              <a:gd name="T36" fmla="*/ 1012 w 1016"/>
              <a:gd name="T37" fmla="*/ 336 h 594"/>
              <a:gd name="T38" fmla="*/ 1003 w 1016"/>
              <a:gd name="T39" fmla="*/ 365 h 594"/>
              <a:gd name="T40" fmla="*/ 991 w 1016"/>
              <a:gd name="T41" fmla="*/ 392 h 594"/>
              <a:gd name="T42" fmla="*/ 973 w 1016"/>
              <a:gd name="T43" fmla="*/ 418 h 594"/>
              <a:gd name="T44" fmla="*/ 950 w 1016"/>
              <a:gd name="T45" fmla="*/ 445 h 594"/>
              <a:gd name="T46" fmla="*/ 923 w 1016"/>
              <a:gd name="T47" fmla="*/ 470 h 594"/>
              <a:gd name="T48" fmla="*/ 891 w 1016"/>
              <a:gd name="T49" fmla="*/ 493 h 594"/>
              <a:gd name="T50" fmla="*/ 856 w 1016"/>
              <a:gd name="T51" fmla="*/ 516 h 594"/>
              <a:gd name="T52" fmla="*/ 816 w 1016"/>
              <a:gd name="T53" fmla="*/ 536 h 594"/>
              <a:gd name="T54" fmla="*/ 752 w 1016"/>
              <a:gd name="T55" fmla="*/ 559 h 594"/>
              <a:gd name="T56" fmla="*/ 662 w 1016"/>
              <a:gd name="T57" fmla="*/ 582 h 594"/>
              <a:gd name="T58" fmla="*/ 566 w 1016"/>
              <a:gd name="T59" fmla="*/ 593 h 594"/>
              <a:gd name="T60" fmla="*/ 470 w 1016"/>
              <a:gd name="T61" fmla="*/ 594 h 594"/>
              <a:gd name="T62" fmla="*/ 372 w 1016"/>
              <a:gd name="T63" fmla="*/ 584 h 594"/>
              <a:gd name="T64" fmla="*/ 279 w 1016"/>
              <a:gd name="T65" fmla="*/ 562 h 594"/>
              <a:gd name="T66" fmla="*/ 194 w 1016"/>
              <a:gd name="T67" fmla="*/ 530 h 594"/>
              <a:gd name="T68" fmla="*/ 137 w 1016"/>
              <a:gd name="T69" fmla="*/ 500 h 594"/>
              <a:gd name="T70" fmla="*/ 103 w 1016"/>
              <a:gd name="T71" fmla="*/ 477 h 594"/>
              <a:gd name="T72" fmla="*/ 75 w 1016"/>
              <a:gd name="T73" fmla="*/ 452 h 594"/>
              <a:gd name="T74" fmla="*/ 52 w 1016"/>
              <a:gd name="T75" fmla="*/ 427 h 594"/>
              <a:gd name="T76" fmla="*/ 32 w 1016"/>
              <a:gd name="T77" fmla="*/ 400 h 594"/>
              <a:gd name="T78" fmla="*/ 16 w 1016"/>
              <a:gd name="T79" fmla="*/ 372 h 594"/>
              <a:gd name="T80" fmla="*/ 7 w 1016"/>
              <a:gd name="T81" fmla="*/ 345 h 594"/>
              <a:gd name="T82" fmla="*/ 2 w 1016"/>
              <a:gd name="T83" fmla="*/ 317 h 594"/>
              <a:gd name="T84" fmla="*/ 0 w 1016"/>
              <a:gd name="T85" fmla="*/ 288 h 594"/>
              <a:gd name="T86" fmla="*/ 4 w 1016"/>
              <a:gd name="T87" fmla="*/ 260 h 594"/>
              <a:gd name="T88" fmla="*/ 13 w 1016"/>
              <a:gd name="T89" fmla="*/ 231 h 594"/>
              <a:gd name="T90" fmla="*/ 25 w 1016"/>
              <a:gd name="T91" fmla="*/ 203 h 594"/>
              <a:gd name="T92" fmla="*/ 43 w 1016"/>
              <a:gd name="T93" fmla="*/ 176 h 594"/>
              <a:gd name="T94" fmla="*/ 66 w 1016"/>
              <a:gd name="T95" fmla="*/ 150 h 594"/>
              <a:gd name="T96" fmla="*/ 93 w 1016"/>
              <a:gd name="T97" fmla="*/ 125 h 594"/>
              <a:gd name="T98" fmla="*/ 125 w 1016"/>
              <a:gd name="T99" fmla="*/ 102 h 59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16"/>
              <a:gd name="T151" fmla="*/ 0 h 594"/>
              <a:gd name="T152" fmla="*/ 1016 w 1016"/>
              <a:gd name="T153" fmla="*/ 594 h 59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16" h="594">
                <a:moveTo>
                  <a:pt x="141" y="91"/>
                </a:moveTo>
                <a:lnTo>
                  <a:pt x="160" y="80"/>
                </a:lnTo>
                <a:lnTo>
                  <a:pt x="180" y="69"/>
                </a:lnTo>
                <a:lnTo>
                  <a:pt x="199" y="61"/>
                </a:lnTo>
                <a:lnTo>
                  <a:pt x="219" y="52"/>
                </a:lnTo>
                <a:lnTo>
                  <a:pt x="263" y="36"/>
                </a:lnTo>
                <a:lnTo>
                  <a:pt x="308" y="23"/>
                </a:lnTo>
                <a:lnTo>
                  <a:pt x="354" y="14"/>
                </a:lnTo>
                <a:lnTo>
                  <a:pt x="400" y="7"/>
                </a:lnTo>
                <a:lnTo>
                  <a:pt x="448" y="2"/>
                </a:lnTo>
                <a:lnTo>
                  <a:pt x="498" y="0"/>
                </a:lnTo>
                <a:lnTo>
                  <a:pt x="546" y="2"/>
                </a:lnTo>
                <a:lnTo>
                  <a:pt x="596" y="5"/>
                </a:lnTo>
                <a:lnTo>
                  <a:pt x="642" y="11"/>
                </a:lnTo>
                <a:lnTo>
                  <a:pt x="690" y="21"/>
                </a:lnTo>
                <a:lnTo>
                  <a:pt x="735" y="32"/>
                </a:lnTo>
                <a:lnTo>
                  <a:pt x="779" y="46"/>
                </a:lnTo>
                <a:lnTo>
                  <a:pt x="820" y="64"/>
                </a:lnTo>
                <a:lnTo>
                  <a:pt x="859" y="84"/>
                </a:lnTo>
                <a:lnTo>
                  <a:pt x="879" y="96"/>
                </a:lnTo>
                <a:lnTo>
                  <a:pt x="895" y="107"/>
                </a:lnTo>
                <a:lnTo>
                  <a:pt x="912" y="118"/>
                </a:lnTo>
                <a:lnTo>
                  <a:pt x="927" y="130"/>
                </a:lnTo>
                <a:lnTo>
                  <a:pt x="941" y="142"/>
                </a:lnTo>
                <a:lnTo>
                  <a:pt x="953" y="155"/>
                </a:lnTo>
                <a:lnTo>
                  <a:pt x="964" y="169"/>
                </a:lnTo>
                <a:lnTo>
                  <a:pt x="975" y="182"/>
                </a:lnTo>
                <a:lnTo>
                  <a:pt x="984" y="196"/>
                </a:lnTo>
                <a:lnTo>
                  <a:pt x="992" y="208"/>
                </a:lnTo>
                <a:lnTo>
                  <a:pt x="998" y="223"/>
                </a:lnTo>
                <a:lnTo>
                  <a:pt x="1005" y="237"/>
                </a:lnTo>
                <a:lnTo>
                  <a:pt x="1008" y="251"/>
                </a:lnTo>
                <a:lnTo>
                  <a:pt x="1012" y="265"/>
                </a:lnTo>
                <a:lnTo>
                  <a:pt x="1014" y="279"/>
                </a:lnTo>
                <a:lnTo>
                  <a:pt x="1016" y="294"/>
                </a:lnTo>
                <a:lnTo>
                  <a:pt x="1016" y="308"/>
                </a:lnTo>
                <a:lnTo>
                  <a:pt x="1014" y="322"/>
                </a:lnTo>
                <a:lnTo>
                  <a:pt x="1012" y="336"/>
                </a:lnTo>
                <a:lnTo>
                  <a:pt x="1008" y="351"/>
                </a:lnTo>
                <a:lnTo>
                  <a:pt x="1003" y="365"/>
                </a:lnTo>
                <a:lnTo>
                  <a:pt x="998" y="379"/>
                </a:lnTo>
                <a:lnTo>
                  <a:pt x="991" y="392"/>
                </a:lnTo>
                <a:lnTo>
                  <a:pt x="982" y="406"/>
                </a:lnTo>
                <a:lnTo>
                  <a:pt x="973" y="418"/>
                </a:lnTo>
                <a:lnTo>
                  <a:pt x="962" y="432"/>
                </a:lnTo>
                <a:lnTo>
                  <a:pt x="950" y="445"/>
                </a:lnTo>
                <a:lnTo>
                  <a:pt x="937" y="457"/>
                </a:lnTo>
                <a:lnTo>
                  <a:pt x="923" y="470"/>
                </a:lnTo>
                <a:lnTo>
                  <a:pt x="909" y="482"/>
                </a:lnTo>
                <a:lnTo>
                  <a:pt x="891" y="493"/>
                </a:lnTo>
                <a:lnTo>
                  <a:pt x="873" y="505"/>
                </a:lnTo>
                <a:lnTo>
                  <a:pt x="856" y="516"/>
                </a:lnTo>
                <a:lnTo>
                  <a:pt x="836" y="525"/>
                </a:lnTo>
                <a:lnTo>
                  <a:pt x="816" y="536"/>
                </a:lnTo>
                <a:lnTo>
                  <a:pt x="795" y="543"/>
                </a:lnTo>
                <a:lnTo>
                  <a:pt x="752" y="559"/>
                </a:lnTo>
                <a:lnTo>
                  <a:pt x="708" y="571"/>
                </a:lnTo>
                <a:lnTo>
                  <a:pt x="662" y="582"/>
                </a:lnTo>
                <a:lnTo>
                  <a:pt x="615" y="589"/>
                </a:lnTo>
                <a:lnTo>
                  <a:pt x="566" y="593"/>
                </a:lnTo>
                <a:lnTo>
                  <a:pt x="518" y="594"/>
                </a:lnTo>
                <a:lnTo>
                  <a:pt x="470" y="594"/>
                </a:lnTo>
                <a:lnTo>
                  <a:pt x="420" y="591"/>
                </a:lnTo>
                <a:lnTo>
                  <a:pt x="372" y="584"/>
                </a:lnTo>
                <a:lnTo>
                  <a:pt x="326" y="575"/>
                </a:lnTo>
                <a:lnTo>
                  <a:pt x="279" y="562"/>
                </a:lnTo>
                <a:lnTo>
                  <a:pt x="237" y="548"/>
                </a:lnTo>
                <a:lnTo>
                  <a:pt x="194" y="530"/>
                </a:lnTo>
                <a:lnTo>
                  <a:pt x="155" y="511"/>
                </a:lnTo>
                <a:lnTo>
                  <a:pt x="137" y="500"/>
                </a:lnTo>
                <a:lnTo>
                  <a:pt x="119" y="489"/>
                </a:lnTo>
                <a:lnTo>
                  <a:pt x="103" y="477"/>
                </a:lnTo>
                <a:lnTo>
                  <a:pt x="89" y="465"/>
                </a:lnTo>
                <a:lnTo>
                  <a:pt x="75" y="452"/>
                </a:lnTo>
                <a:lnTo>
                  <a:pt x="63" y="440"/>
                </a:lnTo>
                <a:lnTo>
                  <a:pt x="52" y="427"/>
                </a:lnTo>
                <a:lnTo>
                  <a:pt x="41" y="413"/>
                </a:lnTo>
                <a:lnTo>
                  <a:pt x="32" y="400"/>
                </a:lnTo>
                <a:lnTo>
                  <a:pt x="23" y="386"/>
                </a:lnTo>
                <a:lnTo>
                  <a:pt x="16" y="372"/>
                </a:lnTo>
                <a:lnTo>
                  <a:pt x="11" y="360"/>
                </a:lnTo>
                <a:lnTo>
                  <a:pt x="7" y="345"/>
                </a:lnTo>
                <a:lnTo>
                  <a:pt x="4" y="331"/>
                </a:lnTo>
                <a:lnTo>
                  <a:pt x="2" y="317"/>
                </a:lnTo>
                <a:lnTo>
                  <a:pt x="0" y="303"/>
                </a:lnTo>
                <a:lnTo>
                  <a:pt x="0" y="288"/>
                </a:lnTo>
                <a:lnTo>
                  <a:pt x="2" y="274"/>
                </a:lnTo>
                <a:lnTo>
                  <a:pt x="4" y="260"/>
                </a:lnTo>
                <a:lnTo>
                  <a:pt x="7" y="246"/>
                </a:lnTo>
                <a:lnTo>
                  <a:pt x="13" y="231"/>
                </a:lnTo>
                <a:lnTo>
                  <a:pt x="18" y="217"/>
                </a:lnTo>
                <a:lnTo>
                  <a:pt x="25" y="203"/>
                </a:lnTo>
                <a:lnTo>
                  <a:pt x="34" y="190"/>
                </a:lnTo>
                <a:lnTo>
                  <a:pt x="43" y="176"/>
                </a:lnTo>
                <a:lnTo>
                  <a:pt x="54" y="164"/>
                </a:lnTo>
                <a:lnTo>
                  <a:pt x="66" y="150"/>
                </a:lnTo>
                <a:lnTo>
                  <a:pt x="79" y="137"/>
                </a:lnTo>
                <a:lnTo>
                  <a:pt x="93" y="125"/>
                </a:lnTo>
                <a:lnTo>
                  <a:pt x="107" y="114"/>
                </a:lnTo>
                <a:lnTo>
                  <a:pt x="125" y="102"/>
                </a:lnTo>
                <a:lnTo>
                  <a:pt x="141" y="91"/>
                </a:lnTo>
              </a:path>
            </a:pathLst>
          </a:custGeom>
          <a:noFill/>
          <a:ln w="28575">
            <a:solidFill>
              <a:srgbClr val="1F1A17"/>
            </a:solidFill>
            <a:round/>
            <a:headEnd/>
            <a:tailEnd/>
          </a:ln>
        </p:spPr>
        <p:txBody>
          <a:bodyPr/>
          <a:lstStyle/>
          <a:p>
            <a:endParaRPr lang="en-IN"/>
          </a:p>
        </p:txBody>
      </p:sp>
      <p:sp>
        <p:nvSpPr>
          <p:cNvPr id="24" name="Line 22"/>
          <p:cNvSpPr>
            <a:spLocks noChangeShapeType="1"/>
          </p:cNvSpPr>
          <p:nvPr/>
        </p:nvSpPr>
        <p:spPr bwMode="auto">
          <a:xfrm flipV="1">
            <a:off x="7848600" y="1993900"/>
            <a:ext cx="0" cy="1981200"/>
          </a:xfrm>
          <a:prstGeom prst="line">
            <a:avLst/>
          </a:prstGeom>
          <a:noFill/>
          <a:ln w="28575">
            <a:solidFill>
              <a:schemeClr val="tx1"/>
            </a:solidFill>
            <a:round/>
            <a:headEnd/>
            <a:tailEnd/>
          </a:ln>
        </p:spPr>
        <p:txBody>
          <a:bodyPr/>
          <a:lstStyle/>
          <a:p>
            <a:endParaRPr lang="en-IN"/>
          </a:p>
        </p:txBody>
      </p:sp>
      <p:sp>
        <p:nvSpPr>
          <p:cNvPr id="25" name="Line 23"/>
          <p:cNvSpPr>
            <a:spLocks noChangeShapeType="1"/>
          </p:cNvSpPr>
          <p:nvPr/>
        </p:nvSpPr>
        <p:spPr bwMode="auto">
          <a:xfrm flipV="1">
            <a:off x="9220200" y="2019300"/>
            <a:ext cx="0" cy="1993900"/>
          </a:xfrm>
          <a:prstGeom prst="line">
            <a:avLst/>
          </a:prstGeom>
          <a:noFill/>
          <a:ln w="28575">
            <a:solidFill>
              <a:schemeClr val="tx1"/>
            </a:solidFill>
            <a:round/>
            <a:headEnd/>
            <a:tailEnd/>
          </a:ln>
        </p:spPr>
        <p:txBody>
          <a:bodyPr/>
          <a:lstStyle/>
          <a:p>
            <a:endParaRPr lang="en-IN"/>
          </a:p>
        </p:txBody>
      </p:sp>
      <p:sp>
        <p:nvSpPr>
          <p:cNvPr id="26" name="Rectangle 24"/>
          <p:cNvSpPr>
            <a:spLocks noChangeArrowheads="1"/>
          </p:cNvSpPr>
          <p:nvPr/>
        </p:nvSpPr>
        <p:spPr bwMode="auto">
          <a:xfrm>
            <a:off x="7874000" y="3429000"/>
            <a:ext cx="1320800" cy="533400"/>
          </a:xfrm>
          <a:prstGeom prst="rect">
            <a:avLst/>
          </a:prstGeom>
          <a:solidFill>
            <a:schemeClr val="bg1"/>
          </a:solidFill>
          <a:ln w="9525">
            <a:noFill/>
            <a:miter lim="800000"/>
            <a:headEnd/>
            <a:tailEnd/>
          </a:ln>
        </p:spPr>
        <p:txBody>
          <a:bodyPr wrap="none" anchor="ctr"/>
          <a:lstStyle/>
          <a:p>
            <a:endParaRPr lang="en-IN"/>
          </a:p>
        </p:txBody>
      </p:sp>
      <p:sp>
        <p:nvSpPr>
          <p:cNvPr id="27" name="Line 25"/>
          <p:cNvSpPr>
            <a:spLocks noChangeShapeType="1"/>
          </p:cNvSpPr>
          <p:nvPr/>
        </p:nvSpPr>
        <p:spPr bwMode="auto">
          <a:xfrm>
            <a:off x="8547100" y="2565400"/>
            <a:ext cx="0" cy="1981200"/>
          </a:xfrm>
          <a:prstGeom prst="line">
            <a:avLst/>
          </a:prstGeom>
          <a:noFill/>
          <a:ln w="9525">
            <a:solidFill>
              <a:schemeClr val="tx1"/>
            </a:solidFill>
            <a:round/>
            <a:headEnd/>
            <a:tailEnd/>
          </a:ln>
        </p:spPr>
        <p:txBody>
          <a:bodyPr/>
          <a:lstStyle/>
          <a:p>
            <a:endParaRPr lang="en-IN"/>
          </a:p>
        </p:txBody>
      </p:sp>
      <p:sp>
        <p:nvSpPr>
          <p:cNvPr id="28" name="Text Box 29"/>
          <p:cNvSpPr txBox="1">
            <a:spLocks noChangeArrowheads="1"/>
          </p:cNvSpPr>
          <p:nvPr/>
        </p:nvSpPr>
        <p:spPr bwMode="auto">
          <a:xfrm>
            <a:off x="1905001" y="3987801"/>
            <a:ext cx="3427413" cy="396875"/>
          </a:xfrm>
          <a:prstGeom prst="rect">
            <a:avLst/>
          </a:prstGeom>
          <a:noFill/>
          <a:ln w="9525">
            <a:noFill/>
            <a:miter lim="800000"/>
            <a:headEnd/>
            <a:tailEnd/>
          </a:ln>
        </p:spPr>
        <p:txBody>
          <a:bodyPr wrap="none">
            <a:spAutoFit/>
          </a:bodyPr>
          <a:lstStyle/>
          <a:p>
            <a:r>
              <a:rPr lang="en-US" sz="2000" b="1">
                <a:solidFill>
                  <a:srgbClr val="FF3300"/>
                </a:solidFill>
                <a:latin typeface="Times New Roman" charset="0"/>
              </a:rPr>
              <a:t>CYLINDER LYING ON H.P.</a:t>
            </a:r>
          </a:p>
        </p:txBody>
      </p:sp>
      <p:sp>
        <p:nvSpPr>
          <p:cNvPr id="29" name="Text Box 30"/>
          <p:cNvSpPr txBox="1">
            <a:spLocks noChangeArrowheads="1"/>
          </p:cNvSpPr>
          <p:nvPr/>
        </p:nvSpPr>
        <p:spPr bwMode="auto">
          <a:xfrm>
            <a:off x="8188505" y="1111484"/>
            <a:ext cx="3937000" cy="396875"/>
          </a:xfrm>
          <a:prstGeom prst="rect">
            <a:avLst/>
          </a:prstGeom>
          <a:noFill/>
          <a:ln w="9525">
            <a:noFill/>
            <a:miter lim="800000"/>
            <a:headEnd/>
            <a:tailEnd/>
          </a:ln>
        </p:spPr>
        <p:txBody>
          <a:bodyPr wrap="none">
            <a:spAutoFit/>
          </a:bodyPr>
          <a:lstStyle/>
          <a:p>
            <a:r>
              <a:rPr lang="en-US" sz="2000" b="1" dirty="0">
                <a:solidFill>
                  <a:srgbClr val="FF3300"/>
                </a:solidFill>
                <a:latin typeface="Times New Roman" charset="0"/>
              </a:rPr>
              <a:t>CYLINDER STANDING ON H.P.</a:t>
            </a:r>
          </a:p>
        </p:txBody>
      </p:sp>
      <p:pic>
        <p:nvPicPr>
          <p:cNvPr id="31" name="Picture 3"/>
          <p:cNvPicPr>
            <a:picLocks noChangeAspect="1" noChangeArrowheads="1"/>
          </p:cNvPicPr>
          <p:nvPr/>
        </p:nvPicPr>
        <p:blipFill>
          <a:blip r:embed="rId2" cstate="print"/>
          <a:srcRect b="15433"/>
          <a:stretch>
            <a:fillRect/>
          </a:stretch>
        </p:blipFill>
        <p:spPr bwMode="auto">
          <a:xfrm>
            <a:off x="4419600" y="4368426"/>
            <a:ext cx="3276600" cy="2489574"/>
          </a:xfrm>
          <a:prstGeom prst="rect">
            <a:avLst/>
          </a:prstGeom>
          <a:noFill/>
          <a:ln w="9525">
            <a:noFill/>
            <a:miter lim="800000"/>
            <a:headEnd/>
            <a:tailEnd/>
          </a:ln>
        </p:spPr>
      </p:pic>
      <p:pic>
        <p:nvPicPr>
          <p:cNvPr id="30" name="Picture 29" descr="A screenshot of a cell phone&#10;&#10;Description automatically generated">
            <a:extLst>
              <a:ext uri="{FF2B5EF4-FFF2-40B4-BE49-F238E27FC236}">
                <a16:creationId xmlns="" xmlns:a16="http://schemas.microsoft.com/office/drawing/2014/main" id="{4EDBA071-A05A-409F-91B0-CDBBAAEC319C}"/>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32" name="Picture 9" descr="A picture containing drawing&#10;&#10;Description automatically generated">
            <a:extLst>
              <a:ext uri="{FF2B5EF4-FFF2-40B4-BE49-F238E27FC236}">
                <a16:creationId xmlns="" xmlns:a16="http://schemas.microsoft.com/office/drawing/2014/main" id="{C44E409E-678A-4D79-9E10-B3D751CCB055}"/>
              </a:ext>
            </a:extLst>
          </p:cNvPr>
          <p:cNvPicPr>
            <a:picLocks noGrp="1" noChangeAspect="1"/>
          </p:cNvPicPr>
          <p:nvPr>
            <p:ph idx="1"/>
          </p:nvPr>
        </p:nvPicPr>
        <p:blipFill>
          <a:blip r:embed="rId4"/>
          <a:stretch>
            <a:fillRect/>
          </a:stretch>
        </p:blipFill>
        <p:spPr>
          <a:xfrm>
            <a:off x="66495" y="-2800"/>
            <a:ext cx="2857500" cy="762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trips(upRigh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9"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upLeft)">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9"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strips(upLeft)">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9"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trips(up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strips(upRigh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8" presetClass="entr" presetSubtype="9"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strips(upLeft)">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strips(up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500" fill="hold"/>
                                        <p:tgtEl>
                                          <p:spTgt spid="14"/>
                                        </p:tgtEl>
                                        <p:attrNameLst>
                                          <p:attrName>ppt_w</p:attrName>
                                        </p:attrNameLst>
                                      </p:cBhvr>
                                      <p:tavLst>
                                        <p:tav tm="0">
                                          <p:val>
                                            <p:fltVal val="0"/>
                                          </p:val>
                                        </p:tav>
                                        <p:tav tm="100000">
                                          <p:val>
                                            <p:strVal val="#ppt_w"/>
                                          </p:val>
                                        </p:tav>
                                      </p:tavLst>
                                    </p:anim>
                                    <p:anim calcmode="lin" valueType="num">
                                      <p:cBhvr>
                                        <p:cTn id="61"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7" presetClass="entr" presetSubtype="4"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 fill="hold"/>
                                        <p:tgtEl>
                                          <p:spTgt spid="6"/>
                                        </p:tgtEl>
                                        <p:attrNameLst>
                                          <p:attrName>ppt_x</p:attrName>
                                        </p:attrNameLst>
                                      </p:cBhvr>
                                      <p:tavLst>
                                        <p:tav tm="0">
                                          <p:val>
                                            <p:strVal val="#ppt_x"/>
                                          </p:val>
                                        </p:tav>
                                        <p:tav tm="100000">
                                          <p:val>
                                            <p:strVal val="#ppt_x"/>
                                          </p:val>
                                        </p:tav>
                                      </p:tavLst>
                                    </p:anim>
                                    <p:anim calcmode="lin" valueType="num">
                                      <p:cBhvr>
                                        <p:cTn id="67" dur="500" fill="hold"/>
                                        <p:tgtEl>
                                          <p:spTgt spid="6"/>
                                        </p:tgtEl>
                                        <p:attrNameLst>
                                          <p:attrName>ppt_y</p:attrName>
                                        </p:attrNameLst>
                                      </p:cBhvr>
                                      <p:tavLst>
                                        <p:tav tm="0">
                                          <p:val>
                                            <p:strVal val="#ppt_y+#ppt_h/2"/>
                                          </p:val>
                                        </p:tav>
                                        <p:tav tm="100000">
                                          <p:val>
                                            <p:strVal val="#ppt_y"/>
                                          </p:val>
                                        </p:tav>
                                      </p:tavLst>
                                    </p:anim>
                                    <p:anim calcmode="lin" valueType="num">
                                      <p:cBhvr>
                                        <p:cTn id="68" dur="500" fill="hold"/>
                                        <p:tgtEl>
                                          <p:spTgt spid="6"/>
                                        </p:tgtEl>
                                        <p:attrNameLst>
                                          <p:attrName>ppt_w</p:attrName>
                                        </p:attrNameLst>
                                      </p:cBhvr>
                                      <p:tavLst>
                                        <p:tav tm="0">
                                          <p:val>
                                            <p:strVal val="#ppt_w"/>
                                          </p:val>
                                        </p:tav>
                                        <p:tav tm="100000">
                                          <p:val>
                                            <p:strVal val="#ppt_w"/>
                                          </p:val>
                                        </p:tav>
                                      </p:tavLst>
                                    </p:anim>
                                    <p:anim calcmode="lin" valueType="num">
                                      <p:cBhvr>
                                        <p:cTn id="6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3" presetClass="entr" presetSubtype="16" fill="hold" grpId="0" nodeType="clickEffect">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cBhvr>
                                        <p:cTn id="74" dur="500" fill="hold"/>
                                        <p:tgtEl>
                                          <p:spTgt spid="5"/>
                                        </p:tgtEl>
                                        <p:attrNameLst>
                                          <p:attrName>ppt_w</p:attrName>
                                        </p:attrNameLst>
                                      </p:cBhvr>
                                      <p:tavLst>
                                        <p:tav tm="0">
                                          <p:val>
                                            <p:fltVal val="0"/>
                                          </p:val>
                                        </p:tav>
                                        <p:tav tm="100000">
                                          <p:val>
                                            <p:strVal val="#ppt_w"/>
                                          </p:val>
                                        </p:tav>
                                      </p:tavLst>
                                    </p:anim>
                                    <p:anim calcmode="lin" valueType="num">
                                      <p:cBhvr>
                                        <p:cTn id="75"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7" presetClass="entr" presetSubtype="8"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anim calcmode="lin" valueType="num">
                                      <p:cBhvr>
                                        <p:cTn id="80" dur="500" fill="hold"/>
                                        <p:tgtEl>
                                          <p:spTgt spid="4"/>
                                        </p:tgtEl>
                                        <p:attrNameLst>
                                          <p:attrName>ppt_x</p:attrName>
                                        </p:attrNameLst>
                                      </p:cBhvr>
                                      <p:tavLst>
                                        <p:tav tm="0">
                                          <p:val>
                                            <p:strVal val="#ppt_x-#ppt_w/2"/>
                                          </p:val>
                                        </p:tav>
                                        <p:tav tm="100000">
                                          <p:val>
                                            <p:strVal val="#ppt_x"/>
                                          </p:val>
                                        </p:tav>
                                      </p:tavLst>
                                    </p:anim>
                                    <p:anim calcmode="lin" valueType="num">
                                      <p:cBhvr>
                                        <p:cTn id="81" dur="500" fill="hold"/>
                                        <p:tgtEl>
                                          <p:spTgt spid="4"/>
                                        </p:tgtEl>
                                        <p:attrNameLst>
                                          <p:attrName>ppt_y</p:attrName>
                                        </p:attrNameLst>
                                      </p:cBhvr>
                                      <p:tavLst>
                                        <p:tav tm="0">
                                          <p:val>
                                            <p:strVal val="#ppt_y"/>
                                          </p:val>
                                        </p:tav>
                                        <p:tav tm="100000">
                                          <p:val>
                                            <p:strVal val="#ppt_y"/>
                                          </p:val>
                                        </p:tav>
                                      </p:tavLst>
                                    </p:anim>
                                    <p:anim calcmode="lin" valueType="num">
                                      <p:cBhvr>
                                        <p:cTn id="82" dur="500" fill="hold"/>
                                        <p:tgtEl>
                                          <p:spTgt spid="4"/>
                                        </p:tgtEl>
                                        <p:attrNameLst>
                                          <p:attrName>ppt_w</p:attrName>
                                        </p:attrNameLst>
                                      </p:cBhvr>
                                      <p:tavLst>
                                        <p:tav tm="0">
                                          <p:val>
                                            <p:fltVal val="0"/>
                                          </p:val>
                                        </p:tav>
                                        <p:tav tm="100000">
                                          <p:val>
                                            <p:strVal val="#ppt_w"/>
                                          </p:val>
                                        </p:tav>
                                      </p:tavLst>
                                    </p:anim>
                                    <p:anim calcmode="lin" valueType="num">
                                      <p:cBhvr>
                                        <p:cTn id="8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4"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ppt_x</p:attrName>
                                        </p:attrNameLst>
                                      </p:cBhvr>
                                      <p:tavLst>
                                        <p:tav tm="0">
                                          <p:val>
                                            <p:strVal val="#ppt_x"/>
                                          </p:val>
                                        </p:tav>
                                        <p:tav tm="100000">
                                          <p:val>
                                            <p:strVal val="#ppt_x"/>
                                          </p:val>
                                        </p:tav>
                                      </p:tavLst>
                                    </p:anim>
                                    <p:anim calcmode="lin" valueType="num">
                                      <p:cBhvr>
                                        <p:cTn id="89" dur="500" fill="hold"/>
                                        <p:tgtEl>
                                          <p:spTgt spid="21"/>
                                        </p:tgtEl>
                                        <p:attrNameLst>
                                          <p:attrName>ppt_y</p:attrName>
                                        </p:attrNameLst>
                                      </p:cBhvr>
                                      <p:tavLst>
                                        <p:tav tm="0">
                                          <p:val>
                                            <p:strVal val="#ppt_y+#ppt_h/2"/>
                                          </p:val>
                                        </p:tav>
                                        <p:tav tm="100000">
                                          <p:val>
                                            <p:strVal val="#ppt_y"/>
                                          </p:val>
                                        </p:tav>
                                      </p:tavLst>
                                    </p:anim>
                                    <p:anim calcmode="lin" valueType="num">
                                      <p:cBhvr>
                                        <p:cTn id="90" dur="500" fill="hold"/>
                                        <p:tgtEl>
                                          <p:spTgt spid="21"/>
                                        </p:tgtEl>
                                        <p:attrNameLst>
                                          <p:attrName>ppt_w</p:attrName>
                                        </p:attrNameLst>
                                      </p:cBhvr>
                                      <p:tavLst>
                                        <p:tav tm="0">
                                          <p:val>
                                            <p:strVal val="#ppt_w"/>
                                          </p:val>
                                        </p:tav>
                                        <p:tav tm="100000">
                                          <p:val>
                                            <p:strVal val="#ppt_w"/>
                                          </p:val>
                                        </p:tav>
                                      </p:tavLst>
                                    </p:anim>
                                    <p:anim calcmode="lin" valueType="num">
                                      <p:cBhvr>
                                        <p:cTn id="91"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4" fill="hold" grpId="0" nodeType="click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p:cTn id="96" dur="500" fill="hold"/>
                                        <p:tgtEl>
                                          <p:spTgt spid="27"/>
                                        </p:tgtEl>
                                        <p:attrNameLst>
                                          <p:attrName>ppt_x</p:attrName>
                                        </p:attrNameLst>
                                      </p:cBhvr>
                                      <p:tavLst>
                                        <p:tav tm="0">
                                          <p:val>
                                            <p:strVal val="#ppt_x"/>
                                          </p:val>
                                        </p:tav>
                                        <p:tav tm="100000">
                                          <p:val>
                                            <p:strVal val="#ppt_x"/>
                                          </p:val>
                                        </p:tav>
                                      </p:tavLst>
                                    </p:anim>
                                    <p:anim calcmode="lin" valueType="num">
                                      <p:cBhvr>
                                        <p:cTn id="97" dur="500" fill="hold"/>
                                        <p:tgtEl>
                                          <p:spTgt spid="27"/>
                                        </p:tgtEl>
                                        <p:attrNameLst>
                                          <p:attrName>ppt_y</p:attrName>
                                        </p:attrNameLst>
                                      </p:cBhvr>
                                      <p:tavLst>
                                        <p:tav tm="0">
                                          <p:val>
                                            <p:strVal val="#ppt_y+#ppt_h/2"/>
                                          </p:val>
                                        </p:tav>
                                        <p:tav tm="100000">
                                          <p:val>
                                            <p:strVal val="#ppt_y"/>
                                          </p:val>
                                        </p:tav>
                                      </p:tavLst>
                                    </p:anim>
                                    <p:anim calcmode="lin" valueType="num">
                                      <p:cBhvr>
                                        <p:cTn id="98" dur="500" fill="hold"/>
                                        <p:tgtEl>
                                          <p:spTgt spid="27"/>
                                        </p:tgtEl>
                                        <p:attrNameLst>
                                          <p:attrName>ppt_w</p:attrName>
                                        </p:attrNameLst>
                                      </p:cBhvr>
                                      <p:tavLst>
                                        <p:tav tm="0">
                                          <p:val>
                                            <p:strVal val="#ppt_w"/>
                                          </p:val>
                                        </p:tav>
                                        <p:tav tm="100000">
                                          <p:val>
                                            <p:strVal val="#ppt_w"/>
                                          </p:val>
                                        </p:tav>
                                      </p:tavLst>
                                    </p:anim>
                                    <p:anim calcmode="lin" valueType="num">
                                      <p:cBhvr>
                                        <p:cTn id="99"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4" fill="hold" grpId="0" nodeType="clickEffect">
                                  <p:stCondLst>
                                    <p:cond delay="0"/>
                                  </p:stCondLst>
                                  <p:childTnLst>
                                    <p:set>
                                      <p:cBhvr>
                                        <p:cTn id="103" dur="1" fill="hold">
                                          <p:stCondLst>
                                            <p:cond delay="0"/>
                                          </p:stCondLst>
                                        </p:cTn>
                                        <p:tgtEl>
                                          <p:spTgt spid="22"/>
                                        </p:tgtEl>
                                        <p:attrNameLst>
                                          <p:attrName>style.visibility</p:attrName>
                                        </p:attrNameLst>
                                      </p:cBhvr>
                                      <p:to>
                                        <p:strVal val="visible"/>
                                      </p:to>
                                    </p:set>
                                    <p:anim calcmode="lin" valueType="num">
                                      <p:cBhvr>
                                        <p:cTn id="104" dur="500" fill="hold"/>
                                        <p:tgtEl>
                                          <p:spTgt spid="22"/>
                                        </p:tgtEl>
                                        <p:attrNameLst>
                                          <p:attrName>ppt_x</p:attrName>
                                        </p:attrNameLst>
                                      </p:cBhvr>
                                      <p:tavLst>
                                        <p:tav tm="0">
                                          <p:val>
                                            <p:strVal val="#ppt_x"/>
                                          </p:val>
                                        </p:tav>
                                        <p:tav tm="100000">
                                          <p:val>
                                            <p:strVal val="#ppt_x"/>
                                          </p:val>
                                        </p:tav>
                                      </p:tavLst>
                                    </p:anim>
                                    <p:anim calcmode="lin" valueType="num">
                                      <p:cBhvr>
                                        <p:cTn id="105" dur="500" fill="hold"/>
                                        <p:tgtEl>
                                          <p:spTgt spid="22"/>
                                        </p:tgtEl>
                                        <p:attrNameLst>
                                          <p:attrName>ppt_y</p:attrName>
                                        </p:attrNameLst>
                                      </p:cBhvr>
                                      <p:tavLst>
                                        <p:tav tm="0">
                                          <p:val>
                                            <p:strVal val="#ppt_y+#ppt_h/2"/>
                                          </p:val>
                                        </p:tav>
                                        <p:tav tm="100000">
                                          <p:val>
                                            <p:strVal val="#ppt_y"/>
                                          </p:val>
                                        </p:tav>
                                      </p:tavLst>
                                    </p:anim>
                                    <p:anim calcmode="lin" valueType="num">
                                      <p:cBhvr>
                                        <p:cTn id="106" dur="500" fill="hold"/>
                                        <p:tgtEl>
                                          <p:spTgt spid="22"/>
                                        </p:tgtEl>
                                        <p:attrNameLst>
                                          <p:attrName>ppt_w</p:attrName>
                                        </p:attrNameLst>
                                      </p:cBhvr>
                                      <p:tavLst>
                                        <p:tav tm="0">
                                          <p:val>
                                            <p:strVal val="#ppt_w"/>
                                          </p:val>
                                        </p:tav>
                                        <p:tav tm="100000">
                                          <p:val>
                                            <p:strVal val="#ppt_w"/>
                                          </p:val>
                                        </p:tav>
                                      </p:tavLst>
                                    </p:anim>
                                    <p:anim calcmode="lin" valueType="num">
                                      <p:cBhvr>
                                        <p:cTn id="107"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23" presetClass="entr" presetSubtype="16" fill="hold" grpId="0" nodeType="click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17" presetClass="entr" presetSubtype="8" fill="hold" grpId="0" nodeType="clickEffect">
                                  <p:stCondLst>
                                    <p:cond delay="0"/>
                                  </p:stCondLst>
                                  <p:childTnLst>
                                    <p:set>
                                      <p:cBhvr>
                                        <p:cTn id="117" dur="1" fill="hold">
                                          <p:stCondLst>
                                            <p:cond delay="0"/>
                                          </p:stCondLst>
                                        </p:cTn>
                                        <p:tgtEl>
                                          <p:spTgt spid="23"/>
                                        </p:tgtEl>
                                        <p:attrNameLst>
                                          <p:attrName>style.visibility</p:attrName>
                                        </p:attrNameLst>
                                      </p:cBhvr>
                                      <p:to>
                                        <p:strVal val="visible"/>
                                      </p:to>
                                    </p:set>
                                    <p:anim calcmode="lin" valueType="num">
                                      <p:cBhvr>
                                        <p:cTn id="118" dur="500" fill="hold"/>
                                        <p:tgtEl>
                                          <p:spTgt spid="23"/>
                                        </p:tgtEl>
                                        <p:attrNameLst>
                                          <p:attrName>ppt_x</p:attrName>
                                        </p:attrNameLst>
                                      </p:cBhvr>
                                      <p:tavLst>
                                        <p:tav tm="0">
                                          <p:val>
                                            <p:strVal val="#ppt_x-#ppt_w/2"/>
                                          </p:val>
                                        </p:tav>
                                        <p:tav tm="100000">
                                          <p:val>
                                            <p:strVal val="#ppt_x"/>
                                          </p:val>
                                        </p:tav>
                                      </p:tavLst>
                                    </p:anim>
                                    <p:anim calcmode="lin" valueType="num">
                                      <p:cBhvr>
                                        <p:cTn id="119" dur="500" fill="hold"/>
                                        <p:tgtEl>
                                          <p:spTgt spid="23"/>
                                        </p:tgtEl>
                                        <p:attrNameLst>
                                          <p:attrName>ppt_y</p:attrName>
                                        </p:attrNameLst>
                                      </p:cBhvr>
                                      <p:tavLst>
                                        <p:tav tm="0">
                                          <p:val>
                                            <p:strVal val="#ppt_y"/>
                                          </p:val>
                                        </p:tav>
                                        <p:tav tm="100000">
                                          <p:val>
                                            <p:strVal val="#ppt_y"/>
                                          </p:val>
                                        </p:tav>
                                      </p:tavLst>
                                    </p:anim>
                                    <p:anim calcmode="lin" valueType="num">
                                      <p:cBhvr>
                                        <p:cTn id="120" dur="500" fill="hold"/>
                                        <p:tgtEl>
                                          <p:spTgt spid="23"/>
                                        </p:tgtEl>
                                        <p:attrNameLst>
                                          <p:attrName>ppt_w</p:attrName>
                                        </p:attrNameLst>
                                      </p:cBhvr>
                                      <p:tavLst>
                                        <p:tav tm="0">
                                          <p:val>
                                            <p:fltVal val="0"/>
                                          </p:val>
                                        </p:tav>
                                        <p:tav tm="100000">
                                          <p:val>
                                            <p:strVal val="#ppt_w"/>
                                          </p:val>
                                        </p:tav>
                                      </p:tavLst>
                                    </p:anim>
                                    <p:anim calcmode="lin" valueType="num">
                                      <p:cBhvr>
                                        <p:cTn id="121"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7" presetClass="entr" presetSubtype="4" fill="hold" grpId="0" nodeType="clickEffect">
                                  <p:stCondLst>
                                    <p:cond delay="0"/>
                                  </p:stCondLst>
                                  <p:childTnLst>
                                    <p:set>
                                      <p:cBhvr>
                                        <p:cTn id="125" dur="1" fill="hold">
                                          <p:stCondLst>
                                            <p:cond delay="0"/>
                                          </p:stCondLst>
                                        </p:cTn>
                                        <p:tgtEl>
                                          <p:spTgt spid="24"/>
                                        </p:tgtEl>
                                        <p:attrNameLst>
                                          <p:attrName>style.visibility</p:attrName>
                                        </p:attrNameLst>
                                      </p:cBhvr>
                                      <p:to>
                                        <p:strVal val="visible"/>
                                      </p:to>
                                    </p:set>
                                    <p:anim calcmode="lin" valueType="num">
                                      <p:cBhvr>
                                        <p:cTn id="126" dur="500" fill="hold"/>
                                        <p:tgtEl>
                                          <p:spTgt spid="24"/>
                                        </p:tgtEl>
                                        <p:attrNameLst>
                                          <p:attrName>ppt_x</p:attrName>
                                        </p:attrNameLst>
                                      </p:cBhvr>
                                      <p:tavLst>
                                        <p:tav tm="0">
                                          <p:val>
                                            <p:strVal val="#ppt_x"/>
                                          </p:val>
                                        </p:tav>
                                        <p:tav tm="100000">
                                          <p:val>
                                            <p:strVal val="#ppt_x"/>
                                          </p:val>
                                        </p:tav>
                                      </p:tavLst>
                                    </p:anim>
                                    <p:anim calcmode="lin" valueType="num">
                                      <p:cBhvr>
                                        <p:cTn id="127" dur="500" fill="hold"/>
                                        <p:tgtEl>
                                          <p:spTgt spid="24"/>
                                        </p:tgtEl>
                                        <p:attrNameLst>
                                          <p:attrName>ppt_y</p:attrName>
                                        </p:attrNameLst>
                                      </p:cBhvr>
                                      <p:tavLst>
                                        <p:tav tm="0">
                                          <p:val>
                                            <p:strVal val="#ppt_y+#ppt_h/2"/>
                                          </p:val>
                                        </p:tav>
                                        <p:tav tm="100000">
                                          <p:val>
                                            <p:strVal val="#ppt_y"/>
                                          </p:val>
                                        </p:tav>
                                      </p:tavLst>
                                    </p:anim>
                                    <p:anim calcmode="lin" valueType="num">
                                      <p:cBhvr>
                                        <p:cTn id="128" dur="500" fill="hold"/>
                                        <p:tgtEl>
                                          <p:spTgt spid="24"/>
                                        </p:tgtEl>
                                        <p:attrNameLst>
                                          <p:attrName>ppt_w</p:attrName>
                                        </p:attrNameLst>
                                      </p:cBhvr>
                                      <p:tavLst>
                                        <p:tav tm="0">
                                          <p:val>
                                            <p:strVal val="#ppt_w"/>
                                          </p:val>
                                        </p:tav>
                                        <p:tav tm="100000">
                                          <p:val>
                                            <p:strVal val="#ppt_w"/>
                                          </p:val>
                                        </p:tav>
                                      </p:tavLst>
                                    </p:anim>
                                    <p:anim calcmode="lin" valueType="num">
                                      <p:cBhvr>
                                        <p:cTn id="129"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25"/>
                                        </p:tgtEl>
                                        <p:attrNameLst>
                                          <p:attrName>style.visibility</p:attrName>
                                        </p:attrNameLst>
                                      </p:cBhvr>
                                      <p:to>
                                        <p:strVal val="visible"/>
                                      </p:to>
                                    </p:set>
                                    <p:anim calcmode="lin" valueType="num">
                                      <p:cBhvr>
                                        <p:cTn id="134" dur="500" fill="hold"/>
                                        <p:tgtEl>
                                          <p:spTgt spid="25"/>
                                        </p:tgtEl>
                                        <p:attrNameLst>
                                          <p:attrName>ppt_x</p:attrName>
                                        </p:attrNameLst>
                                      </p:cBhvr>
                                      <p:tavLst>
                                        <p:tav tm="0">
                                          <p:val>
                                            <p:strVal val="#ppt_x"/>
                                          </p:val>
                                        </p:tav>
                                        <p:tav tm="100000">
                                          <p:val>
                                            <p:strVal val="#ppt_x"/>
                                          </p:val>
                                        </p:tav>
                                      </p:tavLst>
                                    </p:anim>
                                    <p:anim calcmode="lin" valueType="num">
                                      <p:cBhvr>
                                        <p:cTn id="135" dur="500" fill="hold"/>
                                        <p:tgtEl>
                                          <p:spTgt spid="25"/>
                                        </p:tgtEl>
                                        <p:attrNameLst>
                                          <p:attrName>ppt_y</p:attrName>
                                        </p:attrNameLst>
                                      </p:cBhvr>
                                      <p:tavLst>
                                        <p:tav tm="0">
                                          <p:val>
                                            <p:strVal val="#ppt_y+#ppt_h/2"/>
                                          </p:val>
                                        </p:tav>
                                        <p:tav tm="100000">
                                          <p:val>
                                            <p:strVal val="#ppt_y"/>
                                          </p:val>
                                        </p:tav>
                                      </p:tavLst>
                                    </p:anim>
                                    <p:anim calcmode="lin" valueType="num">
                                      <p:cBhvr>
                                        <p:cTn id="136" dur="500" fill="hold"/>
                                        <p:tgtEl>
                                          <p:spTgt spid="25"/>
                                        </p:tgtEl>
                                        <p:attrNameLst>
                                          <p:attrName>ppt_w</p:attrName>
                                        </p:attrNameLst>
                                      </p:cBhvr>
                                      <p:tavLst>
                                        <p:tav tm="0">
                                          <p:val>
                                            <p:strVal val="#ppt_w"/>
                                          </p:val>
                                        </p:tav>
                                        <p:tav tm="100000">
                                          <p:val>
                                            <p:strVal val="#ppt_w"/>
                                          </p:val>
                                        </p:tav>
                                      </p:tavLst>
                                    </p:anim>
                                    <p:anim calcmode="lin" valueType="num">
                                      <p:cBhvr>
                                        <p:cTn id="137"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ID="23" presetClass="entr" presetSubtype="16" fill="hold" grpId="0" nodeType="clickEffect">
                                  <p:stCondLst>
                                    <p:cond delay="0"/>
                                  </p:stCondLst>
                                  <p:childTnLst>
                                    <p:set>
                                      <p:cBhvr>
                                        <p:cTn id="141" dur="1" fill="hold">
                                          <p:stCondLst>
                                            <p:cond delay="0"/>
                                          </p:stCondLst>
                                        </p:cTn>
                                        <p:tgtEl>
                                          <p:spTgt spid="26"/>
                                        </p:tgtEl>
                                        <p:attrNameLst>
                                          <p:attrName>style.visibility</p:attrName>
                                        </p:attrNameLst>
                                      </p:cBhvr>
                                      <p:to>
                                        <p:strVal val="visible"/>
                                      </p:to>
                                    </p:set>
                                    <p:anim calcmode="lin" valueType="num">
                                      <p:cBhvr>
                                        <p:cTn id="142" dur="500" fill="hold"/>
                                        <p:tgtEl>
                                          <p:spTgt spid="26"/>
                                        </p:tgtEl>
                                        <p:attrNameLst>
                                          <p:attrName>ppt_w</p:attrName>
                                        </p:attrNameLst>
                                      </p:cBhvr>
                                      <p:tavLst>
                                        <p:tav tm="0">
                                          <p:val>
                                            <p:fltVal val="0"/>
                                          </p:val>
                                        </p:tav>
                                        <p:tav tm="100000">
                                          <p:val>
                                            <p:strVal val="#ppt_w"/>
                                          </p:val>
                                        </p:tav>
                                      </p:tavLst>
                                    </p:anim>
                                    <p:anim calcmode="lin" valueType="num">
                                      <p:cBhvr>
                                        <p:cTn id="143"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nodeType="click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blinds(horizontal)">
                                      <p:cBhvr>
                                        <p:cTn id="1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449" y="365125"/>
            <a:ext cx="6942339" cy="488335"/>
          </a:xfrm>
        </p:spPr>
        <p:txBody>
          <a:bodyPr>
            <a:noAutofit/>
          </a:bodyPr>
          <a:lstStyle/>
          <a:p>
            <a:r>
              <a:rPr lang="en-US" sz="3600" b="1" dirty="0">
                <a:solidFill>
                  <a:srgbClr val="C00000"/>
                </a:solidFill>
              </a:rPr>
              <a:t>Solids with Non-Isometric Faces</a:t>
            </a:r>
          </a:p>
        </p:txBody>
      </p:sp>
      <p:pic>
        <p:nvPicPr>
          <p:cNvPr id="54" name="Picture 2"/>
          <p:cNvPicPr>
            <a:picLocks noChangeAspect="1" noChangeArrowheads="1"/>
          </p:cNvPicPr>
          <p:nvPr/>
        </p:nvPicPr>
        <p:blipFill>
          <a:blip r:embed="rId2" cstate="print"/>
          <a:srcRect r="66667" b="16151"/>
          <a:stretch>
            <a:fillRect/>
          </a:stretch>
        </p:blipFill>
        <p:spPr bwMode="auto">
          <a:xfrm>
            <a:off x="8834678" y="1265035"/>
            <a:ext cx="2286000" cy="4532312"/>
          </a:xfrm>
          <a:prstGeom prst="rect">
            <a:avLst/>
          </a:prstGeom>
          <a:noFill/>
          <a:ln w="9525">
            <a:noFill/>
            <a:miter lim="800000"/>
            <a:headEnd/>
            <a:tailEnd/>
          </a:ln>
        </p:spPr>
      </p:pic>
      <p:sp>
        <p:nvSpPr>
          <p:cNvPr id="58" name="TextBox 57"/>
          <p:cNvSpPr txBox="1"/>
          <p:nvPr/>
        </p:nvSpPr>
        <p:spPr>
          <a:xfrm>
            <a:off x="5181600" y="1295401"/>
            <a:ext cx="2133600" cy="1200329"/>
          </a:xfrm>
          <a:prstGeom prst="rect">
            <a:avLst/>
          </a:prstGeom>
          <a:noFill/>
        </p:spPr>
        <p:txBody>
          <a:bodyPr wrap="square" rtlCol="0">
            <a:spAutoFit/>
          </a:bodyPr>
          <a:lstStyle/>
          <a:p>
            <a:r>
              <a:rPr lang="en-US" dirty="0"/>
              <a:t> </a:t>
            </a:r>
          </a:p>
          <a:p>
            <a:pPr>
              <a:buFont typeface="Arial" pitchFamily="34" charset="0"/>
              <a:buChar char="•"/>
            </a:pPr>
            <a:r>
              <a:rPr lang="en-US" dirty="0"/>
              <a:t>C-3=E-5=c’-3’</a:t>
            </a:r>
          </a:p>
          <a:p>
            <a:pPr>
              <a:buFont typeface="Arial" pitchFamily="34" charset="0"/>
              <a:buChar char="•"/>
            </a:pPr>
            <a:endParaRPr lang="en-US" dirty="0"/>
          </a:p>
          <a:p>
            <a:pPr>
              <a:buFont typeface="Arial" pitchFamily="34" charset="0"/>
              <a:buChar char="•"/>
            </a:pPr>
            <a:r>
              <a:rPr lang="en-US" dirty="0"/>
              <a:t> D-4=d’-4’</a:t>
            </a:r>
          </a:p>
        </p:txBody>
      </p:sp>
      <p:cxnSp>
        <p:nvCxnSpPr>
          <p:cNvPr id="62" name="Straight Arrow Connector 61"/>
          <p:cNvCxnSpPr/>
          <p:nvPr/>
        </p:nvCxnSpPr>
        <p:spPr>
          <a:xfrm>
            <a:off x="6629400" y="1752600"/>
            <a:ext cx="2590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6324600" y="2362200"/>
            <a:ext cx="3429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8" name="Picture 107"/>
          <p:cNvPicPr>
            <a:picLocks noChangeAspect="1" noChangeArrowheads="1"/>
          </p:cNvPicPr>
          <p:nvPr/>
        </p:nvPicPr>
        <p:blipFill>
          <a:blip r:embed="rId2" cstate="print"/>
          <a:srcRect l="35556" b="14742"/>
          <a:stretch>
            <a:fillRect/>
          </a:stretch>
        </p:blipFill>
        <p:spPr bwMode="auto">
          <a:xfrm>
            <a:off x="4903022" y="3200401"/>
            <a:ext cx="3250378" cy="3389313"/>
          </a:xfrm>
          <a:prstGeom prst="rect">
            <a:avLst/>
          </a:prstGeom>
          <a:noFill/>
          <a:ln w="9525">
            <a:noFill/>
            <a:miter lim="800000"/>
            <a:headEnd/>
            <a:tailEnd/>
          </a:ln>
        </p:spPr>
      </p:pic>
      <p:sp>
        <p:nvSpPr>
          <p:cNvPr id="111" name="Parallelogram 110"/>
          <p:cNvSpPr/>
          <p:nvPr/>
        </p:nvSpPr>
        <p:spPr>
          <a:xfrm rot="1821768">
            <a:off x="2155728" y="4862479"/>
            <a:ext cx="2093867" cy="1258709"/>
          </a:xfrm>
          <a:prstGeom prst="parallelogram">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a:off x="2209800" y="4800600"/>
            <a:ext cx="1760440" cy="1154736"/>
            <a:chOff x="685800" y="4800600"/>
            <a:chExt cx="1760440" cy="1154736"/>
          </a:xfrm>
        </p:grpSpPr>
        <p:cxnSp>
          <p:nvCxnSpPr>
            <p:cNvPr id="116" name="Straight Connector 115"/>
            <p:cNvCxnSpPr/>
            <p:nvPr/>
          </p:nvCxnSpPr>
          <p:spPr>
            <a:xfrm flipV="1">
              <a:off x="685800" y="4800600"/>
              <a:ext cx="457200"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0" name="Straight Connector 119"/>
            <p:cNvCxnSpPr>
              <a:endCxn id="111" idx="3"/>
            </p:cNvCxnSpPr>
            <p:nvPr/>
          </p:nvCxnSpPr>
          <p:spPr>
            <a:xfrm>
              <a:off x="685800" y="5257800"/>
              <a:ext cx="538980" cy="697536"/>
            </a:xfrm>
            <a:prstGeom prst="line">
              <a:avLst/>
            </a:prstGeom>
          </p:spPr>
          <p:style>
            <a:lnRef idx="1">
              <a:schemeClr val="accent2"/>
            </a:lnRef>
            <a:fillRef idx="0">
              <a:schemeClr val="accent2"/>
            </a:fillRef>
            <a:effectRef idx="0">
              <a:schemeClr val="accent2"/>
            </a:effectRef>
            <a:fontRef idx="minor">
              <a:schemeClr val="tx1"/>
            </a:fontRef>
          </p:style>
        </p:cxnSp>
        <p:cxnSp>
          <p:nvCxnSpPr>
            <p:cNvPr id="122" name="Straight Connector 121"/>
            <p:cNvCxnSpPr>
              <a:stCxn id="111" idx="3"/>
              <a:endCxn id="111" idx="2"/>
            </p:cNvCxnSpPr>
            <p:nvPr/>
          </p:nvCxnSpPr>
          <p:spPr>
            <a:xfrm flipV="1">
              <a:off x="1224780" y="5941500"/>
              <a:ext cx="1221460" cy="13836"/>
            </a:xfrm>
            <a:prstGeom prst="line">
              <a:avLst/>
            </a:prstGeom>
          </p:spPr>
          <p:style>
            <a:lnRef idx="1">
              <a:schemeClr val="accent2"/>
            </a:lnRef>
            <a:fillRef idx="0">
              <a:schemeClr val="accent2"/>
            </a:fillRef>
            <a:effectRef idx="0">
              <a:schemeClr val="accent2"/>
            </a:effectRef>
            <a:fontRef idx="minor">
              <a:schemeClr val="tx1"/>
            </a:fontRef>
          </p:style>
        </p:cxnSp>
        <p:cxnSp>
          <p:nvCxnSpPr>
            <p:cNvPr id="124" name="Straight Connector 123"/>
            <p:cNvCxnSpPr>
              <a:stCxn id="111" idx="2"/>
              <a:endCxn id="111" idx="0"/>
            </p:cNvCxnSpPr>
            <p:nvPr/>
          </p:nvCxnSpPr>
          <p:spPr>
            <a:xfrm flipH="1" flipV="1">
              <a:off x="1996783" y="4948799"/>
              <a:ext cx="449457" cy="99270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6" name="Straight Connector 125"/>
            <p:cNvCxnSpPr>
              <a:stCxn id="111" idx="0"/>
            </p:cNvCxnSpPr>
            <p:nvPr/>
          </p:nvCxnSpPr>
          <p:spPr>
            <a:xfrm flipH="1" flipV="1">
              <a:off x="1143000" y="4800600"/>
              <a:ext cx="853783" cy="148199"/>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140" name="Group 139"/>
          <p:cNvGrpSpPr/>
          <p:nvPr/>
        </p:nvGrpSpPr>
        <p:grpSpPr>
          <a:xfrm>
            <a:off x="2209800" y="3352800"/>
            <a:ext cx="1752600" cy="2590800"/>
            <a:chOff x="685800" y="3352800"/>
            <a:chExt cx="1752600" cy="2590800"/>
          </a:xfrm>
        </p:grpSpPr>
        <p:cxnSp>
          <p:nvCxnSpPr>
            <p:cNvPr id="129" name="Straight Connector 128"/>
            <p:cNvCxnSpPr/>
            <p:nvPr/>
          </p:nvCxnSpPr>
          <p:spPr>
            <a:xfrm flipV="1">
              <a:off x="685800" y="3810000"/>
              <a:ext cx="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0" name="Straight Connector 129"/>
            <p:cNvCxnSpPr/>
            <p:nvPr/>
          </p:nvCxnSpPr>
          <p:spPr>
            <a:xfrm flipV="1">
              <a:off x="1143000" y="3352800"/>
              <a:ext cx="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1" name="Straight Connector 130"/>
            <p:cNvCxnSpPr/>
            <p:nvPr/>
          </p:nvCxnSpPr>
          <p:spPr>
            <a:xfrm flipV="1">
              <a:off x="1981200" y="3505200"/>
              <a:ext cx="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2" name="Straight Connector 131"/>
            <p:cNvCxnSpPr/>
            <p:nvPr/>
          </p:nvCxnSpPr>
          <p:spPr>
            <a:xfrm flipV="1">
              <a:off x="1219200" y="4495800"/>
              <a:ext cx="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3" name="Straight Connector 132"/>
            <p:cNvCxnSpPr/>
            <p:nvPr/>
          </p:nvCxnSpPr>
          <p:spPr>
            <a:xfrm flipV="1">
              <a:off x="2438400" y="4495800"/>
              <a:ext cx="0" cy="1447800"/>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134" name="Group 133"/>
          <p:cNvGrpSpPr/>
          <p:nvPr/>
        </p:nvGrpSpPr>
        <p:grpSpPr>
          <a:xfrm>
            <a:off x="2209800" y="3352800"/>
            <a:ext cx="1760440" cy="1154736"/>
            <a:chOff x="685800" y="4800600"/>
            <a:chExt cx="1760440" cy="1154736"/>
          </a:xfrm>
        </p:grpSpPr>
        <p:cxnSp>
          <p:nvCxnSpPr>
            <p:cNvPr id="135" name="Straight Connector 134"/>
            <p:cNvCxnSpPr/>
            <p:nvPr/>
          </p:nvCxnSpPr>
          <p:spPr>
            <a:xfrm flipV="1">
              <a:off x="685800" y="4800600"/>
              <a:ext cx="457200"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6" name="Straight Connector 135"/>
            <p:cNvCxnSpPr/>
            <p:nvPr/>
          </p:nvCxnSpPr>
          <p:spPr>
            <a:xfrm>
              <a:off x="685800" y="5257800"/>
              <a:ext cx="538980" cy="697536"/>
            </a:xfrm>
            <a:prstGeom prst="line">
              <a:avLst/>
            </a:prstGeom>
          </p:spPr>
          <p:style>
            <a:lnRef idx="1">
              <a:schemeClr val="accent2"/>
            </a:lnRef>
            <a:fillRef idx="0">
              <a:schemeClr val="accent2"/>
            </a:fillRef>
            <a:effectRef idx="0">
              <a:schemeClr val="accent2"/>
            </a:effectRef>
            <a:fontRef idx="minor">
              <a:schemeClr val="tx1"/>
            </a:fontRef>
          </p:style>
        </p:cxnSp>
        <p:cxnSp>
          <p:nvCxnSpPr>
            <p:cNvPr id="137" name="Straight Connector 136"/>
            <p:cNvCxnSpPr/>
            <p:nvPr/>
          </p:nvCxnSpPr>
          <p:spPr>
            <a:xfrm flipV="1">
              <a:off x="1224780" y="5941500"/>
              <a:ext cx="1221460" cy="13836"/>
            </a:xfrm>
            <a:prstGeom prst="line">
              <a:avLst/>
            </a:prstGeom>
          </p:spPr>
          <p:style>
            <a:lnRef idx="1">
              <a:schemeClr val="accent2"/>
            </a:lnRef>
            <a:fillRef idx="0">
              <a:schemeClr val="accent2"/>
            </a:fillRef>
            <a:effectRef idx="0">
              <a:schemeClr val="accent2"/>
            </a:effectRef>
            <a:fontRef idx="minor">
              <a:schemeClr val="tx1"/>
            </a:fontRef>
          </p:style>
        </p:cxnSp>
        <p:cxnSp>
          <p:nvCxnSpPr>
            <p:cNvPr id="138" name="Straight Connector 137"/>
            <p:cNvCxnSpPr/>
            <p:nvPr/>
          </p:nvCxnSpPr>
          <p:spPr>
            <a:xfrm flipH="1" flipV="1">
              <a:off x="1996783" y="4948799"/>
              <a:ext cx="449457" cy="992701"/>
            </a:xfrm>
            <a:prstGeom prst="line">
              <a:avLst/>
            </a:prstGeom>
          </p:spPr>
          <p:style>
            <a:lnRef idx="1">
              <a:schemeClr val="accent2"/>
            </a:lnRef>
            <a:fillRef idx="0">
              <a:schemeClr val="accent2"/>
            </a:fillRef>
            <a:effectRef idx="0">
              <a:schemeClr val="accent2"/>
            </a:effectRef>
            <a:fontRef idx="minor">
              <a:schemeClr val="tx1"/>
            </a:fontRef>
          </p:style>
        </p:cxnSp>
        <p:cxnSp>
          <p:nvCxnSpPr>
            <p:cNvPr id="139" name="Straight Connector 138"/>
            <p:cNvCxnSpPr/>
            <p:nvPr/>
          </p:nvCxnSpPr>
          <p:spPr>
            <a:xfrm flipH="1" flipV="1">
              <a:off x="1143000" y="4800600"/>
              <a:ext cx="853783" cy="148199"/>
            </a:xfrm>
            <a:prstGeom prst="line">
              <a:avLst/>
            </a:prstGeom>
          </p:spPr>
          <p:style>
            <a:lnRef idx="1">
              <a:schemeClr val="accent2"/>
            </a:lnRef>
            <a:fillRef idx="0">
              <a:schemeClr val="accent2"/>
            </a:fillRef>
            <a:effectRef idx="0">
              <a:schemeClr val="accent2"/>
            </a:effectRef>
            <a:fontRef idx="minor">
              <a:schemeClr val="tx1"/>
            </a:fontRef>
          </p:style>
        </p:cxnSp>
      </p:grpSp>
      <p:sp>
        <p:nvSpPr>
          <p:cNvPr id="144" name="Parallelogram 143"/>
          <p:cNvSpPr/>
          <p:nvPr/>
        </p:nvSpPr>
        <p:spPr>
          <a:xfrm rot="1821768">
            <a:off x="2151207" y="3403815"/>
            <a:ext cx="2093867" cy="1258709"/>
          </a:xfrm>
          <a:prstGeom prst="parallelogram">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p:cNvCxnSpPr/>
          <p:nvPr/>
        </p:nvCxnSpPr>
        <p:spPr>
          <a:xfrm flipV="1">
            <a:off x="2133600" y="3200400"/>
            <a:ext cx="914400" cy="990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2743200" y="4191000"/>
            <a:ext cx="762000" cy="1752600"/>
            <a:chOff x="1219200" y="4191000"/>
            <a:chExt cx="762000" cy="1752600"/>
          </a:xfrm>
        </p:grpSpPr>
        <p:cxnSp>
          <p:nvCxnSpPr>
            <p:cNvPr id="148" name="Straight Connector 147"/>
            <p:cNvCxnSpPr/>
            <p:nvPr/>
          </p:nvCxnSpPr>
          <p:spPr>
            <a:xfrm flipV="1">
              <a:off x="1219200" y="51816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49" name="Straight Connector 148"/>
            <p:cNvCxnSpPr/>
            <p:nvPr/>
          </p:nvCxnSpPr>
          <p:spPr>
            <a:xfrm flipV="1">
              <a:off x="1981200" y="4191000"/>
              <a:ext cx="0" cy="762000"/>
            </a:xfrm>
            <a:prstGeom prst="line">
              <a:avLst/>
            </a:prstGeom>
            <a:ln w="12700"/>
          </p:spPr>
          <p:style>
            <a:lnRef idx="3">
              <a:schemeClr val="dk1"/>
            </a:lnRef>
            <a:fillRef idx="0">
              <a:schemeClr val="dk1"/>
            </a:fillRef>
            <a:effectRef idx="2">
              <a:schemeClr val="dk1"/>
            </a:effectRef>
            <a:fontRef idx="minor">
              <a:schemeClr val="tx1"/>
            </a:fontRef>
          </p:style>
        </p:cxnSp>
      </p:grpSp>
      <p:cxnSp>
        <p:nvCxnSpPr>
          <p:cNvPr id="151" name="Straight Connector 150"/>
          <p:cNvCxnSpPr/>
          <p:nvPr/>
        </p:nvCxnSpPr>
        <p:spPr>
          <a:xfrm flipV="1">
            <a:off x="3962400" y="5715000"/>
            <a:ext cx="0" cy="228600"/>
          </a:xfrm>
          <a:prstGeom prst="line">
            <a:avLst/>
          </a:prstGeom>
        </p:spPr>
        <p:style>
          <a:lnRef idx="3">
            <a:schemeClr val="dk1"/>
          </a:lnRef>
          <a:fillRef idx="0">
            <a:schemeClr val="dk1"/>
          </a:fillRef>
          <a:effectRef idx="2">
            <a:schemeClr val="dk1"/>
          </a:effectRef>
          <a:fontRef idx="minor">
            <a:schemeClr val="tx1"/>
          </a:fontRef>
        </p:style>
      </p:cxnSp>
      <p:cxnSp>
        <p:nvCxnSpPr>
          <p:cNvPr id="154" name="Straight Connector 153"/>
          <p:cNvCxnSpPr/>
          <p:nvPr/>
        </p:nvCxnSpPr>
        <p:spPr>
          <a:xfrm flipV="1">
            <a:off x="2331156" y="3383844"/>
            <a:ext cx="533400" cy="609600"/>
          </a:xfrm>
          <a:prstGeom prst="line">
            <a:avLst/>
          </a:prstGeom>
        </p:spPr>
        <p:style>
          <a:lnRef idx="3">
            <a:schemeClr val="dk1"/>
          </a:lnRef>
          <a:fillRef idx="0">
            <a:schemeClr val="dk1"/>
          </a:fillRef>
          <a:effectRef idx="2">
            <a:schemeClr val="dk1"/>
          </a:effectRef>
          <a:fontRef idx="minor">
            <a:schemeClr val="tx1"/>
          </a:fontRef>
        </p:style>
      </p:cxnSp>
      <p:cxnSp>
        <p:nvCxnSpPr>
          <p:cNvPr id="159" name="Straight Connector 158"/>
          <p:cNvCxnSpPr/>
          <p:nvPr/>
        </p:nvCxnSpPr>
        <p:spPr>
          <a:xfrm>
            <a:off x="2362200" y="3962400"/>
            <a:ext cx="381000" cy="1219200"/>
          </a:xfrm>
          <a:prstGeom prst="line">
            <a:avLst/>
          </a:prstGeom>
        </p:spPr>
        <p:style>
          <a:lnRef idx="3">
            <a:schemeClr val="dk1"/>
          </a:lnRef>
          <a:fillRef idx="0">
            <a:schemeClr val="dk1"/>
          </a:fillRef>
          <a:effectRef idx="2">
            <a:schemeClr val="dk1"/>
          </a:effectRef>
          <a:fontRef idx="minor">
            <a:schemeClr val="tx1"/>
          </a:fontRef>
        </p:style>
      </p:cxnSp>
      <p:cxnSp>
        <p:nvCxnSpPr>
          <p:cNvPr id="161" name="Straight Connector 160"/>
          <p:cNvCxnSpPr/>
          <p:nvPr/>
        </p:nvCxnSpPr>
        <p:spPr>
          <a:xfrm>
            <a:off x="2743200" y="5181600"/>
            <a:ext cx="1219200" cy="533400"/>
          </a:xfrm>
          <a:prstGeom prst="line">
            <a:avLst/>
          </a:prstGeom>
        </p:spPr>
        <p:style>
          <a:lnRef idx="3">
            <a:schemeClr val="dk1"/>
          </a:lnRef>
          <a:fillRef idx="0">
            <a:schemeClr val="dk1"/>
          </a:fillRef>
          <a:effectRef idx="2">
            <a:schemeClr val="dk1"/>
          </a:effectRef>
          <a:fontRef idx="minor">
            <a:schemeClr val="tx1"/>
          </a:fontRef>
        </p:style>
      </p:cxnSp>
      <p:cxnSp>
        <p:nvCxnSpPr>
          <p:cNvPr id="163" name="Straight Connector 162"/>
          <p:cNvCxnSpPr/>
          <p:nvPr/>
        </p:nvCxnSpPr>
        <p:spPr>
          <a:xfrm flipH="1" flipV="1">
            <a:off x="3505200" y="4191000"/>
            <a:ext cx="457200" cy="1524000"/>
          </a:xfrm>
          <a:prstGeom prst="line">
            <a:avLst/>
          </a:prstGeom>
        </p:spPr>
        <p:style>
          <a:lnRef idx="3">
            <a:schemeClr val="dk1"/>
          </a:lnRef>
          <a:fillRef idx="0">
            <a:schemeClr val="dk1"/>
          </a:fillRef>
          <a:effectRef idx="2">
            <a:schemeClr val="dk1"/>
          </a:effectRef>
          <a:fontRef idx="minor">
            <a:schemeClr val="tx1"/>
          </a:fontRef>
        </p:style>
      </p:cxnSp>
      <p:cxnSp>
        <p:nvCxnSpPr>
          <p:cNvPr id="165" name="Straight Connector 164"/>
          <p:cNvCxnSpPr/>
          <p:nvPr/>
        </p:nvCxnSpPr>
        <p:spPr>
          <a:xfrm flipH="1" flipV="1">
            <a:off x="2819400" y="3352800"/>
            <a:ext cx="685800" cy="838200"/>
          </a:xfrm>
          <a:prstGeom prst="line">
            <a:avLst/>
          </a:prstGeom>
        </p:spPr>
        <p:style>
          <a:lnRef idx="3">
            <a:schemeClr val="dk1"/>
          </a:lnRef>
          <a:fillRef idx="0">
            <a:schemeClr val="dk1"/>
          </a:fillRef>
          <a:effectRef idx="2">
            <a:schemeClr val="dk1"/>
          </a:effectRef>
          <a:fontRef idx="minor">
            <a:schemeClr val="tx1"/>
          </a:fontRef>
        </p:style>
      </p:cxnSp>
      <p:grpSp>
        <p:nvGrpSpPr>
          <p:cNvPr id="172" name="Group 171"/>
          <p:cNvGrpSpPr/>
          <p:nvPr/>
        </p:nvGrpSpPr>
        <p:grpSpPr>
          <a:xfrm>
            <a:off x="2819400" y="2895600"/>
            <a:ext cx="5715000" cy="381000"/>
            <a:chOff x="1295400" y="2895600"/>
            <a:chExt cx="5715000" cy="381000"/>
          </a:xfrm>
        </p:grpSpPr>
        <p:sp>
          <p:nvSpPr>
            <p:cNvPr id="166" name="TextBox 165"/>
            <p:cNvSpPr txBox="1"/>
            <p:nvPr/>
          </p:nvSpPr>
          <p:spPr>
            <a:xfrm>
              <a:off x="1295400" y="2895600"/>
              <a:ext cx="601447" cy="369332"/>
            </a:xfrm>
            <a:prstGeom prst="rect">
              <a:avLst/>
            </a:prstGeom>
            <a:noFill/>
          </p:spPr>
          <p:txBody>
            <a:bodyPr wrap="none" rtlCol="0">
              <a:spAutoFit/>
            </a:bodyPr>
            <a:lstStyle/>
            <a:p>
              <a:r>
                <a:rPr lang="en-US" dirty="0"/>
                <a:t>M-N</a:t>
              </a:r>
            </a:p>
          </p:txBody>
        </p:sp>
        <p:cxnSp>
          <p:nvCxnSpPr>
            <p:cNvPr id="168" name="Elbow Connector 167"/>
            <p:cNvCxnSpPr/>
            <p:nvPr/>
          </p:nvCxnSpPr>
          <p:spPr>
            <a:xfrm>
              <a:off x="1905000" y="3048000"/>
              <a:ext cx="5105400" cy="228600"/>
            </a:xfrm>
            <a:prstGeom prst="bentConnector3">
              <a:avLst>
                <a:gd name="adj1" fmla="val 8228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97" name="Group 196"/>
          <p:cNvGrpSpPr/>
          <p:nvPr/>
        </p:nvGrpSpPr>
        <p:grpSpPr>
          <a:xfrm>
            <a:off x="2209800" y="3352800"/>
            <a:ext cx="1760440" cy="2602536"/>
            <a:chOff x="685800" y="3352800"/>
            <a:chExt cx="1760440" cy="2602536"/>
          </a:xfrm>
        </p:grpSpPr>
        <p:cxnSp>
          <p:nvCxnSpPr>
            <p:cNvPr id="182" name="Straight Connector 181"/>
            <p:cNvCxnSpPr/>
            <p:nvPr/>
          </p:nvCxnSpPr>
          <p:spPr>
            <a:xfrm>
              <a:off x="1143000" y="3352800"/>
              <a:ext cx="152400" cy="0"/>
            </a:xfrm>
            <a:prstGeom prst="line">
              <a:avLst/>
            </a:prstGeom>
          </p:spPr>
          <p:style>
            <a:lnRef idx="3">
              <a:schemeClr val="dk1"/>
            </a:lnRef>
            <a:fillRef idx="0">
              <a:schemeClr val="dk1"/>
            </a:fillRef>
            <a:effectRef idx="2">
              <a:schemeClr val="dk1"/>
            </a:effectRef>
            <a:fontRef idx="minor">
              <a:schemeClr val="tx1"/>
            </a:fontRef>
          </p:style>
        </p:cxnSp>
        <p:cxnSp>
          <p:nvCxnSpPr>
            <p:cNvPr id="187" name="Straight Connector 186"/>
            <p:cNvCxnSpPr/>
            <p:nvPr/>
          </p:nvCxnSpPr>
          <p:spPr>
            <a:xfrm flipH="1">
              <a:off x="685800" y="3352800"/>
              <a:ext cx="457200" cy="457200"/>
            </a:xfrm>
            <a:prstGeom prst="line">
              <a:avLst/>
            </a:prstGeom>
          </p:spPr>
          <p:style>
            <a:lnRef idx="3">
              <a:schemeClr val="dk1"/>
            </a:lnRef>
            <a:fillRef idx="0">
              <a:schemeClr val="dk1"/>
            </a:fillRef>
            <a:effectRef idx="2">
              <a:schemeClr val="dk1"/>
            </a:effectRef>
            <a:fontRef idx="minor">
              <a:schemeClr val="tx1"/>
            </a:fontRef>
          </p:style>
        </p:cxnSp>
        <p:cxnSp>
          <p:nvCxnSpPr>
            <p:cNvPr id="189" name="Straight Connector 188"/>
            <p:cNvCxnSpPr/>
            <p:nvPr/>
          </p:nvCxnSpPr>
          <p:spPr>
            <a:xfrm>
              <a:off x="685800" y="3810000"/>
              <a:ext cx="152400" cy="152400"/>
            </a:xfrm>
            <a:prstGeom prst="line">
              <a:avLst/>
            </a:prstGeom>
          </p:spPr>
          <p:style>
            <a:lnRef idx="3">
              <a:schemeClr val="dk1"/>
            </a:lnRef>
            <a:fillRef idx="0">
              <a:schemeClr val="dk1"/>
            </a:fillRef>
            <a:effectRef idx="2">
              <a:schemeClr val="dk1"/>
            </a:effectRef>
            <a:fontRef idx="minor">
              <a:schemeClr val="tx1"/>
            </a:fontRef>
          </p:style>
        </p:cxnSp>
        <p:cxnSp>
          <p:nvCxnSpPr>
            <p:cNvPr id="191" name="Straight Connector 190"/>
            <p:cNvCxnSpPr/>
            <p:nvPr/>
          </p:nvCxnSpPr>
          <p:spPr>
            <a:xfrm>
              <a:off x="685800" y="3810000"/>
              <a:ext cx="0" cy="1447800"/>
            </a:xfrm>
            <a:prstGeom prst="line">
              <a:avLst/>
            </a:prstGeom>
          </p:spPr>
          <p:style>
            <a:lnRef idx="3">
              <a:schemeClr val="dk1"/>
            </a:lnRef>
            <a:fillRef idx="0">
              <a:schemeClr val="dk1"/>
            </a:fillRef>
            <a:effectRef idx="2">
              <a:schemeClr val="dk1"/>
            </a:effectRef>
            <a:fontRef idx="minor">
              <a:schemeClr val="tx1"/>
            </a:fontRef>
          </p:style>
        </p:cxnSp>
        <p:cxnSp>
          <p:nvCxnSpPr>
            <p:cNvPr id="194" name="Straight Connector 193"/>
            <p:cNvCxnSpPr>
              <a:endCxn id="111" idx="3"/>
            </p:cNvCxnSpPr>
            <p:nvPr/>
          </p:nvCxnSpPr>
          <p:spPr>
            <a:xfrm>
              <a:off x="685800" y="5257800"/>
              <a:ext cx="538980" cy="697536"/>
            </a:xfrm>
            <a:prstGeom prst="line">
              <a:avLst/>
            </a:prstGeom>
          </p:spPr>
          <p:style>
            <a:lnRef idx="3">
              <a:schemeClr val="dk1"/>
            </a:lnRef>
            <a:fillRef idx="0">
              <a:schemeClr val="dk1"/>
            </a:fillRef>
            <a:effectRef idx="2">
              <a:schemeClr val="dk1"/>
            </a:effectRef>
            <a:fontRef idx="minor">
              <a:schemeClr val="tx1"/>
            </a:fontRef>
          </p:style>
        </p:cxnSp>
        <p:cxnSp>
          <p:nvCxnSpPr>
            <p:cNvPr id="196" name="Straight Connector 195"/>
            <p:cNvCxnSpPr>
              <a:stCxn id="111" idx="3"/>
              <a:endCxn id="111" idx="2"/>
            </p:cNvCxnSpPr>
            <p:nvPr/>
          </p:nvCxnSpPr>
          <p:spPr>
            <a:xfrm flipV="1">
              <a:off x="1224780" y="5941500"/>
              <a:ext cx="1221460" cy="13836"/>
            </a:xfrm>
            <a:prstGeom prst="line">
              <a:avLst/>
            </a:prstGeom>
          </p:spPr>
          <p:style>
            <a:lnRef idx="3">
              <a:schemeClr val="dk1"/>
            </a:lnRef>
            <a:fillRef idx="0">
              <a:schemeClr val="dk1"/>
            </a:fillRef>
            <a:effectRef idx="2">
              <a:schemeClr val="dk1"/>
            </a:effectRef>
            <a:fontRef idx="minor">
              <a:schemeClr val="tx1"/>
            </a:fontRef>
          </p:style>
        </p:cxnSp>
      </p:grpSp>
      <p:sp>
        <p:nvSpPr>
          <p:cNvPr id="48" name="Rectangle 47"/>
          <p:cNvSpPr/>
          <p:nvPr/>
        </p:nvSpPr>
        <p:spPr>
          <a:xfrm>
            <a:off x="4724400" y="3352800"/>
            <a:ext cx="3429000" cy="3276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A screenshot of a cell phone&#10;&#10;Description automatically generated">
            <a:extLst>
              <a:ext uri="{FF2B5EF4-FFF2-40B4-BE49-F238E27FC236}">
                <a16:creationId xmlns="" xmlns:a16="http://schemas.microsoft.com/office/drawing/2014/main" id="{4FB1517E-939D-43A2-9902-2915159628A2}"/>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50" name="Picture 9" descr="A picture containing drawing&#10;&#10;Description automatically generated">
            <a:extLst>
              <a:ext uri="{FF2B5EF4-FFF2-40B4-BE49-F238E27FC236}">
                <a16:creationId xmlns="" xmlns:a16="http://schemas.microsoft.com/office/drawing/2014/main" id="{AE2FC471-EE68-466D-9403-7D3B788C954B}"/>
              </a:ext>
            </a:extLst>
          </p:cNvPr>
          <p:cNvPicPr>
            <a:picLocks noGrp="1" noChangeAspect="1"/>
          </p:cNvPicPr>
          <p:nvPr>
            <p:ph idx="1"/>
          </p:nvPr>
        </p:nvPicPr>
        <p:blipFill>
          <a:blip r:embed="rId4"/>
          <a:stretch>
            <a:fillRect/>
          </a:stretch>
        </p:blipFill>
        <p:spPr>
          <a:xfrm>
            <a:off x="66495" y="-2800"/>
            <a:ext cx="2857500" cy="762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48"/>
                                        </p:tgtEl>
                                      </p:cBhvr>
                                    </p:animEffect>
                                    <p:set>
                                      <p:cBhvr>
                                        <p:cTn id="7" dur="1" fill="hold">
                                          <p:stCondLst>
                                            <p:cond delay="499"/>
                                          </p:stCondLst>
                                        </p:cTn>
                                        <p:tgtEl>
                                          <p:spTgt spid="4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linds(horizont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wipe(down)">
                                      <p:cBhvr>
                                        <p:cTn id="17" dur="5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down)">
                                      <p:cBhvr>
                                        <p:cTn id="22" dur="500"/>
                                        <p:tgtEl>
                                          <p:spTgt spid="13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4"/>
                                        </p:tgtEl>
                                        <p:attrNameLst>
                                          <p:attrName>style.visibility</p:attrName>
                                        </p:attrNameLst>
                                      </p:cBhvr>
                                      <p:to>
                                        <p:strVal val="visible"/>
                                      </p:to>
                                    </p:set>
                                    <p:animEffect transition="in" filter="blinds(horizontal)">
                                      <p:cBhvr>
                                        <p:cTn id="25" dur="500"/>
                                        <p:tgtEl>
                                          <p:spTgt spid="14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2"/>
                                        </p:tgtEl>
                                        <p:attrNameLst>
                                          <p:attrName>style.visibility</p:attrName>
                                        </p:attrNameLst>
                                      </p:cBhvr>
                                      <p:to>
                                        <p:strVal val="visible"/>
                                      </p:to>
                                    </p:set>
                                    <p:animEffect transition="in" filter="blinds(horizontal)">
                                      <p:cBhvr>
                                        <p:cTn id="30" dur="500"/>
                                        <p:tgtEl>
                                          <p:spTgt spid="1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6"/>
                                        </p:tgtEl>
                                        <p:attrNameLst>
                                          <p:attrName>style.visibility</p:attrName>
                                        </p:attrNameLst>
                                      </p:cBhvr>
                                      <p:to>
                                        <p:strVal val="visible"/>
                                      </p:to>
                                    </p:set>
                                    <p:animEffect transition="in" filter="blinds(horizontal)">
                                      <p:cBhvr>
                                        <p:cTn id="35" dur="500"/>
                                        <p:tgtEl>
                                          <p:spTgt spid="14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54"/>
                                        </p:tgtEl>
                                        <p:attrNameLst>
                                          <p:attrName>style.visibility</p:attrName>
                                        </p:attrNameLst>
                                      </p:cBhvr>
                                      <p:to>
                                        <p:strVal val="visible"/>
                                      </p:to>
                                    </p:set>
                                    <p:animEffect transition="in" filter="blinds(horizontal)">
                                      <p:cBhvr>
                                        <p:cTn id="40" dur="500"/>
                                        <p:tgtEl>
                                          <p:spTgt spid="15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8">
                                            <p:txEl>
                                              <p:pRg st="1" end="1"/>
                                            </p:txEl>
                                          </p:spTgt>
                                        </p:tgtEl>
                                        <p:attrNameLst>
                                          <p:attrName>style.visibility</p:attrName>
                                        </p:attrNameLst>
                                      </p:cBhvr>
                                      <p:to>
                                        <p:strVal val="visible"/>
                                      </p:to>
                                    </p:set>
                                    <p:animEffect transition="in" filter="blinds(horizontal)">
                                      <p:cBhvr>
                                        <p:cTn id="45" dur="500"/>
                                        <p:tgtEl>
                                          <p:spTgt spid="58">
                                            <p:txEl>
                                              <p:pRg st="1" end="1"/>
                                            </p:txEl>
                                          </p:spTgt>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blinds(horizontal)">
                                      <p:cBhvr>
                                        <p:cTn id="49" dur="500"/>
                                        <p:tgtEl>
                                          <p:spTgt spid="6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52"/>
                                        </p:tgtEl>
                                        <p:attrNameLst>
                                          <p:attrName>style.visibility</p:attrName>
                                        </p:attrNameLst>
                                      </p:cBhvr>
                                      <p:to>
                                        <p:strVal val="visible"/>
                                      </p:to>
                                    </p:set>
                                    <p:animEffect transition="in" filter="blinds(horizontal)">
                                      <p:cBhvr>
                                        <p:cTn id="54" dur="500"/>
                                        <p:tgtEl>
                                          <p:spTgt spid="152"/>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58">
                                            <p:txEl>
                                              <p:pRg st="3" end="3"/>
                                            </p:txEl>
                                          </p:spTgt>
                                        </p:tgtEl>
                                        <p:attrNameLst>
                                          <p:attrName>style.visibility</p:attrName>
                                        </p:attrNameLst>
                                      </p:cBhvr>
                                      <p:to>
                                        <p:strVal val="visible"/>
                                      </p:to>
                                    </p:set>
                                    <p:animEffect transition="in" filter="blinds(horizontal)">
                                      <p:cBhvr>
                                        <p:cTn id="59" dur="500"/>
                                        <p:tgtEl>
                                          <p:spTgt spid="58">
                                            <p:txEl>
                                              <p:pRg st="3" end="3"/>
                                            </p:txEl>
                                          </p:spTgt>
                                        </p:tgtEl>
                                      </p:cBhvr>
                                    </p:animEffect>
                                  </p:childTnLst>
                                </p:cTn>
                              </p:par>
                            </p:childTnLst>
                          </p:cTn>
                        </p:par>
                        <p:par>
                          <p:cTn id="60" fill="hold">
                            <p:stCondLst>
                              <p:cond delay="500"/>
                            </p:stCondLst>
                            <p:childTnLst>
                              <p:par>
                                <p:cTn id="61" presetID="3" presetClass="entr" presetSubtype="10" fill="hold" nodeType="after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blinds(horizontal)">
                                      <p:cBhvr>
                                        <p:cTn id="63" dur="500"/>
                                        <p:tgtEl>
                                          <p:spTgt spid="64"/>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51"/>
                                        </p:tgtEl>
                                        <p:attrNameLst>
                                          <p:attrName>style.visibility</p:attrName>
                                        </p:attrNameLst>
                                      </p:cBhvr>
                                      <p:to>
                                        <p:strVal val="visible"/>
                                      </p:to>
                                    </p:set>
                                    <p:animEffect transition="in" filter="blinds(horizontal)">
                                      <p:cBhvr>
                                        <p:cTn id="68" dur="500"/>
                                        <p:tgtEl>
                                          <p:spTgt spid="15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65"/>
                                        </p:tgtEl>
                                        <p:attrNameLst>
                                          <p:attrName>style.visibility</p:attrName>
                                        </p:attrNameLst>
                                      </p:cBhvr>
                                      <p:to>
                                        <p:strVal val="visible"/>
                                      </p:to>
                                    </p:set>
                                    <p:animEffect transition="in" filter="wipe(down)">
                                      <p:cBhvr>
                                        <p:cTn id="73" dur="500"/>
                                        <p:tgtEl>
                                          <p:spTgt spid="165"/>
                                        </p:tgtEl>
                                      </p:cBhvr>
                                    </p:animEffect>
                                  </p:childTnLst>
                                </p:cTn>
                              </p:par>
                              <p:par>
                                <p:cTn id="74" presetID="22" presetClass="entr" presetSubtype="4" fill="hold" nodeType="withEffect">
                                  <p:stCondLst>
                                    <p:cond delay="0"/>
                                  </p:stCondLst>
                                  <p:childTnLst>
                                    <p:set>
                                      <p:cBhvr>
                                        <p:cTn id="75" dur="1" fill="hold">
                                          <p:stCondLst>
                                            <p:cond delay="0"/>
                                          </p:stCondLst>
                                        </p:cTn>
                                        <p:tgtEl>
                                          <p:spTgt spid="163"/>
                                        </p:tgtEl>
                                        <p:attrNameLst>
                                          <p:attrName>style.visibility</p:attrName>
                                        </p:attrNameLst>
                                      </p:cBhvr>
                                      <p:to>
                                        <p:strVal val="visible"/>
                                      </p:to>
                                    </p:set>
                                    <p:animEffect transition="in" filter="wipe(down)">
                                      <p:cBhvr>
                                        <p:cTn id="76" dur="500"/>
                                        <p:tgtEl>
                                          <p:spTgt spid="163"/>
                                        </p:tgtEl>
                                      </p:cBhvr>
                                    </p:animEffect>
                                  </p:childTnLst>
                                </p:cTn>
                              </p:par>
                              <p:par>
                                <p:cTn id="77" presetID="22" presetClass="entr" presetSubtype="4" fill="hold" nodeType="withEffect">
                                  <p:stCondLst>
                                    <p:cond delay="0"/>
                                  </p:stCondLst>
                                  <p:childTnLst>
                                    <p:set>
                                      <p:cBhvr>
                                        <p:cTn id="78" dur="1" fill="hold">
                                          <p:stCondLst>
                                            <p:cond delay="0"/>
                                          </p:stCondLst>
                                        </p:cTn>
                                        <p:tgtEl>
                                          <p:spTgt spid="161"/>
                                        </p:tgtEl>
                                        <p:attrNameLst>
                                          <p:attrName>style.visibility</p:attrName>
                                        </p:attrNameLst>
                                      </p:cBhvr>
                                      <p:to>
                                        <p:strVal val="visible"/>
                                      </p:to>
                                    </p:set>
                                    <p:animEffect transition="in" filter="wipe(down)">
                                      <p:cBhvr>
                                        <p:cTn id="79" dur="500"/>
                                        <p:tgtEl>
                                          <p:spTgt spid="161"/>
                                        </p:tgtEl>
                                      </p:cBhvr>
                                    </p:animEffect>
                                  </p:childTnLst>
                                </p:cTn>
                              </p:par>
                              <p:par>
                                <p:cTn id="80" presetID="22" presetClass="entr" presetSubtype="4" fill="hold" nodeType="withEffect">
                                  <p:stCondLst>
                                    <p:cond delay="0"/>
                                  </p:stCondLst>
                                  <p:childTnLst>
                                    <p:set>
                                      <p:cBhvr>
                                        <p:cTn id="81" dur="1" fill="hold">
                                          <p:stCondLst>
                                            <p:cond delay="0"/>
                                          </p:stCondLst>
                                        </p:cTn>
                                        <p:tgtEl>
                                          <p:spTgt spid="159"/>
                                        </p:tgtEl>
                                        <p:attrNameLst>
                                          <p:attrName>style.visibility</p:attrName>
                                        </p:attrNameLst>
                                      </p:cBhvr>
                                      <p:to>
                                        <p:strVal val="visible"/>
                                      </p:to>
                                    </p:set>
                                    <p:animEffect transition="in" filter="wipe(down)">
                                      <p:cBhvr>
                                        <p:cTn id="82" dur="500"/>
                                        <p:tgtEl>
                                          <p:spTgt spid="159"/>
                                        </p:tgtEl>
                                      </p:cBhvr>
                                    </p:animEffect>
                                  </p:childTnLst>
                                </p:cTn>
                              </p:par>
                            </p:childTnLst>
                          </p:cTn>
                        </p:par>
                      </p:childTnLst>
                    </p:cTn>
                  </p:par>
                  <p:par>
                    <p:cTn id="83" fill="hold">
                      <p:stCondLst>
                        <p:cond delay="indefinite"/>
                      </p:stCondLst>
                      <p:childTnLst>
                        <p:par>
                          <p:cTn id="84" fill="hold">
                            <p:stCondLst>
                              <p:cond delay="0"/>
                            </p:stCondLst>
                            <p:childTnLst>
                              <p:par>
                                <p:cTn id="85" presetID="20" presetClass="entr" presetSubtype="0" fill="hold" nodeType="clickEffect">
                                  <p:stCondLst>
                                    <p:cond delay="0"/>
                                  </p:stCondLst>
                                  <p:childTnLst>
                                    <p:set>
                                      <p:cBhvr>
                                        <p:cTn id="86" dur="1" fill="hold">
                                          <p:stCondLst>
                                            <p:cond delay="0"/>
                                          </p:stCondLst>
                                        </p:cTn>
                                        <p:tgtEl>
                                          <p:spTgt spid="197"/>
                                        </p:tgtEl>
                                        <p:attrNameLst>
                                          <p:attrName>style.visibility</p:attrName>
                                        </p:attrNameLst>
                                      </p:cBhvr>
                                      <p:to>
                                        <p:strVal val="visible"/>
                                      </p:to>
                                    </p:set>
                                    <p:animEffect transition="in" filter="wedge">
                                      <p:cBhvr>
                                        <p:cTn id="87" dur="2000"/>
                                        <p:tgtEl>
                                          <p:spTgt spid="19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2" nodeType="clickEffect">
                                  <p:stCondLst>
                                    <p:cond delay="0"/>
                                  </p:stCondLst>
                                  <p:childTnLst>
                                    <p:animEffect transition="out" filter="blinds(horizontal)">
                                      <p:cBhvr>
                                        <p:cTn id="91" dur="500"/>
                                        <p:tgtEl>
                                          <p:spTgt spid="48"/>
                                        </p:tgtEl>
                                      </p:cBhvr>
                                    </p:animEffect>
                                    <p:set>
                                      <p:cBhvr>
                                        <p:cTn id="92"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48" grpId="0" animBg="1"/>
      <p:bldP spid="48" grpId="1" animBg="1"/>
      <p:bldP spid="48"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 xmlns:a16="http://schemas.microsoft.com/office/drawing/2014/main"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 xmlns:a16="http://schemas.microsoft.com/office/drawing/2014/main"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 xmlns:a16="http://schemas.microsoft.com/office/drawing/2014/main" id="{5346C9D8-CE27-45A8-8EAD-176DCD87B3D2}"/>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2" name="TextBox 1">
            <a:extLst>
              <a:ext uri="{FF2B5EF4-FFF2-40B4-BE49-F238E27FC236}">
                <a16:creationId xmlns="" xmlns:a16="http://schemas.microsoft.com/office/drawing/2014/main" id="{7673413F-15F3-4FCB-BC76-3BDEE113F45C}"/>
              </a:ext>
            </a:extLst>
          </p:cNvPr>
          <p:cNvSpPr txBox="1"/>
          <p:nvPr/>
        </p:nvSpPr>
        <p:spPr>
          <a:xfrm>
            <a:off x="4077419" y="109269"/>
            <a:ext cx="3533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Introduction</a:t>
            </a:r>
          </a:p>
        </p:txBody>
      </p:sp>
      <p:sp>
        <p:nvSpPr>
          <p:cNvPr id="4" name="TextBox 3">
            <a:extLst>
              <a:ext uri="{FF2B5EF4-FFF2-40B4-BE49-F238E27FC236}">
                <a16:creationId xmlns="" xmlns:a16="http://schemas.microsoft.com/office/drawing/2014/main"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15" name="TextBox 14">
            <a:extLst>
              <a:ext uri="{FF2B5EF4-FFF2-40B4-BE49-F238E27FC236}">
                <a16:creationId xmlns="" xmlns:a16="http://schemas.microsoft.com/office/drawing/2014/main" id="{C2CBA86B-8A33-46DA-A811-C3D9A4746FB6}"/>
              </a:ext>
            </a:extLst>
          </p:cNvPr>
          <p:cNvSpPr txBox="1"/>
          <p:nvPr/>
        </p:nvSpPr>
        <p:spPr>
          <a:xfrm>
            <a:off x="1495245" y="1261263"/>
            <a:ext cx="8216926" cy="3693319"/>
          </a:xfrm>
          <a:prstGeom prst="rect">
            <a:avLst/>
          </a:prstGeom>
          <a:noFill/>
        </p:spPr>
        <p:txBody>
          <a:bodyPr wrap="square">
            <a:spAutoFit/>
          </a:bodyPr>
          <a:lstStyle/>
          <a:p>
            <a:r>
              <a:rPr lang="en-US" dirty="0"/>
              <a:t>Isometric projection is a type of an axonometric projection (or pictorial projection). </a:t>
            </a:r>
          </a:p>
          <a:p>
            <a:endParaRPr lang="en-US" dirty="0"/>
          </a:p>
          <a:p>
            <a:r>
              <a:rPr lang="en-US" dirty="0"/>
              <a:t>Isometric means ‘equal measure</a:t>
            </a:r>
            <a:r>
              <a:rPr lang="en-US" i="1" dirty="0"/>
              <a:t>’</a:t>
            </a:r>
            <a:r>
              <a:rPr lang="en-US" dirty="0"/>
              <a:t>. </a:t>
            </a:r>
          </a:p>
          <a:p>
            <a:endParaRPr lang="en-US" dirty="0"/>
          </a:p>
          <a:p>
            <a:r>
              <a:rPr lang="en-US" dirty="0"/>
              <a:t>In isometric projection, </a:t>
            </a:r>
          </a:p>
          <a:p>
            <a:pPr lvl="1"/>
            <a:r>
              <a:rPr lang="en-US" dirty="0"/>
              <a:t>all the mutually perpendicular plane surfaces of an object and the edges formed by these surfaces are equally inclined to a POP. </a:t>
            </a:r>
          </a:p>
          <a:p>
            <a:pPr lvl="1"/>
            <a:endParaRPr lang="en-US" dirty="0"/>
          </a:p>
          <a:p>
            <a:r>
              <a:rPr lang="en-US" dirty="0"/>
              <a:t>In isometric projection, only one view on a plane is drawn to represent the three dimensions of an object. </a:t>
            </a:r>
          </a:p>
          <a:p>
            <a:endParaRPr lang="en-US" dirty="0"/>
          </a:p>
          <a:p>
            <a:r>
              <a:rPr lang="en-US" dirty="0"/>
              <a:t>This provides a pictorial view with a real appearance.</a:t>
            </a:r>
          </a:p>
          <a:p>
            <a:endParaRPr lang="en-US" dirty="0"/>
          </a:p>
        </p:txBody>
      </p:sp>
      <p:grpSp>
        <p:nvGrpSpPr>
          <p:cNvPr id="43" name="Group 42">
            <a:extLst>
              <a:ext uri="{FF2B5EF4-FFF2-40B4-BE49-F238E27FC236}">
                <a16:creationId xmlns="" xmlns:a16="http://schemas.microsoft.com/office/drawing/2014/main" id="{C0B3C9B8-DB94-410E-927D-5CC164FEBBB5}"/>
              </a:ext>
            </a:extLst>
          </p:cNvPr>
          <p:cNvGrpSpPr/>
          <p:nvPr/>
        </p:nvGrpSpPr>
        <p:grpSpPr>
          <a:xfrm>
            <a:off x="9637158" y="1925783"/>
            <a:ext cx="1981800" cy="2177640"/>
            <a:chOff x="9637158" y="1925783"/>
            <a:chExt cx="1981800" cy="2177640"/>
          </a:xfrm>
        </p:grpSpPr>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 xmlns:a16="http://schemas.microsoft.com/office/drawing/2014/main" id="{888745AE-55EF-4153-8CC3-78BCBB500BC9}"/>
                    </a:ext>
                  </a:extLst>
                </p14:cNvPr>
                <p14:cNvContentPartPr/>
                <p14:nvPr/>
              </p14:nvContentPartPr>
              <p14:xfrm>
                <a:off x="10443558" y="1925783"/>
                <a:ext cx="83520" cy="1199880"/>
              </p14:xfrm>
            </p:contentPart>
          </mc:Choice>
          <mc:Fallback xmlns="">
            <p:pic>
              <p:nvPicPr>
                <p:cNvPr id="23" name="Ink 22">
                  <a:extLst>
                    <a:ext uri="{FF2B5EF4-FFF2-40B4-BE49-F238E27FC236}">
                      <a16:creationId xmlns:a16="http://schemas.microsoft.com/office/drawing/2014/main" id="{888745AE-55EF-4153-8CC3-78BCBB500BC9}"/>
                    </a:ext>
                  </a:extLst>
                </p:cNvPr>
                <p:cNvPicPr/>
                <p:nvPr/>
              </p:nvPicPr>
              <p:blipFill>
                <a:blip r:embed="rId7"/>
                <a:stretch>
                  <a:fillRect/>
                </a:stretch>
              </p:blipFill>
              <p:spPr>
                <a:xfrm>
                  <a:off x="10434918" y="1916783"/>
                  <a:ext cx="101160" cy="1217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 xmlns:a16="http://schemas.microsoft.com/office/drawing/2014/main" id="{DF21A341-D170-4CFE-AED3-55E1E60443B3}"/>
                    </a:ext>
                  </a:extLst>
                </p14:cNvPr>
                <p14:cNvContentPartPr/>
                <p14:nvPr/>
              </p14:nvContentPartPr>
              <p14:xfrm>
                <a:off x="9637158" y="3092183"/>
                <a:ext cx="863280" cy="943200"/>
              </p14:xfrm>
            </p:contentPart>
          </mc:Choice>
          <mc:Fallback xmlns="">
            <p:pic>
              <p:nvPicPr>
                <p:cNvPr id="24" name="Ink 23">
                  <a:extLst>
                    <a:ext uri="{FF2B5EF4-FFF2-40B4-BE49-F238E27FC236}">
                      <a16:creationId xmlns:a16="http://schemas.microsoft.com/office/drawing/2014/main" id="{DF21A341-D170-4CFE-AED3-55E1E60443B3}"/>
                    </a:ext>
                  </a:extLst>
                </p:cNvPr>
                <p:cNvPicPr/>
                <p:nvPr/>
              </p:nvPicPr>
              <p:blipFill>
                <a:blip r:embed="rId9"/>
                <a:stretch>
                  <a:fillRect/>
                </a:stretch>
              </p:blipFill>
              <p:spPr>
                <a:xfrm>
                  <a:off x="9628158" y="3083183"/>
                  <a:ext cx="88092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 xmlns:a16="http://schemas.microsoft.com/office/drawing/2014/main" id="{9BC5027F-4253-47B5-80C0-59B0AE1BD32F}"/>
                    </a:ext>
                  </a:extLst>
                </p14:cNvPr>
                <p14:cNvContentPartPr/>
                <p14:nvPr/>
              </p14:nvContentPartPr>
              <p14:xfrm>
                <a:off x="10501878" y="3074183"/>
                <a:ext cx="1117080" cy="1029240"/>
              </p14:xfrm>
            </p:contentPart>
          </mc:Choice>
          <mc:Fallback xmlns="">
            <p:pic>
              <p:nvPicPr>
                <p:cNvPr id="25" name="Ink 24">
                  <a:extLst>
                    <a:ext uri="{FF2B5EF4-FFF2-40B4-BE49-F238E27FC236}">
                      <a16:creationId xmlns:a16="http://schemas.microsoft.com/office/drawing/2014/main" id="{9BC5027F-4253-47B5-80C0-59B0AE1BD32F}"/>
                    </a:ext>
                  </a:extLst>
                </p:cNvPr>
                <p:cNvPicPr/>
                <p:nvPr/>
              </p:nvPicPr>
              <p:blipFill>
                <a:blip r:embed="rId11"/>
                <a:stretch>
                  <a:fillRect/>
                </a:stretch>
              </p:blipFill>
              <p:spPr>
                <a:xfrm>
                  <a:off x="10492878" y="3065543"/>
                  <a:ext cx="1134720" cy="1046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 xmlns:a16="http://schemas.microsoft.com/office/drawing/2014/main" id="{EEC1E7E3-121F-40BC-8BFF-609141DB953F}"/>
                    </a:ext>
                  </a:extLst>
                </p14:cNvPr>
                <p14:cNvContentPartPr/>
                <p14:nvPr/>
              </p14:nvContentPartPr>
              <p14:xfrm>
                <a:off x="10412238" y="3033503"/>
                <a:ext cx="87480" cy="101160"/>
              </p14:xfrm>
            </p:contentPart>
          </mc:Choice>
          <mc:Fallback xmlns="">
            <p:pic>
              <p:nvPicPr>
                <p:cNvPr id="27" name="Ink 26">
                  <a:extLst>
                    <a:ext uri="{FF2B5EF4-FFF2-40B4-BE49-F238E27FC236}">
                      <a16:creationId xmlns:a16="http://schemas.microsoft.com/office/drawing/2014/main" id="{EEC1E7E3-121F-40BC-8BFF-609141DB953F}"/>
                    </a:ext>
                  </a:extLst>
                </p:cNvPr>
                <p:cNvPicPr/>
                <p:nvPr/>
              </p:nvPicPr>
              <p:blipFill>
                <a:blip r:embed="rId13"/>
                <a:stretch>
                  <a:fillRect/>
                </a:stretch>
              </p:blipFill>
              <p:spPr>
                <a:xfrm>
                  <a:off x="10403598" y="3024863"/>
                  <a:ext cx="1051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 xmlns:a16="http://schemas.microsoft.com/office/drawing/2014/main" id="{5B8F5632-13CE-41CF-AD30-58D95E20194F}"/>
                    </a:ext>
                  </a:extLst>
                </p14:cNvPr>
                <p14:cNvContentPartPr/>
                <p14:nvPr/>
              </p14:nvContentPartPr>
              <p14:xfrm>
                <a:off x="10207758" y="2877623"/>
                <a:ext cx="230040" cy="543960"/>
              </p14:xfrm>
            </p:contentPart>
          </mc:Choice>
          <mc:Fallback xmlns="">
            <p:pic>
              <p:nvPicPr>
                <p:cNvPr id="29" name="Ink 28">
                  <a:extLst>
                    <a:ext uri="{FF2B5EF4-FFF2-40B4-BE49-F238E27FC236}">
                      <a16:creationId xmlns:a16="http://schemas.microsoft.com/office/drawing/2014/main" id="{5B8F5632-13CE-41CF-AD30-58D95E20194F}"/>
                    </a:ext>
                  </a:extLst>
                </p:cNvPr>
                <p:cNvPicPr/>
                <p:nvPr/>
              </p:nvPicPr>
              <p:blipFill>
                <a:blip r:embed="rId15"/>
                <a:stretch>
                  <a:fillRect/>
                </a:stretch>
              </p:blipFill>
              <p:spPr>
                <a:xfrm>
                  <a:off x="10199118" y="2868623"/>
                  <a:ext cx="247680"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 xmlns:a16="http://schemas.microsoft.com/office/drawing/2014/main" id="{6F1CBD42-4CF5-4A4A-8787-891FE6A4DB2E}"/>
                    </a:ext>
                  </a:extLst>
                </p14:cNvPr>
                <p14:cNvContentPartPr/>
                <p14:nvPr/>
              </p14:nvContentPartPr>
              <p14:xfrm>
                <a:off x="10490358" y="2848823"/>
                <a:ext cx="312120" cy="567720"/>
              </p14:xfrm>
            </p:contentPart>
          </mc:Choice>
          <mc:Fallback xmlns="">
            <p:pic>
              <p:nvPicPr>
                <p:cNvPr id="30" name="Ink 29">
                  <a:extLst>
                    <a:ext uri="{FF2B5EF4-FFF2-40B4-BE49-F238E27FC236}">
                      <a16:creationId xmlns:a16="http://schemas.microsoft.com/office/drawing/2014/main" id="{6F1CBD42-4CF5-4A4A-8787-891FE6A4DB2E}"/>
                    </a:ext>
                  </a:extLst>
                </p:cNvPr>
                <p:cNvPicPr/>
                <p:nvPr/>
              </p:nvPicPr>
              <p:blipFill>
                <a:blip r:embed="rId17"/>
                <a:stretch>
                  <a:fillRect/>
                </a:stretch>
              </p:blipFill>
              <p:spPr>
                <a:xfrm>
                  <a:off x="10481718" y="2839823"/>
                  <a:ext cx="329760" cy="585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 xmlns:a16="http://schemas.microsoft.com/office/drawing/2014/main" id="{A1CDBD5C-7901-414F-9F70-7CE3A7331E4B}"/>
                    </a:ext>
                  </a:extLst>
                </p14:cNvPr>
                <p14:cNvContentPartPr/>
                <p14:nvPr/>
              </p14:nvContentPartPr>
              <p14:xfrm>
                <a:off x="10298478" y="3394943"/>
                <a:ext cx="506520" cy="147240"/>
              </p14:xfrm>
            </p:contentPart>
          </mc:Choice>
          <mc:Fallback xmlns="">
            <p:pic>
              <p:nvPicPr>
                <p:cNvPr id="31" name="Ink 30">
                  <a:extLst>
                    <a:ext uri="{FF2B5EF4-FFF2-40B4-BE49-F238E27FC236}">
                      <a16:creationId xmlns:a16="http://schemas.microsoft.com/office/drawing/2014/main" id="{A1CDBD5C-7901-414F-9F70-7CE3A7331E4B}"/>
                    </a:ext>
                  </a:extLst>
                </p:cNvPr>
                <p:cNvPicPr/>
                <p:nvPr/>
              </p:nvPicPr>
              <p:blipFill>
                <a:blip r:embed="rId19"/>
                <a:stretch>
                  <a:fillRect/>
                </a:stretch>
              </p:blipFill>
              <p:spPr>
                <a:xfrm>
                  <a:off x="10289838" y="3386303"/>
                  <a:ext cx="5241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 xmlns:a16="http://schemas.microsoft.com/office/drawing/2014/main" id="{88C7F441-032F-4E99-B472-578CCBFBAB94}"/>
                    </a:ext>
                  </a:extLst>
                </p14:cNvPr>
                <p14:cNvContentPartPr/>
                <p14:nvPr/>
              </p14:nvContentPartPr>
              <p14:xfrm>
                <a:off x="10979958" y="2844863"/>
                <a:ext cx="24840" cy="282960"/>
              </p14:xfrm>
            </p:contentPart>
          </mc:Choice>
          <mc:Fallback xmlns="">
            <p:pic>
              <p:nvPicPr>
                <p:cNvPr id="32" name="Ink 31">
                  <a:extLst>
                    <a:ext uri="{FF2B5EF4-FFF2-40B4-BE49-F238E27FC236}">
                      <a16:creationId xmlns:a16="http://schemas.microsoft.com/office/drawing/2014/main" id="{88C7F441-032F-4E99-B472-578CCBFBAB94}"/>
                    </a:ext>
                  </a:extLst>
                </p:cNvPr>
                <p:cNvPicPr/>
                <p:nvPr/>
              </p:nvPicPr>
              <p:blipFill>
                <a:blip r:embed="rId21"/>
                <a:stretch>
                  <a:fillRect/>
                </a:stretch>
              </p:blipFill>
              <p:spPr>
                <a:xfrm>
                  <a:off x="10971318" y="2836223"/>
                  <a:ext cx="4248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 xmlns:a16="http://schemas.microsoft.com/office/drawing/2014/main" id="{64B7D656-21E2-482B-AD7D-EFB00F549E5B}"/>
                    </a:ext>
                  </a:extLst>
                </p14:cNvPr>
                <p14:cNvContentPartPr/>
                <p14:nvPr/>
              </p14:nvContentPartPr>
              <p14:xfrm>
                <a:off x="11041158" y="2912183"/>
                <a:ext cx="181080" cy="208080"/>
              </p14:xfrm>
            </p:contentPart>
          </mc:Choice>
          <mc:Fallback xmlns="">
            <p:pic>
              <p:nvPicPr>
                <p:cNvPr id="33" name="Ink 32">
                  <a:extLst>
                    <a:ext uri="{FF2B5EF4-FFF2-40B4-BE49-F238E27FC236}">
                      <a16:creationId xmlns:a16="http://schemas.microsoft.com/office/drawing/2014/main" id="{64B7D656-21E2-482B-AD7D-EFB00F549E5B}"/>
                    </a:ext>
                  </a:extLst>
                </p:cNvPr>
                <p:cNvPicPr/>
                <p:nvPr/>
              </p:nvPicPr>
              <p:blipFill>
                <a:blip r:embed="rId23"/>
                <a:stretch>
                  <a:fillRect/>
                </a:stretch>
              </p:blipFill>
              <p:spPr>
                <a:xfrm>
                  <a:off x="11032518" y="2903543"/>
                  <a:ext cx="1987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4" name="Ink 33">
                  <a:extLst>
                    <a:ext uri="{FF2B5EF4-FFF2-40B4-BE49-F238E27FC236}">
                      <a16:creationId xmlns="" xmlns:a16="http://schemas.microsoft.com/office/drawing/2014/main" id="{583264F6-07F6-4C7F-8976-C0D010B95F3F}"/>
                    </a:ext>
                  </a:extLst>
                </p14:cNvPr>
                <p14:cNvContentPartPr/>
                <p14:nvPr/>
              </p14:nvContentPartPr>
              <p14:xfrm>
                <a:off x="11247438" y="2939183"/>
                <a:ext cx="90720" cy="137520"/>
              </p14:xfrm>
            </p:contentPart>
          </mc:Choice>
          <mc:Fallback xmlns="">
            <p:pic>
              <p:nvPicPr>
                <p:cNvPr id="34" name="Ink 33">
                  <a:extLst>
                    <a:ext uri="{FF2B5EF4-FFF2-40B4-BE49-F238E27FC236}">
                      <a16:creationId xmlns:a16="http://schemas.microsoft.com/office/drawing/2014/main" id="{583264F6-07F6-4C7F-8976-C0D010B95F3F}"/>
                    </a:ext>
                  </a:extLst>
                </p:cNvPr>
                <p:cNvPicPr/>
                <p:nvPr/>
              </p:nvPicPr>
              <p:blipFill>
                <a:blip r:embed="rId25"/>
                <a:stretch>
                  <a:fillRect/>
                </a:stretch>
              </p:blipFill>
              <p:spPr>
                <a:xfrm>
                  <a:off x="11238438" y="2930543"/>
                  <a:ext cx="1083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5" name="Ink 34">
                  <a:extLst>
                    <a:ext uri="{FF2B5EF4-FFF2-40B4-BE49-F238E27FC236}">
                      <a16:creationId xmlns="" xmlns:a16="http://schemas.microsoft.com/office/drawing/2014/main" id="{7EDC2C5A-F8CD-4C3F-BDBF-E2AB625AC031}"/>
                    </a:ext>
                  </a:extLst>
                </p14:cNvPr>
                <p14:cNvContentPartPr/>
                <p14:nvPr/>
              </p14:nvContentPartPr>
              <p14:xfrm>
                <a:off x="11363358" y="2817503"/>
                <a:ext cx="360" cy="12960"/>
              </p14:xfrm>
            </p:contentPart>
          </mc:Choice>
          <mc:Fallback xmlns="">
            <p:pic>
              <p:nvPicPr>
                <p:cNvPr id="35" name="Ink 34">
                  <a:extLst>
                    <a:ext uri="{FF2B5EF4-FFF2-40B4-BE49-F238E27FC236}">
                      <a16:creationId xmlns:a16="http://schemas.microsoft.com/office/drawing/2014/main" id="{7EDC2C5A-F8CD-4C3F-BDBF-E2AB625AC031}"/>
                    </a:ext>
                  </a:extLst>
                </p:cNvPr>
                <p:cNvPicPr/>
                <p:nvPr/>
              </p:nvPicPr>
              <p:blipFill>
                <a:blip r:embed="rId27"/>
                <a:stretch>
                  <a:fillRect/>
                </a:stretch>
              </p:blipFill>
              <p:spPr>
                <a:xfrm>
                  <a:off x="11354718" y="2808503"/>
                  <a:ext cx="180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6" name="Ink 35">
                  <a:extLst>
                    <a:ext uri="{FF2B5EF4-FFF2-40B4-BE49-F238E27FC236}">
                      <a16:creationId xmlns="" xmlns:a16="http://schemas.microsoft.com/office/drawing/2014/main" id="{0D9436EC-3381-4FD9-8BBB-355B5B90570D}"/>
                    </a:ext>
                  </a:extLst>
                </p14:cNvPr>
                <p14:cNvContentPartPr/>
                <p14:nvPr/>
              </p14:nvContentPartPr>
              <p14:xfrm>
                <a:off x="9796638" y="3057623"/>
                <a:ext cx="18720" cy="201600"/>
              </p14:xfrm>
            </p:contentPart>
          </mc:Choice>
          <mc:Fallback xmlns="">
            <p:pic>
              <p:nvPicPr>
                <p:cNvPr id="36" name="Ink 35">
                  <a:extLst>
                    <a:ext uri="{FF2B5EF4-FFF2-40B4-BE49-F238E27FC236}">
                      <a16:creationId xmlns:a16="http://schemas.microsoft.com/office/drawing/2014/main" id="{0D9436EC-3381-4FD9-8BBB-355B5B90570D}"/>
                    </a:ext>
                  </a:extLst>
                </p:cNvPr>
                <p:cNvPicPr/>
                <p:nvPr/>
              </p:nvPicPr>
              <p:blipFill>
                <a:blip r:embed="rId29"/>
                <a:stretch>
                  <a:fillRect/>
                </a:stretch>
              </p:blipFill>
              <p:spPr>
                <a:xfrm>
                  <a:off x="9787638" y="3048983"/>
                  <a:ext cx="363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 xmlns:a16="http://schemas.microsoft.com/office/drawing/2014/main" id="{98AADC29-FCF3-4CB5-9D62-86A10D295483}"/>
                    </a:ext>
                  </a:extLst>
                </p14:cNvPr>
                <p14:cNvContentPartPr/>
                <p14:nvPr/>
              </p14:nvContentPartPr>
              <p14:xfrm>
                <a:off x="9857478" y="3078503"/>
                <a:ext cx="150120" cy="136440"/>
              </p14:xfrm>
            </p:contentPart>
          </mc:Choice>
          <mc:Fallback xmlns="">
            <p:pic>
              <p:nvPicPr>
                <p:cNvPr id="37" name="Ink 36">
                  <a:extLst>
                    <a:ext uri="{FF2B5EF4-FFF2-40B4-BE49-F238E27FC236}">
                      <a16:creationId xmlns:a16="http://schemas.microsoft.com/office/drawing/2014/main" id="{98AADC29-FCF3-4CB5-9D62-86A10D295483}"/>
                    </a:ext>
                  </a:extLst>
                </p:cNvPr>
                <p:cNvPicPr/>
                <p:nvPr/>
              </p:nvPicPr>
              <p:blipFill>
                <a:blip r:embed="rId31"/>
                <a:stretch>
                  <a:fillRect/>
                </a:stretch>
              </p:blipFill>
              <p:spPr>
                <a:xfrm>
                  <a:off x="9848838" y="3069863"/>
                  <a:ext cx="1677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 xmlns:a16="http://schemas.microsoft.com/office/drawing/2014/main" id="{E4B83BDA-84AA-4DB3-AE26-281F4AEF5150}"/>
                    </a:ext>
                  </a:extLst>
                </p14:cNvPr>
                <p14:cNvContentPartPr/>
                <p14:nvPr/>
              </p14:nvContentPartPr>
              <p14:xfrm>
                <a:off x="9995358" y="2908943"/>
                <a:ext cx="109080" cy="134280"/>
              </p14:xfrm>
            </p:contentPart>
          </mc:Choice>
          <mc:Fallback xmlns="">
            <p:pic>
              <p:nvPicPr>
                <p:cNvPr id="38" name="Ink 37">
                  <a:extLst>
                    <a:ext uri="{FF2B5EF4-FFF2-40B4-BE49-F238E27FC236}">
                      <a16:creationId xmlns:a16="http://schemas.microsoft.com/office/drawing/2014/main" id="{E4B83BDA-84AA-4DB3-AE26-281F4AEF5150}"/>
                    </a:ext>
                  </a:extLst>
                </p:cNvPr>
                <p:cNvPicPr/>
                <p:nvPr/>
              </p:nvPicPr>
              <p:blipFill>
                <a:blip r:embed="rId33"/>
                <a:stretch>
                  <a:fillRect/>
                </a:stretch>
              </p:blipFill>
              <p:spPr>
                <a:xfrm>
                  <a:off x="9986358" y="2900303"/>
                  <a:ext cx="12672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 xmlns:a16="http://schemas.microsoft.com/office/drawing/2014/main" id="{3CF47AD4-FCF5-45D4-B60D-6CFA97A2F174}"/>
                    </a:ext>
                  </a:extLst>
                </p14:cNvPr>
                <p14:cNvContentPartPr/>
                <p14:nvPr/>
              </p14:nvContentPartPr>
              <p14:xfrm>
                <a:off x="10282638" y="3748103"/>
                <a:ext cx="18360" cy="156960"/>
              </p14:xfrm>
            </p:contentPart>
          </mc:Choice>
          <mc:Fallback xmlns="">
            <p:pic>
              <p:nvPicPr>
                <p:cNvPr id="39" name="Ink 38">
                  <a:extLst>
                    <a:ext uri="{FF2B5EF4-FFF2-40B4-BE49-F238E27FC236}">
                      <a16:creationId xmlns:a16="http://schemas.microsoft.com/office/drawing/2014/main" id="{3CF47AD4-FCF5-45D4-B60D-6CFA97A2F174}"/>
                    </a:ext>
                  </a:extLst>
                </p:cNvPr>
                <p:cNvPicPr/>
                <p:nvPr/>
              </p:nvPicPr>
              <p:blipFill>
                <a:blip r:embed="rId35"/>
                <a:stretch>
                  <a:fillRect/>
                </a:stretch>
              </p:blipFill>
              <p:spPr>
                <a:xfrm>
                  <a:off x="10273638" y="3739103"/>
                  <a:ext cx="360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 xmlns:a16="http://schemas.microsoft.com/office/drawing/2014/main" id="{71D93763-ED8A-42E3-ACF5-DE2A84765C25}"/>
                    </a:ext>
                  </a:extLst>
                </p14:cNvPr>
                <p14:cNvContentPartPr/>
                <p14:nvPr/>
              </p14:nvContentPartPr>
              <p14:xfrm>
                <a:off x="10378398" y="3741983"/>
                <a:ext cx="178560" cy="142200"/>
              </p14:xfrm>
            </p:contentPart>
          </mc:Choice>
          <mc:Fallback xmlns="">
            <p:pic>
              <p:nvPicPr>
                <p:cNvPr id="40" name="Ink 39">
                  <a:extLst>
                    <a:ext uri="{FF2B5EF4-FFF2-40B4-BE49-F238E27FC236}">
                      <a16:creationId xmlns:a16="http://schemas.microsoft.com/office/drawing/2014/main" id="{71D93763-ED8A-42E3-ACF5-DE2A84765C25}"/>
                    </a:ext>
                  </a:extLst>
                </p:cNvPr>
                <p:cNvPicPr/>
                <p:nvPr/>
              </p:nvPicPr>
              <p:blipFill>
                <a:blip r:embed="rId37"/>
                <a:stretch>
                  <a:fillRect/>
                </a:stretch>
              </p:blipFill>
              <p:spPr>
                <a:xfrm>
                  <a:off x="10369758" y="3732983"/>
                  <a:ext cx="1962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1" name="Ink 40">
                  <a:extLst>
                    <a:ext uri="{FF2B5EF4-FFF2-40B4-BE49-F238E27FC236}">
                      <a16:creationId xmlns="" xmlns:a16="http://schemas.microsoft.com/office/drawing/2014/main" id="{2E8E184E-3FD2-4524-BFDD-0140C99788D0}"/>
                    </a:ext>
                  </a:extLst>
                </p14:cNvPr>
                <p14:cNvContentPartPr/>
                <p14:nvPr/>
              </p14:nvContentPartPr>
              <p14:xfrm>
                <a:off x="10568478" y="3694823"/>
                <a:ext cx="118800" cy="146520"/>
              </p14:xfrm>
            </p:contentPart>
          </mc:Choice>
          <mc:Fallback xmlns="">
            <p:pic>
              <p:nvPicPr>
                <p:cNvPr id="41" name="Ink 40">
                  <a:extLst>
                    <a:ext uri="{FF2B5EF4-FFF2-40B4-BE49-F238E27FC236}">
                      <a16:creationId xmlns:a16="http://schemas.microsoft.com/office/drawing/2014/main" id="{2E8E184E-3FD2-4524-BFDD-0140C99788D0}"/>
                    </a:ext>
                  </a:extLst>
                </p:cNvPr>
                <p:cNvPicPr/>
                <p:nvPr/>
              </p:nvPicPr>
              <p:blipFill>
                <a:blip r:embed="rId39"/>
                <a:stretch>
                  <a:fillRect/>
                </a:stretch>
              </p:blipFill>
              <p:spPr>
                <a:xfrm>
                  <a:off x="10559478" y="3685823"/>
                  <a:ext cx="1364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2" name="Ink 41">
                  <a:extLst>
                    <a:ext uri="{FF2B5EF4-FFF2-40B4-BE49-F238E27FC236}">
                      <a16:creationId xmlns="" xmlns:a16="http://schemas.microsoft.com/office/drawing/2014/main" id="{11285A98-16CA-42CF-B202-C48C13B83292}"/>
                    </a:ext>
                  </a:extLst>
                </p14:cNvPr>
                <p14:cNvContentPartPr/>
                <p14:nvPr/>
              </p14:nvContentPartPr>
              <p14:xfrm>
                <a:off x="10808958" y="3681143"/>
                <a:ext cx="9720" cy="26640"/>
              </p14:xfrm>
            </p:contentPart>
          </mc:Choice>
          <mc:Fallback xmlns="">
            <p:pic>
              <p:nvPicPr>
                <p:cNvPr id="42" name="Ink 41">
                  <a:extLst>
                    <a:ext uri="{FF2B5EF4-FFF2-40B4-BE49-F238E27FC236}">
                      <a16:creationId xmlns:a16="http://schemas.microsoft.com/office/drawing/2014/main" id="{11285A98-16CA-42CF-B202-C48C13B83292}"/>
                    </a:ext>
                  </a:extLst>
                </p:cNvPr>
                <p:cNvPicPr/>
                <p:nvPr/>
              </p:nvPicPr>
              <p:blipFill>
                <a:blip r:embed="rId41"/>
                <a:stretch>
                  <a:fillRect/>
                </a:stretch>
              </p:blipFill>
              <p:spPr>
                <a:xfrm>
                  <a:off x="10799958" y="3672503"/>
                  <a:ext cx="27360" cy="4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57" name="Ink 56">
                <a:extLst>
                  <a:ext uri="{FF2B5EF4-FFF2-40B4-BE49-F238E27FC236}">
                    <a16:creationId xmlns="" xmlns:a16="http://schemas.microsoft.com/office/drawing/2014/main" id="{F560FCFB-4794-4FBE-A784-7D915CD3170D}"/>
                  </a:ext>
                </a:extLst>
              </p14:cNvPr>
              <p14:cNvContentPartPr/>
              <p14:nvPr/>
            </p14:nvContentPartPr>
            <p14:xfrm>
              <a:off x="9802398" y="1582343"/>
              <a:ext cx="32040" cy="11880"/>
            </p14:xfrm>
          </p:contentPart>
        </mc:Choice>
        <mc:Fallback xmlns="">
          <p:pic>
            <p:nvPicPr>
              <p:cNvPr id="57" name="Ink 56">
                <a:extLst>
                  <a:ext uri="{FF2B5EF4-FFF2-40B4-BE49-F238E27FC236}">
                    <a16:creationId xmlns:a16="http://schemas.microsoft.com/office/drawing/2014/main" id="{F560FCFB-4794-4FBE-A784-7D915CD3170D}"/>
                  </a:ext>
                </a:extLst>
              </p:cNvPr>
              <p:cNvPicPr/>
              <p:nvPr/>
            </p:nvPicPr>
            <p:blipFill>
              <a:blip r:embed="rId43"/>
              <a:stretch>
                <a:fillRect/>
              </a:stretch>
            </p:blipFill>
            <p:spPr>
              <a:xfrm>
                <a:off x="9793398" y="1573343"/>
                <a:ext cx="49680" cy="29520"/>
              </a:xfrm>
              <a:prstGeom prst="rect">
                <a:avLst/>
              </a:prstGeom>
            </p:spPr>
          </p:pic>
        </mc:Fallback>
      </mc:AlternateContent>
      <p:grpSp>
        <p:nvGrpSpPr>
          <p:cNvPr id="59" name="Group 58">
            <a:extLst>
              <a:ext uri="{FF2B5EF4-FFF2-40B4-BE49-F238E27FC236}">
                <a16:creationId xmlns="" xmlns:a16="http://schemas.microsoft.com/office/drawing/2014/main" id="{E52F26B8-4CEC-47F9-98EE-CDC8623CA54E}"/>
              </a:ext>
            </a:extLst>
          </p:cNvPr>
          <p:cNvGrpSpPr/>
          <p:nvPr/>
        </p:nvGrpSpPr>
        <p:grpSpPr>
          <a:xfrm>
            <a:off x="8037678" y="164303"/>
            <a:ext cx="1609560" cy="1255680"/>
            <a:chOff x="8037678" y="164303"/>
            <a:chExt cx="1609560" cy="1255680"/>
          </a:xfrm>
        </p:grpSpPr>
        <mc:AlternateContent xmlns:mc="http://schemas.openxmlformats.org/markup-compatibility/2006" xmlns:p14="http://schemas.microsoft.com/office/powerpoint/2010/main">
          <mc:Choice Requires="p14">
            <p:contentPart p14:bwMode="auto" r:id="rId44">
              <p14:nvContentPartPr>
                <p14:cNvPr id="44" name="Ink 43">
                  <a:extLst>
                    <a:ext uri="{FF2B5EF4-FFF2-40B4-BE49-F238E27FC236}">
                      <a16:creationId xmlns="" xmlns:a16="http://schemas.microsoft.com/office/drawing/2014/main" id="{E731001C-EC58-4BBD-8AE7-155597DC20D9}"/>
                    </a:ext>
                  </a:extLst>
                </p14:cNvPr>
                <p14:cNvContentPartPr/>
                <p14:nvPr/>
              </p14:nvContentPartPr>
              <p14:xfrm>
                <a:off x="8899878" y="212183"/>
                <a:ext cx="33840" cy="695520"/>
              </p14:xfrm>
            </p:contentPart>
          </mc:Choice>
          <mc:Fallback xmlns="">
            <p:pic>
              <p:nvPicPr>
                <p:cNvPr id="44" name="Ink 43">
                  <a:extLst>
                    <a:ext uri="{FF2B5EF4-FFF2-40B4-BE49-F238E27FC236}">
                      <a16:creationId xmlns:a16="http://schemas.microsoft.com/office/drawing/2014/main" id="{E731001C-EC58-4BBD-8AE7-155597DC20D9}"/>
                    </a:ext>
                  </a:extLst>
                </p:cNvPr>
                <p:cNvPicPr/>
                <p:nvPr/>
              </p:nvPicPr>
              <p:blipFill>
                <a:blip r:embed="rId45"/>
                <a:stretch>
                  <a:fillRect/>
                </a:stretch>
              </p:blipFill>
              <p:spPr>
                <a:xfrm>
                  <a:off x="8890878" y="203183"/>
                  <a:ext cx="51480" cy="713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5" name="Ink 44">
                  <a:extLst>
                    <a:ext uri="{FF2B5EF4-FFF2-40B4-BE49-F238E27FC236}">
                      <a16:creationId xmlns="" xmlns:a16="http://schemas.microsoft.com/office/drawing/2014/main" id="{AE87327C-017B-4F74-9CAF-D705549095AA}"/>
                    </a:ext>
                  </a:extLst>
                </p14:cNvPr>
                <p14:cNvContentPartPr/>
                <p14:nvPr/>
              </p14:nvContentPartPr>
              <p14:xfrm>
                <a:off x="8894118" y="174023"/>
                <a:ext cx="705240" cy="157320"/>
              </p14:xfrm>
            </p:contentPart>
          </mc:Choice>
          <mc:Fallback xmlns="">
            <p:pic>
              <p:nvPicPr>
                <p:cNvPr id="45" name="Ink 44">
                  <a:extLst>
                    <a:ext uri="{FF2B5EF4-FFF2-40B4-BE49-F238E27FC236}">
                      <a16:creationId xmlns:a16="http://schemas.microsoft.com/office/drawing/2014/main" id="{AE87327C-017B-4F74-9CAF-D705549095AA}"/>
                    </a:ext>
                  </a:extLst>
                </p:cNvPr>
                <p:cNvPicPr/>
                <p:nvPr/>
              </p:nvPicPr>
              <p:blipFill>
                <a:blip r:embed="rId47"/>
                <a:stretch>
                  <a:fillRect/>
                </a:stretch>
              </p:blipFill>
              <p:spPr>
                <a:xfrm>
                  <a:off x="8885118" y="165023"/>
                  <a:ext cx="7228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a:extLst>
                    <a:ext uri="{FF2B5EF4-FFF2-40B4-BE49-F238E27FC236}">
                      <a16:creationId xmlns="" xmlns:a16="http://schemas.microsoft.com/office/drawing/2014/main" id="{65CEA590-2866-47ED-817B-BA867CD4C77E}"/>
                    </a:ext>
                  </a:extLst>
                </p14:cNvPr>
                <p14:cNvContentPartPr/>
                <p14:nvPr/>
              </p14:nvContentPartPr>
              <p14:xfrm>
                <a:off x="9543918" y="315143"/>
                <a:ext cx="103320" cy="778680"/>
              </p14:xfrm>
            </p:contentPart>
          </mc:Choice>
          <mc:Fallback xmlns="">
            <p:pic>
              <p:nvPicPr>
                <p:cNvPr id="46" name="Ink 45">
                  <a:extLst>
                    <a:ext uri="{FF2B5EF4-FFF2-40B4-BE49-F238E27FC236}">
                      <a16:creationId xmlns:a16="http://schemas.microsoft.com/office/drawing/2014/main" id="{65CEA590-2866-47ED-817B-BA867CD4C77E}"/>
                    </a:ext>
                  </a:extLst>
                </p:cNvPr>
                <p:cNvPicPr/>
                <p:nvPr/>
              </p:nvPicPr>
              <p:blipFill>
                <a:blip r:embed="rId49"/>
                <a:stretch>
                  <a:fillRect/>
                </a:stretch>
              </p:blipFill>
              <p:spPr>
                <a:xfrm>
                  <a:off x="9534918" y="306143"/>
                  <a:ext cx="120960" cy="796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7" name="Ink 46">
                  <a:extLst>
                    <a:ext uri="{FF2B5EF4-FFF2-40B4-BE49-F238E27FC236}">
                      <a16:creationId xmlns="" xmlns:a16="http://schemas.microsoft.com/office/drawing/2014/main" id="{B2B35249-A2AF-484A-9AAD-7AB95FBC3AD5}"/>
                    </a:ext>
                  </a:extLst>
                </p14:cNvPr>
                <p14:cNvContentPartPr/>
                <p14:nvPr/>
              </p14:nvContentPartPr>
              <p14:xfrm>
                <a:off x="8918958" y="898343"/>
                <a:ext cx="641880" cy="147960"/>
              </p14:xfrm>
            </p:contentPart>
          </mc:Choice>
          <mc:Fallback xmlns="">
            <p:pic>
              <p:nvPicPr>
                <p:cNvPr id="47" name="Ink 46">
                  <a:extLst>
                    <a:ext uri="{FF2B5EF4-FFF2-40B4-BE49-F238E27FC236}">
                      <a16:creationId xmlns:a16="http://schemas.microsoft.com/office/drawing/2014/main" id="{B2B35249-A2AF-484A-9AAD-7AB95FBC3AD5}"/>
                    </a:ext>
                  </a:extLst>
                </p:cNvPr>
                <p:cNvPicPr/>
                <p:nvPr/>
              </p:nvPicPr>
              <p:blipFill>
                <a:blip r:embed="rId51"/>
                <a:stretch>
                  <a:fillRect/>
                </a:stretch>
              </p:blipFill>
              <p:spPr>
                <a:xfrm>
                  <a:off x="8910318" y="889343"/>
                  <a:ext cx="6595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8" name="Ink 47">
                  <a:extLst>
                    <a:ext uri="{FF2B5EF4-FFF2-40B4-BE49-F238E27FC236}">
                      <a16:creationId xmlns="" xmlns:a16="http://schemas.microsoft.com/office/drawing/2014/main" id="{1A973BDC-0950-47CF-8623-53E6A1424603}"/>
                    </a:ext>
                  </a:extLst>
                </p14:cNvPr>
                <p14:cNvContentPartPr/>
                <p14:nvPr/>
              </p14:nvContentPartPr>
              <p14:xfrm>
                <a:off x="8156118" y="918143"/>
                <a:ext cx="780840" cy="289800"/>
              </p14:xfrm>
            </p:contentPart>
          </mc:Choice>
          <mc:Fallback xmlns="">
            <p:pic>
              <p:nvPicPr>
                <p:cNvPr id="48" name="Ink 47">
                  <a:extLst>
                    <a:ext uri="{FF2B5EF4-FFF2-40B4-BE49-F238E27FC236}">
                      <a16:creationId xmlns:a16="http://schemas.microsoft.com/office/drawing/2014/main" id="{1A973BDC-0950-47CF-8623-53E6A1424603}"/>
                    </a:ext>
                  </a:extLst>
                </p:cNvPr>
                <p:cNvPicPr/>
                <p:nvPr/>
              </p:nvPicPr>
              <p:blipFill>
                <a:blip r:embed="rId53"/>
                <a:stretch>
                  <a:fillRect/>
                </a:stretch>
              </p:blipFill>
              <p:spPr>
                <a:xfrm>
                  <a:off x="8147478" y="909503"/>
                  <a:ext cx="79848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9" name="Ink 48">
                  <a:extLst>
                    <a:ext uri="{FF2B5EF4-FFF2-40B4-BE49-F238E27FC236}">
                      <a16:creationId xmlns="" xmlns:a16="http://schemas.microsoft.com/office/drawing/2014/main" id="{BA3F7025-C4A7-4047-B776-A0AD25826ECE}"/>
                    </a:ext>
                  </a:extLst>
                </p14:cNvPr>
                <p14:cNvContentPartPr/>
                <p14:nvPr/>
              </p14:nvContentPartPr>
              <p14:xfrm>
                <a:off x="8164758" y="1219463"/>
                <a:ext cx="893520" cy="200520"/>
              </p14:xfrm>
            </p:contentPart>
          </mc:Choice>
          <mc:Fallback xmlns="">
            <p:pic>
              <p:nvPicPr>
                <p:cNvPr id="49" name="Ink 48">
                  <a:extLst>
                    <a:ext uri="{FF2B5EF4-FFF2-40B4-BE49-F238E27FC236}">
                      <a16:creationId xmlns:a16="http://schemas.microsoft.com/office/drawing/2014/main" id="{BA3F7025-C4A7-4047-B776-A0AD25826ECE}"/>
                    </a:ext>
                  </a:extLst>
                </p:cNvPr>
                <p:cNvPicPr/>
                <p:nvPr/>
              </p:nvPicPr>
              <p:blipFill>
                <a:blip r:embed="rId55"/>
                <a:stretch>
                  <a:fillRect/>
                </a:stretch>
              </p:blipFill>
              <p:spPr>
                <a:xfrm>
                  <a:off x="8155758" y="1210463"/>
                  <a:ext cx="9111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0" name="Ink 49">
                  <a:extLst>
                    <a:ext uri="{FF2B5EF4-FFF2-40B4-BE49-F238E27FC236}">
                      <a16:creationId xmlns="" xmlns:a16="http://schemas.microsoft.com/office/drawing/2014/main" id="{6C09897E-DAF5-4827-AB3E-145186A444F6}"/>
                    </a:ext>
                  </a:extLst>
                </p14:cNvPr>
                <p14:cNvContentPartPr/>
                <p14:nvPr/>
              </p14:nvContentPartPr>
              <p14:xfrm>
                <a:off x="9065118" y="1023983"/>
                <a:ext cx="534240" cy="365760"/>
              </p14:xfrm>
            </p:contentPart>
          </mc:Choice>
          <mc:Fallback xmlns="">
            <p:pic>
              <p:nvPicPr>
                <p:cNvPr id="50" name="Ink 49">
                  <a:extLst>
                    <a:ext uri="{FF2B5EF4-FFF2-40B4-BE49-F238E27FC236}">
                      <a16:creationId xmlns:a16="http://schemas.microsoft.com/office/drawing/2014/main" id="{6C09897E-DAF5-4827-AB3E-145186A444F6}"/>
                    </a:ext>
                  </a:extLst>
                </p:cNvPr>
                <p:cNvPicPr/>
                <p:nvPr/>
              </p:nvPicPr>
              <p:blipFill>
                <a:blip r:embed="rId57"/>
                <a:stretch>
                  <a:fillRect/>
                </a:stretch>
              </p:blipFill>
              <p:spPr>
                <a:xfrm>
                  <a:off x="9056478" y="1015343"/>
                  <a:ext cx="55188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1" name="Ink 50">
                  <a:extLst>
                    <a:ext uri="{FF2B5EF4-FFF2-40B4-BE49-F238E27FC236}">
                      <a16:creationId xmlns="" xmlns:a16="http://schemas.microsoft.com/office/drawing/2014/main" id="{3831BEFE-EB8C-488E-8D10-B85964B3F861}"/>
                    </a:ext>
                  </a:extLst>
                </p14:cNvPr>
                <p14:cNvContentPartPr/>
                <p14:nvPr/>
              </p14:nvContentPartPr>
              <p14:xfrm>
                <a:off x="8037678" y="164303"/>
                <a:ext cx="835920" cy="1077840"/>
              </p14:xfrm>
            </p:contentPart>
          </mc:Choice>
          <mc:Fallback xmlns="">
            <p:pic>
              <p:nvPicPr>
                <p:cNvPr id="51" name="Ink 50">
                  <a:extLst>
                    <a:ext uri="{FF2B5EF4-FFF2-40B4-BE49-F238E27FC236}">
                      <a16:creationId xmlns:a16="http://schemas.microsoft.com/office/drawing/2014/main" id="{3831BEFE-EB8C-488E-8D10-B85964B3F861}"/>
                    </a:ext>
                  </a:extLst>
                </p:cNvPr>
                <p:cNvPicPr/>
                <p:nvPr/>
              </p:nvPicPr>
              <p:blipFill>
                <a:blip r:embed="rId59"/>
                <a:stretch>
                  <a:fillRect/>
                </a:stretch>
              </p:blipFill>
              <p:spPr>
                <a:xfrm>
                  <a:off x="8028678" y="155303"/>
                  <a:ext cx="853560" cy="1095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3" name="Ink 52">
                  <a:extLst>
                    <a:ext uri="{FF2B5EF4-FFF2-40B4-BE49-F238E27FC236}">
                      <a16:creationId xmlns="" xmlns:a16="http://schemas.microsoft.com/office/drawing/2014/main" id="{29A2471C-2E67-4443-A2D7-17ACDFBAD1B1}"/>
                    </a:ext>
                  </a:extLst>
                </p14:cNvPr>
                <p14:cNvContentPartPr/>
                <p14:nvPr/>
              </p14:nvContentPartPr>
              <p14:xfrm>
                <a:off x="8775318" y="774503"/>
                <a:ext cx="85680" cy="169920"/>
              </p14:xfrm>
            </p:contentPart>
          </mc:Choice>
          <mc:Fallback xmlns="">
            <p:pic>
              <p:nvPicPr>
                <p:cNvPr id="53" name="Ink 52">
                  <a:extLst>
                    <a:ext uri="{FF2B5EF4-FFF2-40B4-BE49-F238E27FC236}">
                      <a16:creationId xmlns:a16="http://schemas.microsoft.com/office/drawing/2014/main" id="{29A2471C-2E67-4443-A2D7-17ACDFBAD1B1}"/>
                    </a:ext>
                  </a:extLst>
                </p:cNvPr>
                <p:cNvPicPr/>
                <p:nvPr/>
              </p:nvPicPr>
              <p:blipFill>
                <a:blip r:embed="rId61"/>
                <a:stretch>
                  <a:fillRect/>
                </a:stretch>
              </p:blipFill>
              <p:spPr>
                <a:xfrm>
                  <a:off x="8766678" y="765503"/>
                  <a:ext cx="1033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4" name="Ink 53">
                  <a:extLst>
                    <a:ext uri="{FF2B5EF4-FFF2-40B4-BE49-F238E27FC236}">
                      <a16:creationId xmlns="" xmlns:a16="http://schemas.microsoft.com/office/drawing/2014/main" id="{BD93A6AD-C5E9-456C-B7C1-F8062A28EA28}"/>
                    </a:ext>
                  </a:extLst>
                </p14:cNvPr>
                <p14:cNvContentPartPr/>
                <p14:nvPr/>
              </p14:nvContentPartPr>
              <p14:xfrm>
                <a:off x="8980518" y="760823"/>
                <a:ext cx="102600" cy="131400"/>
              </p14:xfrm>
            </p:contentPart>
          </mc:Choice>
          <mc:Fallback xmlns="">
            <p:pic>
              <p:nvPicPr>
                <p:cNvPr id="54" name="Ink 53">
                  <a:extLst>
                    <a:ext uri="{FF2B5EF4-FFF2-40B4-BE49-F238E27FC236}">
                      <a16:creationId xmlns:a16="http://schemas.microsoft.com/office/drawing/2014/main" id="{BD93A6AD-C5E9-456C-B7C1-F8062A28EA28}"/>
                    </a:ext>
                  </a:extLst>
                </p:cNvPr>
                <p:cNvPicPr/>
                <p:nvPr/>
              </p:nvPicPr>
              <p:blipFill>
                <a:blip r:embed="rId63"/>
                <a:stretch>
                  <a:fillRect/>
                </a:stretch>
              </p:blipFill>
              <p:spPr>
                <a:xfrm>
                  <a:off x="8971518" y="752183"/>
                  <a:ext cx="1202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5" name="Ink 54">
                  <a:extLst>
                    <a:ext uri="{FF2B5EF4-FFF2-40B4-BE49-F238E27FC236}">
                      <a16:creationId xmlns="" xmlns:a16="http://schemas.microsoft.com/office/drawing/2014/main" id="{2AAD70A1-35CF-4759-AF60-C068DED775CB}"/>
                    </a:ext>
                  </a:extLst>
                </p14:cNvPr>
                <p14:cNvContentPartPr/>
                <p14:nvPr/>
              </p14:nvContentPartPr>
              <p14:xfrm>
                <a:off x="8854518" y="961703"/>
                <a:ext cx="231840" cy="64800"/>
              </p14:xfrm>
            </p:contentPart>
          </mc:Choice>
          <mc:Fallback xmlns="">
            <p:pic>
              <p:nvPicPr>
                <p:cNvPr id="55" name="Ink 54">
                  <a:extLst>
                    <a:ext uri="{FF2B5EF4-FFF2-40B4-BE49-F238E27FC236}">
                      <a16:creationId xmlns:a16="http://schemas.microsoft.com/office/drawing/2014/main" id="{2AAD70A1-35CF-4759-AF60-C068DED775CB}"/>
                    </a:ext>
                  </a:extLst>
                </p:cNvPr>
                <p:cNvPicPr/>
                <p:nvPr/>
              </p:nvPicPr>
              <p:blipFill>
                <a:blip r:embed="rId65"/>
                <a:stretch>
                  <a:fillRect/>
                </a:stretch>
              </p:blipFill>
              <p:spPr>
                <a:xfrm>
                  <a:off x="8845518" y="952703"/>
                  <a:ext cx="2494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8" name="Ink 57">
                  <a:extLst>
                    <a:ext uri="{FF2B5EF4-FFF2-40B4-BE49-F238E27FC236}">
                      <a16:creationId xmlns="" xmlns:a16="http://schemas.microsoft.com/office/drawing/2014/main" id="{B3DD7773-63FB-46BE-9911-4DEC6D78258A}"/>
                    </a:ext>
                  </a:extLst>
                </p14:cNvPr>
                <p14:cNvContentPartPr/>
                <p14:nvPr/>
              </p14:nvContentPartPr>
              <p14:xfrm>
                <a:off x="8886918" y="207863"/>
                <a:ext cx="41760" cy="648000"/>
              </p14:xfrm>
            </p:contentPart>
          </mc:Choice>
          <mc:Fallback xmlns="">
            <p:pic>
              <p:nvPicPr>
                <p:cNvPr id="58" name="Ink 57">
                  <a:extLst>
                    <a:ext uri="{FF2B5EF4-FFF2-40B4-BE49-F238E27FC236}">
                      <a16:creationId xmlns:a16="http://schemas.microsoft.com/office/drawing/2014/main" id="{B3DD7773-63FB-46BE-9911-4DEC6D78258A}"/>
                    </a:ext>
                  </a:extLst>
                </p:cNvPr>
                <p:cNvPicPr/>
                <p:nvPr/>
              </p:nvPicPr>
              <p:blipFill>
                <a:blip r:embed="rId67"/>
                <a:stretch>
                  <a:fillRect/>
                </a:stretch>
              </p:blipFill>
              <p:spPr>
                <a:xfrm>
                  <a:off x="8877918" y="198863"/>
                  <a:ext cx="59400" cy="665640"/>
                </a:xfrm>
                <a:prstGeom prst="rect">
                  <a:avLst/>
                </a:prstGeom>
              </p:spPr>
            </p:pic>
          </mc:Fallback>
        </mc:AlternateContent>
      </p:grpSp>
      <p:grpSp>
        <p:nvGrpSpPr>
          <p:cNvPr id="68" name="Group 67">
            <a:extLst>
              <a:ext uri="{FF2B5EF4-FFF2-40B4-BE49-F238E27FC236}">
                <a16:creationId xmlns="" xmlns:a16="http://schemas.microsoft.com/office/drawing/2014/main" id="{0D4B81F1-28F0-4574-ABA0-DED71B29828C}"/>
              </a:ext>
            </a:extLst>
          </p:cNvPr>
          <p:cNvGrpSpPr/>
          <p:nvPr/>
        </p:nvGrpSpPr>
        <p:grpSpPr>
          <a:xfrm>
            <a:off x="8126958" y="191303"/>
            <a:ext cx="1529280" cy="1111680"/>
            <a:chOff x="8126958" y="191303"/>
            <a:chExt cx="1529280" cy="1111680"/>
          </a:xfrm>
        </p:grpSpPr>
        <mc:AlternateContent xmlns:mc="http://schemas.openxmlformats.org/markup-compatibility/2006" xmlns:p14="http://schemas.microsoft.com/office/powerpoint/2010/main">
          <mc:Choice Requires="p14">
            <p:contentPart p14:bwMode="auto" r:id="rId68">
              <p14:nvContentPartPr>
                <p14:cNvPr id="60" name="Ink 59">
                  <a:extLst>
                    <a:ext uri="{FF2B5EF4-FFF2-40B4-BE49-F238E27FC236}">
                      <a16:creationId xmlns="" xmlns:a16="http://schemas.microsoft.com/office/drawing/2014/main" id="{964DACCE-66A5-46AB-A8A6-6E344CF29E74}"/>
                    </a:ext>
                  </a:extLst>
                </p14:cNvPr>
                <p14:cNvContentPartPr/>
                <p14:nvPr/>
              </p14:nvContentPartPr>
              <p14:xfrm>
                <a:off x="8912838" y="191303"/>
                <a:ext cx="40320" cy="701280"/>
              </p14:xfrm>
            </p:contentPart>
          </mc:Choice>
          <mc:Fallback xmlns="">
            <p:pic>
              <p:nvPicPr>
                <p:cNvPr id="60" name="Ink 59">
                  <a:extLst>
                    <a:ext uri="{FF2B5EF4-FFF2-40B4-BE49-F238E27FC236}">
                      <a16:creationId xmlns:a16="http://schemas.microsoft.com/office/drawing/2014/main" id="{964DACCE-66A5-46AB-A8A6-6E344CF29E74}"/>
                    </a:ext>
                  </a:extLst>
                </p:cNvPr>
                <p:cNvPicPr/>
                <p:nvPr/>
              </p:nvPicPr>
              <p:blipFill>
                <a:blip r:embed="rId69"/>
                <a:stretch>
                  <a:fillRect/>
                </a:stretch>
              </p:blipFill>
              <p:spPr>
                <a:xfrm>
                  <a:off x="8903838" y="182303"/>
                  <a:ext cx="57960"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1" name="Ink 60">
                  <a:extLst>
                    <a:ext uri="{FF2B5EF4-FFF2-40B4-BE49-F238E27FC236}">
                      <a16:creationId xmlns="" xmlns:a16="http://schemas.microsoft.com/office/drawing/2014/main" id="{00829E45-2A82-404E-AA8B-93BC9D636488}"/>
                    </a:ext>
                  </a:extLst>
                </p14:cNvPr>
                <p14:cNvContentPartPr/>
                <p14:nvPr/>
              </p14:nvContentPartPr>
              <p14:xfrm>
                <a:off x="8126958" y="831383"/>
                <a:ext cx="808560" cy="471600"/>
              </p14:xfrm>
            </p:contentPart>
          </mc:Choice>
          <mc:Fallback xmlns="">
            <p:pic>
              <p:nvPicPr>
                <p:cNvPr id="61" name="Ink 60">
                  <a:extLst>
                    <a:ext uri="{FF2B5EF4-FFF2-40B4-BE49-F238E27FC236}">
                      <a16:creationId xmlns:a16="http://schemas.microsoft.com/office/drawing/2014/main" id="{00829E45-2A82-404E-AA8B-93BC9D636488}"/>
                    </a:ext>
                  </a:extLst>
                </p:cNvPr>
                <p:cNvPicPr/>
                <p:nvPr/>
              </p:nvPicPr>
              <p:blipFill>
                <a:blip r:embed="rId71"/>
                <a:stretch>
                  <a:fillRect/>
                </a:stretch>
              </p:blipFill>
              <p:spPr>
                <a:xfrm>
                  <a:off x="8117958" y="822383"/>
                  <a:ext cx="82620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3" name="Ink 62">
                  <a:extLst>
                    <a:ext uri="{FF2B5EF4-FFF2-40B4-BE49-F238E27FC236}">
                      <a16:creationId xmlns="" xmlns:a16="http://schemas.microsoft.com/office/drawing/2014/main" id="{73E5B9AD-7761-4F90-A222-F0DA2E7D1529}"/>
                    </a:ext>
                  </a:extLst>
                </p14:cNvPr>
                <p14:cNvContentPartPr/>
                <p14:nvPr/>
              </p14:nvContentPartPr>
              <p14:xfrm>
                <a:off x="8948118" y="894023"/>
                <a:ext cx="708120" cy="164520"/>
              </p14:xfrm>
            </p:contentPart>
          </mc:Choice>
          <mc:Fallback xmlns="">
            <p:pic>
              <p:nvPicPr>
                <p:cNvPr id="63" name="Ink 62">
                  <a:extLst>
                    <a:ext uri="{FF2B5EF4-FFF2-40B4-BE49-F238E27FC236}">
                      <a16:creationId xmlns:a16="http://schemas.microsoft.com/office/drawing/2014/main" id="{73E5B9AD-7761-4F90-A222-F0DA2E7D1529}"/>
                    </a:ext>
                  </a:extLst>
                </p:cNvPr>
                <p:cNvPicPr/>
                <p:nvPr/>
              </p:nvPicPr>
              <p:blipFill>
                <a:blip r:embed="rId73"/>
                <a:stretch>
                  <a:fillRect/>
                </a:stretch>
              </p:blipFill>
              <p:spPr>
                <a:xfrm>
                  <a:off x="8939118" y="885023"/>
                  <a:ext cx="725760" cy="182160"/>
                </a:xfrm>
                <a:prstGeom prst="rect">
                  <a:avLst/>
                </a:prstGeom>
              </p:spPr>
            </p:pic>
          </mc:Fallback>
        </mc:AlternateContent>
      </p:grpSp>
      <p:grpSp>
        <p:nvGrpSpPr>
          <p:cNvPr id="67" name="Group 66">
            <a:extLst>
              <a:ext uri="{FF2B5EF4-FFF2-40B4-BE49-F238E27FC236}">
                <a16:creationId xmlns="" xmlns:a16="http://schemas.microsoft.com/office/drawing/2014/main" id="{D755E20B-929E-40D2-9AB2-290EFC8B6327}"/>
              </a:ext>
            </a:extLst>
          </p:cNvPr>
          <p:cNvGrpSpPr/>
          <p:nvPr/>
        </p:nvGrpSpPr>
        <p:grpSpPr>
          <a:xfrm>
            <a:off x="9579198" y="1863863"/>
            <a:ext cx="1913760" cy="2154240"/>
            <a:chOff x="9579198" y="1863863"/>
            <a:chExt cx="1913760" cy="2154240"/>
          </a:xfrm>
        </p:grpSpPr>
        <mc:AlternateContent xmlns:mc="http://schemas.openxmlformats.org/markup-compatibility/2006" xmlns:p14="http://schemas.microsoft.com/office/powerpoint/2010/main">
          <mc:Choice Requires="p14">
            <p:contentPart p14:bwMode="auto" r:id="rId74">
              <p14:nvContentPartPr>
                <p14:cNvPr id="64" name="Ink 63">
                  <a:extLst>
                    <a:ext uri="{FF2B5EF4-FFF2-40B4-BE49-F238E27FC236}">
                      <a16:creationId xmlns="" xmlns:a16="http://schemas.microsoft.com/office/drawing/2014/main" id="{2CA56CCC-33D4-486B-878B-6F002D2DDC7F}"/>
                    </a:ext>
                  </a:extLst>
                </p14:cNvPr>
                <p14:cNvContentPartPr/>
                <p14:nvPr/>
              </p14:nvContentPartPr>
              <p14:xfrm>
                <a:off x="10415118" y="1863863"/>
                <a:ext cx="92880" cy="1354320"/>
              </p14:xfrm>
            </p:contentPart>
          </mc:Choice>
          <mc:Fallback xmlns="">
            <p:pic>
              <p:nvPicPr>
                <p:cNvPr id="64" name="Ink 63">
                  <a:extLst>
                    <a:ext uri="{FF2B5EF4-FFF2-40B4-BE49-F238E27FC236}">
                      <a16:creationId xmlns:a16="http://schemas.microsoft.com/office/drawing/2014/main" id="{2CA56CCC-33D4-486B-878B-6F002D2DDC7F}"/>
                    </a:ext>
                  </a:extLst>
                </p:cNvPr>
                <p:cNvPicPr/>
                <p:nvPr/>
              </p:nvPicPr>
              <p:blipFill>
                <a:blip r:embed="rId75"/>
                <a:stretch>
                  <a:fillRect/>
                </a:stretch>
              </p:blipFill>
              <p:spPr>
                <a:xfrm>
                  <a:off x="10406118" y="1854863"/>
                  <a:ext cx="110520" cy="1371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5" name="Ink 64">
                  <a:extLst>
                    <a:ext uri="{FF2B5EF4-FFF2-40B4-BE49-F238E27FC236}">
                      <a16:creationId xmlns="" xmlns:a16="http://schemas.microsoft.com/office/drawing/2014/main" id="{AE9E71D3-9EEC-4B17-A81B-9651A84D1C4F}"/>
                    </a:ext>
                  </a:extLst>
                </p14:cNvPr>
                <p14:cNvContentPartPr/>
                <p14:nvPr/>
              </p14:nvContentPartPr>
              <p14:xfrm>
                <a:off x="9579198" y="3153383"/>
                <a:ext cx="936360" cy="864720"/>
              </p14:xfrm>
            </p:contentPart>
          </mc:Choice>
          <mc:Fallback xmlns="">
            <p:pic>
              <p:nvPicPr>
                <p:cNvPr id="65" name="Ink 64">
                  <a:extLst>
                    <a:ext uri="{FF2B5EF4-FFF2-40B4-BE49-F238E27FC236}">
                      <a16:creationId xmlns:a16="http://schemas.microsoft.com/office/drawing/2014/main" id="{AE9E71D3-9EEC-4B17-A81B-9651A84D1C4F}"/>
                    </a:ext>
                  </a:extLst>
                </p:cNvPr>
                <p:cNvPicPr/>
                <p:nvPr/>
              </p:nvPicPr>
              <p:blipFill>
                <a:blip r:embed="rId77"/>
                <a:stretch>
                  <a:fillRect/>
                </a:stretch>
              </p:blipFill>
              <p:spPr>
                <a:xfrm>
                  <a:off x="9570558" y="3144383"/>
                  <a:ext cx="954000" cy="882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6" name="Ink 65">
                  <a:extLst>
                    <a:ext uri="{FF2B5EF4-FFF2-40B4-BE49-F238E27FC236}">
                      <a16:creationId xmlns="" xmlns:a16="http://schemas.microsoft.com/office/drawing/2014/main" id="{BB1CB42A-1320-4F9B-823E-C1BE925356EA}"/>
                    </a:ext>
                  </a:extLst>
                </p14:cNvPr>
                <p14:cNvContentPartPr/>
                <p14:nvPr/>
              </p14:nvContentPartPr>
              <p14:xfrm>
                <a:off x="10474518" y="3066623"/>
                <a:ext cx="1018440" cy="902880"/>
              </p14:xfrm>
            </p:contentPart>
          </mc:Choice>
          <mc:Fallback xmlns="">
            <p:pic>
              <p:nvPicPr>
                <p:cNvPr id="66" name="Ink 65">
                  <a:extLst>
                    <a:ext uri="{FF2B5EF4-FFF2-40B4-BE49-F238E27FC236}">
                      <a16:creationId xmlns:a16="http://schemas.microsoft.com/office/drawing/2014/main" id="{BB1CB42A-1320-4F9B-823E-C1BE925356EA}"/>
                    </a:ext>
                  </a:extLst>
                </p:cNvPr>
                <p:cNvPicPr/>
                <p:nvPr/>
              </p:nvPicPr>
              <p:blipFill>
                <a:blip r:embed="rId79"/>
                <a:stretch>
                  <a:fillRect/>
                </a:stretch>
              </p:blipFill>
              <p:spPr>
                <a:xfrm>
                  <a:off x="10465518" y="3057983"/>
                  <a:ext cx="1036080" cy="920520"/>
                </a:xfrm>
                <a:prstGeom prst="rect">
                  <a:avLst/>
                </a:prstGeom>
              </p:spPr>
            </p:pic>
          </mc:Fallback>
        </mc:AlternateContent>
      </p:grpSp>
      <p:grpSp>
        <p:nvGrpSpPr>
          <p:cNvPr id="71" name="Group 70">
            <a:extLst>
              <a:ext uri="{FF2B5EF4-FFF2-40B4-BE49-F238E27FC236}">
                <a16:creationId xmlns="" xmlns:a16="http://schemas.microsoft.com/office/drawing/2014/main" id="{ACF7C426-DB4A-4B44-AF26-1EC2436866DC}"/>
              </a:ext>
            </a:extLst>
          </p:cNvPr>
          <p:cNvGrpSpPr/>
          <p:nvPr/>
        </p:nvGrpSpPr>
        <p:grpSpPr>
          <a:xfrm>
            <a:off x="3089838" y="4614263"/>
            <a:ext cx="3443760" cy="69840"/>
            <a:chOff x="3089838" y="4614263"/>
            <a:chExt cx="3443760" cy="69840"/>
          </a:xfrm>
        </p:grpSpPr>
        <mc:AlternateContent xmlns:mc="http://schemas.openxmlformats.org/markup-compatibility/2006" xmlns:p14="http://schemas.microsoft.com/office/powerpoint/2010/main">
          <mc:Choice Requires="p14">
            <p:contentPart p14:bwMode="auto" r:id="rId80">
              <p14:nvContentPartPr>
                <p14:cNvPr id="69" name="Ink 68">
                  <a:extLst>
                    <a:ext uri="{FF2B5EF4-FFF2-40B4-BE49-F238E27FC236}">
                      <a16:creationId xmlns="" xmlns:a16="http://schemas.microsoft.com/office/drawing/2014/main" id="{298FA552-5A10-40FF-BF1B-82B6F6FF6428}"/>
                    </a:ext>
                  </a:extLst>
                </p14:cNvPr>
                <p14:cNvContentPartPr/>
                <p14:nvPr/>
              </p14:nvContentPartPr>
              <p14:xfrm>
                <a:off x="3089838" y="4641623"/>
                <a:ext cx="1158120" cy="42480"/>
              </p14:xfrm>
            </p:contentPart>
          </mc:Choice>
          <mc:Fallback xmlns="">
            <p:pic>
              <p:nvPicPr>
                <p:cNvPr id="69" name="Ink 68">
                  <a:extLst>
                    <a:ext uri="{FF2B5EF4-FFF2-40B4-BE49-F238E27FC236}">
                      <a16:creationId xmlns:a16="http://schemas.microsoft.com/office/drawing/2014/main" id="{298FA552-5A10-40FF-BF1B-82B6F6FF6428}"/>
                    </a:ext>
                  </a:extLst>
                </p:cNvPr>
                <p:cNvPicPr/>
                <p:nvPr/>
              </p:nvPicPr>
              <p:blipFill>
                <a:blip r:embed="rId81"/>
                <a:stretch>
                  <a:fillRect/>
                </a:stretch>
              </p:blipFill>
              <p:spPr>
                <a:xfrm>
                  <a:off x="3081198" y="4632623"/>
                  <a:ext cx="117576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0" name="Ink 69">
                  <a:extLst>
                    <a:ext uri="{FF2B5EF4-FFF2-40B4-BE49-F238E27FC236}">
                      <a16:creationId xmlns="" xmlns:a16="http://schemas.microsoft.com/office/drawing/2014/main" id="{3FE80E10-8F5F-4CB4-8757-7CA637CA602A}"/>
                    </a:ext>
                  </a:extLst>
                </p14:cNvPr>
                <p14:cNvContentPartPr/>
                <p14:nvPr/>
              </p14:nvContentPartPr>
              <p14:xfrm>
                <a:off x="4989198" y="4614263"/>
                <a:ext cx="1544400" cy="21600"/>
              </p14:xfrm>
            </p:contentPart>
          </mc:Choice>
          <mc:Fallback xmlns="">
            <p:pic>
              <p:nvPicPr>
                <p:cNvPr id="70" name="Ink 69">
                  <a:extLst>
                    <a:ext uri="{FF2B5EF4-FFF2-40B4-BE49-F238E27FC236}">
                      <a16:creationId xmlns:a16="http://schemas.microsoft.com/office/drawing/2014/main" id="{3FE80E10-8F5F-4CB4-8757-7CA637CA602A}"/>
                    </a:ext>
                  </a:extLst>
                </p:cNvPr>
                <p:cNvPicPr/>
                <p:nvPr/>
              </p:nvPicPr>
              <p:blipFill>
                <a:blip r:embed="rId83"/>
                <a:stretch>
                  <a:fillRect/>
                </a:stretch>
              </p:blipFill>
              <p:spPr>
                <a:xfrm>
                  <a:off x="4980198" y="4605623"/>
                  <a:ext cx="1562040" cy="39240"/>
                </a:xfrm>
                <a:prstGeom prst="rect">
                  <a:avLst/>
                </a:prstGeom>
              </p:spPr>
            </p:pic>
          </mc:Fallback>
        </mc:AlternateContent>
      </p:grpSp>
    </p:spTree>
    <p:extLst>
      <p:ext uri="{BB962C8B-B14F-4D97-AF65-F5344CB8AC3E}">
        <p14:creationId xmlns:p14="http://schemas.microsoft.com/office/powerpoint/2010/main" val="361406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ChangeArrowheads="1"/>
          </p:cNvSpPr>
          <p:nvPr/>
        </p:nvSpPr>
        <p:spPr bwMode="auto">
          <a:xfrm>
            <a:off x="3352800" y="3962400"/>
            <a:ext cx="2362200" cy="1371600"/>
          </a:xfrm>
          <a:prstGeom prst="diamond">
            <a:avLst/>
          </a:prstGeom>
          <a:solidFill>
            <a:schemeClr val="bg1"/>
          </a:solidFill>
          <a:ln w="9525">
            <a:solidFill>
              <a:schemeClr val="tx1"/>
            </a:solidFill>
            <a:miter lim="800000"/>
            <a:headEnd/>
            <a:tailEnd/>
          </a:ln>
        </p:spPr>
        <p:txBody>
          <a:bodyPr wrap="none" anchor="ctr"/>
          <a:lstStyle/>
          <a:p>
            <a:endParaRPr lang="en-IN"/>
          </a:p>
        </p:txBody>
      </p:sp>
      <p:sp>
        <p:nvSpPr>
          <p:cNvPr id="24579" name="Rectangle 3"/>
          <p:cNvSpPr>
            <a:spLocks noChangeArrowheads="1"/>
          </p:cNvSpPr>
          <p:nvPr/>
        </p:nvSpPr>
        <p:spPr bwMode="auto">
          <a:xfrm>
            <a:off x="7239000" y="4164013"/>
            <a:ext cx="1447800" cy="1447800"/>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24580" name="Line 4"/>
          <p:cNvSpPr>
            <a:spLocks noChangeShapeType="1"/>
          </p:cNvSpPr>
          <p:nvPr/>
        </p:nvSpPr>
        <p:spPr bwMode="auto">
          <a:xfrm flipV="1">
            <a:off x="7239000" y="3935413"/>
            <a:ext cx="0" cy="609600"/>
          </a:xfrm>
          <a:prstGeom prst="line">
            <a:avLst/>
          </a:prstGeom>
          <a:noFill/>
          <a:ln w="9525">
            <a:solidFill>
              <a:schemeClr val="tx1"/>
            </a:solidFill>
            <a:round/>
            <a:headEnd/>
            <a:tailEnd/>
          </a:ln>
        </p:spPr>
        <p:txBody>
          <a:bodyPr wrap="none" anchor="ctr"/>
          <a:lstStyle/>
          <a:p>
            <a:endParaRPr lang="en-IN"/>
          </a:p>
        </p:txBody>
      </p:sp>
      <p:sp>
        <p:nvSpPr>
          <p:cNvPr id="24581" name="Line 5"/>
          <p:cNvSpPr>
            <a:spLocks noChangeShapeType="1"/>
          </p:cNvSpPr>
          <p:nvPr/>
        </p:nvSpPr>
        <p:spPr bwMode="auto">
          <a:xfrm flipV="1">
            <a:off x="8686800" y="3935413"/>
            <a:ext cx="0" cy="533400"/>
          </a:xfrm>
          <a:prstGeom prst="line">
            <a:avLst/>
          </a:prstGeom>
          <a:noFill/>
          <a:ln w="9525">
            <a:solidFill>
              <a:schemeClr val="tx1"/>
            </a:solidFill>
            <a:round/>
            <a:headEnd/>
            <a:tailEnd/>
          </a:ln>
        </p:spPr>
        <p:txBody>
          <a:bodyPr wrap="none" anchor="ctr"/>
          <a:lstStyle/>
          <a:p>
            <a:endParaRPr lang="en-IN"/>
          </a:p>
        </p:txBody>
      </p:sp>
      <p:sp>
        <p:nvSpPr>
          <p:cNvPr id="24582" name="Line 6"/>
          <p:cNvSpPr>
            <a:spLocks noChangeShapeType="1"/>
          </p:cNvSpPr>
          <p:nvPr/>
        </p:nvSpPr>
        <p:spPr bwMode="auto">
          <a:xfrm flipH="1">
            <a:off x="7239000" y="4164012"/>
            <a:ext cx="1447800" cy="1474788"/>
          </a:xfrm>
          <a:prstGeom prst="line">
            <a:avLst/>
          </a:prstGeom>
          <a:noFill/>
          <a:ln w="9525">
            <a:solidFill>
              <a:schemeClr val="tx1"/>
            </a:solidFill>
            <a:round/>
            <a:headEnd/>
            <a:tailEnd/>
          </a:ln>
        </p:spPr>
        <p:txBody>
          <a:bodyPr wrap="none" anchor="ctr"/>
          <a:lstStyle/>
          <a:p>
            <a:endParaRPr lang="en-IN"/>
          </a:p>
        </p:txBody>
      </p:sp>
      <p:sp>
        <p:nvSpPr>
          <p:cNvPr id="24583" name="Line 7"/>
          <p:cNvSpPr>
            <a:spLocks noChangeShapeType="1"/>
          </p:cNvSpPr>
          <p:nvPr/>
        </p:nvSpPr>
        <p:spPr bwMode="auto">
          <a:xfrm>
            <a:off x="7239000" y="4164013"/>
            <a:ext cx="1447800" cy="1447800"/>
          </a:xfrm>
          <a:prstGeom prst="line">
            <a:avLst/>
          </a:prstGeom>
          <a:noFill/>
          <a:ln w="9525">
            <a:solidFill>
              <a:schemeClr val="tx1"/>
            </a:solidFill>
            <a:round/>
            <a:headEnd/>
            <a:tailEnd/>
          </a:ln>
        </p:spPr>
        <p:txBody>
          <a:bodyPr wrap="none" anchor="ctr"/>
          <a:lstStyle/>
          <a:p>
            <a:endParaRPr lang="en-IN"/>
          </a:p>
        </p:txBody>
      </p:sp>
      <p:sp>
        <p:nvSpPr>
          <p:cNvPr id="24584" name="Line 8"/>
          <p:cNvSpPr>
            <a:spLocks noChangeShapeType="1"/>
          </p:cNvSpPr>
          <p:nvPr/>
        </p:nvSpPr>
        <p:spPr bwMode="auto">
          <a:xfrm flipH="1" flipV="1">
            <a:off x="7924800" y="1600200"/>
            <a:ext cx="19050" cy="3325813"/>
          </a:xfrm>
          <a:prstGeom prst="line">
            <a:avLst/>
          </a:prstGeom>
          <a:noFill/>
          <a:ln w="9525">
            <a:solidFill>
              <a:schemeClr val="tx1"/>
            </a:solidFill>
            <a:round/>
            <a:headEnd/>
            <a:tailEnd/>
          </a:ln>
        </p:spPr>
        <p:txBody>
          <a:bodyPr wrap="none" anchor="ctr"/>
          <a:lstStyle/>
          <a:p>
            <a:endParaRPr lang="en-IN"/>
          </a:p>
        </p:txBody>
      </p:sp>
      <p:sp>
        <p:nvSpPr>
          <p:cNvPr id="24585" name="Line 9"/>
          <p:cNvSpPr>
            <a:spLocks noChangeShapeType="1"/>
          </p:cNvSpPr>
          <p:nvPr/>
        </p:nvSpPr>
        <p:spPr bwMode="auto">
          <a:xfrm flipH="1">
            <a:off x="7239000" y="1676401"/>
            <a:ext cx="685800" cy="2259013"/>
          </a:xfrm>
          <a:prstGeom prst="line">
            <a:avLst/>
          </a:prstGeom>
          <a:noFill/>
          <a:ln w="9525">
            <a:solidFill>
              <a:schemeClr val="tx1"/>
            </a:solidFill>
            <a:round/>
            <a:headEnd/>
            <a:tailEnd/>
          </a:ln>
        </p:spPr>
        <p:txBody>
          <a:bodyPr wrap="none" anchor="ctr"/>
          <a:lstStyle/>
          <a:p>
            <a:endParaRPr lang="en-IN"/>
          </a:p>
        </p:txBody>
      </p:sp>
      <p:sp>
        <p:nvSpPr>
          <p:cNvPr id="24586" name="Line 10"/>
          <p:cNvSpPr>
            <a:spLocks noChangeShapeType="1"/>
          </p:cNvSpPr>
          <p:nvPr/>
        </p:nvSpPr>
        <p:spPr bwMode="auto">
          <a:xfrm>
            <a:off x="7924800" y="1676401"/>
            <a:ext cx="762000" cy="2259012"/>
          </a:xfrm>
          <a:prstGeom prst="line">
            <a:avLst/>
          </a:prstGeom>
          <a:noFill/>
          <a:ln w="9525">
            <a:solidFill>
              <a:schemeClr val="tx1"/>
            </a:solidFill>
            <a:round/>
            <a:headEnd/>
            <a:tailEnd/>
          </a:ln>
        </p:spPr>
        <p:txBody>
          <a:bodyPr wrap="none" anchor="ctr"/>
          <a:lstStyle/>
          <a:p>
            <a:endParaRPr lang="en-IN"/>
          </a:p>
        </p:txBody>
      </p:sp>
      <p:sp>
        <p:nvSpPr>
          <p:cNvPr id="24587" name="Line 11"/>
          <p:cNvSpPr>
            <a:spLocks noChangeShapeType="1"/>
          </p:cNvSpPr>
          <p:nvPr/>
        </p:nvSpPr>
        <p:spPr bwMode="auto">
          <a:xfrm flipH="1">
            <a:off x="7010400" y="2030413"/>
            <a:ext cx="2286000" cy="1752600"/>
          </a:xfrm>
          <a:prstGeom prst="line">
            <a:avLst/>
          </a:prstGeom>
          <a:noFill/>
          <a:ln w="28575">
            <a:solidFill>
              <a:schemeClr val="tx1"/>
            </a:solidFill>
            <a:prstDash val="lgDashDotDot"/>
            <a:round/>
            <a:headEnd/>
            <a:tailEnd/>
          </a:ln>
        </p:spPr>
        <p:txBody>
          <a:bodyPr wrap="none" anchor="ctr"/>
          <a:lstStyle/>
          <a:p>
            <a:endParaRPr lang="en-IN"/>
          </a:p>
        </p:txBody>
      </p:sp>
      <p:sp>
        <p:nvSpPr>
          <p:cNvPr id="24588" name="Line 12"/>
          <p:cNvSpPr>
            <a:spLocks noChangeShapeType="1"/>
          </p:cNvSpPr>
          <p:nvPr/>
        </p:nvSpPr>
        <p:spPr bwMode="auto">
          <a:xfrm>
            <a:off x="7381875" y="3478213"/>
            <a:ext cx="0" cy="2057400"/>
          </a:xfrm>
          <a:prstGeom prst="line">
            <a:avLst/>
          </a:prstGeom>
          <a:noFill/>
          <a:ln w="9525">
            <a:solidFill>
              <a:schemeClr val="folHlink"/>
            </a:solidFill>
            <a:round/>
            <a:headEnd/>
            <a:tailEnd/>
          </a:ln>
        </p:spPr>
        <p:txBody>
          <a:bodyPr wrap="none" anchor="ctr"/>
          <a:lstStyle/>
          <a:p>
            <a:endParaRPr lang="en-IN"/>
          </a:p>
        </p:txBody>
      </p:sp>
      <p:sp>
        <p:nvSpPr>
          <p:cNvPr id="24589" name="Line 13"/>
          <p:cNvSpPr>
            <a:spLocks noChangeShapeType="1"/>
          </p:cNvSpPr>
          <p:nvPr/>
        </p:nvSpPr>
        <p:spPr bwMode="auto">
          <a:xfrm>
            <a:off x="8305800" y="2792413"/>
            <a:ext cx="0" cy="2514600"/>
          </a:xfrm>
          <a:prstGeom prst="line">
            <a:avLst/>
          </a:prstGeom>
          <a:noFill/>
          <a:ln w="9525">
            <a:solidFill>
              <a:schemeClr val="folHlink"/>
            </a:solidFill>
            <a:round/>
            <a:headEnd/>
            <a:tailEnd/>
          </a:ln>
        </p:spPr>
        <p:txBody>
          <a:bodyPr wrap="none" anchor="ctr"/>
          <a:lstStyle/>
          <a:p>
            <a:endParaRPr lang="en-IN"/>
          </a:p>
        </p:txBody>
      </p:sp>
      <p:sp>
        <p:nvSpPr>
          <p:cNvPr id="24590" name="Oval 14"/>
          <p:cNvSpPr>
            <a:spLocks noChangeArrowheads="1"/>
          </p:cNvSpPr>
          <p:nvPr/>
        </p:nvSpPr>
        <p:spPr bwMode="auto">
          <a:xfrm>
            <a:off x="7343775" y="425926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591" name="Oval 15"/>
          <p:cNvSpPr>
            <a:spLocks noChangeArrowheads="1"/>
          </p:cNvSpPr>
          <p:nvPr/>
        </p:nvSpPr>
        <p:spPr bwMode="auto">
          <a:xfrm>
            <a:off x="7343775" y="542131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592" name="Oval 16"/>
          <p:cNvSpPr>
            <a:spLocks noChangeArrowheads="1"/>
          </p:cNvSpPr>
          <p:nvPr/>
        </p:nvSpPr>
        <p:spPr bwMode="auto">
          <a:xfrm>
            <a:off x="8267700" y="450691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593" name="Oval 17"/>
          <p:cNvSpPr>
            <a:spLocks noChangeArrowheads="1"/>
          </p:cNvSpPr>
          <p:nvPr/>
        </p:nvSpPr>
        <p:spPr bwMode="auto">
          <a:xfrm>
            <a:off x="8267700" y="5183188"/>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594" name="Text Box 18"/>
          <p:cNvSpPr txBox="1">
            <a:spLocks noChangeArrowheads="1"/>
          </p:cNvSpPr>
          <p:nvPr/>
        </p:nvSpPr>
        <p:spPr bwMode="auto">
          <a:xfrm>
            <a:off x="7035801" y="4010025"/>
            <a:ext cx="252413" cy="274638"/>
          </a:xfrm>
          <a:prstGeom prst="rect">
            <a:avLst/>
          </a:prstGeom>
          <a:noFill/>
          <a:ln w="9525">
            <a:noFill/>
            <a:miter lim="800000"/>
            <a:headEnd/>
            <a:tailEnd/>
          </a:ln>
        </p:spPr>
        <p:txBody>
          <a:bodyPr wrap="none">
            <a:spAutoFit/>
          </a:bodyPr>
          <a:lstStyle/>
          <a:p>
            <a:pPr algn="ctr"/>
            <a:r>
              <a:rPr lang="en-US" sz="1200">
                <a:latin typeface="Times New Roman" charset="0"/>
              </a:rPr>
              <a:t>a</a:t>
            </a:r>
          </a:p>
        </p:txBody>
      </p:sp>
      <p:sp>
        <p:nvSpPr>
          <p:cNvPr id="24595" name="Text Box 19"/>
          <p:cNvSpPr txBox="1">
            <a:spLocks noChangeArrowheads="1"/>
          </p:cNvSpPr>
          <p:nvPr/>
        </p:nvSpPr>
        <p:spPr bwMode="auto">
          <a:xfrm>
            <a:off x="7029450" y="5429250"/>
            <a:ext cx="260350" cy="274638"/>
          </a:xfrm>
          <a:prstGeom prst="rect">
            <a:avLst/>
          </a:prstGeom>
          <a:noFill/>
          <a:ln w="9525">
            <a:noFill/>
            <a:miter lim="800000"/>
            <a:headEnd/>
            <a:tailEnd/>
          </a:ln>
        </p:spPr>
        <p:txBody>
          <a:bodyPr wrap="none">
            <a:spAutoFit/>
          </a:bodyPr>
          <a:lstStyle/>
          <a:p>
            <a:pPr algn="ctr"/>
            <a:r>
              <a:rPr lang="en-US" sz="1200">
                <a:latin typeface="Times New Roman" charset="0"/>
              </a:rPr>
              <a:t>b</a:t>
            </a:r>
          </a:p>
        </p:txBody>
      </p:sp>
      <p:sp>
        <p:nvSpPr>
          <p:cNvPr id="24596" name="Text Box 20"/>
          <p:cNvSpPr txBox="1">
            <a:spLocks noChangeArrowheads="1"/>
          </p:cNvSpPr>
          <p:nvPr/>
        </p:nvSpPr>
        <p:spPr bwMode="auto">
          <a:xfrm>
            <a:off x="8629650" y="5440364"/>
            <a:ext cx="285750" cy="274637"/>
          </a:xfrm>
          <a:prstGeom prst="rect">
            <a:avLst/>
          </a:prstGeom>
          <a:noFill/>
          <a:ln w="9525">
            <a:noFill/>
            <a:miter lim="800000"/>
            <a:headEnd/>
            <a:tailEnd/>
          </a:ln>
        </p:spPr>
        <p:txBody>
          <a:bodyPr>
            <a:spAutoFit/>
          </a:bodyPr>
          <a:lstStyle/>
          <a:p>
            <a:pPr algn="ctr"/>
            <a:r>
              <a:rPr lang="en-US" sz="1200">
                <a:latin typeface="Times New Roman" charset="0"/>
              </a:rPr>
              <a:t>c</a:t>
            </a:r>
          </a:p>
        </p:txBody>
      </p:sp>
      <p:sp>
        <p:nvSpPr>
          <p:cNvPr id="24597" name="Text Box 21"/>
          <p:cNvSpPr txBox="1">
            <a:spLocks noChangeArrowheads="1"/>
          </p:cNvSpPr>
          <p:nvPr/>
        </p:nvSpPr>
        <p:spPr bwMode="auto">
          <a:xfrm>
            <a:off x="8648700" y="4029075"/>
            <a:ext cx="260350" cy="274638"/>
          </a:xfrm>
          <a:prstGeom prst="rect">
            <a:avLst/>
          </a:prstGeom>
          <a:noFill/>
          <a:ln w="9525">
            <a:noFill/>
            <a:miter lim="800000"/>
            <a:headEnd/>
            <a:tailEnd/>
          </a:ln>
        </p:spPr>
        <p:txBody>
          <a:bodyPr wrap="none">
            <a:spAutoFit/>
          </a:bodyPr>
          <a:lstStyle/>
          <a:p>
            <a:pPr algn="ctr"/>
            <a:r>
              <a:rPr lang="en-US" sz="1200">
                <a:latin typeface="Times New Roman" charset="0"/>
              </a:rPr>
              <a:t>d</a:t>
            </a:r>
          </a:p>
        </p:txBody>
      </p:sp>
      <p:sp>
        <p:nvSpPr>
          <p:cNvPr id="24598" name="Text Box 22"/>
          <p:cNvSpPr txBox="1">
            <a:spLocks noChangeArrowheads="1"/>
          </p:cNvSpPr>
          <p:nvPr/>
        </p:nvSpPr>
        <p:spPr bwMode="auto">
          <a:xfrm>
            <a:off x="7343775" y="4143375"/>
            <a:ext cx="260350" cy="274638"/>
          </a:xfrm>
          <a:prstGeom prst="rect">
            <a:avLst/>
          </a:prstGeom>
          <a:noFill/>
          <a:ln w="9525">
            <a:noFill/>
            <a:miter lim="800000"/>
            <a:headEnd/>
            <a:tailEnd/>
          </a:ln>
        </p:spPr>
        <p:txBody>
          <a:bodyPr wrap="none">
            <a:spAutoFit/>
          </a:bodyPr>
          <a:lstStyle/>
          <a:p>
            <a:pPr algn="ctr"/>
            <a:r>
              <a:rPr lang="en-US" sz="1200">
                <a:latin typeface="Times New Roman" charset="0"/>
              </a:rPr>
              <a:t>1</a:t>
            </a:r>
          </a:p>
        </p:txBody>
      </p:sp>
      <p:sp>
        <p:nvSpPr>
          <p:cNvPr id="24599" name="Text Box 23"/>
          <p:cNvSpPr txBox="1">
            <a:spLocks noChangeArrowheads="1"/>
          </p:cNvSpPr>
          <p:nvPr/>
        </p:nvSpPr>
        <p:spPr bwMode="auto">
          <a:xfrm>
            <a:off x="7391400" y="5381625"/>
            <a:ext cx="260350" cy="274638"/>
          </a:xfrm>
          <a:prstGeom prst="rect">
            <a:avLst/>
          </a:prstGeom>
          <a:noFill/>
          <a:ln w="9525">
            <a:noFill/>
            <a:miter lim="800000"/>
            <a:headEnd/>
            <a:tailEnd/>
          </a:ln>
        </p:spPr>
        <p:txBody>
          <a:bodyPr wrap="none">
            <a:spAutoFit/>
          </a:bodyPr>
          <a:lstStyle/>
          <a:p>
            <a:pPr algn="ctr"/>
            <a:r>
              <a:rPr lang="en-US" sz="1200">
                <a:latin typeface="Times New Roman" charset="0"/>
              </a:rPr>
              <a:t>2</a:t>
            </a:r>
          </a:p>
        </p:txBody>
      </p:sp>
      <p:sp>
        <p:nvSpPr>
          <p:cNvPr id="24600" name="Text Box 24"/>
          <p:cNvSpPr txBox="1">
            <a:spLocks noChangeArrowheads="1"/>
          </p:cNvSpPr>
          <p:nvPr/>
        </p:nvSpPr>
        <p:spPr bwMode="auto">
          <a:xfrm>
            <a:off x="8172450" y="5267325"/>
            <a:ext cx="260350" cy="274638"/>
          </a:xfrm>
          <a:prstGeom prst="rect">
            <a:avLst/>
          </a:prstGeom>
          <a:noFill/>
          <a:ln w="9525">
            <a:noFill/>
            <a:miter lim="800000"/>
            <a:headEnd/>
            <a:tailEnd/>
          </a:ln>
        </p:spPr>
        <p:txBody>
          <a:bodyPr wrap="none">
            <a:spAutoFit/>
          </a:bodyPr>
          <a:lstStyle/>
          <a:p>
            <a:pPr algn="ctr"/>
            <a:r>
              <a:rPr lang="en-US" sz="1200">
                <a:latin typeface="Times New Roman" charset="0"/>
              </a:rPr>
              <a:t>3</a:t>
            </a:r>
          </a:p>
        </p:txBody>
      </p:sp>
      <p:sp>
        <p:nvSpPr>
          <p:cNvPr id="24601" name="Text Box 25"/>
          <p:cNvSpPr txBox="1">
            <a:spLocks noChangeArrowheads="1"/>
          </p:cNvSpPr>
          <p:nvPr/>
        </p:nvSpPr>
        <p:spPr bwMode="auto">
          <a:xfrm>
            <a:off x="8134350" y="4286250"/>
            <a:ext cx="260350" cy="274638"/>
          </a:xfrm>
          <a:prstGeom prst="rect">
            <a:avLst/>
          </a:prstGeom>
          <a:noFill/>
          <a:ln w="9525">
            <a:noFill/>
            <a:miter lim="800000"/>
            <a:headEnd/>
            <a:tailEnd/>
          </a:ln>
        </p:spPr>
        <p:txBody>
          <a:bodyPr wrap="none">
            <a:spAutoFit/>
          </a:bodyPr>
          <a:lstStyle/>
          <a:p>
            <a:pPr algn="ctr"/>
            <a:r>
              <a:rPr lang="en-US" sz="1200">
                <a:latin typeface="Times New Roman" charset="0"/>
              </a:rPr>
              <a:t>4</a:t>
            </a:r>
          </a:p>
        </p:txBody>
      </p:sp>
      <p:sp>
        <p:nvSpPr>
          <p:cNvPr id="24602" name="Text Box 26"/>
          <p:cNvSpPr txBox="1">
            <a:spLocks noChangeArrowheads="1"/>
          </p:cNvSpPr>
          <p:nvPr/>
        </p:nvSpPr>
        <p:spPr bwMode="auto">
          <a:xfrm>
            <a:off x="7829550" y="4867275"/>
            <a:ext cx="260350" cy="274638"/>
          </a:xfrm>
          <a:prstGeom prst="rect">
            <a:avLst/>
          </a:prstGeom>
          <a:noFill/>
          <a:ln w="9525">
            <a:noFill/>
            <a:miter lim="800000"/>
            <a:headEnd/>
            <a:tailEnd/>
          </a:ln>
        </p:spPr>
        <p:txBody>
          <a:bodyPr wrap="none">
            <a:spAutoFit/>
          </a:bodyPr>
          <a:lstStyle/>
          <a:p>
            <a:pPr algn="ctr"/>
            <a:r>
              <a:rPr lang="en-US" sz="1200">
                <a:latin typeface="Times New Roman" charset="0"/>
              </a:rPr>
              <a:t>o</a:t>
            </a:r>
          </a:p>
        </p:txBody>
      </p:sp>
      <p:sp>
        <p:nvSpPr>
          <p:cNvPr id="24603" name="Text Box 27"/>
          <p:cNvSpPr txBox="1">
            <a:spLocks noChangeArrowheads="1"/>
          </p:cNvSpPr>
          <p:nvPr/>
        </p:nvSpPr>
        <p:spPr bwMode="auto">
          <a:xfrm>
            <a:off x="7086600" y="3249614"/>
            <a:ext cx="311150" cy="274637"/>
          </a:xfrm>
          <a:prstGeom prst="rect">
            <a:avLst/>
          </a:prstGeom>
          <a:noFill/>
          <a:ln w="9525">
            <a:noFill/>
            <a:miter lim="800000"/>
            <a:headEnd/>
            <a:tailEnd/>
          </a:ln>
        </p:spPr>
        <p:txBody>
          <a:bodyPr wrap="none">
            <a:spAutoFit/>
          </a:bodyPr>
          <a:lstStyle/>
          <a:p>
            <a:pPr algn="ctr"/>
            <a:r>
              <a:rPr lang="en-US" sz="1200">
                <a:latin typeface="Times New Roman" charset="0"/>
              </a:rPr>
              <a:t>1’</a:t>
            </a:r>
          </a:p>
        </p:txBody>
      </p:sp>
      <p:sp>
        <p:nvSpPr>
          <p:cNvPr id="24604" name="Text Box 28"/>
          <p:cNvSpPr txBox="1">
            <a:spLocks noChangeArrowheads="1"/>
          </p:cNvSpPr>
          <p:nvPr/>
        </p:nvSpPr>
        <p:spPr bwMode="auto">
          <a:xfrm>
            <a:off x="8277225" y="2678114"/>
            <a:ext cx="311150" cy="274637"/>
          </a:xfrm>
          <a:prstGeom prst="rect">
            <a:avLst/>
          </a:prstGeom>
          <a:noFill/>
          <a:ln w="9525">
            <a:noFill/>
            <a:miter lim="800000"/>
            <a:headEnd/>
            <a:tailEnd/>
          </a:ln>
        </p:spPr>
        <p:txBody>
          <a:bodyPr wrap="none">
            <a:spAutoFit/>
          </a:bodyPr>
          <a:lstStyle/>
          <a:p>
            <a:pPr algn="ctr"/>
            <a:r>
              <a:rPr lang="en-US" sz="1200">
                <a:latin typeface="Times New Roman" charset="0"/>
              </a:rPr>
              <a:t>4’</a:t>
            </a:r>
          </a:p>
        </p:txBody>
      </p:sp>
      <p:sp>
        <p:nvSpPr>
          <p:cNvPr id="24605" name="Text Box 29"/>
          <p:cNvSpPr txBox="1">
            <a:spLocks noChangeArrowheads="1"/>
          </p:cNvSpPr>
          <p:nvPr/>
        </p:nvSpPr>
        <p:spPr bwMode="auto">
          <a:xfrm>
            <a:off x="8067675" y="2611439"/>
            <a:ext cx="311150" cy="274637"/>
          </a:xfrm>
          <a:prstGeom prst="rect">
            <a:avLst/>
          </a:prstGeom>
          <a:noFill/>
          <a:ln w="9525">
            <a:noFill/>
            <a:miter lim="800000"/>
            <a:headEnd/>
            <a:tailEnd/>
          </a:ln>
        </p:spPr>
        <p:txBody>
          <a:bodyPr wrap="none">
            <a:spAutoFit/>
          </a:bodyPr>
          <a:lstStyle/>
          <a:p>
            <a:pPr algn="ctr"/>
            <a:r>
              <a:rPr lang="en-US" sz="1200">
                <a:latin typeface="Times New Roman" charset="0"/>
              </a:rPr>
              <a:t>3’</a:t>
            </a:r>
          </a:p>
        </p:txBody>
      </p:sp>
      <p:sp>
        <p:nvSpPr>
          <p:cNvPr id="24606" name="Text Box 30"/>
          <p:cNvSpPr txBox="1">
            <a:spLocks noChangeArrowheads="1"/>
          </p:cNvSpPr>
          <p:nvPr/>
        </p:nvSpPr>
        <p:spPr bwMode="auto">
          <a:xfrm>
            <a:off x="7200900" y="3249614"/>
            <a:ext cx="311150" cy="274637"/>
          </a:xfrm>
          <a:prstGeom prst="rect">
            <a:avLst/>
          </a:prstGeom>
          <a:noFill/>
          <a:ln w="9525">
            <a:noFill/>
            <a:miter lim="800000"/>
            <a:headEnd/>
            <a:tailEnd/>
          </a:ln>
        </p:spPr>
        <p:txBody>
          <a:bodyPr wrap="none">
            <a:spAutoFit/>
          </a:bodyPr>
          <a:lstStyle/>
          <a:p>
            <a:pPr algn="ctr"/>
            <a:r>
              <a:rPr lang="en-US" sz="1200">
                <a:latin typeface="Times New Roman" charset="0"/>
              </a:rPr>
              <a:t>2’</a:t>
            </a:r>
          </a:p>
        </p:txBody>
      </p:sp>
      <p:grpSp>
        <p:nvGrpSpPr>
          <p:cNvPr id="2" name="Group 31"/>
          <p:cNvGrpSpPr>
            <a:grpSpLocks/>
          </p:cNvGrpSpPr>
          <p:nvPr/>
        </p:nvGrpSpPr>
        <p:grpSpPr bwMode="auto">
          <a:xfrm>
            <a:off x="2743200" y="3200400"/>
            <a:ext cx="3581400" cy="2133600"/>
            <a:chOff x="816" y="1728"/>
            <a:chExt cx="2256" cy="1344"/>
          </a:xfrm>
        </p:grpSpPr>
        <p:sp>
          <p:nvSpPr>
            <p:cNvPr id="24654" name="Line 32"/>
            <p:cNvSpPr>
              <a:spLocks noChangeShapeType="1"/>
            </p:cNvSpPr>
            <p:nvPr/>
          </p:nvSpPr>
          <p:spPr bwMode="auto">
            <a:xfrm rot="21571905" flipV="1">
              <a:off x="1940" y="2418"/>
              <a:ext cx="1132" cy="64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4655" name="Line 33"/>
            <p:cNvSpPr>
              <a:spLocks noChangeShapeType="1"/>
            </p:cNvSpPr>
            <p:nvPr/>
          </p:nvSpPr>
          <p:spPr bwMode="auto">
            <a:xfrm rot="28095" flipH="1" flipV="1">
              <a:off x="816" y="2420"/>
              <a:ext cx="1132" cy="64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4656" name="Line 34"/>
            <p:cNvSpPr>
              <a:spLocks noChangeShapeType="1"/>
            </p:cNvSpPr>
            <p:nvPr/>
          </p:nvSpPr>
          <p:spPr bwMode="auto">
            <a:xfrm>
              <a:off x="1952" y="1728"/>
              <a:ext cx="0" cy="134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4657" name="Line 35"/>
            <p:cNvSpPr>
              <a:spLocks noChangeShapeType="1"/>
            </p:cNvSpPr>
            <p:nvPr/>
          </p:nvSpPr>
          <p:spPr bwMode="auto">
            <a:xfrm>
              <a:off x="992" y="3072"/>
              <a:ext cx="1920"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IN"/>
            </a:p>
          </p:txBody>
        </p:sp>
      </p:grpSp>
      <p:sp>
        <p:nvSpPr>
          <p:cNvPr id="24612" name="Line 36"/>
          <p:cNvSpPr>
            <a:spLocks noChangeShapeType="1"/>
          </p:cNvSpPr>
          <p:nvPr/>
        </p:nvSpPr>
        <p:spPr bwMode="auto">
          <a:xfrm>
            <a:off x="3352800" y="4648200"/>
            <a:ext cx="2362200" cy="0"/>
          </a:xfrm>
          <a:prstGeom prst="line">
            <a:avLst/>
          </a:prstGeom>
          <a:noFill/>
          <a:ln w="9525">
            <a:solidFill>
              <a:schemeClr val="folHlink"/>
            </a:solidFill>
            <a:round/>
            <a:headEnd/>
            <a:tailEnd/>
          </a:ln>
        </p:spPr>
        <p:txBody>
          <a:bodyPr wrap="none" anchor="ctr"/>
          <a:lstStyle/>
          <a:p>
            <a:endParaRPr lang="en-IN"/>
          </a:p>
        </p:txBody>
      </p:sp>
      <p:sp>
        <p:nvSpPr>
          <p:cNvPr id="24613" name="Line 37"/>
          <p:cNvSpPr>
            <a:spLocks noChangeShapeType="1"/>
          </p:cNvSpPr>
          <p:nvPr/>
        </p:nvSpPr>
        <p:spPr bwMode="auto">
          <a:xfrm>
            <a:off x="3568700" y="4591051"/>
            <a:ext cx="1143000" cy="646113"/>
          </a:xfrm>
          <a:prstGeom prst="line">
            <a:avLst/>
          </a:prstGeom>
          <a:noFill/>
          <a:ln w="9525">
            <a:solidFill>
              <a:schemeClr val="folHlink"/>
            </a:solidFill>
            <a:round/>
            <a:headEnd/>
            <a:tailEnd/>
          </a:ln>
        </p:spPr>
        <p:txBody>
          <a:bodyPr wrap="none" anchor="ctr"/>
          <a:lstStyle/>
          <a:p>
            <a:endParaRPr lang="en-IN"/>
          </a:p>
        </p:txBody>
      </p:sp>
      <p:sp>
        <p:nvSpPr>
          <p:cNvPr id="24614" name="Line 38"/>
          <p:cNvSpPr>
            <a:spLocks noChangeShapeType="1"/>
          </p:cNvSpPr>
          <p:nvPr/>
        </p:nvSpPr>
        <p:spPr bwMode="auto">
          <a:xfrm>
            <a:off x="4191000" y="4117976"/>
            <a:ext cx="1219200" cy="688975"/>
          </a:xfrm>
          <a:prstGeom prst="line">
            <a:avLst/>
          </a:prstGeom>
          <a:noFill/>
          <a:ln w="9525">
            <a:solidFill>
              <a:schemeClr val="folHlink"/>
            </a:solidFill>
            <a:round/>
            <a:headEnd/>
            <a:tailEnd/>
          </a:ln>
        </p:spPr>
        <p:txBody>
          <a:bodyPr wrap="none" anchor="ctr"/>
          <a:lstStyle/>
          <a:p>
            <a:endParaRPr lang="en-IN"/>
          </a:p>
        </p:txBody>
      </p:sp>
      <p:sp>
        <p:nvSpPr>
          <p:cNvPr id="24615" name="Oval 39"/>
          <p:cNvSpPr>
            <a:spLocks noChangeArrowheads="1"/>
          </p:cNvSpPr>
          <p:nvPr/>
        </p:nvSpPr>
        <p:spPr bwMode="auto">
          <a:xfrm>
            <a:off x="3613150" y="459740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16" name="Oval 40"/>
          <p:cNvSpPr>
            <a:spLocks noChangeArrowheads="1"/>
          </p:cNvSpPr>
          <p:nvPr/>
        </p:nvSpPr>
        <p:spPr bwMode="auto">
          <a:xfrm>
            <a:off x="4508500" y="509905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17" name="Oval 41"/>
          <p:cNvSpPr>
            <a:spLocks noChangeArrowheads="1"/>
          </p:cNvSpPr>
          <p:nvPr/>
        </p:nvSpPr>
        <p:spPr bwMode="auto">
          <a:xfrm>
            <a:off x="5105400" y="460375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18" name="Oval 42"/>
          <p:cNvSpPr>
            <a:spLocks noChangeArrowheads="1"/>
          </p:cNvSpPr>
          <p:nvPr/>
        </p:nvSpPr>
        <p:spPr bwMode="auto">
          <a:xfrm>
            <a:off x="4508500" y="427990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19" name="Line 43"/>
          <p:cNvSpPr>
            <a:spLocks noChangeShapeType="1"/>
          </p:cNvSpPr>
          <p:nvPr/>
        </p:nvSpPr>
        <p:spPr bwMode="auto">
          <a:xfrm>
            <a:off x="3657600" y="4191000"/>
            <a:ext cx="0" cy="4572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en-IN"/>
          </a:p>
        </p:txBody>
      </p:sp>
      <p:sp>
        <p:nvSpPr>
          <p:cNvPr id="24620" name="Line 44"/>
          <p:cNvSpPr>
            <a:spLocks noChangeShapeType="1"/>
          </p:cNvSpPr>
          <p:nvPr/>
        </p:nvSpPr>
        <p:spPr bwMode="auto">
          <a:xfrm>
            <a:off x="5137150" y="3505200"/>
            <a:ext cx="0" cy="11430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en-IN"/>
          </a:p>
        </p:txBody>
      </p:sp>
      <p:sp>
        <p:nvSpPr>
          <p:cNvPr id="24621" name="Line 45"/>
          <p:cNvSpPr>
            <a:spLocks noChangeShapeType="1"/>
          </p:cNvSpPr>
          <p:nvPr/>
        </p:nvSpPr>
        <p:spPr bwMode="auto">
          <a:xfrm>
            <a:off x="4546600" y="4724400"/>
            <a:ext cx="0" cy="381000"/>
          </a:xfrm>
          <a:prstGeom prst="line">
            <a:avLst/>
          </a:prstGeom>
          <a:noFill/>
          <a:ln w="28575">
            <a:solidFill>
              <a:srgbClr val="FF0000"/>
            </a:solidFill>
            <a:round/>
            <a:headEnd/>
            <a:tailEnd/>
          </a:ln>
        </p:spPr>
        <p:txBody>
          <a:bodyPr wrap="none" anchor="ctr"/>
          <a:lstStyle/>
          <a:p>
            <a:endParaRPr lang="en-IN"/>
          </a:p>
        </p:txBody>
      </p:sp>
      <p:sp>
        <p:nvSpPr>
          <p:cNvPr id="24622" name="Oval 46"/>
          <p:cNvSpPr>
            <a:spLocks noChangeArrowheads="1"/>
          </p:cNvSpPr>
          <p:nvPr/>
        </p:nvSpPr>
        <p:spPr bwMode="auto">
          <a:xfrm>
            <a:off x="4508500" y="4724400"/>
            <a:ext cx="76200" cy="76200"/>
          </a:xfrm>
          <a:prstGeom prst="ellipse">
            <a:avLst/>
          </a:prstGeom>
          <a:solidFill>
            <a:schemeClr val="accent2"/>
          </a:solidFill>
          <a:ln w="9525">
            <a:solidFill>
              <a:schemeClr val="tx1"/>
            </a:solidFill>
            <a:round/>
            <a:headEnd/>
            <a:tailEnd/>
          </a:ln>
        </p:spPr>
        <p:txBody>
          <a:bodyPr wrap="none" anchor="ctr"/>
          <a:lstStyle/>
          <a:p>
            <a:endParaRPr lang="en-IN"/>
          </a:p>
        </p:txBody>
      </p:sp>
      <p:sp>
        <p:nvSpPr>
          <p:cNvPr id="24623" name="Oval 47"/>
          <p:cNvSpPr>
            <a:spLocks noChangeArrowheads="1"/>
          </p:cNvSpPr>
          <p:nvPr/>
        </p:nvSpPr>
        <p:spPr bwMode="auto">
          <a:xfrm>
            <a:off x="3619500" y="4191000"/>
            <a:ext cx="76200" cy="76200"/>
          </a:xfrm>
          <a:prstGeom prst="ellipse">
            <a:avLst/>
          </a:prstGeom>
          <a:solidFill>
            <a:schemeClr val="accent2"/>
          </a:solidFill>
          <a:ln w="9525">
            <a:solidFill>
              <a:schemeClr val="tx1"/>
            </a:solidFill>
            <a:round/>
            <a:headEnd/>
            <a:tailEnd/>
          </a:ln>
        </p:spPr>
        <p:txBody>
          <a:bodyPr wrap="none" anchor="ctr"/>
          <a:lstStyle/>
          <a:p>
            <a:endParaRPr lang="en-IN"/>
          </a:p>
        </p:txBody>
      </p:sp>
      <p:sp>
        <p:nvSpPr>
          <p:cNvPr id="24624" name="Oval 48"/>
          <p:cNvSpPr>
            <a:spLocks noChangeArrowheads="1"/>
          </p:cNvSpPr>
          <p:nvPr/>
        </p:nvSpPr>
        <p:spPr bwMode="auto">
          <a:xfrm>
            <a:off x="4502150" y="3136900"/>
            <a:ext cx="76200" cy="76200"/>
          </a:xfrm>
          <a:prstGeom prst="ellipse">
            <a:avLst/>
          </a:prstGeom>
          <a:solidFill>
            <a:schemeClr val="accent2"/>
          </a:solidFill>
          <a:ln w="9525">
            <a:solidFill>
              <a:schemeClr val="tx1"/>
            </a:solidFill>
            <a:round/>
            <a:headEnd/>
            <a:tailEnd/>
          </a:ln>
        </p:spPr>
        <p:txBody>
          <a:bodyPr wrap="none" anchor="ctr"/>
          <a:lstStyle/>
          <a:p>
            <a:endParaRPr lang="en-IN"/>
          </a:p>
        </p:txBody>
      </p:sp>
      <p:sp>
        <p:nvSpPr>
          <p:cNvPr id="24625" name="Oval 49"/>
          <p:cNvSpPr>
            <a:spLocks noChangeArrowheads="1"/>
          </p:cNvSpPr>
          <p:nvPr/>
        </p:nvSpPr>
        <p:spPr bwMode="auto">
          <a:xfrm>
            <a:off x="5105400" y="3505200"/>
            <a:ext cx="76200" cy="76200"/>
          </a:xfrm>
          <a:prstGeom prst="ellipse">
            <a:avLst/>
          </a:prstGeom>
          <a:solidFill>
            <a:schemeClr val="accent2"/>
          </a:solidFill>
          <a:ln w="9525">
            <a:solidFill>
              <a:schemeClr val="tx1"/>
            </a:solidFill>
            <a:round/>
            <a:headEnd/>
            <a:tailEnd/>
          </a:ln>
        </p:spPr>
        <p:txBody>
          <a:bodyPr wrap="none" anchor="ctr"/>
          <a:lstStyle/>
          <a:p>
            <a:endParaRPr lang="en-IN"/>
          </a:p>
        </p:txBody>
      </p:sp>
      <p:sp>
        <p:nvSpPr>
          <p:cNvPr id="24626" name="Line 50"/>
          <p:cNvSpPr>
            <a:spLocks noChangeShapeType="1"/>
          </p:cNvSpPr>
          <p:nvPr/>
        </p:nvSpPr>
        <p:spPr bwMode="auto">
          <a:xfrm flipH="1">
            <a:off x="4533900" y="3511550"/>
            <a:ext cx="609600" cy="1295400"/>
          </a:xfrm>
          <a:prstGeom prst="line">
            <a:avLst/>
          </a:prstGeom>
          <a:noFill/>
          <a:ln w="28575">
            <a:solidFill>
              <a:schemeClr val="tx1"/>
            </a:solidFill>
            <a:round/>
            <a:headEnd/>
            <a:tailEnd/>
          </a:ln>
        </p:spPr>
        <p:txBody>
          <a:bodyPr wrap="none" anchor="ctr"/>
          <a:lstStyle/>
          <a:p>
            <a:endParaRPr lang="en-IN"/>
          </a:p>
        </p:txBody>
      </p:sp>
      <p:sp>
        <p:nvSpPr>
          <p:cNvPr id="24627" name="Line 51"/>
          <p:cNvSpPr>
            <a:spLocks noChangeShapeType="1"/>
          </p:cNvSpPr>
          <p:nvPr/>
        </p:nvSpPr>
        <p:spPr bwMode="auto">
          <a:xfrm flipH="1">
            <a:off x="3625850" y="3175000"/>
            <a:ext cx="914400" cy="1066800"/>
          </a:xfrm>
          <a:prstGeom prst="line">
            <a:avLst/>
          </a:prstGeom>
          <a:noFill/>
          <a:ln w="28575">
            <a:solidFill>
              <a:schemeClr val="tx1"/>
            </a:solidFill>
            <a:round/>
            <a:headEnd/>
            <a:tailEnd/>
          </a:ln>
        </p:spPr>
        <p:txBody>
          <a:bodyPr wrap="none" anchor="ctr"/>
          <a:lstStyle/>
          <a:p>
            <a:endParaRPr lang="en-IN"/>
          </a:p>
        </p:txBody>
      </p:sp>
      <p:sp>
        <p:nvSpPr>
          <p:cNvPr id="24628" name="Line 52"/>
          <p:cNvSpPr>
            <a:spLocks noChangeShapeType="1"/>
          </p:cNvSpPr>
          <p:nvPr/>
        </p:nvSpPr>
        <p:spPr bwMode="auto">
          <a:xfrm>
            <a:off x="4572000" y="3200400"/>
            <a:ext cx="609600" cy="381000"/>
          </a:xfrm>
          <a:prstGeom prst="line">
            <a:avLst/>
          </a:prstGeom>
          <a:noFill/>
          <a:ln w="28575">
            <a:solidFill>
              <a:schemeClr val="tx1"/>
            </a:solidFill>
            <a:round/>
            <a:headEnd/>
            <a:tailEnd/>
          </a:ln>
        </p:spPr>
        <p:txBody>
          <a:bodyPr wrap="none" anchor="ctr"/>
          <a:lstStyle/>
          <a:p>
            <a:endParaRPr lang="en-IN"/>
          </a:p>
        </p:txBody>
      </p:sp>
      <p:sp>
        <p:nvSpPr>
          <p:cNvPr id="24629" name="Line 53"/>
          <p:cNvSpPr>
            <a:spLocks noChangeShapeType="1"/>
          </p:cNvSpPr>
          <p:nvPr/>
        </p:nvSpPr>
        <p:spPr bwMode="auto">
          <a:xfrm>
            <a:off x="3683000" y="4235450"/>
            <a:ext cx="831850" cy="520700"/>
          </a:xfrm>
          <a:prstGeom prst="line">
            <a:avLst/>
          </a:prstGeom>
          <a:noFill/>
          <a:ln w="28575">
            <a:solidFill>
              <a:schemeClr val="tx1"/>
            </a:solidFill>
            <a:round/>
            <a:headEnd/>
            <a:tailEnd/>
          </a:ln>
        </p:spPr>
        <p:txBody>
          <a:bodyPr wrap="none" anchor="ctr"/>
          <a:lstStyle/>
          <a:p>
            <a:endParaRPr lang="en-IN"/>
          </a:p>
        </p:txBody>
      </p:sp>
      <p:sp>
        <p:nvSpPr>
          <p:cNvPr id="24630" name="Line 54"/>
          <p:cNvSpPr>
            <a:spLocks noChangeShapeType="1"/>
          </p:cNvSpPr>
          <p:nvPr/>
        </p:nvSpPr>
        <p:spPr bwMode="auto">
          <a:xfrm>
            <a:off x="5181600" y="3581400"/>
            <a:ext cx="533400" cy="1066800"/>
          </a:xfrm>
          <a:prstGeom prst="line">
            <a:avLst/>
          </a:prstGeom>
          <a:noFill/>
          <a:ln w="28575">
            <a:solidFill>
              <a:schemeClr val="tx1"/>
            </a:solidFill>
            <a:round/>
            <a:headEnd/>
            <a:tailEnd/>
          </a:ln>
        </p:spPr>
        <p:txBody>
          <a:bodyPr wrap="none" anchor="ctr"/>
          <a:lstStyle/>
          <a:p>
            <a:endParaRPr lang="en-IN"/>
          </a:p>
        </p:txBody>
      </p:sp>
      <p:sp>
        <p:nvSpPr>
          <p:cNvPr id="24631" name="Line 55"/>
          <p:cNvSpPr>
            <a:spLocks noChangeShapeType="1"/>
          </p:cNvSpPr>
          <p:nvPr/>
        </p:nvSpPr>
        <p:spPr bwMode="auto">
          <a:xfrm flipH="1">
            <a:off x="3352800" y="4191000"/>
            <a:ext cx="304800" cy="457200"/>
          </a:xfrm>
          <a:prstGeom prst="line">
            <a:avLst/>
          </a:prstGeom>
          <a:noFill/>
          <a:ln w="28575">
            <a:solidFill>
              <a:schemeClr val="tx1"/>
            </a:solidFill>
            <a:round/>
            <a:headEnd/>
            <a:tailEnd/>
          </a:ln>
        </p:spPr>
        <p:txBody>
          <a:bodyPr wrap="none" anchor="ctr"/>
          <a:lstStyle/>
          <a:p>
            <a:endParaRPr lang="en-IN"/>
          </a:p>
        </p:txBody>
      </p:sp>
      <p:sp>
        <p:nvSpPr>
          <p:cNvPr id="24632" name="Text Box 56"/>
          <p:cNvSpPr txBox="1">
            <a:spLocks noChangeArrowheads="1"/>
          </p:cNvSpPr>
          <p:nvPr/>
        </p:nvSpPr>
        <p:spPr bwMode="auto">
          <a:xfrm>
            <a:off x="3448050" y="4025900"/>
            <a:ext cx="260350" cy="274638"/>
          </a:xfrm>
          <a:prstGeom prst="rect">
            <a:avLst/>
          </a:prstGeom>
          <a:noFill/>
          <a:ln w="9525">
            <a:noFill/>
            <a:miter lim="800000"/>
            <a:headEnd/>
            <a:tailEnd/>
          </a:ln>
        </p:spPr>
        <p:txBody>
          <a:bodyPr wrap="none">
            <a:spAutoFit/>
          </a:bodyPr>
          <a:lstStyle/>
          <a:p>
            <a:pPr algn="ctr"/>
            <a:r>
              <a:rPr lang="en-US" sz="1200" b="1">
                <a:latin typeface="Times New Roman" charset="0"/>
              </a:rPr>
              <a:t>1</a:t>
            </a:r>
          </a:p>
        </p:txBody>
      </p:sp>
      <p:sp>
        <p:nvSpPr>
          <p:cNvPr id="24633" name="Text Box 57"/>
          <p:cNvSpPr txBox="1">
            <a:spLocks noChangeArrowheads="1"/>
          </p:cNvSpPr>
          <p:nvPr/>
        </p:nvSpPr>
        <p:spPr bwMode="auto">
          <a:xfrm>
            <a:off x="4495800" y="4724400"/>
            <a:ext cx="260350" cy="274638"/>
          </a:xfrm>
          <a:prstGeom prst="rect">
            <a:avLst/>
          </a:prstGeom>
          <a:noFill/>
          <a:ln w="9525">
            <a:noFill/>
            <a:miter lim="800000"/>
            <a:headEnd/>
            <a:tailEnd/>
          </a:ln>
        </p:spPr>
        <p:txBody>
          <a:bodyPr wrap="none">
            <a:spAutoFit/>
          </a:bodyPr>
          <a:lstStyle/>
          <a:p>
            <a:pPr algn="ctr"/>
            <a:r>
              <a:rPr lang="en-US" sz="1200" b="1">
                <a:latin typeface="Times New Roman" charset="0"/>
              </a:rPr>
              <a:t>2</a:t>
            </a:r>
          </a:p>
        </p:txBody>
      </p:sp>
      <p:sp>
        <p:nvSpPr>
          <p:cNvPr id="24634" name="Text Box 58"/>
          <p:cNvSpPr txBox="1">
            <a:spLocks noChangeArrowheads="1"/>
          </p:cNvSpPr>
          <p:nvPr/>
        </p:nvSpPr>
        <p:spPr bwMode="auto">
          <a:xfrm>
            <a:off x="4495800" y="2952750"/>
            <a:ext cx="260350" cy="274638"/>
          </a:xfrm>
          <a:prstGeom prst="rect">
            <a:avLst/>
          </a:prstGeom>
          <a:noFill/>
          <a:ln w="9525">
            <a:noFill/>
            <a:miter lim="800000"/>
            <a:headEnd/>
            <a:tailEnd/>
          </a:ln>
        </p:spPr>
        <p:txBody>
          <a:bodyPr wrap="none">
            <a:spAutoFit/>
          </a:bodyPr>
          <a:lstStyle/>
          <a:p>
            <a:pPr algn="ctr"/>
            <a:r>
              <a:rPr lang="en-US" sz="1200" b="1">
                <a:latin typeface="Times New Roman" charset="0"/>
              </a:rPr>
              <a:t>4</a:t>
            </a:r>
          </a:p>
        </p:txBody>
      </p:sp>
      <p:sp>
        <p:nvSpPr>
          <p:cNvPr id="24635" name="Text Box 59"/>
          <p:cNvSpPr txBox="1">
            <a:spLocks noChangeArrowheads="1"/>
          </p:cNvSpPr>
          <p:nvPr/>
        </p:nvSpPr>
        <p:spPr bwMode="auto">
          <a:xfrm>
            <a:off x="5105400" y="3276600"/>
            <a:ext cx="260350" cy="274638"/>
          </a:xfrm>
          <a:prstGeom prst="rect">
            <a:avLst/>
          </a:prstGeom>
          <a:noFill/>
          <a:ln w="9525">
            <a:noFill/>
            <a:miter lim="800000"/>
            <a:headEnd/>
            <a:tailEnd/>
          </a:ln>
        </p:spPr>
        <p:txBody>
          <a:bodyPr wrap="none">
            <a:spAutoFit/>
          </a:bodyPr>
          <a:lstStyle/>
          <a:p>
            <a:pPr algn="ctr"/>
            <a:r>
              <a:rPr lang="en-US" sz="1200" b="1">
                <a:latin typeface="Times New Roman" charset="0"/>
              </a:rPr>
              <a:t>3</a:t>
            </a:r>
          </a:p>
        </p:txBody>
      </p:sp>
      <p:sp>
        <p:nvSpPr>
          <p:cNvPr id="24636" name="Line 60"/>
          <p:cNvSpPr>
            <a:spLocks noChangeShapeType="1"/>
          </p:cNvSpPr>
          <p:nvPr/>
        </p:nvSpPr>
        <p:spPr bwMode="auto">
          <a:xfrm rot="21571905" flipV="1">
            <a:off x="4495800" y="4648200"/>
            <a:ext cx="1181100" cy="6746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24637" name="Line 61"/>
          <p:cNvSpPr>
            <a:spLocks noChangeShapeType="1"/>
          </p:cNvSpPr>
          <p:nvPr/>
        </p:nvSpPr>
        <p:spPr bwMode="auto">
          <a:xfrm rot="28095" flipH="1" flipV="1">
            <a:off x="3352800" y="4649789"/>
            <a:ext cx="1182688" cy="676275"/>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grpSp>
        <p:nvGrpSpPr>
          <p:cNvPr id="3" name="Group 62"/>
          <p:cNvGrpSpPr>
            <a:grpSpLocks/>
          </p:cNvGrpSpPr>
          <p:nvPr/>
        </p:nvGrpSpPr>
        <p:grpSpPr bwMode="auto">
          <a:xfrm>
            <a:off x="6324600" y="3706813"/>
            <a:ext cx="3144838" cy="366712"/>
            <a:chOff x="3264" y="1776"/>
            <a:chExt cx="1981" cy="231"/>
          </a:xfrm>
        </p:grpSpPr>
        <p:sp>
          <p:nvSpPr>
            <p:cNvPr id="24651" name="Line 63"/>
            <p:cNvSpPr>
              <a:spLocks noChangeShapeType="1"/>
            </p:cNvSpPr>
            <p:nvPr/>
          </p:nvSpPr>
          <p:spPr bwMode="auto">
            <a:xfrm>
              <a:off x="3408" y="1920"/>
              <a:ext cx="1680" cy="0"/>
            </a:xfrm>
            <a:prstGeom prst="line">
              <a:avLst/>
            </a:prstGeom>
            <a:noFill/>
            <a:ln w="9525">
              <a:solidFill>
                <a:schemeClr val="tx1"/>
              </a:solidFill>
              <a:round/>
              <a:headEnd/>
              <a:tailEnd/>
            </a:ln>
          </p:spPr>
          <p:txBody>
            <a:bodyPr wrap="none" anchor="ctr"/>
            <a:lstStyle/>
            <a:p>
              <a:endParaRPr lang="en-IN"/>
            </a:p>
          </p:txBody>
        </p:sp>
        <p:sp>
          <p:nvSpPr>
            <p:cNvPr id="24652" name="Text Box 64"/>
            <p:cNvSpPr txBox="1">
              <a:spLocks noChangeArrowheads="1"/>
            </p:cNvSpPr>
            <p:nvPr/>
          </p:nvSpPr>
          <p:spPr bwMode="auto">
            <a:xfrm>
              <a:off x="3264" y="1776"/>
              <a:ext cx="220" cy="231"/>
            </a:xfrm>
            <a:prstGeom prst="rect">
              <a:avLst/>
            </a:prstGeom>
            <a:noFill/>
            <a:ln w="9525">
              <a:noFill/>
              <a:miter lim="800000"/>
              <a:headEnd/>
              <a:tailEnd/>
            </a:ln>
          </p:spPr>
          <p:txBody>
            <a:bodyPr wrap="none">
              <a:spAutoFit/>
            </a:bodyPr>
            <a:lstStyle/>
            <a:p>
              <a:pPr algn="ctr"/>
              <a:r>
                <a:rPr lang="en-US">
                  <a:latin typeface="Times New Roman" charset="0"/>
                </a:rPr>
                <a:t>X</a:t>
              </a:r>
            </a:p>
          </p:txBody>
        </p:sp>
        <p:sp>
          <p:nvSpPr>
            <p:cNvPr id="24653" name="Text Box 65"/>
            <p:cNvSpPr txBox="1">
              <a:spLocks noChangeArrowheads="1"/>
            </p:cNvSpPr>
            <p:nvPr/>
          </p:nvSpPr>
          <p:spPr bwMode="auto">
            <a:xfrm>
              <a:off x="5025" y="1776"/>
              <a:ext cx="220" cy="231"/>
            </a:xfrm>
            <a:prstGeom prst="rect">
              <a:avLst/>
            </a:prstGeom>
            <a:noFill/>
            <a:ln w="9525">
              <a:noFill/>
              <a:miter lim="800000"/>
              <a:headEnd/>
              <a:tailEnd/>
            </a:ln>
          </p:spPr>
          <p:txBody>
            <a:bodyPr wrap="none">
              <a:spAutoFit/>
            </a:bodyPr>
            <a:lstStyle/>
            <a:p>
              <a:pPr algn="ctr"/>
              <a:r>
                <a:rPr lang="en-US">
                  <a:latin typeface="Times New Roman" charset="0"/>
                </a:rPr>
                <a:t>Y</a:t>
              </a:r>
            </a:p>
          </p:txBody>
        </p:sp>
      </p:grpSp>
      <p:sp>
        <p:nvSpPr>
          <p:cNvPr id="24642" name="Line 66"/>
          <p:cNvSpPr>
            <a:spLocks noChangeShapeType="1"/>
          </p:cNvSpPr>
          <p:nvPr/>
        </p:nvSpPr>
        <p:spPr bwMode="auto">
          <a:xfrm>
            <a:off x="7391400" y="3478213"/>
            <a:ext cx="0" cy="45720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endParaRPr lang="en-IN"/>
          </a:p>
        </p:txBody>
      </p:sp>
      <p:sp>
        <p:nvSpPr>
          <p:cNvPr id="24643" name="Line 67"/>
          <p:cNvSpPr>
            <a:spLocks noChangeShapeType="1"/>
          </p:cNvSpPr>
          <p:nvPr/>
        </p:nvSpPr>
        <p:spPr bwMode="auto">
          <a:xfrm>
            <a:off x="8305800" y="2792413"/>
            <a:ext cx="0" cy="114300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endParaRPr lang="en-IN"/>
          </a:p>
        </p:txBody>
      </p:sp>
      <p:sp>
        <p:nvSpPr>
          <p:cNvPr id="24644" name="Line 68"/>
          <p:cNvSpPr>
            <a:spLocks noChangeShapeType="1"/>
          </p:cNvSpPr>
          <p:nvPr/>
        </p:nvSpPr>
        <p:spPr bwMode="auto">
          <a:xfrm flipV="1">
            <a:off x="4543425" y="3200400"/>
            <a:ext cx="0" cy="10668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en-IN"/>
          </a:p>
        </p:txBody>
      </p:sp>
      <p:sp>
        <p:nvSpPr>
          <p:cNvPr id="24645" name="Line 69"/>
          <p:cNvSpPr>
            <a:spLocks noChangeShapeType="1"/>
          </p:cNvSpPr>
          <p:nvPr/>
        </p:nvSpPr>
        <p:spPr bwMode="auto">
          <a:xfrm>
            <a:off x="4543425" y="4786313"/>
            <a:ext cx="0" cy="5334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en-IN"/>
          </a:p>
        </p:txBody>
      </p:sp>
      <p:sp>
        <p:nvSpPr>
          <p:cNvPr id="24640" name="Text Box 73"/>
          <p:cNvSpPr txBox="1">
            <a:spLocks noChangeArrowheads="1"/>
          </p:cNvSpPr>
          <p:nvPr/>
        </p:nvSpPr>
        <p:spPr bwMode="auto">
          <a:xfrm>
            <a:off x="1781968" y="1509574"/>
            <a:ext cx="8628063" cy="523220"/>
          </a:xfrm>
          <a:prstGeom prst="rect">
            <a:avLst/>
          </a:prstGeom>
          <a:noFill/>
          <a:ln w="9525">
            <a:noFill/>
            <a:miter lim="800000"/>
            <a:headEnd/>
            <a:tailEnd/>
          </a:ln>
        </p:spPr>
        <p:txBody>
          <a:bodyPr wrap="square">
            <a:spAutoFit/>
          </a:bodyPr>
          <a:lstStyle/>
          <a:p>
            <a:pPr algn="ctr"/>
            <a:r>
              <a:rPr lang="en-US" sz="1400" b="1" dirty="0"/>
              <a:t>A SQUARE PYRAMID OF 40 MM BASE SIDES AND 60 MM AXIS  IS CUT BY AN INCLINED SECTION PLANE THROUGH THE MID POINT  OF AXIS AS SHOWN. DRAW ISOMETRIC VIEW OF SECTION OF PYRAMID.</a:t>
            </a:r>
          </a:p>
        </p:txBody>
      </p:sp>
      <p:sp>
        <p:nvSpPr>
          <p:cNvPr id="82" name="Title 1"/>
          <p:cNvSpPr txBox="1">
            <a:spLocks/>
          </p:cNvSpPr>
          <p:nvPr/>
        </p:nvSpPr>
        <p:spPr>
          <a:xfrm>
            <a:off x="3187082" y="76200"/>
            <a:ext cx="7023717" cy="685800"/>
          </a:xfrm>
          <a:prstGeom prst="rect">
            <a:avLst/>
          </a:prstGeom>
        </p:spPr>
        <p:txBody>
          <a:bodyPr/>
          <a:lstStyle/>
          <a:p>
            <a:pPr algn="ctr">
              <a:spcBef>
                <a:spcPct val="0"/>
              </a:spcBef>
              <a:defRPr/>
            </a:pPr>
            <a:r>
              <a:rPr lang="en-US" sz="3600" b="1" dirty="0">
                <a:solidFill>
                  <a:srgbClr val="C00000"/>
                </a:solidFill>
                <a:latin typeface="+mj-lt"/>
                <a:ea typeface="+mj-ea"/>
                <a:cs typeface="+mj-cs"/>
              </a:rPr>
              <a:t>Solids with Non-Isometric Faces</a:t>
            </a:r>
          </a:p>
        </p:txBody>
      </p:sp>
      <p:pic>
        <p:nvPicPr>
          <p:cNvPr id="72" name="Picture 71" descr="A screenshot of a cell phone&#10;&#10;Description automatically generated">
            <a:extLst>
              <a:ext uri="{FF2B5EF4-FFF2-40B4-BE49-F238E27FC236}">
                <a16:creationId xmlns="" xmlns:a16="http://schemas.microsoft.com/office/drawing/2014/main" id="{81DB3F43-321E-4F85-98F1-06D188EFEEAC}"/>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73" name="Picture 9" descr="A picture containing drawing&#10;&#10;Description automatically generated">
            <a:extLst>
              <a:ext uri="{FF2B5EF4-FFF2-40B4-BE49-F238E27FC236}">
                <a16:creationId xmlns="" xmlns:a16="http://schemas.microsoft.com/office/drawing/2014/main" id="{A2745A88-F95F-4166-9F1F-90AE59D9AF98}"/>
              </a:ext>
            </a:extLst>
          </p:cNvPr>
          <p:cNvPicPr>
            <a:picLocks noChangeAspect="1"/>
          </p:cNvPicPr>
          <p:nvPr/>
        </p:nvPicPr>
        <p:blipFill>
          <a:blip r:embed="rId3"/>
          <a:stretch>
            <a:fillRect/>
          </a:stretch>
        </p:blipFill>
        <p:spPr>
          <a:xfrm>
            <a:off x="66495" y="-2800"/>
            <a:ext cx="28575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4578"/>
                                        </p:tgtEl>
                                        <p:attrNameLst>
                                          <p:attrName>style.visibility</p:attrName>
                                        </p:attrNameLst>
                                      </p:cBhvr>
                                      <p:to>
                                        <p:strVal val="visible"/>
                                      </p:to>
                                    </p:set>
                                    <p:anim calcmode="lin" valueType="num">
                                      <p:cBhvr>
                                        <p:cTn id="13" dur="500" fill="hold"/>
                                        <p:tgtEl>
                                          <p:spTgt spid="24578"/>
                                        </p:tgtEl>
                                        <p:attrNameLst>
                                          <p:attrName>ppt_w</p:attrName>
                                        </p:attrNameLst>
                                      </p:cBhvr>
                                      <p:tavLst>
                                        <p:tav tm="0">
                                          <p:val>
                                            <p:fltVal val="0"/>
                                          </p:val>
                                        </p:tav>
                                        <p:tav tm="100000">
                                          <p:val>
                                            <p:strVal val="#ppt_w"/>
                                          </p:val>
                                        </p:tav>
                                      </p:tavLst>
                                    </p:anim>
                                    <p:anim calcmode="lin" valueType="num">
                                      <p:cBhvr>
                                        <p:cTn id="14" dur="500" fill="hold"/>
                                        <p:tgtEl>
                                          <p:spTgt spid="2457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4612"/>
                                        </p:tgtEl>
                                        <p:attrNameLst>
                                          <p:attrName>style.visibility</p:attrName>
                                        </p:attrNameLst>
                                      </p:cBhvr>
                                      <p:to>
                                        <p:strVal val="visible"/>
                                      </p:to>
                                    </p:set>
                                    <p:anim calcmode="lin" valueType="num">
                                      <p:cBhvr>
                                        <p:cTn id="19" dur="500" fill="hold"/>
                                        <p:tgtEl>
                                          <p:spTgt spid="24612"/>
                                        </p:tgtEl>
                                        <p:attrNameLst>
                                          <p:attrName>ppt_w</p:attrName>
                                        </p:attrNameLst>
                                      </p:cBhvr>
                                      <p:tavLst>
                                        <p:tav tm="0">
                                          <p:val>
                                            <p:fltVal val="0"/>
                                          </p:val>
                                        </p:tav>
                                        <p:tav tm="100000">
                                          <p:val>
                                            <p:strVal val="#ppt_w"/>
                                          </p:val>
                                        </p:tav>
                                      </p:tavLst>
                                    </p:anim>
                                    <p:anim calcmode="lin" valueType="num">
                                      <p:cBhvr>
                                        <p:cTn id="20" dur="500" fill="hold"/>
                                        <p:tgtEl>
                                          <p:spTgt spid="2461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24613"/>
                                        </p:tgtEl>
                                        <p:attrNameLst>
                                          <p:attrName>style.visibility</p:attrName>
                                        </p:attrNameLst>
                                      </p:cBhvr>
                                      <p:to>
                                        <p:strVal val="visible"/>
                                      </p:to>
                                    </p:set>
                                    <p:animEffect transition="in" filter="strips(downRight)">
                                      <p:cBhvr>
                                        <p:cTn id="25" dur="500"/>
                                        <p:tgtEl>
                                          <p:spTgt spid="2461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24614"/>
                                        </p:tgtEl>
                                        <p:attrNameLst>
                                          <p:attrName>style.visibility</p:attrName>
                                        </p:attrNameLst>
                                      </p:cBhvr>
                                      <p:to>
                                        <p:strVal val="visible"/>
                                      </p:to>
                                    </p:set>
                                    <p:animEffect transition="in" filter="strips(downRight)">
                                      <p:cBhvr>
                                        <p:cTn id="30" dur="500"/>
                                        <p:tgtEl>
                                          <p:spTgt spid="24614"/>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grpId="0" nodeType="clickEffect">
                                  <p:stCondLst>
                                    <p:cond delay="0"/>
                                  </p:stCondLst>
                                  <p:childTnLst>
                                    <p:set>
                                      <p:cBhvr>
                                        <p:cTn id="34" dur="1" fill="hold">
                                          <p:stCondLst>
                                            <p:cond delay="0"/>
                                          </p:stCondLst>
                                        </p:cTn>
                                        <p:tgtEl>
                                          <p:spTgt spid="24615"/>
                                        </p:tgtEl>
                                        <p:attrNameLst>
                                          <p:attrName>style.visibility</p:attrName>
                                        </p:attrNameLst>
                                      </p:cBhvr>
                                      <p:to>
                                        <p:strVal val="visible"/>
                                      </p:to>
                                    </p:set>
                                    <p:anim calcmode="lin" valueType="num">
                                      <p:cBhvr>
                                        <p:cTn id="35" dur="500" fill="hold"/>
                                        <p:tgtEl>
                                          <p:spTgt spid="24615"/>
                                        </p:tgtEl>
                                        <p:attrNameLst>
                                          <p:attrName>ppt_w</p:attrName>
                                        </p:attrNameLst>
                                      </p:cBhvr>
                                      <p:tavLst>
                                        <p:tav tm="0">
                                          <p:val>
                                            <p:strVal val="4*#ppt_w"/>
                                          </p:val>
                                        </p:tav>
                                        <p:tav tm="100000">
                                          <p:val>
                                            <p:strVal val="#ppt_w"/>
                                          </p:val>
                                        </p:tav>
                                      </p:tavLst>
                                    </p:anim>
                                    <p:anim calcmode="lin" valueType="num">
                                      <p:cBhvr>
                                        <p:cTn id="36" dur="500" fill="hold"/>
                                        <p:tgtEl>
                                          <p:spTgt spid="24615"/>
                                        </p:tgtEl>
                                        <p:attrNameLst>
                                          <p:attrName>ppt_h</p:attrName>
                                        </p:attrNameLst>
                                      </p:cBhvr>
                                      <p:tavLst>
                                        <p:tav tm="0">
                                          <p:val>
                                            <p:strVal val="4*#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32" fill="hold" grpId="0" nodeType="clickEffect">
                                  <p:stCondLst>
                                    <p:cond delay="0"/>
                                  </p:stCondLst>
                                  <p:childTnLst>
                                    <p:set>
                                      <p:cBhvr>
                                        <p:cTn id="40" dur="1" fill="hold">
                                          <p:stCondLst>
                                            <p:cond delay="0"/>
                                          </p:stCondLst>
                                        </p:cTn>
                                        <p:tgtEl>
                                          <p:spTgt spid="24616"/>
                                        </p:tgtEl>
                                        <p:attrNameLst>
                                          <p:attrName>style.visibility</p:attrName>
                                        </p:attrNameLst>
                                      </p:cBhvr>
                                      <p:to>
                                        <p:strVal val="visible"/>
                                      </p:to>
                                    </p:set>
                                    <p:anim calcmode="lin" valueType="num">
                                      <p:cBhvr>
                                        <p:cTn id="41" dur="500" fill="hold"/>
                                        <p:tgtEl>
                                          <p:spTgt spid="24616"/>
                                        </p:tgtEl>
                                        <p:attrNameLst>
                                          <p:attrName>ppt_w</p:attrName>
                                        </p:attrNameLst>
                                      </p:cBhvr>
                                      <p:tavLst>
                                        <p:tav tm="0">
                                          <p:val>
                                            <p:strVal val="4*#ppt_w"/>
                                          </p:val>
                                        </p:tav>
                                        <p:tav tm="100000">
                                          <p:val>
                                            <p:strVal val="#ppt_w"/>
                                          </p:val>
                                        </p:tav>
                                      </p:tavLst>
                                    </p:anim>
                                    <p:anim calcmode="lin" valueType="num">
                                      <p:cBhvr>
                                        <p:cTn id="42" dur="500" fill="hold"/>
                                        <p:tgtEl>
                                          <p:spTgt spid="24616"/>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32" fill="hold" grpId="0" nodeType="clickEffect">
                                  <p:stCondLst>
                                    <p:cond delay="0"/>
                                  </p:stCondLst>
                                  <p:childTnLst>
                                    <p:set>
                                      <p:cBhvr>
                                        <p:cTn id="46" dur="1" fill="hold">
                                          <p:stCondLst>
                                            <p:cond delay="0"/>
                                          </p:stCondLst>
                                        </p:cTn>
                                        <p:tgtEl>
                                          <p:spTgt spid="24617"/>
                                        </p:tgtEl>
                                        <p:attrNameLst>
                                          <p:attrName>style.visibility</p:attrName>
                                        </p:attrNameLst>
                                      </p:cBhvr>
                                      <p:to>
                                        <p:strVal val="visible"/>
                                      </p:to>
                                    </p:set>
                                    <p:anim calcmode="lin" valueType="num">
                                      <p:cBhvr>
                                        <p:cTn id="47" dur="500" fill="hold"/>
                                        <p:tgtEl>
                                          <p:spTgt spid="24617"/>
                                        </p:tgtEl>
                                        <p:attrNameLst>
                                          <p:attrName>ppt_w</p:attrName>
                                        </p:attrNameLst>
                                      </p:cBhvr>
                                      <p:tavLst>
                                        <p:tav tm="0">
                                          <p:val>
                                            <p:strVal val="4*#ppt_w"/>
                                          </p:val>
                                        </p:tav>
                                        <p:tav tm="100000">
                                          <p:val>
                                            <p:strVal val="#ppt_w"/>
                                          </p:val>
                                        </p:tav>
                                      </p:tavLst>
                                    </p:anim>
                                    <p:anim calcmode="lin" valueType="num">
                                      <p:cBhvr>
                                        <p:cTn id="48" dur="500" fill="hold"/>
                                        <p:tgtEl>
                                          <p:spTgt spid="24617"/>
                                        </p:tgtEl>
                                        <p:attrNameLst>
                                          <p:attrName>ppt_h</p:attrName>
                                        </p:attrNameLst>
                                      </p:cBhvr>
                                      <p:tavLst>
                                        <p:tav tm="0">
                                          <p:val>
                                            <p:strVal val="4*#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32" fill="hold" grpId="0" nodeType="clickEffect">
                                  <p:stCondLst>
                                    <p:cond delay="0"/>
                                  </p:stCondLst>
                                  <p:childTnLst>
                                    <p:set>
                                      <p:cBhvr>
                                        <p:cTn id="52" dur="1" fill="hold">
                                          <p:stCondLst>
                                            <p:cond delay="0"/>
                                          </p:stCondLst>
                                        </p:cTn>
                                        <p:tgtEl>
                                          <p:spTgt spid="24618"/>
                                        </p:tgtEl>
                                        <p:attrNameLst>
                                          <p:attrName>style.visibility</p:attrName>
                                        </p:attrNameLst>
                                      </p:cBhvr>
                                      <p:to>
                                        <p:strVal val="visible"/>
                                      </p:to>
                                    </p:set>
                                    <p:anim calcmode="lin" valueType="num">
                                      <p:cBhvr>
                                        <p:cTn id="53" dur="500" fill="hold"/>
                                        <p:tgtEl>
                                          <p:spTgt spid="24618"/>
                                        </p:tgtEl>
                                        <p:attrNameLst>
                                          <p:attrName>ppt_w</p:attrName>
                                        </p:attrNameLst>
                                      </p:cBhvr>
                                      <p:tavLst>
                                        <p:tav tm="0">
                                          <p:val>
                                            <p:strVal val="4*#ppt_w"/>
                                          </p:val>
                                        </p:tav>
                                        <p:tav tm="100000">
                                          <p:val>
                                            <p:strVal val="#ppt_w"/>
                                          </p:val>
                                        </p:tav>
                                      </p:tavLst>
                                    </p:anim>
                                    <p:anim calcmode="lin" valueType="num">
                                      <p:cBhvr>
                                        <p:cTn id="54" dur="500" fill="hold"/>
                                        <p:tgtEl>
                                          <p:spTgt spid="24618"/>
                                        </p:tgtEl>
                                        <p:attrNameLst>
                                          <p:attrName>ppt_h</p:attrName>
                                        </p:attrNameLst>
                                      </p:cBhvr>
                                      <p:tavLst>
                                        <p:tav tm="0">
                                          <p:val>
                                            <p:strVal val="4*#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4" fill="hold" grpId="0" nodeType="clickEffect">
                                  <p:stCondLst>
                                    <p:cond delay="0"/>
                                  </p:stCondLst>
                                  <p:childTnLst>
                                    <p:set>
                                      <p:cBhvr>
                                        <p:cTn id="58" dur="1" fill="hold">
                                          <p:stCondLst>
                                            <p:cond delay="0"/>
                                          </p:stCondLst>
                                        </p:cTn>
                                        <p:tgtEl>
                                          <p:spTgt spid="24642"/>
                                        </p:tgtEl>
                                        <p:attrNameLst>
                                          <p:attrName>style.visibility</p:attrName>
                                        </p:attrNameLst>
                                      </p:cBhvr>
                                      <p:to>
                                        <p:strVal val="visible"/>
                                      </p:to>
                                    </p:set>
                                    <p:anim calcmode="lin" valueType="num">
                                      <p:cBhvr>
                                        <p:cTn id="59" dur="500" fill="hold"/>
                                        <p:tgtEl>
                                          <p:spTgt spid="24642"/>
                                        </p:tgtEl>
                                        <p:attrNameLst>
                                          <p:attrName>ppt_x</p:attrName>
                                        </p:attrNameLst>
                                      </p:cBhvr>
                                      <p:tavLst>
                                        <p:tav tm="0">
                                          <p:val>
                                            <p:strVal val="#ppt_x"/>
                                          </p:val>
                                        </p:tav>
                                        <p:tav tm="100000">
                                          <p:val>
                                            <p:strVal val="#ppt_x"/>
                                          </p:val>
                                        </p:tav>
                                      </p:tavLst>
                                    </p:anim>
                                    <p:anim calcmode="lin" valueType="num">
                                      <p:cBhvr>
                                        <p:cTn id="60" dur="500" fill="hold"/>
                                        <p:tgtEl>
                                          <p:spTgt spid="24642"/>
                                        </p:tgtEl>
                                        <p:attrNameLst>
                                          <p:attrName>ppt_y</p:attrName>
                                        </p:attrNameLst>
                                      </p:cBhvr>
                                      <p:tavLst>
                                        <p:tav tm="0">
                                          <p:val>
                                            <p:strVal val="#ppt_y+#ppt_h/2"/>
                                          </p:val>
                                        </p:tav>
                                        <p:tav tm="100000">
                                          <p:val>
                                            <p:strVal val="#ppt_y"/>
                                          </p:val>
                                        </p:tav>
                                      </p:tavLst>
                                    </p:anim>
                                    <p:anim calcmode="lin" valueType="num">
                                      <p:cBhvr>
                                        <p:cTn id="61" dur="500" fill="hold"/>
                                        <p:tgtEl>
                                          <p:spTgt spid="24642"/>
                                        </p:tgtEl>
                                        <p:attrNameLst>
                                          <p:attrName>ppt_w</p:attrName>
                                        </p:attrNameLst>
                                      </p:cBhvr>
                                      <p:tavLst>
                                        <p:tav tm="0">
                                          <p:val>
                                            <p:strVal val="#ppt_w"/>
                                          </p:val>
                                        </p:tav>
                                        <p:tav tm="100000">
                                          <p:val>
                                            <p:strVal val="#ppt_w"/>
                                          </p:val>
                                        </p:tav>
                                      </p:tavLst>
                                    </p:anim>
                                    <p:anim calcmode="lin" valueType="num">
                                      <p:cBhvr>
                                        <p:cTn id="62" dur="500" fill="hold"/>
                                        <p:tgtEl>
                                          <p:spTgt spid="24642"/>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24643"/>
                                        </p:tgtEl>
                                        <p:attrNameLst>
                                          <p:attrName>style.visibility</p:attrName>
                                        </p:attrNameLst>
                                      </p:cBhvr>
                                      <p:to>
                                        <p:strVal val="visible"/>
                                      </p:to>
                                    </p:set>
                                    <p:anim calcmode="lin" valueType="num">
                                      <p:cBhvr>
                                        <p:cTn id="67" dur="500" fill="hold"/>
                                        <p:tgtEl>
                                          <p:spTgt spid="24643"/>
                                        </p:tgtEl>
                                        <p:attrNameLst>
                                          <p:attrName>ppt_x</p:attrName>
                                        </p:attrNameLst>
                                      </p:cBhvr>
                                      <p:tavLst>
                                        <p:tav tm="0">
                                          <p:val>
                                            <p:strVal val="#ppt_x"/>
                                          </p:val>
                                        </p:tav>
                                        <p:tav tm="100000">
                                          <p:val>
                                            <p:strVal val="#ppt_x"/>
                                          </p:val>
                                        </p:tav>
                                      </p:tavLst>
                                    </p:anim>
                                    <p:anim calcmode="lin" valueType="num">
                                      <p:cBhvr>
                                        <p:cTn id="68" dur="500" fill="hold"/>
                                        <p:tgtEl>
                                          <p:spTgt spid="24643"/>
                                        </p:tgtEl>
                                        <p:attrNameLst>
                                          <p:attrName>ppt_y</p:attrName>
                                        </p:attrNameLst>
                                      </p:cBhvr>
                                      <p:tavLst>
                                        <p:tav tm="0">
                                          <p:val>
                                            <p:strVal val="#ppt_y+#ppt_h/2"/>
                                          </p:val>
                                        </p:tav>
                                        <p:tav tm="100000">
                                          <p:val>
                                            <p:strVal val="#ppt_y"/>
                                          </p:val>
                                        </p:tav>
                                      </p:tavLst>
                                    </p:anim>
                                    <p:anim calcmode="lin" valueType="num">
                                      <p:cBhvr>
                                        <p:cTn id="69" dur="500" fill="hold"/>
                                        <p:tgtEl>
                                          <p:spTgt spid="24643"/>
                                        </p:tgtEl>
                                        <p:attrNameLst>
                                          <p:attrName>ppt_w</p:attrName>
                                        </p:attrNameLst>
                                      </p:cBhvr>
                                      <p:tavLst>
                                        <p:tav tm="0">
                                          <p:val>
                                            <p:strVal val="#ppt_w"/>
                                          </p:val>
                                        </p:tav>
                                        <p:tav tm="100000">
                                          <p:val>
                                            <p:strVal val="#ppt_w"/>
                                          </p:val>
                                        </p:tav>
                                      </p:tavLst>
                                    </p:anim>
                                    <p:anim calcmode="lin" valueType="num">
                                      <p:cBhvr>
                                        <p:cTn id="70" dur="500" fill="hold"/>
                                        <p:tgtEl>
                                          <p:spTgt spid="24643"/>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4619"/>
                                        </p:tgtEl>
                                        <p:attrNameLst>
                                          <p:attrName>style.visibility</p:attrName>
                                        </p:attrNameLst>
                                      </p:cBhvr>
                                      <p:to>
                                        <p:strVal val="visible"/>
                                      </p:to>
                                    </p:set>
                                    <p:anim calcmode="lin" valueType="num">
                                      <p:cBhvr additive="base">
                                        <p:cTn id="75" dur="500" fill="hold"/>
                                        <p:tgtEl>
                                          <p:spTgt spid="24619"/>
                                        </p:tgtEl>
                                        <p:attrNameLst>
                                          <p:attrName>ppt_x</p:attrName>
                                        </p:attrNameLst>
                                      </p:cBhvr>
                                      <p:tavLst>
                                        <p:tav tm="0">
                                          <p:val>
                                            <p:strVal val="#ppt_x"/>
                                          </p:val>
                                        </p:tav>
                                        <p:tav tm="100000">
                                          <p:val>
                                            <p:strVal val="#ppt_x"/>
                                          </p:val>
                                        </p:tav>
                                      </p:tavLst>
                                    </p:anim>
                                    <p:anim calcmode="lin" valueType="num">
                                      <p:cBhvr additive="base">
                                        <p:cTn id="76" dur="500" fill="hold"/>
                                        <p:tgtEl>
                                          <p:spTgt spid="2461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4620"/>
                                        </p:tgtEl>
                                        <p:attrNameLst>
                                          <p:attrName>style.visibility</p:attrName>
                                        </p:attrNameLst>
                                      </p:cBhvr>
                                      <p:to>
                                        <p:strVal val="visible"/>
                                      </p:to>
                                    </p:set>
                                    <p:anim calcmode="lin" valueType="num">
                                      <p:cBhvr additive="base">
                                        <p:cTn id="81" dur="500" fill="hold"/>
                                        <p:tgtEl>
                                          <p:spTgt spid="24620"/>
                                        </p:tgtEl>
                                        <p:attrNameLst>
                                          <p:attrName>ppt_x</p:attrName>
                                        </p:attrNameLst>
                                      </p:cBhvr>
                                      <p:tavLst>
                                        <p:tav tm="0">
                                          <p:val>
                                            <p:strVal val="#ppt_x"/>
                                          </p:val>
                                        </p:tav>
                                        <p:tav tm="100000">
                                          <p:val>
                                            <p:strVal val="#ppt_x"/>
                                          </p:val>
                                        </p:tav>
                                      </p:tavLst>
                                    </p:anim>
                                    <p:anim calcmode="lin" valueType="num">
                                      <p:cBhvr additive="base">
                                        <p:cTn id="82" dur="500" fill="hold"/>
                                        <p:tgtEl>
                                          <p:spTgt spid="2462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24644"/>
                                        </p:tgtEl>
                                        <p:attrNameLst>
                                          <p:attrName>style.visibility</p:attrName>
                                        </p:attrNameLst>
                                      </p:cBhvr>
                                      <p:to>
                                        <p:strVal val="visible"/>
                                      </p:to>
                                    </p:set>
                                    <p:anim calcmode="lin" valueType="num">
                                      <p:cBhvr>
                                        <p:cTn id="87" dur="500" fill="hold"/>
                                        <p:tgtEl>
                                          <p:spTgt spid="24644"/>
                                        </p:tgtEl>
                                        <p:attrNameLst>
                                          <p:attrName>ppt_x</p:attrName>
                                        </p:attrNameLst>
                                      </p:cBhvr>
                                      <p:tavLst>
                                        <p:tav tm="0">
                                          <p:val>
                                            <p:strVal val="#ppt_x"/>
                                          </p:val>
                                        </p:tav>
                                        <p:tav tm="100000">
                                          <p:val>
                                            <p:strVal val="#ppt_x"/>
                                          </p:val>
                                        </p:tav>
                                      </p:tavLst>
                                    </p:anim>
                                    <p:anim calcmode="lin" valueType="num">
                                      <p:cBhvr>
                                        <p:cTn id="88" dur="500" fill="hold"/>
                                        <p:tgtEl>
                                          <p:spTgt spid="24644"/>
                                        </p:tgtEl>
                                        <p:attrNameLst>
                                          <p:attrName>ppt_y</p:attrName>
                                        </p:attrNameLst>
                                      </p:cBhvr>
                                      <p:tavLst>
                                        <p:tav tm="0">
                                          <p:val>
                                            <p:strVal val="#ppt_y+#ppt_h/2"/>
                                          </p:val>
                                        </p:tav>
                                        <p:tav tm="100000">
                                          <p:val>
                                            <p:strVal val="#ppt_y"/>
                                          </p:val>
                                        </p:tav>
                                      </p:tavLst>
                                    </p:anim>
                                    <p:anim calcmode="lin" valueType="num">
                                      <p:cBhvr>
                                        <p:cTn id="89" dur="500" fill="hold"/>
                                        <p:tgtEl>
                                          <p:spTgt spid="24644"/>
                                        </p:tgtEl>
                                        <p:attrNameLst>
                                          <p:attrName>ppt_w</p:attrName>
                                        </p:attrNameLst>
                                      </p:cBhvr>
                                      <p:tavLst>
                                        <p:tav tm="0">
                                          <p:val>
                                            <p:strVal val="#ppt_w"/>
                                          </p:val>
                                        </p:tav>
                                        <p:tav tm="100000">
                                          <p:val>
                                            <p:strVal val="#ppt_w"/>
                                          </p:val>
                                        </p:tav>
                                      </p:tavLst>
                                    </p:anim>
                                    <p:anim calcmode="lin" valueType="num">
                                      <p:cBhvr>
                                        <p:cTn id="90" dur="500" fill="hold"/>
                                        <p:tgtEl>
                                          <p:spTgt spid="24644"/>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4621"/>
                                        </p:tgtEl>
                                        <p:attrNameLst>
                                          <p:attrName>style.visibility</p:attrName>
                                        </p:attrNameLst>
                                      </p:cBhvr>
                                      <p:to>
                                        <p:strVal val="visible"/>
                                      </p:to>
                                    </p:set>
                                    <p:anim calcmode="lin" valueType="num">
                                      <p:cBhvr additive="base">
                                        <p:cTn id="95" dur="500" fill="hold"/>
                                        <p:tgtEl>
                                          <p:spTgt spid="24621"/>
                                        </p:tgtEl>
                                        <p:attrNameLst>
                                          <p:attrName>ppt_x</p:attrName>
                                        </p:attrNameLst>
                                      </p:cBhvr>
                                      <p:tavLst>
                                        <p:tav tm="0">
                                          <p:val>
                                            <p:strVal val="#ppt_x"/>
                                          </p:val>
                                        </p:tav>
                                        <p:tav tm="100000">
                                          <p:val>
                                            <p:strVal val="#ppt_x"/>
                                          </p:val>
                                        </p:tav>
                                      </p:tavLst>
                                    </p:anim>
                                    <p:anim calcmode="lin" valueType="num">
                                      <p:cBhvr additive="base">
                                        <p:cTn id="96" dur="500" fill="hold"/>
                                        <p:tgtEl>
                                          <p:spTgt spid="2462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32" fill="hold" grpId="0" nodeType="clickEffect">
                                  <p:stCondLst>
                                    <p:cond delay="0"/>
                                  </p:stCondLst>
                                  <p:childTnLst>
                                    <p:set>
                                      <p:cBhvr>
                                        <p:cTn id="100" dur="1" fill="hold">
                                          <p:stCondLst>
                                            <p:cond delay="0"/>
                                          </p:stCondLst>
                                        </p:cTn>
                                        <p:tgtEl>
                                          <p:spTgt spid="24622"/>
                                        </p:tgtEl>
                                        <p:attrNameLst>
                                          <p:attrName>style.visibility</p:attrName>
                                        </p:attrNameLst>
                                      </p:cBhvr>
                                      <p:to>
                                        <p:strVal val="visible"/>
                                      </p:to>
                                    </p:set>
                                    <p:anim calcmode="lin" valueType="num">
                                      <p:cBhvr>
                                        <p:cTn id="101" dur="500" fill="hold"/>
                                        <p:tgtEl>
                                          <p:spTgt spid="24622"/>
                                        </p:tgtEl>
                                        <p:attrNameLst>
                                          <p:attrName>ppt_w</p:attrName>
                                        </p:attrNameLst>
                                      </p:cBhvr>
                                      <p:tavLst>
                                        <p:tav tm="0">
                                          <p:val>
                                            <p:strVal val="4*#ppt_w"/>
                                          </p:val>
                                        </p:tav>
                                        <p:tav tm="100000">
                                          <p:val>
                                            <p:strVal val="#ppt_w"/>
                                          </p:val>
                                        </p:tav>
                                      </p:tavLst>
                                    </p:anim>
                                    <p:anim calcmode="lin" valueType="num">
                                      <p:cBhvr>
                                        <p:cTn id="102" dur="500" fill="hold"/>
                                        <p:tgtEl>
                                          <p:spTgt spid="24622"/>
                                        </p:tgtEl>
                                        <p:attrNameLst>
                                          <p:attrName>ppt_h</p:attrName>
                                        </p:attrNameLst>
                                      </p:cBhvr>
                                      <p:tavLst>
                                        <p:tav tm="0">
                                          <p:val>
                                            <p:strVal val="4*#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23" presetClass="entr" presetSubtype="32" fill="hold" grpId="0" nodeType="clickEffect">
                                  <p:stCondLst>
                                    <p:cond delay="0"/>
                                  </p:stCondLst>
                                  <p:childTnLst>
                                    <p:set>
                                      <p:cBhvr>
                                        <p:cTn id="106" dur="1" fill="hold">
                                          <p:stCondLst>
                                            <p:cond delay="0"/>
                                          </p:stCondLst>
                                        </p:cTn>
                                        <p:tgtEl>
                                          <p:spTgt spid="24623"/>
                                        </p:tgtEl>
                                        <p:attrNameLst>
                                          <p:attrName>style.visibility</p:attrName>
                                        </p:attrNameLst>
                                      </p:cBhvr>
                                      <p:to>
                                        <p:strVal val="visible"/>
                                      </p:to>
                                    </p:set>
                                    <p:anim calcmode="lin" valueType="num">
                                      <p:cBhvr>
                                        <p:cTn id="107" dur="500" fill="hold"/>
                                        <p:tgtEl>
                                          <p:spTgt spid="24623"/>
                                        </p:tgtEl>
                                        <p:attrNameLst>
                                          <p:attrName>ppt_w</p:attrName>
                                        </p:attrNameLst>
                                      </p:cBhvr>
                                      <p:tavLst>
                                        <p:tav tm="0">
                                          <p:val>
                                            <p:strVal val="4*#ppt_w"/>
                                          </p:val>
                                        </p:tav>
                                        <p:tav tm="100000">
                                          <p:val>
                                            <p:strVal val="#ppt_w"/>
                                          </p:val>
                                        </p:tav>
                                      </p:tavLst>
                                    </p:anim>
                                    <p:anim calcmode="lin" valueType="num">
                                      <p:cBhvr>
                                        <p:cTn id="108" dur="500" fill="hold"/>
                                        <p:tgtEl>
                                          <p:spTgt spid="24623"/>
                                        </p:tgtEl>
                                        <p:attrNameLst>
                                          <p:attrName>ppt_h</p:attrName>
                                        </p:attrNameLst>
                                      </p:cBhvr>
                                      <p:tavLst>
                                        <p:tav tm="0">
                                          <p:val>
                                            <p:strVal val="4*#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3" presetClass="entr" presetSubtype="32" fill="hold" grpId="0" nodeType="clickEffect">
                                  <p:stCondLst>
                                    <p:cond delay="0"/>
                                  </p:stCondLst>
                                  <p:childTnLst>
                                    <p:set>
                                      <p:cBhvr>
                                        <p:cTn id="112" dur="1" fill="hold">
                                          <p:stCondLst>
                                            <p:cond delay="0"/>
                                          </p:stCondLst>
                                        </p:cTn>
                                        <p:tgtEl>
                                          <p:spTgt spid="24624"/>
                                        </p:tgtEl>
                                        <p:attrNameLst>
                                          <p:attrName>style.visibility</p:attrName>
                                        </p:attrNameLst>
                                      </p:cBhvr>
                                      <p:to>
                                        <p:strVal val="visible"/>
                                      </p:to>
                                    </p:set>
                                    <p:anim calcmode="lin" valueType="num">
                                      <p:cBhvr>
                                        <p:cTn id="113" dur="500" fill="hold"/>
                                        <p:tgtEl>
                                          <p:spTgt spid="24624"/>
                                        </p:tgtEl>
                                        <p:attrNameLst>
                                          <p:attrName>ppt_w</p:attrName>
                                        </p:attrNameLst>
                                      </p:cBhvr>
                                      <p:tavLst>
                                        <p:tav tm="0">
                                          <p:val>
                                            <p:strVal val="4*#ppt_w"/>
                                          </p:val>
                                        </p:tav>
                                        <p:tav tm="100000">
                                          <p:val>
                                            <p:strVal val="#ppt_w"/>
                                          </p:val>
                                        </p:tav>
                                      </p:tavLst>
                                    </p:anim>
                                    <p:anim calcmode="lin" valueType="num">
                                      <p:cBhvr>
                                        <p:cTn id="114" dur="500" fill="hold"/>
                                        <p:tgtEl>
                                          <p:spTgt spid="24624"/>
                                        </p:tgtEl>
                                        <p:attrNameLst>
                                          <p:attrName>ppt_h</p:attrName>
                                        </p:attrNameLst>
                                      </p:cBhvr>
                                      <p:tavLst>
                                        <p:tav tm="0">
                                          <p:val>
                                            <p:strVal val="4*#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23" presetClass="entr" presetSubtype="32" fill="hold" grpId="0" nodeType="clickEffect">
                                  <p:stCondLst>
                                    <p:cond delay="0"/>
                                  </p:stCondLst>
                                  <p:childTnLst>
                                    <p:set>
                                      <p:cBhvr>
                                        <p:cTn id="118" dur="1" fill="hold">
                                          <p:stCondLst>
                                            <p:cond delay="0"/>
                                          </p:stCondLst>
                                        </p:cTn>
                                        <p:tgtEl>
                                          <p:spTgt spid="24625"/>
                                        </p:tgtEl>
                                        <p:attrNameLst>
                                          <p:attrName>style.visibility</p:attrName>
                                        </p:attrNameLst>
                                      </p:cBhvr>
                                      <p:to>
                                        <p:strVal val="visible"/>
                                      </p:to>
                                    </p:set>
                                    <p:anim calcmode="lin" valueType="num">
                                      <p:cBhvr>
                                        <p:cTn id="119" dur="500" fill="hold"/>
                                        <p:tgtEl>
                                          <p:spTgt spid="24625"/>
                                        </p:tgtEl>
                                        <p:attrNameLst>
                                          <p:attrName>ppt_w</p:attrName>
                                        </p:attrNameLst>
                                      </p:cBhvr>
                                      <p:tavLst>
                                        <p:tav tm="0">
                                          <p:val>
                                            <p:strVal val="4*#ppt_w"/>
                                          </p:val>
                                        </p:tav>
                                        <p:tav tm="100000">
                                          <p:val>
                                            <p:strVal val="#ppt_w"/>
                                          </p:val>
                                        </p:tav>
                                      </p:tavLst>
                                    </p:anim>
                                    <p:anim calcmode="lin" valueType="num">
                                      <p:cBhvr>
                                        <p:cTn id="120" dur="500" fill="hold"/>
                                        <p:tgtEl>
                                          <p:spTgt spid="24625"/>
                                        </p:tgtEl>
                                        <p:attrNameLst>
                                          <p:attrName>ppt_h</p:attrName>
                                        </p:attrNameLst>
                                      </p:cBhvr>
                                      <p:tavLst>
                                        <p:tav tm="0">
                                          <p:val>
                                            <p:strVal val="4*#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1" fill="hold" grpId="0" nodeType="clickEffect">
                                  <p:stCondLst>
                                    <p:cond delay="0"/>
                                  </p:stCondLst>
                                  <p:childTnLst>
                                    <p:set>
                                      <p:cBhvr>
                                        <p:cTn id="124" dur="1" fill="hold">
                                          <p:stCondLst>
                                            <p:cond delay="0"/>
                                          </p:stCondLst>
                                        </p:cTn>
                                        <p:tgtEl>
                                          <p:spTgt spid="24632"/>
                                        </p:tgtEl>
                                        <p:attrNameLst>
                                          <p:attrName>style.visibility</p:attrName>
                                        </p:attrNameLst>
                                      </p:cBhvr>
                                      <p:to>
                                        <p:strVal val="visible"/>
                                      </p:to>
                                    </p:set>
                                    <p:anim calcmode="lin" valueType="num">
                                      <p:cBhvr additive="base">
                                        <p:cTn id="125" dur="500" fill="hold"/>
                                        <p:tgtEl>
                                          <p:spTgt spid="24632"/>
                                        </p:tgtEl>
                                        <p:attrNameLst>
                                          <p:attrName>ppt_x</p:attrName>
                                        </p:attrNameLst>
                                      </p:cBhvr>
                                      <p:tavLst>
                                        <p:tav tm="0">
                                          <p:val>
                                            <p:strVal val="#ppt_x"/>
                                          </p:val>
                                        </p:tav>
                                        <p:tav tm="100000">
                                          <p:val>
                                            <p:strVal val="#ppt_x"/>
                                          </p:val>
                                        </p:tav>
                                      </p:tavLst>
                                    </p:anim>
                                    <p:anim calcmode="lin" valueType="num">
                                      <p:cBhvr additive="base">
                                        <p:cTn id="126" dur="500" fill="hold"/>
                                        <p:tgtEl>
                                          <p:spTgt spid="24632"/>
                                        </p:tgtEl>
                                        <p:attrNameLst>
                                          <p:attrName>ppt_y</p:attrName>
                                        </p:attrNameLst>
                                      </p:cBhvr>
                                      <p:tavLst>
                                        <p:tav tm="0">
                                          <p:val>
                                            <p:strVal val="0-#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1" fill="hold" grpId="0" nodeType="clickEffect">
                                  <p:stCondLst>
                                    <p:cond delay="0"/>
                                  </p:stCondLst>
                                  <p:childTnLst>
                                    <p:set>
                                      <p:cBhvr>
                                        <p:cTn id="130" dur="1" fill="hold">
                                          <p:stCondLst>
                                            <p:cond delay="0"/>
                                          </p:stCondLst>
                                        </p:cTn>
                                        <p:tgtEl>
                                          <p:spTgt spid="24633"/>
                                        </p:tgtEl>
                                        <p:attrNameLst>
                                          <p:attrName>style.visibility</p:attrName>
                                        </p:attrNameLst>
                                      </p:cBhvr>
                                      <p:to>
                                        <p:strVal val="visible"/>
                                      </p:to>
                                    </p:set>
                                    <p:anim calcmode="lin" valueType="num">
                                      <p:cBhvr additive="base">
                                        <p:cTn id="131" dur="500" fill="hold"/>
                                        <p:tgtEl>
                                          <p:spTgt spid="24633"/>
                                        </p:tgtEl>
                                        <p:attrNameLst>
                                          <p:attrName>ppt_x</p:attrName>
                                        </p:attrNameLst>
                                      </p:cBhvr>
                                      <p:tavLst>
                                        <p:tav tm="0">
                                          <p:val>
                                            <p:strVal val="#ppt_x"/>
                                          </p:val>
                                        </p:tav>
                                        <p:tav tm="100000">
                                          <p:val>
                                            <p:strVal val="#ppt_x"/>
                                          </p:val>
                                        </p:tav>
                                      </p:tavLst>
                                    </p:anim>
                                    <p:anim calcmode="lin" valueType="num">
                                      <p:cBhvr additive="base">
                                        <p:cTn id="132" dur="500" fill="hold"/>
                                        <p:tgtEl>
                                          <p:spTgt spid="24633"/>
                                        </p:tgtEl>
                                        <p:attrNameLst>
                                          <p:attrName>ppt_y</p:attrName>
                                        </p:attrNameLst>
                                      </p:cBhvr>
                                      <p:tavLst>
                                        <p:tav tm="0">
                                          <p:val>
                                            <p:strVal val="0-#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1" fill="hold" grpId="0" nodeType="clickEffect">
                                  <p:stCondLst>
                                    <p:cond delay="0"/>
                                  </p:stCondLst>
                                  <p:childTnLst>
                                    <p:set>
                                      <p:cBhvr>
                                        <p:cTn id="136" dur="1" fill="hold">
                                          <p:stCondLst>
                                            <p:cond delay="0"/>
                                          </p:stCondLst>
                                        </p:cTn>
                                        <p:tgtEl>
                                          <p:spTgt spid="24634"/>
                                        </p:tgtEl>
                                        <p:attrNameLst>
                                          <p:attrName>style.visibility</p:attrName>
                                        </p:attrNameLst>
                                      </p:cBhvr>
                                      <p:to>
                                        <p:strVal val="visible"/>
                                      </p:to>
                                    </p:set>
                                    <p:anim calcmode="lin" valueType="num">
                                      <p:cBhvr additive="base">
                                        <p:cTn id="137" dur="500" fill="hold"/>
                                        <p:tgtEl>
                                          <p:spTgt spid="24634"/>
                                        </p:tgtEl>
                                        <p:attrNameLst>
                                          <p:attrName>ppt_x</p:attrName>
                                        </p:attrNameLst>
                                      </p:cBhvr>
                                      <p:tavLst>
                                        <p:tav tm="0">
                                          <p:val>
                                            <p:strVal val="#ppt_x"/>
                                          </p:val>
                                        </p:tav>
                                        <p:tav tm="100000">
                                          <p:val>
                                            <p:strVal val="#ppt_x"/>
                                          </p:val>
                                        </p:tav>
                                      </p:tavLst>
                                    </p:anim>
                                    <p:anim calcmode="lin" valueType="num">
                                      <p:cBhvr additive="base">
                                        <p:cTn id="138" dur="500" fill="hold"/>
                                        <p:tgtEl>
                                          <p:spTgt spid="24634"/>
                                        </p:tgtEl>
                                        <p:attrNameLst>
                                          <p:attrName>ppt_y</p:attrName>
                                        </p:attrNameLst>
                                      </p:cBhvr>
                                      <p:tavLst>
                                        <p:tav tm="0">
                                          <p:val>
                                            <p:strVal val="0-#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1" fill="hold" grpId="0" nodeType="clickEffect">
                                  <p:stCondLst>
                                    <p:cond delay="0"/>
                                  </p:stCondLst>
                                  <p:childTnLst>
                                    <p:set>
                                      <p:cBhvr>
                                        <p:cTn id="142" dur="1" fill="hold">
                                          <p:stCondLst>
                                            <p:cond delay="0"/>
                                          </p:stCondLst>
                                        </p:cTn>
                                        <p:tgtEl>
                                          <p:spTgt spid="24635"/>
                                        </p:tgtEl>
                                        <p:attrNameLst>
                                          <p:attrName>style.visibility</p:attrName>
                                        </p:attrNameLst>
                                      </p:cBhvr>
                                      <p:to>
                                        <p:strVal val="visible"/>
                                      </p:to>
                                    </p:set>
                                    <p:anim calcmode="lin" valueType="num">
                                      <p:cBhvr additive="base">
                                        <p:cTn id="143" dur="500" fill="hold"/>
                                        <p:tgtEl>
                                          <p:spTgt spid="24635"/>
                                        </p:tgtEl>
                                        <p:attrNameLst>
                                          <p:attrName>ppt_x</p:attrName>
                                        </p:attrNameLst>
                                      </p:cBhvr>
                                      <p:tavLst>
                                        <p:tav tm="0">
                                          <p:val>
                                            <p:strVal val="#ppt_x"/>
                                          </p:val>
                                        </p:tav>
                                        <p:tav tm="100000">
                                          <p:val>
                                            <p:strVal val="#ppt_x"/>
                                          </p:val>
                                        </p:tav>
                                      </p:tavLst>
                                    </p:anim>
                                    <p:anim calcmode="lin" valueType="num">
                                      <p:cBhvr additive="base">
                                        <p:cTn id="144" dur="500" fill="hold"/>
                                        <p:tgtEl>
                                          <p:spTgt spid="24635"/>
                                        </p:tgtEl>
                                        <p:attrNameLst>
                                          <p:attrName>ppt_y</p:attrName>
                                        </p:attrNameLst>
                                      </p:cBhvr>
                                      <p:tavLst>
                                        <p:tav tm="0">
                                          <p:val>
                                            <p:strVal val="0-#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18" presetClass="entr" presetSubtype="12" fill="hold" grpId="0" nodeType="clickEffect">
                                  <p:stCondLst>
                                    <p:cond delay="0"/>
                                  </p:stCondLst>
                                  <p:childTnLst>
                                    <p:set>
                                      <p:cBhvr>
                                        <p:cTn id="148" dur="1" fill="hold">
                                          <p:stCondLst>
                                            <p:cond delay="0"/>
                                          </p:stCondLst>
                                        </p:cTn>
                                        <p:tgtEl>
                                          <p:spTgt spid="24626"/>
                                        </p:tgtEl>
                                        <p:attrNameLst>
                                          <p:attrName>style.visibility</p:attrName>
                                        </p:attrNameLst>
                                      </p:cBhvr>
                                      <p:to>
                                        <p:strVal val="visible"/>
                                      </p:to>
                                    </p:set>
                                    <p:animEffect transition="in" filter="strips(downLeft)">
                                      <p:cBhvr>
                                        <p:cTn id="149" dur="500"/>
                                        <p:tgtEl>
                                          <p:spTgt spid="24626"/>
                                        </p:tgtEl>
                                      </p:cBhvr>
                                    </p:animEffect>
                                  </p:childTnLst>
                                </p:cTn>
                              </p:par>
                            </p:childTnLst>
                          </p:cTn>
                        </p:par>
                      </p:childTnLst>
                    </p:cTn>
                  </p:par>
                  <p:par>
                    <p:cTn id="150" fill="hold">
                      <p:stCondLst>
                        <p:cond delay="indefinite"/>
                      </p:stCondLst>
                      <p:childTnLst>
                        <p:par>
                          <p:cTn id="151" fill="hold">
                            <p:stCondLst>
                              <p:cond delay="0"/>
                            </p:stCondLst>
                            <p:childTnLst>
                              <p:par>
                                <p:cTn id="152" presetID="18" presetClass="entr" presetSubtype="12" fill="hold" grpId="0" nodeType="clickEffect">
                                  <p:stCondLst>
                                    <p:cond delay="0"/>
                                  </p:stCondLst>
                                  <p:childTnLst>
                                    <p:set>
                                      <p:cBhvr>
                                        <p:cTn id="153" dur="1" fill="hold">
                                          <p:stCondLst>
                                            <p:cond delay="0"/>
                                          </p:stCondLst>
                                        </p:cTn>
                                        <p:tgtEl>
                                          <p:spTgt spid="24627"/>
                                        </p:tgtEl>
                                        <p:attrNameLst>
                                          <p:attrName>style.visibility</p:attrName>
                                        </p:attrNameLst>
                                      </p:cBhvr>
                                      <p:to>
                                        <p:strVal val="visible"/>
                                      </p:to>
                                    </p:set>
                                    <p:animEffect transition="in" filter="strips(downLeft)">
                                      <p:cBhvr>
                                        <p:cTn id="154" dur="500"/>
                                        <p:tgtEl>
                                          <p:spTgt spid="24627"/>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24628"/>
                                        </p:tgtEl>
                                        <p:attrNameLst>
                                          <p:attrName>style.visibility</p:attrName>
                                        </p:attrNameLst>
                                      </p:cBhvr>
                                      <p:to>
                                        <p:strVal val="visible"/>
                                      </p:to>
                                    </p:set>
                                    <p:animEffect transition="in" filter="strips(downRight)">
                                      <p:cBhvr>
                                        <p:cTn id="159" dur="500"/>
                                        <p:tgtEl>
                                          <p:spTgt spid="24628"/>
                                        </p:tgtEl>
                                      </p:cBhvr>
                                    </p:animEffect>
                                  </p:childTnLst>
                                </p:cTn>
                              </p:par>
                            </p:childTnLst>
                          </p:cTn>
                        </p:par>
                      </p:childTnLst>
                    </p:cTn>
                  </p:par>
                  <p:par>
                    <p:cTn id="160" fill="hold">
                      <p:stCondLst>
                        <p:cond delay="indefinite"/>
                      </p:stCondLst>
                      <p:childTnLst>
                        <p:par>
                          <p:cTn id="161" fill="hold">
                            <p:stCondLst>
                              <p:cond delay="0"/>
                            </p:stCondLst>
                            <p:childTnLst>
                              <p:par>
                                <p:cTn id="162" presetID="18" presetClass="entr" presetSubtype="6" fill="hold" grpId="0" nodeType="clickEffect">
                                  <p:stCondLst>
                                    <p:cond delay="0"/>
                                  </p:stCondLst>
                                  <p:childTnLst>
                                    <p:set>
                                      <p:cBhvr>
                                        <p:cTn id="163" dur="1" fill="hold">
                                          <p:stCondLst>
                                            <p:cond delay="0"/>
                                          </p:stCondLst>
                                        </p:cTn>
                                        <p:tgtEl>
                                          <p:spTgt spid="24629"/>
                                        </p:tgtEl>
                                        <p:attrNameLst>
                                          <p:attrName>style.visibility</p:attrName>
                                        </p:attrNameLst>
                                      </p:cBhvr>
                                      <p:to>
                                        <p:strVal val="visible"/>
                                      </p:to>
                                    </p:set>
                                    <p:animEffect transition="in" filter="strips(downRight)">
                                      <p:cBhvr>
                                        <p:cTn id="164" dur="500"/>
                                        <p:tgtEl>
                                          <p:spTgt spid="24629"/>
                                        </p:tgtEl>
                                      </p:cBhvr>
                                    </p:animEffect>
                                  </p:childTnLst>
                                </p:cTn>
                              </p:par>
                            </p:childTnLst>
                          </p:cTn>
                        </p:par>
                      </p:childTnLst>
                    </p:cTn>
                  </p:par>
                  <p:par>
                    <p:cTn id="165" fill="hold">
                      <p:stCondLst>
                        <p:cond delay="indefinite"/>
                      </p:stCondLst>
                      <p:childTnLst>
                        <p:par>
                          <p:cTn id="166" fill="hold">
                            <p:stCondLst>
                              <p:cond delay="0"/>
                            </p:stCondLst>
                            <p:childTnLst>
                              <p:par>
                                <p:cTn id="167" presetID="18" presetClass="entr" presetSubtype="6" fill="hold" grpId="0" nodeType="clickEffect">
                                  <p:stCondLst>
                                    <p:cond delay="0"/>
                                  </p:stCondLst>
                                  <p:childTnLst>
                                    <p:set>
                                      <p:cBhvr>
                                        <p:cTn id="168" dur="1" fill="hold">
                                          <p:stCondLst>
                                            <p:cond delay="0"/>
                                          </p:stCondLst>
                                        </p:cTn>
                                        <p:tgtEl>
                                          <p:spTgt spid="24630"/>
                                        </p:tgtEl>
                                        <p:attrNameLst>
                                          <p:attrName>style.visibility</p:attrName>
                                        </p:attrNameLst>
                                      </p:cBhvr>
                                      <p:to>
                                        <p:strVal val="visible"/>
                                      </p:to>
                                    </p:set>
                                    <p:animEffect transition="in" filter="strips(downRight)">
                                      <p:cBhvr>
                                        <p:cTn id="169" dur="500"/>
                                        <p:tgtEl>
                                          <p:spTgt spid="24630"/>
                                        </p:tgtEl>
                                      </p:cBhvr>
                                    </p:animEffect>
                                  </p:childTnLst>
                                </p:cTn>
                              </p:par>
                            </p:childTnLst>
                          </p:cTn>
                        </p:par>
                      </p:childTnLst>
                    </p:cTn>
                  </p:par>
                  <p:par>
                    <p:cTn id="170" fill="hold">
                      <p:stCondLst>
                        <p:cond delay="indefinite"/>
                      </p:stCondLst>
                      <p:childTnLst>
                        <p:par>
                          <p:cTn id="171" fill="hold">
                            <p:stCondLst>
                              <p:cond delay="0"/>
                            </p:stCondLst>
                            <p:childTnLst>
                              <p:par>
                                <p:cTn id="172" presetID="18" presetClass="entr" presetSubtype="12" fill="hold" grpId="0" nodeType="clickEffect">
                                  <p:stCondLst>
                                    <p:cond delay="0"/>
                                  </p:stCondLst>
                                  <p:childTnLst>
                                    <p:set>
                                      <p:cBhvr>
                                        <p:cTn id="173" dur="1" fill="hold">
                                          <p:stCondLst>
                                            <p:cond delay="0"/>
                                          </p:stCondLst>
                                        </p:cTn>
                                        <p:tgtEl>
                                          <p:spTgt spid="24631"/>
                                        </p:tgtEl>
                                        <p:attrNameLst>
                                          <p:attrName>style.visibility</p:attrName>
                                        </p:attrNameLst>
                                      </p:cBhvr>
                                      <p:to>
                                        <p:strVal val="visible"/>
                                      </p:to>
                                    </p:set>
                                    <p:animEffect transition="in" filter="strips(downLeft)">
                                      <p:cBhvr>
                                        <p:cTn id="174" dur="500"/>
                                        <p:tgtEl>
                                          <p:spTgt spid="24631"/>
                                        </p:tgtEl>
                                      </p:cBhvr>
                                    </p:animEffect>
                                  </p:childTnLst>
                                </p:cTn>
                              </p:par>
                            </p:childTnLst>
                          </p:cTn>
                        </p:par>
                      </p:childTnLst>
                    </p:cTn>
                  </p:par>
                  <p:par>
                    <p:cTn id="175" fill="hold">
                      <p:stCondLst>
                        <p:cond delay="indefinite"/>
                      </p:stCondLst>
                      <p:childTnLst>
                        <p:par>
                          <p:cTn id="176" fill="hold">
                            <p:stCondLst>
                              <p:cond delay="0"/>
                            </p:stCondLst>
                            <p:childTnLst>
                              <p:par>
                                <p:cTn id="177" presetID="18" presetClass="entr" presetSubtype="3" fill="hold" grpId="0" nodeType="clickEffect">
                                  <p:stCondLst>
                                    <p:cond delay="0"/>
                                  </p:stCondLst>
                                  <p:childTnLst>
                                    <p:set>
                                      <p:cBhvr>
                                        <p:cTn id="178" dur="1" fill="hold">
                                          <p:stCondLst>
                                            <p:cond delay="0"/>
                                          </p:stCondLst>
                                        </p:cTn>
                                        <p:tgtEl>
                                          <p:spTgt spid="24636"/>
                                        </p:tgtEl>
                                        <p:attrNameLst>
                                          <p:attrName>style.visibility</p:attrName>
                                        </p:attrNameLst>
                                      </p:cBhvr>
                                      <p:to>
                                        <p:strVal val="visible"/>
                                      </p:to>
                                    </p:set>
                                    <p:animEffect transition="in" filter="strips(upRight)">
                                      <p:cBhvr>
                                        <p:cTn id="179" dur="500"/>
                                        <p:tgtEl>
                                          <p:spTgt spid="24636"/>
                                        </p:tgtEl>
                                      </p:cBhvr>
                                    </p:animEffect>
                                  </p:childTnLst>
                                </p:cTn>
                              </p:par>
                            </p:childTnLst>
                          </p:cTn>
                        </p:par>
                      </p:childTnLst>
                    </p:cTn>
                  </p:par>
                  <p:par>
                    <p:cTn id="180" fill="hold">
                      <p:stCondLst>
                        <p:cond delay="indefinite"/>
                      </p:stCondLst>
                      <p:childTnLst>
                        <p:par>
                          <p:cTn id="181" fill="hold">
                            <p:stCondLst>
                              <p:cond delay="0"/>
                            </p:stCondLst>
                            <p:childTnLst>
                              <p:par>
                                <p:cTn id="182" presetID="18" presetClass="entr" presetSubtype="3" fill="hold" grpId="0" nodeType="clickEffect">
                                  <p:stCondLst>
                                    <p:cond delay="0"/>
                                  </p:stCondLst>
                                  <p:childTnLst>
                                    <p:set>
                                      <p:cBhvr>
                                        <p:cTn id="183" dur="1" fill="hold">
                                          <p:stCondLst>
                                            <p:cond delay="0"/>
                                          </p:stCondLst>
                                        </p:cTn>
                                        <p:tgtEl>
                                          <p:spTgt spid="24637"/>
                                        </p:tgtEl>
                                        <p:attrNameLst>
                                          <p:attrName>style.visibility</p:attrName>
                                        </p:attrNameLst>
                                      </p:cBhvr>
                                      <p:to>
                                        <p:strVal val="visible"/>
                                      </p:to>
                                    </p:set>
                                    <p:animEffect transition="in" filter="strips(upRight)">
                                      <p:cBhvr>
                                        <p:cTn id="184" dur="500"/>
                                        <p:tgtEl>
                                          <p:spTgt spid="24637"/>
                                        </p:tgtEl>
                                      </p:cBhvr>
                                    </p:animEffect>
                                  </p:childTnLst>
                                </p:cTn>
                              </p:par>
                            </p:childTnLst>
                          </p:cTn>
                        </p:par>
                      </p:childTnLst>
                    </p:cTn>
                  </p:par>
                  <p:par>
                    <p:cTn id="185" fill="hold">
                      <p:stCondLst>
                        <p:cond delay="indefinite"/>
                      </p:stCondLst>
                      <p:childTnLst>
                        <p:par>
                          <p:cTn id="186" fill="hold">
                            <p:stCondLst>
                              <p:cond delay="0"/>
                            </p:stCondLst>
                            <p:childTnLst>
                              <p:par>
                                <p:cTn id="187" presetID="17" presetClass="entr" presetSubtype="1" fill="hold" grpId="0" nodeType="clickEffect">
                                  <p:stCondLst>
                                    <p:cond delay="0"/>
                                  </p:stCondLst>
                                  <p:childTnLst>
                                    <p:set>
                                      <p:cBhvr>
                                        <p:cTn id="188" dur="1" fill="hold">
                                          <p:stCondLst>
                                            <p:cond delay="0"/>
                                          </p:stCondLst>
                                        </p:cTn>
                                        <p:tgtEl>
                                          <p:spTgt spid="24645"/>
                                        </p:tgtEl>
                                        <p:attrNameLst>
                                          <p:attrName>style.visibility</p:attrName>
                                        </p:attrNameLst>
                                      </p:cBhvr>
                                      <p:to>
                                        <p:strVal val="visible"/>
                                      </p:to>
                                    </p:set>
                                    <p:anim calcmode="lin" valueType="num">
                                      <p:cBhvr>
                                        <p:cTn id="189" dur="500" fill="hold"/>
                                        <p:tgtEl>
                                          <p:spTgt spid="24645"/>
                                        </p:tgtEl>
                                        <p:attrNameLst>
                                          <p:attrName>ppt_x</p:attrName>
                                        </p:attrNameLst>
                                      </p:cBhvr>
                                      <p:tavLst>
                                        <p:tav tm="0">
                                          <p:val>
                                            <p:strVal val="#ppt_x"/>
                                          </p:val>
                                        </p:tav>
                                        <p:tav tm="100000">
                                          <p:val>
                                            <p:strVal val="#ppt_x"/>
                                          </p:val>
                                        </p:tav>
                                      </p:tavLst>
                                    </p:anim>
                                    <p:anim calcmode="lin" valueType="num">
                                      <p:cBhvr>
                                        <p:cTn id="190" dur="500" fill="hold"/>
                                        <p:tgtEl>
                                          <p:spTgt spid="24645"/>
                                        </p:tgtEl>
                                        <p:attrNameLst>
                                          <p:attrName>ppt_y</p:attrName>
                                        </p:attrNameLst>
                                      </p:cBhvr>
                                      <p:tavLst>
                                        <p:tav tm="0">
                                          <p:val>
                                            <p:strVal val="#ppt_y-#ppt_h/2"/>
                                          </p:val>
                                        </p:tav>
                                        <p:tav tm="100000">
                                          <p:val>
                                            <p:strVal val="#ppt_y"/>
                                          </p:val>
                                        </p:tav>
                                      </p:tavLst>
                                    </p:anim>
                                    <p:anim calcmode="lin" valueType="num">
                                      <p:cBhvr>
                                        <p:cTn id="191" dur="500" fill="hold"/>
                                        <p:tgtEl>
                                          <p:spTgt spid="24645"/>
                                        </p:tgtEl>
                                        <p:attrNameLst>
                                          <p:attrName>ppt_w</p:attrName>
                                        </p:attrNameLst>
                                      </p:cBhvr>
                                      <p:tavLst>
                                        <p:tav tm="0">
                                          <p:val>
                                            <p:strVal val="#ppt_w"/>
                                          </p:val>
                                        </p:tav>
                                        <p:tav tm="100000">
                                          <p:val>
                                            <p:strVal val="#ppt_w"/>
                                          </p:val>
                                        </p:tav>
                                      </p:tavLst>
                                    </p:anim>
                                    <p:anim calcmode="lin" valueType="num">
                                      <p:cBhvr>
                                        <p:cTn id="192" dur="500" fill="hold"/>
                                        <p:tgtEl>
                                          <p:spTgt spid="246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612" grpId="0" animBg="1"/>
      <p:bldP spid="24613" grpId="0" animBg="1"/>
      <p:bldP spid="24614" grpId="0" animBg="1"/>
      <p:bldP spid="24615" grpId="0" animBg="1"/>
      <p:bldP spid="24616" grpId="0" animBg="1"/>
      <p:bldP spid="24617" grpId="0" animBg="1"/>
      <p:bldP spid="24618" grpId="0" animBg="1"/>
      <p:bldP spid="24619" grpId="0" animBg="1"/>
      <p:bldP spid="24620" grpId="0" animBg="1"/>
      <p:bldP spid="24621" grpId="0" animBg="1"/>
      <p:bldP spid="24622" grpId="0" animBg="1"/>
      <p:bldP spid="24623" grpId="0" animBg="1"/>
      <p:bldP spid="24624" grpId="0" animBg="1"/>
      <p:bldP spid="24625" grpId="0" animBg="1"/>
      <p:bldP spid="24626" grpId="0" animBg="1"/>
      <p:bldP spid="24627" grpId="0" animBg="1"/>
      <p:bldP spid="24628" grpId="0" animBg="1"/>
      <p:bldP spid="24629" grpId="0" animBg="1"/>
      <p:bldP spid="24630" grpId="0" animBg="1"/>
      <p:bldP spid="24631" grpId="0" animBg="1"/>
      <p:bldP spid="24632" grpId="0" autoUpdateAnimBg="0"/>
      <p:bldP spid="24633" grpId="0" autoUpdateAnimBg="0"/>
      <p:bldP spid="24634" grpId="0" autoUpdateAnimBg="0"/>
      <p:bldP spid="24635" grpId="0" autoUpdateAnimBg="0"/>
      <p:bldP spid="24636" grpId="0" animBg="1"/>
      <p:bldP spid="24637" grpId="0" animBg="1"/>
      <p:bldP spid="24642" grpId="0" animBg="1"/>
      <p:bldP spid="24643" grpId="0" animBg="1"/>
      <p:bldP spid="24644" grpId="0" animBg="1"/>
      <p:bldP spid="246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ChangeArrowheads="1"/>
          </p:cNvSpPr>
          <p:nvPr/>
        </p:nvSpPr>
        <p:spPr bwMode="auto">
          <a:xfrm>
            <a:off x="3333750" y="4127500"/>
            <a:ext cx="2590800" cy="1524000"/>
          </a:xfrm>
          <a:prstGeom prst="diamond">
            <a:avLst/>
          </a:prstGeom>
          <a:solidFill>
            <a:schemeClr val="bg1"/>
          </a:solidFill>
          <a:ln w="28575">
            <a:solidFill>
              <a:schemeClr val="tx1"/>
            </a:solidFill>
            <a:miter lim="800000"/>
            <a:headEnd/>
            <a:tailEnd/>
          </a:ln>
        </p:spPr>
        <p:txBody>
          <a:bodyPr wrap="none" anchor="ctr"/>
          <a:lstStyle/>
          <a:p>
            <a:endParaRPr lang="en-IN"/>
          </a:p>
        </p:txBody>
      </p:sp>
      <p:sp>
        <p:nvSpPr>
          <p:cNvPr id="25603" name="Rectangle 3"/>
          <p:cNvSpPr>
            <a:spLocks noChangeArrowheads="1"/>
          </p:cNvSpPr>
          <p:nvPr/>
        </p:nvSpPr>
        <p:spPr bwMode="auto">
          <a:xfrm>
            <a:off x="3362325" y="3984625"/>
            <a:ext cx="2514600" cy="914400"/>
          </a:xfrm>
          <a:prstGeom prst="rect">
            <a:avLst/>
          </a:prstGeom>
          <a:solidFill>
            <a:schemeClr val="bg1"/>
          </a:solidFill>
          <a:ln w="9525">
            <a:noFill/>
            <a:miter lim="800000"/>
            <a:headEnd/>
            <a:tailEnd/>
          </a:ln>
        </p:spPr>
        <p:txBody>
          <a:bodyPr wrap="none" anchor="ctr"/>
          <a:lstStyle/>
          <a:p>
            <a:endParaRPr lang="en-IN"/>
          </a:p>
        </p:txBody>
      </p:sp>
      <p:sp>
        <p:nvSpPr>
          <p:cNvPr id="25604" name="AutoShape 4"/>
          <p:cNvSpPr>
            <a:spLocks noChangeArrowheads="1"/>
          </p:cNvSpPr>
          <p:nvPr/>
        </p:nvSpPr>
        <p:spPr bwMode="auto">
          <a:xfrm>
            <a:off x="3862389" y="4776789"/>
            <a:ext cx="1481137" cy="871537"/>
          </a:xfrm>
          <a:prstGeom prst="diamond">
            <a:avLst/>
          </a:prstGeom>
          <a:solidFill>
            <a:schemeClr val="bg1"/>
          </a:solidFill>
          <a:ln w="28575">
            <a:solidFill>
              <a:schemeClr val="tx1"/>
            </a:solidFill>
            <a:miter lim="800000"/>
            <a:headEnd/>
            <a:tailEnd/>
          </a:ln>
        </p:spPr>
        <p:txBody>
          <a:bodyPr wrap="none" anchor="ctr"/>
          <a:lstStyle/>
          <a:p>
            <a:endParaRPr lang="en-IN"/>
          </a:p>
        </p:txBody>
      </p:sp>
      <p:sp>
        <p:nvSpPr>
          <p:cNvPr id="25605" name="Line 5"/>
          <p:cNvSpPr>
            <a:spLocks noChangeShapeType="1"/>
          </p:cNvSpPr>
          <p:nvPr/>
        </p:nvSpPr>
        <p:spPr bwMode="auto">
          <a:xfrm flipV="1">
            <a:off x="4633913" y="2155825"/>
            <a:ext cx="0" cy="1981200"/>
          </a:xfrm>
          <a:prstGeom prst="line">
            <a:avLst/>
          </a:prstGeom>
          <a:noFill/>
          <a:ln w="9525">
            <a:solidFill>
              <a:schemeClr val="tx1"/>
            </a:solidFill>
            <a:round/>
            <a:headEnd/>
            <a:tailEnd/>
          </a:ln>
        </p:spPr>
        <p:txBody>
          <a:bodyPr wrap="none" anchor="ctr"/>
          <a:lstStyle/>
          <a:p>
            <a:endParaRPr lang="en-IN"/>
          </a:p>
        </p:txBody>
      </p:sp>
      <p:sp>
        <p:nvSpPr>
          <p:cNvPr id="25606" name="Line 6"/>
          <p:cNvSpPr>
            <a:spLocks noChangeShapeType="1"/>
          </p:cNvSpPr>
          <p:nvPr/>
        </p:nvSpPr>
        <p:spPr bwMode="auto">
          <a:xfrm flipH="1">
            <a:off x="3352800" y="2155825"/>
            <a:ext cx="1295400" cy="2743200"/>
          </a:xfrm>
          <a:prstGeom prst="line">
            <a:avLst/>
          </a:prstGeom>
          <a:noFill/>
          <a:ln w="28575">
            <a:solidFill>
              <a:schemeClr val="tx1"/>
            </a:solidFill>
            <a:round/>
            <a:headEnd/>
            <a:tailEnd/>
          </a:ln>
        </p:spPr>
        <p:txBody>
          <a:bodyPr wrap="none" anchor="ctr"/>
          <a:lstStyle/>
          <a:p>
            <a:endParaRPr lang="en-IN"/>
          </a:p>
        </p:txBody>
      </p:sp>
      <p:sp>
        <p:nvSpPr>
          <p:cNvPr id="25607" name="Line 7"/>
          <p:cNvSpPr>
            <a:spLocks noChangeShapeType="1"/>
          </p:cNvSpPr>
          <p:nvPr/>
        </p:nvSpPr>
        <p:spPr bwMode="auto">
          <a:xfrm flipH="1">
            <a:off x="3886200" y="2155825"/>
            <a:ext cx="762000" cy="3048000"/>
          </a:xfrm>
          <a:prstGeom prst="line">
            <a:avLst/>
          </a:prstGeom>
          <a:noFill/>
          <a:ln w="28575">
            <a:solidFill>
              <a:schemeClr val="tx1"/>
            </a:solidFill>
            <a:round/>
            <a:headEnd/>
            <a:tailEnd/>
          </a:ln>
        </p:spPr>
        <p:txBody>
          <a:bodyPr wrap="none" anchor="ctr"/>
          <a:lstStyle/>
          <a:p>
            <a:endParaRPr lang="en-IN"/>
          </a:p>
        </p:txBody>
      </p:sp>
      <p:sp>
        <p:nvSpPr>
          <p:cNvPr id="25608" name="Line 8"/>
          <p:cNvSpPr>
            <a:spLocks noChangeShapeType="1"/>
          </p:cNvSpPr>
          <p:nvPr/>
        </p:nvSpPr>
        <p:spPr bwMode="auto">
          <a:xfrm>
            <a:off x="4633913" y="2155825"/>
            <a:ext cx="0" cy="2667000"/>
          </a:xfrm>
          <a:prstGeom prst="line">
            <a:avLst/>
          </a:prstGeom>
          <a:noFill/>
          <a:ln w="28575">
            <a:solidFill>
              <a:schemeClr val="tx1"/>
            </a:solidFill>
            <a:round/>
            <a:headEnd/>
            <a:tailEnd/>
          </a:ln>
        </p:spPr>
        <p:txBody>
          <a:bodyPr wrap="none" anchor="ctr"/>
          <a:lstStyle/>
          <a:p>
            <a:endParaRPr lang="en-IN"/>
          </a:p>
        </p:txBody>
      </p:sp>
      <p:sp>
        <p:nvSpPr>
          <p:cNvPr id="25609" name="Line 9"/>
          <p:cNvSpPr>
            <a:spLocks noChangeShapeType="1"/>
          </p:cNvSpPr>
          <p:nvPr/>
        </p:nvSpPr>
        <p:spPr bwMode="auto">
          <a:xfrm>
            <a:off x="4648200" y="2155825"/>
            <a:ext cx="685800" cy="3048000"/>
          </a:xfrm>
          <a:prstGeom prst="line">
            <a:avLst/>
          </a:prstGeom>
          <a:noFill/>
          <a:ln w="28575">
            <a:solidFill>
              <a:schemeClr val="tx1"/>
            </a:solidFill>
            <a:round/>
            <a:headEnd/>
            <a:tailEnd/>
          </a:ln>
        </p:spPr>
        <p:txBody>
          <a:bodyPr wrap="none" anchor="ctr"/>
          <a:lstStyle/>
          <a:p>
            <a:endParaRPr lang="en-IN"/>
          </a:p>
        </p:txBody>
      </p:sp>
      <p:sp>
        <p:nvSpPr>
          <p:cNvPr id="25610" name="Line 10"/>
          <p:cNvSpPr>
            <a:spLocks noChangeShapeType="1"/>
          </p:cNvSpPr>
          <p:nvPr/>
        </p:nvSpPr>
        <p:spPr bwMode="auto">
          <a:xfrm>
            <a:off x="4648200" y="2155825"/>
            <a:ext cx="1219200" cy="2743200"/>
          </a:xfrm>
          <a:prstGeom prst="line">
            <a:avLst/>
          </a:prstGeom>
          <a:noFill/>
          <a:ln w="28575">
            <a:solidFill>
              <a:schemeClr val="tx1"/>
            </a:solidFill>
            <a:round/>
            <a:headEnd/>
            <a:tailEnd/>
          </a:ln>
        </p:spPr>
        <p:txBody>
          <a:bodyPr wrap="none" anchor="ctr"/>
          <a:lstStyle/>
          <a:p>
            <a:endParaRPr lang="en-IN"/>
          </a:p>
        </p:txBody>
      </p:sp>
      <p:sp>
        <p:nvSpPr>
          <p:cNvPr id="25611" name="AutoShape 11"/>
          <p:cNvSpPr>
            <a:spLocks noChangeArrowheads="1"/>
          </p:cNvSpPr>
          <p:nvPr/>
        </p:nvSpPr>
        <p:spPr bwMode="auto">
          <a:xfrm>
            <a:off x="3857625" y="4814889"/>
            <a:ext cx="1481138" cy="871537"/>
          </a:xfrm>
          <a:prstGeom prst="diamond">
            <a:avLst/>
          </a:prstGeom>
          <a:solidFill>
            <a:schemeClr val="bg1"/>
          </a:solidFill>
          <a:ln w="28575">
            <a:noFill/>
            <a:miter lim="800000"/>
            <a:headEnd/>
            <a:tailEnd/>
          </a:ln>
        </p:spPr>
        <p:txBody>
          <a:bodyPr wrap="none" anchor="ctr"/>
          <a:lstStyle/>
          <a:p>
            <a:endParaRPr lang="en-IN"/>
          </a:p>
        </p:txBody>
      </p:sp>
      <p:grpSp>
        <p:nvGrpSpPr>
          <p:cNvPr id="2" name="Group 12"/>
          <p:cNvGrpSpPr>
            <a:grpSpLocks/>
          </p:cNvGrpSpPr>
          <p:nvPr/>
        </p:nvGrpSpPr>
        <p:grpSpPr bwMode="auto">
          <a:xfrm>
            <a:off x="2819400" y="3527425"/>
            <a:ext cx="3581400" cy="2133600"/>
            <a:chOff x="816" y="1728"/>
            <a:chExt cx="2256" cy="1344"/>
          </a:xfrm>
        </p:grpSpPr>
        <p:sp>
          <p:nvSpPr>
            <p:cNvPr id="25669" name="Line 13"/>
            <p:cNvSpPr>
              <a:spLocks noChangeShapeType="1"/>
            </p:cNvSpPr>
            <p:nvPr/>
          </p:nvSpPr>
          <p:spPr bwMode="auto">
            <a:xfrm rot="21571905" flipV="1">
              <a:off x="1940" y="2418"/>
              <a:ext cx="1132" cy="64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70" name="Line 14"/>
            <p:cNvSpPr>
              <a:spLocks noChangeShapeType="1"/>
            </p:cNvSpPr>
            <p:nvPr/>
          </p:nvSpPr>
          <p:spPr bwMode="auto">
            <a:xfrm rot="28095" flipH="1" flipV="1">
              <a:off x="816" y="2420"/>
              <a:ext cx="1132" cy="64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71" name="Line 15"/>
            <p:cNvSpPr>
              <a:spLocks noChangeShapeType="1"/>
            </p:cNvSpPr>
            <p:nvPr/>
          </p:nvSpPr>
          <p:spPr bwMode="auto">
            <a:xfrm>
              <a:off x="1952" y="1728"/>
              <a:ext cx="0" cy="134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72" name="Line 16"/>
            <p:cNvSpPr>
              <a:spLocks noChangeShapeType="1"/>
            </p:cNvSpPr>
            <p:nvPr/>
          </p:nvSpPr>
          <p:spPr bwMode="auto">
            <a:xfrm>
              <a:off x="992" y="3072"/>
              <a:ext cx="1920"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IN"/>
            </a:p>
          </p:txBody>
        </p:sp>
      </p:grpSp>
      <p:grpSp>
        <p:nvGrpSpPr>
          <p:cNvPr id="6" name="Group 20"/>
          <p:cNvGrpSpPr>
            <a:grpSpLocks/>
          </p:cNvGrpSpPr>
          <p:nvPr/>
        </p:nvGrpSpPr>
        <p:grpSpPr bwMode="auto">
          <a:xfrm>
            <a:off x="6975475" y="2003426"/>
            <a:ext cx="2667000" cy="4016375"/>
            <a:chOff x="3434" y="768"/>
            <a:chExt cx="1680" cy="2530"/>
          </a:xfrm>
        </p:grpSpPr>
        <p:grpSp>
          <p:nvGrpSpPr>
            <p:cNvPr id="7" name="Group 21"/>
            <p:cNvGrpSpPr>
              <a:grpSpLocks/>
            </p:cNvGrpSpPr>
            <p:nvPr/>
          </p:nvGrpSpPr>
          <p:grpSpPr bwMode="auto">
            <a:xfrm>
              <a:off x="3792" y="2064"/>
              <a:ext cx="912" cy="933"/>
              <a:chOff x="3792" y="2064"/>
              <a:chExt cx="912" cy="933"/>
            </a:xfrm>
          </p:grpSpPr>
          <p:sp>
            <p:nvSpPr>
              <p:cNvPr id="3" name="Rectangle 22"/>
              <p:cNvSpPr>
                <a:spLocks noChangeArrowheads="1"/>
              </p:cNvSpPr>
              <p:nvPr/>
            </p:nvSpPr>
            <p:spPr bwMode="auto">
              <a:xfrm>
                <a:off x="3840" y="2064"/>
                <a:ext cx="864" cy="864"/>
              </a:xfrm>
              <a:prstGeom prst="rect">
                <a:avLst/>
              </a:prstGeom>
              <a:solidFill>
                <a:schemeClr val="bg1"/>
              </a:solidFill>
              <a:ln w="28575">
                <a:solidFill>
                  <a:schemeClr val="tx1"/>
                </a:solidFill>
                <a:miter lim="800000"/>
                <a:headEnd/>
                <a:tailEnd/>
              </a:ln>
            </p:spPr>
            <p:txBody>
              <a:bodyPr wrap="none" anchor="ctr"/>
              <a:lstStyle/>
              <a:p>
                <a:endParaRPr lang="en-IN"/>
              </a:p>
            </p:txBody>
          </p:sp>
          <p:sp>
            <p:nvSpPr>
              <p:cNvPr id="25662" name="Rectangle 23"/>
              <p:cNvSpPr>
                <a:spLocks noChangeArrowheads="1"/>
              </p:cNvSpPr>
              <p:nvPr/>
            </p:nvSpPr>
            <p:spPr bwMode="auto">
              <a:xfrm>
                <a:off x="3840" y="2451"/>
                <a:ext cx="480" cy="480"/>
              </a:xfrm>
              <a:prstGeom prst="rect">
                <a:avLst/>
              </a:prstGeom>
              <a:solidFill>
                <a:schemeClr val="bg1"/>
              </a:solidFill>
              <a:ln w="28575">
                <a:solidFill>
                  <a:schemeClr val="tx1"/>
                </a:solidFill>
                <a:miter lim="800000"/>
                <a:headEnd/>
                <a:tailEnd/>
              </a:ln>
            </p:spPr>
            <p:txBody>
              <a:bodyPr wrap="none" anchor="ctr"/>
              <a:lstStyle/>
              <a:p>
                <a:endParaRPr lang="en-IN"/>
              </a:p>
            </p:txBody>
          </p:sp>
          <p:sp>
            <p:nvSpPr>
              <p:cNvPr id="25663" name="Line 24"/>
              <p:cNvSpPr>
                <a:spLocks noChangeShapeType="1"/>
              </p:cNvSpPr>
              <p:nvPr/>
            </p:nvSpPr>
            <p:spPr bwMode="auto">
              <a:xfrm flipV="1">
                <a:off x="3840" y="2064"/>
                <a:ext cx="864" cy="384"/>
              </a:xfrm>
              <a:prstGeom prst="line">
                <a:avLst/>
              </a:prstGeom>
              <a:noFill/>
              <a:ln w="28575">
                <a:solidFill>
                  <a:schemeClr val="tx1"/>
                </a:solidFill>
                <a:round/>
                <a:headEnd/>
                <a:tailEnd/>
              </a:ln>
            </p:spPr>
            <p:txBody>
              <a:bodyPr wrap="none" anchor="ctr"/>
              <a:lstStyle/>
              <a:p>
                <a:endParaRPr lang="en-IN"/>
              </a:p>
            </p:txBody>
          </p:sp>
          <p:sp>
            <p:nvSpPr>
              <p:cNvPr id="25664" name="Line 25"/>
              <p:cNvSpPr>
                <a:spLocks noChangeShapeType="1"/>
              </p:cNvSpPr>
              <p:nvPr/>
            </p:nvSpPr>
            <p:spPr bwMode="auto">
              <a:xfrm flipV="1">
                <a:off x="4320" y="2064"/>
                <a:ext cx="384" cy="384"/>
              </a:xfrm>
              <a:prstGeom prst="line">
                <a:avLst/>
              </a:prstGeom>
              <a:noFill/>
              <a:ln w="28575">
                <a:solidFill>
                  <a:schemeClr val="tx1"/>
                </a:solidFill>
                <a:round/>
                <a:headEnd/>
                <a:tailEnd/>
              </a:ln>
            </p:spPr>
            <p:txBody>
              <a:bodyPr wrap="none" anchor="ctr"/>
              <a:lstStyle/>
              <a:p>
                <a:endParaRPr lang="en-IN"/>
              </a:p>
            </p:txBody>
          </p:sp>
          <p:sp>
            <p:nvSpPr>
              <p:cNvPr id="25665" name="Line 26"/>
              <p:cNvSpPr>
                <a:spLocks noChangeShapeType="1"/>
              </p:cNvSpPr>
              <p:nvPr/>
            </p:nvSpPr>
            <p:spPr bwMode="auto">
              <a:xfrm flipV="1">
                <a:off x="4320" y="2064"/>
                <a:ext cx="384" cy="864"/>
              </a:xfrm>
              <a:prstGeom prst="line">
                <a:avLst/>
              </a:prstGeom>
              <a:noFill/>
              <a:ln w="28575">
                <a:solidFill>
                  <a:schemeClr val="tx1"/>
                </a:solidFill>
                <a:round/>
                <a:headEnd/>
                <a:tailEnd/>
              </a:ln>
            </p:spPr>
            <p:txBody>
              <a:bodyPr wrap="none" anchor="ctr"/>
              <a:lstStyle/>
              <a:p>
                <a:endParaRPr lang="en-IN"/>
              </a:p>
            </p:txBody>
          </p:sp>
          <p:sp>
            <p:nvSpPr>
              <p:cNvPr id="25666" name="Rectangle 27"/>
              <p:cNvSpPr>
                <a:spLocks noChangeArrowheads="1"/>
              </p:cNvSpPr>
              <p:nvPr/>
            </p:nvSpPr>
            <p:spPr bwMode="auto">
              <a:xfrm>
                <a:off x="3792" y="2469"/>
                <a:ext cx="528" cy="528"/>
              </a:xfrm>
              <a:prstGeom prst="rect">
                <a:avLst/>
              </a:prstGeom>
              <a:solidFill>
                <a:schemeClr val="bg1"/>
              </a:solidFill>
              <a:ln w="9525">
                <a:noFill/>
                <a:miter lim="800000"/>
                <a:headEnd/>
                <a:tailEnd/>
              </a:ln>
            </p:spPr>
            <p:txBody>
              <a:bodyPr wrap="none" anchor="ctr"/>
              <a:lstStyle/>
              <a:p>
                <a:endParaRPr lang="en-IN"/>
              </a:p>
            </p:txBody>
          </p:sp>
        </p:grpSp>
        <p:grpSp>
          <p:nvGrpSpPr>
            <p:cNvPr id="8" name="Group 28"/>
            <p:cNvGrpSpPr>
              <a:grpSpLocks/>
            </p:cNvGrpSpPr>
            <p:nvPr/>
          </p:nvGrpSpPr>
          <p:grpSpPr bwMode="auto">
            <a:xfrm>
              <a:off x="3840" y="768"/>
              <a:ext cx="864" cy="1104"/>
              <a:chOff x="3840" y="768"/>
              <a:chExt cx="864" cy="1104"/>
            </a:xfrm>
          </p:grpSpPr>
          <p:sp>
            <p:nvSpPr>
              <p:cNvPr id="25658" name="Line 29"/>
              <p:cNvSpPr>
                <a:spLocks noChangeShapeType="1"/>
              </p:cNvSpPr>
              <p:nvPr/>
            </p:nvSpPr>
            <p:spPr bwMode="auto">
              <a:xfrm flipH="1">
                <a:off x="3840" y="768"/>
                <a:ext cx="864" cy="1104"/>
              </a:xfrm>
              <a:prstGeom prst="line">
                <a:avLst/>
              </a:prstGeom>
              <a:noFill/>
              <a:ln w="28575">
                <a:solidFill>
                  <a:schemeClr val="tx1"/>
                </a:solidFill>
                <a:round/>
                <a:headEnd/>
                <a:tailEnd/>
              </a:ln>
            </p:spPr>
            <p:txBody>
              <a:bodyPr wrap="none" anchor="ctr"/>
              <a:lstStyle/>
              <a:p>
                <a:endParaRPr lang="en-IN"/>
              </a:p>
            </p:txBody>
          </p:sp>
          <p:sp>
            <p:nvSpPr>
              <p:cNvPr id="25659" name="Line 30"/>
              <p:cNvSpPr>
                <a:spLocks noChangeShapeType="1"/>
              </p:cNvSpPr>
              <p:nvPr/>
            </p:nvSpPr>
            <p:spPr bwMode="auto">
              <a:xfrm flipH="1">
                <a:off x="4320" y="768"/>
                <a:ext cx="384" cy="1104"/>
              </a:xfrm>
              <a:prstGeom prst="line">
                <a:avLst/>
              </a:prstGeom>
              <a:noFill/>
              <a:ln w="28575">
                <a:solidFill>
                  <a:schemeClr val="tx1"/>
                </a:solidFill>
                <a:round/>
                <a:headEnd/>
                <a:tailEnd/>
              </a:ln>
            </p:spPr>
            <p:txBody>
              <a:bodyPr wrap="none" anchor="ctr"/>
              <a:lstStyle/>
              <a:p>
                <a:endParaRPr lang="en-IN"/>
              </a:p>
            </p:txBody>
          </p:sp>
          <p:sp>
            <p:nvSpPr>
              <p:cNvPr id="4" name="Line 31"/>
              <p:cNvSpPr>
                <a:spLocks noChangeShapeType="1"/>
              </p:cNvSpPr>
              <p:nvPr/>
            </p:nvSpPr>
            <p:spPr bwMode="auto">
              <a:xfrm>
                <a:off x="4704" y="768"/>
                <a:ext cx="0" cy="1104"/>
              </a:xfrm>
              <a:prstGeom prst="line">
                <a:avLst/>
              </a:prstGeom>
              <a:noFill/>
              <a:ln w="28575">
                <a:solidFill>
                  <a:schemeClr val="tx1"/>
                </a:solidFill>
                <a:round/>
                <a:headEnd/>
                <a:tailEnd/>
              </a:ln>
            </p:spPr>
            <p:txBody>
              <a:bodyPr wrap="none" anchor="ctr"/>
              <a:lstStyle/>
              <a:p>
                <a:endParaRPr lang="en-IN"/>
              </a:p>
            </p:txBody>
          </p:sp>
        </p:grpSp>
        <p:grpSp>
          <p:nvGrpSpPr>
            <p:cNvPr id="9" name="Group 32"/>
            <p:cNvGrpSpPr>
              <a:grpSpLocks/>
            </p:cNvGrpSpPr>
            <p:nvPr/>
          </p:nvGrpSpPr>
          <p:grpSpPr bwMode="auto">
            <a:xfrm>
              <a:off x="3840" y="1776"/>
              <a:ext cx="864" cy="720"/>
              <a:chOff x="3840" y="1776"/>
              <a:chExt cx="864" cy="720"/>
            </a:xfrm>
          </p:grpSpPr>
          <p:sp>
            <p:nvSpPr>
              <p:cNvPr id="25655" name="Line 33"/>
              <p:cNvSpPr>
                <a:spLocks noChangeShapeType="1"/>
              </p:cNvSpPr>
              <p:nvPr/>
            </p:nvSpPr>
            <p:spPr bwMode="auto">
              <a:xfrm flipV="1">
                <a:off x="4320" y="1824"/>
                <a:ext cx="0" cy="672"/>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IN"/>
              </a:p>
            </p:txBody>
          </p:sp>
          <p:sp>
            <p:nvSpPr>
              <p:cNvPr id="25656" name="Line 34"/>
              <p:cNvSpPr>
                <a:spLocks noChangeShapeType="1"/>
              </p:cNvSpPr>
              <p:nvPr/>
            </p:nvSpPr>
            <p:spPr bwMode="auto">
              <a:xfrm flipV="1">
                <a:off x="3840" y="1776"/>
                <a:ext cx="0" cy="672"/>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IN"/>
              </a:p>
            </p:txBody>
          </p:sp>
          <p:sp>
            <p:nvSpPr>
              <p:cNvPr id="25657" name="Line 35"/>
              <p:cNvSpPr>
                <a:spLocks noChangeShapeType="1"/>
              </p:cNvSpPr>
              <p:nvPr/>
            </p:nvSpPr>
            <p:spPr bwMode="auto">
              <a:xfrm flipV="1">
                <a:off x="4704" y="1824"/>
                <a:ext cx="0" cy="528"/>
              </a:xfrm>
              <a:prstGeom prst="line">
                <a:avLst/>
              </a:prstGeom>
              <a:noFill/>
              <a:ln w="9525">
                <a:solidFill>
                  <a:schemeClr val="folHlink"/>
                </a:solidFill>
                <a:round/>
                <a:headEnd/>
                <a:tailEnd/>
              </a:ln>
            </p:spPr>
            <p:txBody>
              <a:bodyPr wrap="none" anchor="ctr"/>
              <a:lstStyle/>
              <a:p>
                <a:endParaRPr lang="en-IN"/>
              </a:p>
            </p:txBody>
          </p:sp>
        </p:grpSp>
        <p:grpSp>
          <p:nvGrpSpPr>
            <p:cNvPr id="10" name="Group 36"/>
            <p:cNvGrpSpPr>
              <a:grpSpLocks/>
            </p:cNvGrpSpPr>
            <p:nvPr/>
          </p:nvGrpSpPr>
          <p:grpSpPr bwMode="auto">
            <a:xfrm>
              <a:off x="3559" y="1752"/>
              <a:ext cx="1367" cy="234"/>
              <a:chOff x="3421" y="1752"/>
              <a:chExt cx="1643" cy="234"/>
            </a:xfrm>
          </p:grpSpPr>
          <p:sp>
            <p:nvSpPr>
              <p:cNvPr id="25651" name="Line 37"/>
              <p:cNvSpPr>
                <a:spLocks noChangeShapeType="1"/>
              </p:cNvSpPr>
              <p:nvPr/>
            </p:nvSpPr>
            <p:spPr bwMode="auto">
              <a:xfrm>
                <a:off x="3606" y="1872"/>
                <a:ext cx="1248" cy="0"/>
              </a:xfrm>
              <a:prstGeom prst="line">
                <a:avLst/>
              </a:prstGeom>
              <a:noFill/>
              <a:ln w="9525">
                <a:solidFill>
                  <a:schemeClr val="tx1"/>
                </a:solidFill>
                <a:round/>
                <a:headEnd/>
                <a:tailEnd/>
              </a:ln>
            </p:spPr>
            <p:txBody>
              <a:bodyPr wrap="none" anchor="ctr"/>
              <a:lstStyle/>
              <a:p>
                <a:endParaRPr lang="en-IN"/>
              </a:p>
            </p:txBody>
          </p:sp>
          <p:grpSp>
            <p:nvGrpSpPr>
              <p:cNvPr id="11" name="Group 38"/>
              <p:cNvGrpSpPr>
                <a:grpSpLocks/>
              </p:cNvGrpSpPr>
              <p:nvPr/>
            </p:nvGrpSpPr>
            <p:grpSpPr bwMode="auto">
              <a:xfrm>
                <a:off x="3421" y="1752"/>
                <a:ext cx="1643" cy="234"/>
                <a:chOff x="3421" y="1752"/>
                <a:chExt cx="1643" cy="234"/>
              </a:xfrm>
            </p:grpSpPr>
            <p:sp>
              <p:nvSpPr>
                <p:cNvPr id="25653" name="Text Box 39"/>
                <p:cNvSpPr txBox="1">
                  <a:spLocks noChangeArrowheads="1"/>
                </p:cNvSpPr>
                <p:nvPr/>
              </p:nvSpPr>
              <p:spPr bwMode="auto">
                <a:xfrm>
                  <a:off x="3421" y="1752"/>
                  <a:ext cx="264" cy="231"/>
                </a:xfrm>
                <a:prstGeom prst="rect">
                  <a:avLst/>
                </a:prstGeom>
                <a:noFill/>
                <a:ln w="9525">
                  <a:noFill/>
                  <a:miter lim="800000"/>
                  <a:headEnd/>
                  <a:tailEnd/>
                </a:ln>
              </p:spPr>
              <p:txBody>
                <a:bodyPr wrap="none">
                  <a:spAutoFit/>
                </a:bodyPr>
                <a:lstStyle/>
                <a:p>
                  <a:pPr algn="ctr"/>
                  <a:r>
                    <a:rPr lang="en-US">
                      <a:latin typeface="Times New Roman" charset="0"/>
                    </a:rPr>
                    <a:t>X</a:t>
                  </a:r>
                </a:p>
              </p:txBody>
            </p:sp>
            <p:sp>
              <p:nvSpPr>
                <p:cNvPr id="25654" name="Text Box 40"/>
                <p:cNvSpPr txBox="1">
                  <a:spLocks noChangeArrowheads="1"/>
                </p:cNvSpPr>
                <p:nvPr/>
              </p:nvSpPr>
              <p:spPr bwMode="auto">
                <a:xfrm>
                  <a:off x="4800" y="1755"/>
                  <a:ext cx="264" cy="231"/>
                </a:xfrm>
                <a:prstGeom prst="rect">
                  <a:avLst/>
                </a:prstGeom>
                <a:noFill/>
                <a:ln w="9525">
                  <a:noFill/>
                  <a:miter lim="800000"/>
                  <a:headEnd/>
                  <a:tailEnd/>
                </a:ln>
              </p:spPr>
              <p:txBody>
                <a:bodyPr wrap="none">
                  <a:spAutoFit/>
                </a:bodyPr>
                <a:lstStyle/>
                <a:p>
                  <a:pPr algn="ctr"/>
                  <a:r>
                    <a:rPr lang="en-US">
                      <a:latin typeface="Times New Roman" charset="0"/>
                    </a:rPr>
                    <a:t>Y</a:t>
                  </a:r>
                </a:p>
              </p:txBody>
            </p:sp>
          </p:grpSp>
        </p:grpSp>
        <p:sp>
          <p:nvSpPr>
            <p:cNvPr id="25632" name="Line 41"/>
            <p:cNvSpPr>
              <a:spLocks noChangeShapeType="1"/>
            </p:cNvSpPr>
            <p:nvPr/>
          </p:nvSpPr>
          <p:spPr bwMode="auto">
            <a:xfrm>
              <a:off x="3840" y="1872"/>
              <a:ext cx="864" cy="0"/>
            </a:xfrm>
            <a:prstGeom prst="line">
              <a:avLst/>
            </a:prstGeom>
            <a:noFill/>
            <a:ln w="28575">
              <a:solidFill>
                <a:schemeClr val="tx1"/>
              </a:solidFill>
              <a:round/>
              <a:headEnd/>
              <a:tailEnd/>
            </a:ln>
          </p:spPr>
          <p:txBody>
            <a:bodyPr/>
            <a:lstStyle/>
            <a:p>
              <a:endParaRPr lang="en-IN"/>
            </a:p>
          </p:txBody>
        </p:sp>
        <p:sp>
          <p:nvSpPr>
            <p:cNvPr id="25633" name="Line 42"/>
            <p:cNvSpPr>
              <a:spLocks noChangeShapeType="1"/>
            </p:cNvSpPr>
            <p:nvPr/>
          </p:nvSpPr>
          <p:spPr bwMode="auto">
            <a:xfrm>
              <a:off x="4752" y="768"/>
              <a:ext cx="240" cy="0"/>
            </a:xfrm>
            <a:prstGeom prst="line">
              <a:avLst/>
            </a:prstGeom>
            <a:noFill/>
            <a:ln w="9525">
              <a:solidFill>
                <a:schemeClr val="tx1"/>
              </a:solidFill>
              <a:round/>
              <a:headEnd/>
              <a:tailEnd/>
            </a:ln>
          </p:spPr>
          <p:txBody>
            <a:bodyPr/>
            <a:lstStyle/>
            <a:p>
              <a:endParaRPr lang="en-IN"/>
            </a:p>
          </p:txBody>
        </p:sp>
        <p:sp>
          <p:nvSpPr>
            <p:cNvPr id="25634" name="Line 43"/>
            <p:cNvSpPr>
              <a:spLocks noChangeShapeType="1"/>
            </p:cNvSpPr>
            <p:nvPr/>
          </p:nvSpPr>
          <p:spPr bwMode="auto">
            <a:xfrm>
              <a:off x="4704" y="1872"/>
              <a:ext cx="336" cy="0"/>
            </a:xfrm>
            <a:prstGeom prst="line">
              <a:avLst/>
            </a:prstGeom>
            <a:noFill/>
            <a:ln w="9525">
              <a:solidFill>
                <a:schemeClr val="tx1"/>
              </a:solidFill>
              <a:round/>
              <a:headEnd/>
              <a:tailEnd/>
            </a:ln>
          </p:spPr>
          <p:txBody>
            <a:bodyPr/>
            <a:lstStyle/>
            <a:p>
              <a:endParaRPr lang="en-IN"/>
            </a:p>
          </p:txBody>
        </p:sp>
        <p:sp>
          <p:nvSpPr>
            <p:cNvPr id="25635" name="Line 44"/>
            <p:cNvSpPr>
              <a:spLocks noChangeShapeType="1"/>
            </p:cNvSpPr>
            <p:nvPr/>
          </p:nvSpPr>
          <p:spPr bwMode="auto">
            <a:xfrm>
              <a:off x="3504" y="2064"/>
              <a:ext cx="240" cy="0"/>
            </a:xfrm>
            <a:prstGeom prst="line">
              <a:avLst/>
            </a:prstGeom>
            <a:noFill/>
            <a:ln w="9525">
              <a:solidFill>
                <a:schemeClr val="tx1"/>
              </a:solidFill>
              <a:round/>
              <a:headEnd/>
              <a:tailEnd/>
            </a:ln>
          </p:spPr>
          <p:txBody>
            <a:bodyPr/>
            <a:lstStyle/>
            <a:p>
              <a:endParaRPr lang="en-IN"/>
            </a:p>
          </p:txBody>
        </p:sp>
        <p:sp>
          <p:nvSpPr>
            <p:cNvPr id="25636" name="Line 45"/>
            <p:cNvSpPr>
              <a:spLocks noChangeShapeType="1"/>
            </p:cNvSpPr>
            <p:nvPr/>
          </p:nvSpPr>
          <p:spPr bwMode="auto">
            <a:xfrm>
              <a:off x="3504" y="2448"/>
              <a:ext cx="240" cy="0"/>
            </a:xfrm>
            <a:prstGeom prst="line">
              <a:avLst/>
            </a:prstGeom>
            <a:noFill/>
            <a:ln w="9525">
              <a:solidFill>
                <a:schemeClr val="tx1"/>
              </a:solidFill>
              <a:round/>
              <a:headEnd/>
              <a:tailEnd/>
            </a:ln>
          </p:spPr>
          <p:txBody>
            <a:bodyPr/>
            <a:lstStyle/>
            <a:p>
              <a:endParaRPr lang="en-IN"/>
            </a:p>
          </p:txBody>
        </p:sp>
        <p:sp>
          <p:nvSpPr>
            <p:cNvPr id="25637" name="Line 46"/>
            <p:cNvSpPr>
              <a:spLocks noChangeShapeType="1"/>
            </p:cNvSpPr>
            <p:nvPr/>
          </p:nvSpPr>
          <p:spPr bwMode="auto">
            <a:xfrm>
              <a:off x="3480" y="2928"/>
              <a:ext cx="288" cy="0"/>
            </a:xfrm>
            <a:prstGeom prst="line">
              <a:avLst/>
            </a:prstGeom>
            <a:noFill/>
            <a:ln w="9525">
              <a:solidFill>
                <a:schemeClr val="tx1"/>
              </a:solidFill>
              <a:round/>
              <a:headEnd/>
              <a:tailEnd/>
            </a:ln>
          </p:spPr>
          <p:txBody>
            <a:bodyPr/>
            <a:lstStyle/>
            <a:p>
              <a:endParaRPr lang="en-IN"/>
            </a:p>
          </p:txBody>
        </p:sp>
        <p:sp>
          <p:nvSpPr>
            <p:cNvPr id="25638" name="Line 47"/>
            <p:cNvSpPr>
              <a:spLocks noChangeShapeType="1"/>
            </p:cNvSpPr>
            <p:nvPr/>
          </p:nvSpPr>
          <p:spPr bwMode="auto">
            <a:xfrm>
              <a:off x="4320" y="3024"/>
              <a:ext cx="0" cy="240"/>
            </a:xfrm>
            <a:prstGeom prst="line">
              <a:avLst/>
            </a:prstGeom>
            <a:noFill/>
            <a:ln w="9525">
              <a:solidFill>
                <a:schemeClr val="tx1"/>
              </a:solidFill>
              <a:round/>
              <a:headEnd/>
              <a:tailEnd/>
            </a:ln>
          </p:spPr>
          <p:txBody>
            <a:bodyPr/>
            <a:lstStyle/>
            <a:p>
              <a:endParaRPr lang="en-IN"/>
            </a:p>
          </p:txBody>
        </p:sp>
        <p:sp>
          <p:nvSpPr>
            <p:cNvPr id="25639" name="Line 48"/>
            <p:cNvSpPr>
              <a:spLocks noChangeShapeType="1"/>
            </p:cNvSpPr>
            <p:nvPr/>
          </p:nvSpPr>
          <p:spPr bwMode="auto">
            <a:xfrm>
              <a:off x="4704" y="3030"/>
              <a:ext cx="0" cy="240"/>
            </a:xfrm>
            <a:prstGeom prst="line">
              <a:avLst/>
            </a:prstGeom>
            <a:noFill/>
            <a:ln w="9525">
              <a:solidFill>
                <a:schemeClr val="tx1"/>
              </a:solidFill>
              <a:round/>
              <a:headEnd/>
              <a:tailEnd/>
            </a:ln>
          </p:spPr>
          <p:txBody>
            <a:bodyPr/>
            <a:lstStyle/>
            <a:p>
              <a:endParaRPr lang="en-IN"/>
            </a:p>
          </p:txBody>
        </p:sp>
        <p:sp>
          <p:nvSpPr>
            <p:cNvPr id="25640" name="Line 49"/>
            <p:cNvSpPr>
              <a:spLocks noChangeShapeType="1"/>
            </p:cNvSpPr>
            <p:nvPr/>
          </p:nvSpPr>
          <p:spPr bwMode="auto">
            <a:xfrm>
              <a:off x="3840" y="3030"/>
              <a:ext cx="0" cy="198"/>
            </a:xfrm>
            <a:prstGeom prst="line">
              <a:avLst/>
            </a:prstGeom>
            <a:noFill/>
            <a:ln w="9525">
              <a:solidFill>
                <a:schemeClr val="tx1"/>
              </a:solidFill>
              <a:round/>
              <a:headEnd/>
              <a:tailEnd/>
            </a:ln>
          </p:spPr>
          <p:txBody>
            <a:bodyPr/>
            <a:lstStyle/>
            <a:p>
              <a:endParaRPr lang="en-IN"/>
            </a:p>
          </p:txBody>
        </p:sp>
        <p:sp>
          <p:nvSpPr>
            <p:cNvPr id="25641" name="Line 50"/>
            <p:cNvSpPr>
              <a:spLocks noChangeShapeType="1"/>
            </p:cNvSpPr>
            <p:nvPr/>
          </p:nvSpPr>
          <p:spPr bwMode="auto">
            <a:xfrm>
              <a:off x="3600" y="2064"/>
              <a:ext cx="0" cy="384"/>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2" name="Line 51"/>
            <p:cNvSpPr>
              <a:spLocks noChangeShapeType="1"/>
            </p:cNvSpPr>
            <p:nvPr/>
          </p:nvSpPr>
          <p:spPr bwMode="auto">
            <a:xfrm>
              <a:off x="3600" y="2448"/>
              <a:ext cx="0" cy="48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3" name="Line 52"/>
            <p:cNvSpPr>
              <a:spLocks noChangeShapeType="1"/>
            </p:cNvSpPr>
            <p:nvPr/>
          </p:nvSpPr>
          <p:spPr bwMode="auto">
            <a:xfrm>
              <a:off x="3840" y="3168"/>
              <a:ext cx="480" cy="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4" name="Line 53"/>
            <p:cNvSpPr>
              <a:spLocks noChangeShapeType="1"/>
            </p:cNvSpPr>
            <p:nvPr/>
          </p:nvSpPr>
          <p:spPr bwMode="auto">
            <a:xfrm>
              <a:off x="4320" y="3168"/>
              <a:ext cx="384" cy="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5" name="Line 54"/>
            <p:cNvSpPr>
              <a:spLocks noChangeShapeType="1"/>
            </p:cNvSpPr>
            <p:nvPr/>
          </p:nvSpPr>
          <p:spPr bwMode="auto">
            <a:xfrm>
              <a:off x="4944" y="768"/>
              <a:ext cx="0" cy="1104"/>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6" name="Text Box 55"/>
            <p:cNvSpPr txBox="1">
              <a:spLocks noChangeArrowheads="1"/>
            </p:cNvSpPr>
            <p:nvPr/>
          </p:nvSpPr>
          <p:spPr bwMode="auto">
            <a:xfrm>
              <a:off x="4902" y="1200"/>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25647" name="Text Box 56"/>
            <p:cNvSpPr txBox="1">
              <a:spLocks noChangeArrowheads="1"/>
            </p:cNvSpPr>
            <p:nvPr/>
          </p:nvSpPr>
          <p:spPr bwMode="auto">
            <a:xfrm>
              <a:off x="3434" y="2189"/>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25648" name="Text Box 57"/>
            <p:cNvSpPr txBox="1">
              <a:spLocks noChangeArrowheads="1"/>
            </p:cNvSpPr>
            <p:nvPr/>
          </p:nvSpPr>
          <p:spPr bwMode="auto">
            <a:xfrm>
              <a:off x="3434" y="2603"/>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25649" name="Text Box 58"/>
            <p:cNvSpPr txBox="1">
              <a:spLocks noChangeArrowheads="1"/>
            </p:cNvSpPr>
            <p:nvPr/>
          </p:nvSpPr>
          <p:spPr bwMode="auto">
            <a:xfrm>
              <a:off x="3926" y="3125"/>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25650" name="Text Box 59"/>
            <p:cNvSpPr txBox="1">
              <a:spLocks noChangeArrowheads="1"/>
            </p:cNvSpPr>
            <p:nvPr/>
          </p:nvSpPr>
          <p:spPr bwMode="auto">
            <a:xfrm>
              <a:off x="4368" y="3125"/>
              <a:ext cx="212" cy="173"/>
            </a:xfrm>
            <a:prstGeom prst="rect">
              <a:avLst/>
            </a:prstGeom>
            <a:noFill/>
            <a:ln w="9525">
              <a:noFill/>
              <a:miter lim="800000"/>
              <a:headEnd/>
              <a:tailEnd/>
            </a:ln>
          </p:spPr>
          <p:txBody>
            <a:bodyPr wrap="none">
              <a:spAutoFit/>
            </a:bodyPr>
            <a:lstStyle/>
            <a:p>
              <a:pPr algn="ctr"/>
              <a:r>
                <a:rPr lang="en-US" sz="1200" dirty="0">
                  <a:latin typeface="Times New Roman" charset="0"/>
                </a:rPr>
                <a:t>20</a:t>
              </a:r>
            </a:p>
          </p:txBody>
        </p:sp>
      </p:grpSp>
      <p:sp>
        <p:nvSpPr>
          <p:cNvPr id="25660" name="Text Box 60"/>
          <p:cNvSpPr txBox="1">
            <a:spLocks noChangeArrowheads="1"/>
          </p:cNvSpPr>
          <p:nvPr/>
        </p:nvSpPr>
        <p:spPr bwMode="auto">
          <a:xfrm>
            <a:off x="7391401" y="3451225"/>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25661" name="Text Box 61"/>
          <p:cNvSpPr txBox="1">
            <a:spLocks noChangeArrowheads="1"/>
          </p:cNvSpPr>
          <p:nvPr/>
        </p:nvSpPr>
        <p:spPr bwMode="auto">
          <a:xfrm>
            <a:off x="4495801" y="5584825"/>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12" name="Group 62"/>
          <p:cNvGrpSpPr>
            <a:grpSpLocks/>
          </p:cNvGrpSpPr>
          <p:nvPr/>
        </p:nvGrpSpPr>
        <p:grpSpPr bwMode="auto">
          <a:xfrm>
            <a:off x="3200400" y="838200"/>
            <a:ext cx="5943600" cy="381000"/>
            <a:chOff x="1536" y="288"/>
            <a:chExt cx="3744" cy="240"/>
          </a:xfrm>
        </p:grpSpPr>
        <p:sp>
          <p:nvSpPr>
            <p:cNvPr id="25626" name="Rectangle 63"/>
            <p:cNvSpPr>
              <a:spLocks noChangeArrowheads="1"/>
            </p:cNvSpPr>
            <p:nvPr/>
          </p:nvSpPr>
          <p:spPr bwMode="auto">
            <a:xfrm>
              <a:off x="1536" y="288"/>
              <a:ext cx="3744"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25627" name="Text Box 64"/>
            <p:cNvSpPr txBox="1">
              <a:spLocks noChangeArrowheads="1"/>
            </p:cNvSpPr>
            <p:nvPr/>
          </p:nvSpPr>
          <p:spPr bwMode="auto">
            <a:xfrm>
              <a:off x="1584" y="288"/>
              <a:ext cx="3052" cy="213"/>
            </a:xfrm>
            <a:prstGeom prst="rect">
              <a:avLst/>
            </a:prstGeom>
            <a:noFill/>
            <a:ln w="9525">
              <a:noFill/>
              <a:miter lim="800000"/>
              <a:headEnd/>
              <a:tailEnd/>
            </a:ln>
          </p:spPr>
          <p:txBody>
            <a:bodyPr wrap="none">
              <a:spAutoFit/>
            </a:bodyPr>
            <a:lstStyle/>
            <a:p>
              <a:r>
                <a:rPr lang="en-US" sz="1600" b="1" dirty="0"/>
                <a:t>F.V. &amp; T.V. of  a solid are given. Draw it’s isometric view.</a:t>
              </a:r>
            </a:p>
          </p:txBody>
        </p:sp>
      </p:grpSp>
      <p:sp>
        <p:nvSpPr>
          <p:cNvPr id="62" name="Rectangle 61"/>
          <p:cNvSpPr/>
          <p:nvPr/>
        </p:nvSpPr>
        <p:spPr>
          <a:xfrm>
            <a:off x="7620000" y="4038600"/>
            <a:ext cx="1371600" cy="137160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620000" y="4648200"/>
            <a:ext cx="762000" cy="762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A screenshot of a cell phone&#10;&#10;Description automatically generated">
            <a:extLst>
              <a:ext uri="{FF2B5EF4-FFF2-40B4-BE49-F238E27FC236}">
                <a16:creationId xmlns="" xmlns:a16="http://schemas.microsoft.com/office/drawing/2014/main" id="{3342BBF1-D151-44E0-A387-CF2BC788EAD6}"/>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65" name="Picture 9" descr="A picture containing drawing&#10;&#10;Description automatically generated">
            <a:extLst>
              <a:ext uri="{FF2B5EF4-FFF2-40B4-BE49-F238E27FC236}">
                <a16:creationId xmlns="" xmlns:a16="http://schemas.microsoft.com/office/drawing/2014/main" id="{E9A0A77E-AC85-4FEF-8929-005A81F132A5}"/>
              </a:ext>
            </a:extLst>
          </p:cNvPr>
          <p:cNvPicPr>
            <a:picLocks noChangeAspect="1"/>
          </p:cNvPicPr>
          <p:nvPr/>
        </p:nvPicPr>
        <p:blipFill>
          <a:blip r:embed="rId3"/>
          <a:stretch>
            <a:fillRect/>
          </a:stretch>
        </p:blipFill>
        <p:spPr>
          <a:xfrm>
            <a:off x="66495" y="-2800"/>
            <a:ext cx="28575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blinds(horizontal)">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25602"/>
                                        </p:tgtEl>
                                        <p:attrNameLst>
                                          <p:attrName>style.visibility</p:attrName>
                                        </p:attrNameLst>
                                      </p:cBhvr>
                                      <p:to>
                                        <p:strVal val="visible"/>
                                      </p:to>
                                    </p:set>
                                    <p:anim calcmode="lin" valueType="num">
                                      <p:cBhvr>
                                        <p:cTn id="23" dur="500" fill="hold"/>
                                        <p:tgtEl>
                                          <p:spTgt spid="25602"/>
                                        </p:tgtEl>
                                        <p:attrNameLst>
                                          <p:attrName>ppt_w</p:attrName>
                                        </p:attrNameLst>
                                      </p:cBhvr>
                                      <p:tavLst>
                                        <p:tav tm="0">
                                          <p:val>
                                            <p:fltVal val="0"/>
                                          </p:val>
                                        </p:tav>
                                        <p:tav tm="100000">
                                          <p:val>
                                            <p:strVal val="#ppt_w"/>
                                          </p:val>
                                        </p:tav>
                                      </p:tavLst>
                                    </p:anim>
                                    <p:anim calcmode="lin" valueType="num">
                                      <p:cBhvr>
                                        <p:cTn id="24" dur="500" fill="hold"/>
                                        <p:tgtEl>
                                          <p:spTgt spid="25602"/>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5604"/>
                                        </p:tgtEl>
                                        <p:attrNameLst>
                                          <p:attrName>style.visibility</p:attrName>
                                        </p:attrNameLst>
                                      </p:cBhvr>
                                      <p:to>
                                        <p:strVal val="visible"/>
                                      </p:to>
                                    </p:set>
                                    <p:anim calcmode="lin" valueType="num">
                                      <p:cBhvr>
                                        <p:cTn id="29" dur="500" fill="hold"/>
                                        <p:tgtEl>
                                          <p:spTgt spid="25604"/>
                                        </p:tgtEl>
                                        <p:attrNameLst>
                                          <p:attrName>ppt_w</p:attrName>
                                        </p:attrNameLst>
                                      </p:cBhvr>
                                      <p:tavLst>
                                        <p:tav tm="0">
                                          <p:val>
                                            <p:fltVal val="0"/>
                                          </p:val>
                                        </p:tav>
                                        <p:tav tm="100000">
                                          <p:val>
                                            <p:strVal val="#ppt_w"/>
                                          </p:val>
                                        </p:tav>
                                      </p:tavLst>
                                    </p:anim>
                                    <p:anim calcmode="lin" valueType="num">
                                      <p:cBhvr>
                                        <p:cTn id="30" dur="500" fill="hold"/>
                                        <p:tgtEl>
                                          <p:spTgt spid="25604"/>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grpId="0" nodeType="clickEffect">
                                  <p:stCondLst>
                                    <p:cond delay="0"/>
                                  </p:stCondLst>
                                  <p:childTnLst>
                                    <p:set>
                                      <p:cBhvr>
                                        <p:cTn id="34" dur="1" fill="hold">
                                          <p:stCondLst>
                                            <p:cond delay="0"/>
                                          </p:stCondLst>
                                        </p:cTn>
                                        <p:tgtEl>
                                          <p:spTgt spid="25660"/>
                                        </p:tgtEl>
                                        <p:attrNameLst>
                                          <p:attrName>style.visibility</p:attrName>
                                        </p:attrNameLst>
                                      </p:cBhvr>
                                      <p:to>
                                        <p:strVal val="visible"/>
                                      </p:to>
                                    </p:set>
                                    <p:anim calcmode="lin" valueType="num">
                                      <p:cBhvr>
                                        <p:cTn id="35" dur="500" fill="hold"/>
                                        <p:tgtEl>
                                          <p:spTgt spid="25660"/>
                                        </p:tgtEl>
                                        <p:attrNameLst>
                                          <p:attrName>ppt_w</p:attrName>
                                        </p:attrNameLst>
                                      </p:cBhvr>
                                      <p:tavLst>
                                        <p:tav tm="0">
                                          <p:val>
                                            <p:strVal val="4*#ppt_w"/>
                                          </p:val>
                                        </p:tav>
                                        <p:tav tm="100000">
                                          <p:val>
                                            <p:strVal val="#ppt_w"/>
                                          </p:val>
                                        </p:tav>
                                      </p:tavLst>
                                    </p:anim>
                                    <p:anim calcmode="lin" valueType="num">
                                      <p:cBhvr>
                                        <p:cTn id="36" dur="500" fill="hold"/>
                                        <p:tgtEl>
                                          <p:spTgt spid="25660"/>
                                        </p:tgtEl>
                                        <p:attrNameLst>
                                          <p:attrName>ppt_h</p:attrName>
                                        </p:attrNameLst>
                                      </p:cBhvr>
                                      <p:tavLst>
                                        <p:tav tm="0">
                                          <p:val>
                                            <p:strVal val="4*#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32" fill="hold" grpId="0" nodeType="clickEffect">
                                  <p:stCondLst>
                                    <p:cond delay="0"/>
                                  </p:stCondLst>
                                  <p:childTnLst>
                                    <p:set>
                                      <p:cBhvr>
                                        <p:cTn id="40" dur="1" fill="hold">
                                          <p:stCondLst>
                                            <p:cond delay="0"/>
                                          </p:stCondLst>
                                        </p:cTn>
                                        <p:tgtEl>
                                          <p:spTgt spid="25661"/>
                                        </p:tgtEl>
                                        <p:attrNameLst>
                                          <p:attrName>style.visibility</p:attrName>
                                        </p:attrNameLst>
                                      </p:cBhvr>
                                      <p:to>
                                        <p:strVal val="visible"/>
                                      </p:to>
                                    </p:set>
                                    <p:anim calcmode="lin" valueType="num">
                                      <p:cBhvr>
                                        <p:cTn id="41" dur="500" fill="hold"/>
                                        <p:tgtEl>
                                          <p:spTgt spid="25661"/>
                                        </p:tgtEl>
                                        <p:attrNameLst>
                                          <p:attrName>ppt_w</p:attrName>
                                        </p:attrNameLst>
                                      </p:cBhvr>
                                      <p:tavLst>
                                        <p:tav tm="0">
                                          <p:val>
                                            <p:strVal val="4*#ppt_w"/>
                                          </p:val>
                                        </p:tav>
                                        <p:tav tm="100000">
                                          <p:val>
                                            <p:strVal val="#ppt_w"/>
                                          </p:val>
                                        </p:tav>
                                      </p:tavLst>
                                    </p:anim>
                                    <p:anim calcmode="lin" valueType="num">
                                      <p:cBhvr>
                                        <p:cTn id="42" dur="500" fill="hold"/>
                                        <p:tgtEl>
                                          <p:spTgt spid="25661"/>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25605"/>
                                        </p:tgtEl>
                                        <p:attrNameLst>
                                          <p:attrName>style.visibility</p:attrName>
                                        </p:attrNameLst>
                                      </p:cBhvr>
                                      <p:to>
                                        <p:strVal val="visible"/>
                                      </p:to>
                                    </p:set>
                                    <p:anim calcmode="lin" valueType="num">
                                      <p:cBhvr>
                                        <p:cTn id="47" dur="500" fill="hold"/>
                                        <p:tgtEl>
                                          <p:spTgt spid="25605"/>
                                        </p:tgtEl>
                                        <p:attrNameLst>
                                          <p:attrName>ppt_x</p:attrName>
                                        </p:attrNameLst>
                                      </p:cBhvr>
                                      <p:tavLst>
                                        <p:tav tm="0">
                                          <p:val>
                                            <p:strVal val="#ppt_x"/>
                                          </p:val>
                                        </p:tav>
                                        <p:tav tm="100000">
                                          <p:val>
                                            <p:strVal val="#ppt_x"/>
                                          </p:val>
                                        </p:tav>
                                      </p:tavLst>
                                    </p:anim>
                                    <p:anim calcmode="lin" valueType="num">
                                      <p:cBhvr>
                                        <p:cTn id="48" dur="500" fill="hold"/>
                                        <p:tgtEl>
                                          <p:spTgt spid="25605"/>
                                        </p:tgtEl>
                                        <p:attrNameLst>
                                          <p:attrName>ppt_y</p:attrName>
                                        </p:attrNameLst>
                                      </p:cBhvr>
                                      <p:tavLst>
                                        <p:tav tm="0">
                                          <p:val>
                                            <p:strVal val="#ppt_y+#ppt_h/2"/>
                                          </p:val>
                                        </p:tav>
                                        <p:tav tm="100000">
                                          <p:val>
                                            <p:strVal val="#ppt_y"/>
                                          </p:val>
                                        </p:tav>
                                      </p:tavLst>
                                    </p:anim>
                                    <p:anim calcmode="lin" valueType="num">
                                      <p:cBhvr>
                                        <p:cTn id="49" dur="500" fill="hold"/>
                                        <p:tgtEl>
                                          <p:spTgt spid="25605"/>
                                        </p:tgtEl>
                                        <p:attrNameLst>
                                          <p:attrName>ppt_w</p:attrName>
                                        </p:attrNameLst>
                                      </p:cBhvr>
                                      <p:tavLst>
                                        <p:tav tm="0">
                                          <p:val>
                                            <p:strVal val="#ppt_w"/>
                                          </p:val>
                                        </p:tav>
                                        <p:tav tm="100000">
                                          <p:val>
                                            <p:strVal val="#ppt_w"/>
                                          </p:val>
                                        </p:tav>
                                      </p:tavLst>
                                    </p:anim>
                                    <p:anim calcmode="lin" valueType="num">
                                      <p:cBhvr>
                                        <p:cTn id="50" dur="500" fill="hold"/>
                                        <p:tgtEl>
                                          <p:spTgt spid="25605"/>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25606"/>
                                        </p:tgtEl>
                                        <p:attrNameLst>
                                          <p:attrName>style.visibility</p:attrName>
                                        </p:attrNameLst>
                                      </p:cBhvr>
                                      <p:to>
                                        <p:strVal val="visible"/>
                                      </p:to>
                                    </p:set>
                                    <p:anim calcmode="lin" valueType="num">
                                      <p:cBhvr>
                                        <p:cTn id="55" dur="500" fill="hold"/>
                                        <p:tgtEl>
                                          <p:spTgt spid="25606"/>
                                        </p:tgtEl>
                                        <p:attrNameLst>
                                          <p:attrName>ppt_x</p:attrName>
                                        </p:attrNameLst>
                                      </p:cBhvr>
                                      <p:tavLst>
                                        <p:tav tm="0">
                                          <p:val>
                                            <p:strVal val="#ppt_x"/>
                                          </p:val>
                                        </p:tav>
                                        <p:tav tm="100000">
                                          <p:val>
                                            <p:strVal val="#ppt_x"/>
                                          </p:val>
                                        </p:tav>
                                      </p:tavLst>
                                    </p:anim>
                                    <p:anim calcmode="lin" valueType="num">
                                      <p:cBhvr>
                                        <p:cTn id="56" dur="500" fill="hold"/>
                                        <p:tgtEl>
                                          <p:spTgt spid="25606"/>
                                        </p:tgtEl>
                                        <p:attrNameLst>
                                          <p:attrName>ppt_y</p:attrName>
                                        </p:attrNameLst>
                                      </p:cBhvr>
                                      <p:tavLst>
                                        <p:tav tm="0">
                                          <p:val>
                                            <p:strVal val="#ppt_y+#ppt_h/2"/>
                                          </p:val>
                                        </p:tav>
                                        <p:tav tm="100000">
                                          <p:val>
                                            <p:strVal val="#ppt_y"/>
                                          </p:val>
                                        </p:tav>
                                      </p:tavLst>
                                    </p:anim>
                                    <p:anim calcmode="lin" valueType="num">
                                      <p:cBhvr>
                                        <p:cTn id="57" dur="500" fill="hold"/>
                                        <p:tgtEl>
                                          <p:spTgt spid="25606"/>
                                        </p:tgtEl>
                                        <p:attrNameLst>
                                          <p:attrName>ppt_w</p:attrName>
                                        </p:attrNameLst>
                                      </p:cBhvr>
                                      <p:tavLst>
                                        <p:tav tm="0">
                                          <p:val>
                                            <p:strVal val="#ppt_w"/>
                                          </p:val>
                                        </p:tav>
                                        <p:tav tm="100000">
                                          <p:val>
                                            <p:strVal val="#ppt_w"/>
                                          </p:val>
                                        </p:tav>
                                      </p:tavLst>
                                    </p:anim>
                                    <p:anim calcmode="lin" valueType="num">
                                      <p:cBhvr>
                                        <p:cTn id="58" dur="500" fill="hold"/>
                                        <p:tgtEl>
                                          <p:spTgt spid="25606"/>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4" fill="hold" grpId="0" nodeType="clickEffect">
                                  <p:stCondLst>
                                    <p:cond delay="0"/>
                                  </p:stCondLst>
                                  <p:childTnLst>
                                    <p:set>
                                      <p:cBhvr>
                                        <p:cTn id="62" dur="1" fill="hold">
                                          <p:stCondLst>
                                            <p:cond delay="0"/>
                                          </p:stCondLst>
                                        </p:cTn>
                                        <p:tgtEl>
                                          <p:spTgt spid="25607"/>
                                        </p:tgtEl>
                                        <p:attrNameLst>
                                          <p:attrName>style.visibility</p:attrName>
                                        </p:attrNameLst>
                                      </p:cBhvr>
                                      <p:to>
                                        <p:strVal val="visible"/>
                                      </p:to>
                                    </p:set>
                                    <p:anim calcmode="lin" valueType="num">
                                      <p:cBhvr>
                                        <p:cTn id="63" dur="500" fill="hold"/>
                                        <p:tgtEl>
                                          <p:spTgt spid="25607"/>
                                        </p:tgtEl>
                                        <p:attrNameLst>
                                          <p:attrName>ppt_x</p:attrName>
                                        </p:attrNameLst>
                                      </p:cBhvr>
                                      <p:tavLst>
                                        <p:tav tm="0">
                                          <p:val>
                                            <p:strVal val="#ppt_x"/>
                                          </p:val>
                                        </p:tav>
                                        <p:tav tm="100000">
                                          <p:val>
                                            <p:strVal val="#ppt_x"/>
                                          </p:val>
                                        </p:tav>
                                      </p:tavLst>
                                    </p:anim>
                                    <p:anim calcmode="lin" valueType="num">
                                      <p:cBhvr>
                                        <p:cTn id="64" dur="500" fill="hold"/>
                                        <p:tgtEl>
                                          <p:spTgt spid="25607"/>
                                        </p:tgtEl>
                                        <p:attrNameLst>
                                          <p:attrName>ppt_y</p:attrName>
                                        </p:attrNameLst>
                                      </p:cBhvr>
                                      <p:tavLst>
                                        <p:tav tm="0">
                                          <p:val>
                                            <p:strVal val="#ppt_y+#ppt_h/2"/>
                                          </p:val>
                                        </p:tav>
                                        <p:tav tm="100000">
                                          <p:val>
                                            <p:strVal val="#ppt_y"/>
                                          </p:val>
                                        </p:tav>
                                      </p:tavLst>
                                    </p:anim>
                                    <p:anim calcmode="lin" valueType="num">
                                      <p:cBhvr>
                                        <p:cTn id="65" dur="500" fill="hold"/>
                                        <p:tgtEl>
                                          <p:spTgt spid="25607"/>
                                        </p:tgtEl>
                                        <p:attrNameLst>
                                          <p:attrName>ppt_w</p:attrName>
                                        </p:attrNameLst>
                                      </p:cBhvr>
                                      <p:tavLst>
                                        <p:tav tm="0">
                                          <p:val>
                                            <p:strVal val="#ppt_w"/>
                                          </p:val>
                                        </p:tav>
                                        <p:tav tm="100000">
                                          <p:val>
                                            <p:strVal val="#ppt_w"/>
                                          </p:val>
                                        </p:tav>
                                      </p:tavLst>
                                    </p:anim>
                                    <p:anim calcmode="lin" valueType="num">
                                      <p:cBhvr>
                                        <p:cTn id="66" dur="500" fill="hold"/>
                                        <p:tgtEl>
                                          <p:spTgt spid="25607"/>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25608"/>
                                        </p:tgtEl>
                                        <p:attrNameLst>
                                          <p:attrName>style.visibility</p:attrName>
                                        </p:attrNameLst>
                                      </p:cBhvr>
                                      <p:to>
                                        <p:strVal val="visible"/>
                                      </p:to>
                                    </p:set>
                                    <p:anim calcmode="lin" valueType="num">
                                      <p:cBhvr>
                                        <p:cTn id="71" dur="500" fill="hold"/>
                                        <p:tgtEl>
                                          <p:spTgt spid="25608"/>
                                        </p:tgtEl>
                                        <p:attrNameLst>
                                          <p:attrName>ppt_x</p:attrName>
                                        </p:attrNameLst>
                                      </p:cBhvr>
                                      <p:tavLst>
                                        <p:tav tm="0">
                                          <p:val>
                                            <p:strVal val="#ppt_x"/>
                                          </p:val>
                                        </p:tav>
                                        <p:tav tm="100000">
                                          <p:val>
                                            <p:strVal val="#ppt_x"/>
                                          </p:val>
                                        </p:tav>
                                      </p:tavLst>
                                    </p:anim>
                                    <p:anim calcmode="lin" valueType="num">
                                      <p:cBhvr>
                                        <p:cTn id="72" dur="500" fill="hold"/>
                                        <p:tgtEl>
                                          <p:spTgt spid="25608"/>
                                        </p:tgtEl>
                                        <p:attrNameLst>
                                          <p:attrName>ppt_y</p:attrName>
                                        </p:attrNameLst>
                                      </p:cBhvr>
                                      <p:tavLst>
                                        <p:tav tm="0">
                                          <p:val>
                                            <p:strVal val="#ppt_y+#ppt_h/2"/>
                                          </p:val>
                                        </p:tav>
                                        <p:tav tm="100000">
                                          <p:val>
                                            <p:strVal val="#ppt_y"/>
                                          </p:val>
                                        </p:tav>
                                      </p:tavLst>
                                    </p:anim>
                                    <p:anim calcmode="lin" valueType="num">
                                      <p:cBhvr>
                                        <p:cTn id="73" dur="500" fill="hold"/>
                                        <p:tgtEl>
                                          <p:spTgt spid="25608"/>
                                        </p:tgtEl>
                                        <p:attrNameLst>
                                          <p:attrName>ppt_w</p:attrName>
                                        </p:attrNameLst>
                                      </p:cBhvr>
                                      <p:tavLst>
                                        <p:tav tm="0">
                                          <p:val>
                                            <p:strVal val="#ppt_w"/>
                                          </p:val>
                                        </p:tav>
                                        <p:tav tm="100000">
                                          <p:val>
                                            <p:strVal val="#ppt_w"/>
                                          </p:val>
                                        </p:tav>
                                      </p:tavLst>
                                    </p:anim>
                                    <p:anim calcmode="lin" valueType="num">
                                      <p:cBhvr>
                                        <p:cTn id="74" dur="500" fill="hold"/>
                                        <p:tgtEl>
                                          <p:spTgt spid="25608"/>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4" fill="hold" grpId="0" nodeType="clickEffect">
                                  <p:stCondLst>
                                    <p:cond delay="0"/>
                                  </p:stCondLst>
                                  <p:childTnLst>
                                    <p:set>
                                      <p:cBhvr>
                                        <p:cTn id="78" dur="1" fill="hold">
                                          <p:stCondLst>
                                            <p:cond delay="0"/>
                                          </p:stCondLst>
                                        </p:cTn>
                                        <p:tgtEl>
                                          <p:spTgt spid="25609"/>
                                        </p:tgtEl>
                                        <p:attrNameLst>
                                          <p:attrName>style.visibility</p:attrName>
                                        </p:attrNameLst>
                                      </p:cBhvr>
                                      <p:to>
                                        <p:strVal val="visible"/>
                                      </p:to>
                                    </p:set>
                                    <p:anim calcmode="lin" valueType="num">
                                      <p:cBhvr>
                                        <p:cTn id="79" dur="500" fill="hold"/>
                                        <p:tgtEl>
                                          <p:spTgt spid="25609"/>
                                        </p:tgtEl>
                                        <p:attrNameLst>
                                          <p:attrName>ppt_x</p:attrName>
                                        </p:attrNameLst>
                                      </p:cBhvr>
                                      <p:tavLst>
                                        <p:tav tm="0">
                                          <p:val>
                                            <p:strVal val="#ppt_x"/>
                                          </p:val>
                                        </p:tav>
                                        <p:tav tm="100000">
                                          <p:val>
                                            <p:strVal val="#ppt_x"/>
                                          </p:val>
                                        </p:tav>
                                      </p:tavLst>
                                    </p:anim>
                                    <p:anim calcmode="lin" valueType="num">
                                      <p:cBhvr>
                                        <p:cTn id="80" dur="500" fill="hold"/>
                                        <p:tgtEl>
                                          <p:spTgt spid="25609"/>
                                        </p:tgtEl>
                                        <p:attrNameLst>
                                          <p:attrName>ppt_y</p:attrName>
                                        </p:attrNameLst>
                                      </p:cBhvr>
                                      <p:tavLst>
                                        <p:tav tm="0">
                                          <p:val>
                                            <p:strVal val="#ppt_y+#ppt_h/2"/>
                                          </p:val>
                                        </p:tav>
                                        <p:tav tm="100000">
                                          <p:val>
                                            <p:strVal val="#ppt_y"/>
                                          </p:val>
                                        </p:tav>
                                      </p:tavLst>
                                    </p:anim>
                                    <p:anim calcmode="lin" valueType="num">
                                      <p:cBhvr>
                                        <p:cTn id="81" dur="500" fill="hold"/>
                                        <p:tgtEl>
                                          <p:spTgt spid="25609"/>
                                        </p:tgtEl>
                                        <p:attrNameLst>
                                          <p:attrName>ppt_w</p:attrName>
                                        </p:attrNameLst>
                                      </p:cBhvr>
                                      <p:tavLst>
                                        <p:tav tm="0">
                                          <p:val>
                                            <p:strVal val="#ppt_w"/>
                                          </p:val>
                                        </p:tav>
                                        <p:tav tm="100000">
                                          <p:val>
                                            <p:strVal val="#ppt_w"/>
                                          </p:val>
                                        </p:tav>
                                      </p:tavLst>
                                    </p:anim>
                                    <p:anim calcmode="lin" valueType="num">
                                      <p:cBhvr>
                                        <p:cTn id="82" dur="500" fill="hold"/>
                                        <p:tgtEl>
                                          <p:spTgt spid="25609"/>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25610"/>
                                        </p:tgtEl>
                                        <p:attrNameLst>
                                          <p:attrName>style.visibility</p:attrName>
                                        </p:attrNameLst>
                                      </p:cBhvr>
                                      <p:to>
                                        <p:strVal val="visible"/>
                                      </p:to>
                                    </p:set>
                                    <p:anim calcmode="lin" valueType="num">
                                      <p:cBhvr>
                                        <p:cTn id="87" dur="500" fill="hold"/>
                                        <p:tgtEl>
                                          <p:spTgt spid="25610"/>
                                        </p:tgtEl>
                                        <p:attrNameLst>
                                          <p:attrName>ppt_x</p:attrName>
                                        </p:attrNameLst>
                                      </p:cBhvr>
                                      <p:tavLst>
                                        <p:tav tm="0">
                                          <p:val>
                                            <p:strVal val="#ppt_x"/>
                                          </p:val>
                                        </p:tav>
                                        <p:tav tm="100000">
                                          <p:val>
                                            <p:strVal val="#ppt_x"/>
                                          </p:val>
                                        </p:tav>
                                      </p:tavLst>
                                    </p:anim>
                                    <p:anim calcmode="lin" valueType="num">
                                      <p:cBhvr>
                                        <p:cTn id="88" dur="500" fill="hold"/>
                                        <p:tgtEl>
                                          <p:spTgt spid="25610"/>
                                        </p:tgtEl>
                                        <p:attrNameLst>
                                          <p:attrName>ppt_y</p:attrName>
                                        </p:attrNameLst>
                                      </p:cBhvr>
                                      <p:tavLst>
                                        <p:tav tm="0">
                                          <p:val>
                                            <p:strVal val="#ppt_y+#ppt_h/2"/>
                                          </p:val>
                                        </p:tav>
                                        <p:tav tm="100000">
                                          <p:val>
                                            <p:strVal val="#ppt_y"/>
                                          </p:val>
                                        </p:tav>
                                      </p:tavLst>
                                    </p:anim>
                                    <p:anim calcmode="lin" valueType="num">
                                      <p:cBhvr>
                                        <p:cTn id="89" dur="500" fill="hold"/>
                                        <p:tgtEl>
                                          <p:spTgt spid="25610"/>
                                        </p:tgtEl>
                                        <p:attrNameLst>
                                          <p:attrName>ppt_w</p:attrName>
                                        </p:attrNameLst>
                                      </p:cBhvr>
                                      <p:tavLst>
                                        <p:tav tm="0">
                                          <p:val>
                                            <p:strVal val="#ppt_w"/>
                                          </p:val>
                                        </p:tav>
                                        <p:tav tm="100000">
                                          <p:val>
                                            <p:strVal val="#ppt_w"/>
                                          </p:val>
                                        </p:tav>
                                      </p:tavLst>
                                    </p:anim>
                                    <p:anim calcmode="lin" valueType="num">
                                      <p:cBhvr>
                                        <p:cTn id="90" dur="500" fill="hold"/>
                                        <p:tgtEl>
                                          <p:spTgt spid="25610"/>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16" fill="hold" grpId="0" nodeType="clickEffect">
                                  <p:stCondLst>
                                    <p:cond delay="0"/>
                                  </p:stCondLst>
                                  <p:childTnLst>
                                    <p:set>
                                      <p:cBhvr>
                                        <p:cTn id="94" dur="1" fill="hold">
                                          <p:stCondLst>
                                            <p:cond delay="0"/>
                                          </p:stCondLst>
                                        </p:cTn>
                                        <p:tgtEl>
                                          <p:spTgt spid="25611"/>
                                        </p:tgtEl>
                                        <p:attrNameLst>
                                          <p:attrName>style.visibility</p:attrName>
                                        </p:attrNameLst>
                                      </p:cBhvr>
                                      <p:to>
                                        <p:strVal val="visible"/>
                                      </p:to>
                                    </p:set>
                                    <p:anim calcmode="lin" valueType="num">
                                      <p:cBhvr>
                                        <p:cTn id="95" dur="500" fill="hold"/>
                                        <p:tgtEl>
                                          <p:spTgt spid="25611"/>
                                        </p:tgtEl>
                                        <p:attrNameLst>
                                          <p:attrName>ppt_w</p:attrName>
                                        </p:attrNameLst>
                                      </p:cBhvr>
                                      <p:tavLst>
                                        <p:tav tm="0">
                                          <p:val>
                                            <p:fltVal val="0"/>
                                          </p:val>
                                        </p:tav>
                                        <p:tav tm="100000">
                                          <p:val>
                                            <p:strVal val="#ppt_w"/>
                                          </p:val>
                                        </p:tav>
                                      </p:tavLst>
                                    </p:anim>
                                    <p:anim calcmode="lin" valueType="num">
                                      <p:cBhvr>
                                        <p:cTn id="96" dur="500" fill="hold"/>
                                        <p:tgtEl>
                                          <p:spTgt spid="25611"/>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16" fill="hold" grpId="0" nodeType="clickEffect">
                                  <p:stCondLst>
                                    <p:cond delay="0"/>
                                  </p:stCondLst>
                                  <p:childTnLst>
                                    <p:set>
                                      <p:cBhvr>
                                        <p:cTn id="100" dur="1" fill="hold">
                                          <p:stCondLst>
                                            <p:cond delay="0"/>
                                          </p:stCondLst>
                                        </p:cTn>
                                        <p:tgtEl>
                                          <p:spTgt spid="25603"/>
                                        </p:tgtEl>
                                        <p:attrNameLst>
                                          <p:attrName>style.visibility</p:attrName>
                                        </p:attrNameLst>
                                      </p:cBhvr>
                                      <p:to>
                                        <p:strVal val="visible"/>
                                      </p:to>
                                    </p:set>
                                    <p:anim calcmode="lin" valueType="num">
                                      <p:cBhvr>
                                        <p:cTn id="101" dur="500" fill="hold"/>
                                        <p:tgtEl>
                                          <p:spTgt spid="25603"/>
                                        </p:tgtEl>
                                        <p:attrNameLst>
                                          <p:attrName>ppt_w</p:attrName>
                                        </p:attrNameLst>
                                      </p:cBhvr>
                                      <p:tavLst>
                                        <p:tav tm="0">
                                          <p:val>
                                            <p:fltVal val="0"/>
                                          </p:val>
                                        </p:tav>
                                        <p:tav tm="100000">
                                          <p:val>
                                            <p:strVal val="#ppt_w"/>
                                          </p:val>
                                        </p:tav>
                                      </p:tavLst>
                                    </p:anim>
                                    <p:anim calcmode="lin" valueType="num">
                                      <p:cBhvr>
                                        <p:cTn id="102" dur="500" fill="hold"/>
                                        <p:tgtEl>
                                          <p:spTgt spid="256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nimBg="1"/>
      <p:bldP spid="25603" grpId="0" animBg="1"/>
      <p:bldP spid="25604" grpId="0" animBg="1"/>
      <p:bldP spid="25605" grpId="0" animBg="1"/>
      <p:bldP spid="25606" grpId="0" animBg="1"/>
      <p:bldP spid="25607" grpId="0" animBg="1"/>
      <p:bldP spid="25608" grpId="0" animBg="1"/>
      <p:bldP spid="25609" grpId="0" animBg="1"/>
      <p:bldP spid="25610" grpId="0" animBg="1"/>
      <p:bldP spid="25611" grpId="0" animBg="1"/>
      <p:bldP spid="25660" grpId="0" autoUpdateAnimBg="0"/>
      <p:bldP spid="25661" grpId="0" autoUpdateAnimBg="0"/>
      <p:bldP spid="62" grpId="0" animBg="1"/>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133601" y="1447800"/>
            <a:ext cx="3394075" cy="336550"/>
          </a:xfrm>
          <a:prstGeom prst="rect">
            <a:avLst/>
          </a:prstGeom>
          <a:noFill/>
          <a:ln w="9525">
            <a:noFill/>
            <a:miter lim="800000"/>
            <a:headEnd/>
            <a:tailEnd/>
          </a:ln>
        </p:spPr>
        <p:txBody>
          <a:bodyPr wrap="none">
            <a:spAutoFit/>
          </a:bodyPr>
          <a:lstStyle/>
          <a:p>
            <a:r>
              <a:rPr lang="en-US" sz="1600" b="1" u="sng">
                <a:latin typeface="Times New Roman" charset="0"/>
              </a:rPr>
              <a:t>ORTHOGRAPHIC PROJECTIONS</a:t>
            </a:r>
          </a:p>
        </p:txBody>
      </p:sp>
      <p:grpSp>
        <p:nvGrpSpPr>
          <p:cNvPr id="2" name="Group 3"/>
          <p:cNvGrpSpPr>
            <a:grpSpLocks/>
          </p:cNvGrpSpPr>
          <p:nvPr/>
        </p:nvGrpSpPr>
        <p:grpSpPr bwMode="auto">
          <a:xfrm>
            <a:off x="6019800" y="4276725"/>
            <a:ext cx="3581400" cy="1066800"/>
            <a:chOff x="2832" y="2694"/>
            <a:chExt cx="2256" cy="672"/>
          </a:xfrm>
        </p:grpSpPr>
        <p:sp>
          <p:nvSpPr>
            <p:cNvPr id="30836" name="Line 4"/>
            <p:cNvSpPr>
              <a:spLocks noChangeShapeType="1"/>
            </p:cNvSpPr>
            <p:nvPr/>
          </p:nvSpPr>
          <p:spPr bwMode="auto">
            <a:xfrm>
              <a:off x="3120" y="3366"/>
              <a:ext cx="1728" cy="0"/>
            </a:xfrm>
            <a:prstGeom prst="line">
              <a:avLst/>
            </a:prstGeom>
            <a:noFill/>
            <a:ln w="9525">
              <a:solidFill>
                <a:schemeClr val="tx1"/>
              </a:solidFill>
              <a:round/>
              <a:headEnd/>
              <a:tailEnd/>
            </a:ln>
          </p:spPr>
          <p:txBody>
            <a:bodyPr/>
            <a:lstStyle/>
            <a:p>
              <a:endParaRPr lang="en-IN"/>
            </a:p>
          </p:txBody>
        </p:sp>
        <p:sp>
          <p:nvSpPr>
            <p:cNvPr id="30837" name="Line 5"/>
            <p:cNvSpPr>
              <a:spLocks noChangeShapeType="1"/>
            </p:cNvSpPr>
            <p:nvPr/>
          </p:nvSpPr>
          <p:spPr bwMode="auto">
            <a:xfrm flipV="1">
              <a:off x="3936" y="2694"/>
              <a:ext cx="1152" cy="672"/>
            </a:xfrm>
            <a:prstGeom prst="line">
              <a:avLst/>
            </a:prstGeom>
            <a:noFill/>
            <a:ln w="9525">
              <a:solidFill>
                <a:schemeClr val="tx1"/>
              </a:solidFill>
              <a:round/>
              <a:headEnd/>
              <a:tailEnd/>
            </a:ln>
          </p:spPr>
          <p:txBody>
            <a:bodyPr/>
            <a:lstStyle/>
            <a:p>
              <a:endParaRPr lang="en-IN"/>
            </a:p>
          </p:txBody>
        </p:sp>
        <p:sp>
          <p:nvSpPr>
            <p:cNvPr id="30838" name="Line 6"/>
            <p:cNvSpPr>
              <a:spLocks noChangeShapeType="1"/>
            </p:cNvSpPr>
            <p:nvPr/>
          </p:nvSpPr>
          <p:spPr bwMode="auto">
            <a:xfrm flipH="1" flipV="1">
              <a:off x="2832" y="2790"/>
              <a:ext cx="1104" cy="576"/>
            </a:xfrm>
            <a:prstGeom prst="line">
              <a:avLst/>
            </a:prstGeom>
            <a:noFill/>
            <a:ln w="9525">
              <a:solidFill>
                <a:schemeClr val="tx1"/>
              </a:solidFill>
              <a:round/>
              <a:headEnd/>
              <a:tailEnd/>
            </a:ln>
          </p:spPr>
          <p:txBody>
            <a:bodyPr/>
            <a:lstStyle/>
            <a:p>
              <a:endParaRPr lang="en-IN"/>
            </a:p>
          </p:txBody>
        </p:sp>
      </p:grpSp>
      <p:sp>
        <p:nvSpPr>
          <p:cNvPr id="30727" name="Line 7"/>
          <p:cNvSpPr>
            <a:spLocks noChangeShapeType="1"/>
          </p:cNvSpPr>
          <p:nvPr/>
        </p:nvSpPr>
        <p:spPr bwMode="auto">
          <a:xfrm flipV="1">
            <a:off x="8991600" y="3352800"/>
            <a:ext cx="0" cy="1295400"/>
          </a:xfrm>
          <a:prstGeom prst="line">
            <a:avLst/>
          </a:prstGeom>
          <a:noFill/>
          <a:ln w="19050">
            <a:solidFill>
              <a:schemeClr val="tx1"/>
            </a:solidFill>
            <a:round/>
            <a:headEnd/>
            <a:tailEnd/>
          </a:ln>
        </p:spPr>
        <p:txBody>
          <a:bodyPr/>
          <a:lstStyle/>
          <a:p>
            <a:endParaRPr lang="en-IN"/>
          </a:p>
        </p:txBody>
      </p:sp>
      <p:sp>
        <p:nvSpPr>
          <p:cNvPr id="30728" name="Line 8"/>
          <p:cNvSpPr>
            <a:spLocks noChangeShapeType="1"/>
          </p:cNvSpPr>
          <p:nvPr/>
        </p:nvSpPr>
        <p:spPr bwMode="auto">
          <a:xfrm flipV="1">
            <a:off x="6862763" y="3590925"/>
            <a:ext cx="0" cy="1295400"/>
          </a:xfrm>
          <a:prstGeom prst="line">
            <a:avLst/>
          </a:prstGeom>
          <a:noFill/>
          <a:ln w="19050">
            <a:solidFill>
              <a:schemeClr val="tx1"/>
            </a:solidFill>
            <a:round/>
            <a:headEnd/>
            <a:tailEnd/>
          </a:ln>
        </p:spPr>
        <p:txBody>
          <a:bodyPr/>
          <a:lstStyle/>
          <a:p>
            <a:endParaRPr lang="en-IN"/>
          </a:p>
        </p:txBody>
      </p:sp>
      <p:sp>
        <p:nvSpPr>
          <p:cNvPr id="30729" name="Line 9"/>
          <p:cNvSpPr>
            <a:spLocks noChangeShapeType="1"/>
          </p:cNvSpPr>
          <p:nvPr/>
        </p:nvSpPr>
        <p:spPr bwMode="auto">
          <a:xfrm>
            <a:off x="6858000" y="3590925"/>
            <a:ext cx="457200" cy="228600"/>
          </a:xfrm>
          <a:prstGeom prst="line">
            <a:avLst/>
          </a:prstGeom>
          <a:noFill/>
          <a:ln w="19050">
            <a:solidFill>
              <a:schemeClr val="tx1"/>
            </a:solidFill>
            <a:round/>
            <a:headEnd/>
            <a:tailEnd/>
          </a:ln>
        </p:spPr>
        <p:txBody>
          <a:bodyPr/>
          <a:lstStyle/>
          <a:p>
            <a:endParaRPr lang="en-IN"/>
          </a:p>
        </p:txBody>
      </p:sp>
      <p:sp>
        <p:nvSpPr>
          <p:cNvPr id="30730" name="Line 10"/>
          <p:cNvSpPr>
            <a:spLocks noChangeShapeType="1"/>
          </p:cNvSpPr>
          <p:nvPr/>
        </p:nvSpPr>
        <p:spPr bwMode="auto">
          <a:xfrm>
            <a:off x="7315200" y="3810000"/>
            <a:ext cx="0" cy="762000"/>
          </a:xfrm>
          <a:prstGeom prst="line">
            <a:avLst/>
          </a:prstGeom>
          <a:noFill/>
          <a:ln w="19050">
            <a:solidFill>
              <a:schemeClr val="tx1"/>
            </a:solidFill>
            <a:round/>
            <a:headEnd/>
            <a:tailEnd/>
          </a:ln>
        </p:spPr>
        <p:txBody>
          <a:bodyPr/>
          <a:lstStyle/>
          <a:p>
            <a:endParaRPr lang="en-IN"/>
          </a:p>
        </p:txBody>
      </p:sp>
      <p:sp>
        <p:nvSpPr>
          <p:cNvPr id="30731" name="Line 11"/>
          <p:cNvSpPr>
            <a:spLocks noChangeShapeType="1"/>
          </p:cNvSpPr>
          <p:nvPr/>
        </p:nvSpPr>
        <p:spPr bwMode="auto">
          <a:xfrm>
            <a:off x="7315200" y="4543426"/>
            <a:ext cx="457200" cy="265113"/>
          </a:xfrm>
          <a:prstGeom prst="line">
            <a:avLst/>
          </a:prstGeom>
          <a:noFill/>
          <a:ln w="19050">
            <a:solidFill>
              <a:schemeClr val="tx1"/>
            </a:solidFill>
            <a:round/>
            <a:headEnd/>
            <a:tailEnd/>
          </a:ln>
        </p:spPr>
        <p:txBody>
          <a:bodyPr/>
          <a:lstStyle/>
          <a:p>
            <a:endParaRPr lang="en-IN"/>
          </a:p>
        </p:txBody>
      </p:sp>
      <p:sp>
        <p:nvSpPr>
          <p:cNvPr id="30732" name="Line 12"/>
          <p:cNvSpPr>
            <a:spLocks noChangeShapeType="1"/>
          </p:cNvSpPr>
          <p:nvPr/>
        </p:nvSpPr>
        <p:spPr bwMode="auto">
          <a:xfrm flipH="1">
            <a:off x="8548688" y="3352801"/>
            <a:ext cx="442912" cy="233363"/>
          </a:xfrm>
          <a:prstGeom prst="line">
            <a:avLst/>
          </a:prstGeom>
          <a:noFill/>
          <a:ln w="19050">
            <a:solidFill>
              <a:schemeClr val="tx1"/>
            </a:solidFill>
            <a:round/>
            <a:headEnd/>
            <a:tailEnd/>
          </a:ln>
        </p:spPr>
        <p:txBody>
          <a:bodyPr/>
          <a:lstStyle/>
          <a:p>
            <a:endParaRPr lang="en-IN"/>
          </a:p>
        </p:txBody>
      </p:sp>
      <p:sp>
        <p:nvSpPr>
          <p:cNvPr id="30733" name="Line 13"/>
          <p:cNvSpPr>
            <a:spLocks noChangeShapeType="1"/>
          </p:cNvSpPr>
          <p:nvPr/>
        </p:nvSpPr>
        <p:spPr bwMode="auto">
          <a:xfrm>
            <a:off x="8548688" y="3562350"/>
            <a:ext cx="0" cy="381000"/>
          </a:xfrm>
          <a:prstGeom prst="line">
            <a:avLst/>
          </a:prstGeom>
          <a:noFill/>
          <a:ln w="19050">
            <a:solidFill>
              <a:schemeClr val="tx1"/>
            </a:solidFill>
            <a:round/>
            <a:headEnd/>
            <a:tailEnd/>
          </a:ln>
        </p:spPr>
        <p:txBody>
          <a:bodyPr/>
          <a:lstStyle/>
          <a:p>
            <a:endParaRPr lang="en-IN"/>
          </a:p>
        </p:txBody>
      </p:sp>
      <p:sp>
        <p:nvSpPr>
          <p:cNvPr id="30734" name="Line 14"/>
          <p:cNvSpPr>
            <a:spLocks noChangeShapeType="1"/>
          </p:cNvSpPr>
          <p:nvPr/>
        </p:nvSpPr>
        <p:spPr bwMode="auto">
          <a:xfrm rot="174440" flipH="1">
            <a:off x="8162925" y="3919539"/>
            <a:ext cx="376238" cy="250825"/>
          </a:xfrm>
          <a:prstGeom prst="line">
            <a:avLst/>
          </a:prstGeom>
          <a:noFill/>
          <a:ln w="19050">
            <a:solidFill>
              <a:schemeClr val="tx1"/>
            </a:solidFill>
            <a:round/>
            <a:headEnd/>
            <a:tailEnd/>
          </a:ln>
        </p:spPr>
        <p:txBody>
          <a:bodyPr/>
          <a:lstStyle/>
          <a:p>
            <a:endParaRPr lang="en-IN"/>
          </a:p>
        </p:txBody>
      </p:sp>
      <p:sp>
        <p:nvSpPr>
          <p:cNvPr id="30735" name="Line 15"/>
          <p:cNvSpPr>
            <a:spLocks noChangeShapeType="1"/>
          </p:cNvSpPr>
          <p:nvPr/>
        </p:nvSpPr>
        <p:spPr bwMode="auto">
          <a:xfrm>
            <a:off x="8167688" y="4148138"/>
            <a:ext cx="0" cy="457200"/>
          </a:xfrm>
          <a:prstGeom prst="line">
            <a:avLst/>
          </a:prstGeom>
          <a:noFill/>
          <a:ln w="19050">
            <a:solidFill>
              <a:schemeClr val="tx1"/>
            </a:solidFill>
            <a:round/>
            <a:headEnd/>
            <a:tailEnd/>
          </a:ln>
        </p:spPr>
        <p:txBody>
          <a:bodyPr/>
          <a:lstStyle/>
          <a:p>
            <a:endParaRPr lang="en-IN"/>
          </a:p>
        </p:txBody>
      </p:sp>
      <p:sp>
        <p:nvSpPr>
          <p:cNvPr id="30736" name="Line 16"/>
          <p:cNvSpPr>
            <a:spLocks noChangeShapeType="1"/>
          </p:cNvSpPr>
          <p:nvPr/>
        </p:nvSpPr>
        <p:spPr bwMode="auto">
          <a:xfrm>
            <a:off x="7772400" y="4810125"/>
            <a:ext cx="0" cy="533400"/>
          </a:xfrm>
          <a:prstGeom prst="line">
            <a:avLst/>
          </a:prstGeom>
          <a:noFill/>
          <a:ln w="19050">
            <a:solidFill>
              <a:schemeClr val="tx1"/>
            </a:solidFill>
            <a:round/>
            <a:headEnd/>
            <a:tailEnd/>
          </a:ln>
        </p:spPr>
        <p:txBody>
          <a:bodyPr/>
          <a:lstStyle/>
          <a:p>
            <a:endParaRPr lang="en-IN"/>
          </a:p>
        </p:txBody>
      </p:sp>
      <p:sp>
        <p:nvSpPr>
          <p:cNvPr id="30737" name="Line 17"/>
          <p:cNvSpPr>
            <a:spLocks noChangeShapeType="1"/>
          </p:cNvSpPr>
          <p:nvPr/>
        </p:nvSpPr>
        <p:spPr bwMode="auto">
          <a:xfrm flipV="1">
            <a:off x="7696200" y="3895725"/>
            <a:ext cx="0" cy="457200"/>
          </a:xfrm>
          <a:prstGeom prst="line">
            <a:avLst/>
          </a:prstGeom>
          <a:noFill/>
          <a:ln w="19050">
            <a:solidFill>
              <a:schemeClr val="tx1"/>
            </a:solidFill>
            <a:round/>
            <a:headEnd/>
            <a:tailEnd/>
          </a:ln>
        </p:spPr>
        <p:txBody>
          <a:bodyPr/>
          <a:lstStyle/>
          <a:p>
            <a:endParaRPr lang="en-IN"/>
          </a:p>
        </p:txBody>
      </p:sp>
      <p:sp>
        <p:nvSpPr>
          <p:cNvPr id="30738" name="Line 18"/>
          <p:cNvSpPr>
            <a:spLocks noChangeShapeType="1"/>
          </p:cNvSpPr>
          <p:nvPr/>
        </p:nvSpPr>
        <p:spPr bwMode="auto">
          <a:xfrm flipV="1">
            <a:off x="7696200" y="3667125"/>
            <a:ext cx="381000" cy="228600"/>
          </a:xfrm>
          <a:prstGeom prst="line">
            <a:avLst/>
          </a:prstGeom>
          <a:noFill/>
          <a:ln w="19050">
            <a:solidFill>
              <a:schemeClr val="tx1"/>
            </a:solidFill>
            <a:round/>
            <a:headEnd/>
            <a:tailEnd/>
          </a:ln>
        </p:spPr>
        <p:txBody>
          <a:bodyPr/>
          <a:lstStyle/>
          <a:p>
            <a:endParaRPr lang="en-IN"/>
          </a:p>
        </p:txBody>
      </p:sp>
      <p:sp>
        <p:nvSpPr>
          <p:cNvPr id="30739" name="Line 19"/>
          <p:cNvSpPr>
            <a:spLocks noChangeShapeType="1"/>
          </p:cNvSpPr>
          <p:nvPr/>
        </p:nvSpPr>
        <p:spPr bwMode="auto">
          <a:xfrm flipV="1">
            <a:off x="8077200" y="3352800"/>
            <a:ext cx="0" cy="314325"/>
          </a:xfrm>
          <a:prstGeom prst="line">
            <a:avLst/>
          </a:prstGeom>
          <a:noFill/>
          <a:ln w="19050">
            <a:solidFill>
              <a:schemeClr val="tx1"/>
            </a:solidFill>
            <a:round/>
            <a:headEnd/>
            <a:tailEnd/>
          </a:ln>
        </p:spPr>
        <p:txBody>
          <a:bodyPr/>
          <a:lstStyle/>
          <a:p>
            <a:endParaRPr lang="en-IN"/>
          </a:p>
        </p:txBody>
      </p:sp>
      <p:sp>
        <p:nvSpPr>
          <p:cNvPr id="30740" name="Line 20"/>
          <p:cNvSpPr>
            <a:spLocks noChangeShapeType="1"/>
          </p:cNvSpPr>
          <p:nvPr/>
        </p:nvSpPr>
        <p:spPr bwMode="auto">
          <a:xfrm flipH="1">
            <a:off x="7315200" y="3352800"/>
            <a:ext cx="762000" cy="457200"/>
          </a:xfrm>
          <a:prstGeom prst="line">
            <a:avLst/>
          </a:prstGeom>
          <a:noFill/>
          <a:ln w="19050">
            <a:solidFill>
              <a:schemeClr val="tx1"/>
            </a:solidFill>
            <a:round/>
            <a:headEnd/>
            <a:tailEnd/>
          </a:ln>
        </p:spPr>
        <p:txBody>
          <a:bodyPr/>
          <a:lstStyle/>
          <a:p>
            <a:endParaRPr lang="en-IN"/>
          </a:p>
        </p:txBody>
      </p:sp>
      <p:sp>
        <p:nvSpPr>
          <p:cNvPr id="30741" name="Line 21"/>
          <p:cNvSpPr>
            <a:spLocks noChangeShapeType="1"/>
          </p:cNvSpPr>
          <p:nvPr/>
        </p:nvSpPr>
        <p:spPr bwMode="auto">
          <a:xfrm>
            <a:off x="8077200" y="3352801"/>
            <a:ext cx="471488" cy="214313"/>
          </a:xfrm>
          <a:prstGeom prst="line">
            <a:avLst/>
          </a:prstGeom>
          <a:noFill/>
          <a:ln w="19050">
            <a:solidFill>
              <a:schemeClr val="tx1"/>
            </a:solidFill>
            <a:round/>
            <a:headEnd/>
            <a:tailEnd/>
          </a:ln>
        </p:spPr>
        <p:txBody>
          <a:bodyPr/>
          <a:lstStyle/>
          <a:p>
            <a:endParaRPr lang="en-IN"/>
          </a:p>
        </p:txBody>
      </p:sp>
      <p:sp>
        <p:nvSpPr>
          <p:cNvPr id="30742" name="Line 22"/>
          <p:cNvSpPr>
            <a:spLocks noChangeShapeType="1"/>
          </p:cNvSpPr>
          <p:nvPr/>
        </p:nvSpPr>
        <p:spPr bwMode="auto">
          <a:xfrm flipV="1">
            <a:off x="6858001" y="2895600"/>
            <a:ext cx="1219200" cy="685800"/>
          </a:xfrm>
          <a:prstGeom prst="line">
            <a:avLst/>
          </a:prstGeom>
          <a:noFill/>
          <a:ln w="19050">
            <a:solidFill>
              <a:schemeClr val="tx1"/>
            </a:solidFill>
            <a:round/>
            <a:headEnd/>
            <a:tailEnd/>
          </a:ln>
        </p:spPr>
        <p:txBody>
          <a:bodyPr/>
          <a:lstStyle/>
          <a:p>
            <a:endParaRPr lang="en-IN"/>
          </a:p>
        </p:txBody>
      </p:sp>
      <p:sp>
        <p:nvSpPr>
          <p:cNvPr id="30743" name="Line 23"/>
          <p:cNvSpPr>
            <a:spLocks noChangeShapeType="1"/>
          </p:cNvSpPr>
          <p:nvPr/>
        </p:nvSpPr>
        <p:spPr bwMode="auto">
          <a:xfrm flipH="1" flipV="1">
            <a:off x="8077199" y="2909888"/>
            <a:ext cx="914400" cy="442912"/>
          </a:xfrm>
          <a:prstGeom prst="line">
            <a:avLst/>
          </a:prstGeom>
          <a:noFill/>
          <a:ln w="19050">
            <a:solidFill>
              <a:schemeClr val="tx1"/>
            </a:solidFill>
            <a:round/>
            <a:headEnd/>
            <a:tailEnd/>
          </a:ln>
        </p:spPr>
        <p:txBody>
          <a:bodyPr/>
          <a:lstStyle/>
          <a:p>
            <a:endParaRPr lang="en-IN"/>
          </a:p>
        </p:txBody>
      </p:sp>
      <p:sp>
        <p:nvSpPr>
          <p:cNvPr id="30744" name="Line 24"/>
          <p:cNvSpPr>
            <a:spLocks noChangeShapeType="1"/>
          </p:cNvSpPr>
          <p:nvPr/>
        </p:nvSpPr>
        <p:spPr bwMode="auto">
          <a:xfrm flipH="1" flipV="1">
            <a:off x="8077200" y="3657600"/>
            <a:ext cx="457200" cy="260350"/>
          </a:xfrm>
          <a:prstGeom prst="line">
            <a:avLst/>
          </a:prstGeom>
          <a:noFill/>
          <a:ln w="19050">
            <a:solidFill>
              <a:schemeClr val="tx1"/>
            </a:solidFill>
            <a:round/>
            <a:headEnd/>
            <a:tailEnd/>
          </a:ln>
        </p:spPr>
        <p:txBody>
          <a:bodyPr/>
          <a:lstStyle/>
          <a:p>
            <a:endParaRPr lang="en-IN"/>
          </a:p>
        </p:txBody>
      </p:sp>
      <p:sp>
        <p:nvSpPr>
          <p:cNvPr id="30745" name="Line 25"/>
          <p:cNvSpPr>
            <a:spLocks noChangeShapeType="1"/>
          </p:cNvSpPr>
          <p:nvPr/>
        </p:nvSpPr>
        <p:spPr bwMode="auto">
          <a:xfrm flipH="1" flipV="1">
            <a:off x="7696201" y="4324350"/>
            <a:ext cx="466725" cy="266700"/>
          </a:xfrm>
          <a:prstGeom prst="line">
            <a:avLst/>
          </a:prstGeom>
          <a:noFill/>
          <a:ln w="19050">
            <a:solidFill>
              <a:schemeClr val="tx1"/>
            </a:solidFill>
            <a:round/>
            <a:headEnd/>
            <a:tailEnd/>
          </a:ln>
        </p:spPr>
        <p:txBody>
          <a:bodyPr/>
          <a:lstStyle/>
          <a:p>
            <a:endParaRPr lang="en-IN"/>
          </a:p>
        </p:txBody>
      </p:sp>
      <p:sp>
        <p:nvSpPr>
          <p:cNvPr id="30746" name="Line 26"/>
          <p:cNvSpPr>
            <a:spLocks noChangeShapeType="1"/>
          </p:cNvSpPr>
          <p:nvPr/>
        </p:nvSpPr>
        <p:spPr bwMode="auto">
          <a:xfrm>
            <a:off x="6858000" y="4876800"/>
            <a:ext cx="914400" cy="457200"/>
          </a:xfrm>
          <a:prstGeom prst="line">
            <a:avLst/>
          </a:prstGeom>
          <a:noFill/>
          <a:ln w="19050">
            <a:solidFill>
              <a:schemeClr val="tx1"/>
            </a:solidFill>
            <a:round/>
            <a:headEnd/>
            <a:tailEnd/>
          </a:ln>
        </p:spPr>
        <p:txBody>
          <a:bodyPr/>
          <a:lstStyle/>
          <a:p>
            <a:endParaRPr lang="en-IN"/>
          </a:p>
        </p:txBody>
      </p:sp>
      <p:sp>
        <p:nvSpPr>
          <p:cNvPr id="30747" name="Line 27"/>
          <p:cNvSpPr>
            <a:spLocks noChangeShapeType="1"/>
          </p:cNvSpPr>
          <p:nvPr/>
        </p:nvSpPr>
        <p:spPr bwMode="auto">
          <a:xfrm flipV="1">
            <a:off x="7759700" y="4648200"/>
            <a:ext cx="1219200" cy="685800"/>
          </a:xfrm>
          <a:prstGeom prst="line">
            <a:avLst/>
          </a:prstGeom>
          <a:noFill/>
          <a:ln w="19050">
            <a:solidFill>
              <a:schemeClr val="tx1"/>
            </a:solidFill>
            <a:round/>
            <a:headEnd/>
            <a:tailEnd/>
          </a:ln>
        </p:spPr>
        <p:txBody>
          <a:bodyPr/>
          <a:lstStyle/>
          <a:p>
            <a:endParaRPr lang="en-IN"/>
          </a:p>
        </p:txBody>
      </p:sp>
      <p:sp>
        <p:nvSpPr>
          <p:cNvPr id="30748" name="Line 28"/>
          <p:cNvSpPr>
            <a:spLocks noChangeShapeType="1"/>
          </p:cNvSpPr>
          <p:nvPr/>
        </p:nvSpPr>
        <p:spPr bwMode="auto">
          <a:xfrm flipH="1" flipV="1">
            <a:off x="7700963" y="3892550"/>
            <a:ext cx="457200" cy="260350"/>
          </a:xfrm>
          <a:prstGeom prst="line">
            <a:avLst/>
          </a:prstGeom>
          <a:noFill/>
          <a:ln w="19050">
            <a:solidFill>
              <a:schemeClr val="tx1"/>
            </a:solidFill>
            <a:round/>
            <a:headEnd/>
            <a:tailEnd/>
          </a:ln>
        </p:spPr>
        <p:txBody>
          <a:bodyPr/>
          <a:lstStyle/>
          <a:p>
            <a:endParaRPr lang="en-IN"/>
          </a:p>
        </p:txBody>
      </p:sp>
      <p:sp>
        <p:nvSpPr>
          <p:cNvPr id="30749" name="Line 29"/>
          <p:cNvSpPr>
            <a:spLocks noChangeShapeType="1"/>
          </p:cNvSpPr>
          <p:nvPr/>
        </p:nvSpPr>
        <p:spPr bwMode="auto">
          <a:xfrm rot="174440" flipH="1">
            <a:off x="7310439" y="4314826"/>
            <a:ext cx="376237" cy="250825"/>
          </a:xfrm>
          <a:prstGeom prst="line">
            <a:avLst/>
          </a:prstGeom>
          <a:noFill/>
          <a:ln w="19050">
            <a:solidFill>
              <a:schemeClr val="tx1"/>
            </a:solidFill>
            <a:round/>
            <a:headEnd/>
            <a:tailEnd/>
          </a:ln>
        </p:spPr>
        <p:txBody>
          <a:bodyPr/>
          <a:lstStyle/>
          <a:p>
            <a:endParaRPr lang="en-IN"/>
          </a:p>
        </p:txBody>
      </p:sp>
      <p:sp>
        <p:nvSpPr>
          <p:cNvPr id="30750" name="Line 30"/>
          <p:cNvSpPr>
            <a:spLocks noChangeShapeType="1"/>
          </p:cNvSpPr>
          <p:nvPr/>
        </p:nvSpPr>
        <p:spPr bwMode="auto">
          <a:xfrm rot="174440" flipH="1">
            <a:off x="7781925" y="4572001"/>
            <a:ext cx="376238" cy="250825"/>
          </a:xfrm>
          <a:prstGeom prst="line">
            <a:avLst/>
          </a:prstGeom>
          <a:noFill/>
          <a:ln w="19050">
            <a:solidFill>
              <a:schemeClr val="tx1"/>
            </a:solidFill>
            <a:round/>
            <a:headEnd/>
            <a:tailEnd/>
          </a:ln>
        </p:spPr>
        <p:txBody>
          <a:bodyPr/>
          <a:lstStyle/>
          <a:p>
            <a:endParaRPr lang="en-IN"/>
          </a:p>
        </p:txBody>
      </p:sp>
      <p:grpSp>
        <p:nvGrpSpPr>
          <p:cNvPr id="3" name="Group 31"/>
          <p:cNvGrpSpPr>
            <a:grpSpLocks/>
          </p:cNvGrpSpPr>
          <p:nvPr/>
        </p:nvGrpSpPr>
        <p:grpSpPr bwMode="auto">
          <a:xfrm>
            <a:off x="1812926" y="2438400"/>
            <a:ext cx="4200525" cy="3627438"/>
            <a:chOff x="182" y="1536"/>
            <a:chExt cx="2646" cy="2285"/>
          </a:xfrm>
        </p:grpSpPr>
        <p:grpSp>
          <p:nvGrpSpPr>
            <p:cNvPr id="6" name="Group 32"/>
            <p:cNvGrpSpPr>
              <a:grpSpLocks/>
            </p:cNvGrpSpPr>
            <p:nvPr/>
          </p:nvGrpSpPr>
          <p:grpSpPr bwMode="auto">
            <a:xfrm>
              <a:off x="668" y="1753"/>
              <a:ext cx="1440" cy="528"/>
              <a:chOff x="3648" y="2064"/>
              <a:chExt cx="1440" cy="528"/>
            </a:xfrm>
          </p:grpSpPr>
          <p:sp>
            <p:nvSpPr>
              <p:cNvPr id="30833" name="Line 33"/>
              <p:cNvSpPr>
                <a:spLocks noChangeShapeType="1"/>
              </p:cNvSpPr>
              <p:nvPr/>
            </p:nvSpPr>
            <p:spPr bwMode="auto">
              <a:xfrm>
                <a:off x="3984" y="2352"/>
                <a:ext cx="1056" cy="0"/>
              </a:xfrm>
              <a:prstGeom prst="line">
                <a:avLst/>
              </a:prstGeom>
              <a:noFill/>
              <a:ln w="9525">
                <a:solidFill>
                  <a:schemeClr val="folHlink"/>
                </a:solidFill>
                <a:round/>
                <a:headEnd/>
                <a:tailEnd/>
              </a:ln>
            </p:spPr>
            <p:txBody>
              <a:bodyPr/>
              <a:lstStyle/>
              <a:p>
                <a:endParaRPr lang="en-IN"/>
              </a:p>
            </p:txBody>
          </p:sp>
          <p:sp>
            <p:nvSpPr>
              <p:cNvPr id="30834" name="Line 34"/>
              <p:cNvSpPr>
                <a:spLocks noChangeShapeType="1"/>
              </p:cNvSpPr>
              <p:nvPr/>
            </p:nvSpPr>
            <p:spPr bwMode="auto">
              <a:xfrm>
                <a:off x="3648" y="2592"/>
                <a:ext cx="1440" cy="0"/>
              </a:xfrm>
              <a:prstGeom prst="line">
                <a:avLst/>
              </a:prstGeom>
              <a:noFill/>
              <a:ln w="9525">
                <a:solidFill>
                  <a:schemeClr val="folHlink"/>
                </a:solidFill>
                <a:round/>
                <a:headEnd/>
                <a:tailEnd/>
              </a:ln>
            </p:spPr>
            <p:txBody>
              <a:bodyPr/>
              <a:lstStyle/>
              <a:p>
                <a:endParaRPr lang="en-IN"/>
              </a:p>
            </p:txBody>
          </p:sp>
          <p:sp>
            <p:nvSpPr>
              <p:cNvPr id="30835" name="Line 35"/>
              <p:cNvSpPr>
                <a:spLocks noChangeShapeType="1"/>
              </p:cNvSpPr>
              <p:nvPr/>
            </p:nvSpPr>
            <p:spPr bwMode="auto">
              <a:xfrm>
                <a:off x="4176" y="2064"/>
                <a:ext cx="576" cy="0"/>
              </a:xfrm>
              <a:prstGeom prst="line">
                <a:avLst/>
              </a:prstGeom>
              <a:noFill/>
              <a:ln w="9525">
                <a:solidFill>
                  <a:schemeClr val="folHlink"/>
                </a:solidFill>
                <a:round/>
                <a:headEnd/>
                <a:tailEnd/>
              </a:ln>
            </p:spPr>
            <p:txBody>
              <a:bodyPr/>
              <a:lstStyle/>
              <a:p>
                <a:endParaRPr lang="en-IN"/>
              </a:p>
            </p:txBody>
          </p:sp>
        </p:grpSp>
        <p:grpSp>
          <p:nvGrpSpPr>
            <p:cNvPr id="7" name="Group 36"/>
            <p:cNvGrpSpPr>
              <a:grpSpLocks/>
            </p:cNvGrpSpPr>
            <p:nvPr/>
          </p:nvGrpSpPr>
          <p:grpSpPr bwMode="auto">
            <a:xfrm>
              <a:off x="524" y="1945"/>
              <a:ext cx="816" cy="1104"/>
              <a:chOff x="3504" y="2256"/>
              <a:chExt cx="816" cy="1104"/>
            </a:xfrm>
          </p:grpSpPr>
          <p:sp>
            <p:nvSpPr>
              <p:cNvPr id="30829" name="Line 37"/>
              <p:cNvSpPr>
                <a:spLocks noChangeShapeType="1"/>
              </p:cNvSpPr>
              <p:nvPr/>
            </p:nvSpPr>
            <p:spPr bwMode="auto">
              <a:xfrm>
                <a:off x="4032" y="2256"/>
                <a:ext cx="0" cy="1104"/>
              </a:xfrm>
              <a:prstGeom prst="line">
                <a:avLst/>
              </a:prstGeom>
              <a:noFill/>
              <a:ln w="9525">
                <a:solidFill>
                  <a:schemeClr val="folHlink"/>
                </a:solidFill>
                <a:round/>
                <a:headEnd/>
                <a:tailEnd/>
              </a:ln>
            </p:spPr>
            <p:txBody>
              <a:bodyPr/>
              <a:lstStyle/>
              <a:p>
                <a:endParaRPr lang="en-IN"/>
              </a:p>
            </p:txBody>
          </p:sp>
          <p:sp>
            <p:nvSpPr>
              <p:cNvPr id="30830" name="Line 38"/>
              <p:cNvSpPr>
                <a:spLocks noChangeShapeType="1"/>
              </p:cNvSpPr>
              <p:nvPr/>
            </p:nvSpPr>
            <p:spPr bwMode="auto">
              <a:xfrm>
                <a:off x="3744" y="2496"/>
                <a:ext cx="0" cy="864"/>
              </a:xfrm>
              <a:prstGeom prst="line">
                <a:avLst/>
              </a:prstGeom>
              <a:noFill/>
              <a:ln w="9525">
                <a:solidFill>
                  <a:schemeClr val="folHlink"/>
                </a:solidFill>
                <a:round/>
                <a:headEnd/>
                <a:tailEnd/>
              </a:ln>
            </p:spPr>
            <p:txBody>
              <a:bodyPr/>
              <a:lstStyle/>
              <a:p>
                <a:endParaRPr lang="en-IN"/>
              </a:p>
            </p:txBody>
          </p:sp>
          <p:sp>
            <p:nvSpPr>
              <p:cNvPr id="30831" name="Line 39"/>
              <p:cNvSpPr>
                <a:spLocks noChangeShapeType="1"/>
              </p:cNvSpPr>
              <p:nvPr/>
            </p:nvSpPr>
            <p:spPr bwMode="auto">
              <a:xfrm>
                <a:off x="3504" y="2784"/>
                <a:ext cx="0" cy="336"/>
              </a:xfrm>
              <a:prstGeom prst="line">
                <a:avLst/>
              </a:prstGeom>
              <a:noFill/>
              <a:ln w="9525">
                <a:solidFill>
                  <a:schemeClr val="folHlink"/>
                </a:solidFill>
                <a:round/>
                <a:headEnd/>
                <a:tailEnd/>
              </a:ln>
            </p:spPr>
            <p:txBody>
              <a:bodyPr/>
              <a:lstStyle/>
              <a:p>
                <a:endParaRPr lang="en-IN"/>
              </a:p>
            </p:txBody>
          </p:sp>
          <p:sp>
            <p:nvSpPr>
              <p:cNvPr id="30832" name="Line 40"/>
              <p:cNvSpPr>
                <a:spLocks noChangeShapeType="1"/>
              </p:cNvSpPr>
              <p:nvPr/>
            </p:nvSpPr>
            <p:spPr bwMode="auto">
              <a:xfrm>
                <a:off x="4320" y="2736"/>
                <a:ext cx="0" cy="336"/>
              </a:xfrm>
              <a:prstGeom prst="line">
                <a:avLst/>
              </a:prstGeom>
              <a:noFill/>
              <a:ln w="9525">
                <a:solidFill>
                  <a:schemeClr val="folHlink"/>
                </a:solidFill>
                <a:round/>
                <a:headEnd/>
                <a:tailEnd/>
              </a:ln>
            </p:spPr>
            <p:txBody>
              <a:bodyPr/>
              <a:lstStyle/>
              <a:p>
                <a:endParaRPr lang="en-IN"/>
              </a:p>
            </p:txBody>
          </p:sp>
        </p:grpSp>
        <p:grpSp>
          <p:nvGrpSpPr>
            <p:cNvPr id="8" name="Group 41"/>
            <p:cNvGrpSpPr>
              <a:grpSpLocks/>
            </p:cNvGrpSpPr>
            <p:nvPr/>
          </p:nvGrpSpPr>
          <p:grpSpPr bwMode="auto">
            <a:xfrm>
              <a:off x="524" y="2713"/>
              <a:ext cx="816" cy="660"/>
              <a:chOff x="3504" y="3024"/>
              <a:chExt cx="816" cy="660"/>
            </a:xfrm>
          </p:grpSpPr>
          <p:sp>
            <p:nvSpPr>
              <p:cNvPr id="30822" name="Line 42"/>
              <p:cNvSpPr>
                <a:spLocks noChangeShapeType="1"/>
              </p:cNvSpPr>
              <p:nvPr/>
            </p:nvSpPr>
            <p:spPr bwMode="auto">
              <a:xfrm>
                <a:off x="3504" y="3024"/>
                <a:ext cx="0" cy="654"/>
              </a:xfrm>
              <a:prstGeom prst="line">
                <a:avLst/>
              </a:prstGeom>
              <a:noFill/>
              <a:ln w="28575">
                <a:solidFill>
                  <a:schemeClr val="tx1"/>
                </a:solidFill>
                <a:round/>
                <a:headEnd/>
                <a:tailEnd/>
              </a:ln>
            </p:spPr>
            <p:txBody>
              <a:bodyPr/>
              <a:lstStyle/>
              <a:p>
                <a:endParaRPr lang="en-IN"/>
              </a:p>
            </p:txBody>
          </p:sp>
          <p:sp>
            <p:nvSpPr>
              <p:cNvPr id="4" name="Line 43"/>
              <p:cNvSpPr>
                <a:spLocks noChangeShapeType="1"/>
              </p:cNvSpPr>
              <p:nvPr/>
            </p:nvSpPr>
            <p:spPr bwMode="auto">
              <a:xfrm>
                <a:off x="4320" y="3024"/>
                <a:ext cx="0" cy="654"/>
              </a:xfrm>
              <a:prstGeom prst="line">
                <a:avLst/>
              </a:prstGeom>
              <a:noFill/>
              <a:ln w="28575">
                <a:solidFill>
                  <a:schemeClr val="tx1"/>
                </a:solidFill>
                <a:round/>
                <a:headEnd/>
                <a:tailEnd/>
              </a:ln>
            </p:spPr>
            <p:txBody>
              <a:bodyPr/>
              <a:lstStyle/>
              <a:p>
                <a:endParaRPr lang="en-IN"/>
              </a:p>
            </p:txBody>
          </p:sp>
          <p:sp>
            <p:nvSpPr>
              <p:cNvPr id="5" name="Line 44"/>
              <p:cNvSpPr>
                <a:spLocks noChangeShapeType="1"/>
              </p:cNvSpPr>
              <p:nvPr/>
            </p:nvSpPr>
            <p:spPr bwMode="auto">
              <a:xfrm>
                <a:off x="3504" y="3024"/>
                <a:ext cx="816" cy="0"/>
              </a:xfrm>
              <a:prstGeom prst="line">
                <a:avLst/>
              </a:prstGeom>
              <a:noFill/>
              <a:ln w="28575">
                <a:solidFill>
                  <a:schemeClr val="tx1"/>
                </a:solidFill>
                <a:round/>
                <a:headEnd/>
                <a:tailEnd/>
              </a:ln>
            </p:spPr>
            <p:txBody>
              <a:bodyPr/>
              <a:lstStyle/>
              <a:p>
                <a:endParaRPr lang="en-IN"/>
              </a:p>
            </p:txBody>
          </p:sp>
          <p:sp>
            <p:nvSpPr>
              <p:cNvPr id="30825" name="Line 45"/>
              <p:cNvSpPr>
                <a:spLocks noChangeShapeType="1"/>
              </p:cNvSpPr>
              <p:nvPr/>
            </p:nvSpPr>
            <p:spPr bwMode="auto">
              <a:xfrm>
                <a:off x="3504" y="3264"/>
                <a:ext cx="528" cy="0"/>
              </a:xfrm>
              <a:prstGeom prst="line">
                <a:avLst/>
              </a:prstGeom>
              <a:noFill/>
              <a:ln w="28575">
                <a:solidFill>
                  <a:schemeClr val="tx1"/>
                </a:solidFill>
                <a:round/>
                <a:headEnd/>
                <a:tailEnd/>
              </a:ln>
            </p:spPr>
            <p:txBody>
              <a:bodyPr/>
              <a:lstStyle/>
              <a:p>
                <a:endParaRPr lang="en-IN"/>
              </a:p>
            </p:txBody>
          </p:sp>
          <p:sp>
            <p:nvSpPr>
              <p:cNvPr id="30826" name="Line 46"/>
              <p:cNvSpPr>
                <a:spLocks noChangeShapeType="1"/>
              </p:cNvSpPr>
              <p:nvPr/>
            </p:nvSpPr>
            <p:spPr bwMode="auto">
              <a:xfrm>
                <a:off x="4032" y="3252"/>
                <a:ext cx="0" cy="432"/>
              </a:xfrm>
              <a:prstGeom prst="line">
                <a:avLst/>
              </a:prstGeom>
              <a:noFill/>
              <a:ln w="28575">
                <a:solidFill>
                  <a:schemeClr val="tx1"/>
                </a:solidFill>
                <a:round/>
                <a:headEnd/>
                <a:tailEnd/>
              </a:ln>
            </p:spPr>
            <p:txBody>
              <a:bodyPr/>
              <a:lstStyle/>
              <a:p>
                <a:endParaRPr lang="en-IN"/>
              </a:p>
            </p:txBody>
          </p:sp>
          <p:sp>
            <p:nvSpPr>
              <p:cNvPr id="30827" name="Line 47"/>
              <p:cNvSpPr>
                <a:spLocks noChangeShapeType="1"/>
              </p:cNvSpPr>
              <p:nvPr/>
            </p:nvSpPr>
            <p:spPr bwMode="auto">
              <a:xfrm>
                <a:off x="3504" y="3672"/>
                <a:ext cx="816" cy="0"/>
              </a:xfrm>
              <a:prstGeom prst="line">
                <a:avLst/>
              </a:prstGeom>
              <a:noFill/>
              <a:ln w="28575">
                <a:solidFill>
                  <a:schemeClr val="tx1"/>
                </a:solidFill>
                <a:round/>
                <a:headEnd/>
                <a:tailEnd/>
              </a:ln>
            </p:spPr>
            <p:txBody>
              <a:bodyPr/>
              <a:lstStyle/>
              <a:p>
                <a:endParaRPr lang="en-IN"/>
              </a:p>
            </p:txBody>
          </p:sp>
          <p:sp>
            <p:nvSpPr>
              <p:cNvPr id="30828" name="Line 48"/>
              <p:cNvSpPr>
                <a:spLocks noChangeShapeType="1"/>
              </p:cNvSpPr>
              <p:nvPr/>
            </p:nvSpPr>
            <p:spPr bwMode="auto">
              <a:xfrm>
                <a:off x="3744" y="3252"/>
                <a:ext cx="0" cy="432"/>
              </a:xfrm>
              <a:prstGeom prst="line">
                <a:avLst/>
              </a:prstGeom>
              <a:noFill/>
              <a:ln w="28575">
                <a:solidFill>
                  <a:schemeClr val="tx1"/>
                </a:solidFill>
                <a:round/>
                <a:headEnd/>
                <a:tailEnd/>
              </a:ln>
            </p:spPr>
            <p:txBody>
              <a:bodyPr/>
              <a:lstStyle/>
              <a:p>
                <a:endParaRPr lang="en-IN"/>
              </a:p>
            </p:txBody>
          </p:sp>
        </p:grpSp>
        <p:sp>
          <p:nvSpPr>
            <p:cNvPr id="30768" name="Text Box 49"/>
            <p:cNvSpPr txBox="1">
              <a:spLocks noChangeArrowheads="1"/>
            </p:cNvSpPr>
            <p:nvPr/>
          </p:nvSpPr>
          <p:spPr bwMode="auto">
            <a:xfrm>
              <a:off x="544" y="1536"/>
              <a:ext cx="742" cy="173"/>
            </a:xfrm>
            <a:prstGeom prst="rect">
              <a:avLst/>
            </a:prstGeom>
            <a:noFill/>
            <a:ln w="9525">
              <a:noFill/>
              <a:miter lim="800000"/>
              <a:headEnd/>
              <a:tailEnd/>
            </a:ln>
          </p:spPr>
          <p:txBody>
            <a:bodyPr wrap="none">
              <a:spAutoFit/>
            </a:bodyPr>
            <a:lstStyle/>
            <a:p>
              <a:r>
                <a:rPr lang="en-US" sz="1200" b="1" u="sng">
                  <a:latin typeface="Times New Roman" charset="0"/>
                </a:rPr>
                <a:t>FRONT VIEW</a:t>
              </a:r>
            </a:p>
          </p:txBody>
        </p:sp>
        <p:sp>
          <p:nvSpPr>
            <p:cNvPr id="30769" name="Text Box 50"/>
            <p:cNvSpPr txBox="1">
              <a:spLocks noChangeArrowheads="1"/>
            </p:cNvSpPr>
            <p:nvPr/>
          </p:nvSpPr>
          <p:spPr bwMode="auto">
            <a:xfrm>
              <a:off x="576" y="3648"/>
              <a:ext cx="604" cy="173"/>
            </a:xfrm>
            <a:prstGeom prst="rect">
              <a:avLst/>
            </a:prstGeom>
            <a:noFill/>
            <a:ln w="9525">
              <a:noFill/>
              <a:miter lim="800000"/>
              <a:headEnd/>
              <a:tailEnd/>
            </a:ln>
          </p:spPr>
          <p:txBody>
            <a:bodyPr wrap="none">
              <a:spAutoFit/>
            </a:bodyPr>
            <a:lstStyle/>
            <a:p>
              <a:r>
                <a:rPr lang="en-US" sz="1200" b="1" u="sng">
                  <a:latin typeface="Times New Roman" charset="0"/>
                </a:rPr>
                <a:t>TOP VIEW</a:t>
              </a:r>
            </a:p>
          </p:txBody>
        </p:sp>
        <p:sp>
          <p:nvSpPr>
            <p:cNvPr id="30770" name="Text Box 51"/>
            <p:cNvSpPr txBox="1">
              <a:spLocks noChangeArrowheads="1"/>
            </p:cNvSpPr>
            <p:nvPr/>
          </p:nvSpPr>
          <p:spPr bwMode="auto">
            <a:xfrm>
              <a:off x="1544" y="1538"/>
              <a:ext cx="816" cy="173"/>
            </a:xfrm>
            <a:prstGeom prst="rect">
              <a:avLst/>
            </a:prstGeom>
            <a:noFill/>
            <a:ln w="9525">
              <a:noFill/>
              <a:miter lim="800000"/>
              <a:headEnd/>
              <a:tailEnd/>
            </a:ln>
          </p:spPr>
          <p:txBody>
            <a:bodyPr wrap="none">
              <a:spAutoFit/>
            </a:bodyPr>
            <a:lstStyle/>
            <a:p>
              <a:r>
                <a:rPr lang="en-US" sz="1200" b="1" u="sng">
                  <a:latin typeface="Times New Roman" charset="0"/>
                </a:rPr>
                <a:t>L.H.SIDE VIEW</a:t>
              </a:r>
            </a:p>
          </p:txBody>
        </p:sp>
        <p:grpSp>
          <p:nvGrpSpPr>
            <p:cNvPr id="9" name="Group 52"/>
            <p:cNvGrpSpPr>
              <a:grpSpLocks/>
            </p:cNvGrpSpPr>
            <p:nvPr/>
          </p:nvGrpSpPr>
          <p:grpSpPr bwMode="auto">
            <a:xfrm>
              <a:off x="524" y="1753"/>
              <a:ext cx="816" cy="768"/>
              <a:chOff x="3504" y="2064"/>
              <a:chExt cx="816" cy="768"/>
            </a:xfrm>
          </p:grpSpPr>
          <p:sp>
            <p:nvSpPr>
              <p:cNvPr id="30814" name="Line 53"/>
              <p:cNvSpPr>
                <a:spLocks noChangeShapeType="1"/>
              </p:cNvSpPr>
              <p:nvPr/>
            </p:nvSpPr>
            <p:spPr bwMode="auto">
              <a:xfrm>
                <a:off x="3504" y="2064"/>
                <a:ext cx="0" cy="768"/>
              </a:xfrm>
              <a:prstGeom prst="line">
                <a:avLst/>
              </a:prstGeom>
              <a:noFill/>
              <a:ln w="28575">
                <a:solidFill>
                  <a:schemeClr val="tx1"/>
                </a:solidFill>
                <a:round/>
                <a:headEnd/>
                <a:tailEnd/>
              </a:ln>
            </p:spPr>
            <p:txBody>
              <a:bodyPr/>
              <a:lstStyle/>
              <a:p>
                <a:endParaRPr lang="en-IN"/>
              </a:p>
            </p:txBody>
          </p:sp>
          <p:sp>
            <p:nvSpPr>
              <p:cNvPr id="30815" name="Line 54"/>
              <p:cNvSpPr>
                <a:spLocks noChangeShapeType="1"/>
              </p:cNvSpPr>
              <p:nvPr/>
            </p:nvSpPr>
            <p:spPr bwMode="auto">
              <a:xfrm>
                <a:off x="3504" y="2064"/>
                <a:ext cx="816" cy="0"/>
              </a:xfrm>
              <a:prstGeom prst="line">
                <a:avLst/>
              </a:prstGeom>
              <a:noFill/>
              <a:ln w="28575">
                <a:solidFill>
                  <a:schemeClr val="tx1"/>
                </a:solidFill>
                <a:round/>
                <a:headEnd/>
                <a:tailEnd/>
              </a:ln>
            </p:spPr>
            <p:txBody>
              <a:bodyPr/>
              <a:lstStyle/>
              <a:p>
                <a:endParaRPr lang="en-IN"/>
              </a:p>
            </p:txBody>
          </p:sp>
          <p:sp>
            <p:nvSpPr>
              <p:cNvPr id="30816" name="Line 55"/>
              <p:cNvSpPr>
                <a:spLocks noChangeShapeType="1"/>
              </p:cNvSpPr>
              <p:nvPr/>
            </p:nvSpPr>
            <p:spPr bwMode="auto">
              <a:xfrm>
                <a:off x="4320" y="2064"/>
                <a:ext cx="0" cy="768"/>
              </a:xfrm>
              <a:prstGeom prst="line">
                <a:avLst/>
              </a:prstGeom>
              <a:noFill/>
              <a:ln w="28575">
                <a:solidFill>
                  <a:schemeClr val="tx1"/>
                </a:solidFill>
                <a:round/>
                <a:headEnd/>
                <a:tailEnd/>
              </a:ln>
            </p:spPr>
            <p:txBody>
              <a:bodyPr/>
              <a:lstStyle/>
              <a:p>
                <a:endParaRPr lang="en-IN"/>
              </a:p>
            </p:txBody>
          </p:sp>
          <p:sp>
            <p:nvSpPr>
              <p:cNvPr id="30817" name="Line 56"/>
              <p:cNvSpPr>
                <a:spLocks noChangeShapeType="1"/>
              </p:cNvSpPr>
              <p:nvPr/>
            </p:nvSpPr>
            <p:spPr bwMode="auto">
              <a:xfrm>
                <a:off x="4032" y="2064"/>
                <a:ext cx="0" cy="288"/>
              </a:xfrm>
              <a:prstGeom prst="line">
                <a:avLst/>
              </a:prstGeom>
              <a:noFill/>
              <a:ln w="28575">
                <a:solidFill>
                  <a:schemeClr val="tx1"/>
                </a:solidFill>
                <a:round/>
                <a:headEnd/>
                <a:tailEnd/>
              </a:ln>
            </p:spPr>
            <p:txBody>
              <a:bodyPr/>
              <a:lstStyle/>
              <a:p>
                <a:endParaRPr lang="en-IN"/>
              </a:p>
            </p:txBody>
          </p:sp>
          <p:sp>
            <p:nvSpPr>
              <p:cNvPr id="30818" name="Line 57"/>
              <p:cNvSpPr>
                <a:spLocks noChangeShapeType="1"/>
              </p:cNvSpPr>
              <p:nvPr/>
            </p:nvSpPr>
            <p:spPr bwMode="auto">
              <a:xfrm flipH="1">
                <a:off x="3744" y="2352"/>
                <a:ext cx="288" cy="0"/>
              </a:xfrm>
              <a:prstGeom prst="line">
                <a:avLst/>
              </a:prstGeom>
              <a:noFill/>
              <a:ln w="28575">
                <a:solidFill>
                  <a:schemeClr val="tx1"/>
                </a:solidFill>
                <a:round/>
                <a:headEnd/>
                <a:tailEnd/>
              </a:ln>
            </p:spPr>
            <p:txBody>
              <a:bodyPr/>
              <a:lstStyle/>
              <a:p>
                <a:endParaRPr lang="en-IN"/>
              </a:p>
            </p:txBody>
          </p:sp>
          <p:sp>
            <p:nvSpPr>
              <p:cNvPr id="30819" name="Line 58"/>
              <p:cNvSpPr>
                <a:spLocks noChangeShapeType="1"/>
              </p:cNvSpPr>
              <p:nvPr/>
            </p:nvSpPr>
            <p:spPr bwMode="auto">
              <a:xfrm>
                <a:off x="3744" y="2352"/>
                <a:ext cx="0" cy="240"/>
              </a:xfrm>
              <a:prstGeom prst="line">
                <a:avLst/>
              </a:prstGeom>
              <a:noFill/>
              <a:ln w="28575">
                <a:solidFill>
                  <a:schemeClr val="tx1"/>
                </a:solidFill>
                <a:round/>
                <a:headEnd/>
                <a:tailEnd/>
              </a:ln>
            </p:spPr>
            <p:txBody>
              <a:bodyPr/>
              <a:lstStyle/>
              <a:p>
                <a:endParaRPr lang="en-IN"/>
              </a:p>
            </p:txBody>
          </p:sp>
          <p:sp>
            <p:nvSpPr>
              <p:cNvPr id="30820" name="Line 59"/>
              <p:cNvSpPr>
                <a:spLocks noChangeShapeType="1"/>
              </p:cNvSpPr>
              <p:nvPr/>
            </p:nvSpPr>
            <p:spPr bwMode="auto">
              <a:xfrm flipH="1">
                <a:off x="3504" y="2592"/>
                <a:ext cx="240" cy="0"/>
              </a:xfrm>
              <a:prstGeom prst="line">
                <a:avLst/>
              </a:prstGeom>
              <a:noFill/>
              <a:ln w="28575">
                <a:solidFill>
                  <a:schemeClr val="tx1"/>
                </a:solidFill>
                <a:round/>
                <a:headEnd/>
                <a:tailEnd/>
              </a:ln>
            </p:spPr>
            <p:txBody>
              <a:bodyPr/>
              <a:lstStyle/>
              <a:p>
                <a:endParaRPr lang="en-IN"/>
              </a:p>
            </p:txBody>
          </p:sp>
          <p:sp>
            <p:nvSpPr>
              <p:cNvPr id="30821" name="Line 60"/>
              <p:cNvSpPr>
                <a:spLocks noChangeShapeType="1"/>
              </p:cNvSpPr>
              <p:nvPr/>
            </p:nvSpPr>
            <p:spPr bwMode="auto">
              <a:xfrm>
                <a:off x="3504" y="2832"/>
                <a:ext cx="816" cy="0"/>
              </a:xfrm>
              <a:prstGeom prst="line">
                <a:avLst/>
              </a:prstGeom>
              <a:noFill/>
              <a:ln w="28575">
                <a:solidFill>
                  <a:schemeClr val="tx1"/>
                </a:solidFill>
                <a:round/>
                <a:headEnd/>
                <a:tailEnd/>
              </a:ln>
            </p:spPr>
            <p:txBody>
              <a:bodyPr/>
              <a:lstStyle/>
              <a:p>
                <a:endParaRPr lang="en-IN"/>
              </a:p>
            </p:txBody>
          </p:sp>
        </p:grpSp>
        <p:grpSp>
          <p:nvGrpSpPr>
            <p:cNvPr id="10" name="Group 61"/>
            <p:cNvGrpSpPr>
              <a:grpSpLocks/>
            </p:cNvGrpSpPr>
            <p:nvPr/>
          </p:nvGrpSpPr>
          <p:grpSpPr bwMode="auto">
            <a:xfrm>
              <a:off x="1628" y="1753"/>
              <a:ext cx="672" cy="768"/>
              <a:chOff x="4608" y="2064"/>
              <a:chExt cx="672" cy="768"/>
            </a:xfrm>
          </p:grpSpPr>
          <p:sp>
            <p:nvSpPr>
              <p:cNvPr id="30807" name="Line 62"/>
              <p:cNvSpPr>
                <a:spLocks noChangeShapeType="1"/>
              </p:cNvSpPr>
              <p:nvPr/>
            </p:nvSpPr>
            <p:spPr bwMode="auto">
              <a:xfrm>
                <a:off x="4608" y="2064"/>
                <a:ext cx="0" cy="768"/>
              </a:xfrm>
              <a:prstGeom prst="line">
                <a:avLst/>
              </a:prstGeom>
              <a:noFill/>
              <a:ln w="28575">
                <a:solidFill>
                  <a:schemeClr val="tx1"/>
                </a:solidFill>
                <a:round/>
                <a:headEnd/>
                <a:tailEnd/>
              </a:ln>
            </p:spPr>
            <p:txBody>
              <a:bodyPr/>
              <a:lstStyle/>
              <a:p>
                <a:endParaRPr lang="en-IN"/>
              </a:p>
            </p:txBody>
          </p:sp>
          <p:sp>
            <p:nvSpPr>
              <p:cNvPr id="30808" name="Line 63"/>
              <p:cNvSpPr>
                <a:spLocks noChangeShapeType="1"/>
              </p:cNvSpPr>
              <p:nvPr/>
            </p:nvSpPr>
            <p:spPr bwMode="auto">
              <a:xfrm>
                <a:off x="4608" y="2064"/>
                <a:ext cx="672" cy="0"/>
              </a:xfrm>
              <a:prstGeom prst="line">
                <a:avLst/>
              </a:prstGeom>
              <a:noFill/>
              <a:ln w="28575">
                <a:solidFill>
                  <a:schemeClr val="tx1"/>
                </a:solidFill>
                <a:round/>
                <a:headEnd/>
                <a:tailEnd/>
              </a:ln>
            </p:spPr>
            <p:txBody>
              <a:bodyPr/>
              <a:lstStyle/>
              <a:p>
                <a:endParaRPr lang="en-IN"/>
              </a:p>
            </p:txBody>
          </p:sp>
          <p:sp>
            <p:nvSpPr>
              <p:cNvPr id="30809" name="Line 64"/>
              <p:cNvSpPr>
                <a:spLocks noChangeShapeType="1"/>
              </p:cNvSpPr>
              <p:nvPr/>
            </p:nvSpPr>
            <p:spPr bwMode="auto">
              <a:xfrm>
                <a:off x="4896" y="2064"/>
                <a:ext cx="0" cy="528"/>
              </a:xfrm>
              <a:prstGeom prst="line">
                <a:avLst/>
              </a:prstGeom>
              <a:noFill/>
              <a:ln w="28575">
                <a:solidFill>
                  <a:schemeClr val="tx1"/>
                </a:solidFill>
                <a:round/>
                <a:headEnd/>
                <a:tailEnd/>
              </a:ln>
            </p:spPr>
            <p:txBody>
              <a:bodyPr/>
              <a:lstStyle/>
              <a:p>
                <a:endParaRPr lang="en-IN"/>
              </a:p>
            </p:txBody>
          </p:sp>
          <p:sp>
            <p:nvSpPr>
              <p:cNvPr id="30810" name="Line 65"/>
              <p:cNvSpPr>
                <a:spLocks noChangeShapeType="1"/>
              </p:cNvSpPr>
              <p:nvPr/>
            </p:nvSpPr>
            <p:spPr bwMode="auto">
              <a:xfrm>
                <a:off x="4896" y="2592"/>
                <a:ext cx="384" cy="0"/>
              </a:xfrm>
              <a:prstGeom prst="line">
                <a:avLst/>
              </a:prstGeom>
              <a:noFill/>
              <a:ln w="28575">
                <a:solidFill>
                  <a:schemeClr val="tx1"/>
                </a:solidFill>
                <a:round/>
                <a:headEnd/>
                <a:tailEnd/>
              </a:ln>
            </p:spPr>
            <p:txBody>
              <a:bodyPr/>
              <a:lstStyle/>
              <a:p>
                <a:endParaRPr lang="en-IN"/>
              </a:p>
            </p:txBody>
          </p:sp>
          <p:sp>
            <p:nvSpPr>
              <p:cNvPr id="30811" name="Line 66"/>
              <p:cNvSpPr>
                <a:spLocks noChangeShapeType="1"/>
              </p:cNvSpPr>
              <p:nvPr/>
            </p:nvSpPr>
            <p:spPr bwMode="auto">
              <a:xfrm>
                <a:off x="5280" y="2064"/>
                <a:ext cx="0" cy="768"/>
              </a:xfrm>
              <a:prstGeom prst="line">
                <a:avLst/>
              </a:prstGeom>
              <a:noFill/>
              <a:ln w="28575">
                <a:solidFill>
                  <a:schemeClr val="tx1"/>
                </a:solidFill>
                <a:round/>
                <a:headEnd/>
                <a:tailEnd/>
              </a:ln>
            </p:spPr>
            <p:txBody>
              <a:bodyPr/>
              <a:lstStyle/>
              <a:p>
                <a:endParaRPr lang="en-IN"/>
              </a:p>
            </p:txBody>
          </p:sp>
          <p:sp>
            <p:nvSpPr>
              <p:cNvPr id="30812" name="Line 67"/>
              <p:cNvSpPr>
                <a:spLocks noChangeShapeType="1"/>
              </p:cNvSpPr>
              <p:nvPr/>
            </p:nvSpPr>
            <p:spPr bwMode="auto">
              <a:xfrm>
                <a:off x="4896" y="2352"/>
                <a:ext cx="384" cy="0"/>
              </a:xfrm>
              <a:prstGeom prst="line">
                <a:avLst/>
              </a:prstGeom>
              <a:noFill/>
              <a:ln w="28575">
                <a:solidFill>
                  <a:schemeClr val="tx1"/>
                </a:solidFill>
                <a:round/>
                <a:headEnd/>
                <a:tailEnd/>
              </a:ln>
            </p:spPr>
            <p:txBody>
              <a:bodyPr/>
              <a:lstStyle/>
              <a:p>
                <a:endParaRPr lang="en-IN"/>
              </a:p>
            </p:txBody>
          </p:sp>
          <p:sp>
            <p:nvSpPr>
              <p:cNvPr id="30813" name="Line 68"/>
              <p:cNvSpPr>
                <a:spLocks noChangeShapeType="1"/>
              </p:cNvSpPr>
              <p:nvPr/>
            </p:nvSpPr>
            <p:spPr bwMode="auto">
              <a:xfrm>
                <a:off x="4608" y="2832"/>
                <a:ext cx="672" cy="0"/>
              </a:xfrm>
              <a:prstGeom prst="line">
                <a:avLst/>
              </a:prstGeom>
              <a:noFill/>
              <a:ln w="28575">
                <a:solidFill>
                  <a:schemeClr val="tx1"/>
                </a:solidFill>
                <a:round/>
                <a:headEnd/>
                <a:tailEnd/>
              </a:ln>
            </p:spPr>
            <p:txBody>
              <a:bodyPr/>
              <a:lstStyle/>
              <a:p>
                <a:endParaRPr lang="en-IN"/>
              </a:p>
            </p:txBody>
          </p:sp>
        </p:grpSp>
        <p:grpSp>
          <p:nvGrpSpPr>
            <p:cNvPr id="11" name="Group 69"/>
            <p:cNvGrpSpPr>
              <a:grpSpLocks/>
            </p:cNvGrpSpPr>
            <p:nvPr/>
          </p:nvGrpSpPr>
          <p:grpSpPr bwMode="auto">
            <a:xfrm>
              <a:off x="240" y="2352"/>
              <a:ext cx="2588" cy="231"/>
              <a:chOff x="3014" y="2664"/>
              <a:chExt cx="2588" cy="231"/>
            </a:xfrm>
          </p:grpSpPr>
          <p:sp>
            <p:nvSpPr>
              <p:cNvPr id="30804" name="Line 70"/>
              <p:cNvSpPr>
                <a:spLocks noChangeShapeType="1"/>
              </p:cNvSpPr>
              <p:nvPr/>
            </p:nvSpPr>
            <p:spPr bwMode="auto">
              <a:xfrm>
                <a:off x="3168" y="2832"/>
                <a:ext cx="2304" cy="0"/>
              </a:xfrm>
              <a:prstGeom prst="line">
                <a:avLst/>
              </a:prstGeom>
              <a:noFill/>
              <a:ln w="9525">
                <a:solidFill>
                  <a:schemeClr val="tx1"/>
                </a:solidFill>
                <a:round/>
                <a:headEnd/>
                <a:tailEnd/>
              </a:ln>
            </p:spPr>
            <p:txBody>
              <a:bodyPr/>
              <a:lstStyle/>
              <a:p>
                <a:endParaRPr lang="en-IN"/>
              </a:p>
            </p:txBody>
          </p:sp>
          <p:sp>
            <p:nvSpPr>
              <p:cNvPr id="30805" name="Text Box 71"/>
              <p:cNvSpPr txBox="1">
                <a:spLocks noChangeArrowheads="1"/>
              </p:cNvSpPr>
              <p:nvPr/>
            </p:nvSpPr>
            <p:spPr bwMode="auto">
              <a:xfrm>
                <a:off x="3014" y="2664"/>
                <a:ext cx="188" cy="231"/>
              </a:xfrm>
              <a:prstGeom prst="rect">
                <a:avLst/>
              </a:prstGeom>
              <a:noFill/>
              <a:ln w="9525">
                <a:noFill/>
                <a:miter lim="800000"/>
                <a:headEnd/>
                <a:tailEnd/>
              </a:ln>
            </p:spPr>
            <p:txBody>
              <a:bodyPr wrap="none">
                <a:spAutoFit/>
              </a:bodyPr>
              <a:lstStyle/>
              <a:p>
                <a:r>
                  <a:rPr lang="en-US">
                    <a:latin typeface="Times New Roman" charset="0"/>
                  </a:rPr>
                  <a:t>x</a:t>
                </a:r>
              </a:p>
            </p:txBody>
          </p:sp>
          <p:sp>
            <p:nvSpPr>
              <p:cNvPr id="30806" name="Text Box 72"/>
              <p:cNvSpPr txBox="1">
                <a:spLocks noChangeArrowheads="1"/>
              </p:cNvSpPr>
              <p:nvPr/>
            </p:nvSpPr>
            <p:spPr bwMode="auto">
              <a:xfrm>
                <a:off x="5414" y="2664"/>
                <a:ext cx="188" cy="231"/>
              </a:xfrm>
              <a:prstGeom prst="rect">
                <a:avLst/>
              </a:prstGeom>
              <a:noFill/>
              <a:ln w="9525">
                <a:noFill/>
                <a:miter lim="800000"/>
                <a:headEnd/>
                <a:tailEnd/>
              </a:ln>
            </p:spPr>
            <p:txBody>
              <a:bodyPr wrap="none">
                <a:spAutoFit/>
              </a:bodyPr>
              <a:lstStyle/>
              <a:p>
                <a:r>
                  <a:rPr lang="en-US">
                    <a:latin typeface="Times New Roman" charset="0"/>
                  </a:rPr>
                  <a:t>y</a:t>
                </a:r>
              </a:p>
            </p:txBody>
          </p:sp>
        </p:grpSp>
        <p:sp>
          <p:nvSpPr>
            <p:cNvPr id="30774" name="Line 73"/>
            <p:cNvSpPr>
              <a:spLocks noChangeShapeType="1"/>
            </p:cNvSpPr>
            <p:nvPr/>
          </p:nvSpPr>
          <p:spPr bwMode="auto">
            <a:xfrm>
              <a:off x="2416" y="1752"/>
              <a:ext cx="288" cy="0"/>
            </a:xfrm>
            <a:prstGeom prst="line">
              <a:avLst/>
            </a:prstGeom>
            <a:noFill/>
            <a:ln w="9525">
              <a:solidFill>
                <a:schemeClr val="tx1"/>
              </a:solidFill>
              <a:round/>
              <a:headEnd/>
              <a:tailEnd/>
            </a:ln>
          </p:spPr>
          <p:txBody>
            <a:bodyPr/>
            <a:lstStyle/>
            <a:p>
              <a:endParaRPr lang="en-IN"/>
            </a:p>
          </p:txBody>
        </p:sp>
        <p:sp>
          <p:nvSpPr>
            <p:cNvPr id="30775" name="Line 74"/>
            <p:cNvSpPr>
              <a:spLocks noChangeShapeType="1"/>
            </p:cNvSpPr>
            <p:nvPr/>
          </p:nvSpPr>
          <p:spPr bwMode="auto">
            <a:xfrm>
              <a:off x="2416" y="2032"/>
              <a:ext cx="288" cy="0"/>
            </a:xfrm>
            <a:prstGeom prst="line">
              <a:avLst/>
            </a:prstGeom>
            <a:noFill/>
            <a:ln w="9525">
              <a:solidFill>
                <a:schemeClr val="tx1"/>
              </a:solidFill>
              <a:round/>
              <a:headEnd/>
              <a:tailEnd/>
            </a:ln>
          </p:spPr>
          <p:txBody>
            <a:bodyPr/>
            <a:lstStyle/>
            <a:p>
              <a:endParaRPr lang="en-IN"/>
            </a:p>
          </p:txBody>
        </p:sp>
        <p:sp>
          <p:nvSpPr>
            <p:cNvPr id="30776" name="Line 75"/>
            <p:cNvSpPr>
              <a:spLocks noChangeShapeType="1"/>
            </p:cNvSpPr>
            <p:nvPr/>
          </p:nvSpPr>
          <p:spPr bwMode="auto">
            <a:xfrm>
              <a:off x="2400" y="2280"/>
              <a:ext cx="336" cy="0"/>
            </a:xfrm>
            <a:prstGeom prst="line">
              <a:avLst/>
            </a:prstGeom>
            <a:noFill/>
            <a:ln w="9525">
              <a:solidFill>
                <a:schemeClr val="tx1"/>
              </a:solidFill>
              <a:round/>
              <a:headEnd/>
              <a:tailEnd/>
            </a:ln>
          </p:spPr>
          <p:txBody>
            <a:bodyPr/>
            <a:lstStyle/>
            <a:p>
              <a:endParaRPr lang="en-IN"/>
            </a:p>
          </p:txBody>
        </p:sp>
        <p:sp>
          <p:nvSpPr>
            <p:cNvPr id="30777" name="Line 76"/>
            <p:cNvSpPr>
              <a:spLocks noChangeShapeType="1"/>
            </p:cNvSpPr>
            <p:nvPr/>
          </p:nvSpPr>
          <p:spPr bwMode="auto">
            <a:xfrm>
              <a:off x="1632" y="2544"/>
              <a:ext cx="0" cy="240"/>
            </a:xfrm>
            <a:prstGeom prst="line">
              <a:avLst/>
            </a:prstGeom>
            <a:noFill/>
            <a:ln w="9525">
              <a:solidFill>
                <a:schemeClr val="tx1"/>
              </a:solidFill>
              <a:round/>
              <a:headEnd/>
              <a:tailEnd/>
            </a:ln>
          </p:spPr>
          <p:txBody>
            <a:bodyPr/>
            <a:lstStyle/>
            <a:p>
              <a:endParaRPr lang="en-IN"/>
            </a:p>
          </p:txBody>
        </p:sp>
        <p:sp>
          <p:nvSpPr>
            <p:cNvPr id="30778" name="Line 77"/>
            <p:cNvSpPr>
              <a:spLocks noChangeShapeType="1"/>
            </p:cNvSpPr>
            <p:nvPr/>
          </p:nvSpPr>
          <p:spPr bwMode="auto">
            <a:xfrm>
              <a:off x="2304" y="2560"/>
              <a:ext cx="0" cy="240"/>
            </a:xfrm>
            <a:prstGeom prst="line">
              <a:avLst/>
            </a:prstGeom>
            <a:noFill/>
            <a:ln w="9525">
              <a:solidFill>
                <a:schemeClr val="tx1"/>
              </a:solidFill>
              <a:round/>
              <a:headEnd/>
              <a:tailEnd/>
            </a:ln>
          </p:spPr>
          <p:txBody>
            <a:bodyPr/>
            <a:lstStyle/>
            <a:p>
              <a:endParaRPr lang="en-IN"/>
            </a:p>
          </p:txBody>
        </p:sp>
        <p:sp>
          <p:nvSpPr>
            <p:cNvPr id="30779" name="Line 78"/>
            <p:cNvSpPr>
              <a:spLocks noChangeShapeType="1"/>
            </p:cNvSpPr>
            <p:nvPr/>
          </p:nvSpPr>
          <p:spPr bwMode="auto">
            <a:xfrm>
              <a:off x="208" y="2712"/>
              <a:ext cx="240" cy="0"/>
            </a:xfrm>
            <a:prstGeom prst="line">
              <a:avLst/>
            </a:prstGeom>
            <a:noFill/>
            <a:ln w="9525">
              <a:solidFill>
                <a:schemeClr val="tx1"/>
              </a:solidFill>
              <a:round/>
              <a:headEnd/>
              <a:tailEnd/>
            </a:ln>
          </p:spPr>
          <p:txBody>
            <a:bodyPr/>
            <a:lstStyle/>
            <a:p>
              <a:endParaRPr lang="en-IN"/>
            </a:p>
          </p:txBody>
        </p:sp>
        <p:sp>
          <p:nvSpPr>
            <p:cNvPr id="30780" name="Line 79"/>
            <p:cNvSpPr>
              <a:spLocks noChangeShapeType="1"/>
            </p:cNvSpPr>
            <p:nvPr/>
          </p:nvSpPr>
          <p:spPr bwMode="auto">
            <a:xfrm>
              <a:off x="208" y="2952"/>
              <a:ext cx="240" cy="0"/>
            </a:xfrm>
            <a:prstGeom prst="line">
              <a:avLst/>
            </a:prstGeom>
            <a:noFill/>
            <a:ln w="9525">
              <a:solidFill>
                <a:schemeClr val="tx1"/>
              </a:solidFill>
              <a:round/>
              <a:headEnd/>
              <a:tailEnd/>
            </a:ln>
          </p:spPr>
          <p:txBody>
            <a:bodyPr/>
            <a:lstStyle/>
            <a:p>
              <a:endParaRPr lang="en-IN"/>
            </a:p>
          </p:txBody>
        </p:sp>
        <p:sp>
          <p:nvSpPr>
            <p:cNvPr id="30781" name="Line 80"/>
            <p:cNvSpPr>
              <a:spLocks noChangeShapeType="1"/>
            </p:cNvSpPr>
            <p:nvPr/>
          </p:nvSpPr>
          <p:spPr bwMode="auto">
            <a:xfrm>
              <a:off x="208" y="3352"/>
              <a:ext cx="240" cy="0"/>
            </a:xfrm>
            <a:prstGeom prst="line">
              <a:avLst/>
            </a:prstGeom>
            <a:noFill/>
            <a:ln w="9525">
              <a:solidFill>
                <a:schemeClr val="tx1"/>
              </a:solidFill>
              <a:round/>
              <a:headEnd/>
              <a:tailEnd/>
            </a:ln>
          </p:spPr>
          <p:txBody>
            <a:bodyPr/>
            <a:lstStyle/>
            <a:p>
              <a:endParaRPr lang="en-IN"/>
            </a:p>
          </p:txBody>
        </p:sp>
        <p:sp>
          <p:nvSpPr>
            <p:cNvPr id="30782" name="Line 81"/>
            <p:cNvSpPr>
              <a:spLocks noChangeShapeType="1"/>
            </p:cNvSpPr>
            <p:nvPr/>
          </p:nvSpPr>
          <p:spPr bwMode="auto">
            <a:xfrm>
              <a:off x="528" y="3384"/>
              <a:ext cx="0" cy="192"/>
            </a:xfrm>
            <a:prstGeom prst="line">
              <a:avLst/>
            </a:prstGeom>
            <a:noFill/>
            <a:ln w="9525">
              <a:solidFill>
                <a:schemeClr val="tx1"/>
              </a:solidFill>
              <a:round/>
              <a:headEnd/>
              <a:tailEnd/>
            </a:ln>
          </p:spPr>
          <p:txBody>
            <a:bodyPr/>
            <a:lstStyle/>
            <a:p>
              <a:endParaRPr lang="en-IN"/>
            </a:p>
          </p:txBody>
        </p:sp>
        <p:sp>
          <p:nvSpPr>
            <p:cNvPr id="30783" name="Line 82"/>
            <p:cNvSpPr>
              <a:spLocks noChangeShapeType="1"/>
            </p:cNvSpPr>
            <p:nvPr/>
          </p:nvSpPr>
          <p:spPr bwMode="auto">
            <a:xfrm>
              <a:off x="768" y="3336"/>
              <a:ext cx="0" cy="240"/>
            </a:xfrm>
            <a:prstGeom prst="line">
              <a:avLst/>
            </a:prstGeom>
            <a:noFill/>
            <a:ln w="9525">
              <a:solidFill>
                <a:schemeClr val="tx1"/>
              </a:solidFill>
              <a:round/>
              <a:headEnd/>
              <a:tailEnd/>
            </a:ln>
          </p:spPr>
          <p:txBody>
            <a:bodyPr/>
            <a:lstStyle/>
            <a:p>
              <a:endParaRPr lang="en-IN"/>
            </a:p>
          </p:txBody>
        </p:sp>
        <p:sp>
          <p:nvSpPr>
            <p:cNvPr id="30784" name="Line 83"/>
            <p:cNvSpPr>
              <a:spLocks noChangeShapeType="1"/>
            </p:cNvSpPr>
            <p:nvPr/>
          </p:nvSpPr>
          <p:spPr bwMode="auto">
            <a:xfrm>
              <a:off x="1056" y="3336"/>
              <a:ext cx="0" cy="240"/>
            </a:xfrm>
            <a:prstGeom prst="line">
              <a:avLst/>
            </a:prstGeom>
            <a:noFill/>
            <a:ln w="9525">
              <a:solidFill>
                <a:schemeClr val="tx1"/>
              </a:solidFill>
              <a:round/>
              <a:headEnd/>
              <a:tailEnd/>
            </a:ln>
          </p:spPr>
          <p:txBody>
            <a:bodyPr/>
            <a:lstStyle/>
            <a:p>
              <a:endParaRPr lang="en-IN"/>
            </a:p>
          </p:txBody>
        </p:sp>
        <p:sp>
          <p:nvSpPr>
            <p:cNvPr id="30785" name="Line 84"/>
            <p:cNvSpPr>
              <a:spLocks noChangeShapeType="1"/>
            </p:cNvSpPr>
            <p:nvPr/>
          </p:nvSpPr>
          <p:spPr bwMode="auto">
            <a:xfrm>
              <a:off x="1344" y="3280"/>
              <a:ext cx="0" cy="336"/>
            </a:xfrm>
            <a:prstGeom prst="line">
              <a:avLst/>
            </a:prstGeom>
            <a:noFill/>
            <a:ln w="9525">
              <a:solidFill>
                <a:schemeClr val="tx1"/>
              </a:solidFill>
              <a:round/>
              <a:headEnd/>
              <a:tailEnd/>
            </a:ln>
          </p:spPr>
          <p:txBody>
            <a:bodyPr/>
            <a:lstStyle/>
            <a:p>
              <a:endParaRPr lang="en-IN"/>
            </a:p>
          </p:txBody>
        </p:sp>
        <p:sp>
          <p:nvSpPr>
            <p:cNvPr id="30786" name="Text Box 85"/>
            <p:cNvSpPr txBox="1">
              <a:spLocks noChangeArrowheads="1"/>
            </p:cNvSpPr>
            <p:nvPr/>
          </p:nvSpPr>
          <p:spPr bwMode="auto">
            <a:xfrm>
              <a:off x="2446" y="1799"/>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87" name="Text Box 86"/>
            <p:cNvSpPr txBox="1">
              <a:spLocks noChangeArrowheads="1"/>
            </p:cNvSpPr>
            <p:nvPr/>
          </p:nvSpPr>
          <p:spPr bwMode="auto">
            <a:xfrm>
              <a:off x="2430" y="207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88" name="Text Box 87"/>
            <p:cNvSpPr txBox="1">
              <a:spLocks noChangeArrowheads="1"/>
            </p:cNvSpPr>
            <p:nvPr/>
          </p:nvSpPr>
          <p:spPr bwMode="auto">
            <a:xfrm>
              <a:off x="2430" y="2327"/>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89" name="Text Box 88"/>
            <p:cNvSpPr txBox="1">
              <a:spLocks noChangeArrowheads="1"/>
            </p:cNvSpPr>
            <p:nvPr/>
          </p:nvSpPr>
          <p:spPr bwMode="auto">
            <a:xfrm>
              <a:off x="1814" y="2567"/>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30790" name="Text Box 89"/>
            <p:cNvSpPr txBox="1">
              <a:spLocks noChangeArrowheads="1"/>
            </p:cNvSpPr>
            <p:nvPr/>
          </p:nvSpPr>
          <p:spPr bwMode="auto">
            <a:xfrm>
              <a:off x="566" y="343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91" name="Text Box 90"/>
            <p:cNvSpPr txBox="1">
              <a:spLocks noChangeArrowheads="1"/>
            </p:cNvSpPr>
            <p:nvPr/>
          </p:nvSpPr>
          <p:spPr bwMode="auto">
            <a:xfrm>
              <a:off x="830" y="343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92" name="Text Box 91"/>
            <p:cNvSpPr txBox="1">
              <a:spLocks noChangeArrowheads="1"/>
            </p:cNvSpPr>
            <p:nvPr/>
          </p:nvSpPr>
          <p:spPr bwMode="auto">
            <a:xfrm>
              <a:off x="1094" y="343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93" name="Text Box 92"/>
            <p:cNvSpPr txBox="1">
              <a:spLocks noChangeArrowheads="1"/>
            </p:cNvSpPr>
            <p:nvPr/>
          </p:nvSpPr>
          <p:spPr bwMode="auto">
            <a:xfrm>
              <a:off x="182" y="2759"/>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94" name="Text Box 93"/>
            <p:cNvSpPr txBox="1">
              <a:spLocks noChangeArrowheads="1"/>
            </p:cNvSpPr>
            <p:nvPr/>
          </p:nvSpPr>
          <p:spPr bwMode="auto">
            <a:xfrm>
              <a:off x="190" y="3079"/>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0795" name="Line 94"/>
            <p:cNvSpPr>
              <a:spLocks noChangeShapeType="1"/>
            </p:cNvSpPr>
            <p:nvPr/>
          </p:nvSpPr>
          <p:spPr bwMode="auto">
            <a:xfrm flipH="1">
              <a:off x="1632" y="2640"/>
              <a:ext cx="192" cy="0"/>
            </a:xfrm>
            <a:prstGeom prst="line">
              <a:avLst/>
            </a:prstGeom>
            <a:noFill/>
            <a:ln w="9525">
              <a:solidFill>
                <a:schemeClr val="tx1"/>
              </a:solidFill>
              <a:round/>
              <a:headEnd/>
              <a:tailEnd type="triangle" w="med" len="med"/>
            </a:ln>
          </p:spPr>
          <p:txBody>
            <a:bodyPr/>
            <a:lstStyle/>
            <a:p>
              <a:endParaRPr lang="en-IN"/>
            </a:p>
          </p:txBody>
        </p:sp>
        <p:sp>
          <p:nvSpPr>
            <p:cNvPr id="30796" name="Line 95"/>
            <p:cNvSpPr>
              <a:spLocks noChangeShapeType="1"/>
            </p:cNvSpPr>
            <p:nvPr/>
          </p:nvSpPr>
          <p:spPr bwMode="auto">
            <a:xfrm>
              <a:off x="2016" y="2640"/>
              <a:ext cx="288" cy="0"/>
            </a:xfrm>
            <a:prstGeom prst="line">
              <a:avLst/>
            </a:prstGeom>
            <a:noFill/>
            <a:ln w="9525">
              <a:solidFill>
                <a:schemeClr val="tx1"/>
              </a:solidFill>
              <a:round/>
              <a:headEnd/>
              <a:tailEnd type="triangle" w="med" len="med"/>
            </a:ln>
          </p:spPr>
          <p:txBody>
            <a:bodyPr/>
            <a:lstStyle/>
            <a:p>
              <a:endParaRPr lang="en-IN"/>
            </a:p>
          </p:txBody>
        </p:sp>
        <p:sp>
          <p:nvSpPr>
            <p:cNvPr id="30797" name="Line 96"/>
            <p:cNvSpPr>
              <a:spLocks noChangeShapeType="1"/>
            </p:cNvSpPr>
            <p:nvPr/>
          </p:nvSpPr>
          <p:spPr bwMode="auto">
            <a:xfrm>
              <a:off x="2544" y="1536"/>
              <a:ext cx="0" cy="192"/>
            </a:xfrm>
            <a:prstGeom prst="line">
              <a:avLst/>
            </a:prstGeom>
            <a:noFill/>
            <a:ln w="9525">
              <a:solidFill>
                <a:schemeClr val="tx1"/>
              </a:solidFill>
              <a:round/>
              <a:headEnd/>
              <a:tailEnd type="triangle" w="med" len="med"/>
            </a:ln>
          </p:spPr>
          <p:txBody>
            <a:bodyPr/>
            <a:lstStyle/>
            <a:p>
              <a:endParaRPr lang="en-IN"/>
            </a:p>
          </p:txBody>
        </p:sp>
        <p:sp>
          <p:nvSpPr>
            <p:cNvPr id="30798" name="Line 97"/>
            <p:cNvSpPr>
              <a:spLocks noChangeShapeType="1"/>
            </p:cNvSpPr>
            <p:nvPr/>
          </p:nvSpPr>
          <p:spPr bwMode="auto">
            <a:xfrm flipV="1">
              <a:off x="2544" y="2496"/>
              <a:ext cx="0" cy="144"/>
            </a:xfrm>
            <a:prstGeom prst="line">
              <a:avLst/>
            </a:prstGeom>
            <a:noFill/>
            <a:ln w="9525">
              <a:solidFill>
                <a:schemeClr val="tx1"/>
              </a:solidFill>
              <a:round/>
              <a:headEnd/>
              <a:tailEnd type="triangle" w="med" len="med"/>
            </a:ln>
          </p:spPr>
          <p:txBody>
            <a:bodyPr/>
            <a:lstStyle/>
            <a:p>
              <a:endParaRPr lang="en-IN"/>
            </a:p>
          </p:txBody>
        </p:sp>
        <p:sp>
          <p:nvSpPr>
            <p:cNvPr id="30799" name="Line 98"/>
            <p:cNvSpPr>
              <a:spLocks noChangeShapeType="1"/>
            </p:cNvSpPr>
            <p:nvPr/>
          </p:nvSpPr>
          <p:spPr bwMode="auto">
            <a:xfrm>
              <a:off x="288" y="3216"/>
              <a:ext cx="0" cy="144"/>
            </a:xfrm>
            <a:prstGeom prst="line">
              <a:avLst/>
            </a:prstGeom>
            <a:noFill/>
            <a:ln w="9525">
              <a:solidFill>
                <a:schemeClr val="tx1"/>
              </a:solidFill>
              <a:round/>
              <a:headEnd/>
              <a:tailEnd type="triangle" w="med" len="med"/>
            </a:ln>
          </p:spPr>
          <p:txBody>
            <a:bodyPr/>
            <a:lstStyle/>
            <a:p>
              <a:endParaRPr lang="en-IN"/>
            </a:p>
          </p:txBody>
        </p:sp>
        <p:sp>
          <p:nvSpPr>
            <p:cNvPr id="30800" name="Line 99"/>
            <p:cNvSpPr>
              <a:spLocks noChangeShapeType="1"/>
            </p:cNvSpPr>
            <p:nvPr/>
          </p:nvSpPr>
          <p:spPr bwMode="auto">
            <a:xfrm flipV="1">
              <a:off x="288" y="2928"/>
              <a:ext cx="0" cy="192"/>
            </a:xfrm>
            <a:prstGeom prst="line">
              <a:avLst/>
            </a:prstGeom>
            <a:noFill/>
            <a:ln w="9525">
              <a:solidFill>
                <a:schemeClr val="tx1"/>
              </a:solidFill>
              <a:round/>
              <a:headEnd/>
              <a:tailEnd type="triangle" w="med" len="med"/>
            </a:ln>
          </p:spPr>
          <p:txBody>
            <a:bodyPr/>
            <a:lstStyle/>
            <a:p>
              <a:endParaRPr lang="en-IN"/>
            </a:p>
          </p:txBody>
        </p:sp>
        <p:sp>
          <p:nvSpPr>
            <p:cNvPr id="30801" name="Line 100"/>
            <p:cNvSpPr>
              <a:spLocks noChangeShapeType="1"/>
            </p:cNvSpPr>
            <p:nvPr/>
          </p:nvSpPr>
          <p:spPr bwMode="auto">
            <a:xfrm>
              <a:off x="288" y="2592"/>
              <a:ext cx="0" cy="144"/>
            </a:xfrm>
            <a:prstGeom prst="line">
              <a:avLst/>
            </a:prstGeom>
            <a:noFill/>
            <a:ln w="9525">
              <a:solidFill>
                <a:schemeClr val="tx1"/>
              </a:solidFill>
              <a:round/>
              <a:headEnd/>
              <a:tailEnd type="triangle" w="med" len="med"/>
            </a:ln>
          </p:spPr>
          <p:txBody>
            <a:bodyPr/>
            <a:lstStyle/>
            <a:p>
              <a:endParaRPr lang="en-IN"/>
            </a:p>
          </p:txBody>
        </p:sp>
        <p:sp>
          <p:nvSpPr>
            <p:cNvPr id="30802" name="Line 101"/>
            <p:cNvSpPr>
              <a:spLocks noChangeShapeType="1"/>
            </p:cNvSpPr>
            <p:nvPr/>
          </p:nvSpPr>
          <p:spPr bwMode="auto">
            <a:xfrm>
              <a:off x="288" y="3504"/>
              <a:ext cx="240" cy="0"/>
            </a:xfrm>
            <a:prstGeom prst="line">
              <a:avLst/>
            </a:prstGeom>
            <a:noFill/>
            <a:ln w="9525">
              <a:solidFill>
                <a:schemeClr val="tx1"/>
              </a:solidFill>
              <a:round/>
              <a:headEnd/>
              <a:tailEnd type="triangle" w="med" len="med"/>
            </a:ln>
          </p:spPr>
          <p:txBody>
            <a:bodyPr/>
            <a:lstStyle/>
            <a:p>
              <a:endParaRPr lang="en-IN"/>
            </a:p>
          </p:txBody>
        </p:sp>
        <p:sp>
          <p:nvSpPr>
            <p:cNvPr id="30803" name="Line 102"/>
            <p:cNvSpPr>
              <a:spLocks noChangeShapeType="1"/>
            </p:cNvSpPr>
            <p:nvPr/>
          </p:nvSpPr>
          <p:spPr bwMode="auto">
            <a:xfrm flipH="1">
              <a:off x="1344" y="3504"/>
              <a:ext cx="240" cy="0"/>
            </a:xfrm>
            <a:prstGeom prst="line">
              <a:avLst/>
            </a:prstGeom>
            <a:noFill/>
            <a:ln w="9525">
              <a:solidFill>
                <a:schemeClr val="tx1"/>
              </a:solidFill>
              <a:round/>
              <a:headEnd/>
              <a:tailEnd type="triangle" w="med" len="med"/>
            </a:ln>
          </p:spPr>
          <p:txBody>
            <a:bodyPr/>
            <a:lstStyle/>
            <a:p>
              <a:endParaRPr lang="en-IN"/>
            </a:p>
          </p:txBody>
        </p:sp>
      </p:grpSp>
      <p:sp>
        <p:nvSpPr>
          <p:cNvPr id="30823" name="Text Box 103"/>
          <p:cNvSpPr txBox="1">
            <a:spLocks noChangeArrowheads="1"/>
          </p:cNvSpPr>
          <p:nvPr/>
        </p:nvSpPr>
        <p:spPr bwMode="auto">
          <a:xfrm>
            <a:off x="2133601" y="393065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0824" name="Text Box 104"/>
          <p:cNvSpPr txBox="1">
            <a:spLocks noChangeArrowheads="1"/>
          </p:cNvSpPr>
          <p:nvPr/>
        </p:nvSpPr>
        <p:spPr bwMode="auto">
          <a:xfrm>
            <a:off x="7620001" y="5486400"/>
            <a:ext cx="354013" cy="336550"/>
          </a:xfrm>
          <a:prstGeom prst="rect">
            <a:avLst/>
          </a:prstGeom>
          <a:noFill/>
          <a:ln w="9525">
            <a:noFill/>
            <a:miter lim="800000"/>
            <a:headEnd/>
            <a:tailEnd/>
          </a:ln>
        </p:spPr>
        <p:txBody>
          <a:bodyPr wrap="none">
            <a:spAutoFit/>
          </a:bodyPr>
          <a:lstStyle/>
          <a:p>
            <a:pPr algn="ctr"/>
            <a:r>
              <a:rPr lang="en-US" sz="1600" dirty="0">
                <a:latin typeface="Arial Black" pitchFamily="34" charset="0"/>
              </a:rPr>
              <a:t>O</a:t>
            </a:r>
          </a:p>
        </p:txBody>
      </p:sp>
      <p:grpSp>
        <p:nvGrpSpPr>
          <p:cNvPr id="12" name="Group 105"/>
          <p:cNvGrpSpPr>
            <a:grpSpLocks/>
          </p:cNvGrpSpPr>
          <p:nvPr/>
        </p:nvGrpSpPr>
        <p:grpSpPr bwMode="auto">
          <a:xfrm>
            <a:off x="2312987" y="609600"/>
            <a:ext cx="6858000" cy="381000"/>
            <a:chOff x="1440" y="288"/>
            <a:chExt cx="4320" cy="240"/>
          </a:xfrm>
        </p:grpSpPr>
        <p:sp>
          <p:nvSpPr>
            <p:cNvPr id="30763" name="Rectangle 106"/>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0764" name="Text Box 107"/>
            <p:cNvSpPr txBox="1">
              <a:spLocks noChangeArrowheads="1"/>
            </p:cNvSpPr>
            <p:nvPr/>
          </p:nvSpPr>
          <p:spPr bwMode="auto">
            <a:xfrm>
              <a:off x="1584" y="288"/>
              <a:ext cx="3499" cy="213"/>
            </a:xfrm>
            <a:prstGeom prst="rect">
              <a:avLst/>
            </a:prstGeom>
            <a:noFill/>
            <a:ln w="9525">
              <a:noFill/>
              <a:miter lim="800000"/>
              <a:headEnd/>
              <a:tailEnd/>
            </a:ln>
          </p:spPr>
          <p:txBody>
            <a:bodyPr wrap="none">
              <a:spAutoFit/>
            </a:bodyPr>
            <a:lstStyle/>
            <a:p>
              <a:r>
                <a:rPr lang="en-US" sz="1600" b="1" dirty="0"/>
                <a:t>F.V. &amp; T.V. and S.V. of  a solid are given. Draw it’s isometric view.</a:t>
              </a:r>
            </a:p>
          </p:txBody>
        </p:sp>
      </p:grpSp>
      <p:cxnSp>
        <p:nvCxnSpPr>
          <p:cNvPr id="120" name="Straight Arrow Connector 119"/>
          <p:cNvCxnSpPr/>
          <p:nvPr/>
        </p:nvCxnSpPr>
        <p:spPr>
          <a:xfrm flipH="1" flipV="1">
            <a:off x="9296400" y="5029200"/>
            <a:ext cx="838200" cy="685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nvGrpSpPr>
          <p:cNvPr id="141" name="Group 140"/>
          <p:cNvGrpSpPr/>
          <p:nvPr/>
        </p:nvGrpSpPr>
        <p:grpSpPr>
          <a:xfrm>
            <a:off x="6858000" y="2895600"/>
            <a:ext cx="2133600" cy="2438400"/>
            <a:chOff x="2514600" y="4267200"/>
            <a:chExt cx="2133600" cy="2438400"/>
          </a:xfrm>
        </p:grpSpPr>
        <p:grpSp>
          <p:nvGrpSpPr>
            <p:cNvPr id="132" name="Group 131"/>
            <p:cNvGrpSpPr/>
            <p:nvPr/>
          </p:nvGrpSpPr>
          <p:grpSpPr>
            <a:xfrm>
              <a:off x="2514600" y="5562600"/>
              <a:ext cx="2133600" cy="1143000"/>
              <a:chOff x="4267200" y="5486400"/>
              <a:chExt cx="2133600" cy="1143000"/>
            </a:xfrm>
          </p:grpSpPr>
          <p:cxnSp>
            <p:nvCxnSpPr>
              <p:cNvPr id="122" name="Straight Connector 121"/>
              <p:cNvCxnSpPr/>
              <p:nvPr/>
            </p:nvCxnSpPr>
            <p:spPr>
              <a:xfrm>
                <a:off x="4267200" y="6172200"/>
                <a:ext cx="914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5181600" y="5943600"/>
                <a:ext cx="1219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486400" y="5486400"/>
                <a:ext cx="914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4267200" y="5486400"/>
                <a:ext cx="1219200" cy="6858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1" name="Straight Connector 130"/>
            <p:cNvCxnSpPr/>
            <p:nvPr/>
          </p:nvCxnSpPr>
          <p:spPr>
            <a:xfrm flipV="1">
              <a:off x="2514600" y="4953000"/>
              <a:ext cx="0" cy="1295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2514600" y="4267200"/>
              <a:ext cx="2133600" cy="1143000"/>
              <a:chOff x="4267200" y="5486400"/>
              <a:chExt cx="2133600" cy="1143000"/>
            </a:xfrm>
          </p:grpSpPr>
          <p:cxnSp>
            <p:nvCxnSpPr>
              <p:cNvPr id="134" name="Straight Connector 133"/>
              <p:cNvCxnSpPr/>
              <p:nvPr/>
            </p:nvCxnSpPr>
            <p:spPr>
              <a:xfrm>
                <a:off x="4267200" y="6172200"/>
                <a:ext cx="914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5181600" y="5943600"/>
                <a:ext cx="1219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486400" y="5486400"/>
                <a:ext cx="914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267200" y="5486400"/>
                <a:ext cx="1219200" cy="6858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8" name="Straight Connector 137"/>
            <p:cNvCxnSpPr/>
            <p:nvPr/>
          </p:nvCxnSpPr>
          <p:spPr>
            <a:xfrm flipV="1">
              <a:off x="3429000" y="54102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4648200" y="47244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3733800" y="4267200"/>
              <a:ext cx="0" cy="129540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24" name="Picture 123" descr="A screenshot of a cell phone&#10;&#10;Description automatically generated">
            <a:extLst>
              <a:ext uri="{FF2B5EF4-FFF2-40B4-BE49-F238E27FC236}">
                <a16:creationId xmlns="" xmlns:a16="http://schemas.microsoft.com/office/drawing/2014/main" id="{92622A82-FFDE-4371-A5BC-7E6ED473BEF6}"/>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125" name="Picture 9" descr="A picture containing drawing&#10;&#10;Description automatically generated">
            <a:extLst>
              <a:ext uri="{FF2B5EF4-FFF2-40B4-BE49-F238E27FC236}">
                <a16:creationId xmlns="" xmlns:a16="http://schemas.microsoft.com/office/drawing/2014/main" id="{F548A8AF-0072-4E9B-9866-F8F819A72392}"/>
              </a:ext>
            </a:extLst>
          </p:cNvPr>
          <p:cNvPicPr>
            <a:picLocks noChangeAspect="1"/>
          </p:cNvPicPr>
          <p:nvPr/>
        </p:nvPicPr>
        <p:blipFill>
          <a:blip r:embed="rId3"/>
          <a:stretch>
            <a:fillRect/>
          </a:stretch>
        </p:blipFill>
        <p:spPr>
          <a:xfrm>
            <a:off x="66495" y="-2800"/>
            <a:ext cx="28575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32" fill="hold" grpId="0" nodeType="clickEffect">
                                  <p:stCondLst>
                                    <p:cond delay="0"/>
                                  </p:stCondLst>
                                  <p:childTnLst>
                                    <p:set>
                                      <p:cBhvr>
                                        <p:cTn id="14" dur="1" fill="hold">
                                          <p:stCondLst>
                                            <p:cond delay="0"/>
                                          </p:stCondLst>
                                        </p:cTn>
                                        <p:tgtEl>
                                          <p:spTgt spid="30823"/>
                                        </p:tgtEl>
                                        <p:attrNameLst>
                                          <p:attrName>style.visibility</p:attrName>
                                        </p:attrNameLst>
                                      </p:cBhvr>
                                      <p:to>
                                        <p:strVal val="visible"/>
                                      </p:to>
                                    </p:set>
                                    <p:anim calcmode="lin" valueType="num">
                                      <p:cBhvr>
                                        <p:cTn id="15" dur="500" fill="hold"/>
                                        <p:tgtEl>
                                          <p:spTgt spid="30823"/>
                                        </p:tgtEl>
                                        <p:attrNameLst>
                                          <p:attrName>ppt_w</p:attrName>
                                        </p:attrNameLst>
                                      </p:cBhvr>
                                      <p:tavLst>
                                        <p:tav tm="0">
                                          <p:val>
                                            <p:strVal val="4*#ppt_w"/>
                                          </p:val>
                                        </p:tav>
                                        <p:tav tm="100000">
                                          <p:val>
                                            <p:strVal val="#ppt_w"/>
                                          </p:val>
                                        </p:tav>
                                      </p:tavLst>
                                    </p:anim>
                                    <p:anim calcmode="lin" valueType="num">
                                      <p:cBhvr>
                                        <p:cTn id="16" dur="500" fill="hold"/>
                                        <p:tgtEl>
                                          <p:spTgt spid="30823"/>
                                        </p:tgtEl>
                                        <p:attrNameLst>
                                          <p:attrName>ppt_h</p:attrName>
                                        </p:attrNameLst>
                                      </p:cBhvr>
                                      <p:tavLst>
                                        <p:tav tm="0">
                                          <p:val>
                                            <p:strVal val="4*#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32" fill="hold" grpId="0" nodeType="clickEffect">
                                  <p:stCondLst>
                                    <p:cond delay="0"/>
                                  </p:stCondLst>
                                  <p:childTnLst>
                                    <p:set>
                                      <p:cBhvr>
                                        <p:cTn id="20" dur="1" fill="hold">
                                          <p:stCondLst>
                                            <p:cond delay="0"/>
                                          </p:stCondLst>
                                        </p:cTn>
                                        <p:tgtEl>
                                          <p:spTgt spid="30824"/>
                                        </p:tgtEl>
                                        <p:attrNameLst>
                                          <p:attrName>style.visibility</p:attrName>
                                        </p:attrNameLst>
                                      </p:cBhvr>
                                      <p:to>
                                        <p:strVal val="visible"/>
                                      </p:to>
                                    </p:set>
                                    <p:anim calcmode="lin" valueType="num">
                                      <p:cBhvr>
                                        <p:cTn id="21" dur="500" fill="hold"/>
                                        <p:tgtEl>
                                          <p:spTgt spid="30824"/>
                                        </p:tgtEl>
                                        <p:attrNameLst>
                                          <p:attrName>ppt_w</p:attrName>
                                        </p:attrNameLst>
                                      </p:cBhvr>
                                      <p:tavLst>
                                        <p:tav tm="0">
                                          <p:val>
                                            <p:strVal val="4*#ppt_w"/>
                                          </p:val>
                                        </p:tav>
                                        <p:tav tm="100000">
                                          <p:val>
                                            <p:strVal val="#ppt_w"/>
                                          </p:val>
                                        </p:tav>
                                      </p:tavLst>
                                    </p:anim>
                                    <p:anim calcmode="lin" valueType="num">
                                      <p:cBhvr>
                                        <p:cTn id="22" dur="500" fill="hold"/>
                                        <p:tgtEl>
                                          <p:spTgt spid="30824"/>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blinds(horizontal)">
                                      <p:cBhvr>
                                        <p:cTn id="27" dur="500"/>
                                        <p:tgtEl>
                                          <p:spTgt spid="1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blinds(horizontal)">
                                      <p:cBhvr>
                                        <p:cTn id="32" dur="500"/>
                                        <p:tgtEl>
                                          <p:spTgt spid="141"/>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4" fill="hold" grpId="0" nodeType="clickEffect">
                                  <p:stCondLst>
                                    <p:cond delay="0"/>
                                  </p:stCondLst>
                                  <p:childTnLst>
                                    <p:set>
                                      <p:cBhvr>
                                        <p:cTn id="36" dur="1" fill="hold">
                                          <p:stCondLst>
                                            <p:cond delay="0"/>
                                          </p:stCondLst>
                                        </p:cTn>
                                        <p:tgtEl>
                                          <p:spTgt spid="30736"/>
                                        </p:tgtEl>
                                        <p:attrNameLst>
                                          <p:attrName>style.visibility</p:attrName>
                                        </p:attrNameLst>
                                      </p:cBhvr>
                                      <p:to>
                                        <p:strVal val="visible"/>
                                      </p:to>
                                    </p:set>
                                    <p:anim calcmode="lin" valueType="num">
                                      <p:cBhvr>
                                        <p:cTn id="37" dur="500" fill="hold"/>
                                        <p:tgtEl>
                                          <p:spTgt spid="30736"/>
                                        </p:tgtEl>
                                        <p:attrNameLst>
                                          <p:attrName>ppt_x</p:attrName>
                                        </p:attrNameLst>
                                      </p:cBhvr>
                                      <p:tavLst>
                                        <p:tav tm="0">
                                          <p:val>
                                            <p:strVal val="#ppt_x"/>
                                          </p:val>
                                        </p:tav>
                                        <p:tav tm="100000">
                                          <p:val>
                                            <p:strVal val="#ppt_x"/>
                                          </p:val>
                                        </p:tav>
                                      </p:tavLst>
                                    </p:anim>
                                    <p:anim calcmode="lin" valueType="num">
                                      <p:cBhvr>
                                        <p:cTn id="38" dur="500" fill="hold"/>
                                        <p:tgtEl>
                                          <p:spTgt spid="30736"/>
                                        </p:tgtEl>
                                        <p:attrNameLst>
                                          <p:attrName>ppt_y</p:attrName>
                                        </p:attrNameLst>
                                      </p:cBhvr>
                                      <p:tavLst>
                                        <p:tav tm="0">
                                          <p:val>
                                            <p:strVal val="#ppt_y+#ppt_h/2"/>
                                          </p:val>
                                        </p:tav>
                                        <p:tav tm="100000">
                                          <p:val>
                                            <p:strVal val="#ppt_y"/>
                                          </p:val>
                                        </p:tav>
                                      </p:tavLst>
                                    </p:anim>
                                    <p:anim calcmode="lin" valueType="num">
                                      <p:cBhvr>
                                        <p:cTn id="39" dur="500" fill="hold"/>
                                        <p:tgtEl>
                                          <p:spTgt spid="30736"/>
                                        </p:tgtEl>
                                        <p:attrNameLst>
                                          <p:attrName>ppt_w</p:attrName>
                                        </p:attrNameLst>
                                      </p:cBhvr>
                                      <p:tavLst>
                                        <p:tav tm="0">
                                          <p:val>
                                            <p:strVal val="#ppt_w"/>
                                          </p:val>
                                        </p:tav>
                                        <p:tav tm="100000">
                                          <p:val>
                                            <p:strVal val="#ppt_w"/>
                                          </p:val>
                                        </p:tav>
                                      </p:tavLst>
                                    </p:anim>
                                    <p:anim calcmode="lin" valueType="num">
                                      <p:cBhvr>
                                        <p:cTn id="40" dur="500" fill="hold"/>
                                        <p:tgtEl>
                                          <p:spTgt spid="30736"/>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4" fill="hold" grpId="0" nodeType="clickEffect">
                                  <p:stCondLst>
                                    <p:cond delay="0"/>
                                  </p:stCondLst>
                                  <p:childTnLst>
                                    <p:set>
                                      <p:cBhvr>
                                        <p:cTn id="44" dur="1" fill="hold">
                                          <p:stCondLst>
                                            <p:cond delay="0"/>
                                          </p:stCondLst>
                                        </p:cTn>
                                        <p:tgtEl>
                                          <p:spTgt spid="30750"/>
                                        </p:tgtEl>
                                        <p:attrNameLst>
                                          <p:attrName>style.visibility</p:attrName>
                                        </p:attrNameLst>
                                      </p:cBhvr>
                                      <p:to>
                                        <p:strVal val="visible"/>
                                      </p:to>
                                    </p:set>
                                    <p:anim calcmode="lin" valueType="num">
                                      <p:cBhvr>
                                        <p:cTn id="45" dur="500" fill="hold"/>
                                        <p:tgtEl>
                                          <p:spTgt spid="30750"/>
                                        </p:tgtEl>
                                        <p:attrNameLst>
                                          <p:attrName>ppt_x</p:attrName>
                                        </p:attrNameLst>
                                      </p:cBhvr>
                                      <p:tavLst>
                                        <p:tav tm="0">
                                          <p:val>
                                            <p:strVal val="#ppt_x"/>
                                          </p:val>
                                        </p:tav>
                                        <p:tav tm="100000">
                                          <p:val>
                                            <p:strVal val="#ppt_x"/>
                                          </p:val>
                                        </p:tav>
                                      </p:tavLst>
                                    </p:anim>
                                    <p:anim calcmode="lin" valueType="num">
                                      <p:cBhvr>
                                        <p:cTn id="46" dur="500" fill="hold"/>
                                        <p:tgtEl>
                                          <p:spTgt spid="30750"/>
                                        </p:tgtEl>
                                        <p:attrNameLst>
                                          <p:attrName>ppt_y</p:attrName>
                                        </p:attrNameLst>
                                      </p:cBhvr>
                                      <p:tavLst>
                                        <p:tav tm="0">
                                          <p:val>
                                            <p:strVal val="#ppt_y+#ppt_h/2"/>
                                          </p:val>
                                        </p:tav>
                                        <p:tav tm="100000">
                                          <p:val>
                                            <p:strVal val="#ppt_y"/>
                                          </p:val>
                                        </p:tav>
                                      </p:tavLst>
                                    </p:anim>
                                    <p:anim calcmode="lin" valueType="num">
                                      <p:cBhvr>
                                        <p:cTn id="47" dur="500" fill="hold"/>
                                        <p:tgtEl>
                                          <p:spTgt spid="30750"/>
                                        </p:tgtEl>
                                        <p:attrNameLst>
                                          <p:attrName>ppt_w</p:attrName>
                                        </p:attrNameLst>
                                      </p:cBhvr>
                                      <p:tavLst>
                                        <p:tav tm="0">
                                          <p:val>
                                            <p:strVal val="#ppt_w"/>
                                          </p:val>
                                        </p:tav>
                                        <p:tav tm="100000">
                                          <p:val>
                                            <p:strVal val="#ppt_w"/>
                                          </p:val>
                                        </p:tav>
                                      </p:tavLst>
                                    </p:anim>
                                    <p:anim calcmode="lin" valueType="num">
                                      <p:cBhvr>
                                        <p:cTn id="48" dur="500" fill="hold"/>
                                        <p:tgtEl>
                                          <p:spTgt spid="30750"/>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4" fill="hold" grpId="0" nodeType="clickEffect">
                                  <p:stCondLst>
                                    <p:cond delay="0"/>
                                  </p:stCondLst>
                                  <p:childTnLst>
                                    <p:set>
                                      <p:cBhvr>
                                        <p:cTn id="52" dur="1" fill="hold">
                                          <p:stCondLst>
                                            <p:cond delay="0"/>
                                          </p:stCondLst>
                                        </p:cTn>
                                        <p:tgtEl>
                                          <p:spTgt spid="30735"/>
                                        </p:tgtEl>
                                        <p:attrNameLst>
                                          <p:attrName>style.visibility</p:attrName>
                                        </p:attrNameLst>
                                      </p:cBhvr>
                                      <p:to>
                                        <p:strVal val="visible"/>
                                      </p:to>
                                    </p:set>
                                    <p:anim calcmode="lin" valueType="num">
                                      <p:cBhvr>
                                        <p:cTn id="53" dur="500" fill="hold"/>
                                        <p:tgtEl>
                                          <p:spTgt spid="30735"/>
                                        </p:tgtEl>
                                        <p:attrNameLst>
                                          <p:attrName>ppt_x</p:attrName>
                                        </p:attrNameLst>
                                      </p:cBhvr>
                                      <p:tavLst>
                                        <p:tav tm="0">
                                          <p:val>
                                            <p:strVal val="#ppt_x"/>
                                          </p:val>
                                        </p:tav>
                                        <p:tav tm="100000">
                                          <p:val>
                                            <p:strVal val="#ppt_x"/>
                                          </p:val>
                                        </p:tav>
                                      </p:tavLst>
                                    </p:anim>
                                    <p:anim calcmode="lin" valueType="num">
                                      <p:cBhvr>
                                        <p:cTn id="54" dur="500" fill="hold"/>
                                        <p:tgtEl>
                                          <p:spTgt spid="30735"/>
                                        </p:tgtEl>
                                        <p:attrNameLst>
                                          <p:attrName>ppt_y</p:attrName>
                                        </p:attrNameLst>
                                      </p:cBhvr>
                                      <p:tavLst>
                                        <p:tav tm="0">
                                          <p:val>
                                            <p:strVal val="#ppt_y+#ppt_h/2"/>
                                          </p:val>
                                        </p:tav>
                                        <p:tav tm="100000">
                                          <p:val>
                                            <p:strVal val="#ppt_y"/>
                                          </p:val>
                                        </p:tav>
                                      </p:tavLst>
                                    </p:anim>
                                    <p:anim calcmode="lin" valueType="num">
                                      <p:cBhvr>
                                        <p:cTn id="55" dur="500" fill="hold"/>
                                        <p:tgtEl>
                                          <p:spTgt spid="30735"/>
                                        </p:tgtEl>
                                        <p:attrNameLst>
                                          <p:attrName>ppt_w</p:attrName>
                                        </p:attrNameLst>
                                      </p:cBhvr>
                                      <p:tavLst>
                                        <p:tav tm="0">
                                          <p:val>
                                            <p:strVal val="#ppt_w"/>
                                          </p:val>
                                        </p:tav>
                                        <p:tav tm="100000">
                                          <p:val>
                                            <p:strVal val="#ppt_w"/>
                                          </p:val>
                                        </p:tav>
                                      </p:tavLst>
                                    </p:anim>
                                    <p:anim calcmode="lin" valueType="num">
                                      <p:cBhvr>
                                        <p:cTn id="56" dur="500" fill="hold"/>
                                        <p:tgtEl>
                                          <p:spTgt spid="30735"/>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4" fill="hold" grpId="0" nodeType="clickEffect">
                                  <p:stCondLst>
                                    <p:cond delay="0"/>
                                  </p:stCondLst>
                                  <p:childTnLst>
                                    <p:set>
                                      <p:cBhvr>
                                        <p:cTn id="60" dur="1" fill="hold">
                                          <p:stCondLst>
                                            <p:cond delay="0"/>
                                          </p:stCondLst>
                                        </p:cTn>
                                        <p:tgtEl>
                                          <p:spTgt spid="30734"/>
                                        </p:tgtEl>
                                        <p:attrNameLst>
                                          <p:attrName>style.visibility</p:attrName>
                                        </p:attrNameLst>
                                      </p:cBhvr>
                                      <p:to>
                                        <p:strVal val="visible"/>
                                      </p:to>
                                    </p:set>
                                    <p:anim calcmode="lin" valueType="num">
                                      <p:cBhvr>
                                        <p:cTn id="61" dur="500" fill="hold"/>
                                        <p:tgtEl>
                                          <p:spTgt spid="30734"/>
                                        </p:tgtEl>
                                        <p:attrNameLst>
                                          <p:attrName>ppt_x</p:attrName>
                                        </p:attrNameLst>
                                      </p:cBhvr>
                                      <p:tavLst>
                                        <p:tav tm="0">
                                          <p:val>
                                            <p:strVal val="#ppt_x"/>
                                          </p:val>
                                        </p:tav>
                                        <p:tav tm="100000">
                                          <p:val>
                                            <p:strVal val="#ppt_x"/>
                                          </p:val>
                                        </p:tav>
                                      </p:tavLst>
                                    </p:anim>
                                    <p:anim calcmode="lin" valueType="num">
                                      <p:cBhvr>
                                        <p:cTn id="62" dur="500" fill="hold"/>
                                        <p:tgtEl>
                                          <p:spTgt spid="30734"/>
                                        </p:tgtEl>
                                        <p:attrNameLst>
                                          <p:attrName>ppt_y</p:attrName>
                                        </p:attrNameLst>
                                      </p:cBhvr>
                                      <p:tavLst>
                                        <p:tav tm="0">
                                          <p:val>
                                            <p:strVal val="#ppt_y+#ppt_h/2"/>
                                          </p:val>
                                        </p:tav>
                                        <p:tav tm="100000">
                                          <p:val>
                                            <p:strVal val="#ppt_y"/>
                                          </p:val>
                                        </p:tav>
                                      </p:tavLst>
                                    </p:anim>
                                    <p:anim calcmode="lin" valueType="num">
                                      <p:cBhvr>
                                        <p:cTn id="63" dur="500" fill="hold"/>
                                        <p:tgtEl>
                                          <p:spTgt spid="30734"/>
                                        </p:tgtEl>
                                        <p:attrNameLst>
                                          <p:attrName>ppt_w</p:attrName>
                                        </p:attrNameLst>
                                      </p:cBhvr>
                                      <p:tavLst>
                                        <p:tav tm="0">
                                          <p:val>
                                            <p:strVal val="#ppt_w"/>
                                          </p:val>
                                        </p:tav>
                                        <p:tav tm="100000">
                                          <p:val>
                                            <p:strVal val="#ppt_w"/>
                                          </p:val>
                                        </p:tav>
                                      </p:tavLst>
                                    </p:anim>
                                    <p:anim calcmode="lin" valueType="num">
                                      <p:cBhvr>
                                        <p:cTn id="64" dur="500" fill="hold"/>
                                        <p:tgtEl>
                                          <p:spTgt spid="30734"/>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4" fill="hold" grpId="0" nodeType="clickEffect">
                                  <p:stCondLst>
                                    <p:cond delay="0"/>
                                  </p:stCondLst>
                                  <p:childTnLst>
                                    <p:set>
                                      <p:cBhvr>
                                        <p:cTn id="68" dur="1" fill="hold">
                                          <p:stCondLst>
                                            <p:cond delay="0"/>
                                          </p:stCondLst>
                                        </p:cTn>
                                        <p:tgtEl>
                                          <p:spTgt spid="30733"/>
                                        </p:tgtEl>
                                        <p:attrNameLst>
                                          <p:attrName>style.visibility</p:attrName>
                                        </p:attrNameLst>
                                      </p:cBhvr>
                                      <p:to>
                                        <p:strVal val="visible"/>
                                      </p:to>
                                    </p:set>
                                    <p:anim calcmode="lin" valueType="num">
                                      <p:cBhvr>
                                        <p:cTn id="69" dur="500" fill="hold"/>
                                        <p:tgtEl>
                                          <p:spTgt spid="30733"/>
                                        </p:tgtEl>
                                        <p:attrNameLst>
                                          <p:attrName>ppt_x</p:attrName>
                                        </p:attrNameLst>
                                      </p:cBhvr>
                                      <p:tavLst>
                                        <p:tav tm="0">
                                          <p:val>
                                            <p:strVal val="#ppt_x"/>
                                          </p:val>
                                        </p:tav>
                                        <p:tav tm="100000">
                                          <p:val>
                                            <p:strVal val="#ppt_x"/>
                                          </p:val>
                                        </p:tav>
                                      </p:tavLst>
                                    </p:anim>
                                    <p:anim calcmode="lin" valueType="num">
                                      <p:cBhvr>
                                        <p:cTn id="70" dur="500" fill="hold"/>
                                        <p:tgtEl>
                                          <p:spTgt spid="30733"/>
                                        </p:tgtEl>
                                        <p:attrNameLst>
                                          <p:attrName>ppt_y</p:attrName>
                                        </p:attrNameLst>
                                      </p:cBhvr>
                                      <p:tavLst>
                                        <p:tav tm="0">
                                          <p:val>
                                            <p:strVal val="#ppt_y+#ppt_h/2"/>
                                          </p:val>
                                        </p:tav>
                                        <p:tav tm="100000">
                                          <p:val>
                                            <p:strVal val="#ppt_y"/>
                                          </p:val>
                                        </p:tav>
                                      </p:tavLst>
                                    </p:anim>
                                    <p:anim calcmode="lin" valueType="num">
                                      <p:cBhvr>
                                        <p:cTn id="71" dur="500" fill="hold"/>
                                        <p:tgtEl>
                                          <p:spTgt spid="30733"/>
                                        </p:tgtEl>
                                        <p:attrNameLst>
                                          <p:attrName>ppt_w</p:attrName>
                                        </p:attrNameLst>
                                      </p:cBhvr>
                                      <p:tavLst>
                                        <p:tav tm="0">
                                          <p:val>
                                            <p:strVal val="#ppt_w"/>
                                          </p:val>
                                        </p:tav>
                                        <p:tav tm="100000">
                                          <p:val>
                                            <p:strVal val="#ppt_w"/>
                                          </p:val>
                                        </p:tav>
                                      </p:tavLst>
                                    </p:anim>
                                    <p:anim calcmode="lin" valueType="num">
                                      <p:cBhvr>
                                        <p:cTn id="72" dur="500" fill="hold"/>
                                        <p:tgtEl>
                                          <p:spTgt spid="30733"/>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7" presetClass="entr" presetSubtype="4" fill="hold" grpId="0" nodeType="clickEffect">
                                  <p:stCondLst>
                                    <p:cond delay="0"/>
                                  </p:stCondLst>
                                  <p:childTnLst>
                                    <p:set>
                                      <p:cBhvr>
                                        <p:cTn id="76" dur="1" fill="hold">
                                          <p:stCondLst>
                                            <p:cond delay="0"/>
                                          </p:stCondLst>
                                        </p:cTn>
                                        <p:tgtEl>
                                          <p:spTgt spid="30732"/>
                                        </p:tgtEl>
                                        <p:attrNameLst>
                                          <p:attrName>style.visibility</p:attrName>
                                        </p:attrNameLst>
                                      </p:cBhvr>
                                      <p:to>
                                        <p:strVal val="visible"/>
                                      </p:to>
                                    </p:set>
                                    <p:anim calcmode="lin" valueType="num">
                                      <p:cBhvr>
                                        <p:cTn id="77" dur="500" fill="hold"/>
                                        <p:tgtEl>
                                          <p:spTgt spid="30732"/>
                                        </p:tgtEl>
                                        <p:attrNameLst>
                                          <p:attrName>ppt_x</p:attrName>
                                        </p:attrNameLst>
                                      </p:cBhvr>
                                      <p:tavLst>
                                        <p:tav tm="0">
                                          <p:val>
                                            <p:strVal val="#ppt_x"/>
                                          </p:val>
                                        </p:tav>
                                        <p:tav tm="100000">
                                          <p:val>
                                            <p:strVal val="#ppt_x"/>
                                          </p:val>
                                        </p:tav>
                                      </p:tavLst>
                                    </p:anim>
                                    <p:anim calcmode="lin" valueType="num">
                                      <p:cBhvr>
                                        <p:cTn id="78" dur="500" fill="hold"/>
                                        <p:tgtEl>
                                          <p:spTgt spid="30732"/>
                                        </p:tgtEl>
                                        <p:attrNameLst>
                                          <p:attrName>ppt_y</p:attrName>
                                        </p:attrNameLst>
                                      </p:cBhvr>
                                      <p:tavLst>
                                        <p:tav tm="0">
                                          <p:val>
                                            <p:strVal val="#ppt_y+#ppt_h/2"/>
                                          </p:val>
                                        </p:tav>
                                        <p:tav tm="100000">
                                          <p:val>
                                            <p:strVal val="#ppt_y"/>
                                          </p:val>
                                        </p:tav>
                                      </p:tavLst>
                                    </p:anim>
                                    <p:anim calcmode="lin" valueType="num">
                                      <p:cBhvr>
                                        <p:cTn id="79" dur="500" fill="hold"/>
                                        <p:tgtEl>
                                          <p:spTgt spid="30732"/>
                                        </p:tgtEl>
                                        <p:attrNameLst>
                                          <p:attrName>ppt_w</p:attrName>
                                        </p:attrNameLst>
                                      </p:cBhvr>
                                      <p:tavLst>
                                        <p:tav tm="0">
                                          <p:val>
                                            <p:strVal val="#ppt_w"/>
                                          </p:val>
                                        </p:tav>
                                        <p:tav tm="100000">
                                          <p:val>
                                            <p:strVal val="#ppt_w"/>
                                          </p:val>
                                        </p:tav>
                                      </p:tavLst>
                                    </p:anim>
                                    <p:anim calcmode="lin" valueType="num">
                                      <p:cBhvr>
                                        <p:cTn id="80" dur="500" fill="hold"/>
                                        <p:tgtEl>
                                          <p:spTgt spid="30732"/>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30727"/>
                                        </p:tgtEl>
                                        <p:attrNameLst>
                                          <p:attrName>style.visibility</p:attrName>
                                        </p:attrNameLst>
                                      </p:cBhvr>
                                      <p:to>
                                        <p:strVal val="visible"/>
                                      </p:to>
                                    </p:set>
                                    <p:anim calcmode="lin" valueType="num">
                                      <p:cBhvr additive="base">
                                        <p:cTn id="85" dur="500" fill="hold"/>
                                        <p:tgtEl>
                                          <p:spTgt spid="30727"/>
                                        </p:tgtEl>
                                        <p:attrNameLst>
                                          <p:attrName>ppt_x</p:attrName>
                                        </p:attrNameLst>
                                      </p:cBhvr>
                                      <p:tavLst>
                                        <p:tav tm="0">
                                          <p:val>
                                            <p:strVal val="#ppt_x"/>
                                          </p:val>
                                        </p:tav>
                                        <p:tav tm="100000">
                                          <p:val>
                                            <p:strVal val="#ppt_x"/>
                                          </p:val>
                                        </p:tav>
                                      </p:tavLst>
                                    </p:anim>
                                    <p:anim calcmode="lin" valueType="num">
                                      <p:cBhvr additive="base">
                                        <p:cTn id="86" dur="500" fill="hold"/>
                                        <p:tgtEl>
                                          <p:spTgt spid="30727"/>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8" presetClass="entr" presetSubtype="3" fill="hold" grpId="0" nodeType="clickEffect">
                                  <p:stCondLst>
                                    <p:cond delay="0"/>
                                  </p:stCondLst>
                                  <p:childTnLst>
                                    <p:set>
                                      <p:cBhvr>
                                        <p:cTn id="90" dur="1" fill="hold">
                                          <p:stCondLst>
                                            <p:cond delay="0"/>
                                          </p:stCondLst>
                                        </p:cTn>
                                        <p:tgtEl>
                                          <p:spTgt spid="30747"/>
                                        </p:tgtEl>
                                        <p:attrNameLst>
                                          <p:attrName>style.visibility</p:attrName>
                                        </p:attrNameLst>
                                      </p:cBhvr>
                                      <p:to>
                                        <p:strVal val="visible"/>
                                      </p:to>
                                    </p:set>
                                    <p:animEffect transition="in" filter="strips(upRight)">
                                      <p:cBhvr>
                                        <p:cTn id="91" dur="500"/>
                                        <p:tgtEl>
                                          <p:spTgt spid="30747"/>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6" fill="hold" grpId="0" nodeType="clickEffect">
                                  <p:stCondLst>
                                    <p:cond delay="0"/>
                                  </p:stCondLst>
                                  <p:childTnLst>
                                    <p:set>
                                      <p:cBhvr>
                                        <p:cTn id="95" dur="1" fill="hold">
                                          <p:stCondLst>
                                            <p:cond delay="0"/>
                                          </p:stCondLst>
                                        </p:cTn>
                                        <p:tgtEl>
                                          <p:spTgt spid="30746"/>
                                        </p:tgtEl>
                                        <p:attrNameLst>
                                          <p:attrName>style.visibility</p:attrName>
                                        </p:attrNameLst>
                                      </p:cBhvr>
                                      <p:to>
                                        <p:strVal val="visible"/>
                                      </p:to>
                                    </p:set>
                                    <p:animEffect transition="in" filter="strips(downRight)">
                                      <p:cBhvr>
                                        <p:cTn id="96" dur="500"/>
                                        <p:tgtEl>
                                          <p:spTgt spid="30746"/>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0728"/>
                                        </p:tgtEl>
                                        <p:attrNameLst>
                                          <p:attrName>style.visibility</p:attrName>
                                        </p:attrNameLst>
                                      </p:cBhvr>
                                      <p:to>
                                        <p:strVal val="visible"/>
                                      </p:to>
                                    </p:set>
                                    <p:anim calcmode="lin" valueType="num">
                                      <p:cBhvr additive="base">
                                        <p:cTn id="101" dur="500" fill="hold"/>
                                        <p:tgtEl>
                                          <p:spTgt spid="30728"/>
                                        </p:tgtEl>
                                        <p:attrNameLst>
                                          <p:attrName>ppt_x</p:attrName>
                                        </p:attrNameLst>
                                      </p:cBhvr>
                                      <p:tavLst>
                                        <p:tav tm="0">
                                          <p:val>
                                            <p:strVal val="#ppt_x"/>
                                          </p:val>
                                        </p:tav>
                                        <p:tav tm="100000">
                                          <p:val>
                                            <p:strVal val="#ppt_x"/>
                                          </p:val>
                                        </p:tav>
                                      </p:tavLst>
                                    </p:anim>
                                    <p:anim calcmode="lin" valueType="num">
                                      <p:cBhvr additive="base">
                                        <p:cTn id="102" dur="500" fill="hold"/>
                                        <p:tgtEl>
                                          <p:spTgt spid="30728"/>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7" presetClass="entr" presetSubtype="1" fill="hold" nodeType="clickEffect">
                                  <p:stCondLst>
                                    <p:cond delay="0"/>
                                  </p:stCondLst>
                                  <p:childTnLst>
                                    <p:set>
                                      <p:cBhvr>
                                        <p:cTn id="106" dur="1" fill="hold">
                                          <p:stCondLst>
                                            <p:cond delay="0"/>
                                          </p:stCondLst>
                                        </p:cTn>
                                        <p:tgtEl>
                                          <p:spTgt spid="30729"/>
                                        </p:tgtEl>
                                        <p:attrNameLst>
                                          <p:attrName>style.visibility</p:attrName>
                                        </p:attrNameLst>
                                      </p:cBhvr>
                                      <p:to>
                                        <p:strVal val="visible"/>
                                      </p:to>
                                    </p:set>
                                    <p:anim calcmode="lin" valueType="num">
                                      <p:cBhvr>
                                        <p:cTn id="107" dur="500" fill="hold"/>
                                        <p:tgtEl>
                                          <p:spTgt spid="30729"/>
                                        </p:tgtEl>
                                        <p:attrNameLst>
                                          <p:attrName>ppt_x</p:attrName>
                                        </p:attrNameLst>
                                      </p:cBhvr>
                                      <p:tavLst>
                                        <p:tav tm="0">
                                          <p:val>
                                            <p:strVal val="#ppt_x"/>
                                          </p:val>
                                        </p:tav>
                                        <p:tav tm="100000">
                                          <p:val>
                                            <p:strVal val="#ppt_x"/>
                                          </p:val>
                                        </p:tav>
                                      </p:tavLst>
                                    </p:anim>
                                    <p:anim calcmode="lin" valueType="num">
                                      <p:cBhvr>
                                        <p:cTn id="108" dur="500" fill="hold"/>
                                        <p:tgtEl>
                                          <p:spTgt spid="30729"/>
                                        </p:tgtEl>
                                        <p:attrNameLst>
                                          <p:attrName>ppt_y</p:attrName>
                                        </p:attrNameLst>
                                      </p:cBhvr>
                                      <p:tavLst>
                                        <p:tav tm="0">
                                          <p:val>
                                            <p:strVal val="#ppt_y-#ppt_h/2"/>
                                          </p:val>
                                        </p:tav>
                                        <p:tav tm="100000">
                                          <p:val>
                                            <p:strVal val="#ppt_y"/>
                                          </p:val>
                                        </p:tav>
                                      </p:tavLst>
                                    </p:anim>
                                    <p:anim calcmode="lin" valueType="num">
                                      <p:cBhvr>
                                        <p:cTn id="109" dur="500" fill="hold"/>
                                        <p:tgtEl>
                                          <p:spTgt spid="30729"/>
                                        </p:tgtEl>
                                        <p:attrNameLst>
                                          <p:attrName>ppt_w</p:attrName>
                                        </p:attrNameLst>
                                      </p:cBhvr>
                                      <p:tavLst>
                                        <p:tav tm="0">
                                          <p:val>
                                            <p:strVal val="#ppt_w"/>
                                          </p:val>
                                        </p:tav>
                                        <p:tav tm="100000">
                                          <p:val>
                                            <p:strVal val="#ppt_w"/>
                                          </p:val>
                                        </p:tav>
                                      </p:tavLst>
                                    </p:anim>
                                    <p:anim calcmode="lin" valueType="num">
                                      <p:cBhvr>
                                        <p:cTn id="110" dur="500" fill="hold"/>
                                        <p:tgtEl>
                                          <p:spTgt spid="30729"/>
                                        </p:tgtEl>
                                        <p:attrNameLst>
                                          <p:attrName>ppt_h</p:attrName>
                                        </p:attrNameLst>
                                      </p:cBhvr>
                                      <p:tavLst>
                                        <p:tav tm="0">
                                          <p:val>
                                            <p:fltVal val="0"/>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7" presetClass="entr" presetSubtype="1" fill="hold" grpId="0" nodeType="clickEffect">
                                  <p:stCondLst>
                                    <p:cond delay="0"/>
                                  </p:stCondLst>
                                  <p:childTnLst>
                                    <p:set>
                                      <p:cBhvr>
                                        <p:cTn id="114" dur="1" fill="hold">
                                          <p:stCondLst>
                                            <p:cond delay="0"/>
                                          </p:stCondLst>
                                        </p:cTn>
                                        <p:tgtEl>
                                          <p:spTgt spid="30730"/>
                                        </p:tgtEl>
                                        <p:attrNameLst>
                                          <p:attrName>style.visibility</p:attrName>
                                        </p:attrNameLst>
                                      </p:cBhvr>
                                      <p:to>
                                        <p:strVal val="visible"/>
                                      </p:to>
                                    </p:set>
                                    <p:anim calcmode="lin" valueType="num">
                                      <p:cBhvr>
                                        <p:cTn id="115" dur="500" fill="hold"/>
                                        <p:tgtEl>
                                          <p:spTgt spid="30730"/>
                                        </p:tgtEl>
                                        <p:attrNameLst>
                                          <p:attrName>ppt_x</p:attrName>
                                        </p:attrNameLst>
                                      </p:cBhvr>
                                      <p:tavLst>
                                        <p:tav tm="0">
                                          <p:val>
                                            <p:strVal val="#ppt_x"/>
                                          </p:val>
                                        </p:tav>
                                        <p:tav tm="100000">
                                          <p:val>
                                            <p:strVal val="#ppt_x"/>
                                          </p:val>
                                        </p:tav>
                                      </p:tavLst>
                                    </p:anim>
                                    <p:anim calcmode="lin" valueType="num">
                                      <p:cBhvr>
                                        <p:cTn id="116" dur="500" fill="hold"/>
                                        <p:tgtEl>
                                          <p:spTgt spid="30730"/>
                                        </p:tgtEl>
                                        <p:attrNameLst>
                                          <p:attrName>ppt_y</p:attrName>
                                        </p:attrNameLst>
                                      </p:cBhvr>
                                      <p:tavLst>
                                        <p:tav tm="0">
                                          <p:val>
                                            <p:strVal val="#ppt_y-#ppt_h/2"/>
                                          </p:val>
                                        </p:tav>
                                        <p:tav tm="100000">
                                          <p:val>
                                            <p:strVal val="#ppt_y"/>
                                          </p:val>
                                        </p:tav>
                                      </p:tavLst>
                                    </p:anim>
                                    <p:anim calcmode="lin" valueType="num">
                                      <p:cBhvr>
                                        <p:cTn id="117" dur="500" fill="hold"/>
                                        <p:tgtEl>
                                          <p:spTgt spid="30730"/>
                                        </p:tgtEl>
                                        <p:attrNameLst>
                                          <p:attrName>ppt_w</p:attrName>
                                        </p:attrNameLst>
                                      </p:cBhvr>
                                      <p:tavLst>
                                        <p:tav tm="0">
                                          <p:val>
                                            <p:strVal val="#ppt_w"/>
                                          </p:val>
                                        </p:tav>
                                        <p:tav tm="100000">
                                          <p:val>
                                            <p:strVal val="#ppt_w"/>
                                          </p:val>
                                        </p:tav>
                                      </p:tavLst>
                                    </p:anim>
                                    <p:anim calcmode="lin" valueType="num">
                                      <p:cBhvr>
                                        <p:cTn id="118" dur="500" fill="hold"/>
                                        <p:tgtEl>
                                          <p:spTgt spid="30730"/>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17" presetClass="entr" presetSubtype="1" fill="hold" grpId="0" nodeType="clickEffect">
                                  <p:stCondLst>
                                    <p:cond delay="0"/>
                                  </p:stCondLst>
                                  <p:childTnLst>
                                    <p:set>
                                      <p:cBhvr>
                                        <p:cTn id="122" dur="1" fill="hold">
                                          <p:stCondLst>
                                            <p:cond delay="0"/>
                                          </p:stCondLst>
                                        </p:cTn>
                                        <p:tgtEl>
                                          <p:spTgt spid="30731"/>
                                        </p:tgtEl>
                                        <p:attrNameLst>
                                          <p:attrName>style.visibility</p:attrName>
                                        </p:attrNameLst>
                                      </p:cBhvr>
                                      <p:to>
                                        <p:strVal val="visible"/>
                                      </p:to>
                                    </p:set>
                                    <p:anim calcmode="lin" valueType="num">
                                      <p:cBhvr>
                                        <p:cTn id="123" dur="500" fill="hold"/>
                                        <p:tgtEl>
                                          <p:spTgt spid="30731"/>
                                        </p:tgtEl>
                                        <p:attrNameLst>
                                          <p:attrName>ppt_x</p:attrName>
                                        </p:attrNameLst>
                                      </p:cBhvr>
                                      <p:tavLst>
                                        <p:tav tm="0">
                                          <p:val>
                                            <p:strVal val="#ppt_x"/>
                                          </p:val>
                                        </p:tav>
                                        <p:tav tm="100000">
                                          <p:val>
                                            <p:strVal val="#ppt_x"/>
                                          </p:val>
                                        </p:tav>
                                      </p:tavLst>
                                    </p:anim>
                                    <p:anim calcmode="lin" valueType="num">
                                      <p:cBhvr>
                                        <p:cTn id="124" dur="500" fill="hold"/>
                                        <p:tgtEl>
                                          <p:spTgt spid="30731"/>
                                        </p:tgtEl>
                                        <p:attrNameLst>
                                          <p:attrName>ppt_y</p:attrName>
                                        </p:attrNameLst>
                                      </p:cBhvr>
                                      <p:tavLst>
                                        <p:tav tm="0">
                                          <p:val>
                                            <p:strVal val="#ppt_y-#ppt_h/2"/>
                                          </p:val>
                                        </p:tav>
                                        <p:tav tm="100000">
                                          <p:val>
                                            <p:strVal val="#ppt_y"/>
                                          </p:val>
                                        </p:tav>
                                      </p:tavLst>
                                    </p:anim>
                                    <p:anim calcmode="lin" valueType="num">
                                      <p:cBhvr>
                                        <p:cTn id="125" dur="500" fill="hold"/>
                                        <p:tgtEl>
                                          <p:spTgt spid="30731"/>
                                        </p:tgtEl>
                                        <p:attrNameLst>
                                          <p:attrName>ppt_w</p:attrName>
                                        </p:attrNameLst>
                                      </p:cBhvr>
                                      <p:tavLst>
                                        <p:tav tm="0">
                                          <p:val>
                                            <p:strVal val="#ppt_w"/>
                                          </p:val>
                                        </p:tav>
                                        <p:tav tm="100000">
                                          <p:val>
                                            <p:strVal val="#ppt_w"/>
                                          </p:val>
                                        </p:tav>
                                      </p:tavLst>
                                    </p:anim>
                                    <p:anim calcmode="lin" valueType="num">
                                      <p:cBhvr>
                                        <p:cTn id="126" dur="500" fill="hold"/>
                                        <p:tgtEl>
                                          <p:spTgt spid="30731"/>
                                        </p:tgtEl>
                                        <p:attrNameLst>
                                          <p:attrName>ppt_h</p:attrName>
                                        </p:attrNameLst>
                                      </p:cBhvr>
                                      <p:tavLst>
                                        <p:tav tm="0">
                                          <p:val>
                                            <p:fltVal val="0"/>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18" presetClass="entr" presetSubtype="3" fill="hold" grpId="0" nodeType="clickEffect">
                                  <p:stCondLst>
                                    <p:cond delay="0"/>
                                  </p:stCondLst>
                                  <p:childTnLst>
                                    <p:set>
                                      <p:cBhvr>
                                        <p:cTn id="130" dur="1" fill="hold">
                                          <p:stCondLst>
                                            <p:cond delay="0"/>
                                          </p:stCondLst>
                                        </p:cTn>
                                        <p:tgtEl>
                                          <p:spTgt spid="30742"/>
                                        </p:tgtEl>
                                        <p:attrNameLst>
                                          <p:attrName>style.visibility</p:attrName>
                                        </p:attrNameLst>
                                      </p:cBhvr>
                                      <p:to>
                                        <p:strVal val="visible"/>
                                      </p:to>
                                    </p:set>
                                    <p:animEffect transition="in" filter="strips(upRight)">
                                      <p:cBhvr>
                                        <p:cTn id="131" dur="500"/>
                                        <p:tgtEl>
                                          <p:spTgt spid="30742"/>
                                        </p:tgtEl>
                                      </p:cBhvr>
                                    </p:animEffect>
                                  </p:childTnLst>
                                </p:cTn>
                              </p:par>
                            </p:childTnLst>
                          </p:cTn>
                        </p:par>
                      </p:childTnLst>
                    </p:cTn>
                  </p:par>
                  <p:par>
                    <p:cTn id="132" fill="hold">
                      <p:stCondLst>
                        <p:cond delay="indefinite"/>
                      </p:stCondLst>
                      <p:childTnLst>
                        <p:par>
                          <p:cTn id="133" fill="hold">
                            <p:stCondLst>
                              <p:cond delay="0"/>
                            </p:stCondLst>
                            <p:childTnLst>
                              <p:par>
                                <p:cTn id="134" presetID="18" presetClass="entr" presetSubtype="6" fill="hold" nodeType="clickEffect">
                                  <p:stCondLst>
                                    <p:cond delay="0"/>
                                  </p:stCondLst>
                                  <p:childTnLst>
                                    <p:set>
                                      <p:cBhvr>
                                        <p:cTn id="135" dur="1" fill="hold">
                                          <p:stCondLst>
                                            <p:cond delay="0"/>
                                          </p:stCondLst>
                                        </p:cTn>
                                        <p:tgtEl>
                                          <p:spTgt spid="30743"/>
                                        </p:tgtEl>
                                        <p:attrNameLst>
                                          <p:attrName>style.visibility</p:attrName>
                                        </p:attrNameLst>
                                      </p:cBhvr>
                                      <p:to>
                                        <p:strVal val="visible"/>
                                      </p:to>
                                    </p:set>
                                    <p:animEffect transition="in" filter="strips(downRight)">
                                      <p:cBhvr>
                                        <p:cTn id="136" dur="500"/>
                                        <p:tgtEl>
                                          <p:spTgt spid="30743"/>
                                        </p:tgtEl>
                                      </p:cBhvr>
                                    </p:animEffect>
                                  </p:childTnLst>
                                </p:cTn>
                              </p:par>
                            </p:childTnLst>
                          </p:cTn>
                        </p:par>
                      </p:childTnLst>
                    </p:cTn>
                  </p:par>
                  <p:par>
                    <p:cTn id="137" fill="hold">
                      <p:stCondLst>
                        <p:cond delay="indefinite"/>
                      </p:stCondLst>
                      <p:childTnLst>
                        <p:par>
                          <p:cTn id="138" fill="hold">
                            <p:stCondLst>
                              <p:cond delay="0"/>
                            </p:stCondLst>
                            <p:childTnLst>
                              <p:par>
                                <p:cTn id="139" presetID="17" presetClass="entr" presetSubtype="1" fill="hold" grpId="0" nodeType="clickEffect">
                                  <p:stCondLst>
                                    <p:cond delay="0"/>
                                  </p:stCondLst>
                                  <p:childTnLst>
                                    <p:set>
                                      <p:cBhvr>
                                        <p:cTn id="140" dur="1" fill="hold">
                                          <p:stCondLst>
                                            <p:cond delay="0"/>
                                          </p:stCondLst>
                                        </p:cTn>
                                        <p:tgtEl>
                                          <p:spTgt spid="30740"/>
                                        </p:tgtEl>
                                        <p:attrNameLst>
                                          <p:attrName>style.visibility</p:attrName>
                                        </p:attrNameLst>
                                      </p:cBhvr>
                                      <p:to>
                                        <p:strVal val="visible"/>
                                      </p:to>
                                    </p:set>
                                    <p:anim calcmode="lin" valueType="num">
                                      <p:cBhvr>
                                        <p:cTn id="141" dur="500" fill="hold"/>
                                        <p:tgtEl>
                                          <p:spTgt spid="30740"/>
                                        </p:tgtEl>
                                        <p:attrNameLst>
                                          <p:attrName>ppt_x</p:attrName>
                                        </p:attrNameLst>
                                      </p:cBhvr>
                                      <p:tavLst>
                                        <p:tav tm="0">
                                          <p:val>
                                            <p:strVal val="#ppt_x"/>
                                          </p:val>
                                        </p:tav>
                                        <p:tav tm="100000">
                                          <p:val>
                                            <p:strVal val="#ppt_x"/>
                                          </p:val>
                                        </p:tav>
                                      </p:tavLst>
                                    </p:anim>
                                    <p:anim calcmode="lin" valueType="num">
                                      <p:cBhvr>
                                        <p:cTn id="142" dur="500" fill="hold"/>
                                        <p:tgtEl>
                                          <p:spTgt spid="30740"/>
                                        </p:tgtEl>
                                        <p:attrNameLst>
                                          <p:attrName>ppt_y</p:attrName>
                                        </p:attrNameLst>
                                      </p:cBhvr>
                                      <p:tavLst>
                                        <p:tav tm="0">
                                          <p:val>
                                            <p:strVal val="#ppt_y-#ppt_h/2"/>
                                          </p:val>
                                        </p:tav>
                                        <p:tav tm="100000">
                                          <p:val>
                                            <p:strVal val="#ppt_y"/>
                                          </p:val>
                                        </p:tav>
                                      </p:tavLst>
                                    </p:anim>
                                    <p:anim calcmode="lin" valueType="num">
                                      <p:cBhvr>
                                        <p:cTn id="143" dur="500" fill="hold"/>
                                        <p:tgtEl>
                                          <p:spTgt spid="30740"/>
                                        </p:tgtEl>
                                        <p:attrNameLst>
                                          <p:attrName>ppt_w</p:attrName>
                                        </p:attrNameLst>
                                      </p:cBhvr>
                                      <p:tavLst>
                                        <p:tav tm="0">
                                          <p:val>
                                            <p:strVal val="#ppt_w"/>
                                          </p:val>
                                        </p:tav>
                                        <p:tav tm="100000">
                                          <p:val>
                                            <p:strVal val="#ppt_w"/>
                                          </p:val>
                                        </p:tav>
                                      </p:tavLst>
                                    </p:anim>
                                    <p:anim calcmode="lin" valueType="num">
                                      <p:cBhvr>
                                        <p:cTn id="144" dur="500" fill="hold"/>
                                        <p:tgtEl>
                                          <p:spTgt spid="30740"/>
                                        </p:tgtEl>
                                        <p:attrNameLst>
                                          <p:attrName>ppt_h</p:attrName>
                                        </p:attrNameLst>
                                      </p:cBhvr>
                                      <p:tavLst>
                                        <p:tav tm="0">
                                          <p:val>
                                            <p:fltVal val="0"/>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18" presetClass="entr" presetSubtype="9" fill="hold" grpId="0" nodeType="clickEffect">
                                  <p:stCondLst>
                                    <p:cond delay="0"/>
                                  </p:stCondLst>
                                  <p:childTnLst>
                                    <p:set>
                                      <p:cBhvr>
                                        <p:cTn id="148" dur="1" fill="hold">
                                          <p:stCondLst>
                                            <p:cond delay="0"/>
                                          </p:stCondLst>
                                        </p:cTn>
                                        <p:tgtEl>
                                          <p:spTgt spid="30741"/>
                                        </p:tgtEl>
                                        <p:attrNameLst>
                                          <p:attrName>style.visibility</p:attrName>
                                        </p:attrNameLst>
                                      </p:cBhvr>
                                      <p:to>
                                        <p:strVal val="visible"/>
                                      </p:to>
                                    </p:set>
                                    <p:animEffect transition="in" filter="strips(upLeft)">
                                      <p:cBhvr>
                                        <p:cTn id="149" dur="500"/>
                                        <p:tgtEl>
                                          <p:spTgt spid="30741"/>
                                        </p:tgtEl>
                                      </p:cBhvr>
                                    </p:animEffect>
                                  </p:childTnLst>
                                </p:cTn>
                              </p:par>
                            </p:childTnLst>
                          </p:cTn>
                        </p:par>
                      </p:childTnLst>
                    </p:cTn>
                  </p:par>
                  <p:par>
                    <p:cTn id="150" fill="hold">
                      <p:stCondLst>
                        <p:cond delay="indefinite"/>
                      </p:stCondLst>
                      <p:childTnLst>
                        <p:par>
                          <p:cTn id="151" fill="hold">
                            <p:stCondLst>
                              <p:cond delay="0"/>
                            </p:stCondLst>
                            <p:childTnLst>
                              <p:par>
                                <p:cTn id="152" presetID="18" presetClass="entr" presetSubtype="9" fill="hold" grpId="0" nodeType="clickEffect">
                                  <p:stCondLst>
                                    <p:cond delay="0"/>
                                  </p:stCondLst>
                                  <p:childTnLst>
                                    <p:set>
                                      <p:cBhvr>
                                        <p:cTn id="153" dur="1" fill="hold">
                                          <p:stCondLst>
                                            <p:cond delay="0"/>
                                          </p:stCondLst>
                                        </p:cTn>
                                        <p:tgtEl>
                                          <p:spTgt spid="30745"/>
                                        </p:tgtEl>
                                        <p:attrNameLst>
                                          <p:attrName>style.visibility</p:attrName>
                                        </p:attrNameLst>
                                      </p:cBhvr>
                                      <p:to>
                                        <p:strVal val="visible"/>
                                      </p:to>
                                    </p:set>
                                    <p:animEffect transition="in" filter="strips(upLeft)">
                                      <p:cBhvr>
                                        <p:cTn id="154" dur="500"/>
                                        <p:tgtEl>
                                          <p:spTgt spid="30745"/>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9" fill="hold" grpId="0" nodeType="clickEffect">
                                  <p:stCondLst>
                                    <p:cond delay="0"/>
                                  </p:stCondLst>
                                  <p:childTnLst>
                                    <p:set>
                                      <p:cBhvr>
                                        <p:cTn id="158" dur="1" fill="hold">
                                          <p:stCondLst>
                                            <p:cond delay="0"/>
                                          </p:stCondLst>
                                        </p:cTn>
                                        <p:tgtEl>
                                          <p:spTgt spid="30748"/>
                                        </p:tgtEl>
                                        <p:attrNameLst>
                                          <p:attrName>style.visibility</p:attrName>
                                        </p:attrNameLst>
                                      </p:cBhvr>
                                      <p:to>
                                        <p:strVal val="visible"/>
                                      </p:to>
                                    </p:set>
                                    <p:animEffect transition="in" filter="strips(upLeft)">
                                      <p:cBhvr>
                                        <p:cTn id="159" dur="500"/>
                                        <p:tgtEl>
                                          <p:spTgt spid="30748"/>
                                        </p:tgtEl>
                                      </p:cBhvr>
                                    </p:animEffect>
                                  </p:childTnLst>
                                </p:cTn>
                              </p:par>
                            </p:childTnLst>
                          </p:cTn>
                        </p:par>
                      </p:childTnLst>
                    </p:cTn>
                  </p:par>
                  <p:par>
                    <p:cTn id="160" fill="hold">
                      <p:stCondLst>
                        <p:cond delay="indefinite"/>
                      </p:stCondLst>
                      <p:childTnLst>
                        <p:par>
                          <p:cTn id="161" fill="hold">
                            <p:stCondLst>
                              <p:cond delay="0"/>
                            </p:stCondLst>
                            <p:childTnLst>
                              <p:par>
                                <p:cTn id="162" presetID="18" presetClass="entr" presetSubtype="9" fill="hold" grpId="0" nodeType="clickEffect">
                                  <p:stCondLst>
                                    <p:cond delay="0"/>
                                  </p:stCondLst>
                                  <p:childTnLst>
                                    <p:set>
                                      <p:cBhvr>
                                        <p:cTn id="163" dur="1" fill="hold">
                                          <p:stCondLst>
                                            <p:cond delay="0"/>
                                          </p:stCondLst>
                                        </p:cTn>
                                        <p:tgtEl>
                                          <p:spTgt spid="30744"/>
                                        </p:tgtEl>
                                        <p:attrNameLst>
                                          <p:attrName>style.visibility</p:attrName>
                                        </p:attrNameLst>
                                      </p:cBhvr>
                                      <p:to>
                                        <p:strVal val="visible"/>
                                      </p:to>
                                    </p:set>
                                    <p:animEffect transition="in" filter="strips(upLeft)">
                                      <p:cBhvr>
                                        <p:cTn id="164" dur="500"/>
                                        <p:tgtEl>
                                          <p:spTgt spid="30744"/>
                                        </p:tgtEl>
                                      </p:cBhvr>
                                    </p:animEffect>
                                  </p:childTnLst>
                                </p:cTn>
                              </p:par>
                            </p:childTnLst>
                          </p:cTn>
                        </p:par>
                      </p:childTnLst>
                    </p:cTn>
                  </p:par>
                  <p:par>
                    <p:cTn id="165" fill="hold">
                      <p:stCondLst>
                        <p:cond delay="indefinite"/>
                      </p:stCondLst>
                      <p:childTnLst>
                        <p:par>
                          <p:cTn id="166" fill="hold">
                            <p:stCondLst>
                              <p:cond delay="0"/>
                            </p:stCondLst>
                            <p:childTnLst>
                              <p:par>
                                <p:cTn id="167" presetID="17" presetClass="entr" presetSubtype="1" fill="hold" grpId="0" nodeType="clickEffect">
                                  <p:stCondLst>
                                    <p:cond delay="0"/>
                                  </p:stCondLst>
                                  <p:childTnLst>
                                    <p:set>
                                      <p:cBhvr>
                                        <p:cTn id="168" dur="1" fill="hold">
                                          <p:stCondLst>
                                            <p:cond delay="0"/>
                                          </p:stCondLst>
                                        </p:cTn>
                                        <p:tgtEl>
                                          <p:spTgt spid="30739"/>
                                        </p:tgtEl>
                                        <p:attrNameLst>
                                          <p:attrName>style.visibility</p:attrName>
                                        </p:attrNameLst>
                                      </p:cBhvr>
                                      <p:to>
                                        <p:strVal val="visible"/>
                                      </p:to>
                                    </p:set>
                                    <p:anim calcmode="lin" valueType="num">
                                      <p:cBhvr>
                                        <p:cTn id="169" dur="500" fill="hold"/>
                                        <p:tgtEl>
                                          <p:spTgt spid="30739"/>
                                        </p:tgtEl>
                                        <p:attrNameLst>
                                          <p:attrName>ppt_x</p:attrName>
                                        </p:attrNameLst>
                                      </p:cBhvr>
                                      <p:tavLst>
                                        <p:tav tm="0">
                                          <p:val>
                                            <p:strVal val="#ppt_x"/>
                                          </p:val>
                                        </p:tav>
                                        <p:tav tm="100000">
                                          <p:val>
                                            <p:strVal val="#ppt_x"/>
                                          </p:val>
                                        </p:tav>
                                      </p:tavLst>
                                    </p:anim>
                                    <p:anim calcmode="lin" valueType="num">
                                      <p:cBhvr>
                                        <p:cTn id="170" dur="500" fill="hold"/>
                                        <p:tgtEl>
                                          <p:spTgt spid="30739"/>
                                        </p:tgtEl>
                                        <p:attrNameLst>
                                          <p:attrName>ppt_y</p:attrName>
                                        </p:attrNameLst>
                                      </p:cBhvr>
                                      <p:tavLst>
                                        <p:tav tm="0">
                                          <p:val>
                                            <p:strVal val="#ppt_y-#ppt_h/2"/>
                                          </p:val>
                                        </p:tav>
                                        <p:tav tm="100000">
                                          <p:val>
                                            <p:strVal val="#ppt_y"/>
                                          </p:val>
                                        </p:tav>
                                      </p:tavLst>
                                    </p:anim>
                                    <p:anim calcmode="lin" valueType="num">
                                      <p:cBhvr>
                                        <p:cTn id="171" dur="500" fill="hold"/>
                                        <p:tgtEl>
                                          <p:spTgt spid="30739"/>
                                        </p:tgtEl>
                                        <p:attrNameLst>
                                          <p:attrName>ppt_w</p:attrName>
                                        </p:attrNameLst>
                                      </p:cBhvr>
                                      <p:tavLst>
                                        <p:tav tm="0">
                                          <p:val>
                                            <p:strVal val="#ppt_w"/>
                                          </p:val>
                                        </p:tav>
                                        <p:tav tm="100000">
                                          <p:val>
                                            <p:strVal val="#ppt_w"/>
                                          </p:val>
                                        </p:tav>
                                      </p:tavLst>
                                    </p:anim>
                                    <p:anim calcmode="lin" valueType="num">
                                      <p:cBhvr>
                                        <p:cTn id="172" dur="500" fill="hold"/>
                                        <p:tgtEl>
                                          <p:spTgt spid="30739"/>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18" presetClass="entr" presetSubtype="12" fill="hold" grpId="0" nodeType="clickEffect">
                                  <p:stCondLst>
                                    <p:cond delay="0"/>
                                  </p:stCondLst>
                                  <p:childTnLst>
                                    <p:set>
                                      <p:cBhvr>
                                        <p:cTn id="176" dur="1" fill="hold">
                                          <p:stCondLst>
                                            <p:cond delay="0"/>
                                          </p:stCondLst>
                                        </p:cTn>
                                        <p:tgtEl>
                                          <p:spTgt spid="30738"/>
                                        </p:tgtEl>
                                        <p:attrNameLst>
                                          <p:attrName>style.visibility</p:attrName>
                                        </p:attrNameLst>
                                      </p:cBhvr>
                                      <p:to>
                                        <p:strVal val="visible"/>
                                      </p:to>
                                    </p:set>
                                    <p:animEffect transition="in" filter="strips(downLeft)">
                                      <p:cBhvr>
                                        <p:cTn id="177" dur="500"/>
                                        <p:tgtEl>
                                          <p:spTgt spid="30738"/>
                                        </p:tgtEl>
                                      </p:cBhvr>
                                    </p:animEffect>
                                  </p:childTnLst>
                                </p:cTn>
                              </p:par>
                            </p:childTnLst>
                          </p:cTn>
                        </p:par>
                      </p:childTnLst>
                    </p:cTn>
                  </p:par>
                  <p:par>
                    <p:cTn id="178" fill="hold">
                      <p:stCondLst>
                        <p:cond delay="indefinite"/>
                      </p:stCondLst>
                      <p:childTnLst>
                        <p:par>
                          <p:cTn id="179" fill="hold">
                            <p:stCondLst>
                              <p:cond delay="0"/>
                            </p:stCondLst>
                            <p:childTnLst>
                              <p:par>
                                <p:cTn id="180" presetID="17" presetClass="entr" presetSubtype="1" fill="hold" grpId="0" nodeType="clickEffect">
                                  <p:stCondLst>
                                    <p:cond delay="0"/>
                                  </p:stCondLst>
                                  <p:childTnLst>
                                    <p:set>
                                      <p:cBhvr>
                                        <p:cTn id="181" dur="1" fill="hold">
                                          <p:stCondLst>
                                            <p:cond delay="0"/>
                                          </p:stCondLst>
                                        </p:cTn>
                                        <p:tgtEl>
                                          <p:spTgt spid="30737"/>
                                        </p:tgtEl>
                                        <p:attrNameLst>
                                          <p:attrName>style.visibility</p:attrName>
                                        </p:attrNameLst>
                                      </p:cBhvr>
                                      <p:to>
                                        <p:strVal val="visible"/>
                                      </p:to>
                                    </p:set>
                                    <p:anim calcmode="lin" valueType="num">
                                      <p:cBhvr>
                                        <p:cTn id="182" dur="500" fill="hold"/>
                                        <p:tgtEl>
                                          <p:spTgt spid="30737"/>
                                        </p:tgtEl>
                                        <p:attrNameLst>
                                          <p:attrName>ppt_x</p:attrName>
                                        </p:attrNameLst>
                                      </p:cBhvr>
                                      <p:tavLst>
                                        <p:tav tm="0">
                                          <p:val>
                                            <p:strVal val="#ppt_x"/>
                                          </p:val>
                                        </p:tav>
                                        <p:tav tm="100000">
                                          <p:val>
                                            <p:strVal val="#ppt_x"/>
                                          </p:val>
                                        </p:tav>
                                      </p:tavLst>
                                    </p:anim>
                                    <p:anim calcmode="lin" valueType="num">
                                      <p:cBhvr>
                                        <p:cTn id="183" dur="500" fill="hold"/>
                                        <p:tgtEl>
                                          <p:spTgt spid="30737"/>
                                        </p:tgtEl>
                                        <p:attrNameLst>
                                          <p:attrName>ppt_y</p:attrName>
                                        </p:attrNameLst>
                                      </p:cBhvr>
                                      <p:tavLst>
                                        <p:tav tm="0">
                                          <p:val>
                                            <p:strVal val="#ppt_y-#ppt_h/2"/>
                                          </p:val>
                                        </p:tav>
                                        <p:tav tm="100000">
                                          <p:val>
                                            <p:strVal val="#ppt_y"/>
                                          </p:val>
                                        </p:tav>
                                      </p:tavLst>
                                    </p:anim>
                                    <p:anim calcmode="lin" valueType="num">
                                      <p:cBhvr>
                                        <p:cTn id="184" dur="500" fill="hold"/>
                                        <p:tgtEl>
                                          <p:spTgt spid="30737"/>
                                        </p:tgtEl>
                                        <p:attrNameLst>
                                          <p:attrName>ppt_w</p:attrName>
                                        </p:attrNameLst>
                                      </p:cBhvr>
                                      <p:tavLst>
                                        <p:tav tm="0">
                                          <p:val>
                                            <p:strVal val="#ppt_w"/>
                                          </p:val>
                                        </p:tav>
                                        <p:tav tm="100000">
                                          <p:val>
                                            <p:strVal val="#ppt_w"/>
                                          </p:val>
                                        </p:tav>
                                      </p:tavLst>
                                    </p:anim>
                                    <p:anim calcmode="lin" valueType="num">
                                      <p:cBhvr>
                                        <p:cTn id="185" dur="500" fill="hold"/>
                                        <p:tgtEl>
                                          <p:spTgt spid="30737"/>
                                        </p:tgtEl>
                                        <p:attrNameLst>
                                          <p:attrName>ppt_h</p:attrName>
                                        </p:attrNameLst>
                                      </p:cBhvr>
                                      <p:tavLst>
                                        <p:tav tm="0">
                                          <p:val>
                                            <p:fltVal val="0"/>
                                          </p:val>
                                        </p:tav>
                                        <p:tav tm="100000">
                                          <p:val>
                                            <p:strVal val="#ppt_h"/>
                                          </p:val>
                                        </p:tav>
                                      </p:tavLst>
                                    </p:anim>
                                  </p:childTnLst>
                                </p:cTn>
                              </p:par>
                            </p:childTnLst>
                          </p:cTn>
                        </p:par>
                      </p:childTnLst>
                    </p:cTn>
                  </p:par>
                  <p:par>
                    <p:cTn id="186" fill="hold">
                      <p:stCondLst>
                        <p:cond delay="indefinite"/>
                      </p:stCondLst>
                      <p:childTnLst>
                        <p:par>
                          <p:cTn id="187" fill="hold">
                            <p:stCondLst>
                              <p:cond delay="0"/>
                            </p:stCondLst>
                            <p:childTnLst>
                              <p:par>
                                <p:cTn id="188" presetID="18" presetClass="entr" presetSubtype="12" fill="hold" grpId="0" nodeType="clickEffect">
                                  <p:stCondLst>
                                    <p:cond delay="0"/>
                                  </p:stCondLst>
                                  <p:childTnLst>
                                    <p:set>
                                      <p:cBhvr>
                                        <p:cTn id="189" dur="1" fill="hold">
                                          <p:stCondLst>
                                            <p:cond delay="0"/>
                                          </p:stCondLst>
                                        </p:cTn>
                                        <p:tgtEl>
                                          <p:spTgt spid="30749"/>
                                        </p:tgtEl>
                                        <p:attrNameLst>
                                          <p:attrName>style.visibility</p:attrName>
                                        </p:attrNameLst>
                                      </p:cBhvr>
                                      <p:to>
                                        <p:strVal val="visible"/>
                                      </p:to>
                                    </p:set>
                                    <p:animEffect transition="in" filter="strips(downLeft)">
                                      <p:cBhvr>
                                        <p:cTn id="190" dur="500"/>
                                        <p:tgtEl>
                                          <p:spTgt spid="30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animBg="1"/>
      <p:bldP spid="30728" grpId="0" animBg="1"/>
      <p:bldP spid="30730" grpId="0" animBg="1"/>
      <p:bldP spid="30731" grpId="0" animBg="1"/>
      <p:bldP spid="30732" grpId="0" animBg="1"/>
      <p:bldP spid="30733" grpId="0" animBg="1"/>
      <p:bldP spid="30734" grpId="0" animBg="1"/>
      <p:bldP spid="30735" grpId="0" animBg="1"/>
      <p:bldP spid="30736" grpId="0" animBg="1"/>
      <p:bldP spid="30737" grpId="0" animBg="1"/>
      <p:bldP spid="30738" grpId="0" animBg="1"/>
      <p:bldP spid="30739" grpId="0" animBg="1"/>
      <p:bldP spid="30740" grpId="0" animBg="1"/>
      <p:bldP spid="30741" grpId="0" animBg="1"/>
      <p:bldP spid="30742" grpId="0" animBg="1"/>
      <p:bldP spid="30744" grpId="0" animBg="1"/>
      <p:bldP spid="30745" grpId="0" animBg="1"/>
      <p:bldP spid="30746" grpId="0" animBg="1"/>
      <p:bldP spid="30747" grpId="0" animBg="1"/>
      <p:bldP spid="30748" grpId="0" animBg="1"/>
      <p:bldP spid="30749" grpId="0" animBg="1"/>
      <p:bldP spid="30750" grpId="0" animBg="1"/>
      <p:bldP spid="30823" grpId="0" autoUpdateAnimBg="0"/>
      <p:bldP spid="3082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86000" y="4191000"/>
            <a:ext cx="3429000" cy="1143000"/>
            <a:chOff x="2976" y="2646"/>
            <a:chExt cx="2160" cy="720"/>
          </a:xfrm>
        </p:grpSpPr>
        <p:sp>
          <p:nvSpPr>
            <p:cNvPr id="31856" name="Line 3"/>
            <p:cNvSpPr>
              <a:spLocks noChangeShapeType="1"/>
            </p:cNvSpPr>
            <p:nvPr/>
          </p:nvSpPr>
          <p:spPr bwMode="auto">
            <a:xfrm>
              <a:off x="3120" y="3366"/>
              <a:ext cx="1728"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31857" name="Line 4"/>
            <p:cNvSpPr>
              <a:spLocks noChangeShapeType="1"/>
            </p:cNvSpPr>
            <p:nvPr/>
          </p:nvSpPr>
          <p:spPr bwMode="auto">
            <a:xfrm flipV="1">
              <a:off x="3936" y="2646"/>
              <a:ext cx="1200" cy="72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31858" name="Line 5"/>
            <p:cNvSpPr>
              <a:spLocks noChangeShapeType="1"/>
            </p:cNvSpPr>
            <p:nvPr/>
          </p:nvSpPr>
          <p:spPr bwMode="auto">
            <a:xfrm flipH="1" flipV="1">
              <a:off x="2976" y="2886"/>
              <a:ext cx="960" cy="48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grpSp>
      <p:sp>
        <p:nvSpPr>
          <p:cNvPr id="31750" name="Line 6"/>
          <p:cNvSpPr>
            <a:spLocks noChangeShapeType="1"/>
          </p:cNvSpPr>
          <p:nvPr/>
        </p:nvSpPr>
        <p:spPr bwMode="auto">
          <a:xfrm flipV="1">
            <a:off x="3810000" y="4648200"/>
            <a:ext cx="0" cy="685800"/>
          </a:xfrm>
          <a:prstGeom prst="line">
            <a:avLst/>
          </a:prstGeom>
          <a:noFill/>
          <a:ln w="19050">
            <a:solidFill>
              <a:schemeClr val="tx1"/>
            </a:solidFill>
            <a:round/>
            <a:headEnd/>
            <a:tailEnd/>
          </a:ln>
        </p:spPr>
        <p:txBody>
          <a:bodyPr/>
          <a:lstStyle/>
          <a:p>
            <a:endParaRPr lang="en-IN"/>
          </a:p>
        </p:txBody>
      </p:sp>
      <p:sp>
        <p:nvSpPr>
          <p:cNvPr id="31751" name="Line 7"/>
          <p:cNvSpPr>
            <a:spLocks noChangeShapeType="1"/>
          </p:cNvSpPr>
          <p:nvPr/>
        </p:nvSpPr>
        <p:spPr bwMode="auto">
          <a:xfrm flipV="1">
            <a:off x="3810000" y="3870326"/>
            <a:ext cx="1295400" cy="777875"/>
          </a:xfrm>
          <a:prstGeom prst="line">
            <a:avLst/>
          </a:prstGeom>
          <a:noFill/>
          <a:ln w="19050">
            <a:solidFill>
              <a:schemeClr val="tx1"/>
            </a:solidFill>
            <a:round/>
            <a:headEnd/>
            <a:tailEnd/>
          </a:ln>
        </p:spPr>
        <p:txBody>
          <a:bodyPr/>
          <a:lstStyle/>
          <a:p>
            <a:endParaRPr lang="en-IN"/>
          </a:p>
        </p:txBody>
      </p:sp>
      <p:sp>
        <p:nvSpPr>
          <p:cNvPr id="31752" name="Line 8"/>
          <p:cNvSpPr>
            <a:spLocks noChangeShapeType="1"/>
          </p:cNvSpPr>
          <p:nvPr/>
        </p:nvSpPr>
        <p:spPr bwMode="auto">
          <a:xfrm flipV="1">
            <a:off x="5105400" y="2190750"/>
            <a:ext cx="0" cy="1676400"/>
          </a:xfrm>
          <a:prstGeom prst="line">
            <a:avLst/>
          </a:prstGeom>
          <a:noFill/>
          <a:ln w="19050">
            <a:solidFill>
              <a:schemeClr val="tx1"/>
            </a:solidFill>
            <a:round/>
            <a:headEnd/>
            <a:tailEnd/>
          </a:ln>
        </p:spPr>
        <p:txBody>
          <a:bodyPr/>
          <a:lstStyle/>
          <a:p>
            <a:endParaRPr lang="en-IN"/>
          </a:p>
        </p:txBody>
      </p:sp>
      <p:sp>
        <p:nvSpPr>
          <p:cNvPr id="31753" name="Line 9"/>
          <p:cNvSpPr>
            <a:spLocks noChangeShapeType="1"/>
          </p:cNvSpPr>
          <p:nvPr/>
        </p:nvSpPr>
        <p:spPr bwMode="auto">
          <a:xfrm flipH="1" flipV="1">
            <a:off x="3733800" y="1536700"/>
            <a:ext cx="1371600" cy="654050"/>
          </a:xfrm>
          <a:prstGeom prst="line">
            <a:avLst/>
          </a:prstGeom>
          <a:noFill/>
          <a:ln w="19050">
            <a:solidFill>
              <a:schemeClr val="tx1"/>
            </a:solidFill>
            <a:round/>
            <a:headEnd/>
            <a:tailEnd/>
          </a:ln>
        </p:spPr>
        <p:txBody>
          <a:bodyPr/>
          <a:lstStyle/>
          <a:p>
            <a:endParaRPr lang="en-IN"/>
          </a:p>
        </p:txBody>
      </p:sp>
      <p:sp>
        <p:nvSpPr>
          <p:cNvPr id="31754" name="Line 10"/>
          <p:cNvSpPr>
            <a:spLocks noChangeShapeType="1"/>
          </p:cNvSpPr>
          <p:nvPr/>
        </p:nvSpPr>
        <p:spPr bwMode="auto">
          <a:xfrm flipH="1" flipV="1">
            <a:off x="3733800" y="3200401"/>
            <a:ext cx="1371600" cy="652463"/>
          </a:xfrm>
          <a:prstGeom prst="line">
            <a:avLst/>
          </a:prstGeom>
          <a:noFill/>
          <a:ln w="19050">
            <a:solidFill>
              <a:schemeClr val="tx1"/>
            </a:solidFill>
            <a:round/>
            <a:headEnd/>
            <a:tailEnd/>
          </a:ln>
        </p:spPr>
        <p:txBody>
          <a:bodyPr/>
          <a:lstStyle/>
          <a:p>
            <a:endParaRPr lang="en-IN"/>
          </a:p>
        </p:txBody>
      </p:sp>
      <p:sp>
        <p:nvSpPr>
          <p:cNvPr id="31755" name="Line 11"/>
          <p:cNvSpPr>
            <a:spLocks noChangeShapeType="1"/>
          </p:cNvSpPr>
          <p:nvPr/>
        </p:nvSpPr>
        <p:spPr bwMode="auto">
          <a:xfrm flipV="1">
            <a:off x="3733800" y="1524000"/>
            <a:ext cx="0" cy="1676400"/>
          </a:xfrm>
          <a:prstGeom prst="line">
            <a:avLst/>
          </a:prstGeom>
          <a:noFill/>
          <a:ln w="19050">
            <a:solidFill>
              <a:schemeClr val="tx1"/>
            </a:solidFill>
            <a:round/>
            <a:headEnd/>
            <a:tailEnd/>
          </a:ln>
        </p:spPr>
        <p:txBody>
          <a:bodyPr/>
          <a:lstStyle/>
          <a:p>
            <a:endParaRPr lang="en-IN"/>
          </a:p>
        </p:txBody>
      </p:sp>
      <p:sp>
        <p:nvSpPr>
          <p:cNvPr id="31756" name="Line 12"/>
          <p:cNvSpPr>
            <a:spLocks noChangeShapeType="1"/>
          </p:cNvSpPr>
          <p:nvPr/>
        </p:nvSpPr>
        <p:spPr bwMode="auto">
          <a:xfrm flipV="1">
            <a:off x="5562600" y="1981200"/>
            <a:ext cx="0" cy="2286000"/>
          </a:xfrm>
          <a:prstGeom prst="line">
            <a:avLst/>
          </a:prstGeom>
          <a:noFill/>
          <a:ln w="19050">
            <a:solidFill>
              <a:schemeClr val="tx1"/>
            </a:solidFill>
            <a:round/>
            <a:headEnd/>
            <a:tailEnd/>
          </a:ln>
        </p:spPr>
        <p:txBody>
          <a:bodyPr/>
          <a:lstStyle/>
          <a:p>
            <a:endParaRPr lang="en-IN"/>
          </a:p>
        </p:txBody>
      </p:sp>
      <p:sp>
        <p:nvSpPr>
          <p:cNvPr id="31757" name="Line 13"/>
          <p:cNvSpPr>
            <a:spLocks noChangeShapeType="1"/>
          </p:cNvSpPr>
          <p:nvPr/>
        </p:nvSpPr>
        <p:spPr bwMode="auto">
          <a:xfrm flipH="1" flipV="1">
            <a:off x="4124325" y="1320801"/>
            <a:ext cx="1447800" cy="688975"/>
          </a:xfrm>
          <a:prstGeom prst="line">
            <a:avLst/>
          </a:prstGeom>
          <a:noFill/>
          <a:ln w="19050">
            <a:solidFill>
              <a:schemeClr val="tx1"/>
            </a:solidFill>
            <a:round/>
            <a:headEnd/>
            <a:tailEnd/>
          </a:ln>
        </p:spPr>
        <p:txBody>
          <a:bodyPr/>
          <a:lstStyle/>
          <a:p>
            <a:endParaRPr lang="en-IN"/>
          </a:p>
        </p:txBody>
      </p:sp>
      <p:sp>
        <p:nvSpPr>
          <p:cNvPr id="31758" name="Line 14"/>
          <p:cNvSpPr>
            <a:spLocks noChangeShapeType="1"/>
          </p:cNvSpPr>
          <p:nvPr/>
        </p:nvSpPr>
        <p:spPr bwMode="auto">
          <a:xfrm flipV="1">
            <a:off x="5105400" y="1981200"/>
            <a:ext cx="457200" cy="228600"/>
          </a:xfrm>
          <a:prstGeom prst="line">
            <a:avLst/>
          </a:prstGeom>
          <a:noFill/>
          <a:ln w="19050">
            <a:solidFill>
              <a:schemeClr val="tx1"/>
            </a:solidFill>
            <a:round/>
            <a:headEnd/>
            <a:tailEnd/>
          </a:ln>
        </p:spPr>
        <p:txBody>
          <a:bodyPr/>
          <a:lstStyle/>
          <a:p>
            <a:endParaRPr lang="en-IN"/>
          </a:p>
        </p:txBody>
      </p:sp>
      <p:sp>
        <p:nvSpPr>
          <p:cNvPr id="31759" name="Line 15"/>
          <p:cNvSpPr>
            <a:spLocks noChangeShapeType="1"/>
          </p:cNvSpPr>
          <p:nvPr/>
        </p:nvSpPr>
        <p:spPr bwMode="auto">
          <a:xfrm flipV="1">
            <a:off x="3738563" y="1323975"/>
            <a:ext cx="457200" cy="228600"/>
          </a:xfrm>
          <a:prstGeom prst="line">
            <a:avLst/>
          </a:prstGeom>
          <a:noFill/>
          <a:ln w="19050">
            <a:solidFill>
              <a:schemeClr val="tx1"/>
            </a:solidFill>
            <a:round/>
            <a:headEnd/>
            <a:tailEnd/>
          </a:ln>
        </p:spPr>
        <p:txBody>
          <a:bodyPr/>
          <a:lstStyle/>
          <a:p>
            <a:endParaRPr lang="en-IN"/>
          </a:p>
        </p:txBody>
      </p:sp>
      <p:sp>
        <p:nvSpPr>
          <p:cNvPr id="31760" name="Line 16"/>
          <p:cNvSpPr>
            <a:spLocks noChangeShapeType="1"/>
          </p:cNvSpPr>
          <p:nvPr/>
        </p:nvSpPr>
        <p:spPr bwMode="auto">
          <a:xfrm flipH="1" flipV="1">
            <a:off x="2443163" y="3976688"/>
            <a:ext cx="1371600" cy="654050"/>
          </a:xfrm>
          <a:prstGeom prst="line">
            <a:avLst/>
          </a:prstGeom>
          <a:noFill/>
          <a:ln w="19050">
            <a:solidFill>
              <a:schemeClr val="tx1"/>
            </a:solidFill>
            <a:round/>
            <a:headEnd/>
            <a:tailEnd/>
          </a:ln>
        </p:spPr>
        <p:txBody>
          <a:bodyPr/>
          <a:lstStyle/>
          <a:p>
            <a:endParaRPr lang="en-IN"/>
          </a:p>
        </p:txBody>
      </p:sp>
      <p:sp>
        <p:nvSpPr>
          <p:cNvPr id="31761" name="Line 17"/>
          <p:cNvSpPr>
            <a:spLocks noChangeShapeType="1"/>
          </p:cNvSpPr>
          <p:nvPr/>
        </p:nvSpPr>
        <p:spPr bwMode="auto">
          <a:xfrm flipV="1">
            <a:off x="2438400" y="3200401"/>
            <a:ext cx="1295400" cy="777875"/>
          </a:xfrm>
          <a:prstGeom prst="line">
            <a:avLst/>
          </a:prstGeom>
          <a:noFill/>
          <a:ln w="19050">
            <a:solidFill>
              <a:schemeClr val="tx1"/>
            </a:solidFill>
            <a:round/>
            <a:headEnd/>
            <a:tailEnd/>
          </a:ln>
        </p:spPr>
        <p:txBody>
          <a:bodyPr/>
          <a:lstStyle/>
          <a:p>
            <a:endParaRPr lang="en-IN"/>
          </a:p>
        </p:txBody>
      </p:sp>
      <p:sp>
        <p:nvSpPr>
          <p:cNvPr id="31762" name="Line 18"/>
          <p:cNvSpPr>
            <a:spLocks noChangeShapeType="1"/>
          </p:cNvSpPr>
          <p:nvPr/>
        </p:nvSpPr>
        <p:spPr bwMode="auto">
          <a:xfrm flipV="1">
            <a:off x="2438400" y="3962400"/>
            <a:ext cx="0" cy="685800"/>
          </a:xfrm>
          <a:prstGeom prst="line">
            <a:avLst/>
          </a:prstGeom>
          <a:noFill/>
          <a:ln w="19050">
            <a:solidFill>
              <a:schemeClr val="tx1"/>
            </a:solidFill>
            <a:round/>
            <a:headEnd/>
            <a:tailEnd/>
          </a:ln>
        </p:spPr>
        <p:txBody>
          <a:bodyPr/>
          <a:lstStyle/>
          <a:p>
            <a:endParaRPr lang="en-IN"/>
          </a:p>
        </p:txBody>
      </p:sp>
      <p:grpSp>
        <p:nvGrpSpPr>
          <p:cNvPr id="3" name="Group 19"/>
          <p:cNvGrpSpPr>
            <a:grpSpLocks/>
          </p:cNvGrpSpPr>
          <p:nvPr/>
        </p:nvGrpSpPr>
        <p:grpSpPr bwMode="auto">
          <a:xfrm>
            <a:off x="4038601" y="2133600"/>
            <a:ext cx="747713" cy="1276350"/>
            <a:chOff x="1488" y="1056"/>
            <a:chExt cx="864" cy="1476"/>
          </a:xfrm>
        </p:grpSpPr>
        <p:sp>
          <p:nvSpPr>
            <p:cNvPr id="31852" name="Line 20"/>
            <p:cNvSpPr>
              <a:spLocks noChangeShapeType="1"/>
            </p:cNvSpPr>
            <p:nvPr/>
          </p:nvSpPr>
          <p:spPr bwMode="auto">
            <a:xfrm flipV="1">
              <a:off x="2352" y="1476"/>
              <a:ext cx="0" cy="1056"/>
            </a:xfrm>
            <a:prstGeom prst="line">
              <a:avLst/>
            </a:prstGeom>
            <a:noFill/>
            <a:ln w="19050">
              <a:solidFill>
                <a:schemeClr val="tx1"/>
              </a:solidFill>
              <a:round/>
              <a:headEnd/>
              <a:tailEnd/>
            </a:ln>
          </p:spPr>
          <p:txBody>
            <a:bodyPr/>
            <a:lstStyle/>
            <a:p>
              <a:endParaRPr lang="en-IN"/>
            </a:p>
          </p:txBody>
        </p:sp>
        <p:sp>
          <p:nvSpPr>
            <p:cNvPr id="31853" name="Line 21"/>
            <p:cNvSpPr>
              <a:spLocks noChangeShapeType="1"/>
            </p:cNvSpPr>
            <p:nvPr/>
          </p:nvSpPr>
          <p:spPr bwMode="auto">
            <a:xfrm flipH="1" flipV="1">
              <a:off x="1488" y="1064"/>
              <a:ext cx="864" cy="412"/>
            </a:xfrm>
            <a:prstGeom prst="line">
              <a:avLst/>
            </a:prstGeom>
            <a:noFill/>
            <a:ln w="19050">
              <a:solidFill>
                <a:schemeClr val="tx1"/>
              </a:solidFill>
              <a:round/>
              <a:headEnd/>
              <a:tailEnd/>
            </a:ln>
          </p:spPr>
          <p:txBody>
            <a:bodyPr/>
            <a:lstStyle/>
            <a:p>
              <a:endParaRPr lang="en-IN"/>
            </a:p>
          </p:txBody>
        </p:sp>
        <p:sp>
          <p:nvSpPr>
            <p:cNvPr id="31854" name="Line 22"/>
            <p:cNvSpPr>
              <a:spLocks noChangeShapeType="1"/>
            </p:cNvSpPr>
            <p:nvPr/>
          </p:nvSpPr>
          <p:spPr bwMode="auto">
            <a:xfrm flipH="1" flipV="1">
              <a:off x="1488" y="2112"/>
              <a:ext cx="864" cy="411"/>
            </a:xfrm>
            <a:prstGeom prst="line">
              <a:avLst/>
            </a:prstGeom>
            <a:noFill/>
            <a:ln w="19050">
              <a:solidFill>
                <a:schemeClr val="tx1"/>
              </a:solidFill>
              <a:round/>
              <a:headEnd/>
              <a:tailEnd/>
            </a:ln>
          </p:spPr>
          <p:txBody>
            <a:bodyPr/>
            <a:lstStyle/>
            <a:p>
              <a:endParaRPr lang="en-IN"/>
            </a:p>
          </p:txBody>
        </p:sp>
        <p:sp>
          <p:nvSpPr>
            <p:cNvPr id="31855" name="Line 23"/>
            <p:cNvSpPr>
              <a:spLocks noChangeShapeType="1"/>
            </p:cNvSpPr>
            <p:nvPr/>
          </p:nvSpPr>
          <p:spPr bwMode="auto">
            <a:xfrm flipV="1">
              <a:off x="1488" y="1056"/>
              <a:ext cx="0" cy="1056"/>
            </a:xfrm>
            <a:prstGeom prst="line">
              <a:avLst/>
            </a:prstGeom>
            <a:noFill/>
            <a:ln w="19050">
              <a:solidFill>
                <a:schemeClr val="tx1"/>
              </a:solidFill>
              <a:round/>
              <a:headEnd/>
              <a:tailEnd/>
            </a:ln>
          </p:spPr>
          <p:txBody>
            <a:bodyPr/>
            <a:lstStyle/>
            <a:p>
              <a:endParaRPr lang="en-IN"/>
            </a:p>
          </p:txBody>
        </p:sp>
      </p:grpSp>
      <p:sp>
        <p:nvSpPr>
          <p:cNvPr id="31768" name="Line 24"/>
          <p:cNvSpPr>
            <a:spLocks noChangeShapeType="1"/>
          </p:cNvSpPr>
          <p:nvPr/>
        </p:nvSpPr>
        <p:spPr bwMode="auto">
          <a:xfrm flipV="1">
            <a:off x="2971800" y="2147888"/>
            <a:ext cx="1066800" cy="595312"/>
          </a:xfrm>
          <a:prstGeom prst="line">
            <a:avLst/>
          </a:prstGeom>
          <a:noFill/>
          <a:ln w="19050">
            <a:solidFill>
              <a:schemeClr val="tx1"/>
            </a:solidFill>
            <a:round/>
            <a:headEnd/>
            <a:tailEnd/>
          </a:ln>
        </p:spPr>
        <p:txBody>
          <a:bodyPr/>
          <a:lstStyle/>
          <a:p>
            <a:endParaRPr lang="en-IN"/>
          </a:p>
        </p:txBody>
      </p:sp>
      <p:sp>
        <p:nvSpPr>
          <p:cNvPr id="31769" name="Line 25"/>
          <p:cNvSpPr>
            <a:spLocks noChangeShapeType="1"/>
          </p:cNvSpPr>
          <p:nvPr/>
        </p:nvSpPr>
        <p:spPr bwMode="auto">
          <a:xfrm flipV="1">
            <a:off x="3733801" y="3386139"/>
            <a:ext cx="1038225" cy="623887"/>
          </a:xfrm>
          <a:prstGeom prst="line">
            <a:avLst/>
          </a:prstGeom>
          <a:noFill/>
          <a:ln w="19050">
            <a:solidFill>
              <a:schemeClr val="tx1"/>
            </a:solidFill>
            <a:round/>
            <a:headEnd/>
            <a:tailEnd/>
          </a:ln>
        </p:spPr>
        <p:txBody>
          <a:bodyPr/>
          <a:lstStyle/>
          <a:p>
            <a:endParaRPr lang="en-IN"/>
          </a:p>
        </p:txBody>
      </p:sp>
      <p:grpSp>
        <p:nvGrpSpPr>
          <p:cNvPr id="4" name="Group 26"/>
          <p:cNvGrpSpPr>
            <a:grpSpLocks/>
          </p:cNvGrpSpPr>
          <p:nvPr/>
        </p:nvGrpSpPr>
        <p:grpSpPr bwMode="auto">
          <a:xfrm>
            <a:off x="2986088" y="2743200"/>
            <a:ext cx="747712" cy="1276350"/>
            <a:chOff x="1488" y="1056"/>
            <a:chExt cx="864" cy="1476"/>
          </a:xfrm>
        </p:grpSpPr>
        <p:sp>
          <p:nvSpPr>
            <p:cNvPr id="31848" name="Line 27"/>
            <p:cNvSpPr>
              <a:spLocks noChangeShapeType="1"/>
            </p:cNvSpPr>
            <p:nvPr/>
          </p:nvSpPr>
          <p:spPr bwMode="auto">
            <a:xfrm flipV="1">
              <a:off x="2352" y="1476"/>
              <a:ext cx="0" cy="1056"/>
            </a:xfrm>
            <a:prstGeom prst="line">
              <a:avLst/>
            </a:prstGeom>
            <a:noFill/>
            <a:ln w="19050">
              <a:solidFill>
                <a:schemeClr val="tx1"/>
              </a:solidFill>
              <a:round/>
              <a:headEnd/>
              <a:tailEnd/>
            </a:ln>
          </p:spPr>
          <p:txBody>
            <a:bodyPr/>
            <a:lstStyle/>
            <a:p>
              <a:endParaRPr lang="en-IN"/>
            </a:p>
          </p:txBody>
        </p:sp>
        <p:sp>
          <p:nvSpPr>
            <p:cNvPr id="31849" name="Line 28"/>
            <p:cNvSpPr>
              <a:spLocks noChangeShapeType="1"/>
            </p:cNvSpPr>
            <p:nvPr/>
          </p:nvSpPr>
          <p:spPr bwMode="auto">
            <a:xfrm flipH="1" flipV="1">
              <a:off x="1488" y="1064"/>
              <a:ext cx="864" cy="412"/>
            </a:xfrm>
            <a:prstGeom prst="line">
              <a:avLst/>
            </a:prstGeom>
            <a:noFill/>
            <a:ln w="19050">
              <a:solidFill>
                <a:schemeClr val="tx1"/>
              </a:solidFill>
              <a:round/>
              <a:headEnd/>
              <a:tailEnd/>
            </a:ln>
          </p:spPr>
          <p:txBody>
            <a:bodyPr/>
            <a:lstStyle/>
            <a:p>
              <a:endParaRPr lang="en-IN"/>
            </a:p>
          </p:txBody>
        </p:sp>
        <p:sp>
          <p:nvSpPr>
            <p:cNvPr id="31850" name="Line 29"/>
            <p:cNvSpPr>
              <a:spLocks noChangeShapeType="1"/>
            </p:cNvSpPr>
            <p:nvPr/>
          </p:nvSpPr>
          <p:spPr bwMode="auto">
            <a:xfrm flipH="1" flipV="1">
              <a:off x="1488" y="2112"/>
              <a:ext cx="864" cy="411"/>
            </a:xfrm>
            <a:prstGeom prst="line">
              <a:avLst/>
            </a:prstGeom>
            <a:noFill/>
            <a:ln w="19050">
              <a:solidFill>
                <a:schemeClr val="tx1"/>
              </a:solidFill>
              <a:round/>
              <a:headEnd/>
              <a:tailEnd/>
            </a:ln>
          </p:spPr>
          <p:txBody>
            <a:bodyPr/>
            <a:lstStyle/>
            <a:p>
              <a:endParaRPr lang="en-IN"/>
            </a:p>
          </p:txBody>
        </p:sp>
        <p:sp>
          <p:nvSpPr>
            <p:cNvPr id="31851" name="Line 30"/>
            <p:cNvSpPr>
              <a:spLocks noChangeShapeType="1"/>
            </p:cNvSpPr>
            <p:nvPr/>
          </p:nvSpPr>
          <p:spPr bwMode="auto">
            <a:xfrm flipV="1">
              <a:off x="1488" y="1056"/>
              <a:ext cx="0" cy="1056"/>
            </a:xfrm>
            <a:prstGeom prst="line">
              <a:avLst/>
            </a:prstGeom>
            <a:noFill/>
            <a:ln w="19050">
              <a:solidFill>
                <a:schemeClr val="tx1"/>
              </a:solidFill>
              <a:round/>
              <a:headEnd/>
              <a:tailEnd/>
            </a:ln>
          </p:spPr>
          <p:txBody>
            <a:bodyPr/>
            <a:lstStyle/>
            <a:p>
              <a:endParaRPr lang="en-IN"/>
            </a:p>
          </p:txBody>
        </p:sp>
      </p:grpSp>
      <p:sp>
        <p:nvSpPr>
          <p:cNvPr id="31775" name="AutoShape 31"/>
          <p:cNvSpPr>
            <a:spLocks noChangeArrowheads="1"/>
          </p:cNvSpPr>
          <p:nvPr/>
        </p:nvSpPr>
        <p:spPr bwMode="auto">
          <a:xfrm rot="1454910" flipH="1">
            <a:off x="2898776" y="3052764"/>
            <a:ext cx="936625" cy="682625"/>
          </a:xfrm>
          <a:prstGeom prst="parallelogram">
            <a:avLst>
              <a:gd name="adj" fmla="val 34302"/>
            </a:avLst>
          </a:prstGeom>
          <a:solidFill>
            <a:schemeClr val="bg1"/>
          </a:solidFill>
          <a:ln w="9525">
            <a:solidFill>
              <a:schemeClr val="bg1"/>
            </a:solidFill>
            <a:miter lim="800000"/>
            <a:headEnd/>
            <a:tailEnd/>
          </a:ln>
        </p:spPr>
        <p:txBody>
          <a:bodyPr wrap="none" anchor="ctr"/>
          <a:lstStyle/>
          <a:p>
            <a:endParaRPr lang="en-IN"/>
          </a:p>
        </p:txBody>
      </p:sp>
      <p:sp>
        <p:nvSpPr>
          <p:cNvPr id="31776" name="Oval 32"/>
          <p:cNvSpPr>
            <a:spLocks noChangeArrowheads="1"/>
          </p:cNvSpPr>
          <p:nvPr/>
        </p:nvSpPr>
        <p:spPr bwMode="auto">
          <a:xfrm>
            <a:off x="3690938" y="2333625"/>
            <a:ext cx="76200" cy="762000"/>
          </a:xfrm>
          <a:prstGeom prst="ellipse">
            <a:avLst/>
          </a:prstGeom>
          <a:solidFill>
            <a:schemeClr val="bg1"/>
          </a:solidFill>
          <a:ln w="9525">
            <a:solidFill>
              <a:schemeClr val="bg1"/>
            </a:solidFill>
            <a:round/>
            <a:headEnd/>
            <a:tailEnd/>
          </a:ln>
        </p:spPr>
        <p:txBody>
          <a:bodyPr wrap="none" anchor="ctr"/>
          <a:lstStyle/>
          <a:p>
            <a:endParaRPr lang="en-IN"/>
          </a:p>
        </p:txBody>
      </p:sp>
      <p:sp>
        <p:nvSpPr>
          <p:cNvPr id="31777" name="Oval 33"/>
          <p:cNvSpPr>
            <a:spLocks noChangeArrowheads="1"/>
          </p:cNvSpPr>
          <p:nvPr/>
        </p:nvSpPr>
        <p:spPr bwMode="auto">
          <a:xfrm>
            <a:off x="3981450" y="2195514"/>
            <a:ext cx="133350" cy="852487"/>
          </a:xfrm>
          <a:prstGeom prst="ellipse">
            <a:avLst/>
          </a:prstGeom>
          <a:solidFill>
            <a:schemeClr val="bg1"/>
          </a:solidFill>
          <a:ln w="9525">
            <a:solidFill>
              <a:schemeClr val="bg1"/>
            </a:solidFill>
            <a:round/>
            <a:headEnd/>
            <a:tailEnd/>
          </a:ln>
        </p:spPr>
        <p:txBody>
          <a:bodyPr wrap="none" anchor="ctr"/>
          <a:lstStyle/>
          <a:p>
            <a:endParaRPr lang="en-IN"/>
          </a:p>
        </p:txBody>
      </p:sp>
      <p:sp>
        <p:nvSpPr>
          <p:cNvPr id="31778" name="Oval 34"/>
          <p:cNvSpPr>
            <a:spLocks noChangeArrowheads="1"/>
          </p:cNvSpPr>
          <p:nvPr/>
        </p:nvSpPr>
        <p:spPr bwMode="auto">
          <a:xfrm rot="1476605">
            <a:off x="3903663" y="3094038"/>
            <a:ext cx="914400" cy="152400"/>
          </a:xfrm>
          <a:prstGeom prst="ellipse">
            <a:avLst/>
          </a:prstGeom>
          <a:solidFill>
            <a:schemeClr val="bg1"/>
          </a:solidFill>
          <a:ln w="9525">
            <a:solidFill>
              <a:schemeClr val="bg1"/>
            </a:solidFill>
            <a:round/>
            <a:headEnd/>
            <a:tailEnd/>
          </a:ln>
        </p:spPr>
        <p:txBody>
          <a:bodyPr wrap="none" anchor="ctr"/>
          <a:lstStyle/>
          <a:p>
            <a:endParaRPr lang="en-IN"/>
          </a:p>
        </p:txBody>
      </p:sp>
      <p:sp>
        <p:nvSpPr>
          <p:cNvPr id="31779" name="Line 35"/>
          <p:cNvSpPr>
            <a:spLocks noChangeShapeType="1"/>
          </p:cNvSpPr>
          <p:nvPr/>
        </p:nvSpPr>
        <p:spPr bwMode="auto">
          <a:xfrm flipV="1">
            <a:off x="3733801" y="2495550"/>
            <a:ext cx="1052513" cy="628650"/>
          </a:xfrm>
          <a:prstGeom prst="line">
            <a:avLst/>
          </a:prstGeom>
          <a:noFill/>
          <a:ln w="19050">
            <a:solidFill>
              <a:schemeClr val="tx1"/>
            </a:solidFill>
            <a:round/>
            <a:headEnd/>
            <a:tailEnd/>
          </a:ln>
        </p:spPr>
        <p:txBody>
          <a:bodyPr/>
          <a:lstStyle/>
          <a:p>
            <a:endParaRPr lang="en-IN"/>
          </a:p>
        </p:txBody>
      </p:sp>
      <p:sp>
        <p:nvSpPr>
          <p:cNvPr id="31780" name="Oval 36"/>
          <p:cNvSpPr>
            <a:spLocks noChangeArrowheads="1"/>
          </p:cNvSpPr>
          <p:nvPr/>
        </p:nvSpPr>
        <p:spPr bwMode="auto">
          <a:xfrm rot="1476605">
            <a:off x="3744913" y="3308351"/>
            <a:ext cx="754062" cy="125413"/>
          </a:xfrm>
          <a:prstGeom prst="ellipse">
            <a:avLst/>
          </a:prstGeom>
          <a:solidFill>
            <a:schemeClr val="bg1"/>
          </a:solidFill>
          <a:ln w="9525">
            <a:solidFill>
              <a:schemeClr val="bg1"/>
            </a:solidFill>
            <a:round/>
            <a:headEnd/>
            <a:tailEnd/>
          </a:ln>
        </p:spPr>
        <p:txBody>
          <a:bodyPr wrap="none" anchor="ctr"/>
          <a:lstStyle/>
          <a:p>
            <a:endParaRPr lang="en-IN"/>
          </a:p>
        </p:txBody>
      </p:sp>
      <p:sp>
        <p:nvSpPr>
          <p:cNvPr id="31781" name="Line 37"/>
          <p:cNvSpPr>
            <a:spLocks noChangeShapeType="1"/>
          </p:cNvSpPr>
          <p:nvPr/>
        </p:nvSpPr>
        <p:spPr bwMode="auto">
          <a:xfrm flipV="1">
            <a:off x="2667000" y="4419600"/>
            <a:ext cx="0" cy="304800"/>
          </a:xfrm>
          <a:prstGeom prst="line">
            <a:avLst/>
          </a:prstGeom>
          <a:noFill/>
          <a:ln w="19050">
            <a:solidFill>
              <a:schemeClr val="tx1"/>
            </a:solidFill>
            <a:round/>
            <a:headEnd/>
            <a:tailEnd/>
          </a:ln>
        </p:spPr>
        <p:txBody>
          <a:bodyPr/>
          <a:lstStyle/>
          <a:p>
            <a:endParaRPr lang="en-IN"/>
          </a:p>
        </p:txBody>
      </p:sp>
      <p:sp>
        <p:nvSpPr>
          <p:cNvPr id="31782" name="Line 38"/>
          <p:cNvSpPr>
            <a:spLocks noChangeShapeType="1"/>
          </p:cNvSpPr>
          <p:nvPr/>
        </p:nvSpPr>
        <p:spPr bwMode="auto">
          <a:xfrm>
            <a:off x="2667000" y="4419600"/>
            <a:ext cx="914400" cy="457200"/>
          </a:xfrm>
          <a:prstGeom prst="line">
            <a:avLst/>
          </a:prstGeom>
          <a:noFill/>
          <a:ln w="19050">
            <a:solidFill>
              <a:schemeClr val="tx1"/>
            </a:solidFill>
            <a:round/>
            <a:headEnd/>
            <a:tailEnd/>
          </a:ln>
        </p:spPr>
        <p:txBody>
          <a:bodyPr/>
          <a:lstStyle/>
          <a:p>
            <a:endParaRPr lang="en-IN"/>
          </a:p>
        </p:txBody>
      </p:sp>
      <p:sp>
        <p:nvSpPr>
          <p:cNvPr id="31783" name="Line 39"/>
          <p:cNvSpPr>
            <a:spLocks noChangeShapeType="1"/>
          </p:cNvSpPr>
          <p:nvPr/>
        </p:nvSpPr>
        <p:spPr bwMode="auto">
          <a:xfrm flipV="1">
            <a:off x="3581400" y="4876800"/>
            <a:ext cx="0" cy="304800"/>
          </a:xfrm>
          <a:prstGeom prst="line">
            <a:avLst/>
          </a:prstGeom>
          <a:noFill/>
          <a:ln w="19050">
            <a:solidFill>
              <a:schemeClr val="tx1"/>
            </a:solidFill>
            <a:round/>
            <a:headEnd/>
            <a:tailEnd/>
          </a:ln>
        </p:spPr>
        <p:txBody>
          <a:bodyPr/>
          <a:lstStyle/>
          <a:p>
            <a:endParaRPr lang="en-IN"/>
          </a:p>
        </p:txBody>
      </p:sp>
      <p:sp>
        <p:nvSpPr>
          <p:cNvPr id="31784" name="Line 40"/>
          <p:cNvSpPr>
            <a:spLocks noChangeShapeType="1"/>
          </p:cNvSpPr>
          <p:nvPr/>
        </p:nvSpPr>
        <p:spPr bwMode="auto">
          <a:xfrm flipV="1">
            <a:off x="2667000" y="4572000"/>
            <a:ext cx="304800" cy="152400"/>
          </a:xfrm>
          <a:prstGeom prst="line">
            <a:avLst/>
          </a:prstGeom>
          <a:noFill/>
          <a:ln w="19050">
            <a:solidFill>
              <a:schemeClr val="tx1"/>
            </a:solidFill>
            <a:round/>
            <a:headEnd/>
            <a:tailEnd/>
          </a:ln>
        </p:spPr>
        <p:txBody>
          <a:bodyPr/>
          <a:lstStyle/>
          <a:p>
            <a:endParaRPr lang="en-IN"/>
          </a:p>
        </p:txBody>
      </p:sp>
      <p:sp>
        <p:nvSpPr>
          <p:cNvPr id="31785" name="Line 41"/>
          <p:cNvSpPr>
            <a:spLocks noChangeShapeType="1"/>
          </p:cNvSpPr>
          <p:nvPr/>
        </p:nvSpPr>
        <p:spPr bwMode="auto">
          <a:xfrm flipH="1" flipV="1">
            <a:off x="3575050" y="5187950"/>
            <a:ext cx="228600" cy="152400"/>
          </a:xfrm>
          <a:prstGeom prst="line">
            <a:avLst/>
          </a:prstGeom>
          <a:noFill/>
          <a:ln w="19050">
            <a:solidFill>
              <a:schemeClr val="tx1"/>
            </a:solidFill>
            <a:round/>
            <a:headEnd/>
            <a:tailEnd/>
          </a:ln>
        </p:spPr>
        <p:txBody>
          <a:bodyPr/>
          <a:lstStyle/>
          <a:p>
            <a:endParaRPr lang="en-IN"/>
          </a:p>
        </p:txBody>
      </p:sp>
      <p:sp>
        <p:nvSpPr>
          <p:cNvPr id="31786" name="Line 42"/>
          <p:cNvSpPr>
            <a:spLocks noChangeShapeType="1"/>
          </p:cNvSpPr>
          <p:nvPr/>
        </p:nvSpPr>
        <p:spPr bwMode="auto">
          <a:xfrm flipH="1" flipV="1">
            <a:off x="2438400" y="4613276"/>
            <a:ext cx="228600" cy="123825"/>
          </a:xfrm>
          <a:prstGeom prst="line">
            <a:avLst/>
          </a:prstGeom>
          <a:noFill/>
          <a:ln w="19050">
            <a:solidFill>
              <a:schemeClr val="tx1"/>
            </a:solidFill>
            <a:round/>
            <a:headEnd/>
            <a:tailEnd/>
          </a:ln>
        </p:spPr>
        <p:txBody>
          <a:bodyPr/>
          <a:lstStyle/>
          <a:p>
            <a:endParaRPr lang="en-IN"/>
          </a:p>
        </p:txBody>
      </p:sp>
      <p:sp>
        <p:nvSpPr>
          <p:cNvPr id="31787" name="Line 43"/>
          <p:cNvSpPr>
            <a:spLocks noChangeShapeType="1"/>
          </p:cNvSpPr>
          <p:nvPr/>
        </p:nvSpPr>
        <p:spPr bwMode="auto">
          <a:xfrm flipV="1">
            <a:off x="3816350" y="4279900"/>
            <a:ext cx="1752600" cy="1066800"/>
          </a:xfrm>
          <a:prstGeom prst="line">
            <a:avLst/>
          </a:prstGeom>
          <a:noFill/>
          <a:ln w="19050">
            <a:solidFill>
              <a:schemeClr val="tx1"/>
            </a:solidFill>
            <a:round/>
            <a:headEnd/>
            <a:tailEnd/>
          </a:ln>
        </p:spPr>
        <p:txBody>
          <a:bodyPr/>
          <a:lstStyle/>
          <a:p>
            <a:endParaRPr lang="en-IN"/>
          </a:p>
        </p:txBody>
      </p:sp>
      <p:grpSp>
        <p:nvGrpSpPr>
          <p:cNvPr id="5" name="Group 44"/>
          <p:cNvGrpSpPr>
            <a:grpSpLocks/>
          </p:cNvGrpSpPr>
          <p:nvPr/>
        </p:nvGrpSpPr>
        <p:grpSpPr bwMode="auto">
          <a:xfrm>
            <a:off x="5915025" y="2133600"/>
            <a:ext cx="4516438" cy="3233738"/>
            <a:chOff x="2766" y="1344"/>
            <a:chExt cx="2845" cy="2037"/>
          </a:xfrm>
        </p:grpSpPr>
        <p:grpSp>
          <p:nvGrpSpPr>
            <p:cNvPr id="8" name="Group 45"/>
            <p:cNvGrpSpPr>
              <a:grpSpLocks/>
            </p:cNvGrpSpPr>
            <p:nvPr/>
          </p:nvGrpSpPr>
          <p:grpSpPr bwMode="auto">
            <a:xfrm>
              <a:off x="2832" y="1776"/>
              <a:ext cx="2592" cy="1056"/>
              <a:chOff x="2832" y="1776"/>
              <a:chExt cx="2592" cy="1056"/>
            </a:xfrm>
          </p:grpSpPr>
          <p:sp>
            <p:nvSpPr>
              <p:cNvPr id="31827" name="Line 46"/>
              <p:cNvSpPr>
                <a:spLocks noChangeShapeType="1"/>
              </p:cNvSpPr>
              <p:nvPr/>
            </p:nvSpPr>
            <p:spPr bwMode="auto">
              <a:xfrm>
                <a:off x="4224" y="1776"/>
                <a:ext cx="0" cy="1056"/>
              </a:xfrm>
              <a:prstGeom prst="line">
                <a:avLst/>
              </a:prstGeom>
              <a:noFill/>
              <a:ln w="9525">
                <a:solidFill>
                  <a:schemeClr val="tx1"/>
                </a:solidFill>
                <a:round/>
                <a:headEnd/>
                <a:tailEnd/>
              </a:ln>
            </p:spPr>
            <p:txBody>
              <a:bodyPr/>
              <a:lstStyle/>
              <a:p>
                <a:endParaRPr lang="en-IN"/>
              </a:p>
            </p:txBody>
          </p:sp>
          <p:sp>
            <p:nvSpPr>
              <p:cNvPr id="31828" name="Line 47"/>
              <p:cNvSpPr>
                <a:spLocks noChangeShapeType="1"/>
              </p:cNvSpPr>
              <p:nvPr/>
            </p:nvSpPr>
            <p:spPr bwMode="auto">
              <a:xfrm flipH="1">
                <a:off x="3888" y="1776"/>
                <a:ext cx="336" cy="0"/>
              </a:xfrm>
              <a:prstGeom prst="line">
                <a:avLst/>
              </a:prstGeom>
              <a:noFill/>
              <a:ln w="9525">
                <a:solidFill>
                  <a:schemeClr val="tx1"/>
                </a:solidFill>
                <a:round/>
                <a:headEnd/>
                <a:tailEnd/>
              </a:ln>
            </p:spPr>
            <p:txBody>
              <a:bodyPr/>
              <a:lstStyle/>
              <a:p>
                <a:endParaRPr lang="en-IN"/>
              </a:p>
            </p:txBody>
          </p:sp>
          <p:sp>
            <p:nvSpPr>
              <p:cNvPr id="31829" name="Line 48"/>
              <p:cNvSpPr>
                <a:spLocks noChangeShapeType="1"/>
              </p:cNvSpPr>
              <p:nvPr/>
            </p:nvSpPr>
            <p:spPr bwMode="auto">
              <a:xfrm>
                <a:off x="3888" y="1776"/>
                <a:ext cx="0" cy="672"/>
              </a:xfrm>
              <a:prstGeom prst="line">
                <a:avLst/>
              </a:prstGeom>
              <a:noFill/>
              <a:ln w="9525">
                <a:solidFill>
                  <a:schemeClr val="tx1"/>
                </a:solidFill>
                <a:round/>
                <a:headEnd/>
                <a:tailEnd/>
              </a:ln>
            </p:spPr>
            <p:txBody>
              <a:bodyPr/>
              <a:lstStyle/>
              <a:p>
                <a:endParaRPr lang="en-IN"/>
              </a:p>
            </p:txBody>
          </p:sp>
          <p:sp>
            <p:nvSpPr>
              <p:cNvPr id="31830" name="Line 49"/>
              <p:cNvSpPr>
                <a:spLocks noChangeShapeType="1"/>
              </p:cNvSpPr>
              <p:nvPr/>
            </p:nvSpPr>
            <p:spPr bwMode="auto">
              <a:xfrm flipH="1">
                <a:off x="3024" y="2448"/>
                <a:ext cx="864" cy="0"/>
              </a:xfrm>
              <a:prstGeom prst="line">
                <a:avLst/>
              </a:prstGeom>
              <a:noFill/>
              <a:ln w="9525">
                <a:solidFill>
                  <a:schemeClr val="tx1"/>
                </a:solidFill>
                <a:round/>
                <a:headEnd/>
                <a:tailEnd/>
              </a:ln>
            </p:spPr>
            <p:txBody>
              <a:bodyPr/>
              <a:lstStyle/>
              <a:p>
                <a:endParaRPr lang="en-IN"/>
              </a:p>
            </p:txBody>
          </p:sp>
          <p:sp>
            <p:nvSpPr>
              <p:cNvPr id="31831" name="Line 50"/>
              <p:cNvSpPr>
                <a:spLocks noChangeShapeType="1"/>
              </p:cNvSpPr>
              <p:nvPr/>
            </p:nvSpPr>
            <p:spPr bwMode="auto">
              <a:xfrm>
                <a:off x="3024" y="2448"/>
                <a:ext cx="0" cy="384"/>
              </a:xfrm>
              <a:prstGeom prst="line">
                <a:avLst/>
              </a:prstGeom>
              <a:noFill/>
              <a:ln w="9525">
                <a:solidFill>
                  <a:schemeClr val="tx1"/>
                </a:solidFill>
                <a:round/>
                <a:headEnd/>
                <a:tailEnd/>
              </a:ln>
            </p:spPr>
            <p:txBody>
              <a:bodyPr/>
              <a:lstStyle/>
              <a:p>
                <a:endParaRPr lang="en-IN"/>
              </a:p>
            </p:txBody>
          </p:sp>
          <p:sp>
            <p:nvSpPr>
              <p:cNvPr id="31832" name="Line 51"/>
              <p:cNvSpPr>
                <a:spLocks noChangeShapeType="1"/>
              </p:cNvSpPr>
              <p:nvPr/>
            </p:nvSpPr>
            <p:spPr bwMode="auto">
              <a:xfrm>
                <a:off x="3024" y="2832"/>
                <a:ext cx="1200" cy="0"/>
              </a:xfrm>
              <a:prstGeom prst="line">
                <a:avLst/>
              </a:prstGeom>
              <a:noFill/>
              <a:ln w="9525">
                <a:solidFill>
                  <a:schemeClr val="tx1"/>
                </a:solidFill>
                <a:round/>
                <a:headEnd/>
                <a:tailEnd/>
              </a:ln>
            </p:spPr>
            <p:txBody>
              <a:bodyPr/>
              <a:lstStyle/>
              <a:p>
                <a:endParaRPr lang="en-IN"/>
              </a:p>
            </p:txBody>
          </p:sp>
          <p:sp>
            <p:nvSpPr>
              <p:cNvPr id="31833" name="Line 52"/>
              <p:cNvSpPr>
                <a:spLocks noChangeShapeType="1"/>
              </p:cNvSpPr>
              <p:nvPr/>
            </p:nvSpPr>
            <p:spPr bwMode="auto">
              <a:xfrm>
                <a:off x="3264" y="1968"/>
                <a:ext cx="0" cy="288"/>
              </a:xfrm>
              <a:prstGeom prst="line">
                <a:avLst/>
              </a:prstGeom>
              <a:noFill/>
              <a:ln w="9525">
                <a:solidFill>
                  <a:schemeClr val="tx1"/>
                </a:solidFill>
                <a:round/>
                <a:headEnd/>
                <a:tailEnd/>
              </a:ln>
            </p:spPr>
            <p:txBody>
              <a:bodyPr/>
              <a:lstStyle/>
              <a:p>
                <a:endParaRPr lang="en-IN"/>
              </a:p>
            </p:txBody>
          </p:sp>
          <p:sp>
            <p:nvSpPr>
              <p:cNvPr id="31834" name="Line 53"/>
              <p:cNvSpPr>
                <a:spLocks noChangeShapeType="1"/>
              </p:cNvSpPr>
              <p:nvPr/>
            </p:nvSpPr>
            <p:spPr bwMode="auto">
              <a:xfrm>
                <a:off x="3264" y="1968"/>
                <a:ext cx="624" cy="0"/>
              </a:xfrm>
              <a:prstGeom prst="line">
                <a:avLst/>
              </a:prstGeom>
              <a:noFill/>
              <a:ln w="9525">
                <a:solidFill>
                  <a:schemeClr val="tx1"/>
                </a:solidFill>
                <a:round/>
                <a:headEnd/>
                <a:tailEnd/>
              </a:ln>
            </p:spPr>
            <p:txBody>
              <a:bodyPr/>
              <a:lstStyle/>
              <a:p>
                <a:endParaRPr lang="en-IN"/>
              </a:p>
            </p:txBody>
          </p:sp>
          <p:sp>
            <p:nvSpPr>
              <p:cNvPr id="31835" name="Line 54"/>
              <p:cNvSpPr>
                <a:spLocks noChangeShapeType="1"/>
              </p:cNvSpPr>
              <p:nvPr/>
            </p:nvSpPr>
            <p:spPr bwMode="auto">
              <a:xfrm>
                <a:off x="3264" y="2256"/>
                <a:ext cx="624" cy="0"/>
              </a:xfrm>
              <a:prstGeom prst="line">
                <a:avLst/>
              </a:prstGeom>
              <a:noFill/>
              <a:ln w="9525">
                <a:solidFill>
                  <a:schemeClr val="tx1"/>
                </a:solidFill>
                <a:round/>
                <a:headEnd/>
                <a:tailEnd/>
              </a:ln>
            </p:spPr>
            <p:txBody>
              <a:bodyPr/>
              <a:lstStyle/>
              <a:p>
                <a:endParaRPr lang="en-IN"/>
              </a:p>
            </p:txBody>
          </p:sp>
          <p:sp>
            <p:nvSpPr>
              <p:cNvPr id="31836" name="Line 55"/>
              <p:cNvSpPr>
                <a:spLocks noChangeShapeType="1"/>
              </p:cNvSpPr>
              <p:nvPr/>
            </p:nvSpPr>
            <p:spPr bwMode="auto">
              <a:xfrm>
                <a:off x="4464" y="1776"/>
                <a:ext cx="0" cy="1056"/>
              </a:xfrm>
              <a:prstGeom prst="line">
                <a:avLst/>
              </a:prstGeom>
              <a:noFill/>
              <a:ln w="9525">
                <a:solidFill>
                  <a:schemeClr val="tx1"/>
                </a:solidFill>
                <a:round/>
                <a:headEnd/>
                <a:tailEnd/>
              </a:ln>
            </p:spPr>
            <p:txBody>
              <a:bodyPr/>
              <a:lstStyle/>
              <a:p>
                <a:endParaRPr lang="en-IN"/>
              </a:p>
            </p:txBody>
          </p:sp>
          <p:sp>
            <p:nvSpPr>
              <p:cNvPr id="31837" name="Line 56"/>
              <p:cNvSpPr>
                <a:spLocks noChangeShapeType="1"/>
              </p:cNvSpPr>
              <p:nvPr/>
            </p:nvSpPr>
            <p:spPr bwMode="auto">
              <a:xfrm>
                <a:off x="4464" y="1776"/>
                <a:ext cx="768" cy="0"/>
              </a:xfrm>
              <a:prstGeom prst="line">
                <a:avLst/>
              </a:prstGeom>
              <a:noFill/>
              <a:ln w="9525">
                <a:solidFill>
                  <a:schemeClr val="tx1"/>
                </a:solidFill>
                <a:round/>
                <a:headEnd/>
                <a:tailEnd/>
              </a:ln>
            </p:spPr>
            <p:txBody>
              <a:bodyPr/>
              <a:lstStyle/>
              <a:p>
                <a:endParaRPr lang="en-IN"/>
              </a:p>
            </p:txBody>
          </p:sp>
          <p:sp>
            <p:nvSpPr>
              <p:cNvPr id="31838" name="Line 57"/>
              <p:cNvSpPr>
                <a:spLocks noChangeShapeType="1"/>
              </p:cNvSpPr>
              <p:nvPr/>
            </p:nvSpPr>
            <p:spPr bwMode="auto">
              <a:xfrm>
                <a:off x="4464" y="2832"/>
                <a:ext cx="144" cy="0"/>
              </a:xfrm>
              <a:prstGeom prst="line">
                <a:avLst/>
              </a:prstGeom>
              <a:noFill/>
              <a:ln w="9525">
                <a:solidFill>
                  <a:schemeClr val="tx1"/>
                </a:solidFill>
                <a:round/>
                <a:headEnd/>
                <a:tailEnd/>
              </a:ln>
            </p:spPr>
            <p:txBody>
              <a:bodyPr/>
              <a:lstStyle/>
              <a:p>
                <a:endParaRPr lang="en-IN"/>
              </a:p>
            </p:txBody>
          </p:sp>
          <p:sp>
            <p:nvSpPr>
              <p:cNvPr id="31839" name="Line 58"/>
              <p:cNvSpPr>
                <a:spLocks noChangeShapeType="1"/>
              </p:cNvSpPr>
              <p:nvPr/>
            </p:nvSpPr>
            <p:spPr bwMode="auto">
              <a:xfrm>
                <a:off x="5211" y="1776"/>
                <a:ext cx="0" cy="1056"/>
              </a:xfrm>
              <a:prstGeom prst="line">
                <a:avLst/>
              </a:prstGeom>
              <a:noFill/>
              <a:ln w="9525">
                <a:solidFill>
                  <a:schemeClr val="tx1"/>
                </a:solidFill>
                <a:round/>
                <a:headEnd/>
                <a:tailEnd/>
              </a:ln>
            </p:spPr>
            <p:txBody>
              <a:bodyPr/>
              <a:lstStyle/>
              <a:p>
                <a:endParaRPr lang="en-IN"/>
              </a:p>
            </p:txBody>
          </p:sp>
          <p:sp>
            <p:nvSpPr>
              <p:cNvPr id="31840" name="Rectangle 59"/>
              <p:cNvSpPr>
                <a:spLocks noChangeArrowheads="1"/>
              </p:cNvSpPr>
              <p:nvPr/>
            </p:nvSpPr>
            <p:spPr bwMode="auto">
              <a:xfrm>
                <a:off x="4692" y="1968"/>
                <a:ext cx="288" cy="288"/>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1841" name="Line 60"/>
              <p:cNvSpPr>
                <a:spLocks noChangeShapeType="1"/>
              </p:cNvSpPr>
              <p:nvPr/>
            </p:nvSpPr>
            <p:spPr bwMode="auto">
              <a:xfrm flipV="1">
                <a:off x="4608" y="2640"/>
                <a:ext cx="0" cy="192"/>
              </a:xfrm>
              <a:prstGeom prst="line">
                <a:avLst/>
              </a:prstGeom>
              <a:noFill/>
              <a:ln w="9525">
                <a:solidFill>
                  <a:schemeClr val="tx1"/>
                </a:solidFill>
                <a:round/>
                <a:headEnd/>
                <a:tailEnd/>
              </a:ln>
            </p:spPr>
            <p:txBody>
              <a:bodyPr/>
              <a:lstStyle/>
              <a:p>
                <a:endParaRPr lang="en-IN"/>
              </a:p>
            </p:txBody>
          </p:sp>
          <p:sp>
            <p:nvSpPr>
              <p:cNvPr id="31842" name="Line 61"/>
              <p:cNvSpPr>
                <a:spLocks noChangeShapeType="1"/>
              </p:cNvSpPr>
              <p:nvPr/>
            </p:nvSpPr>
            <p:spPr bwMode="auto">
              <a:xfrm>
                <a:off x="4608" y="2640"/>
                <a:ext cx="480" cy="0"/>
              </a:xfrm>
              <a:prstGeom prst="line">
                <a:avLst/>
              </a:prstGeom>
              <a:noFill/>
              <a:ln w="9525">
                <a:solidFill>
                  <a:schemeClr val="tx1"/>
                </a:solidFill>
                <a:round/>
                <a:headEnd/>
                <a:tailEnd/>
              </a:ln>
            </p:spPr>
            <p:txBody>
              <a:bodyPr/>
              <a:lstStyle/>
              <a:p>
                <a:endParaRPr lang="en-IN"/>
              </a:p>
            </p:txBody>
          </p:sp>
          <p:sp>
            <p:nvSpPr>
              <p:cNvPr id="6" name="Line 62"/>
              <p:cNvSpPr>
                <a:spLocks noChangeShapeType="1"/>
              </p:cNvSpPr>
              <p:nvPr/>
            </p:nvSpPr>
            <p:spPr bwMode="auto">
              <a:xfrm>
                <a:off x="5088" y="2640"/>
                <a:ext cx="0" cy="192"/>
              </a:xfrm>
              <a:prstGeom prst="line">
                <a:avLst/>
              </a:prstGeom>
              <a:noFill/>
              <a:ln w="9525">
                <a:solidFill>
                  <a:schemeClr val="tx1"/>
                </a:solidFill>
                <a:round/>
                <a:headEnd/>
                <a:tailEnd/>
              </a:ln>
            </p:spPr>
            <p:txBody>
              <a:bodyPr/>
              <a:lstStyle/>
              <a:p>
                <a:endParaRPr lang="en-IN"/>
              </a:p>
            </p:txBody>
          </p:sp>
          <p:sp>
            <p:nvSpPr>
              <p:cNvPr id="7" name="Line 63"/>
              <p:cNvSpPr>
                <a:spLocks noChangeShapeType="1"/>
              </p:cNvSpPr>
              <p:nvPr/>
            </p:nvSpPr>
            <p:spPr bwMode="auto">
              <a:xfrm>
                <a:off x="3024" y="2640"/>
                <a:ext cx="1200" cy="0"/>
              </a:xfrm>
              <a:prstGeom prst="line">
                <a:avLst/>
              </a:prstGeom>
              <a:noFill/>
              <a:ln w="9525">
                <a:solidFill>
                  <a:schemeClr val="tx1"/>
                </a:solidFill>
                <a:prstDash val="lgDash"/>
                <a:round/>
                <a:headEnd/>
                <a:tailEnd/>
              </a:ln>
            </p:spPr>
            <p:txBody>
              <a:bodyPr/>
              <a:lstStyle/>
              <a:p>
                <a:endParaRPr lang="en-IN"/>
              </a:p>
            </p:txBody>
          </p:sp>
          <p:sp>
            <p:nvSpPr>
              <p:cNvPr id="31845" name="Line 64"/>
              <p:cNvSpPr>
                <a:spLocks noChangeShapeType="1"/>
              </p:cNvSpPr>
              <p:nvPr/>
            </p:nvSpPr>
            <p:spPr bwMode="auto">
              <a:xfrm>
                <a:off x="5085" y="2832"/>
                <a:ext cx="144" cy="0"/>
              </a:xfrm>
              <a:prstGeom prst="line">
                <a:avLst/>
              </a:prstGeom>
              <a:noFill/>
              <a:ln w="9525">
                <a:solidFill>
                  <a:schemeClr val="tx1"/>
                </a:solidFill>
                <a:round/>
                <a:headEnd/>
                <a:tailEnd/>
              </a:ln>
            </p:spPr>
            <p:txBody>
              <a:bodyPr/>
              <a:lstStyle/>
              <a:p>
                <a:endParaRPr lang="en-IN"/>
              </a:p>
            </p:txBody>
          </p:sp>
          <p:sp>
            <p:nvSpPr>
              <p:cNvPr id="31846" name="Line 65"/>
              <p:cNvSpPr>
                <a:spLocks noChangeShapeType="1"/>
              </p:cNvSpPr>
              <p:nvPr/>
            </p:nvSpPr>
            <p:spPr bwMode="auto">
              <a:xfrm>
                <a:off x="4455" y="2448"/>
                <a:ext cx="768" cy="0"/>
              </a:xfrm>
              <a:prstGeom prst="line">
                <a:avLst/>
              </a:prstGeom>
              <a:noFill/>
              <a:ln w="9525">
                <a:solidFill>
                  <a:schemeClr val="tx1"/>
                </a:solidFill>
                <a:round/>
                <a:headEnd/>
                <a:tailEnd/>
              </a:ln>
            </p:spPr>
            <p:txBody>
              <a:bodyPr/>
              <a:lstStyle/>
              <a:p>
                <a:endParaRPr lang="en-IN"/>
              </a:p>
            </p:txBody>
          </p:sp>
          <p:sp>
            <p:nvSpPr>
              <p:cNvPr id="31847" name="Line 66"/>
              <p:cNvSpPr>
                <a:spLocks noChangeShapeType="1"/>
              </p:cNvSpPr>
              <p:nvPr/>
            </p:nvSpPr>
            <p:spPr bwMode="auto">
              <a:xfrm>
                <a:off x="2832" y="2832"/>
                <a:ext cx="2592"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grpSp>
        <p:sp>
          <p:nvSpPr>
            <p:cNvPr id="31795" name="Line 67"/>
            <p:cNvSpPr>
              <a:spLocks noChangeShapeType="1"/>
            </p:cNvSpPr>
            <p:nvPr/>
          </p:nvSpPr>
          <p:spPr bwMode="auto">
            <a:xfrm flipV="1">
              <a:off x="3888" y="1488"/>
              <a:ext cx="0" cy="192"/>
            </a:xfrm>
            <a:prstGeom prst="line">
              <a:avLst/>
            </a:prstGeom>
            <a:noFill/>
            <a:ln w="9525">
              <a:solidFill>
                <a:schemeClr val="tx1"/>
              </a:solidFill>
              <a:round/>
              <a:headEnd/>
              <a:tailEnd/>
            </a:ln>
          </p:spPr>
          <p:txBody>
            <a:bodyPr/>
            <a:lstStyle/>
            <a:p>
              <a:endParaRPr lang="en-IN"/>
            </a:p>
          </p:txBody>
        </p:sp>
        <p:sp>
          <p:nvSpPr>
            <p:cNvPr id="31796" name="Line 68"/>
            <p:cNvSpPr>
              <a:spLocks noChangeShapeType="1"/>
            </p:cNvSpPr>
            <p:nvPr/>
          </p:nvSpPr>
          <p:spPr bwMode="auto">
            <a:xfrm flipV="1">
              <a:off x="4224" y="1488"/>
              <a:ext cx="0" cy="192"/>
            </a:xfrm>
            <a:prstGeom prst="line">
              <a:avLst/>
            </a:prstGeom>
            <a:noFill/>
            <a:ln w="9525">
              <a:solidFill>
                <a:schemeClr val="tx1"/>
              </a:solidFill>
              <a:round/>
              <a:headEnd/>
              <a:tailEnd/>
            </a:ln>
          </p:spPr>
          <p:txBody>
            <a:bodyPr/>
            <a:lstStyle/>
            <a:p>
              <a:endParaRPr lang="en-IN"/>
            </a:p>
          </p:txBody>
        </p:sp>
        <p:sp>
          <p:nvSpPr>
            <p:cNvPr id="31797" name="Line 69"/>
            <p:cNvSpPr>
              <a:spLocks noChangeShapeType="1"/>
            </p:cNvSpPr>
            <p:nvPr/>
          </p:nvSpPr>
          <p:spPr bwMode="auto">
            <a:xfrm>
              <a:off x="5280" y="2448"/>
              <a:ext cx="240" cy="0"/>
            </a:xfrm>
            <a:prstGeom prst="line">
              <a:avLst/>
            </a:prstGeom>
            <a:noFill/>
            <a:ln w="9525">
              <a:solidFill>
                <a:schemeClr val="tx1"/>
              </a:solidFill>
              <a:round/>
              <a:headEnd/>
              <a:tailEnd/>
            </a:ln>
          </p:spPr>
          <p:txBody>
            <a:bodyPr/>
            <a:lstStyle/>
            <a:p>
              <a:endParaRPr lang="en-IN"/>
            </a:p>
          </p:txBody>
        </p:sp>
        <p:sp>
          <p:nvSpPr>
            <p:cNvPr id="31798" name="Line 70"/>
            <p:cNvSpPr>
              <a:spLocks noChangeShapeType="1"/>
            </p:cNvSpPr>
            <p:nvPr/>
          </p:nvSpPr>
          <p:spPr bwMode="auto">
            <a:xfrm>
              <a:off x="5280" y="1776"/>
              <a:ext cx="240" cy="0"/>
            </a:xfrm>
            <a:prstGeom prst="line">
              <a:avLst/>
            </a:prstGeom>
            <a:noFill/>
            <a:ln w="9525">
              <a:solidFill>
                <a:schemeClr val="tx1"/>
              </a:solidFill>
              <a:round/>
              <a:headEnd/>
              <a:tailEnd/>
            </a:ln>
          </p:spPr>
          <p:txBody>
            <a:bodyPr/>
            <a:lstStyle/>
            <a:p>
              <a:endParaRPr lang="en-IN"/>
            </a:p>
          </p:txBody>
        </p:sp>
        <p:sp>
          <p:nvSpPr>
            <p:cNvPr id="31799" name="Line 71"/>
            <p:cNvSpPr>
              <a:spLocks noChangeShapeType="1"/>
            </p:cNvSpPr>
            <p:nvPr/>
          </p:nvSpPr>
          <p:spPr bwMode="auto">
            <a:xfrm>
              <a:off x="4464" y="2976"/>
              <a:ext cx="0" cy="240"/>
            </a:xfrm>
            <a:prstGeom prst="line">
              <a:avLst/>
            </a:prstGeom>
            <a:noFill/>
            <a:ln w="9525">
              <a:solidFill>
                <a:schemeClr val="tx1"/>
              </a:solidFill>
              <a:round/>
              <a:headEnd/>
              <a:tailEnd/>
            </a:ln>
          </p:spPr>
          <p:txBody>
            <a:bodyPr/>
            <a:lstStyle/>
            <a:p>
              <a:endParaRPr lang="en-IN"/>
            </a:p>
          </p:txBody>
        </p:sp>
        <p:sp>
          <p:nvSpPr>
            <p:cNvPr id="31800" name="Line 72"/>
            <p:cNvSpPr>
              <a:spLocks noChangeShapeType="1"/>
            </p:cNvSpPr>
            <p:nvPr/>
          </p:nvSpPr>
          <p:spPr bwMode="auto">
            <a:xfrm>
              <a:off x="5232" y="2976"/>
              <a:ext cx="0" cy="240"/>
            </a:xfrm>
            <a:prstGeom prst="line">
              <a:avLst/>
            </a:prstGeom>
            <a:noFill/>
            <a:ln w="9525">
              <a:solidFill>
                <a:schemeClr val="tx1"/>
              </a:solidFill>
              <a:round/>
              <a:headEnd/>
              <a:tailEnd/>
            </a:ln>
          </p:spPr>
          <p:txBody>
            <a:bodyPr/>
            <a:lstStyle/>
            <a:p>
              <a:endParaRPr lang="en-IN"/>
            </a:p>
          </p:txBody>
        </p:sp>
        <p:sp>
          <p:nvSpPr>
            <p:cNvPr id="31801" name="Line 73"/>
            <p:cNvSpPr>
              <a:spLocks noChangeShapeType="1"/>
            </p:cNvSpPr>
            <p:nvPr/>
          </p:nvSpPr>
          <p:spPr bwMode="auto">
            <a:xfrm>
              <a:off x="2832" y="2640"/>
              <a:ext cx="144" cy="0"/>
            </a:xfrm>
            <a:prstGeom prst="line">
              <a:avLst/>
            </a:prstGeom>
            <a:noFill/>
            <a:ln w="9525">
              <a:solidFill>
                <a:schemeClr val="tx1"/>
              </a:solidFill>
              <a:round/>
              <a:headEnd/>
              <a:tailEnd/>
            </a:ln>
          </p:spPr>
          <p:txBody>
            <a:bodyPr/>
            <a:lstStyle/>
            <a:p>
              <a:endParaRPr lang="en-IN"/>
            </a:p>
          </p:txBody>
        </p:sp>
        <p:sp>
          <p:nvSpPr>
            <p:cNvPr id="31802" name="Line 74"/>
            <p:cNvSpPr>
              <a:spLocks noChangeShapeType="1"/>
            </p:cNvSpPr>
            <p:nvPr/>
          </p:nvSpPr>
          <p:spPr bwMode="auto">
            <a:xfrm>
              <a:off x="3264" y="1504"/>
              <a:ext cx="0" cy="176"/>
            </a:xfrm>
            <a:prstGeom prst="line">
              <a:avLst/>
            </a:prstGeom>
            <a:noFill/>
            <a:ln w="9525">
              <a:solidFill>
                <a:schemeClr val="tx1"/>
              </a:solidFill>
              <a:round/>
              <a:headEnd/>
              <a:tailEnd/>
            </a:ln>
          </p:spPr>
          <p:txBody>
            <a:bodyPr/>
            <a:lstStyle/>
            <a:p>
              <a:endParaRPr lang="en-IN"/>
            </a:p>
          </p:txBody>
        </p:sp>
        <p:sp>
          <p:nvSpPr>
            <p:cNvPr id="31803" name="Line 75"/>
            <p:cNvSpPr>
              <a:spLocks noChangeShapeType="1"/>
            </p:cNvSpPr>
            <p:nvPr/>
          </p:nvSpPr>
          <p:spPr bwMode="auto">
            <a:xfrm>
              <a:off x="5040" y="1488"/>
              <a:ext cx="240" cy="0"/>
            </a:xfrm>
            <a:prstGeom prst="line">
              <a:avLst/>
            </a:prstGeom>
            <a:noFill/>
            <a:ln w="9525">
              <a:solidFill>
                <a:schemeClr val="tx1"/>
              </a:solidFill>
              <a:round/>
              <a:headEnd/>
              <a:tailEnd/>
            </a:ln>
          </p:spPr>
          <p:txBody>
            <a:bodyPr/>
            <a:lstStyle/>
            <a:p>
              <a:endParaRPr lang="en-IN"/>
            </a:p>
          </p:txBody>
        </p:sp>
        <p:sp>
          <p:nvSpPr>
            <p:cNvPr id="31804" name="Line 76"/>
            <p:cNvSpPr>
              <a:spLocks noChangeShapeType="1"/>
            </p:cNvSpPr>
            <p:nvPr/>
          </p:nvSpPr>
          <p:spPr bwMode="auto">
            <a:xfrm flipH="1">
              <a:off x="4848" y="1488"/>
              <a:ext cx="192" cy="480"/>
            </a:xfrm>
            <a:prstGeom prst="line">
              <a:avLst/>
            </a:prstGeom>
            <a:noFill/>
            <a:ln w="9525">
              <a:solidFill>
                <a:schemeClr val="tx1"/>
              </a:solidFill>
              <a:round/>
              <a:headEnd/>
              <a:tailEnd type="triangle" w="med" len="med"/>
            </a:ln>
          </p:spPr>
          <p:txBody>
            <a:bodyPr/>
            <a:lstStyle/>
            <a:p>
              <a:endParaRPr lang="en-IN"/>
            </a:p>
          </p:txBody>
        </p:sp>
        <p:sp>
          <p:nvSpPr>
            <p:cNvPr id="31805" name="Line 77"/>
            <p:cNvSpPr>
              <a:spLocks noChangeShapeType="1"/>
            </p:cNvSpPr>
            <p:nvPr/>
          </p:nvSpPr>
          <p:spPr bwMode="auto">
            <a:xfrm flipV="1">
              <a:off x="5376" y="1776"/>
              <a:ext cx="0" cy="240"/>
            </a:xfrm>
            <a:prstGeom prst="line">
              <a:avLst/>
            </a:prstGeom>
            <a:noFill/>
            <a:ln w="9525">
              <a:solidFill>
                <a:schemeClr val="tx1"/>
              </a:solidFill>
              <a:round/>
              <a:headEnd/>
              <a:tailEnd type="triangle" w="med" len="med"/>
            </a:ln>
          </p:spPr>
          <p:txBody>
            <a:bodyPr/>
            <a:lstStyle/>
            <a:p>
              <a:endParaRPr lang="en-IN"/>
            </a:p>
          </p:txBody>
        </p:sp>
        <p:sp>
          <p:nvSpPr>
            <p:cNvPr id="31806" name="Line 78"/>
            <p:cNvSpPr>
              <a:spLocks noChangeShapeType="1"/>
            </p:cNvSpPr>
            <p:nvPr/>
          </p:nvSpPr>
          <p:spPr bwMode="auto">
            <a:xfrm>
              <a:off x="5376" y="2208"/>
              <a:ext cx="0" cy="240"/>
            </a:xfrm>
            <a:prstGeom prst="line">
              <a:avLst/>
            </a:prstGeom>
            <a:noFill/>
            <a:ln w="9525">
              <a:solidFill>
                <a:schemeClr val="tx1"/>
              </a:solidFill>
              <a:round/>
              <a:headEnd/>
              <a:tailEnd type="triangle" w="med" len="med"/>
            </a:ln>
          </p:spPr>
          <p:txBody>
            <a:bodyPr/>
            <a:lstStyle/>
            <a:p>
              <a:endParaRPr lang="en-IN"/>
            </a:p>
          </p:txBody>
        </p:sp>
        <p:sp>
          <p:nvSpPr>
            <p:cNvPr id="31807" name="Line 79"/>
            <p:cNvSpPr>
              <a:spLocks noChangeShapeType="1"/>
            </p:cNvSpPr>
            <p:nvPr/>
          </p:nvSpPr>
          <p:spPr bwMode="auto">
            <a:xfrm flipV="1">
              <a:off x="5376" y="2832"/>
              <a:ext cx="0" cy="240"/>
            </a:xfrm>
            <a:prstGeom prst="line">
              <a:avLst/>
            </a:prstGeom>
            <a:noFill/>
            <a:ln w="9525">
              <a:solidFill>
                <a:schemeClr val="tx1"/>
              </a:solidFill>
              <a:round/>
              <a:headEnd/>
              <a:tailEnd type="triangle" w="med" len="med"/>
            </a:ln>
          </p:spPr>
          <p:txBody>
            <a:bodyPr/>
            <a:lstStyle/>
            <a:p>
              <a:endParaRPr lang="en-IN"/>
            </a:p>
          </p:txBody>
        </p:sp>
        <p:sp>
          <p:nvSpPr>
            <p:cNvPr id="31808" name="Line 80"/>
            <p:cNvSpPr>
              <a:spLocks noChangeShapeType="1"/>
            </p:cNvSpPr>
            <p:nvPr/>
          </p:nvSpPr>
          <p:spPr bwMode="auto">
            <a:xfrm flipH="1">
              <a:off x="4464" y="3072"/>
              <a:ext cx="240" cy="0"/>
            </a:xfrm>
            <a:prstGeom prst="line">
              <a:avLst/>
            </a:prstGeom>
            <a:noFill/>
            <a:ln w="9525">
              <a:solidFill>
                <a:schemeClr val="tx1"/>
              </a:solidFill>
              <a:round/>
              <a:headEnd/>
              <a:tailEnd type="triangle" w="med" len="med"/>
            </a:ln>
          </p:spPr>
          <p:txBody>
            <a:bodyPr/>
            <a:lstStyle/>
            <a:p>
              <a:endParaRPr lang="en-IN"/>
            </a:p>
          </p:txBody>
        </p:sp>
        <p:sp>
          <p:nvSpPr>
            <p:cNvPr id="31809" name="Line 81"/>
            <p:cNvSpPr>
              <a:spLocks noChangeShapeType="1"/>
            </p:cNvSpPr>
            <p:nvPr/>
          </p:nvSpPr>
          <p:spPr bwMode="auto">
            <a:xfrm>
              <a:off x="4992" y="3072"/>
              <a:ext cx="240" cy="0"/>
            </a:xfrm>
            <a:prstGeom prst="line">
              <a:avLst/>
            </a:prstGeom>
            <a:noFill/>
            <a:ln w="9525">
              <a:solidFill>
                <a:schemeClr val="tx1"/>
              </a:solidFill>
              <a:round/>
              <a:headEnd/>
              <a:tailEnd type="triangle" w="med" len="med"/>
            </a:ln>
          </p:spPr>
          <p:txBody>
            <a:bodyPr/>
            <a:lstStyle/>
            <a:p>
              <a:endParaRPr lang="en-IN"/>
            </a:p>
          </p:txBody>
        </p:sp>
        <p:sp>
          <p:nvSpPr>
            <p:cNvPr id="31810" name="Line 82"/>
            <p:cNvSpPr>
              <a:spLocks noChangeShapeType="1"/>
            </p:cNvSpPr>
            <p:nvPr/>
          </p:nvSpPr>
          <p:spPr bwMode="auto">
            <a:xfrm>
              <a:off x="4944" y="2944"/>
              <a:ext cx="144" cy="0"/>
            </a:xfrm>
            <a:prstGeom prst="line">
              <a:avLst/>
            </a:prstGeom>
            <a:noFill/>
            <a:ln w="9525">
              <a:solidFill>
                <a:schemeClr val="tx1"/>
              </a:solidFill>
              <a:round/>
              <a:headEnd/>
              <a:tailEnd type="triangle" w="med" len="med"/>
            </a:ln>
          </p:spPr>
          <p:txBody>
            <a:bodyPr/>
            <a:lstStyle/>
            <a:p>
              <a:endParaRPr lang="en-IN"/>
            </a:p>
          </p:txBody>
        </p:sp>
        <p:sp>
          <p:nvSpPr>
            <p:cNvPr id="31811" name="Line 83"/>
            <p:cNvSpPr>
              <a:spLocks noChangeShapeType="1"/>
            </p:cNvSpPr>
            <p:nvPr/>
          </p:nvSpPr>
          <p:spPr bwMode="auto">
            <a:xfrm flipH="1">
              <a:off x="4608" y="2944"/>
              <a:ext cx="192" cy="0"/>
            </a:xfrm>
            <a:prstGeom prst="line">
              <a:avLst/>
            </a:prstGeom>
            <a:noFill/>
            <a:ln w="9525">
              <a:solidFill>
                <a:schemeClr val="tx1"/>
              </a:solidFill>
              <a:round/>
              <a:headEnd/>
              <a:tailEnd type="triangle" w="med" len="med"/>
            </a:ln>
          </p:spPr>
          <p:txBody>
            <a:bodyPr/>
            <a:lstStyle/>
            <a:p>
              <a:endParaRPr lang="en-IN"/>
            </a:p>
          </p:txBody>
        </p:sp>
        <p:sp>
          <p:nvSpPr>
            <p:cNvPr id="31812" name="Line 84"/>
            <p:cNvSpPr>
              <a:spLocks noChangeShapeType="1"/>
            </p:cNvSpPr>
            <p:nvPr/>
          </p:nvSpPr>
          <p:spPr bwMode="auto">
            <a:xfrm>
              <a:off x="2880" y="2400"/>
              <a:ext cx="0" cy="240"/>
            </a:xfrm>
            <a:prstGeom prst="line">
              <a:avLst/>
            </a:prstGeom>
            <a:noFill/>
            <a:ln w="9525">
              <a:solidFill>
                <a:schemeClr val="tx1"/>
              </a:solidFill>
              <a:round/>
              <a:headEnd/>
              <a:tailEnd type="triangle" w="med" len="med"/>
            </a:ln>
          </p:spPr>
          <p:txBody>
            <a:bodyPr/>
            <a:lstStyle/>
            <a:p>
              <a:endParaRPr lang="en-IN"/>
            </a:p>
          </p:txBody>
        </p:sp>
        <p:sp>
          <p:nvSpPr>
            <p:cNvPr id="31813" name="Line 85"/>
            <p:cNvSpPr>
              <a:spLocks noChangeShapeType="1"/>
            </p:cNvSpPr>
            <p:nvPr/>
          </p:nvSpPr>
          <p:spPr bwMode="auto">
            <a:xfrm flipV="1">
              <a:off x="2880" y="2832"/>
              <a:ext cx="0" cy="240"/>
            </a:xfrm>
            <a:prstGeom prst="line">
              <a:avLst/>
            </a:prstGeom>
            <a:noFill/>
            <a:ln w="9525">
              <a:solidFill>
                <a:schemeClr val="tx1"/>
              </a:solidFill>
              <a:round/>
              <a:headEnd/>
              <a:tailEnd type="triangle" w="med" len="med"/>
            </a:ln>
          </p:spPr>
          <p:txBody>
            <a:bodyPr/>
            <a:lstStyle/>
            <a:p>
              <a:endParaRPr lang="en-IN"/>
            </a:p>
          </p:txBody>
        </p:sp>
        <p:sp>
          <p:nvSpPr>
            <p:cNvPr id="31814" name="Line 86"/>
            <p:cNvSpPr>
              <a:spLocks noChangeShapeType="1"/>
            </p:cNvSpPr>
            <p:nvPr/>
          </p:nvSpPr>
          <p:spPr bwMode="auto">
            <a:xfrm flipH="1">
              <a:off x="3264" y="1592"/>
              <a:ext cx="192" cy="0"/>
            </a:xfrm>
            <a:prstGeom prst="line">
              <a:avLst/>
            </a:prstGeom>
            <a:noFill/>
            <a:ln w="9525">
              <a:solidFill>
                <a:schemeClr val="tx1"/>
              </a:solidFill>
              <a:round/>
              <a:headEnd/>
              <a:tailEnd type="triangle" w="med" len="med"/>
            </a:ln>
          </p:spPr>
          <p:txBody>
            <a:bodyPr/>
            <a:lstStyle/>
            <a:p>
              <a:endParaRPr lang="en-IN"/>
            </a:p>
          </p:txBody>
        </p:sp>
        <p:sp>
          <p:nvSpPr>
            <p:cNvPr id="31815" name="Line 87"/>
            <p:cNvSpPr>
              <a:spLocks noChangeShapeType="1"/>
            </p:cNvSpPr>
            <p:nvPr/>
          </p:nvSpPr>
          <p:spPr bwMode="auto">
            <a:xfrm>
              <a:off x="3696" y="1592"/>
              <a:ext cx="192" cy="0"/>
            </a:xfrm>
            <a:prstGeom prst="line">
              <a:avLst/>
            </a:prstGeom>
            <a:noFill/>
            <a:ln w="9525">
              <a:solidFill>
                <a:schemeClr val="tx1"/>
              </a:solidFill>
              <a:round/>
              <a:headEnd/>
              <a:tailEnd type="triangle" w="med" len="med"/>
            </a:ln>
          </p:spPr>
          <p:txBody>
            <a:bodyPr/>
            <a:lstStyle/>
            <a:p>
              <a:endParaRPr lang="en-IN"/>
            </a:p>
          </p:txBody>
        </p:sp>
        <p:sp>
          <p:nvSpPr>
            <p:cNvPr id="31816" name="Line 88"/>
            <p:cNvSpPr>
              <a:spLocks noChangeShapeType="1"/>
            </p:cNvSpPr>
            <p:nvPr/>
          </p:nvSpPr>
          <p:spPr bwMode="auto">
            <a:xfrm flipH="1">
              <a:off x="4224" y="1592"/>
              <a:ext cx="144" cy="0"/>
            </a:xfrm>
            <a:prstGeom prst="line">
              <a:avLst/>
            </a:prstGeom>
            <a:noFill/>
            <a:ln w="9525">
              <a:solidFill>
                <a:schemeClr val="tx1"/>
              </a:solidFill>
              <a:round/>
              <a:headEnd/>
              <a:tailEnd type="triangle" w="med" len="med"/>
            </a:ln>
          </p:spPr>
          <p:txBody>
            <a:bodyPr/>
            <a:lstStyle/>
            <a:p>
              <a:endParaRPr lang="en-IN"/>
            </a:p>
          </p:txBody>
        </p:sp>
        <p:sp>
          <p:nvSpPr>
            <p:cNvPr id="31817" name="Text Box 89"/>
            <p:cNvSpPr txBox="1">
              <a:spLocks noChangeArrowheads="1"/>
            </p:cNvSpPr>
            <p:nvPr/>
          </p:nvSpPr>
          <p:spPr bwMode="auto">
            <a:xfrm>
              <a:off x="3446" y="1511"/>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1818" name="Text Box 90"/>
            <p:cNvSpPr txBox="1">
              <a:spLocks noChangeArrowheads="1"/>
            </p:cNvSpPr>
            <p:nvPr/>
          </p:nvSpPr>
          <p:spPr bwMode="auto">
            <a:xfrm>
              <a:off x="3950" y="151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1819" name="Text Box 91"/>
            <p:cNvSpPr txBox="1">
              <a:spLocks noChangeArrowheads="1"/>
            </p:cNvSpPr>
            <p:nvPr/>
          </p:nvSpPr>
          <p:spPr bwMode="auto">
            <a:xfrm>
              <a:off x="4992" y="1344"/>
              <a:ext cx="619" cy="173"/>
            </a:xfrm>
            <a:prstGeom prst="rect">
              <a:avLst/>
            </a:prstGeom>
            <a:noFill/>
            <a:ln w="9525">
              <a:noFill/>
              <a:miter lim="800000"/>
              <a:headEnd/>
              <a:tailEnd/>
            </a:ln>
          </p:spPr>
          <p:txBody>
            <a:bodyPr wrap="none">
              <a:spAutoFit/>
            </a:bodyPr>
            <a:lstStyle/>
            <a:p>
              <a:pPr algn="ctr"/>
              <a:r>
                <a:rPr lang="en-US" sz="1200">
                  <a:latin typeface="Times New Roman" charset="0"/>
                </a:rPr>
                <a:t>30 SQUARE</a:t>
              </a:r>
            </a:p>
          </p:txBody>
        </p:sp>
        <p:sp>
          <p:nvSpPr>
            <p:cNvPr id="31820" name="Text Box 92"/>
            <p:cNvSpPr txBox="1">
              <a:spLocks noChangeArrowheads="1"/>
            </p:cNvSpPr>
            <p:nvPr/>
          </p:nvSpPr>
          <p:spPr bwMode="auto">
            <a:xfrm>
              <a:off x="5270" y="2567"/>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1821" name="Text Box 93"/>
            <p:cNvSpPr txBox="1">
              <a:spLocks noChangeArrowheads="1"/>
            </p:cNvSpPr>
            <p:nvPr/>
          </p:nvSpPr>
          <p:spPr bwMode="auto">
            <a:xfrm>
              <a:off x="5260" y="2039"/>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31822" name="Text Box 94"/>
            <p:cNvSpPr txBox="1">
              <a:spLocks noChangeArrowheads="1"/>
            </p:cNvSpPr>
            <p:nvPr/>
          </p:nvSpPr>
          <p:spPr bwMode="auto">
            <a:xfrm>
              <a:off x="4732" y="3007"/>
              <a:ext cx="212" cy="173"/>
            </a:xfrm>
            <a:prstGeom prst="rect">
              <a:avLst/>
            </a:prstGeom>
            <a:noFill/>
            <a:ln w="9525">
              <a:noFill/>
              <a:miter lim="800000"/>
              <a:headEnd/>
              <a:tailEnd/>
            </a:ln>
          </p:spPr>
          <p:txBody>
            <a:bodyPr wrap="none">
              <a:spAutoFit/>
            </a:bodyPr>
            <a:lstStyle/>
            <a:p>
              <a:pPr algn="ctr"/>
              <a:r>
                <a:rPr lang="en-US" sz="1200">
                  <a:latin typeface="Times New Roman" charset="0"/>
                </a:rPr>
                <a:t>60</a:t>
              </a:r>
            </a:p>
          </p:txBody>
        </p:sp>
        <p:sp>
          <p:nvSpPr>
            <p:cNvPr id="31823" name="Text Box 95"/>
            <p:cNvSpPr txBox="1">
              <a:spLocks noChangeArrowheads="1"/>
            </p:cNvSpPr>
            <p:nvPr/>
          </p:nvSpPr>
          <p:spPr bwMode="auto">
            <a:xfrm>
              <a:off x="4766" y="2855"/>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1824" name="Text Box 96"/>
            <p:cNvSpPr txBox="1">
              <a:spLocks noChangeArrowheads="1"/>
            </p:cNvSpPr>
            <p:nvPr/>
          </p:nvSpPr>
          <p:spPr bwMode="auto">
            <a:xfrm>
              <a:off x="2766" y="2655"/>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1825" name="Text Box 97"/>
            <p:cNvSpPr txBox="1">
              <a:spLocks noChangeArrowheads="1"/>
            </p:cNvSpPr>
            <p:nvPr/>
          </p:nvSpPr>
          <p:spPr bwMode="auto">
            <a:xfrm>
              <a:off x="3613" y="3072"/>
              <a:ext cx="324" cy="213"/>
            </a:xfrm>
            <a:prstGeom prst="rect">
              <a:avLst/>
            </a:prstGeom>
            <a:noFill/>
            <a:ln w="9525">
              <a:noFill/>
              <a:miter lim="800000"/>
              <a:headEnd/>
              <a:tailEnd/>
            </a:ln>
          </p:spPr>
          <p:txBody>
            <a:bodyPr wrap="none">
              <a:spAutoFit/>
            </a:bodyPr>
            <a:lstStyle/>
            <a:p>
              <a:pPr algn="ctr"/>
              <a:r>
                <a:rPr lang="en-US" sz="1600" b="1">
                  <a:latin typeface="Times New Roman" charset="0"/>
                </a:rPr>
                <a:t>F.V.</a:t>
              </a:r>
            </a:p>
          </p:txBody>
        </p:sp>
        <p:sp>
          <p:nvSpPr>
            <p:cNvPr id="31826" name="Text Box 98"/>
            <p:cNvSpPr txBox="1">
              <a:spLocks noChangeArrowheads="1"/>
            </p:cNvSpPr>
            <p:nvPr/>
          </p:nvSpPr>
          <p:spPr bwMode="auto">
            <a:xfrm>
              <a:off x="4711" y="3168"/>
              <a:ext cx="329" cy="213"/>
            </a:xfrm>
            <a:prstGeom prst="rect">
              <a:avLst/>
            </a:prstGeom>
            <a:noFill/>
            <a:ln w="9525">
              <a:noFill/>
              <a:miter lim="800000"/>
              <a:headEnd/>
              <a:tailEnd/>
            </a:ln>
          </p:spPr>
          <p:txBody>
            <a:bodyPr wrap="none">
              <a:spAutoFit/>
            </a:bodyPr>
            <a:lstStyle/>
            <a:p>
              <a:pPr algn="ctr"/>
              <a:r>
                <a:rPr lang="en-US" sz="1600" b="1">
                  <a:latin typeface="Times New Roman" charset="0"/>
                </a:rPr>
                <a:t>S.V.</a:t>
              </a:r>
            </a:p>
          </p:txBody>
        </p:sp>
      </p:grpSp>
      <p:sp>
        <p:nvSpPr>
          <p:cNvPr id="31843" name="Text Box 99"/>
          <p:cNvSpPr txBox="1">
            <a:spLocks noChangeArrowheads="1"/>
          </p:cNvSpPr>
          <p:nvPr/>
        </p:nvSpPr>
        <p:spPr bwMode="auto">
          <a:xfrm>
            <a:off x="3657601" y="537845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1844" name="Text Box 100"/>
          <p:cNvSpPr txBox="1">
            <a:spLocks noChangeArrowheads="1"/>
          </p:cNvSpPr>
          <p:nvPr/>
        </p:nvSpPr>
        <p:spPr bwMode="auto">
          <a:xfrm>
            <a:off x="6172201" y="44958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9" name="Group 101"/>
          <p:cNvGrpSpPr>
            <a:grpSpLocks/>
          </p:cNvGrpSpPr>
          <p:nvPr/>
        </p:nvGrpSpPr>
        <p:grpSpPr bwMode="auto">
          <a:xfrm>
            <a:off x="4267200" y="457200"/>
            <a:ext cx="4038600" cy="685800"/>
            <a:chOff x="2688" y="240"/>
            <a:chExt cx="2544" cy="432"/>
          </a:xfrm>
        </p:grpSpPr>
        <p:sp>
          <p:nvSpPr>
            <p:cNvPr id="31792" name="Rectangle 102"/>
            <p:cNvSpPr>
              <a:spLocks noChangeArrowheads="1"/>
            </p:cNvSpPr>
            <p:nvPr/>
          </p:nvSpPr>
          <p:spPr bwMode="auto">
            <a:xfrm>
              <a:off x="2688" y="240"/>
              <a:ext cx="2544" cy="432"/>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1793" name="Text Box 103"/>
            <p:cNvSpPr txBox="1">
              <a:spLocks noChangeArrowheads="1"/>
            </p:cNvSpPr>
            <p:nvPr/>
          </p:nvSpPr>
          <p:spPr bwMode="auto">
            <a:xfrm>
              <a:off x="2832" y="240"/>
              <a:ext cx="1866" cy="368"/>
            </a:xfrm>
            <a:prstGeom prst="rect">
              <a:avLst/>
            </a:prstGeom>
            <a:noFill/>
            <a:ln w="9525">
              <a:noFill/>
              <a:miter lim="800000"/>
              <a:headEnd/>
              <a:tailEnd/>
            </a:ln>
          </p:spPr>
          <p:txBody>
            <a:bodyPr wrap="none">
              <a:spAutoFit/>
            </a:bodyPr>
            <a:lstStyle/>
            <a:p>
              <a:r>
                <a:rPr lang="en-US" sz="1600" b="1" dirty="0"/>
                <a:t>F.V. and S.V. of  a solid are given. </a:t>
              </a:r>
            </a:p>
            <a:p>
              <a:r>
                <a:rPr lang="en-US" sz="1600" b="1" dirty="0"/>
                <a:t>Draw it’s isometric view.</a:t>
              </a:r>
            </a:p>
          </p:txBody>
        </p:sp>
      </p:grpSp>
      <p:grpSp>
        <p:nvGrpSpPr>
          <p:cNvPr id="123" name="Group 122"/>
          <p:cNvGrpSpPr/>
          <p:nvPr/>
        </p:nvGrpSpPr>
        <p:grpSpPr>
          <a:xfrm>
            <a:off x="2438400" y="1282700"/>
            <a:ext cx="3136900" cy="4051300"/>
            <a:chOff x="1593850" y="2590800"/>
            <a:chExt cx="3136900" cy="4051300"/>
          </a:xfrm>
        </p:grpSpPr>
        <p:grpSp>
          <p:nvGrpSpPr>
            <p:cNvPr id="115" name="Group 114"/>
            <p:cNvGrpSpPr/>
            <p:nvPr/>
          </p:nvGrpSpPr>
          <p:grpSpPr>
            <a:xfrm>
              <a:off x="2971800" y="3276600"/>
              <a:ext cx="1752600" cy="3352800"/>
              <a:chOff x="2971800" y="3276600"/>
              <a:chExt cx="1752600" cy="3352800"/>
            </a:xfrm>
          </p:grpSpPr>
          <p:cxnSp>
            <p:nvCxnSpPr>
              <p:cNvPr id="105" name="Straight Connector 104"/>
              <p:cNvCxnSpPr/>
              <p:nvPr/>
            </p:nvCxnSpPr>
            <p:spPr>
              <a:xfrm flipV="1">
                <a:off x="2971800" y="5562600"/>
                <a:ext cx="1752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flipV="1">
                <a:off x="4718050" y="3276600"/>
                <a:ext cx="6350" cy="229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2971800" y="4330700"/>
                <a:ext cx="6350" cy="229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2971800" y="3276600"/>
                <a:ext cx="1752600" cy="10668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H="1" flipV="1">
              <a:off x="1600200" y="5943600"/>
              <a:ext cx="1377950" cy="698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flipV="1">
              <a:off x="3352800" y="4876800"/>
              <a:ext cx="1377950" cy="6985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1600200" y="2590800"/>
              <a:ext cx="1752600" cy="3352800"/>
              <a:chOff x="2971800" y="3276600"/>
              <a:chExt cx="1752600" cy="3352800"/>
            </a:xfrm>
          </p:grpSpPr>
          <p:cxnSp>
            <p:nvCxnSpPr>
              <p:cNvPr id="117" name="Straight Connector 116"/>
              <p:cNvCxnSpPr/>
              <p:nvPr/>
            </p:nvCxnSpPr>
            <p:spPr>
              <a:xfrm flipV="1">
                <a:off x="2971800" y="5562600"/>
                <a:ext cx="1752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4718050" y="3276600"/>
                <a:ext cx="6350" cy="229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flipV="1">
                <a:off x="2971800" y="4330700"/>
                <a:ext cx="6350" cy="229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2971800" y="3276600"/>
                <a:ext cx="1752600" cy="10668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a:xfrm flipH="1" flipV="1">
              <a:off x="1593850" y="3657600"/>
              <a:ext cx="1377950" cy="698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3346450" y="2590800"/>
              <a:ext cx="1377950" cy="6985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a:off x="6324600" y="2819400"/>
            <a:ext cx="1905000" cy="16764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p:cNvCxnSpPr/>
          <p:nvPr/>
        </p:nvCxnSpPr>
        <p:spPr>
          <a:xfrm flipH="1" flipV="1">
            <a:off x="5029200" y="4800600"/>
            <a:ext cx="1143000" cy="838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24" name="Picture 123" descr="A screenshot of a cell phone&#10;&#10;Description automatically generated">
            <a:extLst>
              <a:ext uri="{FF2B5EF4-FFF2-40B4-BE49-F238E27FC236}">
                <a16:creationId xmlns="" xmlns:a16="http://schemas.microsoft.com/office/drawing/2014/main" id="{A83230C3-E56E-4268-AB0F-C146C6C718D8}"/>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126" name="Picture 9" descr="A picture containing drawing&#10;&#10;Description automatically generated">
            <a:extLst>
              <a:ext uri="{FF2B5EF4-FFF2-40B4-BE49-F238E27FC236}">
                <a16:creationId xmlns="" xmlns:a16="http://schemas.microsoft.com/office/drawing/2014/main" id="{30563EC2-9A6D-436E-98A8-FAD9B4C4E8C5}"/>
              </a:ext>
            </a:extLst>
          </p:cNvPr>
          <p:cNvPicPr>
            <a:picLocks noChangeAspect="1"/>
          </p:cNvPicPr>
          <p:nvPr/>
        </p:nvPicPr>
        <p:blipFill>
          <a:blip r:embed="rId3"/>
          <a:stretch>
            <a:fillRect/>
          </a:stretch>
        </p:blipFill>
        <p:spPr>
          <a:xfrm>
            <a:off x="66495" y="-2800"/>
            <a:ext cx="28575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blinds(horizontal)">
                                      <p:cBhvr>
                                        <p:cTn id="15" dur="500"/>
                                        <p:tgtEl>
                                          <p:spTgt spid="12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3"/>
                                        </p:tgtEl>
                                        <p:attrNameLst>
                                          <p:attrName>style.visibility</p:attrName>
                                        </p:attrNameLst>
                                      </p:cBhvr>
                                      <p:to>
                                        <p:strVal val="visible"/>
                                      </p:to>
                                    </p:set>
                                    <p:animEffect transition="in" filter="blinds(horizontal)">
                                      <p:cBhvr>
                                        <p:cTn id="20" dur="500"/>
                                        <p:tgtEl>
                                          <p:spTgt spid="12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7"/>
                                        </p:tgtEl>
                                        <p:attrNameLst>
                                          <p:attrName>style.visibility</p:attrName>
                                        </p:attrNameLst>
                                      </p:cBhvr>
                                      <p:to>
                                        <p:strVal val="visible"/>
                                      </p:to>
                                    </p:set>
                                    <p:animEffect transition="in" filter="blinds(horizontal)">
                                      <p:cBhvr>
                                        <p:cTn id="25" dur="500"/>
                                        <p:tgtEl>
                                          <p:spTgt spid="12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1" nodeType="clickEffect">
                                  <p:stCondLst>
                                    <p:cond delay="0"/>
                                  </p:stCondLst>
                                  <p:childTnLst>
                                    <p:animEffect transition="out" filter="blinds(horizontal)">
                                      <p:cBhvr>
                                        <p:cTn id="29" dur="500"/>
                                        <p:tgtEl>
                                          <p:spTgt spid="125"/>
                                        </p:tgtEl>
                                      </p:cBhvr>
                                    </p:animEffect>
                                    <p:set>
                                      <p:cBhvr>
                                        <p:cTn id="30" dur="1" fill="hold">
                                          <p:stCondLst>
                                            <p:cond delay="499"/>
                                          </p:stCondLst>
                                        </p:cTn>
                                        <p:tgtEl>
                                          <p:spTgt spid="1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4" fill="hold" grpId="0" nodeType="clickEffect">
                                  <p:stCondLst>
                                    <p:cond delay="0"/>
                                  </p:stCondLst>
                                  <p:childTnLst>
                                    <p:set>
                                      <p:cBhvr>
                                        <p:cTn id="34" dur="1" fill="hold">
                                          <p:stCondLst>
                                            <p:cond delay="0"/>
                                          </p:stCondLst>
                                        </p:cTn>
                                        <p:tgtEl>
                                          <p:spTgt spid="31750"/>
                                        </p:tgtEl>
                                        <p:attrNameLst>
                                          <p:attrName>style.visibility</p:attrName>
                                        </p:attrNameLst>
                                      </p:cBhvr>
                                      <p:to>
                                        <p:strVal val="visible"/>
                                      </p:to>
                                    </p:set>
                                    <p:anim calcmode="lin" valueType="num">
                                      <p:cBhvr>
                                        <p:cTn id="35" dur="500" fill="hold"/>
                                        <p:tgtEl>
                                          <p:spTgt spid="31750"/>
                                        </p:tgtEl>
                                        <p:attrNameLst>
                                          <p:attrName>ppt_x</p:attrName>
                                        </p:attrNameLst>
                                      </p:cBhvr>
                                      <p:tavLst>
                                        <p:tav tm="0">
                                          <p:val>
                                            <p:strVal val="#ppt_x"/>
                                          </p:val>
                                        </p:tav>
                                        <p:tav tm="100000">
                                          <p:val>
                                            <p:strVal val="#ppt_x"/>
                                          </p:val>
                                        </p:tav>
                                      </p:tavLst>
                                    </p:anim>
                                    <p:anim calcmode="lin" valueType="num">
                                      <p:cBhvr>
                                        <p:cTn id="36" dur="500" fill="hold"/>
                                        <p:tgtEl>
                                          <p:spTgt spid="31750"/>
                                        </p:tgtEl>
                                        <p:attrNameLst>
                                          <p:attrName>ppt_y</p:attrName>
                                        </p:attrNameLst>
                                      </p:cBhvr>
                                      <p:tavLst>
                                        <p:tav tm="0">
                                          <p:val>
                                            <p:strVal val="#ppt_y+#ppt_h/2"/>
                                          </p:val>
                                        </p:tav>
                                        <p:tav tm="100000">
                                          <p:val>
                                            <p:strVal val="#ppt_y"/>
                                          </p:val>
                                        </p:tav>
                                      </p:tavLst>
                                    </p:anim>
                                    <p:anim calcmode="lin" valueType="num">
                                      <p:cBhvr>
                                        <p:cTn id="37" dur="500" fill="hold"/>
                                        <p:tgtEl>
                                          <p:spTgt spid="31750"/>
                                        </p:tgtEl>
                                        <p:attrNameLst>
                                          <p:attrName>ppt_w</p:attrName>
                                        </p:attrNameLst>
                                      </p:cBhvr>
                                      <p:tavLst>
                                        <p:tav tm="0">
                                          <p:val>
                                            <p:strVal val="#ppt_w"/>
                                          </p:val>
                                        </p:tav>
                                        <p:tav tm="100000">
                                          <p:val>
                                            <p:strVal val="#ppt_w"/>
                                          </p:val>
                                        </p:tav>
                                      </p:tavLst>
                                    </p:anim>
                                    <p:anim calcmode="lin" valueType="num">
                                      <p:cBhvr>
                                        <p:cTn id="38" dur="500" fill="hold"/>
                                        <p:tgtEl>
                                          <p:spTgt spid="31750"/>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grpId="0" nodeType="clickEffect">
                                  <p:stCondLst>
                                    <p:cond delay="0"/>
                                  </p:stCondLst>
                                  <p:childTnLst>
                                    <p:set>
                                      <p:cBhvr>
                                        <p:cTn id="42" dur="1" fill="hold">
                                          <p:stCondLst>
                                            <p:cond delay="0"/>
                                          </p:stCondLst>
                                        </p:cTn>
                                        <p:tgtEl>
                                          <p:spTgt spid="31751"/>
                                        </p:tgtEl>
                                        <p:attrNameLst>
                                          <p:attrName>style.visibility</p:attrName>
                                        </p:attrNameLst>
                                      </p:cBhvr>
                                      <p:to>
                                        <p:strVal val="visible"/>
                                      </p:to>
                                    </p:set>
                                    <p:animEffect transition="in" filter="strips(upRight)">
                                      <p:cBhvr>
                                        <p:cTn id="43" dur="500"/>
                                        <p:tgtEl>
                                          <p:spTgt spid="31751"/>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32" fill="hold" grpId="0" nodeType="clickEffect">
                                  <p:stCondLst>
                                    <p:cond delay="0"/>
                                  </p:stCondLst>
                                  <p:childTnLst>
                                    <p:set>
                                      <p:cBhvr>
                                        <p:cTn id="47" dur="1" fill="hold">
                                          <p:stCondLst>
                                            <p:cond delay="0"/>
                                          </p:stCondLst>
                                        </p:cTn>
                                        <p:tgtEl>
                                          <p:spTgt spid="31843"/>
                                        </p:tgtEl>
                                        <p:attrNameLst>
                                          <p:attrName>style.visibility</p:attrName>
                                        </p:attrNameLst>
                                      </p:cBhvr>
                                      <p:to>
                                        <p:strVal val="visible"/>
                                      </p:to>
                                    </p:set>
                                    <p:anim calcmode="lin" valueType="num">
                                      <p:cBhvr>
                                        <p:cTn id="48" dur="500" fill="hold"/>
                                        <p:tgtEl>
                                          <p:spTgt spid="31843"/>
                                        </p:tgtEl>
                                        <p:attrNameLst>
                                          <p:attrName>ppt_w</p:attrName>
                                        </p:attrNameLst>
                                      </p:cBhvr>
                                      <p:tavLst>
                                        <p:tav tm="0">
                                          <p:val>
                                            <p:strVal val="4*#ppt_w"/>
                                          </p:val>
                                        </p:tav>
                                        <p:tav tm="100000">
                                          <p:val>
                                            <p:strVal val="#ppt_w"/>
                                          </p:val>
                                        </p:tav>
                                      </p:tavLst>
                                    </p:anim>
                                    <p:anim calcmode="lin" valueType="num">
                                      <p:cBhvr>
                                        <p:cTn id="49" dur="500" fill="hold"/>
                                        <p:tgtEl>
                                          <p:spTgt spid="31843"/>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32" fill="hold" grpId="0" nodeType="clickEffect">
                                  <p:stCondLst>
                                    <p:cond delay="0"/>
                                  </p:stCondLst>
                                  <p:childTnLst>
                                    <p:set>
                                      <p:cBhvr>
                                        <p:cTn id="53" dur="1" fill="hold">
                                          <p:stCondLst>
                                            <p:cond delay="0"/>
                                          </p:stCondLst>
                                        </p:cTn>
                                        <p:tgtEl>
                                          <p:spTgt spid="31844"/>
                                        </p:tgtEl>
                                        <p:attrNameLst>
                                          <p:attrName>style.visibility</p:attrName>
                                        </p:attrNameLst>
                                      </p:cBhvr>
                                      <p:to>
                                        <p:strVal val="visible"/>
                                      </p:to>
                                    </p:set>
                                    <p:anim calcmode="lin" valueType="num">
                                      <p:cBhvr>
                                        <p:cTn id="54" dur="500" fill="hold"/>
                                        <p:tgtEl>
                                          <p:spTgt spid="31844"/>
                                        </p:tgtEl>
                                        <p:attrNameLst>
                                          <p:attrName>ppt_w</p:attrName>
                                        </p:attrNameLst>
                                      </p:cBhvr>
                                      <p:tavLst>
                                        <p:tav tm="0">
                                          <p:val>
                                            <p:strVal val="4*#ppt_w"/>
                                          </p:val>
                                        </p:tav>
                                        <p:tav tm="100000">
                                          <p:val>
                                            <p:strVal val="#ppt_w"/>
                                          </p:val>
                                        </p:tav>
                                      </p:tavLst>
                                    </p:anim>
                                    <p:anim calcmode="lin" valueType="num">
                                      <p:cBhvr>
                                        <p:cTn id="55" dur="500" fill="hold"/>
                                        <p:tgtEl>
                                          <p:spTgt spid="31844"/>
                                        </p:tgtEl>
                                        <p:attrNameLst>
                                          <p:attrName>ppt_h</p:attrName>
                                        </p:attrNameLst>
                                      </p:cBhvr>
                                      <p:tavLst>
                                        <p:tav tm="0">
                                          <p:val>
                                            <p:strVal val="4*#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4" fill="hold" grpId="0" nodeType="clickEffect">
                                  <p:stCondLst>
                                    <p:cond delay="0"/>
                                  </p:stCondLst>
                                  <p:childTnLst>
                                    <p:set>
                                      <p:cBhvr>
                                        <p:cTn id="59" dur="1" fill="hold">
                                          <p:stCondLst>
                                            <p:cond delay="0"/>
                                          </p:stCondLst>
                                        </p:cTn>
                                        <p:tgtEl>
                                          <p:spTgt spid="31752"/>
                                        </p:tgtEl>
                                        <p:attrNameLst>
                                          <p:attrName>style.visibility</p:attrName>
                                        </p:attrNameLst>
                                      </p:cBhvr>
                                      <p:to>
                                        <p:strVal val="visible"/>
                                      </p:to>
                                    </p:set>
                                    <p:anim calcmode="lin" valueType="num">
                                      <p:cBhvr>
                                        <p:cTn id="60" dur="500" fill="hold"/>
                                        <p:tgtEl>
                                          <p:spTgt spid="31752"/>
                                        </p:tgtEl>
                                        <p:attrNameLst>
                                          <p:attrName>ppt_x</p:attrName>
                                        </p:attrNameLst>
                                      </p:cBhvr>
                                      <p:tavLst>
                                        <p:tav tm="0">
                                          <p:val>
                                            <p:strVal val="#ppt_x"/>
                                          </p:val>
                                        </p:tav>
                                        <p:tav tm="100000">
                                          <p:val>
                                            <p:strVal val="#ppt_x"/>
                                          </p:val>
                                        </p:tav>
                                      </p:tavLst>
                                    </p:anim>
                                    <p:anim calcmode="lin" valueType="num">
                                      <p:cBhvr>
                                        <p:cTn id="61" dur="500" fill="hold"/>
                                        <p:tgtEl>
                                          <p:spTgt spid="31752"/>
                                        </p:tgtEl>
                                        <p:attrNameLst>
                                          <p:attrName>ppt_y</p:attrName>
                                        </p:attrNameLst>
                                      </p:cBhvr>
                                      <p:tavLst>
                                        <p:tav tm="0">
                                          <p:val>
                                            <p:strVal val="#ppt_y+#ppt_h/2"/>
                                          </p:val>
                                        </p:tav>
                                        <p:tav tm="100000">
                                          <p:val>
                                            <p:strVal val="#ppt_y"/>
                                          </p:val>
                                        </p:tav>
                                      </p:tavLst>
                                    </p:anim>
                                    <p:anim calcmode="lin" valueType="num">
                                      <p:cBhvr>
                                        <p:cTn id="62" dur="500" fill="hold"/>
                                        <p:tgtEl>
                                          <p:spTgt spid="31752"/>
                                        </p:tgtEl>
                                        <p:attrNameLst>
                                          <p:attrName>ppt_w</p:attrName>
                                        </p:attrNameLst>
                                      </p:cBhvr>
                                      <p:tavLst>
                                        <p:tav tm="0">
                                          <p:val>
                                            <p:strVal val="#ppt_w"/>
                                          </p:val>
                                        </p:tav>
                                        <p:tav tm="100000">
                                          <p:val>
                                            <p:strVal val="#ppt_w"/>
                                          </p:val>
                                        </p:tav>
                                      </p:tavLst>
                                    </p:anim>
                                    <p:anim calcmode="lin" valueType="num">
                                      <p:cBhvr>
                                        <p:cTn id="63" dur="500" fill="hold"/>
                                        <p:tgtEl>
                                          <p:spTgt spid="31752"/>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8" presetClass="entr" presetSubtype="3" fill="hold" grpId="0" nodeType="clickEffect">
                                  <p:stCondLst>
                                    <p:cond delay="0"/>
                                  </p:stCondLst>
                                  <p:childTnLst>
                                    <p:set>
                                      <p:cBhvr>
                                        <p:cTn id="67" dur="1" fill="hold">
                                          <p:stCondLst>
                                            <p:cond delay="0"/>
                                          </p:stCondLst>
                                        </p:cTn>
                                        <p:tgtEl>
                                          <p:spTgt spid="31758"/>
                                        </p:tgtEl>
                                        <p:attrNameLst>
                                          <p:attrName>style.visibility</p:attrName>
                                        </p:attrNameLst>
                                      </p:cBhvr>
                                      <p:to>
                                        <p:strVal val="visible"/>
                                      </p:to>
                                    </p:set>
                                    <p:animEffect transition="in" filter="strips(upRight)">
                                      <p:cBhvr>
                                        <p:cTn id="68" dur="500"/>
                                        <p:tgtEl>
                                          <p:spTgt spid="31758"/>
                                        </p:tgtEl>
                                      </p:cBhvr>
                                    </p:animEffect>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grpId="0" nodeType="clickEffect">
                                  <p:stCondLst>
                                    <p:cond delay="0"/>
                                  </p:stCondLst>
                                  <p:childTnLst>
                                    <p:set>
                                      <p:cBhvr>
                                        <p:cTn id="72" dur="1" fill="hold">
                                          <p:stCondLst>
                                            <p:cond delay="0"/>
                                          </p:stCondLst>
                                        </p:cTn>
                                        <p:tgtEl>
                                          <p:spTgt spid="31756"/>
                                        </p:tgtEl>
                                        <p:attrNameLst>
                                          <p:attrName>style.visibility</p:attrName>
                                        </p:attrNameLst>
                                      </p:cBhvr>
                                      <p:to>
                                        <p:strVal val="visible"/>
                                      </p:to>
                                    </p:set>
                                    <p:anim calcmode="lin" valueType="num">
                                      <p:cBhvr>
                                        <p:cTn id="73" dur="500" fill="hold"/>
                                        <p:tgtEl>
                                          <p:spTgt spid="31756"/>
                                        </p:tgtEl>
                                        <p:attrNameLst>
                                          <p:attrName>ppt_x</p:attrName>
                                        </p:attrNameLst>
                                      </p:cBhvr>
                                      <p:tavLst>
                                        <p:tav tm="0">
                                          <p:val>
                                            <p:strVal val="#ppt_x"/>
                                          </p:val>
                                        </p:tav>
                                        <p:tav tm="100000">
                                          <p:val>
                                            <p:strVal val="#ppt_x"/>
                                          </p:val>
                                        </p:tav>
                                      </p:tavLst>
                                    </p:anim>
                                    <p:anim calcmode="lin" valueType="num">
                                      <p:cBhvr>
                                        <p:cTn id="74" dur="500" fill="hold"/>
                                        <p:tgtEl>
                                          <p:spTgt spid="31756"/>
                                        </p:tgtEl>
                                        <p:attrNameLst>
                                          <p:attrName>ppt_y</p:attrName>
                                        </p:attrNameLst>
                                      </p:cBhvr>
                                      <p:tavLst>
                                        <p:tav tm="0">
                                          <p:val>
                                            <p:strVal val="#ppt_y-#ppt_h/2"/>
                                          </p:val>
                                        </p:tav>
                                        <p:tav tm="100000">
                                          <p:val>
                                            <p:strVal val="#ppt_y"/>
                                          </p:val>
                                        </p:tav>
                                      </p:tavLst>
                                    </p:anim>
                                    <p:anim calcmode="lin" valueType="num">
                                      <p:cBhvr>
                                        <p:cTn id="75" dur="500" fill="hold"/>
                                        <p:tgtEl>
                                          <p:spTgt spid="31756"/>
                                        </p:tgtEl>
                                        <p:attrNameLst>
                                          <p:attrName>ppt_w</p:attrName>
                                        </p:attrNameLst>
                                      </p:cBhvr>
                                      <p:tavLst>
                                        <p:tav tm="0">
                                          <p:val>
                                            <p:strVal val="#ppt_w"/>
                                          </p:val>
                                        </p:tav>
                                        <p:tav tm="100000">
                                          <p:val>
                                            <p:strVal val="#ppt_w"/>
                                          </p:val>
                                        </p:tav>
                                      </p:tavLst>
                                    </p:anim>
                                    <p:anim calcmode="lin" valueType="num">
                                      <p:cBhvr>
                                        <p:cTn id="76" dur="500" fill="hold"/>
                                        <p:tgtEl>
                                          <p:spTgt spid="31756"/>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8" presetClass="entr" presetSubtype="9" fill="hold" grpId="0" nodeType="clickEffect">
                                  <p:stCondLst>
                                    <p:cond delay="0"/>
                                  </p:stCondLst>
                                  <p:childTnLst>
                                    <p:set>
                                      <p:cBhvr>
                                        <p:cTn id="80" dur="1" fill="hold">
                                          <p:stCondLst>
                                            <p:cond delay="0"/>
                                          </p:stCondLst>
                                        </p:cTn>
                                        <p:tgtEl>
                                          <p:spTgt spid="31760"/>
                                        </p:tgtEl>
                                        <p:attrNameLst>
                                          <p:attrName>style.visibility</p:attrName>
                                        </p:attrNameLst>
                                      </p:cBhvr>
                                      <p:to>
                                        <p:strVal val="visible"/>
                                      </p:to>
                                    </p:set>
                                    <p:animEffect transition="in" filter="strips(upLeft)">
                                      <p:cBhvr>
                                        <p:cTn id="81" dur="500"/>
                                        <p:tgtEl>
                                          <p:spTgt spid="31760"/>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9" fill="hold" grpId="0" nodeType="clickEffect">
                                  <p:stCondLst>
                                    <p:cond delay="0"/>
                                  </p:stCondLst>
                                  <p:childTnLst>
                                    <p:set>
                                      <p:cBhvr>
                                        <p:cTn id="85" dur="1" fill="hold">
                                          <p:stCondLst>
                                            <p:cond delay="0"/>
                                          </p:stCondLst>
                                        </p:cTn>
                                        <p:tgtEl>
                                          <p:spTgt spid="31754"/>
                                        </p:tgtEl>
                                        <p:attrNameLst>
                                          <p:attrName>style.visibility</p:attrName>
                                        </p:attrNameLst>
                                      </p:cBhvr>
                                      <p:to>
                                        <p:strVal val="visible"/>
                                      </p:to>
                                    </p:set>
                                    <p:animEffect transition="in" filter="strips(upLeft)">
                                      <p:cBhvr>
                                        <p:cTn id="86" dur="500"/>
                                        <p:tgtEl>
                                          <p:spTgt spid="31754"/>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9" fill="hold" grpId="0" nodeType="clickEffect">
                                  <p:stCondLst>
                                    <p:cond delay="0"/>
                                  </p:stCondLst>
                                  <p:childTnLst>
                                    <p:set>
                                      <p:cBhvr>
                                        <p:cTn id="90" dur="1" fill="hold">
                                          <p:stCondLst>
                                            <p:cond delay="0"/>
                                          </p:stCondLst>
                                        </p:cTn>
                                        <p:tgtEl>
                                          <p:spTgt spid="31753"/>
                                        </p:tgtEl>
                                        <p:attrNameLst>
                                          <p:attrName>style.visibility</p:attrName>
                                        </p:attrNameLst>
                                      </p:cBhvr>
                                      <p:to>
                                        <p:strVal val="visible"/>
                                      </p:to>
                                    </p:set>
                                    <p:animEffect transition="in" filter="strips(upLeft)">
                                      <p:cBhvr>
                                        <p:cTn id="91" dur="500"/>
                                        <p:tgtEl>
                                          <p:spTgt spid="31753"/>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9" fill="hold" grpId="0" nodeType="clickEffect">
                                  <p:stCondLst>
                                    <p:cond delay="0"/>
                                  </p:stCondLst>
                                  <p:childTnLst>
                                    <p:set>
                                      <p:cBhvr>
                                        <p:cTn id="95" dur="1" fill="hold">
                                          <p:stCondLst>
                                            <p:cond delay="0"/>
                                          </p:stCondLst>
                                        </p:cTn>
                                        <p:tgtEl>
                                          <p:spTgt spid="31757"/>
                                        </p:tgtEl>
                                        <p:attrNameLst>
                                          <p:attrName>style.visibility</p:attrName>
                                        </p:attrNameLst>
                                      </p:cBhvr>
                                      <p:to>
                                        <p:strVal val="visible"/>
                                      </p:to>
                                    </p:set>
                                    <p:animEffect transition="in" filter="strips(upLeft)">
                                      <p:cBhvr>
                                        <p:cTn id="96" dur="500"/>
                                        <p:tgtEl>
                                          <p:spTgt spid="31757"/>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12" fill="hold" grpId="0" nodeType="clickEffect">
                                  <p:stCondLst>
                                    <p:cond delay="0"/>
                                  </p:stCondLst>
                                  <p:childTnLst>
                                    <p:set>
                                      <p:cBhvr>
                                        <p:cTn id="100" dur="1" fill="hold">
                                          <p:stCondLst>
                                            <p:cond delay="0"/>
                                          </p:stCondLst>
                                        </p:cTn>
                                        <p:tgtEl>
                                          <p:spTgt spid="31759"/>
                                        </p:tgtEl>
                                        <p:attrNameLst>
                                          <p:attrName>style.visibility</p:attrName>
                                        </p:attrNameLst>
                                      </p:cBhvr>
                                      <p:to>
                                        <p:strVal val="visible"/>
                                      </p:to>
                                    </p:set>
                                    <p:animEffect transition="in" filter="strips(downLeft)">
                                      <p:cBhvr>
                                        <p:cTn id="101" dur="500"/>
                                        <p:tgtEl>
                                          <p:spTgt spid="31759"/>
                                        </p:tgtEl>
                                      </p:cBhvr>
                                    </p:animEffect>
                                  </p:childTnLst>
                                </p:cTn>
                              </p:par>
                            </p:childTnLst>
                          </p:cTn>
                        </p:par>
                      </p:childTnLst>
                    </p:cTn>
                  </p:par>
                  <p:par>
                    <p:cTn id="102" fill="hold">
                      <p:stCondLst>
                        <p:cond delay="indefinite"/>
                      </p:stCondLst>
                      <p:childTnLst>
                        <p:par>
                          <p:cTn id="103" fill="hold">
                            <p:stCondLst>
                              <p:cond delay="0"/>
                            </p:stCondLst>
                            <p:childTnLst>
                              <p:par>
                                <p:cTn id="104" presetID="17" presetClass="entr" presetSubtype="1" fill="hold" grpId="0" nodeType="clickEffect">
                                  <p:stCondLst>
                                    <p:cond delay="0"/>
                                  </p:stCondLst>
                                  <p:childTnLst>
                                    <p:set>
                                      <p:cBhvr>
                                        <p:cTn id="105" dur="1" fill="hold">
                                          <p:stCondLst>
                                            <p:cond delay="0"/>
                                          </p:stCondLst>
                                        </p:cTn>
                                        <p:tgtEl>
                                          <p:spTgt spid="31755"/>
                                        </p:tgtEl>
                                        <p:attrNameLst>
                                          <p:attrName>style.visibility</p:attrName>
                                        </p:attrNameLst>
                                      </p:cBhvr>
                                      <p:to>
                                        <p:strVal val="visible"/>
                                      </p:to>
                                    </p:set>
                                    <p:anim calcmode="lin" valueType="num">
                                      <p:cBhvr>
                                        <p:cTn id="106" dur="500" fill="hold"/>
                                        <p:tgtEl>
                                          <p:spTgt spid="31755"/>
                                        </p:tgtEl>
                                        <p:attrNameLst>
                                          <p:attrName>ppt_x</p:attrName>
                                        </p:attrNameLst>
                                      </p:cBhvr>
                                      <p:tavLst>
                                        <p:tav tm="0">
                                          <p:val>
                                            <p:strVal val="#ppt_x"/>
                                          </p:val>
                                        </p:tav>
                                        <p:tav tm="100000">
                                          <p:val>
                                            <p:strVal val="#ppt_x"/>
                                          </p:val>
                                        </p:tav>
                                      </p:tavLst>
                                    </p:anim>
                                    <p:anim calcmode="lin" valueType="num">
                                      <p:cBhvr>
                                        <p:cTn id="107" dur="500" fill="hold"/>
                                        <p:tgtEl>
                                          <p:spTgt spid="31755"/>
                                        </p:tgtEl>
                                        <p:attrNameLst>
                                          <p:attrName>ppt_y</p:attrName>
                                        </p:attrNameLst>
                                      </p:cBhvr>
                                      <p:tavLst>
                                        <p:tav tm="0">
                                          <p:val>
                                            <p:strVal val="#ppt_y-#ppt_h/2"/>
                                          </p:val>
                                        </p:tav>
                                        <p:tav tm="100000">
                                          <p:val>
                                            <p:strVal val="#ppt_y"/>
                                          </p:val>
                                        </p:tav>
                                      </p:tavLst>
                                    </p:anim>
                                    <p:anim calcmode="lin" valueType="num">
                                      <p:cBhvr>
                                        <p:cTn id="108" dur="500" fill="hold"/>
                                        <p:tgtEl>
                                          <p:spTgt spid="31755"/>
                                        </p:tgtEl>
                                        <p:attrNameLst>
                                          <p:attrName>ppt_w</p:attrName>
                                        </p:attrNameLst>
                                      </p:cBhvr>
                                      <p:tavLst>
                                        <p:tav tm="0">
                                          <p:val>
                                            <p:strVal val="#ppt_w"/>
                                          </p:val>
                                        </p:tav>
                                        <p:tav tm="100000">
                                          <p:val>
                                            <p:strVal val="#ppt_w"/>
                                          </p:val>
                                        </p:tav>
                                      </p:tavLst>
                                    </p:anim>
                                    <p:anim calcmode="lin" valueType="num">
                                      <p:cBhvr>
                                        <p:cTn id="109" dur="500" fill="hold"/>
                                        <p:tgtEl>
                                          <p:spTgt spid="31755"/>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18" presetClass="entr" presetSubtype="12" fill="hold" grpId="0" nodeType="clickEffect">
                                  <p:stCondLst>
                                    <p:cond delay="0"/>
                                  </p:stCondLst>
                                  <p:childTnLst>
                                    <p:set>
                                      <p:cBhvr>
                                        <p:cTn id="113" dur="1" fill="hold">
                                          <p:stCondLst>
                                            <p:cond delay="0"/>
                                          </p:stCondLst>
                                        </p:cTn>
                                        <p:tgtEl>
                                          <p:spTgt spid="31761"/>
                                        </p:tgtEl>
                                        <p:attrNameLst>
                                          <p:attrName>style.visibility</p:attrName>
                                        </p:attrNameLst>
                                      </p:cBhvr>
                                      <p:to>
                                        <p:strVal val="visible"/>
                                      </p:to>
                                    </p:set>
                                    <p:animEffect transition="in" filter="strips(downLeft)">
                                      <p:cBhvr>
                                        <p:cTn id="114" dur="500"/>
                                        <p:tgtEl>
                                          <p:spTgt spid="31761"/>
                                        </p:tgtEl>
                                      </p:cBhvr>
                                    </p:animEffect>
                                  </p:childTnLst>
                                </p:cTn>
                              </p:par>
                            </p:childTnLst>
                          </p:cTn>
                        </p:par>
                      </p:childTnLst>
                    </p:cTn>
                  </p:par>
                  <p:par>
                    <p:cTn id="115" fill="hold">
                      <p:stCondLst>
                        <p:cond delay="indefinite"/>
                      </p:stCondLst>
                      <p:childTnLst>
                        <p:par>
                          <p:cTn id="116" fill="hold">
                            <p:stCondLst>
                              <p:cond delay="0"/>
                            </p:stCondLst>
                            <p:childTnLst>
                              <p:par>
                                <p:cTn id="117" presetID="17" presetClass="entr" presetSubtype="1" fill="hold" grpId="0" nodeType="clickEffect">
                                  <p:stCondLst>
                                    <p:cond delay="0"/>
                                  </p:stCondLst>
                                  <p:childTnLst>
                                    <p:set>
                                      <p:cBhvr>
                                        <p:cTn id="118" dur="1" fill="hold">
                                          <p:stCondLst>
                                            <p:cond delay="0"/>
                                          </p:stCondLst>
                                        </p:cTn>
                                        <p:tgtEl>
                                          <p:spTgt spid="31762"/>
                                        </p:tgtEl>
                                        <p:attrNameLst>
                                          <p:attrName>style.visibility</p:attrName>
                                        </p:attrNameLst>
                                      </p:cBhvr>
                                      <p:to>
                                        <p:strVal val="visible"/>
                                      </p:to>
                                    </p:set>
                                    <p:anim calcmode="lin" valueType="num">
                                      <p:cBhvr>
                                        <p:cTn id="119" dur="500" fill="hold"/>
                                        <p:tgtEl>
                                          <p:spTgt spid="31762"/>
                                        </p:tgtEl>
                                        <p:attrNameLst>
                                          <p:attrName>ppt_x</p:attrName>
                                        </p:attrNameLst>
                                      </p:cBhvr>
                                      <p:tavLst>
                                        <p:tav tm="0">
                                          <p:val>
                                            <p:strVal val="#ppt_x"/>
                                          </p:val>
                                        </p:tav>
                                        <p:tav tm="100000">
                                          <p:val>
                                            <p:strVal val="#ppt_x"/>
                                          </p:val>
                                        </p:tav>
                                      </p:tavLst>
                                    </p:anim>
                                    <p:anim calcmode="lin" valueType="num">
                                      <p:cBhvr>
                                        <p:cTn id="120" dur="500" fill="hold"/>
                                        <p:tgtEl>
                                          <p:spTgt spid="31762"/>
                                        </p:tgtEl>
                                        <p:attrNameLst>
                                          <p:attrName>ppt_y</p:attrName>
                                        </p:attrNameLst>
                                      </p:cBhvr>
                                      <p:tavLst>
                                        <p:tav tm="0">
                                          <p:val>
                                            <p:strVal val="#ppt_y-#ppt_h/2"/>
                                          </p:val>
                                        </p:tav>
                                        <p:tav tm="100000">
                                          <p:val>
                                            <p:strVal val="#ppt_y"/>
                                          </p:val>
                                        </p:tav>
                                      </p:tavLst>
                                    </p:anim>
                                    <p:anim calcmode="lin" valueType="num">
                                      <p:cBhvr>
                                        <p:cTn id="121" dur="500" fill="hold"/>
                                        <p:tgtEl>
                                          <p:spTgt spid="31762"/>
                                        </p:tgtEl>
                                        <p:attrNameLst>
                                          <p:attrName>ppt_w</p:attrName>
                                        </p:attrNameLst>
                                      </p:cBhvr>
                                      <p:tavLst>
                                        <p:tav tm="0">
                                          <p:val>
                                            <p:strVal val="#ppt_w"/>
                                          </p:val>
                                        </p:tav>
                                        <p:tav tm="100000">
                                          <p:val>
                                            <p:strVal val="#ppt_w"/>
                                          </p:val>
                                        </p:tav>
                                      </p:tavLst>
                                    </p:anim>
                                    <p:anim calcmode="lin" valueType="num">
                                      <p:cBhvr>
                                        <p:cTn id="122" dur="500" fill="hold"/>
                                        <p:tgtEl>
                                          <p:spTgt spid="31762"/>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23" presetClass="entr" presetSubtype="16" fill="hold" nodeType="clickEffect">
                                  <p:stCondLst>
                                    <p:cond delay="0"/>
                                  </p:stCondLst>
                                  <p:childTnLst>
                                    <p:set>
                                      <p:cBhvr>
                                        <p:cTn id="126" dur="1" fill="hold">
                                          <p:stCondLst>
                                            <p:cond delay="0"/>
                                          </p:stCondLst>
                                        </p:cTn>
                                        <p:tgtEl>
                                          <p:spTgt spid="3"/>
                                        </p:tgtEl>
                                        <p:attrNameLst>
                                          <p:attrName>style.visibility</p:attrName>
                                        </p:attrNameLst>
                                      </p:cBhvr>
                                      <p:to>
                                        <p:strVal val="visible"/>
                                      </p:to>
                                    </p:set>
                                    <p:anim calcmode="lin" valueType="num">
                                      <p:cBhvr>
                                        <p:cTn id="127" dur="500" fill="hold"/>
                                        <p:tgtEl>
                                          <p:spTgt spid="3"/>
                                        </p:tgtEl>
                                        <p:attrNameLst>
                                          <p:attrName>ppt_w</p:attrName>
                                        </p:attrNameLst>
                                      </p:cBhvr>
                                      <p:tavLst>
                                        <p:tav tm="0">
                                          <p:val>
                                            <p:fltVal val="0"/>
                                          </p:val>
                                        </p:tav>
                                        <p:tav tm="100000">
                                          <p:val>
                                            <p:strVal val="#ppt_w"/>
                                          </p:val>
                                        </p:tav>
                                      </p:tavLst>
                                    </p:anim>
                                    <p:anim calcmode="lin" valueType="num">
                                      <p:cBhvr>
                                        <p:cTn id="12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8" presetClass="entr" presetSubtype="12" fill="hold" grpId="0" nodeType="clickEffect">
                                  <p:stCondLst>
                                    <p:cond delay="0"/>
                                  </p:stCondLst>
                                  <p:childTnLst>
                                    <p:set>
                                      <p:cBhvr>
                                        <p:cTn id="132" dur="1" fill="hold">
                                          <p:stCondLst>
                                            <p:cond delay="0"/>
                                          </p:stCondLst>
                                        </p:cTn>
                                        <p:tgtEl>
                                          <p:spTgt spid="31768"/>
                                        </p:tgtEl>
                                        <p:attrNameLst>
                                          <p:attrName>style.visibility</p:attrName>
                                        </p:attrNameLst>
                                      </p:cBhvr>
                                      <p:to>
                                        <p:strVal val="visible"/>
                                      </p:to>
                                    </p:set>
                                    <p:animEffect transition="in" filter="strips(downLeft)">
                                      <p:cBhvr>
                                        <p:cTn id="133" dur="500"/>
                                        <p:tgtEl>
                                          <p:spTgt spid="31768"/>
                                        </p:tgtEl>
                                      </p:cBhvr>
                                    </p:animEffect>
                                  </p:childTnLst>
                                </p:cTn>
                              </p:par>
                            </p:childTnLst>
                          </p:cTn>
                        </p:par>
                      </p:childTnLst>
                    </p:cTn>
                  </p:par>
                  <p:par>
                    <p:cTn id="134" fill="hold">
                      <p:stCondLst>
                        <p:cond delay="indefinite"/>
                      </p:stCondLst>
                      <p:childTnLst>
                        <p:par>
                          <p:cTn id="135" fill="hold">
                            <p:stCondLst>
                              <p:cond delay="0"/>
                            </p:stCondLst>
                            <p:childTnLst>
                              <p:par>
                                <p:cTn id="136" presetID="18" presetClass="entr" presetSubtype="12" fill="hold" grpId="0" nodeType="clickEffect">
                                  <p:stCondLst>
                                    <p:cond delay="0"/>
                                  </p:stCondLst>
                                  <p:childTnLst>
                                    <p:set>
                                      <p:cBhvr>
                                        <p:cTn id="137" dur="1" fill="hold">
                                          <p:stCondLst>
                                            <p:cond delay="0"/>
                                          </p:stCondLst>
                                        </p:cTn>
                                        <p:tgtEl>
                                          <p:spTgt spid="31779"/>
                                        </p:tgtEl>
                                        <p:attrNameLst>
                                          <p:attrName>style.visibility</p:attrName>
                                        </p:attrNameLst>
                                      </p:cBhvr>
                                      <p:to>
                                        <p:strVal val="visible"/>
                                      </p:to>
                                    </p:set>
                                    <p:animEffect transition="in" filter="strips(downLeft)">
                                      <p:cBhvr>
                                        <p:cTn id="138" dur="500"/>
                                        <p:tgtEl>
                                          <p:spTgt spid="31779"/>
                                        </p:tgtEl>
                                      </p:cBhvr>
                                    </p:animEffec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grpId="0" nodeType="clickEffect">
                                  <p:stCondLst>
                                    <p:cond delay="0"/>
                                  </p:stCondLst>
                                  <p:childTnLst>
                                    <p:set>
                                      <p:cBhvr>
                                        <p:cTn id="142" dur="1" fill="hold">
                                          <p:stCondLst>
                                            <p:cond delay="0"/>
                                          </p:stCondLst>
                                        </p:cTn>
                                        <p:tgtEl>
                                          <p:spTgt spid="31769"/>
                                        </p:tgtEl>
                                        <p:attrNameLst>
                                          <p:attrName>style.visibility</p:attrName>
                                        </p:attrNameLst>
                                      </p:cBhvr>
                                      <p:to>
                                        <p:strVal val="visible"/>
                                      </p:to>
                                    </p:set>
                                    <p:animEffect transition="in" filter="strips(downLeft)">
                                      <p:cBhvr>
                                        <p:cTn id="143" dur="500"/>
                                        <p:tgtEl>
                                          <p:spTgt spid="31769"/>
                                        </p:tgtEl>
                                      </p:cBhvr>
                                    </p:animEffect>
                                  </p:childTnLst>
                                </p:cTn>
                              </p:par>
                            </p:childTnLst>
                          </p:cTn>
                        </p:par>
                      </p:childTnLst>
                    </p:cTn>
                  </p:par>
                  <p:par>
                    <p:cTn id="144" fill="hold">
                      <p:stCondLst>
                        <p:cond delay="indefinite"/>
                      </p:stCondLst>
                      <p:childTnLst>
                        <p:par>
                          <p:cTn id="145" fill="hold">
                            <p:stCondLst>
                              <p:cond delay="0"/>
                            </p:stCondLst>
                            <p:childTnLst>
                              <p:par>
                                <p:cTn id="146" presetID="23" presetClass="entr" presetSubtype="16" fill="hold" nodeType="clickEffect">
                                  <p:stCondLst>
                                    <p:cond delay="0"/>
                                  </p:stCondLst>
                                  <p:childTnLst>
                                    <p:set>
                                      <p:cBhvr>
                                        <p:cTn id="147" dur="1" fill="hold">
                                          <p:stCondLst>
                                            <p:cond delay="0"/>
                                          </p:stCondLst>
                                        </p:cTn>
                                        <p:tgtEl>
                                          <p:spTgt spid="4"/>
                                        </p:tgtEl>
                                        <p:attrNameLst>
                                          <p:attrName>style.visibility</p:attrName>
                                        </p:attrNameLst>
                                      </p:cBhvr>
                                      <p:to>
                                        <p:strVal val="visible"/>
                                      </p:to>
                                    </p:set>
                                    <p:anim calcmode="lin" valueType="num">
                                      <p:cBhvr>
                                        <p:cTn id="148" dur="500" fill="hold"/>
                                        <p:tgtEl>
                                          <p:spTgt spid="4"/>
                                        </p:tgtEl>
                                        <p:attrNameLst>
                                          <p:attrName>ppt_w</p:attrName>
                                        </p:attrNameLst>
                                      </p:cBhvr>
                                      <p:tavLst>
                                        <p:tav tm="0">
                                          <p:val>
                                            <p:fltVal val="0"/>
                                          </p:val>
                                        </p:tav>
                                        <p:tav tm="100000">
                                          <p:val>
                                            <p:strVal val="#ppt_w"/>
                                          </p:val>
                                        </p:tav>
                                      </p:tavLst>
                                    </p:anim>
                                    <p:anim calcmode="lin" valueType="num">
                                      <p:cBhvr>
                                        <p:cTn id="14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23" presetClass="entr" presetSubtype="16" fill="hold" grpId="0" nodeType="clickEffect">
                                  <p:stCondLst>
                                    <p:cond delay="0"/>
                                  </p:stCondLst>
                                  <p:childTnLst>
                                    <p:set>
                                      <p:cBhvr>
                                        <p:cTn id="153" dur="1" fill="hold">
                                          <p:stCondLst>
                                            <p:cond delay="0"/>
                                          </p:stCondLst>
                                        </p:cTn>
                                        <p:tgtEl>
                                          <p:spTgt spid="31775"/>
                                        </p:tgtEl>
                                        <p:attrNameLst>
                                          <p:attrName>style.visibility</p:attrName>
                                        </p:attrNameLst>
                                      </p:cBhvr>
                                      <p:to>
                                        <p:strVal val="visible"/>
                                      </p:to>
                                    </p:set>
                                    <p:anim calcmode="lin" valueType="num">
                                      <p:cBhvr>
                                        <p:cTn id="154" dur="500" fill="hold"/>
                                        <p:tgtEl>
                                          <p:spTgt spid="31775"/>
                                        </p:tgtEl>
                                        <p:attrNameLst>
                                          <p:attrName>ppt_w</p:attrName>
                                        </p:attrNameLst>
                                      </p:cBhvr>
                                      <p:tavLst>
                                        <p:tav tm="0">
                                          <p:val>
                                            <p:fltVal val="0"/>
                                          </p:val>
                                        </p:tav>
                                        <p:tav tm="100000">
                                          <p:val>
                                            <p:strVal val="#ppt_w"/>
                                          </p:val>
                                        </p:tav>
                                      </p:tavLst>
                                    </p:anim>
                                    <p:anim calcmode="lin" valueType="num">
                                      <p:cBhvr>
                                        <p:cTn id="155" dur="500" fill="hold"/>
                                        <p:tgtEl>
                                          <p:spTgt spid="31775"/>
                                        </p:tgtEl>
                                        <p:attrNameLst>
                                          <p:attrName>ppt_h</p:attrName>
                                        </p:attrNameLst>
                                      </p:cBhvr>
                                      <p:tavLst>
                                        <p:tav tm="0">
                                          <p:val>
                                            <p:fltVal val="0"/>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23" presetClass="entr" presetSubtype="16" fill="hold" grpId="0" nodeType="clickEffect">
                                  <p:stCondLst>
                                    <p:cond delay="0"/>
                                  </p:stCondLst>
                                  <p:childTnLst>
                                    <p:set>
                                      <p:cBhvr>
                                        <p:cTn id="159" dur="1" fill="hold">
                                          <p:stCondLst>
                                            <p:cond delay="0"/>
                                          </p:stCondLst>
                                        </p:cTn>
                                        <p:tgtEl>
                                          <p:spTgt spid="31776"/>
                                        </p:tgtEl>
                                        <p:attrNameLst>
                                          <p:attrName>style.visibility</p:attrName>
                                        </p:attrNameLst>
                                      </p:cBhvr>
                                      <p:to>
                                        <p:strVal val="visible"/>
                                      </p:to>
                                    </p:set>
                                    <p:anim calcmode="lin" valueType="num">
                                      <p:cBhvr>
                                        <p:cTn id="160" dur="500" fill="hold"/>
                                        <p:tgtEl>
                                          <p:spTgt spid="31776"/>
                                        </p:tgtEl>
                                        <p:attrNameLst>
                                          <p:attrName>ppt_w</p:attrName>
                                        </p:attrNameLst>
                                      </p:cBhvr>
                                      <p:tavLst>
                                        <p:tav tm="0">
                                          <p:val>
                                            <p:fltVal val="0"/>
                                          </p:val>
                                        </p:tav>
                                        <p:tav tm="100000">
                                          <p:val>
                                            <p:strVal val="#ppt_w"/>
                                          </p:val>
                                        </p:tav>
                                      </p:tavLst>
                                    </p:anim>
                                    <p:anim calcmode="lin" valueType="num">
                                      <p:cBhvr>
                                        <p:cTn id="161" dur="500" fill="hold"/>
                                        <p:tgtEl>
                                          <p:spTgt spid="31776"/>
                                        </p:tgtEl>
                                        <p:attrNameLst>
                                          <p:attrName>ppt_h</p:attrName>
                                        </p:attrNameLst>
                                      </p:cBhvr>
                                      <p:tavLst>
                                        <p:tav tm="0">
                                          <p:val>
                                            <p:fltVal val="0"/>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23" presetClass="entr" presetSubtype="16" fill="hold" grpId="0" nodeType="clickEffect">
                                  <p:stCondLst>
                                    <p:cond delay="0"/>
                                  </p:stCondLst>
                                  <p:childTnLst>
                                    <p:set>
                                      <p:cBhvr>
                                        <p:cTn id="165" dur="1" fill="hold">
                                          <p:stCondLst>
                                            <p:cond delay="0"/>
                                          </p:stCondLst>
                                        </p:cTn>
                                        <p:tgtEl>
                                          <p:spTgt spid="31777"/>
                                        </p:tgtEl>
                                        <p:attrNameLst>
                                          <p:attrName>style.visibility</p:attrName>
                                        </p:attrNameLst>
                                      </p:cBhvr>
                                      <p:to>
                                        <p:strVal val="visible"/>
                                      </p:to>
                                    </p:set>
                                    <p:anim calcmode="lin" valueType="num">
                                      <p:cBhvr>
                                        <p:cTn id="166" dur="500" fill="hold"/>
                                        <p:tgtEl>
                                          <p:spTgt spid="31777"/>
                                        </p:tgtEl>
                                        <p:attrNameLst>
                                          <p:attrName>ppt_w</p:attrName>
                                        </p:attrNameLst>
                                      </p:cBhvr>
                                      <p:tavLst>
                                        <p:tav tm="0">
                                          <p:val>
                                            <p:fltVal val="0"/>
                                          </p:val>
                                        </p:tav>
                                        <p:tav tm="100000">
                                          <p:val>
                                            <p:strVal val="#ppt_w"/>
                                          </p:val>
                                        </p:tav>
                                      </p:tavLst>
                                    </p:anim>
                                    <p:anim calcmode="lin" valueType="num">
                                      <p:cBhvr>
                                        <p:cTn id="167" dur="500" fill="hold"/>
                                        <p:tgtEl>
                                          <p:spTgt spid="31777"/>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23" presetClass="entr" presetSubtype="16" fill="hold" grpId="0" nodeType="clickEffect">
                                  <p:stCondLst>
                                    <p:cond delay="0"/>
                                  </p:stCondLst>
                                  <p:childTnLst>
                                    <p:set>
                                      <p:cBhvr>
                                        <p:cTn id="171" dur="1" fill="hold">
                                          <p:stCondLst>
                                            <p:cond delay="0"/>
                                          </p:stCondLst>
                                        </p:cTn>
                                        <p:tgtEl>
                                          <p:spTgt spid="31778"/>
                                        </p:tgtEl>
                                        <p:attrNameLst>
                                          <p:attrName>style.visibility</p:attrName>
                                        </p:attrNameLst>
                                      </p:cBhvr>
                                      <p:to>
                                        <p:strVal val="visible"/>
                                      </p:to>
                                    </p:set>
                                    <p:anim calcmode="lin" valueType="num">
                                      <p:cBhvr>
                                        <p:cTn id="172" dur="500" fill="hold"/>
                                        <p:tgtEl>
                                          <p:spTgt spid="31778"/>
                                        </p:tgtEl>
                                        <p:attrNameLst>
                                          <p:attrName>ppt_w</p:attrName>
                                        </p:attrNameLst>
                                      </p:cBhvr>
                                      <p:tavLst>
                                        <p:tav tm="0">
                                          <p:val>
                                            <p:fltVal val="0"/>
                                          </p:val>
                                        </p:tav>
                                        <p:tav tm="100000">
                                          <p:val>
                                            <p:strVal val="#ppt_w"/>
                                          </p:val>
                                        </p:tav>
                                      </p:tavLst>
                                    </p:anim>
                                    <p:anim calcmode="lin" valueType="num">
                                      <p:cBhvr>
                                        <p:cTn id="173" dur="500" fill="hold"/>
                                        <p:tgtEl>
                                          <p:spTgt spid="31778"/>
                                        </p:tgtEl>
                                        <p:attrNameLst>
                                          <p:attrName>ppt_h</p:attrName>
                                        </p:attrNameLst>
                                      </p:cBhvr>
                                      <p:tavLst>
                                        <p:tav tm="0">
                                          <p:val>
                                            <p:fltVal val="0"/>
                                          </p:val>
                                        </p:tav>
                                        <p:tav tm="100000">
                                          <p:val>
                                            <p:strVal val="#ppt_h"/>
                                          </p:val>
                                        </p:tav>
                                      </p:tavLst>
                                    </p:anim>
                                  </p:childTnLst>
                                </p:cTn>
                              </p:par>
                            </p:childTnLst>
                          </p:cTn>
                        </p:par>
                      </p:childTnLst>
                    </p:cTn>
                  </p:par>
                  <p:par>
                    <p:cTn id="174" fill="hold">
                      <p:stCondLst>
                        <p:cond delay="indefinite"/>
                      </p:stCondLst>
                      <p:childTnLst>
                        <p:par>
                          <p:cTn id="175" fill="hold">
                            <p:stCondLst>
                              <p:cond delay="0"/>
                            </p:stCondLst>
                            <p:childTnLst>
                              <p:par>
                                <p:cTn id="176" presetID="23" presetClass="entr" presetSubtype="16" fill="hold" grpId="0" nodeType="clickEffect">
                                  <p:stCondLst>
                                    <p:cond delay="0"/>
                                  </p:stCondLst>
                                  <p:childTnLst>
                                    <p:set>
                                      <p:cBhvr>
                                        <p:cTn id="177" dur="1" fill="hold">
                                          <p:stCondLst>
                                            <p:cond delay="0"/>
                                          </p:stCondLst>
                                        </p:cTn>
                                        <p:tgtEl>
                                          <p:spTgt spid="31780"/>
                                        </p:tgtEl>
                                        <p:attrNameLst>
                                          <p:attrName>style.visibility</p:attrName>
                                        </p:attrNameLst>
                                      </p:cBhvr>
                                      <p:to>
                                        <p:strVal val="visible"/>
                                      </p:to>
                                    </p:set>
                                    <p:anim calcmode="lin" valueType="num">
                                      <p:cBhvr>
                                        <p:cTn id="178" dur="500" fill="hold"/>
                                        <p:tgtEl>
                                          <p:spTgt spid="31780"/>
                                        </p:tgtEl>
                                        <p:attrNameLst>
                                          <p:attrName>ppt_w</p:attrName>
                                        </p:attrNameLst>
                                      </p:cBhvr>
                                      <p:tavLst>
                                        <p:tav tm="0">
                                          <p:val>
                                            <p:fltVal val="0"/>
                                          </p:val>
                                        </p:tav>
                                        <p:tav tm="100000">
                                          <p:val>
                                            <p:strVal val="#ppt_w"/>
                                          </p:val>
                                        </p:tav>
                                      </p:tavLst>
                                    </p:anim>
                                    <p:anim calcmode="lin" valueType="num">
                                      <p:cBhvr>
                                        <p:cTn id="179" dur="500" fill="hold"/>
                                        <p:tgtEl>
                                          <p:spTgt spid="31780"/>
                                        </p:tgtEl>
                                        <p:attrNameLst>
                                          <p:attrName>ppt_h</p:attrName>
                                        </p:attrNameLst>
                                      </p:cBhvr>
                                      <p:tavLst>
                                        <p:tav tm="0">
                                          <p:val>
                                            <p:fltVal val="0"/>
                                          </p:val>
                                        </p:tav>
                                        <p:tav tm="100000">
                                          <p:val>
                                            <p:strVal val="#ppt_h"/>
                                          </p:val>
                                        </p:tav>
                                      </p:tavLst>
                                    </p:anim>
                                  </p:childTnLst>
                                </p:cTn>
                              </p:par>
                            </p:childTnLst>
                          </p:cTn>
                        </p:par>
                      </p:childTnLst>
                    </p:cTn>
                  </p:par>
                  <p:par>
                    <p:cTn id="180" fill="hold">
                      <p:stCondLst>
                        <p:cond delay="indefinite"/>
                      </p:stCondLst>
                      <p:childTnLst>
                        <p:par>
                          <p:cTn id="181" fill="hold">
                            <p:stCondLst>
                              <p:cond delay="0"/>
                            </p:stCondLst>
                            <p:childTnLst>
                              <p:par>
                                <p:cTn id="182" presetID="17" presetClass="entr" presetSubtype="10" fill="hold" grpId="0" nodeType="clickEffect">
                                  <p:stCondLst>
                                    <p:cond delay="0"/>
                                  </p:stCondLst>
                                  <p:childTnLst>
                                    <p:set>
                                      <p:cBhvr>
                                        <p:cTn id="183" dur="1" fill="hold">
                                          <p:stCondLst>
                                            <p:cond delay="0"/>
                                          </p:stCondLst>
                                        </p:cTn>
                                        <p:tgtEl>
                                          <p:spTgt spid="31781"/>
                                        </p:tgtEl>
                                        <p:attrNameLst>
                                          <p:attrName>style.visibility</p:attrName>
                                        </p:attrNameLst>
                                      </p:cBhvr>
                                      <p:to>
                                        <p:strVal val="visible"/>
                                      </p:to>
                                    </p:set>
                                    <p:anim calcmode="lin" valueType="num">
                                      <p:cBhvr>
                                        <p:cTn id="184" dur="500" fill="hold"/>
                                        <p:tgtEl>
                                          <p:spTgt spid="31781"/>
                                        </p:tgtEl>
                                        <p:attrNameLst>
                                          <p:attrName>ppt_w</p:attrName>
                                        </p:attrNameLst>
                                      </p:cBhvr>
                                      <p:tavLst>
                                        <p:tav tm="0">
                                          <p:val>
                                            <p:fltVal val="0"/>
                                          </p:val>
                                        </p:tav>
                                        <p:tav tm="100000">
                                          <p:val>
                                            <p:strVal val="#ppt_w"/>
                                          </p:val>
                                        </p:tav>
                                      </p:tavLst>
                                    </p:anim>
                                    <p:anim calcmode="lin" valueType="num">
                                      <p:cBhvr>
                                        <p:cTn id="185" dur="500" fill="hold"/>
                                        <p:tgtEl>
                                          <p:spTgt spid="31781"/>
                                        </p:tgtEl>
                                        <p:attrNameLst>
                                          <p:attrName>ppt_h</p:attrName>
                                        </p:attrNameLst>
                                      </p:cBhvr>
                                      <p:tavLst>
                                        <p:tav tm="0">
                                          <p:val>
                                            <p:strVal val="#ppt_h"/>
                                          </p:val>
                                        </p:tav>
                                        <p:tav tm="100000">
                                          <p:val>
                                            <p:strVal val="#ppt_h"/>
                                          </p:val>
                                        </p:tav>
                                      </p:tavLst>
                                    </p:anim>
                                  </p:childTnLst>
                                </p:cTn>
                              </p:par>
                            </p:childTnLst>
                          </p:cTn>
                        </p:par>
                      </p:childTnLst>
                    </p:cTn>
                  </p:par>
                  <p:par>
                    <p:cTn id="186" fill="hold">
                      <p:stCondLst>
                        <p:cond delay="indefinite"/>
                      </p:stCondLst>
                      <p:childTnLst>
                        <p:par>
                          <p:cTn id="187" fill="hold">
                            <p:stCondLst>
                              <p:cond delay="0"/>
                            </p:stCondLst>
                            <p:childTnLst>
                              <p:par>
                                <p:cTn id="188" presetID="17" presetClass="entr" presetSubtype="10" fill="hold" grpId="0" nodeType="clickEffect">
                                  <p:stCondLst>
                                    <p:cond delay="0"/>
                                  </p:stCondLst>
                                  <p:childTnLst>
                                    <p:set>
                                      <p:cBhvr>
                                        <p:cTn id="189" dur="1" fill="hold">
                                          <p:stCondLst>
                                            <p:cond delay="0"/>
                                          </p:stCondLst>
                                        </p:cTn>
                                        <p:tgtEl>
                                          <p:spTgt spid="31782"/>
                                        </p:tgtEl>
                                        <p:attrNameLst>
                                          <p:attrName>style.visibility</p:attrName>
                                        </p:attrNameLst>
                                      </p:cBhvr>
                                      <p:to>
                                        <p:strVal val="visible"/>
                                      </p:to>
                                    </p:set>
                                    <p:anim calcmode="lin" valueType="num">
                                      <p:cBhvr>
                                        <p:cTn id="190" dur="500" fill="hold"/>
                                        <p:tgtEl>
                                          <p:spTgt spid="31782"/>
                                        </p:tgtEl>
                                        <p:attrNameLst>
                                          <p:attrName>ppt_w</p:attrName>
                                        </p:attrNameLst>
                                      </p:cBhvr>
                                      <p:tavLst>
                                        <p:tav tm="0">
                                          <p:val>
                                            <p:fltVal val="0"/>
                                          </p:val>
                                        </p:tav>
                                        <p:tav tm="100000">
                                          <p:val>
                                            <p:strVal val="#ppt_w"/>
                                          </p:val>
                                        </p:tav>
                                      </p:tavLst>
                                    </p:anim>
                                    <p:anim calcmode="lin" valueType="num">
                                      <p:cBhvr>
                                        <p:cTn id="191" dur="500" fill="hold"/>
                                        <p:tgtEl>
                                          <p:spTgt spid="31782"/>
                                        </p:tgtEl>
                                        <p:attrNameLst>
                                          <p:attrName>ppt_h</p:attrName>
                                        </p:attrNameLst>
                                      </p:cBhvr>
                                      <p:tavLst>
                                        <p:tav tm="0">
                                          <p:val>
                                            <p:strVal val="#ppt_h"/>
                                          </p:val>
                                        </p:tav>
                                        <p:tav tm="100000">
                                          <p:val>
                                            <p:strVal val="#ppt_h"/>
                                          </p:val>
                                        </p:tav>
                                      </p:tavLst>
                                    </p:anim>
                                  </p:childTnLst>
                                </p:cTn>
                              </p:par>
                            </p:childTnLst>
                          </p:cTn>
                        </p:par>
                      </p:childTnLst>
                    </p:cTn>
                  </p:par>
                  <p:par>
                    <p:cTn id="192" fill="hold">
                      <p:stCondLst>
                        <p:cond delay="indefinite"/>
                      </p:stCondLst>
                      <p:childTnLst>
                        <p:par>
                          <p:cTn id="193" fill="hold">
                            <p:stCondLst>
                              <p:cond delay="0"/>
                            </p:stCondLst>
                            <p:childTnLst>
                              <p:par>
                                <p:cTn id="194" presetID="17" presetClass="entr" presetSubtype="10" fill="hold" grpId="0" nodeType="clickEffect">
                                  <p:stCondLst>
                                    <p:cond delay="0"/>
                                  </p:stCondLst>
                                  <p:childTnLst>
                                    <p:set>
                                      <p:cBhvr>
                                        <p:cTn id="195" dur="1" fill="hold">
                                          <p:stCondLst>
                                            <p:cond delay="0"/>
                                          </p:stCondLst>
                                        </p:cTn>
                                        <p:tgtEl>
                                          <p:spTgt spid="31783"/>
                                        </p:tgtEl>
                                        <p:attrNameLst>
                                          <p:attrName>style.visibility</p:attrName>
                                        </p:attrNameLst>
                                      </p:cBhvr>
                                      <p:to>
                                        <p:strVal val="visible"/>
                                      </p:to>
                                    </p:set>
                                    <p:anim calcmode="lin" valueType="num">
                                      <p:cBhvr>
                                        <p:cTn id="196" dur="500" fill="hold"/>
                                        <p:tgtEl>
                                          <p:spTgt spid="31783"/>
                                        </p:tgtEl>
                                        <p:attrNameLst>
                                          <p:attrName>ppt_w</p:attrName>
                                        </p:attrNameLst>
                                      </p:cBhvr>
                                      <p:tavLst>
                                        <p:tav tm="0">
                                          <p:val>
                                            <p:fltVal val="0"/>
                                          </p:val>
                                        </p:tav>
                                        <p:tav tm="100000">
                                          <p:val>
                                            <p:strVal val="#ppt_w"/>
                                          </p:val>
                                        </p:tav>
                                      </p:tavLst>
                                    </p:anim>
                                    <p:anim calcmode="lin" valueType="num">
                                      <p:cBhvr>
                                        <p:cTn id="197" dur="500" fill="hold"/>
                                        <p:tgtEl>
                                          <p:spTgt spid="31783"/>
                                        </p:tgtEl>
                                        <p:attrNameLst>
                                          <p:attrName>ppt_h</p:attrName>
                                        </p:attrNameLst>
                                      </p:cBhvr>
                                      <p:tavLst>
                                        <p:tav tm="0">
                                          <p:val>
                                            <p:strVal val="#ppt_h"/>
                                          </p:val>
                                        </p:tav>
                                        <p:tav tm="100000">
                                          <p:val>
                                            <p:strVal val="#ppt_h"/>
                                          </p:val>
                                        </p:tav>
                                      </p:tavLst>
                                    </p:anim>
                                  </p:childTnLst>
                                </p:cTn>
                              </p:par>
                            </p:childTnLst>
                          </p:cTn>
                        </p:par>
                      </p:childTnLst>
                    </p:cTn>
                  </p:par>
                  <p:par>
                    <p:cTn id="198" fill="hold">
                      <p:stCondLst>
                        <p:cond delay="indefinite"/>
                      </p:stCondLst>
                      <p:childTnLst>
                        <p:par>
                          <p:cTn id="199" fill="hold">
                            <p:stCondLst>
                              <p:cond delay="0"/>
                            </p:stCondLst>
                            <p:childTnLst>
                              <p:par>
                                <p:cTn id="200" presetID="17" presetClass="entr" presetSubtype="10" fill="hold" grpId="0" nodeType="clickEffect">
                                  <p:stCondLst>
                                    <p:cond delay="0"/>
                                  </p:stCondLst>
                                  <p:childTnLst>
                                    <p:set>
                                      <p:cBhvr>
                                        <p:cTn id="201" dur="1" fill="hold">
                                          <p:stCondLst>
                                            <p:cond delay="0"/>
                                          </p:stCondLst>
                                        </p:cTn>
                                        <p:tgtEl>
                                          <p:spTgt spid="31784"/>
                                        </p:tgtEl>
                                        <p:attrNameLst>
                                          <p:attrName>style.visibility</p:attrName>
                                        </p:attrNameLst>
                                      </p:cBhvr>
                                      <p:to>
                                        <p:strVal val="visible"/>
                                      </p:to>
                                    </p:set>
                                    <p:anim calcmode="lin" valueType="num">
                                      <p:cBhvr>
                                        <p:cTn id="202" dur="500" fill="hold"/>
                                        <p:tgtEl>
                                          <p:spTgt spid="31784"/>
                                        </p:tgtEl>
                                        <p:attrNameLst>
                                          <p:attrName>ppt_w</p:attrName>
                                        </p:attrNameLst>
                                      </p:cBhvr>
                                      <p:tavLst>
                                        <p:tav tm="0">
                                          <p:val>
                                            <p:fltVal val="0"/>
                                          </p:val>
                                        </p:tav>
                                        <p:tav tm="100000">
                                          <p:val>
                                            <p:strVal val="#ppt_w"/>
                                          </p:val>
                                        </p:tav>
                                      </p:tavLst>
                                    </p:anim>
                                    <p:anim calcmode="lin" valueType="num">
                                      <p:cBhvr>
                                        <p:cTn id="203" dur="500" fill="hold"/>
                                        <p:tgtEl>
                                          <p:spTgt spid="31784"/>
                                        </p:tgtEl>
                                        <p:attrNameLst>
                                          <p:attrName>ppt_h</p:attrName>
                                        </p:attrNameLst>
                                      </p:cBhvr>
                                      <p:tavLst>
                                        <p:tav tm="0">
                                          <p:val>
                                            <p:strVal val="#ppt_h"/>
                                          </p:val>
                                        </p:tav>
                                        <p:tav tm="100000">
                                          <p:val>
                                            <p:strVal val="#ppt_h"/>
                                          </p:val>
                                        </p:tav>
                                      </p:tavLst>
                                    </p:anim>
                                  </p:childTnLst>
                                </p:cTn>
                              </p:par>
                            </p:childTnLst>
                          </p:cTn>
                        </p:par>
                      </p:childTnLst>
                    </p:cTn>
                  </p:par>
                  <p:par>
                    <p:cTn id="204" fill="hold">
                      <p:stCondLst>
                        <p:cond delay="indefinite"/>
                      </p:stCondLst>
                      <p:childTnLst>
                        <p:par>
                          <p:cTn id="205" fill="hold">
                            <p:stCondLst>
                              <p:cond delay="0"/>
                            </p:stCondLst>
                            <p:childTnLst>
                              <p:par>
                                <p:cTn id="206" presetID="17" presetClass="entr" presetSubtype="10" fill="hold" grpId="0" nodeType="clickEffect">
                                  <p:stCondLst>
                                    <p:cond delay="0"/>
                                  </p:stCondLst>
                                  <p:childTnLst>
                                    <p:set>
                                      <p:cBhvr>
                                        <p:cTn id="207" dur="1" fill="hold">
                                          <p:stCondLst>
                                            <p:cond delay="0"/>
                                          </p:stCondLst>
                                        </p:cTn>
                                        <p:tgtEl>
                                          <p:spTgt spid="31785"/>
                                        </p:tgtEl>
                                        <p:attrNameLst>
                                          <p:attrName>style.visibility</p:attrName>
                                        </p:attrNameLst>
                                      </p:cBhvr>
                                      <p:to>
                                        <p:strVal val="visible"/>
                                      </p:to>
                                    </p:set>
                                    <p:anim calcmode="lin" valueType="num">
                                      <p:cBhvr>
                                        <p:cTn id="208" dur="500" fill="hold"/>
                                        <p:tgtEl>
                                          <p:spTgt spid="31785"/>
                                        </p:tgtEl>
                                        <p:attrNameLst>
                                          <p:attrName>ppt_w</p:attrName>
                                        </p:attrNameLst>
                                      </p:cBhvr>
                                      <p:tavLst>
                                        <p:tav tm="0">
                                          <p:val>
                                            <p:fltVal val="0"/>
                                          </p:val>
                                        </p:tav>
                                        <p:tav tm="100000">
                                          <p:val>
                                            <p:strVal val="#ppt_w"/>
                                          </p:val>
                                        </p:tav>
                                      </p:tavLst>
                                    </p:anim>
                                    <p:anim calcmode="lin" valueType="num">
                                      <p:cBhvr>
                                        <p:cTn id="209" dur="500" fill="hold"/>
                                        <p:tgtEl>
                                          <p:spTgt spid="31785"/>
                                        </p:tgtEl>
                                        <p:attrNameLst>
                                          <p:attrName>ppt_h</p:attrName>
                                        </p:attrNameLst>
                                      </p:cBhvr>
                                      <p:tavLst>
                                        <p:tav tm="0">
                                          <p:val>
                                            <p:strVal val="#ppt_h"/>
                                          </p:val>
                                        </p:tav>
                                        <p:tav tm="100000">
                                          <p:val>
                                            <p:strVal val="#ppt_h"/>
                                          </p:val>
                                        </p:tav>
                                      </p:tavLst>
                                    </p:anim>
                                  </p:childTnLst>
                                </p:cTn>
                              </p:par>
                            </p:childTnLst>
                          </p:cTn>
                        </p:par>
                      </p:childTnLst>
                    </p:cTn>
                  </p:par>
                  <p:par>
                    <p:cTn id="210" fill="hold">
                      <p:stCondLst>
                        <p:cond delay="indefinite"/>
                      </p:stCondLst>
                      <p:childTnLst>
                        <p:par>
                          <p:cTn id="211" fill="hold">
                            <p:stCondLst>
                              <p:cond delay="0"/>
                            </p:stCondLst>
                            <p:childTnLst>
                              <p:par>
                                <p:cTn id="212" presetID="17" presetClass="entr" presetSubtype="10" fill="hold" grpId="0" nodeType="clickEffect">
                                  <p:stCondLst>
                                    <p:cond delay="0"/>
                                  </p:stCondLst>
                                  <p:childTnLst>
                                    <p:set>
                                      <p:cBhvr>
                                        <p:cTn id="213" dur="1" fill="hold">
                                          <p:stCondLst>
                                            <p:cond delay="0"/>
                                          </p:stCondLst>
                                        </p:cTn>
                                        <p:tgtEl>
                                          <p:spTgt spid="31786"/>
                                        </p:tgtEl>
                                        <p:attrNameLst>
                                          <p:attrName>style.visibility</p:attrName>
                                        </p:attrNameLst>
                                      </p:cBhvr>
                                      <p:to>
                                        <p:strVal val="visible"/>
                                      </p:to>
                                    </p:set>
                                    <p:anim calcmode="lin" valueType="num">
                                      <p:cBhvr>
                                        <p:cTn id="214" dur="500" fill="hold"/>
                                        <p:tgtEl>
                                          <p:spTgt spid="31786"/>
                                        </p:tgtEl>
                                        <p:attrNameLst>
                                          <p:attrName>ppt_w</p:attrName>
                                        </p:attrNameLst>
                                      </p:cBhvr>
                                      <p:tavLst>
                                        <p:tav tm="0">
                                          <p:val>
                                            <p:fltVal val="0"/>
                                          </p:val>
                                        </p:tav>
                                        <p:tav tm="100000">
                                          <p:val>
                                            <p:strVal val="#ppt_w"/>
                                          </p:val>
                                        </p:tav>
                                      </p:tavLst>
                                    </p:anim>
                                    <p:anim calcmode="lin" valueType="num">
                                      <p:cBhvr>
                                        <p:cTn id="215" dur="500" fill="hold"/>
                                        <p:tgtEl>
                                          <p:spTgt spid="31786"/>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18" presetClass="entr" presetSubtype="3" fill="hold" grpId="0" nodeType="clickEffect">
                                  <p:stCondLst>
                                    <p:cond delay="0"/>
                                  </p:stCondLst>
                                  <p:childTnLst>
                                    <p:set>
                                      <p:cBhvr>
                                        <p:cTn id="219" dur="1" fill="hold">
                                          <p:stCondLst>
                                            <p:cond delay="0"/>
                                          </p:stCondLst>
                                        </p:cTn>
                                        <p:tgtEl>
                                          <p:spTgt spid="31787"/>
                                        </p:tgtEl>
                                        <p:attrNameLst>
                                          <p:attrName>style.visibility</p:attrName>
                                        </p:attrNameLst>
                                      </p:cBhvr>
                                      <p:to>
                                        <p:strVal val="visible"/>
                                      </p:to>
                                    </p:set>
                                    <p:animEffect transition="in" filter="strips(upRight)">
                                      <p:cBhvr>
                                        <p:cTn id="220" dur="500"/>
                                        <p:tgtEl>
                                          <p:spTgt spid="31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p:bldP spid="31751" grpId="0" animBg="1"/>
      <p:bldP spid="31752" grpId="0" animBg="1"/>
      <p:bldP spid="31753" grpId="0" animBg="1"/>
      <p:bldP spid="31754" grpId="0" animBg="1"/>
      <p:bldP spid="31755" grpId="0" animBg="1"/>
      <p:bldP spid="31756" grpId="0" animBg="1"/>
      <p:bldP spid="31757" grpId="0" animBg="1"/>
      <p:bldP spid="31758" grpId="0" animBg="1"/>
      <p:bldP spid="31759" grpId="0" animBg="1"/>
      <p:bldP spid="31760" grpId="0" animBg="1"/>
      <p:bldP spid="31761" grpId="0" animBg="1"/>
      <p:bldP spid="31762" grpId="0" animBg="1"/>
      <p:bldP spid="31768" grpId="0" animBg="1"/>
      <p:bldP spid="31769" grpId="0" animBg="1"/>
      <p:bldP spid="31775" grpId="0" animBg="1"/>
      <p:bldP spid="31776" grpId="0" animBg="1"/>
      <p:bldP spid="31777" grpId="0" animBg="1"/>
      <p:bldP spid="31778" grpId="0" animBg="1"/>
      <p:bldP spid="31779" grpId="0" animBg="1"/>
      <p:bldP spid="31780" grpId="0" animBg="1"/>
      <p:bldP spid="31781" grpId="0" animBg="1"/>
      <p:bldP spid="31782" grpId="0" animBg="1"/>
      <p:bldP spid="31783" grpId="0" animBg="1"/>
      <p:bldP spid="31784" grpId="0" animBg="1"/>
      <p:bldP spid="31785" grpId="0" animBg="1"/>
      <p:bldP spid="31786" grpId="0" animBg="1"/>
      <p:bldP spid="31787" grpId="0" animBg="1"/>
      <p:bldP spid="31843" grpId="0" autoUpdateAnimBg="0"/>
      <p:bldP spid="31844" grpId="0" autoUpdateAnimBg="0"/>
      <p:bldP spid="125" grpId="0" animBg="1"/>
      <p:bldP spid="12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794500" y="3867150"/>
            <a:ext cx="1447800" cy="496888"/>
            <a:chOff x="2400" y="1943"/>
            <a:chExt cx="912" cy="313"/>
          </a:xfrm>
        </p:grpSpPr>
        <p:sp>
          <p:nvSpPr>
            <p:cNvPr id="32862" name="Line 3"/>
            <p:cNvSpPr>
              <a:spLocks noChangeShapeType="1"/>
            </p:cNvSpPr>
            <p:nvPr/>
          </p:nvSpPr>
          <p:spPr bwMode="auto">
            <a:xfrm flipV="1">
              <a:off x="2832" y="1943"/>
              <a:ext cx="480" cy="313"/>
            </a:xfrm>
            <a:prstGeom prst="line">
              <a:avLst/>
            </a:prstGeom>
            <a:noFill/>
            <a:ln w="9525">
              <a:solidFill>
                <a:schemeClr val="tx1"/>
              </a:solidFill>
              <a:round/>
              <a:headEnd/>
              <a:tailEnd/>
            </a:ln>
          </p:spPr>
          <p:txBody>
            <a:bodyPr/>
            <a:lstStyle/>
            <a:p>
              <a:endParaRPr lang="en-IN"/>
            </a:p>
          </p:txBody>
        </p:sp>
        <p:sp>
          <p:nvSpPr>
            <p:cNvPr id="32863" name="Line 4"/>
            <p:cNvSpPr>
              <a:spLocks noChangeShapeType="1"/>
            </p:cNvSpPr>
            <p:nvPr/>
          </p:nvSpPr>
          <p:spPr bwMode="auto">
            <a:xfrm flipH="1" flipV="1">
              <a:off x="2400" y="1975"/>
              <a:ext cx="432" cy="281"/>
            </a:xfrm>
            <a:prstGeom prst="line">
              <a:avLst/>
            </a:prstGeom>
            <a:noFill/>
            <a:ln w="9525">
              <a:solidFill>
                <a:schemeClr val="tx1"/>
              </a:solidFill>
              <a:round/>
              <a:headEnd/>
              <a:tailEnd/>
            </a:ln>
          </p:spPr>
          <p:txBody>
            <a:bodyPr/>
            <a:lstStyle/>
            <a:p>
              <a:endParaRPr lang="en-IN"/>
            </a:p>
          </p:txBody>
        </p:sp>
      </p:grpSp>
      <p:sp>
        <p:nvSpPr>
          <p:cNvPr id="32773" name="Line 5"/>
          <p:cNvSpPr>
            <a:spLocks noChangeShapeType="1"/>
          </p:cNvSpPr>
          <p:nvPr/>
        </p:nvSpPr>
        <p:spPr bwMode="auto">
          <a:xfrm flipV="1">
            <a:off x="7467600" y="4067175"/>
            <a:ext cx="0" cy="304800"/>
          </a:xfrm>
          <a:prstGeom prst="line">
            <a:avLst/>
          </a:prstGeom>
          <a:noFill/>
          <a:ln w="19050">
            <a:solidFill>
              <a:schemeClr val="tx1"/>
            </a:solidFill>
            <a:round/>
            <a:headEnd/>
            <a:tailEnd/>
          </a:ln>
        </p:spPr>
        <p:txBody>
          <a:bodyPr/>
          <a:lstStyle/>
          <a:p>
            <a:endParaRPr lang="en-IN"/>
          </a:p>
        </p:txBody>
      </p:sp>
      <p:sp>
        <p:nvSpPr>
          <p:cNvPr id="32774" name="Line 6"/>
          <p:cNvSpPr>
            <a:spLocks noChangeShapeType="1"/>
          </p:cNvSpPr>
          <p:nvPr/>
        </p:nvSpPr>
        <p:spPr bwMode="auto">
          <a:xfrm flipV="1">
            <a:off x="7467600" y="3062289"/>
            <a:ext cx="2057400" cy="1309687"/>
          </a:xfrm>
          <a:prstGeom prst="line">
            <a:avLst/>
          </a:prstGeom>
          <a:noFill/>
          <a:ln w="19050">
            <a:solidFill>
              <a:schemeClr val="tx1"/>
            </a:solidFill>
            <a:round/>
            <a:headEnd/>
            <a:tailEnd/>
          </a:ln>
        </p:spPr>
        <p:txBody>
          <a:bodyPr/>
          <a:lstStyle/>
          <a:p>
            <a:endParaRPr lang="en-IN"/>
          </a:p>
        </p:txBody>
      </p:sp>
      <p:sp>
        <p:nvSpPr>
          <p:cNvPr id="32775" name="Line 7"/>
          <p:cNvSpPr>
            <a:spLocks noChangeShapeType="1"/>
          </p:cNvSpPr>
          <p:nvPr/>
        </p:nvSpPr>
        <p:spPr bwMode="auto">
          <a:xfrm flipV="1">
            <a:off x="7467600" y="2757489"/>
            <a:ext cx="2057400" cy="1309687"/>
          </a:xfrm>
          <a:prstGeom prst="line">
            <a:avLst/>
          </a:prstGeom>
          <a:noFill/>
          <a:ln w="19050">
            <a:solidFill>
              <a:schemeClr val="tx1"/>
            </a:solidFill>
            <a:round/>
            <a:headEnd/>
            <a:tailEnd/>
          </a:ln>
        </p:spPr>
        <p:txBody>
          <a:bodyPr/>
          <a:lstStyle/>
          <a:p>
            <a:endParaRPr lang="en-IN"/>
          </a:p>
        </p:txBody>
      </p:sp>
      <p:sp>
        <p:nvSpPr>
          <p:cNvPr id="32776" name="Line 8"/>
          <p:cNvSpPr>
            <a:spLocks noChangeShapeType="1"/>
          </p:cNvSpPr>
          <p:nvPr/>
        </p:nvSpPr>
        <p:spPr bwMode="auto">
          <a:xfrm flipH="1" flipV="1">
            <a:off x="6248400" y="3581400"/>
            <a:ext cx="1219200" cy="769938"/>
          </a:xfrm>
          <a:prstGeom prst="line">
            <a:avLst/>
          </a:prstGeom>
          <a:noFill/>
          <a:ln w="19050">
            <a:solidFill>
              <a:schemeClr val="tx1"/>
            </a:solidFill>
            <a:round/>
            <a:headEnd/>
            <a:tailEnd/>
          </a:ln>
        </p:spPr>
        <p:txBody>
          <a:bodyPr/>
          <a:lstStyle/>
          <a:p>
            <a:endParaRPr lang="en-IN"/>
          </a:p>
        </p:txBody>
      </p:sp>
      <p:sp>
        <p:nvSpPr>
          <p:cNvPr id="32777" name="Line 9"/>
          <p:cNvSpPr>
            <a:spLocks noChangeShapeType="1"/>
          </p:cNvSpPr>
          <p:nvPr/>
        </p:nvSpPr>
        <p:spPr bwMode="auto">
          <a:xfrm flipH="1" flipV="1">
            <a:off x="6248400" y="3305175"/>
            <a:ext cx="1219200" cy="769938"/>
          </a:xfrm>
          <a:prstGeom prst="line">
            <a:avLst/>
          </a:prstGeom>
          <a:noFill/>
          <a:ln w="19050">
            <a:solidFill>
              <a:schemeClr val="tx1"/>
            </a:solidFill>
            <a:round/>
            <a:headEnd/>
            <a:tailEnd/>
          </a:ln>
        </p:spPr>
        <p:txBody>
          <a:bodyPr/>
          <a:lstStyle/>
          <a:p>
            <a:endParaRPr lang="en-IN"/>
          </a:p>
        </p:txBody>
      </p:sp>
      <p:sp>
        <p:nvSpPr>
          <p:cNvPr id="32778" name="Line 10"/>
          <p:cNvSpPr>
            <a:spLocks noChangeShapeType="1"/>
          </p:cNvSpPr>
          <p:nvPr/>
        </p:nvSpPr>
        <p:spPr bwMode="auto">
          <a:xfrm flipH="1" flipV="1">
            <a:off x="8305800" y="2009775"/>
            <a:ext cx="1219200" cy="769938"/>
          </a:xfrm>
          <a:prstGeom prst="line">
            <a:avLst/>
          </a:prstGeom>
          <a:noFill/>
          <a:ln w="19050">
            <a:solidFill>
              <a:schemeClr val="tx1"/>
            </a:solidFill>
            <a:round/>
            <a:headEnd/>
            <a:tailEnd/>
          </a:ln>
        </p:spPr>
        <p:txBody>
          <a:bodyPr/>
          <a:lstStyle/>
          <a:p>
            <a:endParaRPr lang="en-IN"/>
          </a:p>
        </p:txBody>
      </p:sp>
      <p:sp>
        <p:nvSpPr>
          <p:cNvPr id="32779" name="Line 11"/>
          <p:cNvSpPr>
            <a:spLocks noChangeShapeType="1"/>
          </p:cNvSpPr>
          <p:nvPr/>
        </p:nvSpPr>
        <p:spPr bwMode="auto">
          <a:xfrm flipV="1">
            <a:off x="9525000" y="2771775"/>
            <a:ext cx="0" cy="304800"/>
          </a:xfrm>
          <a:prstGeom prst="line">
            <a:avLst/>
          </a:prstGeom>
          <a:noFill/>
          <a:ln w="19050">
            <a:solidFill>
              <a:schemeClr val="tx1"/>
            </a:solidFill>
            <a:round/>
            <a:headEnd/>
            <a:tailEnd/>
          </a:ln>
        </p:spPr>
        <p:txBody>
          <a:bodyPr/>
          <a:lstStyle/>
          <a:p>
            <a:endParaRPr lang="en-IN"/>
          </a:p>
        </p:txBody>
      </p:sp>
      <p:sp>
        <p:nvSpPr>
          <p:cNvPr id="32780" name="Line 12"/>
          <p:cNvSpPr>
            <a:spLocks noChangeShapeType="1"/>
          </p:cNvSpPr>
          <p:nvPr/>
        </p:nvSpPr>
        <p:spPr bwMode="auto">
          <a:xfrm flipV="1">
            <a:off x="6248400" y="2009775"/>
            <a:ext cx="2057400" cy="1309688"/>
          </a:xfrm>
          <a:prstGeom prst="line">
            <a:avLst/>
          </a:prstGeom>
          <a:noFill/>
          <a:ln w="19050">
            <a:solidFill>
              <a:schemeClr val="tx1"/>
            </a:solidFill>
            <a:round/>
            <a:headEnd/>
            <a:tailEnd/>
          </a:ln>
        </p:spPr>
        <p:txBody>
          <a:bodyPr/>
          <a:lstStyle/>
          <a:p>
            <a:endParaRPr lang="en-IN"/>
          </a:p>
        </p:txBody>
      </p:sp>
      <p:sp>
        <p:nvSpPr>
          <p:cNvPr id="32781" name="Line 13"/>
          <p:cNvSpPr>
            <a:spLocks noChangeShapeType="1"/>
          </p:cNvSpPr>
          <p:nvPr/>
        </p:nvSpPr>
        <p:spPr bwMode="auto">
          <a:xfrm>
            <a:off x="6248400" y="3305175"/>
            <a:ext cx="0" cy="304800"/>
          </a:xfrm>
          <a:prstGeom prst="line">
            <a:avLst/>
          </a:prstGeom>
          <a:noFill/>
          <a:ln w="19050">
            <a:solidFill>
              <a:schemeClr val="tx1"/>
            </a:solidFill>
            <a:round/>
            <a:headEnd/>
            <a:tailEnd/>
          </a:ln>
        </p:spPr>
        <p:txBody>
          <a:bodyPr/>
          <a:lstStyle/>
          <a:p>
            <a:endParaRPr lang="en-IN"/>
          </a:p>
        </p:txBody>
      </p:sp>
      <p:sp>
        <p:nvSpPr>
          <p:cNvPr id="32782" name="AutoShape 14"/>
          <p:cNvSpPr>
            <a:spLocks noChangeArrowheads="1"/>
          </p:cNvSpPr>
          <p:nvPr/>
        </p:nvSpPr>
        <p:spPr bwMode="auto">
          <a:xfrm>
            <a:off x="7629525" y="2324100"/>
            <a:ext cx="1371600" cy="844550"/>
          </a:xfrm>
          <a:prstGeom prst="diamond">
            <a:avLst/>
          </a:prstGeom>
          <a:solidFill>
            <a:schemeClr val="bg1"/>
          </a:solidFill>
          <a:ln w="12700">
            <a:solidFill>
              <a:schemeClr val="tx1"/>
            </a:solidFill>
            <a:miter lim="800000"/>
            <a:headEnd/>
            <a:tailEnd/>
          </a:ln>
        </p:spPr>
        <p:txBody>
          <a:bodyPr wrap="none" anchor="ctr"/>
          <a:lstStyle/>
          <a:p>
            <a:endParaRPr lang="en-IN"/>
          </a:p>
        </p:txBody>
      </p:sp>
      <p:sp>
        <p:nvSpPr>
          <p:cNvPr id="32783" name="Line 15"/>
          <p:cNvSpPr>
            <a:spLocks noChangeShapeType="1"/>
          </p:cNvSpPr>
          <p:nvPr/>
        </p:nvSpPr>
        <p:spPr bwMode="auto">
          <a:xfrm flipV="1">
            <a:off x="7620000" y="1476375"/>
            <a:ext cx="0" cy="12954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2784" name="Line 16"/>
          <p:cNvSpPr>
            <a:spLocks noChangeShapeType="1"/>
          </p:cNvSpPr>
          <p:nvPr/>
        </p:nvSpPr>
        <p:spPr bwMode="auto">
          <a:xfrm flipV="1">
            <a:off x="8305800" y="1857375"/>
            <a:ext cx="0" cy="12954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2785" name="Line 17"/>
          <p:cNvSpPr>
            <a:spLocks noChangeShapeType="1"/>
          </p:cNvSpPr>
          <p:nvPr/>
        </p:nvSpPr>
        <p:spPr bwMode="auto">
          <a:xfrm flipV="1">
            <a:off x="8991600" y="1466850"/>
            <a:ext cx="0" cy="12954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2786" name="AutoShape 18"/>
          <p:cNvSpPr>
            <a:spLocks noChangeArrowheads="1"/>
          </p:cNvSpPr>
          <p:nvPr/>
        </p:nvSpPr>
        <p:spPr bwMode="auto">
          <a:xfrm>
            <a:off x="7620000" y="1066800"/>
            <a:ext cx="1371600" cy="844550"/>
          </a:xfrm>
          <a:prstGeom prst="diamond">
            <a:avLst/>
          </a:prstGeom>
          <a:solidFill>
            <a:schemeClr val="bg1"/>
          </a:solidFill>
          <a:ln w="12700">
            <a:solidFill>
              <a:schemeClr val="tx1"/>
            </a:solidFill>
            <a:miter lim="800000"/>
            <a:headEnd/>
            <a:tailEnd/>
          </a:ln>
        </p:spPr>
        <p:txBody>
          <a:bodyPr wrap="none" anchor="ctr"/>
          <a:lstStyle/>
          <a:p>
            <a:endParaRPr lang="en-IN"/>
          </a:p>
        </p:txBody>
      </p:sp>
      <p:sp>
        <p:nvSpPr>
          <p:cNvPr id="32787" name="Oval 19"/>
          <p:cNvSpPr>
            <a:spLocks noChangeArrowheads="1"/>
          </p:cNvSpPr>
          <p:nvPr/>
        </p:nvSpPr>
        <p:spPr bwMode="auto">
          <a:xfrm>
            <a:off x="7820025" y="1190626"/>
            <a:ext cx="952500" cy="595313"/>
          </a:xfrm>
          <a:prstGeom prst="ellipse">
            <a:avLst/>
          </a:prstGeom>
          <a:solidFill>
            <a:schemeClr val="bg1"/>
          </a:solidFill>
          <a:ln w="19050">
            <a:solidFill>
              <a:schemeClr val="tx1"/>
            </a:solidFill>
            <a:round/>
            <a:headEnd/>
            <a:tailEnd/>
          </a:ln>
        </p:spPr>
        <p:txBody>
          <a:bodyPr wrap="none" anchor="ctr"/>
          <a:lstStyle/>
          <a:p>
            <a:endParaRPr lang="en-IN"/>
          </a:p>
        </p:txBody>
      </p:sp>
      <p:sp>
        <p:nvSpPr>
          <p:cNvPr id="32788" name="Oval 20"/>
          <p:cNvSpPr>
            <a:spLocks noChangeArrowheads="1"/>
          </p:cNvSpPr>
          <p:nvPr/>
        </p:nvSpPr>
        <p:spPr bwMode="auto">
          <a:xfrm>
            <a:off x="7820025" y="2490788"/>
            <a:ext cx="952500" cy="595312"/>
          </a:xfrm>
          <a:prstGeom prst="ellipse">
            <a:avLst/>
          </a:prstGeom>
          <a:solidFill>
            <a:schemeClr val="bg1"/>
          </a:solidFill>
          <a:ln w="19050">
            <a:solidFill>
              <a:schemeClr val="tx1"/>
            </a:solidFill>
            <a:round/>
            <a:headEnd/>
            <a:tailEnd/>
          </a:ln>
        </p:spPr>
        <p:txBody>
          <a:bodyPr wrap="none" anchor="ctr"/>
          <a:lstStyle/>
          <a:p>
            <a:endParaRPr lang="en-IN"/>
          </a:p>
        </p:txBody>
      </p:sp>
      <p:sp>
        <p:nvSpPr>
          <p:cNvPr id="32789" name="Line 21"/>
          <p:cNvSpPr>
            <a:spLocks noChangeShapeType="1"/>
          </p:cNvSpPr>
          <p:nvPr/>
        </p:nvSpPr>
        <p:spPr bwMode="auto">
          <a:xfrm>
            <a:off x="7820025" y="1476375"/>
            <a:ext cx="0" cy="1295400"/>
          </a:xfrm>
          <a:prstGeom prst="line">
            <a:avLst/>
          </a:prstGeom>
          <a:noFill/>
          <a:ln w="9525">
            <a:solidFill>
              <a:schemeClr val="tx1"/>
            </a:solidFill>
            <a:round/>
            <a:headEnd/>
            <a:tailEnd/>
          </a:ln>
        </p:spPr>
        <p:txBody>
          <a:bodyPr/>
          <a:lstStyle/>
          <a:p>
            <a:endParaRPr lang="en-IN"/>
          </a:p>
        </p:txBody>
      </p:sp>
      <p:sp>
        <p:nvSpPr>
          <p:cNvPr id="32790" name="Line 22"/>
          <p:cNvSpPr>
            <a:spLocks noChangeShapeType="1"/>
          </p:cNvSpPr>
          <p:nvPr/>
        </p:nvSpPr>
        <p:spPr bwMode="auto">
          <a:xfrm>
            <a:off x="8782050" y="1476375"/>
            <a:ext cx="0" cy="1295400"/>
          </a:xfrm>
          <a:prstGeom prst="line">
            <a:avLst/>
          </a:prstGeom>
          <a:noFill/>
          <a:ln w="19050">
            <a:solidFill>
              <a:schemeClr val="tx1"/>
            </a:solidFill>
            <a:round/>
            <a:headEnd/>
            <a:tailEnd/>
          </a:ln>
        </p:spPr>
        <p:txBody>
          <a:bodyPr/>
          <a:lstStyle/>
          <a:p>
            <a:endParaRPr lang="en-IN"/>
          </a:p>
        </p:txBody>
      </p:sp>
      <p:sp>
        <p:nvSpPr>
          <p:cNvPr id="32791" name="Rectangle 23"/>
          <p:cNvSpPr>
            <a:spLocks noChangeArrowheads="1"/>
          </p:cNvSpPr>
          <p:nvPr/>
        </p:nvSpPr>
        <p:spPr bwMode="auto">
          <a:xfrm>
            <a:off x="7848600" y="1933575"/>
            <a:ext cx="914400" cy="914400"/>
          </a:xfrm>
          <a:prstGeom prst="rect">
            <a:avLst/>
          </a:prstGeom>
          <a:solidFill>
            <a:schemeClr val="bg1"/>
          </a:solidFill>
          <a:ln w="9525">
            <a:solidFill>
              <a:schemeClr val="bg1"/>
            </a:solidFill>
            <a:miter lim="800000"/>
            <a:headEnd/>
            <a:tailEnd/>
          </a:ln>
        </p:spPr>
        <p:txBody>
          <a:bodyPr wrap="none" anchor="ctr"/>
          <a:lstStyle/>
          <a:p>
            <a:endParaRPr lang="en-IN"/>
          </a:p>
        </p:txBody>
      </p:sp>
      <p:sp>
        <p:nvSpPr>
          <p:cNvPr id="32792" name="Line 24"/>
          <p:cNvSpPr>
            <a:spLocks noChangeShapeType="1"/>
          </p:cNvSpPr>
          <p:nvPr/>
        </p:nvSpPr>
        <p:spPr bwMode="auto">
          <a:xfrm flipV="1">
            <a:off x="7010400" y="3000375"/>
            <a:ext cx="1066800" cy="762000"/>
          </a:xfrm>
          <a:prstGeom prst="line">
            <a:avLst/>
          </a:prstGeom>
          <a:noFill/>
          <a:ln w="19050">
            <a:solidFill>
              <a:schemeClr val="tx1"/>
            </a:solidFill>
            <a:round/>
            <a:headEnd/>
            <a:tailEnd/>
          </a:ln>
        </p:spPr>
        <p:txBody>
          <a:bodyPr/>
          <a:lstStyle/>
          <a:p>
            <a:endParaRPr lang="en-IN"/>
          </a:p>
        </p:txBody>
      </p:sp>
      <p:sp>
        <p:nvSpPr>
          <p:cNvPr id="32793" name="Line 25"/>
          <p:cNvSpPr>
            <a:spLocks noChangeShapeType="1"/>
          </p:cNvSpPr>
          <p:nvPr/>
        </p:nvSpPr>
        <p:spPr bwMode="auto">
          <a:xfrm>
            <a:off x="8048625" y="1743075"/>
            <a:ext cx="0" cy="1257300"/>
          </a:xfrm>
          <a:prstGeom prst="line">
            <a:avLst/>
          </a:prstGeom>
          <a:noFill/>
          <a:ln w="19050">
            <a:solidFill>
              <a:schemeClr val="tx1"/>
            </a:solidFill>
            <a:round/>
            <a:headEnd/>
            <a:tailEnd/>
          </a:ln>
        </p:spPr>
        <p:txBody>
          <a:bodyPr/>
          <a:lstStyle/>
          <a:p>
            <a:endParaRPr lang="en-IN"/>
          </a:p>
        </p:txBody>
      </p:sp>
      <p:sp>
        <p:nvSpPr>
          <p:cNvPr id="32794" name="Rectangle 26"/>
          <p:cNvSpPr>
            <a:spLocks noChangeArrowheads="1"/>
          </p:cNvSpPr>
          <p:nvPr/>
        </p:nvSpPr>
        <p:spPr bwMode="auto">
          <a:xfrm rot="2233839">
            <a:off x="7473950" y="2779713"/>
            <a:ext cx="527050" cy="228600"/>
          </a:xfrm>
          <a:prstGeom prst="rect">
            <a:avLst/>
          </a:prstGeom>
          <a:solidFill>
            <a:schemeClr val="bg1"/>
          </a:solidFill>
          <a:ln w="9525">
            <a:solidFill>
              <a:schemeClr val="bg1"/>
            </a:solidFill>
            <a:miter lim="800000"/>
            <a:headEnd/>
            <a:tailEnd/>
          </a:ln>
        </p:spPr>
        <p:txBody>
          <a:bodyPr wrap="none" anchor="ctr"/>
          <a:lstStyle/>
          <a:p>
            <a:endParaRPr lang="en-IN"/>
          </a:p>
        </p:txBody>
      </p:sp>
      <p:sp>
        <p:nvSpPr>
          <p:cNvPr id="32795" name="Oval 27"/>
          <p:cNvSpPr>
            <a:spLocks noChangeArrowheads="1"/>
          </p:cNvSpPr>
          <p:nvPr/>
        </p:nvSpPr>
        <p:spPr bwMode="auto">
          <a:xfrm>
            <a:off x="7543800" y="1933575"/>
            <a:ext cx="381000" cy="914400"/>
          </a:xfrm>
          <a:prstGeom prst="ellipse">
            <a:avLst/>
          </a:prstGeom>
          <a:solidFill>
            <a:schemeClr val="bg1"/>
          </a:solidFill>
          <a:ln w="9525">
            <a:solidFill>
              <a:schemeClr val="bg1"/>
            </a:solidFill>
            <a:round/>
            <a:headEnd/>
            <a:tailEnd/>
          </a:ln>
        </p:spPr>
        <p:txBody>
          <a:bodyPr wrap="none" anchor="ctr"/>
          <a:lstStyle/>
          <a:p>
            <a:endParaRPr lang="en-IN"/>
          </a:p>
        </p:txBody>
      </p:sp>
      <p:sp>
        <p:nvSpPr>
          <p:cNvPr id="32796" name="Line 28"/>
          <p:cNvSpPr>
            <a:spLocks noChangeShapeType="1"/>
          </p:cNvSpPr>
          <p:nvPr/>
        </p:nvSpPr>
        <p:spPr bwMode="auto">
          <a:xfrm flipH="1">
            <a:off x="6972300" y="1762125"/>
            <a:ext cx="1066800" cy="1981200"/>
          </a:xfrm>
          <a:prstGeom prst="line">
            <a:avLst/>
          </a:prstGeom>
          <a:noFill/>
          <a:ln w="19050">
            <a:solidFill>
              <a:schemeClr val="tx1"/>
            </a:solidFill>
            <a:round/>
            <a:headEnd/>
            <a:tailEnd/>
          </a:ln>
        </p:spPr>
        <p:txBody>
          <a:bodyPr/>
          <a:lstStyle/>
          <a:p>
            <a:endParaRPr lang="en-IN"/>
          </a:p>
        </p:txBody>
      </p:sp>
      <p:sp>
        <p:nvSpPr>
          <p:cNvPr id="32797" name="Line 29"/>
          <p:cNvSpPr>
            <a:spLocks noChangeShapeType="1"/>
          </p:cNvSpPr>
          <p:nvPr/>
        </p:nvSpPr>
        <p:spPr bwMode="auto">
          <a:xfrm flipH="1">
            <a:off x="6750051" y="1600200"/>
            <a:ext cx="1108075" cy="2057400"/>
          </a:xfrm>
          <a:prstGeom prst="line">
            <a:avLst/>
          </a:prstGeom>
          <a:noFill/>
          <a:ln w="19050">
            <a:solidFill>
              <a:schemeClr val="tx1"/>
            </a:solidFill>
            <a:round/>
            <a:headEnd/>
            <a:tailEnd/>
          </a:ln>
        </p:spPr>
        <p:txBody>
          <a:bodyPr/>
          <a:lstStyle/>
          <a:p>
            <a:endParaRPr lang="en-IN"/>
          </a:p>
        </p:txBody>
      </p:sp>
      <p:sp>
        <p:nvSpPr>
          <p:cNvPr id="32798" name="Rectangle 30"/>
          <p:cNvSpPr>
            <a:spLocks noChangeArrowheads="1"/>
          </p:cNvSpPr>
          <p:nvPr/>
        </p:nvSpPr>
        <p:spPr bwMode="auto">
          <a:xfrm rot="1759631">
            <a:off x="7553326" y="1641476"/>
            <a:ext cx="187325" cy="1203325"/>
          </a:xfrm>
          <a:prstGeom prst="rect">
            <a:avLst/>
          </a:prstGeom>
          <a:solidFill>
            <a:schemeClr val="bg1"/>
          </a:solidFill>
          <a:ln w="9525">
            <a:solidFill>
              <a:schemeClr val="bg1"/>
            </a:solidFill>
            <a:miter lim="800000"/>
            <a:headEnd/>
            <a:tailEnd/>
          </a:ln>
        </p:spPr>
        <p:txBody>
          <a:bodyPr wrap="none" anchor="ctr"/>
          <a:lstStyle/>
          <a:p>
            <a:endParaRPr lang="en-IN"/>
          </a:p>
        </p:txBody>
      </p:sp>
      <p:grpSp>
        <p:nvGrpSpPr>
          <p:cNvPr id="3" name="Group 31"/>
          <p:cNvGrpSpPr>
            <a:grpSpLocks/>
          </p:cNvGrpSpPr>
          <p:nvPr/>
        </p:nvGrpSpPr>
        <p:grpSpPr bwMode="auto">
          <a:xfrm>
            <a:off x="1905001" y="914401"/>
            <a:ext cx="3736975" cy="4862513"/>
            <a:chOff x="240" y="576"/>
            <a:chExt cx="2354" cy="3063"/>
          </a:xfrm>
        </p:grpSpPr>
        <p:grpSp>
          <p:nvGrpSpPr>
            <p:cNvPr id="4" name="Group 32"/>
            <p:cNvGrpSpPr>
              <a:grpSpLocks/>
            </p:cNvGrpSpPr>
            <p:nvPr/>
          </p:nvGrpSpPr>
          <p:grpSpPr bwMode="auto">
            <a:xfrm>
              <a:off x="240" y="576"/>
              <a:ext cx="2354" cy="3063"/>
              <a:chOff x="240" y="576"/>
              <a:chExt cx="2354" cy="3063"/>
            </a:xfrm>
          </p:grpSpPr>
          <p:grpSp>
            <p:nvGrpSpPr>
              <p:cNvPr id="6" name="Group 33"/>
              <p:cNvGrpSpPr>
                <a:grpSpLocks/>
              </p:cNvGrpSpPr>
              <p:nvPr/>
            </p:nvGrpSpPr>
            <p:grpSpPr bwMode="auto">
              <a:xfrm>
                <a:off x="288" y="576"/>
                <a:ext cx="2269" cy="2544"/>
                <a:chOff x="96" y="480"/>
                <a:chExt cx="1584" cy="1776"/>
              </a:xfrm>
            </p:grpSpPr>
            <p:grpSp>
              <p:nvGrpSpPr>
                <p:cNvPr id="7" name="Group 34"/>
                <p:cNvGrpSpPr>
                  <a:grpSpLocks/>
                </p:cNvGrpSpPr>
                <p:nvPr/>
              </p:nvGrpSpPr>
              <p:grpSpPr bwMode="auto">
                <a:xfrm>
                  <a:off x="240" y="528"/>
                  <a:ext cx="1277" cy="1728"/>
                  <a:chOff x="2256" y="768"/>
                  <a:chExt cx="816" cy="1104"/>
                </a:xfrm>
              </p:grpSpPr>
              <p:sp>
                <p:nvSpPr>
                  <p:cNvPr id="32855" name="Rectangle 35"/>
                  <p:cNvSpPr>
                    <a:spLocks noChangeArrowheads="1"/>
                  </p:cNvSpPr>
                  <p:nvPr/>
                </p:nvSpPr>
                <p:spPr bwMode="auto">
                  <a:xfrm>
                    <a:off x="2736" y="768"/>
                    <a:ext cx="240" cy="384"/>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2856" name="Rectangle 36"/>
                  <p:cNvSpPr>
                    <a:spLocks noChangeArrowheads="1"/>
                  </p:cNvSpPr>
                  <p:nvPr/>
                </p:nvSpPr>
                <p:spPr bwMode="auto">
                  <a:xfrm>
                    <a:off x="2256" y="1152"/>
                    <a:ext cx="816" cy="96"/>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2857" name="Line 37"/>
                  <p:cNvSpPr>
                    <a:spLocks noChangeShapeType="1"/>
                  </p:cNvSpPr>
                  <p:nvPr/>
                </p:nvSpPr>
                <p:spPr bwMode="auto">
                  <a:xfrm flipH="1">
                    <a:off x="2256" y="768"/>
                    <a:ext cx="480" cy="384"/>
                  </a:xfrm>
                  <a:prstGeom prst="line">
                    <a:avLst/>
                  </a:prstGeom>
                  <a:noFill/>
                  <a:ln w="9525">
                    <a:solidFill>
                      <a:schemeClr val="tx1"/>
                    </a:solidFill>
                    <a:round/>
                    <a:headEnd/>
                    <a:tailEnd/>
                  </a:ln>
                </p:spPr>
                <p:txBody>
                  <a:bodyPr/>
                  <a:lstStyle/>
                  <a:p>
                    <a:endParaRPr lang="en-IN"/>
                  </a:p>
                </p:txBody>
              </p:sp>
              <p:sp>
                <p:nvSpPr>
                  <p:cNvPr id="32858" name="Rectangle 38"/>
                  <p:cNvSpPr>
                    <a:spLocks noChangeArrowheads="1"/>
                  </p:cNvSpPr>
                  <p:nvPr/>
                </p:nvSpPr>
                <p:spPr bwMode="auto">
                  <a:xfrm>
                    <a:off x="2256" y="1440"/>
                    <a:ext cx="816" cy="432"/>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2859" name="Oval 39"/>
                  <p:cNvSpPr>
                    <a:spLocks noChangeArrowheads="1"/>
                  </p:cNvSpPr>
                  <p:nvPr/>
                </p:nvSpPr>
                <p:spPr bwMode="auto">
                  <a:xfrm>
                    <a:off x="2736" y="1524"/>
                    <a:ext cx="240" cy="240"/>
                  </a:xfrm>
                  <a:prstGeom prst="ellipse">
                    <a:avLst/>
                  </a:prstGeom>
                  <a:solidFill>
                    <a:schemeClr val="bg1"/>
                  </a:solidFill>
                  <a:ln w="9525">
                    <a:solidFill>
                      <a:schemeClr val="tx1"/>
                    </a:solidFill>
                    <a:round/>
                    <a:headEnd/>
                    <a:tailEnd/>
                  </a:ln>
                </p:spPr>
                <p:txBody>
                  <a:bodyPr wrap="none" anchor="ctr"/>
                  <a:lstStyle/>
                  <a:p>
                    <a:endParaRPr lang="en-IN"/>
                  </a:p>
                </p:txBody>
              </p:sp>
              <p:sp>
                <p:nvSpPr>
                  <p:cNvPr id="32860" name="Line 40"/>
                  <p:cNvSpPr>
                    <a:spLocks noChangeShapeType="1"/>
                  </p:cNvSpPr>
                  <p:nvPr/>
                </p:nvSpPr>
                <p:spPr bwMode="auto">
                  <a:xfrm>
                    <a:off x="2256" y="1602"/>
                    <a:ext cx="480" cy="0"/>
                  </a:xfrm>
                  <a:prstGeom prst="line">
                    <a:avLst/>
                  </a:prstGeom>
                  <a:noFill/>
                  <a:ln w="9525">
                    <a:solidFill>
                      <a:schemeClr val="tx1"/>
                    </a:solidFill>
                    <a:round/>
                    <a:headEnd/>
                    <a:tailEnd/>
                  </a:ln>
                </p:spPr>
                <p:txBody>
                  <a:bodyPr/>
                  <a:lstStyle/>
                  <a:p>
                    <a:endParaRPr lang="en-IN"/>
                  </a:p>
                </p:txBody>
              </p:sp>
              <p:sp>
                <p:nvSpPr>
                  <p:cNvPr id="32861" name="Line 41"/>
                  <p:cNvSpPr>
                    <a:spLocks noChangeShapeType="1"/>
                  </p:cNvSpPr>
                  <p:nvPr/>
                </p:nvSpPr>
                <p:spPr bwMode="auto">
                  <a:xfrm>
                    <a:off x="2256" y="1698"/>
                    <a:ext cx="480" cy="0"/>
                  </a:xfrm>
                  <a:prstGeom prst="line">
                    <a:avLst/>
                  </a:prstGeom>
                  <a:noFill/>
                  <a:ln w="9525">
                    <a:solidFill>
                      <a:schemeClr val="tx1"/>
                    </a:solidFill>
                    <a:round/>
                    <a:headEnd/>
                    <a:tailEnd/>
                  </a:ln>
                </p:spPr>
                <p:txBody>
                  <a:bodyPr/>
                  <a:lstStyle/>
                  <a:p>
                    <a:endParaRPr lang="en-IN"/>
                  </a:p>
                </p:txBody>
              </p:sp>
            </p:grpSp>
            <p:sp>
              <p:nvSpPr>
                <p:cNvPr id="32850" name="Line 42"/>
                <p:cNvSpPr>
                  <a:spLocks noChangeShapeType="1"/>
                </p:cNvSpPr>
                <p:nvPr/>
              </p:nvSpPr>
              <p:spPr bwMode="auto">
                <a:xfrm>
                  <a:off x="1176" y="480"/>
                  <a:ext cx="0" cy="864"/>
                </a:xfrm>
                <a:prstGeom prst="line">
                  <a:avLst/>
                </a:prstGeom>
                <a:noFill/>
                <a:ln w="9525">
                  <a:solidFill>
                    <a:schemeClr val="tx1"/>
                  </a:solidFill>
                  <a:prstDash val="lgDash"/>
                  <a:round/>
                  <a:headEnd/>
                  <a:tailEnd/>
                </a:ln>
              </p:spPr>
              <p:txBody>
                <a:bodyPr/>
                <a:lstStyle/>
                <a:p>
                  <a:endParaRPr lang="en-IN"/>
                </a:p>
              </p:txBody>
            </p:sp>
            <p:grpSp>
              <p:nvGrpSpPr>
                <p:cNvPr id="8" name="Group 43"/>
                <p:cNvGrpSpPr>
                  <a:grpSpLocks/>
                </p:cNvGrpSpPr>
                <p:nvPr/>
              </p:nvGrpSpPr>
              <p:grpSpPr bwMode="auto">
                <a:xfrm>
                  <a:off x="1104" y="1830"/>
                  <a:ext cx="144" cy="144"/>
                  <a:chOff x="2184" y="1872"/>
                  <a:chExt cx="144" cy="144"/>
                </a:xfrm>
              </p:grpSpPr>
              <p:sp>
                <p:nvSpPr>
                  <p:cNvPr id="32853" name="Line 44"/>
                  <p:cNvSpPr>
                    <a:spLocks noChangeShapeType="1"/>
                  </p:cNvSpPr>
                  <p:nvPr/>
                </p:nvSpPr>
                <p:spPr bwMode="auto">
                  <a:xfrm>
                    <a:off x="2256" y="1872"/>
                    <a:ext cx="0" cy="144"/>
                  </a:xfrm>
                  <a:prstGeom prst="line">
                    <a:avLst/>
                  </a:prstGeom>
                  <a:noFill/>
                  <a:ln w="9525">
                    <a:solidFill>
                      <a:schemeClr val="tx1"/>
                    </a:solidFill>
                    <a:round/>
                    <a:headEnd/>
                    <a:tailEnd/>
                  </a:ln>
                </p:spPr>
                <p:txBody>
                  <a:bodyPr/>
                  <a:lstStyle/>
                  <a:p>
                    <a:endParaRPr lang="en-IN"/>
                  </a:p>
                </p:txBody>
              </p:sp>
              <p:sp>
                <p:nvSpPr>
                  <p:cNvPr id="32854" name="Line 45"/>
                  <p:cNvSpPr>
                    <a:spLocks noChangeShapeType="1"/>
                  </p:cNvSpPr>
                  <p:nvPr/>
                </p:nvSpPr>
                <p:spPr bwMode="auto">
                  <a:xfrm>
                    <a:off x="2184" y="1938"/>
                    <a:ext cx="144" cy="0"/>
                  </a:xfrm>
                  <a:prstGeom prst="line">
                    <a:avLst/>
                  </a:prstGeom>
                  <a:noFill/>
                  <a:ln w="9525">
                    <a:solidFill>
                      <a:schemeClr val="tx1"/>
                    </a:solidFill>
                    <a:round/>
                    <a:headEnd/>
                    <a:tailEnd/>
                  </a:ln>
                </p:spPr>
                <p:txBody>
                  <a:bodyPr/>
                  <a:lstStyle/>
                  <a:p>
                    <a:endParaRPr lang="en-IN"/>
                  </a:p>
                </p:txBody>
              </p:sp>
            </p:grpSp>
            <p:sp>
              <p:nvSpPr>
                <p:cNvPr id="32852" name="Line 46"/>
                <p:cNvSpPr>
                  <a:spLocks noChangeShapeType="1"/>
                </p:cNvSpPr>
                <p:nvPr/>
              </p:nvSpPr>
              <p:spPr bwMode="auto">
                <a:xfrm>
                  <a:off x="96" y="1278"/>
                  <a:ext cx="1584" cy="0"/>
                </a:xfrm>
                <a:prstGeom prst="line">
                  <a:avLst/>
                </a:prstGeom>
                <a:noFill/>
                <a:ln w="9525">
                  <a:solidFill>
                    <a:schemeClr val="tx1"/>
                  </a:solidFill>
                  <a:round/>
                  <a:headEnd/>
                  <a:tailEnd/>
                </a:ln>
              </p:spPr>
              <p:txBody>
                <a:bodyPr/>
                <a:lstStyle/>
                <a:p>
                  <a:endParaRPr lang="en-IN"/>
                </a:p>
              </p:txBody>
            </p:sp>
          </p:grpSp>
          <p:sp>
            <p:nvSpPr>
              <p:cNvPr id="32817" name="Line 47"/>
              <p:cNvSpPr>
                <a:spLocks noChangeShapeType="1"/>
              </p:cNvSpPr>
              <p:nvPr/>
            </p:nvSpPr>
            <p:spPr bwMode="auto">
              <a:xfrm>
                <a:off x="496" y="3176"/>
                <a:ext cx="0" cy="144"/>
              </a:xfrm>
              <a:prstGeom prst="line">
                <a:avLst/>
              </a:prstGeom>
              <a:noFill/>
              <a:ln w="9525">
                <a:solidFill>
                  <a:schemeClr val="tx1"/>
                </a:solidFill>
                <a:round/>
                <a:headEnd/>
                <a:tailEnd/>
              </a:ln>
            </p:spPr>
            <p:txBody>
              <a:bodyPr/>
              <a:lstStyle/>
              <a:p>
                <a:endParaRPr lang="en-IN"/>
              </a:p>
            </p:txBody>
          </p:sp>
          <p:sp>
            <p:nvSpPr>
              <p:cNvPr id="32818" name="Line 48"/>
              <p:cNvSpPr>
                <a:spLocks noChangeShapeType="1"/>
              </p:cNvSpPr>
              <p:nvPr/>
            </p:nvSpPr>
            <p:spPr bwMode="auto">
              <a:xfrm>
                <a:off x="2328" y="3168"/>
                <a:ext cx="0" cy="192"/>
              </a:xfrm>
              <a:prstGeom prst="line">
                <a:avLst/>
              </a:prstGeom>
              <a:noFill/>
              <a:ln w="9525">
                <a:solidFill>
                  <a:schemeClr val="tx1"/>
                </a:solidFill>
                <a:round/>
                <a:headEnd/>
                <a:tailEnd/>
              </a:ln>
            </p:spPr>
            <p:txBody>
              <a:bodyPr/>
              <a:lstStyle/>
              <a:p>
                <a:endParaRPr lang="en-IN"/>
              </a:p>
            </p:txBody>
          </p:sp>
          <p:sp>
            <p:nvSpPr>
              <p:cNvPr id="32819" name="Line 49"/>
              <p:cNvSpPr>
                <a:spLocks noChangeShapeType="1"/>
              </p:cNvSpPr>
              <p:nvPr/>
            </p:nvSpPr>
            <p:spPr bwMode="auto">
              <a:xfrm>
                <a:off x="2384" y="1520"/>
                <a:ext cx="192" cy="0"/>
              </a:xfrm>
              <a:prstGeom prst="line">
                <a:avLst/>
              </a:prstGeom>
              <a:noFill/>
              <a:ln w="9525">
                <a:solidFill>
                  <a:schemeClr val="tx1"/>
                </a:solidFill>
                <a:round/>
                <a:headEnd/>
                <a:tailEnd/>
              </a:ln>
            </p:spPr>
            <p:txBody>
              <a:bodyPr/>
              <a:lstStyle/>
              <a:p>
                <a:endParaRPr lang="en-IN"/>
              </a:p>
            </p:txBody>
          </p:sp>
          <p:sp>
            <p:nvSpPr>
              <p:cNvPr id="32820" name="Line 50"/>
              <p:cNvSpPr>
                <a:spLocks noChangeShapeType="1"/>
              </p:cNvSpPr>
              <p:nvPr/>
            </p:nvSpPr>
            <p:spPr bwMode="auto">
              <a:xfrm>
                <a:off x="2384" y="672"/>
                <a:ext cx="192" cy="0"/>
              </a:xfrm>
              <a:prstGeom prst="line">
                <a:avLst/>
              </a:prstGeom>
              <a:noFill/>
              <a:ln w="9525">
                <a:solidFill>
                  <a:schemeClr val="tx1"/>
                </a:solidFill>
                <a:round/>
                <a:headEnd/>
                <a:tailEnd/>
              </a:ln>
            </p:spPr>
            <p:txBody>
              <a:bodyPr/>
              <a:lstStyle/>
              <a:p>
                <a:endParaRPr lang="en-IN"/>
              </a:p>
            </p:txBody>
          </p:sp>
          <p:sp>
            <p:nvSpPr>
              <p:cNvPr id="32821" name="Line 51"/>
              <p:cNvSpPr>
                <a:spLocks noChangeShapeType="1"/>
              </p:cNvSpPr>
              <p:nvPr/>
            </p:nvSpPr>
            <p:spPr bwMode="auto">
              <a:xfrm>
                <a:off x="2400" y="2160"/>
                <a:ext cx="192" cy="0"/>
              </a:xfrm>
              <a:prstGeom prst="line">
                <a:avLst/>
              </a:prstGeom>
              <a:noFill/>
              <a:ln w="9525">
                <a:solidFill>
                  <a:schemeClr val="tx1"/>
                </a:solidFill>
                <a:round/>
                <a:headEnd/>
                <a:tailEnd/>
              </a:ln>
            </p:spPr>
            <p:txBody>
              <a:bodyPr/>
              <a:lstStyle/>
              <a:p>
                <a:endParaRPr lang="en-IN"/>
              </a:p>
            </p:txBody>
          </p:sp>
          <p:sp>
            <p:nvSpPr>
              <p:cNvPr id="32822" name="Line 52"/>
              <p:cNvSpPr>
                <a:spLocks noChangeShapeType="1"/>
              </p:cNvSpPr>
              <p:nvPr/>
            </p:nvSpPr>
            <p:spPr bwMode="auto">
              <a:xfrm>
                <a:off x="2400" y="3120"/>
                <a:ext cx="192" cy="0"/>
              </a:xfrm>
              <a:prstGeom prst="line">
                <a:avLst/>
              </a:prstGeom>
              <a:noFill/>
              <a:ln w="9525">
                <a:solidFill>
                  <a:schemeClr val="tx1"/>
                </a:solidFill>
                <a:round/>
                <a:headEnd/>
                <a:tailEnd/>
              </a:ln>
            </p:spPr>
            <p:txBody>
              <a:bodyPr/>
              <a:lstStyle/>
              <a:p>
                <a:endParaRPr lang="en-IN"/>
              </a:p>
            </p:txBody>
          </p:sp>
          <p:sp>
            <p:nvSpPr>
              <p:cNvPr id="32823" name="Line 53"/>
              <p:cNvSpPr>
                <a:spLocks noChangeShapeType="1"/>
              </p:cNvSpPr>
              <p:nvPr/>
            </p:nvSpPr>
            <p:spPr bwMode="auto">
              <a:xfrm>
                <a:off x="240" y="2512"/>
                <a:ext cx="192" cy="0"/>
              </a:xfrm>
              <a:prstGeom prst="line">
                <a:avLst/>
              </a:prstGeom>
              <a:noFill/>
              <a:ln w="9525">
                <a:solidFill>
                  <a:schemeClr val="tx1"/>
                </a:solidFill>
                <a:round/>
                <a:headEnd/>
                <a:tailEnd/>
              </a:ln>
            </p:spPr>
            <p:txBody>
              <a:bodyPr/>
              <a:lstStyle/>
              <a:p>
                <a:endParaRPr lang="en-IN"/>
              </a:p>
            </p:txBody>
          </p:sp>
          <p:sp>
            <p:nvSpPr>
              <p:cNvPr id="32824" name="Line 54"/>
              <p:cNvSpPr>
                <a:spLocks noChangeShapeType="1"/>
              </p:cNvSpPr>
              <p:nvPr/>
            </p:nvSpPr>
            <p:spPr bwMode="auto">
              <a:xfrm>
                <a:off x="240" y="2728"/>
                <a:ext cx="192" cy="0"/>
              </a:xfrm>
              <a:prstGeom prst="line">
                <a:avLst/>
              </a:prstGeom>
              <a:noFill/>
              <a:ln w="9525">
                <a:solidFill>
                  <a:schemeClr val="tx1"/>
                </a:solidFill>
                <a:round/>
                <a:headEnd/>
                <a:tailEnd/>
              </a:ln>
            </p:spPr>
            <p:txBody>
              <a:bodyPr/>
              <a:lstStyle/>
              <a:p>
                <a:endParaRPr lang="en-IN"/>
              </a:p>
            </p:txBody>
          </p:sp>
          <p:sp>
            <p:nvSpPr>
              <p:cNvPr id="32825" name="Line 55"/>
              <p:cNvSpPr>
                <a:spLocks noChangeShapeType="1"/>
              </p:cNvSpPr>
              <p:nvPr/>
            </p:nvSpPr>
            <p:spPr bwMode="auto">
              <a:xfrm>
                <a:off x="1432" y="2016"/>
                <a:ext cx="240" cy="384"/>
              </a:xfrm>
              <a:prstGeom prst="line">
                <a:avLst/>
              </a:prstGeom>
              <a:noFill/>
              <a:ln w="9525">
                <a:solidFill>
                  <a:schemeClr val="tx1"/>
                </a:solidFill>
                <a:round/>
                <a:headEnd/>
                <a:tailEnd type="triangle" w="med" len="med"/>
              </a:ln>
            </p:spPr>
            <p:txBody>
              <a:bodyPr/>
              <a:lstStyle/>
              <a:p>
                <a:endParaRPr lang="en-IN"/>
              </a:p>
            </p:txBody>
          </p:sp>
          <p:sp>
            <p:nvSpPr>
              <p:cNvPr id="32826" name="Line 56"/>
              <p:cNvSpPr>
                <a:spLocks noChangeShapeType="1"/>
              </p:cNvSpPr>
              <p:nvPr/>
            </p:nvSpPr>
            <p:spPr bwMode="auto">
              <a:xfrm>
                <a:off x="2448" y="1152"/>
                <a:ext cx="0" cy="384"/>
              </a:xfrm>
              <a:prstGeom prst="line">
                <a:avLst/>
              </a:prstGeom>
              <a:noFill/>
              <a:ln w="9525">
                <a:solidFill>
                  <a:schemeClr val="tx1"/>
                </a:solidFill>
                <a:round/>
                <a:headEnd/>
                <a:tailEnd type="triangle" w="med" len="med"/>
              </a:ln>
            </p:spPr>
            <p:txBody>
              <a:bodyPr/>
              <a:lstStyle/>
              <a:p>
                <a:endParaRPr lang="en-IN"/>
              </a:p>
            </p:txBody>
          </p:sp>
          <p:sp>
            <p:nvSpPr>
              <p:cNvPr id="32827" name="Line 57"/>
              <p:cNvSpPr>
                <a:spLocks noChangeShapeType="1"/>
              </p:cNvSpPr>
              <p:nvPr/>
            </p:nvSpPr>
            <p:spPr bwMode="auto">
              <a:xfrm flipV="1">
                <a:off x="2448" y="672"/>
                <a:ext cx="0" cy="288"/>
              </a:xfrm>
              <a:prstGeom prst="line">
                <a:avLst/>
              </a:prstGeom>
              <a:noFill/>
              <a:ln w="9525">
                <a:solidFill>
                  <a:schemeClr val="tx1"/>
                </a:solidFill>
                <a:round/>
                <a:headEnd/>
                <a:tailEnd type="triangle" w="med" len="med"/>
              </a:ln>
            </p:spPr>
            <p:txBody>
              <a:bodyPr/>
              <a:lstStyle/>
              <a:p>
                <a:endParaRPr lang="en-IN"/>
              </a:p>
            </p:txBody>
          </p:sp>
          <p:sp>
            <p:nvSpPr>
              <p:cNvPr id="32828" name="Line 58"/>
              <p:cNvSpPr>
                <a:spLocks noChangeShapeType="1"/>
              </p:cNvSpPr>
              <p:nvPr/>
            </p:nvSpPr>
            <p:spPr bwMode="auto">
              <a:xfrm flipV="1">
                <a:off x="2448" y="1728"/>
                <a:ext cx="0" cy="192"/>
              </a:xfrm>
              <a:prstGeom prst="line">
                <a:avLst/>
              </a:prstGeom>
              <a:noFill/>
              <a:ln w="9525">
                <a:solidFill>
                  <a:schemeClr val="tx1"/>
                </a:solidFill>
                <a:round/>
                <a:headEnd/>
                <a:tailEnd type="triangle" w="med" len="med"/>
              </a:ln>
            </p:spPr>
            <p:txBody>
              <a:bodyPr/>
              <a:lstStyle/>
              <a:p>
                <a:endParaRPr lang="en-IN"/>
              </a:p>
            </p:txBody>
          </p:sp>
          <p:sp>
            <p:nvSpPr>
              <p:cNvPr id="32829" name="Line 59"/>
              <p:cNvSpPr>
                <a:spLocks noChangeShapeType="1"/>
              </p:cNvSpPr>
              <p:nvPr/>
            </p:nvSpPr>
            <p:spPr bwMode="auto">
              <a:xfrm>
                <a:off x="384" y="2208"/>
                <a:ext cx="0" cy="288"/>
              </a:xfrm>
              <a:prstGeom prst="line">
                <a:avLst/>
              </a:prstGeom>
              <a:noFill/>
              <a:ln w="9525">
                <a:solidFill>
                  <a:schemeClr val="tx1"/>
                </a:solidFill>
                <a:round/>
                <a:headEnd/>
                <a:tailEnd type="triangle" w="med" len="med"/>
              </a:ln>
            </p:spPr>
            <p:txBody>
              <a:bodyPr/>
              <a:lstStyle/>
              <a:p>
                <a:endParaRPr lang="en-IN"/>
              </a:p>
            </p:txBody>
          </p:sp>
          <p:sp>
            <p:nvSpPr>
              <p:cNvPr id="32830" name="Line 60"/>
              <p:cNvSpPr>
                <a:spLocks noChangeShapeType="1"/>
              </p:cNvSpPr>
              <p:nvPr/>
            </p:nvSpPr>
            <p:spPr bwMode="auto">
              <a:xfrm flipV="1">
                <a:off x="384" y="2736"/>
                <a:ext cx="0" cy="192"/>
              </a:xfrm>
              <a:prstGeom prst="line">
                <a:avLst/>
              </a:prstGeom>
              <a:noFill/>
              <a:ln w="9525">
                <a:solidFill>
                  <a:schemeClr val="tx1"/>
                </a:solidFill>
                <a:round/>
                <a:headEnd/>
                <a:tailEnd type="triangle" w="med" len="med"/>
              </a:ln>
            </p:spPr>
            <p:txBody>
              <a:bodyPr/>
              <a:lstStyle/>
              <a:p>
                <a:endParaRPr lang="en-IN"/>
              </a:p>
            </p:txBody>
          </p:sp>
          <p:sp>
            <p:nvSpPr>
              <p:cNvPr id="32831" name="Line 61"/>
              <p:cNvSpPr>
                <a:spLocks noChangeShapeType="1"/>
              </p:cNvSpPr>
              <p:nvPr/>
            </p:nvSpPr>
            <p:spPr bwMode="auto">
              <a:xfrm flipV="1">
                <a:off x="2496" y="2160"/>
                <a:ext cx="0" cy="432"/>
              </a:xfrm>
              <a:prstGeom prst="line">
                <a:avLst/>
              </a:prstGeom>
              <a:noFill/>
              <a:ln w="9525">
                <a:solidFill>
                  <a:schemeClr val="tx1"/>
                </a:solidFill>
                <a:round/>
                <a:headEnd/>
                <a:tailEnd type="triangle" w="med" len="med"/>
              </a:ln>
            </p:spPr>
            <p:txBody>
              <a:bodyPr/>
              <a:lstStyle/>
              <a:p>
                <a:endParaRPr lang="en-IN"/>
              </a:p>
            </p:txBody>
          </p:sp>
          <p:sp>
            <p:nvSpPr>
              <p:cNvPr id="32832" name="Line 62"/>
              <p:cNvSpPr>
                <a:spLocks noChangeShapeType="1"/>
              </p:cNvSpPr>
              <p:nvPr/>
            </p:nvSpPr>
            <p:spPr bwMode="auto">
              <a:xfrm>
                <a:off x="2496" y="2792"/>
                <a:ext cx="0" cy="336"/>
              </a:xfrm>
              <a:prstGeom prst="line">
                <a:avLst/>
              </a:prstGeom>
              <a:noFill/>
              <a:ln w="9525">
                <a:solidFill>
                  <a:schemeClr val="tx1"/>
                </a:solidFill>
                <a:round/>
                <a:headEnd/>
                <a:tailEnd type="triangle" w="med" len="med"/>
              </a:ln>
            </p:spPr>
            <p:txBody>
              <a:bodyPr/>
              <a:lstStyle/>
              <a:p>
                <a:endParaRPr lang="en-IN"/>
              </a:p>
            </p:txBody>
          </p:sp>
          <p:sp>
            <p:nvSpPr>
              <p:cNvPr id="32833" name="Line 63"/>
              <p:cNvSpPr>
                <a:spLocks noChangeShapeType="1"/>
              </p:cNvSpPr>
              <p:nvPr/>
            </p:nvSpPr>
            <p:spPr bwMode="auto">
              <a:xfrm>
                <a:off x="1616" y="3264"/>
                <a:ext cx="720" cy="0"/>
              </a:xfrm>
              <a:prstGeom prst="line">
                <a:avLst/>
              </a:prstGeom>
              <a:noFill/>
              <a:ln w="9525">
                <a:solidFill>
                  <a:schemeClr val="tx1"/>
                </a:solidFill>
                <a:round/>
                <a:headEnd/>
                <a:tailEnd type="triangle" w="med" len="med"/>
              </a:ln>
            </p:spPr>
            <p:txBody>
              <a:bodyPr/>
              <a:lstStyle/>
              <a:p>
                <a:endParaRPr lang="en-IN"/>
              </a:p>
            </p:txBody>
          </p:sp>
          <p:sp>
            <p:nvSpPr>
              <p:cNvPr id="32834" name="Line 64"/>
              <p:cNvSpPr>
                <a:spLocks noChangeShapeType="1"/>
              </p:cNvSpPr>
              <p:nvPr/>
            </p:nvSpPr>
            <p:spPr bwMode="auto">
              <a:xfrm flipH="1">
                <a:off x="480" y="3264"/>
                <a:ext cx="624" cy="0"/>
              </a:xfrm>
              <a:prstGeom prst="line">
                <a:avLst/>
              </a:prstGeom>
              <a:noFill/>
              <a:ln w="9525">
                <a:solidFill>
                  <a:schemeClr val="tx1"/>
                </a:solidFill>
                <a:round/>
                <a:headEnd/>
                <a:tailEnd type="triangle" w="med" len="med"/>
              </a:ln>
            </p:spPr>
            <p:txBody>
              <a:bodyPr/>
              <a:lstStyle/>
              <a:p>
                <a:endParaRPr lang="en-IN"/>
              </a:p>
            </p:txBody>
          </p:sp>
          <p:sp>
            <p:nvSpPr>
              <p:cNvPr id="32835" name="Line 65"/>
              <p:cNvSpPr>
                <a:spLocks noChangeShapeType="1"/>
              </p:cNvSpPr>
              <p:nvPr/>
            </p:nvSpPr>
            <p:spPr bwMode="auto">
              <a:xfrm>
                <a:off x="1104" y="2016"/>
                <a:ext cx="336" cy="0"/>
              </a:xfrm>
              <a:prstGeom prst="line">
                <a:avLst/>
              </a:prstGeom>
              <a:noFill/>
              <a:ln w="9525">
                <a:solidFill>
                  <a:schemeClr val="tx1"/>
                </a:solidFill>
                <a:round/>
                <a:headEnd/>
                <a:tailEnd/>
              </a:ln>
            </p:spPr>
            <p:txBody>
              <a:bodyPr/>
              <a:lstStyle/>
              <a:p>
                <a:endParaRPr lang="en-IN"/>
              </a:p>
            </p:txBody>
          </p:sp>
          <p:sp>
            <p:nvSpPr>
              <p:cNvPr id="32836" name="Text Box 66"/>
              <p:cNvSpPr txBox="1">
                <a:spLocks noChangeArrowheads="1"/>
              </p:cNvSpPr>
              <p:nvPr/>
            </p:nvSpPr>
            <p:spPr bwMode="auto">
              <a:xfrm>
                <a:off x="2342" y="959"/>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2837" name="Text Box 67"/>
              <p:cNvSpPr txBox="1">
                <a:spLocks noChangeArrowheads="1"/>
              </p:cNvSpPr>
              <p:nvPr/>
            </p:nvSpPr>
            <p:spPr bwMode="auto">
              <a:xfrm>
                <a:off x="2342" y="1555"/>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2838" name="Text Box 68"/>
              <p:cNvSpPr txBox="1">
                <a:spLocks noChangeArrowheads="1"/>
              </p:cNvSpPr>
              <p:nvPr/>
            </p:nvSpPr>
            <p:spPr bwMode="auto">
              <a:xfrm>
                <a:off x="2382" y="2599"/>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32839" name="Text Box 69"/>
              <p:cNvSpPr txBox="1">
                <a:spLocks noChangeArrowheads="1"/>
              </p:cNvSpPr>
              <p:nvPr/>
            </p:nvSpPr>
            <p:spPr bwMode="auto">
              <a:xfrm>
                <a:off x="1278" y="3191"/>
                <a:ext cx="212" cy="173"/>
              </a:xfrm>
              <a:prstGeom prst="rect">
                <a:avLst/>
              </a:prstGeom>
              <a:noFill/>
              <a:ln w="9525">
                <a:noFill/>
                <a:miter lim="800000"/>
                <a:headEnd/>
                <a:tailEnd/>
              </a:ln>
            </p:spPr>
            <p:txBody>
              <a:bodyPr wrap="none">
                <a:spAutoFit/>
              </a:bodyPr>
              <a:lstStyle/>
              <a:p>
                <a:pPr algn="ctr"/>
                <a:r>
                  <a:rPr lang="en-US" sz="1200">
                    <a:latin typeface="Times New Roman" charset="0"/>
                  </a:rPr>
                  <a:t>80</a:t>
                </a:r>
              </a:p>
            </p:txBody>
          </p:sp>
          <p:sp>
            <p:nvSpPr>
              <p:cNvPr id="32840" name="Text Box 70"/>
              <p:cNvSpPr txBox="1">
                <a:spLocks noChangeArrowheads="1"/>
              </p:cNvSpPr>
              <p:nvPr/>
            </p:nvSpPr>
            <p:spPr bwMode="auto">
              <a:xfrm>
                <a:off x="254" y="2535"/>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2841" name="Text Box 71"/>
              <p:cNvSpPr txBox="1">
                <a:spLocks noChangeArrowheads="1"/>
              </p:cNvSpPr>
              <p:nvPr/>
            </p:nvSpPr>
            <p:spPr bwMode="auto">
              <a:xfrm>
                <a:off x="1056" y="1824"/>
                <a:ext cx="305" cy="173"/>
              </a:xfrm>
              <a:prstGeom prst="rect">
                <a:avLst/>
              </a:prstGeom>
              <a:noFill/>
              <a:ln w="9525">
                <a:noFill/>
                <a:miter lim="800000"/>
                <a:headEnd/>
                <a:tailEnd/>
              </a:ln>
            </p:spPr>
            <p:txBody>
              <a:bodyPr wrap="none">
                <a:spAutoFit/>
              </a:bodyPr>
              <a:lstStyle/>
              <a:p>
                <a:pPr algn="ctr"/>
                <a:r>
                  <a:rPr lang="en-US" sz="1200">
                    <a:latin typeface="Times New Roman" charset="0"/>
                  </a:rPr>
                  <a:t>30 D</a:t>
                </a:r>
              </a:p>
            </p:txBody>
          </p:sp>
          <p:sp>
            <p:nvSpPr>
              <p:cNvPr id="32842" name="Line 72"/>
              <p:cNvSpPr>
                <a:spLocks noChangeShapeType="1"/>
              </p:cNvSpPr>
              <p:nvPr/>
            </p:nvSpPr>
            <p:spPr bwMode="auto">
              <a:xfrm flipV="1">
                <a:off x="1832" y="1728"/>
                <a:ext cx="0" cy="192"/>
              </a:xfrm>
              <a:prstGeom prst="line">
                <a:avLst/>
              </a:prstGeom>
              <a:noFill/>
              <a:ln w="9525">
                <a:solidFill>
                  <a:schemeClr val="tx1"/>
                </a:solidFill>
                <a:round/>
                <a:headEnd/>
                <a:tailEnd/>
              </a:ln>
            </p:spPr>
            <p:txBody>
              <a:bodyPr/>
              <a:lstStyle/>
              <a:p>
                <a:endParaRPr lang="en-IN"/>
              </a:p>
            </p:txBody>
          </p:sp>
          <p:sp>
            <p:nvSpPr>
              <p:cNvPr id="32843" name="Line 73"/>
              <p:cNvSpPr>
                <a:spLocks noChangeShapeType="1"/>
              </p:cNvSpPr>
              <p:nvPr/>
            </p:nvSpPr>
            <p:spPr bwMode="auto">
              <a:xfrm>
                <a:off x="2328" y="1744"/>
                <a:ext cx="0" cy="176"/>
              </a:xfrm>
              <a:prstGeom prst="line">
                <a:avLst/>
              </a:prstGeom>
              <a:noFill/>
              <a:ln w="9525">
                <a:solidFill>
                  <a:schemeClr val="tx1"/>
                </a:solidFill>
                <a:round/>
                <a:headEnd/>
                <a:tailEnd/>
              </a:ln>
            </p:spPr>
            <p:txBody>
              <a:bodyPr/>
              <a:lstStyle/>
              <a:p>
                <a:endParaRPr lang="en-IN"/>
              </a:p>
            </p:txBody>
          </p:sp>
          <p:sp>
            <p:nvSpPr>
              <p:cNvPr id="32844" name="Line 74"/>
              <p:cNvSpPr>
                <a:spLocks noChangeShapeType="1"/>
              </p:cNvSpPr>
              <p:nvPr/>
            </p:nvSpPr>
            <p:spPr bwMode="auto">
              <a:xfrm>
                <a:off x="2160" y="1872"/>
                <a:ext cx="144" cy="0"/>
              </a:xfrm>
              <a:prstGeom prst="line">
                <a:avLst/>
              </a:prstGeom>
              <a:noFill/>
              <a:ln w="9525">
                <a:solidFill>
                  <a:schemeClr val="tx1"/>
                </a:solidFill>
                <a:round/>
                <a:headEnd/>
                <a:tailEnd type="triangle" w="med" len="med"/>
              </a:ln>
            </p:spPr>
            <p:txBody>
              <a:bodyPr/>
              <a:lstStyle/>
              <a:p>
                <a:endParaRPr lang="en-IN"/>
              </a:p>
            </p:txBody>
          </p:sp>
          <p:sp>
            <p:nvSpPr>
              <p:cNvPr id="32845" name="Line 75"/>
              <p:cNvSpPr>
                <a:spLocks noChangeShapeType="1"/>
              </p:cNvSpPr>
              <p:nvPr/>
            </p:nvSpPr>
            <p:spPr bwMode="auto">
              <a:xfrm flipH="1">
                <a:off x="1824" y="1872"/>
                <a:ext cx="144" cy="0"/>
              </a:xfrm>
              <a:prstGeom prst="line">
                <a:avLst/>
              </a:prstGeom>
              <a:noFill/>
              <a:ln w="9525">
                <a:solidFill>
                  <a:schemeClr val="tx1"/>
                </a:solidFill>
                <a:round/>
                <a:headEnd/>
                <a:tailEnd type="triangle" w="med" len="med"/>
              </a:ln>
            </p:spPr>
            <p:txBody>
              <a:bodyPr/>
              <a:lstStyle/>
              <a:p>
                <a:endParaRPr lang="en-IN"/>
              </a:p>
            </p:txBody>
          </p:sp>
          <p:sp>
            <p:nvSpPr>
              <p:cNvPr id="32846" name="Text Box 76"/>
              <p:cNvSpPr txBox="1">
                <a:spLocks noChangeArrowheads="1"/>
              </p:cNvSpPr>
              <p:nvPr/>
            </p:nvSpPr>
            <p:spPr bwMode="auto">
              <a:xfrm>
                <a:off x="1958" y="1791"/>
                <a:ext cx="212" cy="173"/>
              </a:xfrm>
              <a:prstGeom prst="rect">
                <a:avLst/>
              </a:prstGeom>
              <a:noFill/>
              <a:ln w="9525">
                <a:noFill/>
                <a:miter lim="800000"/>
                <a:headEnd/>
                <a:tailEnd/>
              </a:ln>
            </p:spPr>
            <p:txBody>
              <a:bodyPr wrap="none">
                <a:spAutoFit/>
              </a:bodyPr>
              <a:lstStyle/>
              <a:p>
                <a:pPr algn="ctr"/>
                <a:r>
                  <a:rPr lang="en-US" sz="1200">
                    <a:latin typeface="Times New Roman" charset="0"/>
                  </a:rPr>
                  <a:t>45</a:t>
                </a:r>
              </a:p>
            </p:txBody>
          </p:sp>
          <p:sp>
            <p:nvSpPr>
              <p:cNvPr id="32847" name="Text Box 77"/>
              <p:cNvSpPr txBox="1">
                <a:spLocks noChangeArrowheads="1"/>
              </p:cNvSpPr>
              <p:nvPr/>
            </p:nvSpPr>
            <p:spPr bwMode="auto">
              <a:xfrm>
                <a:off x="720" y="720"/>
                <a:ext cx="308" cy="231"/>
              </a:xfrm>
              <a:prstGeom prst="rect">
                <a:avLst/>
              </a:prstGeom>
              <a:noFill/>
              <a:ln w="9525">
                <a:noFill/>
                <a:miter lim="800000"/>
                <a:headEnd/>
                <a:tailEnd/>
              </a:ln>
            </p:spPr>
            <p:txBody>
              <a:bodyPr wrap="none">
                <a:spAutoFit/>
              </a:bodyPr>
              <a:lstStyle/>
              <a:p>
                <a:pPr algn="ctr"/>
                <a:r>
                  <a:rPr lang="en-US" b="1">
                    <a:latin typeface="Times New Roman" charset="0"/>
                  </a:rPr>
                  <a:t>FV</a:t>
                </a:r>
              </a:p>
            </p:txBody>
          </p:sp>
          <p:sp>
            <p:nvSpPr>
              <p:cNvPr id="5" name="Text Box 78"/>
              <p:cNvSpPr txBox="1">
                <a:spLocks noChangeArrowheads="1"/>
              </p:cNvSpPr>
              <p:nvPr/>
            </p:nvSpPr>
            <p:spPr bwMode="auto">
              <a:xfrm>
                <a:off x="1152" y="3408"/>
                <a:ext cx="316" cy="231"/>
              </a:xfrm>
              <a:prstGeom prst="rect">
                <a:avLst/>
              </a:prstGeom>
              <a:noFill/>
              <a:ln w="9525">
                <a:noFill/>
                <a:miter lim="800000"/>
                <a:headEnd/>
                <a:tailEnd/>
              </a:ln>
            </p:spPr>
            <p:txBody>
              <a:bodyPr wrap="none">
                <a:spAutoFit/>
              </a:bodyPr>
              <a:lstStyle/>
              <a:p>
                <a:pPr algn="ctr"/>
                <a:r>
                  <a:rPr lang="en-US" b="1">
                    <a:latin typeface="Times New Roman" charset="0"/>
                  </a:rPr>
                  <a:t>TV</a:t>
                </a:r>
              </a:p>
            </p:txBody>
          </p:sp>
        </p:grpSp>
        <p:sp>
          <p:nvSpPr>
            <p:cNvPr id="32815" name="Text Box 79"/>
            <p:cNvSpPr txBox="1">
              <a:spLocks noChangeArrowheads="1"/>
            </p:cNvSpPr>
            <p:nvPr/>
          </p:nvSpPr>
          <p:spPr bwMode="auto">
            <a:xfrm>
              <a:off x="336" y="1680"/>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sp>
        <p:nvSpPr>
          <p:cNvPr id="32848" name="Line 80"/>
          <p:cNvSpPr>
            <a:spLocks noChangeShapeType="1"/>
          </p:cNvSpPr>
          <p:nvPr/>
        </p:nvSpPr>
        <p:spPr bwMode="auto">
          <a:xfrm>
            <a:off x="6477000" y="4368800"/>
            <a:ext cx="2057400" cy="0"/>
          </a:xfrm>
          <a:prstGeom prst="line">
            <a:avLst/>
          </a:prstGeom>
          <a:noFill/>
          <a:ln w="9525">
            <a:solidFill>
              <a:schemeClr val="tx1"/>
            </a:solidFill>
            <a:round/>
            <a:headEnd/>
            <a:tailEnd/>
          </a:ln>
        </p:spPr>
        <p:txBody>
          <a:bodyPr/>
          <a:lstStyle/>
          <a:p>
            <a:endParaRPr lang="en-IN"/>
          </a:p>
        </p:txBody>
      </p:sp>
      <p:sp>
        <p:nvSpPr>
          <p:cNvPr id="32849" name="Text Box 81"/>
          <p:cNvSpPr txBox="1">
            <a:spLocks noChangeArrowheads="1"/>
          </p:cNvSpPr>
          <p:nvPr/>
        </p:nvSpPr>
        <p:spPr bwMode="auto">
          <a:xfrm>
            <a:off x="7391401" y="43434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9" name="Group 82"/>
          <p:cNvGrpSpPr>
            <a:grpSpLocks/>
          </p:cNvGrpSpPr>
          <p:nvPr/>
        </p:nvGrpSpPr>
        <p:grpSpPr bwMode="auto">
          <a:xfrm>
            <a:off x="3276600" y="381000"/>
            <a:ext cx="6858000" cy="381000"/>
            <a:chOff x="1440" y="288"/>
            <a:chExt cx="4320" cy="240"/>
          </a:xfrm>
        </p:grpSpPr>
        <p:sp>
          <p:nvSpPr>
            <p:cNvPr id="32812" name="Rectangle 83"/>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2813" name="Text Box 84"/>
            <p:cNvSpPr txBox="1">
              <a:spLocks noChangeArrowheads="1"/>
            </p:cNvSpPr>
            <p:nvPr/>
          </p:nvSpPr>
          <p:spPr bwMode="auto">
            <a:xfrm>
              <a:off x="1584" y="288"/>
              <a:ext cx="3022" cy="213"/>
            </a:xfrm>
            <a:prstGeom prst="rect">
              <a:avLst/>
            </a:prstGeom>
            <a:noFill/>
            <a:ln w="9525">
              <a:noFill/>
              <a:miter lim="800000"/>
              <a:headEnd/>
              <a:tailEnd/>
            </a:ln>
          </p:spPr>
          <p:txBody>
            <a:bodyPr wrap="none">
              <a:spAutoFit/>
            </a:bodyPr>
            <a:lstStyle/>
            <a:p>
              <a:r>
                <a:rPr lang="en-US" sz="1600" b="1" dirty="0"/>
                <a:t>F.V. &amp; T.V. of  a solid are given. Draw it’s isometric view.</a:t>
              </a:r>
            </a:p>
          </p:txBody>
        </p:sp>
      </p:grpSp>
      <p:cxnSp>
        <p:nvCxnSpPr>
          <p:cNvPr id="86" name="Straight Arrow Connector 85"/>
          <p:cNvCxnSpPr/>
          <p:nvPr/>
        </p:nvCxnSpPr>
        <p:spPr>
          <a:xfrm flipH="1" flipV="1">
            <a:off x="9067800" y="3962400"/>
            <a:ext cx="914400" cy="838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87" name="Picture 86" descr="A screenshot of a cell phone&#10;&#10;Description automatically generated">
            <a:extLst>
              <a:ext uri="{FF2B5EF4-FFF2-40B4-BE49-F238E27FC236}">
                <a16:creationId xmlns="" xmlns:a16="http://schemas.microsoft.com/office/drawing/2014/main" id="{4793A7F3-AFA0-4B27-9908-D41BB4C4B4DC}"/>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88" name="Picture 9" descr="A picture containing drawing&#10;&#10;Description automatically generated">
            <a:extLst>
              <a:ext uri="{FF2B5EF4-FFF2-40B4-BE49-F238E27FC236}">
                <a16:creationId xmlns="" xmlns:a16="http://schemas.microsoft.com/office/drawing/2014/main" id="{2E7B0F00-5F49-4301-A5DB-215FD1FF9F41}"/>
              </a:ext>
            </a:extLst>
          </p:cNvPr>
          <p:cNvPicPr>
            <a:picLocks noChangeAspect="1"/>
          </p:cNvPicPr>
          <p:nvPr/>
        </p:nvPicPr>
        <p:blipFill>
          <a:blip r:embed="rId3"/>
          <a:stretch>
            <a:fillRect/>
          </a:stretch>
        </p:blipFill>
        <p:spPr>
          <a:xfrm>
            <a:off x="66495" y="-2800"/>
            <a:ext cx="28575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2848"/>
                                        </p:tgtEl>
                                        <p:attrNameLst>
                                          <p:attrName>style.visibility</p:attrName>
                                        </p:attrNameLst>
                                      </p:cBhvr>
                                      <p:to>
                                        <p:strVal val="visible"/>
                                      </p:to>
                                    </p:set>
                                    <p:anim calcmode="lin" valueType="num">
                                      <p:cBhvr>
                                        <p:cTn id="13" dur="500" fill="hold"/>
                                        <p:tgtEl>
                                          <p:spTgt spid="32848"/>
                                        </p:tgtEl>
                                        <p:attrNameLst>
                                          <p:attrName>ppt_w</p:attrName>
                                        </p:attrNameLst>
                                      </p:cBhvr>
                                      <p:tavLst>
                                        <p:tav tm="0">
                                          <p:val>
                                            <p:fltVal val="0"/>
                                          </p:val>
                                        </p:tav>
                                        <p:tav tm="100000">
                                          <p:val>
                                            <p:strVal val="#ppt_w"/>
                                          </p:val>
                                        </p:tav>
                                      </p:tavLst>
                                    </p:anim>
                                    <p:anim calcmode="lin" valueType="num">
                                      <p:cBhvr>
                                        <p:cTn id="14" dur="500" fill="hold"/>
                                        <p:tgtEl>
                                          <p:spTgt spid="3284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4" fill="hold" grpId="0" nodeType="clickEffect">
                                  <p:stCondLst>
                                    <p:cond delay="0"/>
                                  </p:stCondLst>
                                  <p:childTnLst>
                                    <p:set>
                                      <p:cBhvr>
                                        <p:cTn id="18" dur="1" fill="hold">
                                          <p:stCondLst>
                                            <p:cond delay="0"/>
                                          </p:stCondLst>
                                        </p:cTn>
                                        <p:tgtEl>
                                          <p:spTgt spid="32773"/>
                                        </p:tgtEl>
                                        <p:attrNameLst>
                                          <p:attrName>style.visibility</p:attrName>
                                        </p:attrNameLst>
                                      </p:cBhvr>
                                      <p:to>
                                        <p:strVal val="visible"/>
                                      </p:to>
                                    </p:set>
                                    <p:anim calcmode="lin" valueType="num">
                                      <p:cBhvr>
                                        <p:cTn id="19" dur="500" fill="hold"/>
                                        <p:tgtEl>
                                          <p:spTgt spid="32773"/>
                                        </p:tgtEl>
                                        <p:attrNameLst>
                                          <p:attrName>ppt_x</p:attrName>
                                        </p:attrNameLst>
                                      </p:cBhvr>
                                      <p:tavLst>
                                        <p:tav tm="0">
                                          <p:val>
                                            <p:strVal val="#ppt_x"/>
                                          </p:val>
                                        </p:tav>
                                        <p:tav tm="100000">
                                          <p:val>
                                            <p:strVal val="#ppt_x"/>
                                          </p:val>
                                        </p:tav>
                                      </p:tavLst>
                                    </p:anim>
                                    <p:anim calcmode="lin" valueType="num">
                                      <p:cBhvr>
                                        <p:cTn id="20" dur="500" fill="hold"/>
                                        <p:tgtEl>
                                          <p:spTgt spid="32773"/>
                                        </p:tgtEl>
                                        <p:attrNameLst>
                                          <p:attrName>ppt_y</p:attrName>
                                        </p:attrNameLst>
                                      </p:cBhvr>
                                      <p:tavLst>
                                        <p:tav tm="0">
                                          <p:val>
                                            <p:strVal val="#ppt_y+#ppt_h/2"/>
                                          </p:val>
                                        </p:tav>
                                        <p:tav tm="100000">
                                          <p:val>
                                            <p:strVal val="#ppt_y"/>
                                          </p:val>
                                        </p:tav>
                                      </p:tavLst>
                                    </p:anim>
                                    <p:anim calcmode="lin" valueType="num">
                                      <p:cBhvr>
                                        <p:cTn id="21" dur="500" fill="hold"/>
                                        <p:tgtEl>
                                          <p:spTgt spid="32773"/>
                                        </p:tgtEl>
                                        <p:attrNameLst>
                                          <p:attrName>ppt_w</p:attrName>
                                        </p:attrNameLst>
                                      </p:cBhvr>
                                      <p:tavLst>
                                        <p:tav tm="0">
                                          <p:val>
                                            <p:strVal val="#ppt_w"/>
                                          </p:val>
                                        </p:tav>
                                        <p:tav tm="100000">
                                          <p:val>
                                            <p:strVal val="#ppt_w"/>
                                          </p:val>
                                        </p:tav>
                                      </p:tavLst>
                                    </p:anim>
                                    <p:anim calcmode="lin" valueType="num">
                                      <p:cBhvr>
                                        <p:cTn id="22" dur="500" fill="hold"/>
                                        <p:tgtEl>
                                          <p:spTgt spid="32773"/>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32" fill="hold" grpId="0" nodeType="clickEffect">
                                  <p:stCondLst>
                                    <p:cond delay="0"/>
                                  </p:stCondLst>
                                  <p:childTnLst>
                                    <p:set>
                                      <p:cBhvr>
                                        <p:cTn id="26" dur="1" fill="hold">
                                          <p:stCondLst>
                                            <p:cond delay="0"/>
                                          </p:stCondLst>
                                        </p:cTn>
                                        <p:tgtEl>
                                          <p:spTgt spid="32849"/>
                                        </p:tgtEl>
                                        <p:attrNameLst>
                                          <p:attrName>style.visibility</p:attrName>
                                        </p:attrNameLst>
                                      </p:cBhvr>
                                      <p:to>
                                        <p:strVal val="visible"/>
                                      </p:to>
                                    </p:set>
                                    <p:anim calcmode="lin" valueType="num">
                                      <p:cBhvr>
                                        <p:cTn id="27" dur="500" fill="hold"/>
                                        <p:tgtEl>
                                          <p:spTgt spid="32849"/>
                                        </p:tgtEl>
                                        <p:attrNameLst>
                                          <p:attrName>ppt_w</p:attrName>
                                        </p:attrNameLst>
                                      </p:cBhvr>
                                      <p:tavLst>
                                        <p:tav tm="0">
                                          <p:val>
                                            <p:strVal val="4*#ppt_w"/>
                                          </p:val>
                                        </p:tav>
                                        <p:tav tm="100000">
                                          <p:val>
                                            <p:strVal val="#ppt_w"/>
                                          </p:val>
                                        </p:tav>
                                      </p:tavLst>
                                    </p:anim>
                                    <p:anim calcmode="lin" valueType="num">
                                      <p:cBhvr>
                                        <p:cTn id="28" dur="500" fill="hold"/>
                                        <p:tgtEl>
                                          <p:spTgt spid="32849"/>
                                        </p:tgtEl>
                                        <p:attrNameLst>
                                          <p:attrName>ppt_h</p:attrName>
                                        </p:attrNameLst>
                                      </p:cBhvr>
                                      <p:tavLst>
                                        <p:tav tm="0">
                                          <p:val>
                                            <p:strVal val="4*#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grpId="0" nodeType="clickEffect">
                                  <p:stCondLst>
                                    <p:cond delay="0"/>
                                  </p:stCondLst>
                                  <p:childTnLst>
                                    <p:set>
                                      <p:cBhvr>
                                        <p:cTn id="32" dur="1" fill="hold">
                                          <p:stCondLst>
                                            <p:cond delay="0"/>
                                          </p:stCondLst>
                                        </p:cTn>
                                        <p:tgtEl>
                                          <p:spTgt spid="32774"/>
                                        </p:tgtEl>
                                        <p:attrNameLst>
                                          <p:attrName>style.visibility</p:attrName>
                                        </p:attrNameLst>
                                      </p:cBhvr>
                                      <p:to>
                                        <p:strVal val="visible"/>
                                      </p:to>
                                    </p:set>
                                    <p:animEffect transition="in" filter="strips(upRight)">
                                      <p:cBhvr>
                                        <p:cTn id="33" dur="500"/>
                                        <p:tgtEl>
                                          <p:spTgt spid="32774"/>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32775"/>
                                        </p:tgtEl>
                                        <p:attrNameLst>
                                          <p:attrName>style.visibility</p:attrName>
                                        </p:attrNameLst>
                                      </p:cBhvr>
                                      <p:to>
                                        <p:strVal val="visible"/>
                                      </p:to>
                                    </p:set>
                                    <p:animEffect transition="in" filter="strips(upRight)">
                                      <p:cBhvr>
                                        <p:cTn id="38" dur="500"/>
                                        <p:tgtEl>
                                          <p:spTgt spid="32775"/>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9" fill="hold" grpId="0" nodeType="clickEffect">
                                  <p:stCondLst>
                                    <p:cond delay="0"/>
                                  </p:stCondLst>
                                  <p:childTnLst>
                                    <p:set>
                                      <p:cBhvr>
                                        <p:cTn id="42" dur="1" fill="hold">
                                          <p:stCondLst>
                                            <p:cond delay="0"/>
                                          </p:stCondLst>
                                        </p:cTn>
                                        <p:tgtEl>
                                          <p:spTgt spid="32776"/>
                                        </p:tgtEl>
                                        <p:attrNameLst>
                                          <p:attrName>style.visibility</p:attrName>
                                        </p:attrNameLst>
                                      </p:cBhvr>
                                      <p:to>
                                        <p:strVal val="visible"/>
                                      </p:to>
                                    </p:set>
                                    <p:animEffect transition="in" filter="strips(upLeft)">
                                      <p:cBhvr>
                                        <p:cTn id="43" dur="500"/>
                                        <p:tgtEl>
                                          <p:spTgt spid="32776"/>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9" fill="hold" grpId="0" nodeType="clickEffect">
                                  <p:stCondLst>
                                    <p:cond delay="0"/>
                                  </p:stCondLst>
                                  <p:childTnLst>
                                    <p:set>
                                      <p:cBhvr>
                                        <p:cTn id="47" dur="1" fill="hold">
                                          <p:stCondLst>
                                            <p:cond delay="0"/>
                                          </p:stCondLst>
                                        </p:cTn>
                                        <p:tgtEl>
                                          <p:spTgt spid="32777"/>
                                        </p:tgtEl>
                                        <p:attrNameLst>
                                          <p:attrName>style.visibility</p:attrName>
                                        </p:attrNameLst>
                                      </p:cBhvr>
                                      <p:to>
                                        <p:strVal val="visible"/>
                                      </p:to>
                                    </p:set>
                                    <p:animEffect transition="in" filter="strips(upLeft)">
                                      <p:cBhvr>
                                        <p:cTn id="48" dur="500"/>
                                        <p:tgtEl>
                                          <p:spTgt spid="32777"/>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4" fill="hold" grpId="0" nodeType="clickEffect">
                                  <p:stCondLst>
                                    <p:cond delay="0"/>
                                  </p:stCondLst>
                                  <p:childTnLst>
                                    <p:set>
                                      <p:cBhvr>
                                        <p:cTn id="52" dur="1" fill="hold">
                                          <p:stCondLst>
                                            <p:cond delay="0"/>
                                          </p:stCondLst>
                                        </p:cTn>
                                        <p:tgtEl>
                                          <p:spTgt spid="32779"/>
                                        </p:tgtEl>
                                        <p:attrNameLst>
                                          <p:attrName>style.visibility</p:attrName>
                                        </p:attrNameLst>
                                      </p:cBhvr>
                                      <p:to>
                                        <p:strVal val="visible"/>
                                      </p:to>
                                    </p:set>
                                    <p:anim calcmode="lin" valueType="num">
                                      <p:cBhvr>
                                        <p:cTn id="53" dur="500" fill="hold"/>
                                        <p:tgtEl>
                                          <p:spTgt spid="32779"/>
                                        </p:tgtEl>
                                        <p:attrNameLst>
                                          <p:attrName>ppt_x</p:attrName>
                                        </p:attrNameLst>
                                      </p:cBhvr>
                                      <p:tavLst>
                                        <p:tav tm="0">
                                          <p:val>
                                            <p:strVal val="#ppt_x"/>
                                          </p:val>
                                        </p:tav>
                                        <p:tav tm="100000">
                                          <p:val>
                                            <p:strVal val="#ppt_x"/>
                                          </p:val>
                                        </p:tav>
                                      </p:tavLst>
                                    </p:anim>
                                    <p:anim calcmode="lin" valueType="num">
                                      <p:cBhvr>
                                        <p:cTn id="54" dur="500" fill="hold"/>
                                        <p:tgtEl>
                                          <p:spTgt spid="32779"/>
                                        </p:tgtEl>
                                        <p:attrNameLst>
                                          <p:attrName>ppt_y</p:attrName>
                                        </p:attrNameLst>
                                      </p:cBhvr>
                                      <p:tavLst>
                                        <p:tav tm="0">
                                          <p:val>
                                            <p:strVal val="#ppt_y+#ppt_h/2"/>
                                          </p:val>
                                        </p:tav>
                                        <p:tav tm="100000">
                                          <p:val>
                                            <p:strVal val="#ppt_y"/>
                                          </p:val>
                                        </p:tav>
                                      </p:tavLst>
                                    </p:anim>
                                    <p:anim calcmode="lin" valueType="num">
                                      <p:cBhvr>
                                        <p:cTn id="55" dur="500" fill="hold"/>
                                        <p:tgtEl>
                                          <p:spTgt spid="32779"/>
                                        </p:tgtEl>
                                        <p:attrNameLst>
                                          <p:attrName>ppt_w</p:attrName>
                                        </p:attrNameLst>
                                      </p:cBhvr>
                                      <p:tavLst>
                                        <p:tav tm="0">
                                          <p:val>
                                            <p:strVal val="#ppt_w"/>
                                          </p:val>
                                        </p:tav>
                                        <p:tav tm="100000">
                                          <p:val>
                                            <p:strVal val="#ppt_w"/>
                                          </p:val>
                                        </p:tav>
                                      </p:tavLst>
                                    </p:anim>
                                    <p:anim calcmode="lin" valueType="num">
                                      <p:cBhvr>
                                        <p:cTn id="56" dur="500" fill="hold"/>
                                        <p:tgtEl>
                                          <p:spTgt spid="32779"/>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8" presetClass="entr" presetSubtype="9" fill="hold" grpId="0" nodeType="clickEffect">
                                  <p:stCondLst>
                                    <p:cond delay="0"/>
                                  </p:stCondLst>
                                  <p:childTnLst>
                                    <p:set>
                                      <p:cBhvr>
                                        <p:cTn id="60" dur="1" fill="hold">
                                          <p:stCondLst>
                                            <p:cond delay="0"/>
                                          </p:stCondLst>
                                        </p:cTn>
                                        <p:tgtEl>
                                          <p:spTgt spid="32778"/>
                                        </p:tgtEl>
                                        <p:attrNameLst>
                                          <p:attrName>style.visibility</p:attrName>
                                        </p:attrNameLst>
                                      </p:cBhvr>
                                      <p:to>
                                        <p:strVal val="visible"/>
                                      </p:to>
                                    </p:set>
                                    <p:animEffect transition="in" filter="strips(upLeft)">
                                      <p:cBhvr>
                                        <p:cTn id="61" dur="500"/>
                                        <p:tgtEl>
                                          <p:spTgt spid="32778"/>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12" fill="hold" grpId="0" nodeType="clickEffect">
                                  <p:stCondLst>
                                    <p:cond delay="0"/>
                                  </p:stCondLst>
                                  <p:childTnLst>
                                    <p:set>
                                      <p:cBhvr>
                                        <p:cTn id="65" dur="1" fill="hold">
                                          <p:stCondLst>
                                            <p:cond delay="0"/>
                                          </p:stCondLst>
                                        </p:cTn>
                                        <p:tgtEl>
                                          <p:spTgt spid="32780"/>
                                        </p:tgtEl>
                                        <p:attrNameLst>
                                          <p:attrName>style.visibility</p:attrName>
                                        </p:attrNameLst>
                                      </p:cBhvr>
                                      <p:to>
                                        <p:strVal val="visible"/>
                                      </p:to>
                                    </p:set>
                                    <p:animEffect transition="in" filter="strips(downLeft)">
                                      <p:cBhvr>
                                        <p:cTn id="66" dur="500"/>
                                        <p:tgtEl>
                                          <p:spTgt spid="32780"/>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1" fill="hold" grpId="0" nodeType="clickEffect">
                                  <p:stCondLst>
                                    <p:cond delay="0"/>
                                  </p:stCondLst>
                                  <p:childTnLst>
                                    <p:set>
                                      <p:cBhvr>
                                        <p:cTn id="70" dur="1" fill="hold">
                                          <p:stCondLst>
                                            <p:cond delay="0"/>
                                          </p:stCondLst>
                                        </p:cTn>
                                        <p:tgtEl>
                                          <p:spTgt spid="32781"/>
                                        </p:tgtEl>
                                        <p:attrNameLst>
                                          <p:attrName>style.visibility</p:attrName>
                                        </p:attrNameLst>
                                      </p:cBhvr>
                                      <p:to>
                                        <p:strVal val="visible"/>
                                      </p:to>
                                    </p:set>
                                    <p:anim calcmode="lin" valueType="num">
                                      <p:cBhvr>
                                        <p:cTn id="71" dur="500" fill="hold"/>
                                        <p:tgtEl>
                                          <p:spTgt spid="32781"/>
                                        </p:tgtEl>
                                        <p:attrNameLst>
                                          <p:attrName>ppt_x</p:attrName>
                                        </p:attrNameLst>
                                      </p:cBhvr>
                                      <p:tavLst>
                                        <p:tav tm="0">
                                          <p:val>
                                            <p:strVal val="#ppt_x"/>
                                          </p:val>
                                        </p:tav>
                                        <p:tav tm="100000">
                                          <p:val>
                                            <p:strVal val="#ppt_x"/>
                                          </p:val>
                                        </p:tav>
                                      </p:tavLst>
                                    </p:anim>
                                    <p:anim calcmode="lin" valueType="num">
                                      <p:cBhvr>
                                        <p:cTn id="72" dur="500" fill="hold"/>
                                        <p:tgtEl>
                                          <p:spTgt spid="32781"/>
                                        </p:tgtEl>
                                        <p:attrNameLst>
                                          <p:attrName>ppt_y</p:attrName>
                                        </p:attrNameLst>
                                      </p:cBhvr>
                                      <p:tavLst>
                                        <p:tav tm="0">
                                          <p:val>
                                            <p:strVal val="#ppt_y-#ppt_h/2"/>
                                          </p:val>
                                        </p:tav>
                                        <p:tav tm="100000">
                                          <p:val>
                                            <p:strVal val="#ppt_y"/>
                                          </p:val>
                                        </p:tav>
                                      </p:tavLst>
                                    </p:anim>
                                    <p:anim calcmode="lin" valueType="num">
                                      <p:cBhvr>
                                        <p:cTn id="73" dur="500" fill="hold"/>
                                        <p:tgtEl>
                                          <p:spTgt spid="32781"/>
                                        </p:tgtEl>
                                        <p:attrNameLst>
                                          <p:attrName>ppt_w</p:attrName>
                                        </p:attrNameLst>
                                      </p:cBhvr>
                                      <p:tavLst>
                                        <p:tav tm="0">
                                          <p:val>
                                            <p:strVal val="#ppt_w"/>
                                          </p:val>
                                        </p:tav>
                                        <p:tav tm="100000">
                                          <p:val>
                                            <p:strVal val="#ppt_w"/>
                                          </p:val>
                                        </p:tav>
                                      </p:tavLst>
                                    </p:anim>
                                    <p:anim calcmode="lin" valueType="num">
                                      <p:cBhvr>
                                        <p:cTn id="74" dur="500" fill="hold"/>
                                        <p:tgtEl>
                                          <p:spTgt spid="32781"/>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32782"/>
                                        </p:tgtEl>
                                        <p:attrNameLst>
                                          <p:attrName>style.visibility</p:attrName>
                                        </p:attrNameLst>
                                      </p:cBhvr>
                                      <p:to>
                                        <p:strVal val="visible"/>
                                      </p:to>
                                    </p:set>
                                    <p:anim calcmode="lin" valueType="num">
                                      <p:cBhvr>
                                        <p:cTn id="79" dur="500" fill="hold"/>
                                        <p:tgtEl>
                                          <p:spTgt spid="32782"/>
                                        </p:tgtEl>
                                        <p:attrNameLst>
                                          <p:attrName>ppt_w</p:attrName>
                                        </p:attrNameLst>
                                      </p:cBhvr>
                                      <p:tavLst>
                                        <p:tav tm="0">
                                          <p:val>
                                            <p:fltVal val="0"/>
                                          </p:val>
                                        </p:tav>
                                        <p:tav tm="100000">
                                          <p:val>
                                            <p:strVal val="#ppt_w"/>
                                          </p:val>
                                        </p:tav>
                                      </p:tavLst>
                                    </p:anim>
                                    <p:anim calcmode="lin" valueType="num">
                                      <p:cBhvr>
                                        <p:cTn id="80" dur="500" fill="hold"/>
                                        <p:tgtEl>
                                          <p:spTgt spid="32782"/>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7" presetClass="entr" presetSubtype="4" fill="hold" grpId="0" nodeType="clickEffect">
                                  <p:stCondLst>
                                    <p:cond delay="0"/>
                                  </p:stCondLst>
                                  <p:childTnLst>
                                    <p:set>
                                      <p:cBhvr>
                                        <p:cTn id="84" dur="1" fill="hold">
                                          <p:stCondLst>
                                            <p:cond delay="0"/>
                                          </p:stCondLst>
                                        </p:cTn>
                                        <p:tgtEl>
                                          <p:spTgt spid="32783"/>
                                        </p:tgtEl>
                                        <p:attrNameLst>
                                          <p:attrName>style.visibility</p:attrName>
                                        </p:attrNameLst>
                                      </p:cBhvr>
                                      <p:to>
                                        <p:strVal val="visible"/>
                                      </p:to>
                                    </p:set>
                                    <p:anim calcmode="lin" valueType="num">
                                      <p:cBhvr>
                                        <p:cTn id="85" dur="500" fill="hold"/>
                                        <p:tgtEl>
                                          <p:spTgt spid="32783"/>
                                        </p:tgtEl>
                                        <p:attrNameLst>
                                          <p:attrName>ppt_x</p:attrName>
                                        </p:attrNameLst>
                                      </p:cBhvr>
                                      <p:tavLst>
                                        <p:tav tm="0">
                                          <p:val>
                                            <p:strVal val="#ppt_x"/>
                                          </p:val>
                                        </p:tav>
                                        <p:tav tm="100000">
                                          <p:val>
                                            <p:strVal val="#ppt_x"/>
                                          </p:val>
                                        </p:tav>
                                      </p:tavLst>
                                    </p:anim>
                                    <p:anim calcmode="lin" valueType="num">
                                      <p:cBhvr>
                                        <p:cTn id="86" dur="500" fill="hold"/>
                                        <p:tgtEl>
                                          <p:spTgt spid="32783"/>
                                        </p:tgtEl>
                                        <p:attrNameLst>
                                          <p:attrName>ppt_y</p:attrName>
                                        </p:attrNameLst>
                                      </p:cBhvr>
                                      <p:tavLst>
                                        <p:tav tm="0">
                                          <p:val>
                                            <p:strVal val="#ppt_y+#ppt_h/2"/>
                                          </p:val>
                                        </p:tav>
                                        <p:tav tm="100000">
                                          <p:val>
                                            <p:strVal val="#ppt_y"/>
                                          </p:val>
                                        </p:tav>
                                      </p:tavLst>
                                    </p:anim>
                                    <p:anim calcmode="lin" valueType="num">
                                      <p:cBhvr>
                                        <p:cTn id="87" dur="500" fill="hold"/>
                                        <p:tgtEl>
                                          <p:spTgt spid="32783"/>
                                        </p:tgtEl>
                                        <p:attrNameLst>
                                          <p:attrName>ppt_w</p:attrName>
                                        </p:attrNameLst>
                                      </p:cBhvr>
                                      <p:tavLst>
                                        <p:tav tm="0">
                                          <p:val>
                                            <p:strVal val="#ppt_w"/>
                                          </p:val>
                                        </p:tav>
                                        <p:tav tm="100000">
                                          <p:val>
                                            <p:strVal val="#ppt_w"/>
                                          </p:val>
                                        </p:tav>
                                      </p:tavLst>
                                    </p:anim>
                                    <p:anim calcmode="lin" valueType="num">
                                      <p:cBhvr>
                                        <p:cTn id="88" dur="500" fill="hold"/>
                                        <p:tgtEl>
                                          <p:spTgt spid="32783"/>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7" presetClass="entr" presetSubtype="4" fill="hold" grpId="0" nodeType="clickEffect">
                                  <p:stCondLst>
                                    <p:cond delay="0"/>
                                  </p:stCondLst>
                                  <p:childTnLst>
                                    <p:set>
                                      <p:cBhvr>
                                        <p:cTn id="92" dur="1" fill="hold">
                                          <p:stCondLst>
                                            <p:cond delay="0"/>
                                          </p:stCondLst>
                                        </p:cTn>
                                        <p:tgtEl>
                                          <p:spTgt spid="32784"/>
                                        </p:tgtEl>
                                        <p:attrNameLst>
                                          <p:attrName>style.visibility</p:attrName>
                                        </p:attrNameLst>
                                      </p:cBhvr>
                                      <p:to>
                                        <p:strVal val="visible"/>
                                      </p:to>
                                    </p:set>
                                    <p:anim calcmode="lin" valueType="num">
                                      <p:cBhvr>
                                        <p:cTn id="93" dur="500" fill="hold"/>
                                        <p:tgtEl>
                                          <p:spTgt spid="32784"/>
                                        </p:tgtEl>
                                        <p:attrNameLst>
                                          <p:attrName>ppt_x</p:attrName>
                                        </p:attrNameLst>
                                      </p:cBhvr>
                                      <p:tavLst>
                                        <p:tav tm="0">
                                          <p:val>
                                            <p:strVal val="#ppt_x"/>
                                          </p:val>
                                        </p:tav>
                                        <p:tav tm="100000">
                                          <p:val>
                                            <p:strVal val="#ppt_x"/>
                                          </p:val>
                                        </p:tav>
                                      </p:tavLst>
                                    </p:anim>
                                    <p:anim calcmode="lin" valueType="num">
                                      <p:cBhvr>
                                        <p:cTn id="94" dur="500" fill="hold"/>
                                        <p:tgtEl>
                                          <p:spTgt spid="32784"/>
                                        </p:tgtEl>
                                        <p:attrNameLst>
                                          <p:attrName>ppt_y</p:attrName>
                                        </p:attrNameLst>
                                      </p:cBhvr>
                                      <p:tavLst>
                                        <p:tav tm="0">
                                          <p:val>
                                            <p:strVal val="#ppt_y+#ppt_h/2"/>
                                          </p:val>
                                        </p:tav>
                                        <p:tav tm="100000">
                                          <p:val>
                                            <p:strVal val="#ppt_y"/>
                                          </p:val>
                                        </p:tav>
                                      </p:tavLst>
                                    </p:anim>
                                    <p:anim calcmode="lin" valueType="num">
                                      <p:cBhvr>
                                        <p:cTn id="95" dur="500" fill="hold"/>
                                        <p:tgtEl>
                                          <p:spTgt spid="32784"/>
                                        </p:tgtEl>
                                        <p:attrNameLst>
                                          <p:attrName>ppt_w</p:attrName>
                                        </p:attrNameLst>
                                      </p:cBhvr>
                                      <p:tavLst>
                                        <p:tav tm="0">
                                          <p:val>
                                            <p:strVal val="#ppt_w"/>
                                          </p:val>
                                        </p:tav>
                                        <p:tav tm="100000">
                                          <p:val>
                                            <p:strVal val="#ppt_w"/>
                                          </p:val>
                                        </p:tav>
                                      </p:tavLst>
                                    </p:anim>
                                    <p:anim calcmode="lin" valueType="num">
                                      <p:cBhvr>
                                        <p:cTn id="96" dur="500" fill="hold"/>
                                        <p:tgtEl>
                                          <p:spTgt spid="32784"/>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7" presetClass="entr" presetSubtype="4" fill="hold" grpId="0" nodeType="clickEffect">
                                  <p:stCondLst>
                                    <p:cond delay="0"/>
                                  </p:stCondLst>
                                  <p:childTnLst>
                                    <p:set>
                                      <p:cBhvr>
                                        <p:cTn id="100" dur="1" fill="hold">
                                          <p:stCondLst>
                                            <p:cond delay="0"/>
                                          </p:stCondLst>
                                        </p:cTn>
                                        <p:tgtEl>
                                          <p:spTgt spid="32785"/>
                                        </p:tgtEl>
                                        <p:attrNameLst>
                                          <p:attrName>style.visibility</p:attrName>
                                        </p:attrNameLst>
                                      </p:cBhvr>
                                      <p:to>
                                        <p:strVal val="visible"/>
                                      </p:to>
                                    </p:set>
                                    <p:anim calcmode="lin" valueType="num">
                                      <p:cBhvr>
                                        <p:cTn id="101" dur="500" fill="hold"/>
                                        <p:tgtEl>
                                          <p:spTgt spid="32785"/>
                                        </p:tgtEl>
                                        <p:attrNameLst>
                                          <p:attrName>ppt_x</p:attrName>
                                        </p:attrNameLst>
                                      </p:cBhvr>
                                      <p:tavLst>
                                        <p:tav tm="0">
                                          <p:val>
                                            <p:strVal val="#ppt_x"/>
                                          </p:val>
                                        </p:tav>
                                        <p:tav tm="100000">
                                          <p:val>
                                            <p:strVal val="#ppt_x"/>
                                          </p:val>
                                        </p:tav>
                                      </p:tavLst>
                                    </p:anim>
                                    <p:anim calcmode="lin" valueType="num">
                                      <p:cBhvr>
                                        <p:cTn id="102" dur="500" fill="hold"/>
                                        <p:tgtEl>
                                          <p:spTgt spid="32785"/>
                                        </p:tgtEl>
                                        <p:attrNameLst>
                                          <p:attrName>ppt_y</p:attrName>
                                        </p:attrNameLst>
                                      </p:cBhvr>
                                      <p:tavLst>
                                        <p:tav tm="0">
                                          <p:val>
                                            <p:strVal val="#ppt_y+#ppt_h/2"/>
                                          </p:val>
                                        </p:tav>
                                        <p:tav tm="100000">
                                          <p:val>
                                            <p:strVal val="#ppt_y"/>
                                          </p:val>
                                        </p:tav>
                                      </p:tavLst>
                                    </p:anim>
                                    <p:anim calcmode="lin" valueType="num">
                                      <p:cBhvr>
                                        <p:cTn id="103" dur="500" fill="hold"/>
                                        <p:tgtEl>
                                          <p:spTgt spid="32785"/>
                                        </p:tgtEl>
                                        <p:attrNameLst>
                                          <p:attrName>ppt_w</p:attrName>
                                        </p:attrNameLst>
                                      </p:cBhvr>
                                      <p:tavLst>
                                        <p:tav tm="0">
                                          <p:val>
                                            <p:strVal val="#ppt_w"/>
                                          </p:val>
                                        </p:tav>
                                        <p:tav tm="100000">
                                          <p:val>
                                            <p:strVal val="#ppt_w"/>
                                          </p:val>
                                        </p:tav>
                                      </p:tavLst>
                                    </p:anim>
                                    <p:anim calcmode="lin" valueType="num">
                                      <p:cBhvr>
                                        <p:cTn id="104" dur="500" fill="hold"/>
                                        <p:tgtEl>
                                          <p:spTgt spid="32785"/>
                                        </p:tgtEl>
                                        <p:attrNameLst>
                                          <p:attrName>ppt_h</p:attrName>
                                        </p:attrNameLst>
                                      </p:cBhvr>
                                      <p:tavLst>
                                        <p:tav tm="0">
                                          <p:val>
                                            <p:fltVal val="0"/>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3" presetClass="entr" presetSubtype="16" fill="hold" grpId="0" nodeType="clickEffect">
                                  <p:stCondLst>
                                    <p:cond delay="0"/>
                                  </p:stCondLst>
                                  <p:childTnLst>
                                    <p:set>
                                      <p:cBhvr>
                                        <p:cTn id="108" dur="1" fill="hold">
                                          <p:stCondLst>
                                            <p:cond delay="0"/>
                                          </p:stCondLst>
                                        </p:cTn>
                                        <p:tgtEl>
                                          <p:spTgt spid="32786"/>
                                        </p:tgtEl>
                                        <p:attrNameLst>
                                          <p:attrName>style.visibility</p:attrName>
                                        </p:attrNameLst>
                                      </p:cBhvr>
                                      <p:to>
                                        <p:strVal val="visible"/>
                                      </p:to>
                                    </p:set>
                                    <p:anim calcmode="lin" valueType="num">
                                      <p:cBhvr>
                                        <p:cTn id="109" dur="500" fill="hold"/>
                                        <p:tgtEl>
                                          <p:spTgt spid="32786"/>
                                        </p:tgtEl>
                                        <p:attrNameLst>
                                          <p:attrName>ppt_w</p:attrName>
                                        </p:attrNameLst>
                                      </p:cBhvr>
                                      <p:tavLst>
                                        <p:tav tm="0">
                                          <p:val>
                                            <p:fltVal val="0"/>
                                          </p:val>
                                        </p:tav>
                                        <p:tav tm="100000">
                                          <p:val>
                                            <p:strVal val="#ppt_w"/>
                                          </p:val>
                                        </p:tav>
                                      </p:tavLst>
                                    </p:anim>
                                    <p:anim calcmode="lin" valueType="num">
                                      <p:cBhvr>
                                        <p:cTn id="110" dur="500" fill="hold"/>
                                        <p:tgtEl>
                                          <p:spTgt spid="32786"/>
                                        </p:tgtEl>
                                        <p:attrNameLst>
                                          <p:attrName>ppt_h</p:attrName>
                                        </p:attrNameLst>
                                      </p:cBhvr>
                                      <p:tavLst>
                                        <p:tav tm="0">
                                          <p:val>
                                            <p:fltVal val="0"/>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23" presetClass="entr" presetSubtype="16" fill="hold" grpId="0" nodeType="clickEffect">
                                  <p:stCondLst>
                                    <p:cond delay="0"/>
                                  </p:stCondLst>
                                  <p:childTnLst>
                                    <p:set>
                                      <p:cBhvr>
                                        <p:cTn id="114" dur="1" fill="hold">
                                          <p:stCondLst>
                                            <p:cond delay="0"/>
                                          </p:stCondLst>
                                        </p:cTn>
                                        <p:tgtEl>
                                          <p:spTgt spid="32787"/>
                                        </p:tgtEl>
                                        <p:attrNameLst>
                                          <p:attrName>style.visibility</p:attrName>
                                        </p:attrNameLst>
                                      </p:cBhvr>
                                      <p:to>
                                        <p:strVal val="visible"/>
                                      </p:to>
                                    </p:set>
                                    <p:anim calcmode="lin" valueType="num">
                                      <p:cBhvr>
                                        <p:cTn id="115" dur="500" fill="hold"/>
                                        <p:tgtEl>
                                          <p:spTgt spid="32787"/>
                                        </p:tgtEl>
                                        <p:attrNameLst>
                                          <p:attrName>ppt_w</p:attrName>
                                        </p:attrNameLst>
                                      </p:cBhvr>
                                      <p:tavLst>
                                        <p:tav tm="0">
                                          <p:val>
                                            <p:fltVal val="0"/>
                                          </p:val>
                                        </p:tav>
                                        <p:tav tm="100000">
                                          <p:val>
                                            <p:strVal val="#ppt_w"/>
                                          </p:val>
                                        </p:tav>
                                      </p:tavLst>
                                    </p:anim>
                                    <p:anim calcmode="lin" valueType="num">
                                      <p:cBhvr>
                                        <p:cTn id="116" dur="500" fill="hold"/>
                                        <p:tgtEl>
                                          <p:spTgt spid="32787"/>
                                        </p:tgtEl>
                                        <p:attrNameLst>
                                          <p:attrName>ppt_h</p:attrName>
                                        </p:attrNameLst>
                                      </p:cBhvr>
                                      <p:tavLst>
                                        <p:tav tm="0">
                                          <p:val>
                                            <p:fltVal val="0"/>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3" presetClass="entr" presetSubtype="16" fill="hold" grpId="0" nodeType="clickEffect">
                                  <p:stCondLst>
                                    <p:cond delay="0"/>
                                  </p:stCondLst>
                                  <p:childTnLst>
                                    <p:set>
                                      <p:cBhvr>
                                        <p:cTn id="120" dur="1" fill="hold">
                                          <p:stCondLst>
                                            <p:cond delay="0"/>
                                          </p:stCondLst>
                                        </p:cTn>
                                        <p:tgtEl>
                                          <p:spTgt spid="32788"/>
                                        </p:tgtEl>
                                        <p:attrNameLst>
                                          <p:attrName>style.visibility</p:attrName>
                                        </p:attrNameLst>
                                      </p:cBhvr>
                                      <p:to>
                                        <p:strVal val="visible"/>
                                      </p:to>
                                    </p:set>
                                    <p:anim calcmode="lin" valueType="num">
                                      <p:cBhvr>
                                        <p:cTn id="121" dur="500" fill="hold"/>
                                        <p:tgtEl>
                                          <p:spTgt spid="32788"/>
                                        </p:tgtEl>
                                        <p:attrNameLst>
                                          <p:attrName>ppt_w</p:attrName>
                                        </p:attrNameLst>
                                      </p:cBhvr>
                                      <p:tavLst>
                                        <p:tav tm="0">
                                          <p:val>
                                            <p:fltVal val="0"/>
                                          </p:val>
                                        </p:tav>
                                        <p:tav tm="100000">
                                          <p:val>
                                            <p:strVal val="#ppt_w"/>
                                          </p:val>
                                        </p:tav>
                                      </p:tavLst>
                                    </p:anim>
                                    <p:anim calcmode="lin" valueType="num">
                                      <p:cBhvr>
                                        <p:cTn id="122" dur="500" fill="hold"/>
                                        <p:tgtEl>
                                          <p:spTgt spid="32788"/>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2789"/>
                                        </p:tgtEl>
                                        <p:attrNameLst>
                                          <p:attrName>style.visibility</p:attrName>
                                        </p:attrNameLst>
                                      </p:cBhvr>
                                      <p:to>
                                        <p:strVal val="visible"/>
                                      </p:to>
                                    </p:set>
                                    <p:anim calcmode="lin" valueType="num">
                                      <p:cBhvr additive="base">
                                        <p:cTn id="127" dur="500" fill="hold"/>
                                        <p:tgtEl>
                                          <p:spTgt spid="32789"/>
                                        </p:tgtEl>
                                        <p:attrNameLst>
                                          <p:attrName>ppt_x</p:attrName>
                                        </p:attrNameLst>
                                      </p:cBhvr>
                                      <p:tavLst>
                                        <p:tav tm="0">
                                          <p:val>
                                            <p:strVal val="0-#ppt_w/2"/>
                                          </p:val>
                                        </p:tav>
                                        <p:tav tm="100000">
                                          <p:val>
                                            <p:strVal val="#ppt_x"/>
                                          </p:val>
                                        </p:tav>
                                      </p:tavLst>
                                    </p:anim>
                                    <p:anim calcmode="lin" valueType="num">
                                      <p:cBhvr additive="base">
                                        <p:cTn id="128" dur="500" fill="hold"/>
                                        <p:tgtEl>
                                          <p:spTgt spid="3278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4" fill="hold" grpId="0" nodeType="clickEffect">
                                  <p:stCondLst>
                                    <p:cond delay="0"/>
                                  </p:stCondLst>
                                  <p:childTnLst>
                                    <p:set>
                                      <p:cBhvr>
                                        <p:cTn id="132" dur="1" fill="hold">
                                          <p:stCondLst>
                                            <p:cond delay="0"/>
                                          </p:stCondLst>
                                        </p:cTn>
                                        <p:tgtEl>
                                          <p:spTgt spid="32790"/>
                                        </p:tgtEl>
                                        <p:attrNameLst>
                                          <p:attrName>style.visibility</p:attrName>
                                        </p:attrNameLst>
                                      </p:cBhvr>
                                      <p:to>
                                        <p:strVal val="visible"/>
                                      </p:to>
                                    </p:set>
                                    <p:anim calcmode="lin" valueType="num">
                                      <p:cBhvr>
                                        <p:cTn id="133" dur="500" fill="hold"/>
                                        <p:tgtEl>
                                          <p:spTgt spid="32790"/>
                                        </p:tgtEl>
                                        <p:attrNameLst>
                                          <p:attrName>ppt_x</p:attrName>
                                        </p:attrNameLst>
                                      </p:cBhvr>
                                      <p:tavLst>
                                        <p:tav tm="0">
                                          <p:val>
                                            <p:strVal val="#ppt_x"/>
                                          </p:val>
                                        </p:tav>
                                        <p:tav tm="100000">
                                          <p:val>
                                            <p:strVal val="#ppt_x"/>
                                          </p:val>
                                        </p:tav>
                                      </p:tavLst>
                                    </p:anim>
                                    <p:anim calcmode="lin" valueType="num">
                                      <p:cBhvr>
                                        <p:cTn id="134" dur="500" fill="hold"/>
                                        <p:tgtEl>
                                          <p:spTgt spid="32790"/>
                                        </p:tgtEl>
                                        <p:attrNameLst>
                                          <p:attrName>ppt_y</p:attrName>
                                        </p:attrNameLst>
                                      </p:cBhvr>
                                      <p:tavLst>
                                        <p:tav tm="0">
                                          <p:val>
                                            <p:strVal val="#ppt_y+#ppt_h/2"/>
                                          </p:val>
                                        </p:tav>
                                        <p:tav tm="100000">
                                          <p:val>
                                            <p:strVal val="#ppt_y"/>
                                          </p:val>
                                        </p:tav>
                                      </p:tavLst>
                                    </p:anim>
                                    <p:anim calcmode="lin" valueType="num">
                                      <p:cBhvr>
                                        <p:cTn id="135" dur="500" fill="hold"/>
                                        <p:tgtEl>
                                          <p:spTgt spid="32790"/>
                                        </p:tgtEl>
                                        <p:attrNameLst>
                                          <p:attrName>ppt_w</p:attrName>
                                        </p:attrNameLst>
                                      </p:cBhvr>
                                      <p:tavLst>
                                        <p:tav tm="0">
                                          <p:val>
                                            <p:strVal val="#ppt_w"/>
                                          </p:val>
                                        </p:tav>
                                        <p:tav tm="100000">
                                          <p:val>
                                            <p:strVal val="#ppt_w"/>
                                          </p:val>
                                        </p:tav>
                                      </p:tavLst>
                                    </p:anim>
                                    <p:anim calcmode="lin" valueType="num">
                                      <p:cBhvr>
                                        <p:cTn id="136" dur="500" fill="hold"/>
                                        <p:tgtEl>
                                          <p:spTgt spid="32790"/>
                                        </p:tgtEl>
                                        <p:attrNameLst>
                                          <p:attrName>ppt_h</p:attrName>
                                        </p:attrNameLst>
                                      </p:cBhvr>
                                      <p:tavLst>
                                        <p:tav tm="0">
                                          <p:val>
                                            <p:fltVal val="0"/>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8" fill="hold" grpId="0" nodeType="clickEffect">
                                  <p:stCondLst>
                                    <p:cond delay="0"/>
                                  </p:stCondLst>
                                  <p:childTnLst>
                                    <p:set>
                                      <p:cBhvr>
                                        <p:cTn id="140" dur="1" fill="hold">
                                          <p:stCondLst>
                                            <p:cond delay="0"/>
                                          </p:stCondLst>
                                        </p:cTn>
                                        <p:tgtEl>
                                          <p:spTgt spid="32796"/>
                                        </p:tgtEl>
                                        <p:attrNameLst>
                                          <p:attrName>style.visibility</p:attrName>
                                        </p:attrNameLst>
                                      </p:cBhvr>
                                      <p:to>
                                        <p:strVal val="visible"/>
                                      </p:to>
                                    </p:set>
                                    <p:anim calcmode="lin" valueType="num">
                                      <p:cBhvr additive="base">
                                        <p:cTn id="141" dur="500" fill="hold"/>
                                        <p:tgtEl>
                                          <p:spTgt spid="32796"/>
                                        </p:tgtEl>
                                        <p:attrNameLst>
                                          <p:attrName>ppt_x</p:attrName>
                                        </p:attrNameLst>
                                      </p:cBhvr>
                                      <p:tavLst>
                                        <p:tav tm="0">
                                          <p:val>
                                            <p:strVal val="0-#ppt_w/2"/>
                                          </p:val>
                                        </p:tav>
                                        <p:tav tm="100000">
                                          <p:val>
                                            <p:strVal val="#ppt_x"/>
                                          </p:val>
                                        </p:tav>
                                      </p:tavLst>
                                    </p:anim>
                                    <p:anim calcmode="lin" valueType="num">
                                      <p:cBhvr additive="base">
                                        <p:cTn id="142" dur="500" fill="hold"/>
                                        <p:tgtEl>
                                          <p:spTgt spid="32796"/>
                                        </p:tgtEl>
                                        <p:attrNameLst>
                                          <p:attrName>ppt_y</p:attrName>
                                        </p:attrNameLst>
                                      </p:cBhvr>
                                      <p:tavLst>
                                        <p:tav tm="0">
                                          <p:val>
                                            <p:strVal val="#ppt_y"/>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18" presetClass="entr" presetSubtype="3" fill="hold" grpId="0" nodeType="clickEffect">
                                  <p:stCondLst>
                                    <p:cond delay="0"/>
                                  </p:stCondLst>
                                  <p:childTnLst>
                                    <p:set>
                                      <p:cBhvr>
                                        <p:cTn id="146" dur="1" fill="hold">
                                          <p:stCondLst>
                                            <p:cond delay="0"/>
                                          </p:stCondLst>
                                        </p:cTn>
                                        <p:tgtEl>
                                          <p:spTgt spid="32797"/>
                                        </p:tgtEl>
                                        <p:attrNameLst>
                                          <p:attrName>style.visibility</p:attrName>
                                        </p:attrNameLst>
                                      </p:cBhvr>
                                      <p:to>
                                        <p:strVal val="visible"/>
                                      </p:to>
                                    </p:set>
                                    <p:animEffect transition="in" filter="strips(upRight)">
                                      <p:cBhvr>
                                        <p:cTn id="147" dur="500"/>
                                        <p:tgtEl>
                                          <p:spTgt spid="32797"/>
                                        </p:tgtEl>
                                      </p:cBhvr>
                                    </p:animEffect>
                                  </p:childTnLst>
                                </p:cTn>
                              </p:par>
                            </p:childTnLst>
                          </p:cTn>
                        </p:par>
                      </p:childTnLst>
                    </p:cTn>
                  </p:par>
                  <p:par>
                    <p:cTn id="148" fill="hold">
                      <p:stCondLst>
                        <p:cond delay="indefinite"/>
                      </p:stCondLst>
                      <p:childTnLst>
                        <p:par>
                          <p:cTn id="149" fill="hold">
                            <p:stCondLst>
                              <p:cond delay="0"/>
                            </p:stCondLst>
                            <p:childTnLst>
                              <p:par>
                                <p:cTn id="150" presetID="18" presetClass="entr" presetSubtype="3" fill="hold" grpId="0" nodeType="clickEffect">
                                  <p:stCondLst>
                                    <p:cond delay="0"/>
                                  </p:stCondLst>
                                  <p:childTnLst>
                                    <p:set>
                                      <p:cBhvr>
                                        <p:cTn id="151" dur="1" fill="hold">
                                          <p:stCondLst>
                                            <p:cond delay="0"/>
                                          </p:stCondLst>
                                        </p:cTn>
                                        <p:tgtEl>
                                          <p:spTgt spid="32792"/>
                                        </p:tgtEl>
                                        <p:attrNameLst>
                                          <p:attrName>style.visibility</p:attrName>
                                        </p:attrNameLst>
                                      </p:cBhvr>
                                      <p:to>
                                        <p:strVal val="visible"/>
                                      </p:to>
                                    </p:set>
                                    <p:animEffect transition="in" filter="strips(upRight)">
                                      <p:cBhvr>
                                        <p:cTn id="152" dur="500"/>
                                        <p:tgtEl>
                                          <p:spTgt spid="32792"/>
                                        </p:tgtEl>
                                      </p:cBhvr>
                                    </p:animEffect>
                                  </p:childTnLst>
                                </p:cTn>
                              </p:par>
                            </p:childTnLst>
                          </p:cTn>
                        </p:par>
                      </p:childTnLst>
                    </p:cTn>
                  </p:par>
                  <p:par>
                    <p:cTn id="153" fill="hold">
                      <p:stCondLst>
                        <p:cond delay="indefinite"/>
                      </p:stCondLst>
                      <p:childTnLst>
                        <p:par>
                          <p:cTn id="154" fill="hold">
                            <p:stCondLst>
                              <p:cond delay="0"/>
                            </p:stCondLst>
                            <p:childTnLst>
                              <p:par>
                                <p:cTn id="155" presetID="17" presetClass="entr" presetSubtype="4" fill="hold" grpId="0" nodeType="clickEffect">
                                  <p:stCondLst>
                                    <p:cond delay="0"/>
                                  </p:stCondLst>
                                  <p:childTnLst>
                                    <p:set>
                                      <p:cBhvr>
                                        <p:cTn id="156" dur="1" fill="hold">
                                          <p:stCondLst>
                                            <p:cond delay="0"/>
                                          </p:stCondLst>
                                        </p:cTn>
                                        <p:tgtEl>
                                          <p:spTgt spid="32793"/>
                                        </p:tgtEl>
                                        <p:attrNameLst>
                                          <p:attrName>style.visibility</p:attrName>
                                        </p:attrNameLst>
                                      </p:cBhvr>
                                      <p:to>
                                        <p:strVal val="visible"/>
                                      </p:to>
                                    </p:set>
                                    <p:anim calcmode="lin" valueType="num">
                                      <p:cBhvr>
                                        <p:cTn id="157" dur="500" fill="hold"/>
                                        <p:tgtEl>
                                          <p:spTgt spid="32793"/>
                                        </p:tgtEl>
                                        <p:attrNameLst>
                                          <p:attrName>ppt_x</p:attrName>
                                        </p:attrNameLst>
                                      </p:cBhvr>
                                      <p:tavLst>
                                        <p:tav tm="0">
                                          <p:val>
                                            <p:strVal val="#ppt_x"/>
                                          </p:val>
                                        </p:tav>
                                        <p:tav tm="100000">
                                          <p:val>
                                            <p:strVal val="#ppt_x"/>
                                          </p:val>
                                        </p:tav>
                                      </p:tavLst>
                                    </p:anim>
                                    <p:anim calcmode="lin" valueType="num">
                                      <p:cBhvr>
                                        <p:cTn id="158" dur="500" fill="hold"/>
                                        <p:tgtEl>
                                          <p:spTgt spid="32793"/>
                                        </p:tgtEl>
                                        <p:attrNameLst>
                                          <p:attrName>ppt_y</p:attrName>
                                        </p:attrNameLst>
                                      </p:cBhvr>
                                      <p:tavLst>
                                        <p:tav tm="0">
                                          <p:val>
                                            <p:strVal val="#ppt_y+#ppt_h/2"/>
                                          </p:val>
                                        </p:tav>
                                        <p:tav tm="100000">
                                          <p:val>
                                            <p:strVal val="#ppt_y"/>
                                          </p:val>
                                        </p:tav>
                                      </p:tavLst>
                                    </p:anim>
                                    <p:anim calcmode="lin" valueType="num">
                                      <p:cBhvr>
                                        <p:cTn id="159" dur="500" fill="hold"/>
                                        <p:tgtEl>
                                          <p:spTgt spid="32793"/>
                                        </p:tgtEl>
                                        <p:attrNameLst>
                                          <p:attrName>ppt_w</p:attrName>
                                        </p:attrNameLst>
                                      </p:cBhvr>
                                      <p:tavLst>
                                        <p:tav tm="0">
                                          <p:val>
                                            <p:strVal val="#ppt_w"/>
                                          </p:val>
                                        </p:tav>
                                        <p:tav tm="100000">
                                          <p:val>
                                            <p:strVal val="#ppt_w"/>
                                          </p:val>
                                        </p:tav>
                                      </p:tavLst>
                                    </p:anim>
                                    <p:anim calcmode="lin" valueType="num">
                                      <p:cBhvr>
                                        <p:cTn id="160" dur="500" fill="hold"/>
                                        <p:tgtEl>
                                          <p:spTgt spid="32793"/>
                                        </p:tgtEl>
                                        <p:attrNameLst>
                                          <p:attrName>ppt_h</p:attrName>
                                        </p:attrNameLst>
                                      </p:cBhvr>
                                      <p:tavLst>
                                        <p:tav tm="0">
                                          <p:val>
                                            <p:fltVal val="0"/>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23" presetClass="entr" presetSubtype="16" fill="hold" grpId="0" nodeType="clickEffect">
                                  <p:stCondLst>
                                    <p:cond delay="0"/>
                                  </p:stCondLst>
                                  <p:childTnLst>
                                    <p:set>
                                      <p:cBhvr>
                                        <p:cTn id="164" dur="1" fill="hold">
                                          <p:stCondLst>
                                            <p:cond delay="0"/>
                                          </p:stCondLst>
                                        </p:cTn>
                                        <p:tgtEl>
                                          <p:spTgt spid="32791"/>
                                        </p:tgtEl>
                                        <p:attrNameLst>
                                          <p:attrName>style.visibility</p:attrName>
                                        </p:attrNameLst>
                                      </p:cBhvr>
                                      <p:to>
                                        <p:strVal val="visible"/>
                                      </p:to>
                                    </p:set>
                                    <p:anim calcmode="lin" valueType="num">
                                      <p:cBhvr>
                                        <p:cTn id="165" dur="500" fill="hold"/>
                                        <p:tgtEl>
                                          <p:spTgt spid="32791"/>
                                        </p:tgtEl>
                                        <p:attrNameLst>
                                          <p:attrName>ppt_w</p:attrName>
                                        </p:attrNameLst>
                                      </p:cBhvr>
                                      <p:tavLst>
                                        <p:tav tm="0">
                                          <p:val>
                                            <p:fltVal val="0"/>
                                          </p:val>
                                        </p:tav>
                                        <p:tav tm="100000">
                                          <p:val>
                                            <p:strVal val="#ppt_w"/>
                                          </p:val>
                                        </p:tav>
                                      </p:tavLst>
                                    </p:anim>
                                    <p:anim calcmode="lin" valueType="num">
                                      <p:cBhvr>
                                        <p:cTn id="166" dur="500" fill="hold"/>
                                        <p:tgtEl>
                                          <p:spTgt spid="32791"/>
                                        </p:tgtEl>
                                        <p:attrNameLst>
                                          <p:attrName>ppt_h</p:attrName>
                                        </p:attrNameLst>
                                      </p:cBhvr>
                                      <p:tavLst>
                                        <p:tav tm="0">
                                          <p:val>
                                            <p:fltVal val="0"/>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presetID="23" presetClass="entr" presetSubtype="16" fill="hold" grpId="0" nodeType="clickEffect">
                                  <p:stCondLst>
                                    <p:cond delay="0"/>
                                  </p:stCondLst>
                                  <p:childTnLst>
                                    <p:set>
                                      <p:cBhvr>
                                        <p:cTn id="170" dur="1" fill="hold">
                                          <p:stCondLst>
                                            <p:cond delay="0"/>
                                          </p:stCondLst>
                                        </p:cTn>
                                        <p:tgtEl>
                                          <p:spTgt spid="32794"/>
                                        </p:tgtEl>
                                        <p:attrNameLst>
                                          <p:attrName>style.visibility</p:attrName>
                                        </p:attrNameLst>
                                      </p:cBhvr>
                                      <p:to>
                                        <p:strVal val="visible"/>
                                      </p:to>
                                    </p:set>
                                    <p:anim calcmode="lin" valueType="num">
                                      <p:cBhvr>
                                        <p:cTn id="171" dur="500" fill="hold"/>
                                        <p:tgtEl>
                                          <p:spTgt spid="32794"/>
                                        </p:tgtEl>
                                        <p:attrNameLst>
                                          <p:attrName>ppt_w</p:attrName>
                                        </p:attrNameLst>
                                      </p:cBhvr>
                                      <p:tavLst>
                                        <p:tav tm="0">
                                          <p:val>
                                            <p:fltVal val="0"/>
                                          </p:val>
                                        </p:tav>
                                        <p:tav tm="100000">
                                          <p:val>
                                            <p:strVal val="#ppt_w"/>
                                          </p:val>
                                        </p:tav>
                                      </p:tavLst>
                                    </p:anim>
                                    <p:anim calcmode="lin" valueType="num">
                                      <p:cBhvr>
                                        <p:cTn id="172" dur="500" fill="hold"/>
                                        <p:tgtEl>
                                          <p:spTgt spid="32794"/>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23" presetClass="entr" presetSubtype="16" fill="hold" grpId="0" nodeType="clickEffect">
                                  <p:stCondLst>
                                    <p:cond delay="0"/>
                                  </p:stCondLst>
                                  <p:childTnLst>
                                    <p:set>
                                      <p:cBhvr>
                                        <p:cTn id="176" dur="1" fill="hold">
                                          <p:stCondLst>
                                            <p:cond delay="0"/>
                                          </p:stCondLst>
                                        </p:cTn>
                                        <p:tgtEl>
                                          <p:spTgt spid="32795"/>
                                        </p:tgtEl>
                                        <p:attrNameLst>
                                          <p:attrName>style.visibility</p:attrName>
                                        </p:attrNameLst>
                                      </p:cBhvr>
                                      <p:to>
                                        <p:strVal val="visible"/>
                                      </p:to>
                                    </p:set>
                                    <p:anim calcmode="lin" valueType="num">
                                      <p:cBhvr>
                                        <p:cTn id="177" dur="500" fill="hold"/>
                                        <p:tgtEl>
                                          <p:spTgt spid="32795"/>
                                        </p:tgtEl>
                                        <p:attrNameLst>
                                          <p:attrName>ppt_w</p:attrName>
                                        </p:attrNameLst>
                                      </p:cBhvr>
                                      <p:tavLst>
                                        <p:tav tm="0">
                                          <p:val>
                                            <p:fltVal val="0"/>
                                          </p:val>
                                        </p:tav>
                                        <p:tav tm="100000">
                                          <p:val>
                                            <p:strVal val="#ppt_w"/>
                                          </p:val>
                                        </p:tav>
                                      </p:tavLst>
                                    </p:anim>
                                    <p:anim calcmode="lin" valueType="num">
                                      <p:cBhvr>
                                        <p:cTn id="178" dur="500" fill="hold"/>
                                        <p:tgtEl>
                                          <p:spTgt spid="32795"/>
                                        </p:tgtEl>
                                        <p:attrNameLst>
                                          <p:attrName>ppt_h</p:attrName>
                                        </p:attrNameLst>
                                      </p:cBhvr>
                                      <p:tavLst>
                                        <p:tav tm="0">
                                          <p:val>
                                            <p:fltVal val="0"/>
                                          </p:val>
                                        </p:tav>
                                        <p:tav tm="100000">
                                          <p:val>
                                            <p:strVal val="#ppt_h"/>
                                          </p:val>
                                        </p:tav>
                                      </p:tavLst>
                                    </p:anim>
                                  </p:childTnLst>
                                </p:cTn>
                              </p:par>
                            </p:childTnLst>
                          </p:cTn>
                        </p:par>
                      </p:childTnLst>
                    </p:cTn>
                  </p:par>
                  <p:par>
                    <p:cTn id="179" fill="hold">
                      <p:stCondLst>
                        <p:cond delay="indefinite"/>
                      </p:stCondLst>
                      <p:childTnLst>
                        <p:par>
                          <p:cTn id="180" fill="hold">
                            <p:stCondLst>
                              <p:cond delay="0"/>
                            </p:stCondLst>
                            <p:childTnLst>
                              <p:par>
                                <p:cTn id="181" presetID="23" presetClass="entr" presetSubtype="16" fill="hold" grpId="0" nodeType="clickEffect">
                                  <p:stCondLst>
                                    <p:cond delay="0"/>
                                  </p:stCondLst>
                                  <p:childTnLst>
                                    <p:set>
                                      <p:cBhvr>
                                        <p:cTn id="182" dur="1" fill="hold">
                                          <p:stCondLst>
                                            <p:cond delay="0"/>
                                          </p:stCondLst>
                                        </p:cTn>
                                        <p:tgtEl>
                                          <p:spTgt spid="32798"/>
                                        </p:tgtEl>
                                        <p:attrNameLst>
                                          <p:attrName>style.visibility</p:attrName>
                                        </p:attrNameLst>
                                      </p:cBhvr>
                                      <p:to>
                                        <p:strVal val="visible"/>
                                      </p:to>
                                    </p:set>
                                    <p:anim calcmode="lin" valueType="num">
                                      <p:cBhvr>
                                        <p:cTn id="183" dur="500" fill="hold"/>
                                        <p:tgtEl>
                                          <p:spTgt spid="32798"/>
                                        </p:tgtEl>
                                        <p:attrNameLst>
                                          <p:attrName>ppt_w</p:attrName>
                                        </p:attrNameLst>
                                      </p:cBhvr>
                                      <p:tavLst>
                                        <p:tav tm="0">
                                          <p:val>
                                            <p:fltVal val="0"/>
                                          </p:val>
                                        </p:tav>
                                        <p:tav tm="100000">
                                          <p:val>
                                            <p:strVal val="#ppt_w"/>
                                          </p:val>
                                        </p:tav>
                                      </p:tavLst>
                                    </p:anim>
                                    <p:anim calcmode="lin" valueType="num">
                                      <p:cBhvr>
                                        <p:cTn id="184" dur="500" fill="hold"/>
                                        <p:tgtEl>
                                          <p:spTgt spid="327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P spid="32774" grpId="0" animBg="1"/>
      <p:bldP spid="32775" grpId="0" animBg="1"/>
      <p:bldP spid="32776" grpId="0" animBg="1"/>
      <p:bldP spid="32777" grpId="0" animBg="1"/>
      <p:bldP spid="32778" grpId="0" animBg="1"/>
      <p:bldP spid="32779" grpId="0" animBg="1"/>
      <p:bldP spid="32780" grpId="0" animBg="1"/>
      <p:bldP spid="32781" grpId="0" animBg="1"/>
      <p:bldP spid="32782" grpId="0" animBg="1"/>
      <p:bldP spid="32783" grpId="0" animBg="1"/>
      <p:bldP spid="32784" grpId="0" animBg="1"/>
      <p:bldP spid="32785" grpId="0" animBg="1"/>
      <p:bldP spid="32786" grpId="0" animBg="1"/>
      <p:bldP spid="32787" grpId="0" animBg="1"/>
      <p:bldP spid="32788" grpId="0" animBg="1"/>
      <p:bldP spid="32789" grpId="0" animBg="1"/>
      <p:bldP spid="32790" grpId="0" animBg="1"/>
      <p:bldP spid="32791" grpId="0" animBg="1"/>
      <p:bldP spid="32792" grpId="0" animBg="1"/>
      <p:bldP spid="32793" grpId="0" animBg="1"/>
      <p:bldP spid="32794" grpId="0" animBg="1"/>
      <p:bldP spid="32795" grpId="0" animBg="1"/>
      <p:bldP spid="32796" grpId="0" animBg="1"/>
      <p:bldP spid="32797" grpId="0" animBg="1"/>
      <p:bldP spid="32798" grpId="0" animBg="1"/>
      <p:bldP spid="32848" grpId="0" animBg="1"/>
      <p:bldP spid="3284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2"/>
          <p:cNvSpPr>
            <a:spLocks noChangeShapeType="1"/>
          </p:cNvSpPr>
          <p:nvPr/>
        </p:nvSpPr>
        <p:spPr bwMode="auto">
          <a:xfrm>
            <a:off x="2133600" y="4659313"/>
            <a:ext cx="2514600" cy="0"/>
          </a:xfrm>
          <a:prstGeom prst="line">
            <a:avLst/>
          </a:prstGeom>
          <a:noFill/>
          <a:ln w="9525">
            <a:solidFill>
              <a:schemeClr val="tx1"/>
            </a:solidFill>
            <a:round/>
            <a:headEnd/>
            <a:tailEnd/>
          </a:ln>
        </p:spPr>
        <p:txBody>
          <a:bodyPr/>
          <a:lstStyle/>
          <a:p>
            <a:endParaRPr lang="en-IN"/>
          </a:p>
        </p:txBody>
      </p:sp>
      <p:sp>
        <p:nvSpPr>
          <p:cNvPr id="37891" name="Line 3"/>
          <p:cNvSpPr>
            <a:spLocks noChangeShapeType="1"/>
          </p:cNvSpPr>
          <p:nvPr/>
        </p:nvSpPr>
        <p:spPr bwMode="auto">
          <a:xfrm flipV="1">
            <a:off x="3749676" y="2952751"/>
            <a:ext cx="3013075" cy="1706563"/>
          </a:xfrm>
          <a:prstGeom prst="line">
            <a:avLst/>
          </a:prstGeom>
          <a:noFill/>
          <a:ln w="28575">
            <a:solidFill>
              <a:schemeClr val="tx1"/>
            </a:solidFill>
            <a:round/>
            <a:headEnd/>
            <a:tailEnd/>
          </a:ln>
        </p:spPr>
        <p:txBody>
          <a:bodyPr/>
          <a:lstStyle/>
          <a:p>
            <a:endParaRPr lang="en-IN"/>
          </a:p>
        </p:txBody>
      </p:sp>
      <p:sp>
        <p:nvSpPr>
          <p:cNvPr id="37892" name="Line 4"/>
          <p:cNvSpPr>
            <a:spLocks noChangeShapeType="1"/>
          </p:cNvSpPr>
          <p:nvPr/>
        </p:nvSpPr>
        <p:spPr bwMode="auto">
          <a:xfrm flipH="1" flipV="1">
            <a:off x="2206625" y="3784601"/>
            <a:ext cx="1543050" cy="874713"/>
          </a:xfrm>
          <a:prstGeom prst="line">
            <a:avLst/>
          </a:prstGeom>
          <a:noFill/>
          <a:ln w="9525">
            <a:solidFill>
              <a:schemeClr val="tx1"/>
            </a:solidFill>
            <a:round/>
            <a:headEnd/>
            <a:tailEnd/>
          </a:ln>
        </p:spPr>
        <p:txBody>
          <a:bodyPr/>
          <a:lstStyle/>
          <a:p>
            <a:endParaRPr lang="en-IN"/>
          </a:p>
        </p:txBody>
      </p:sp>
      <p:sp>
        <p:nvSpPr>
          <p:cNvPr id="37893" name="Line 5"/>
          <p:cNvSpPr>
            <a:spLocks noChangeShapeType="1"/>
          </p:cNvSpPr>
          <p:nvPr/>
        </p:nvSpPr>
        <p:spPr bwMode="auto">
          <a:xfrm flipV="1">
            <a:off x="2206625" y="2968625"/>
            <a:ext cx="0" cy="882650"/>
          </a:xfrm>
          <a:prstGeom prst="line">
            <a:avLst/>
          </a:prstGeom>
          <a:noFill/>
          <a:ln w="28575">
            <a:solidFill>
              <a:schemeClr val="tx1"/>
            </a:solidFill>
            <a:round/>
            <a:headEnd/>
            <a:tailEnd/>
          </a:ln>
        </p:spPr>
        <p:txBody>
          <a:bodyPr/>
          <a:lstStyle/>
          <a:p>
            <a:endParaRPr lang="en-IN"/>
          </a:p>
        </p:txBody>
      </p:sp>
      <p:sp>
        <p:nvSpPr>
          <p:cNvPr id="37894" name="Line 6"/>
          <p:cNvSpPr>
            <a:spLocks noChangeShapeType="1"/>
          </p:cNvSpPr>
          <p:nvPr/>
        </p:nvSpPr>
        <p:spPr bwMode="auto">
          <a:xfrm flipV="1">
            <a:off x="3749675" y="3778251"/>
            <a:ext cx="0" cy="881063"/>
          </a:xfrm>
          <a:prstGeom prst="line">
            <a:avLst/>
          </a:prstGeom>
          <a:noFill/>
          <a:ln w="28575">
            <a:solidFill>
              <a:schemeClr val="tx1"/>
            </a:solidFill>
            <a:round/>
            <a:headEnd/>
            <a:tailEnd/>
          </a:ln>
        </p:spPr>
        <p:txBody>
          <a:bodyPr/>
          <a:lstStyle/>
          <a:p>
            <a:endParaRPr lang="en-IN"/>
          </a:p>
        </p:txBody>
      </p:sp>
      <p:sp>
        <p:nvSpPr>
          <p:cNvPr id="37895" name="Line 7"/>
          <p:cNvSpPr>
            <a:spLocks noChangeShapeType="1"/>
          </p:cNvSpPr>
          <p:nvPr/>
        </p:nvSpPr>
        <p:spPr bwMode="auto">
          <a:xfrm flipV="1">
            <a:off x="6762750" y="2087563"/>
            <a:ext cx="0" cy="881062"/>
          </a:xfrm>
          <a:prstGeom prst="line">
            <a:avLst/>
          </a:prstGeom>
          <a:noFill/>
          <a:ln w="28575">
            <a:solidFill>
              <a:schemeClr val="tx1"/>
            </a:solidFill>
            <a:round/>
            <a:headEnd/>
            <a:tailEnd/>
          </a:ln>
        </p:spPr>
        <p:txBody>
          <a:bodyPr/>
          <a:lstStyle/>
          <a:p>
            <a:endParaRPr lang="en-IN"/>
          </a:p>
        </p:txBody>
      </p:sp>
      <p:sp>
        <p:nvSpPr>
          <p:cNvPr id="37896" name="Line 8"/>
          <p:cNvSpPr>
            <a:spLocks noChangeShapeType="1"/>
          </p:cNvSpPr>
          <p:nvPr/>
        </p:nvSpPr>
        <p:spPr bwMode="auto">
          <a:xfrm flipH="1" flipV="1">
            <a:off x="2206625" y="2968626"/>
            <a:ext cx="1543050" cy="874713"/>
          </a:xfrm>
          <a:prstGeom prst="line">
            <a:avLst/>
          </a:prstGeom>
          <a:noFill/>
          <a:ln w="28575">
            <a:solidFill>
              <a:schemeClr val="tx1"/>
            </a:solidFill>
            <a:round/>
            <a:headEnd/>
            <a:tailEnd/>
          </a:ln>
        </p:spPr>
        <p:txBody>
          <a:bodyPr/>
          <a:lstStyle/>
          <a:p>
            <a:endParaRPr lang="en-IN"/>
          </a:p>
        </p:txBody>
      </p:sp>
      <p:sp>
        <p:nvSpPr>
          <p:cNvPr id="37897" name="Line 9"/>
          <p:cNvSpPr>
            <a:spLocks noChangeShapeType="1"/>
          </p:cNvSpPr>
          <p:nvPr/>
        </p:nvSpPr>
        <p:spPr bwMode="auto">
          <a:xfrm flipV="1">
            <a:off x="3749676" y="2160588"/>
            <a:ext cx="3013075" cy="1706562"/>
          </a:xfrm>
          <a:prstGeom prst="line">
            <a:avLst/>
          </a:prstGeom>
          <a:noFill/>
          <a:ln w="28575">
            <a:solidFill>
              <a:schemeClr val="tx1"/>
            </a:solidFill>
            <a:round/>
            <a:headEnd/>
            <a:tailEnd/>
          </a:ln>
        </p:spPr>
        <p:txBody>
          <a:bodyPr/>
          <a:lstStyle/>
          <a:p>
            <a:endParaRPr lang="en-IN"/>
          </a:p>
        </p:txBody>
      </p:sp>
      <p:sp>
        <p:nvSpPr>
          <p:cNvPr id="37898" name="Line 10"/>
          <p:cNvSpPr>
            <a:spLocks noChangeShapeType="1"/>
          </p:cNvSpPr>
          <p:nvPr/>
        </p:nvSpPr>
        <p:spPr bwMode="auto">
          <a:xfrm flipH="1" flipV="1">
            <a:off x="5238750" y="1279526"/>
            <a:ext cx="1543050" cy="873125"/>
          </a:xfrm>
          <a:prstGeom prst="line">
            <a:avLst/>
          </a:prstGeom>
          <a:noFill/>
          <a:ln w="28575">
            <a:solidFill>
              <a:schemeClr val="tx1"/>
            </a:solidFill>
            <a:round/>
            <a:headEnd/>
            <a:tailEnd/>
          </a:ln>
        </p:spPr>
        <p:txBody>
          <a:bodyPr/>
          <a:lstStyle/>
          <a:p>
            <a:endParaRPr lang="en-IN"/>
          </a:p>
        </p:txBody>
      </p:sp>
      <p:sp>
        <p:nvSpPr>
          <p:cNvPr id="37899" name="Line 11"/>
          <p:cNvSpPr>
            <a:spLocks noChangeShapeType="1"/>
          </p:cNvSpPr>
          <p:nvPr/>
        </p:nvSpPr>
        <p:spPr bwMode="auto">
          <a:xfrm flipV="1">
            <a:off x="2239964" y="1279526"/>
            <a:ext cx="3013075" cy="1706563"/>
          </a:xfrm>
          <a:prstGeom prst="line">
            <a:avLst/>
          </a:prstGeom>
          <a:noFill/>
          <a:ln w="28575">
            <a:solidFill>
              <a:schemeClr val="tx1"/>
            </a:solidFill>
            <a:round/>
            <a:headEnd/>
            <a:tailEnd/>
          </a:ln>
        </p:spPr>
        <p:txBody>
          <a:bodyPr/>
          <a:lstStyle/>
          <a:p>
            <a:endParaRPr lang="en-IN"/>
          </a:p>
        </p:txBody>
      </p:sp>
      <p:sp>
        <p:nvSpPr>
          <p:cNvPr id="37900" name="Line 12"/>
          <p:cNvSpPr>
            <a:spLocks noChangeShapeType="1"/>
          </p:cNvSpPr>
          <p:nvPr/>
        </p:nvSpPr>
        <p:spPr bwMode="auto">
          <a:xfrm>
            <a:off x="2427288" y="3467101"/>
            <a:ext cx="1103312" cy="677863"/>
          </a:xfrm>
          <a:prstGeom prst="line">
            <a:avLst/>
          </a:prstGeom>
          <a:noFill/>
          <a:ln w="28575">
            <a:solidFill>
              <a:schemeClr val="tx1"/>
            </a:solidFill>
            <a:round/>
            <a:headEnd/>
            <a:tailEnd/>
          </a:ln>
        </p:spPr>
        <p:txBody>
          <a:bodyPr/>
          <a:lstStyle/>
          <a:p>
            <a:endParaRPr lang="en-IN"/>
          </a:p>
        </p:txBody>
      </p:sp>
      <p:sp>
        <p:nvSpPr>
          <p:cNvPr id="37901" name="Line 13"/>
          <p:cNvSpPr>
            <a:spLocks noChangeShapeType="1"/>
          </p:cNvSpPr>
          <p:nvPr/>
        </p:nvSpPr>
        <p:spPr bwMode="auto">
          <a:xfrm>
            <a:off x="2427288" y="3482976"/>
            <a:ext cx="220662" cy="588963"/>
          </a:xfrm>
          <a:prstGeom prst="line">
            <a:avLst/>
          </a:prstGeom>
          <a:noFill/>
          <a:ln w="28575">
            <a:solidFill>
              <a:schemeClr val="tx1"/>
            </a:solidFill>
            <a:round/>
            <a:headEnd/>
            <a:tailEnd/>
          </a:ln>
        </p:spPr>
        <p:txBody>
          <a:bodyPr/>
          <a:lstStyle/>
          <a:p>
            <a:endParaRPr lang="en-IN"/>
          </a:p>
        </p:txBody>
      </p:sp>
      <p:sp>
        <p:nvSpPr>
          <p:cNvPr id="37902" name="Line 14"/>
          <p:cNvSpPr>
            <a:spLocks noChangeShapeType="1"/>
          </p:cNvSpPr>
          <p:nvPr/>
        </p:nvSpPr>
        <p:spPr bwMode="auto">
          <a:xfrm flipH="1">
            <a:off x="3235326" y="4144963"/>
            <a:ext cx="295275" cy="220662"/>
          </a:xfrm>
          <a:prstGeom prst="line">
            <a:avLst/>
          </a:prstGeom>
          <a:noFill/>
          <a:ln w="28575">
            <a:solidFill>
              <a:schemeClr val="tx1"/>
            </a:solidFill>
            <a:round/>
            <a:headEnd/>
            <a:tailEnd/>
          </a:ln>
        </p:spPr>
        <p:txBody>
          <a:bodyPr/>
          <a:lstStyle/>
          <a:p>
            <a:endParaRPr lang="en-IN"/>
          </a:p>
        </p:txBody>
      </p:sp>
      <p:sp>
        <p:nvSpPr>
          <p:cNvPr id="37903" name="Line 15"/>
          <p:cNvSpPr>
            <a:spLocks noChangeShapeType="1"/>
          </p:cNvSpPr>
          <p:nvPr/>
        </p:nvSpPr>
        <p:spPr bwMode="auto">
          <a:xfrm flipV="1">
            <a:off x="2647951" y="3851276"/>
            <a:ext cx="441325" cy="220663"/>
          </a:xfrm>
          <a:prstGeom prst="line">
            <a:avLst/>
          </a:prstGeom>
          <a:noFill/>
          <a:ln w="28575">
            <a:solidFill>
              <a:schemeClr val="tx1"/>
            </a:solidFill>
            <a:round/>
            <a:headEnd/>
            <a:tailEnd/>
          </a:ln>
        </p:spPr>
        <p:txBody>
          <a:bodyPr/>
          <a:lstStyle/>
          <a:p>
            <a:endParaRPr lang="en-IN"/>
          </a:p>
        </p:txBody>
      </p:sp>
      <p:sp>
        <p:nvSpPr>
          <p:cNvPr id="37904" name="Line 16"/>
          <p:cNvSpPr>
            <a:spLocks noChangeShapeType="1"/>
          </p:cNvSpPr>
          <p:nvPr/>
        </p:nvSpPr>
        <p:spPr bwMode="auto">
          <a:xfrm flipV="1">
            <a:off x="4926013" y="1573214"/>
            <a:ext cx="0" cy="1616075"/>
          </a:xfrm>
          <a:prstGeom prst="line">
            <a:avLst/>
          </a:prstGeom>
          <a:noFill/>
          <a:ln w="9525">
            <a:solidFill>
              <a:schemeClr val="folHlink"/>
            </a:solidFill>
            <a:round/>
            <a:headEnd/>
            <a:tailEnd/>
          </a:ln>
        </p:spPr>
        <p:txBody>
          <a:bodyPr/>
          <a:lstStyle/>
          <a:p>
            <a:endParaRPr lang="en-IN"/>
          </a:p>
        </p:txBody>
      </p:sp>
      <p:sp>
        <p:nvSpPr>
          <p:cNvPr id="37905" name="Line 17"/>
          <p:cNvSpPr>
            <a:spLocks noChangeShapeType="1"/>
          </p:cNvSpPr>
          <p:nvPr/>
        </p:nvSpPr>
        <p:spPr bwMode="auto">
          <a:xfrm flipV="1">
            <a:off x="3414713" y="690563"/>
            <a:ext cx="0" cy="1617662"/>
          </a:xfrm>
          <a:prstGeom prst="line">
            <a:avLst/>
          </a:prstGeom>
          <a:noFill/>
          <a:ln w="9525">
            <a:solidFill>
              <a:schemeClr val="folHlink"/>
            </a:solidFill>
            <a:round/>
            <a:headEnd/>
            <a:tailEnd/>
          </a:ln>
        </p:spPr>
        <p:txBody>
          <a:bodyPr/>
          <a:lstStyle/>
          <a:p>
            <a:endParaRPr lang="en-IN"/>
          </a:p>
        </p:txBody>
      </p:sp>
      <p:sp>
        <p:nvSpPr>
          <p:cNvPr id="37906" name="Line 18"/>
          <p:cNvSpPr>
            <a:spLocks noChangeShapeType="1"/>
          </p:cNvSpPr>
          <p:nvPr/>
        </p:nvSpPr>
        <p:spPr bwMode="auto">
          <a:xfrm flipV="1">
            <a:off x="5440363" y="1279526"/>
            <a:ext cx="0" cy="1616075"/>
          </a:xfrm>
          <a:prstGeom prst="line">
            <a:avLst/>
          </a:prstGeom>
          <a:noFill/>
          <a:ln w="9525">
            <a:solidFill>
              <a:schemeClr val="folHlink"/>
            </a:solidFill>
            <a:round/>
            <a:headEnd/>
            <a:tailEnd/>
          </a:ln>
        </p:spPr>
        <p:txBody>
          <a:bodyPr/>
          <a:lstStyle/>
          <a:p>
            <a:endParaRPr lang="en-IN"/>
          </a:p>
        </p:txBody>
      </p:sp>
      <p:sp>
        <p:nvSpPr>
          <p:cNvPr id="37907" name="Line 19"/>
          <p:cNvSpPr>
            <a:spLocks noChangeShapeType="1"/>
          </p:cNvSpPr>
          <p:nvPr/>
        </p:nvSpPr>
        <p:spPr bwMode="auto">
          <a:xfrm flipH="1" flipV="1">
            <a:off x="3382963" y="2308226"/>
            <a:ext cx="1543050" cy="873125"/>
          </a:xfrm>
          <a:prstGeom prst="line">
            <a:avLst/>
          </a:prstGeom>
          <a:noFill/>
          <a:ln w="28575">
            <a:solidFill>
              <a:schemeClr val="tx1"/>
            </a:solidFill>
            <a:round/>
            <a:headEnd/>
            <a:tailEnd/>
          </a:ln>
        </p:spPr>
        <p:txBody>
          <a:bodyPr/>
          <a:lstStyle/>
          <a:p>
            <a:endParaRPr lang="en-IN"/>
          </a:p>
        </p:txBody>
      </p:sp>
      <p:sp>
        <p:nvSpPr>
          <p:cNvPr id="37908" name="Line 20"/>
          <p:cNvSpPr>
            <a:spLocks noChangeShapeType="1"/>
          </p:cNvSpPr>
          <p:nvPr/>
        </p:nvSpPr>
        <p:spPr bwMode="auto">
          <a:xfrm flipH="1" flipV="1">
            <a:off x="3787776" y="963612"/>
            <a:ext cx="854075" cy="484188"/>
          </a:xfrm>
          <a:prstGeom prst="line">
            <a:avLst/>
          </a:prstGeom>
          <a:noFill/>
          <a:ln w="28575">
            <a:solidFill>
              <a:schemeClr val="tx1"/>
            </a:solidFill>
            <a:round/>
            <a:headEnd/>
            <a:tailEnd/>
          </a:ln>
        </p:spPr>
        <p:txBody>
          <a:bodyPr/>
          <a:lstStyle/>
          <a:p>
            <a:endParaRPr lang="en-IN"/>
          </a:p>
        </p:txBody>
      </p:sp>
      <p:sp>
        <p:nvSpPr>
          <p:cNvPr id="37909" name="Line 21"/>
          <p:cNvSpPr>
            <a:spLocks noChangeShapeType="1"/>
          </p:cNvSpPr>
          <p:nvPr/>
        </p:nvSpPr>
        <p:spPr bwMode="auto">
          <a:xfrm flipH="1">
            <a:off x="3409950" y="990600"/>
            <a:ext cx="400050" cy="949325"/>
          </a:xfrm>
          <a:prstGeom prst="line">
            <a:avLst/>
          </a:prstGeom>
          <a:noFill/>
          <a:ln w="28575">
            <a:solidFill>
              <a:schemeClr val="tx1"/>
            </a:solidFill>
            <a:round/>
            <a:headEnd/>
            <a:tailEnd/>
          </a:ln>
        </p:spPr>
        <p:txBody>
          <a:bodyPr/>
          <a:lstStyle/>
          <a:p>
            <a:endParaRPr lang="en-IN"/>
          </a:p>
        </p:txBody>
      </p:sp>
      <p:sp>
        <p:nvSpPr>
          <p:cNvPr id="37910" name="Line 22"/>
          <p:cNvSpPr>
            <a:spLocks noChangeShapeType="1"/>
          </p:cNvSpPr>
          <p:nvPr/>
        </p:nvSpPr>
        <p:spPr bwMode="auto">
          <a:xfrm>
            <a:off x="3424238" y="1866900"/>
            <a:ext cx="0" cy="514350"/>
          </a:xfrm>
          <a:prstGeom prst="line">
            <a:avLst/>
          </a:prstGeom>
          <a:noFill/>
          <a:ln w="28575">
            <a:solidFill>
              <a:schemeClr val="tx1"/>
            </a:solidFill>
            <a:round/>
            <a:headEnd/>
            <a:tailEnd/>
          </a:ln>
        </p:spPr>
        <p:txBody>
          <a:bodyPr/>
          <a:lstStyle/>
          <a:p>
            <a:endParaRPr lang="en-IN"/>
          </a:p>
        </p:txBody>
      </p:sp>
      <p:sp>
        <p:nvSpPr>
          <p:cNvPr id="37911" name="Line 23"/>
          <p:cNvSpPr>
            <a:spLocks noChangeShapeType="1"/>
          </p:cNvSpPr>
          <p:nvPr/>
        </p:nvSpPr>
        <p:spPr bwMode="auto">
          <a:xfrm>
            <a:off x="4926013" y="2674938"/>
            <a:ext cx="0" cy="514350"/>
          </a:xfrm>
          <a:prstGeom prst="line">
            <a:avLst/>
          </a:prstGeom>
          <a:noFill/>
          <a:ln w="28575">
            <a:solidFill>
              <a:schemeClr val="tx1"/>
            </a:solidFill>
            <a:round/>
            <a:headEnd/>
            <a:tailEnd/>
          </a:ln>
        </p:spPr>
        <p:txBody>
          <a:bodyPr/>
          <a:lstStyle/>
          <a:p>
            <a:endParaRPr lang="en-IN"/>
          </a:p>
        </p:txBody>
      </p:sp>
      <p:sp>
        <p:nvSpPr>
          <p:cNvPr id="37912" name="Line 24"/>
          <p:cNvSpPr>
            <a:spLocks noChangeShapeType="1"/>
          </p:cNvSpPr>
          <p:nvPr/>
        </p:nvSpPr>
        <p:spPr bwMode="auto">
          <a:xfrm flipH="1">
            <a:off x="3810000" y="685801"/>
            <a:ext cx="514350" cy="293687"/>
          </a:xfrm>
          <a:prstGeom prst="line">
            <a:avLst/>
          </a:prstGeom>
          <a:noFill/>
          <a:ln w="28575">
            <a:solidFill>
              <a:schemeClr val="tx1"/>
            </a:solidFill>
            <a:round/>
            <a:headEnd/>
            <a:tailEnd/>
          </a:ln>
        </p:spPr>
        <p:txBody>
          <a:bodyPr/>
          <a:lstStyle/>
          <a:p>
            <a:endParaRPr lang="en-IN"/>
          </a:p>
        </p:txBody>
      </p:sp>
      <p:sp>
        <p:nvSpPr>
          <p:cNvPr id="37913" name="Line 25"/>
          <p:cNvSpPr>
            <a:spLocks noChangeShapeType="1"/>
          </p:cNvSpPr>
          <p:nvPr/>
        </p:nvSpPr>
        <p:spPr bwMode="auto">
          <a:xfrm flipH="1">
            <a:off x="4572000" y="1143000"/>
            <a:ext cx="533400" cy="304800"/>
          </a:xfrm>
          <a:prstGeom prst="line">
            <a:avLst/>
          </a:prstGeom>
          <a:noFill/>
          <a:ln w="28575">
            <a:solidFill>
              <a:schemeClr val="tx1"/>
            </a:solidFill>
            <a:round/>
            <a:headEnd/>
            <a:tailEnd/>
          </a:ln>
        </p:spPr>
        <p:txBody>
          <a:bodyPr/>
          <a:lstStyle/>
          <a:p>
            <a:endParaRPr lang="en-IN"/>
          </a:p>
        </p:txBody>
      </p:sp>
      <p:sp>
        <p:nvSpPr>
          <p:cNvPr id="37914" name="Line 26"/>
          <p:cNvSpPr>
            <a:spLocks noChangeShapeType="1"/>
          </p:cNvSpPr>
          <p:nvPr/>
        </p:nvSpPr>
        <p:spPr bwMode="auto">
          <a:xfrm>
            <a:off x="5440363" y="2400300"/>
            <a:ext cx="0" cy="514350"/>
          </a:xfrm>
          <a:prstGeom prst="line">
            <a:avLst/>
          </a:prstGeom>
          <a:noFill/>
          <a:ln w="28575">
            <a:solidFill>
              <a:schemeClr val="tx1"/>
            </a:solidFill>
            <a:round/>
            <a:headEnd/>
            <a:tailEnd/>
          </a:ln>
        </p:spPr>
        <p:txBody>
          <a:bodyPr/>
          <a:lstStyle/>
          <a:p>
            <a:endParaRPr lang="en-IN"/>
          </a:p>
        </p:txBody>
      </p:sp>
      <p:sp>
        <p:nvSpPr>
          <p:cNvPr id="37915" name="Line 27"/>
          <p:cNvSpPr>
            <a:spLocks noChangeShapeType="1"/>
          </p:cNvSpPr>
          <p:nvPr/>
        </p:nvSpPr>
        <p:spPr bwMode="auto">
          <a:xfrm flipH="1" flipV="1">
            <a:off x="4343400" y="685800"/>
            <a:ext cx="762000" cy="457199"/>
          </a:xfrm>
          <a:prstGeom prst="line">
            <a:avLst/>
          </a:prstGeom>
          <a:noFill/>
          <a:ln w="28575">
            <a:solidFill>
              <a:schemeClr val="tx1"/>
            </a:solidFill>
            <a:round/>
            <a:headEnd/>
            <a:tailEnd/>
          </a:ln>
        </p:spPr>
        <p:txBody>
          <a:bodyPr/>
          <a:lstStyle/>
          <a:p>
            <a:endParaRPr lang="en-IN"/>
          </a:p>
        </p:txBody>
      </p:sp>
      <p:sp>
        <p:nvSpPr>
          <p:cNvPr id="37916" name="Line 28"/>
          <p:cNvSpPr>
            <a:spLocks noChangeShapeType="1"/>
          </p:cNvSpPr>
          <p:nvPr/>
        </p:nvSpPr>
        <p:spPr bwMode="auto">
          <a:xfrm flipH="1">
            <a:off x="4926013" y="2454276"/>
            <a:ext cx="514350" cy="295275"/>
          </a:xfrm>
          <a:prstGeom prst="line">
            <a:avLst/>
          </a:prstGeom>
          <a:noFill/>
          <a:ln w="28575">
            <a:solidFill>
              <a:schemeClr val="tx1"/>
            </a:solidFill>
            <a:round/>
            <a:headEnd/>
            <a:tailEnd/>
          </a:ln>
        </p:spPr>
        <p:txBody>
          <a:bodyPr/>
          <a:lstStyle/>
          <a:p>
            <a:endParaRPr lang="en-IN"/>
          </a:p>
        </p:txBody>
      </p:sp>
      <p:sp>
        <p:nvSpPr>
          <p:cNvPr id="37917" name="Line 29"/>
          <p:cNvSpPr>
            <a:spLocks noChangeShapeType="1"/>
          </p:cNvSpPr>
          <p:nvPr/>
        </p:nvSpPr>
        <p:spPr bwMode="auto">
          <a:xfrm>
            <a:off x="2206626" y="3778250"/>
            <a:ext cx="441325" cy="293688"/>
          </a:xfrm>
          <a:prstGeom prst="line">
            <a:avLst/>
          </a:prstGeom>
          <a:noFill/>
          <a:ln w="28575">
            <a:solidFill>
              <a:schemeClr val="tx1"/>
            </a:solidFill>
            <a:round/>
            <a:headEnd/>
            <a:tailEnd/>
          </a:ln>
        </p:spPr>
        <p:txBody>
          <a:bodyPr/>
          <a:lstStyle/>
          <a:p>
            <a:endParaRPr lang="en-IN"/>
          </a:p>
        </p:txBody>
      </p:sp>
      <p:sp>
        <p:nvSpPr>
          <p:cNvPr id="37918" name="Line 30"/>
          <p:cNvSpPr>
            <a:spLocks noChangeShapeType="1"/>
          </p:cNvSpPr>
          <p:nvPr/>
        </p:nvSpPr>
        <p:spPr bwMode="auto">
          <a:xfrm>
            <a:off x="3235325" y="4365625"/>
            <a:ext cx="514350" cy="293688"/>
          </a:xfrm>
          <a:prstGeom prst="line">
            <a:avLst/>
          </a:prstGeom>
          <a:noFill/>
          <a:ln w="28575">
            <a:solidFill>
              <a:schemeClr val="tx1"/>
            </a:solidFill>
            <a:round/>
            <a:headEnd/>
            <a:tailEnd/>
          </a:ln>
        </p:spPr>
        <p:txBody>
          <a:bodyPr/>
          <a:lstStyle/>
          <a:p>
            <a:endParaRPr lang="en-IN"/>
          </a:p>
        </p:txBody>
      </p:sp>
      <p:sp>
        <p:nvSpPr>
          <p:cNvPr id="37919" name="Oval 31"/>
          <p:cNvSpPr>
            <a:spLocks noChangeArrowheads="1"/>
          </p:cNvSpPr>
          <p:nvPr/>
        </p:nvSpPr>
        <p:spPr bwMode="auto">
          <a:xfrm rot="1805872">
            <a:off x="3749676" y="2638425"/>
            <a:ext cx="809625" cy="147638"/>
          </a:xfrm>
          <a:prstGeom prst="ellipse">
            <a:avLst/>
          </a:prstGeom>
          <a:solidFill>
            <a:schemeClr val="bg1"/>
          </a:solidFill>
          <a:ln w="9525">
            <a:noFill/>
            <a:round/>
            <a:headEnd/>
            <a:tailEnd/>
          </a:ln>
        </p:spPr>
        <p:txBody>
          <a:bodyPr wrap="none" anchor="ctr"/>
          <a:lstStyle/>
          <a:p>
            <a:endParaRPr lang="en-IN"/>
          </a:p>
        </p:txBody>
      </p:sp>
      <p:sp>
        <p:nvSpPr>
          <p:cNvPr id="37920" name="Line 32"/>
          <p:cNvSpPr>
            <a:spLocks noChangeShapeType="1"/>
          </p:cNvSpPr>
          <p:nvPr/>
        </p:nvSpPr>
        <p:spPr bwMode="auto">
          <a:xfrm>
            <a:off x="4484688" y="2014539"/>
            <a:ext cx="0" cy="954087"/>
          </a:xfrm>
          <a:prstGeom prst="line">
            <a:avLst/>
          </a:prstGeom>
          <a:noFill/>
          <a:ln w="28575">
            <a:solidFill>
              <a:schemeClr val="tx1"/>
            </a:solidFill>
            <a:round/>
            <a:headEnd/>
            <a:tailEnd/>
          </a:ln>
        </p:spPr>
        <p:txBody>
          <a:bodyPr/>
          <a:lstStyle/>
          <a:p>
            <a:endParaRPr lang="en-IN"/>
          </a:p>
        </p:txBody>
      </p:sp>
      <p:sp>
        <p:nvSpPr>
          <p:cNvPr id="37921" name="Line 33"/>
          <p:cNvSpPr>
            <a:spLocks noChangeShapeType="1"/>
          </p:cNvSpPr>
          <p:nvPr/>
        </p:nvSpPr>
        <p:spPr bwMode="auto">
          <a:xfrm flipV="1">
            <a:off x="3824288" y="2160588"/>
            <a:ext cx="660400" cy="368300"/>
          </a:xfrm>
          <a:prstGeom prst="line">
            <a:avLst/>
          </a:prstGeom>
          <a:noFill/>
          <a:ln w="28575">
            <a:solidFill>
              <a:schemeClr val="tx1"/>
            </a:solidFill>
            <a:round/>
            <a:headEnd/>
            <a:tailEnd/>
          </a:ln>
        </p:spPr>
        <p:txBody>
          <a:bodyPr/>
          <a:lstStyle/>
          <a:p>
            <a:endParaRPr lang="en-IN"/>
          </a:p>
        </p:txBody>
      </p:sp>
      <p:sp>
        <p:nvSpPr>
          <p:cNvPr id="37922" name="Oval 34"/>
          <p:cNvSpPr>
            <a:spLocks noChangeArrowheads="1"/>
          </p:cNvSpPr>
          <p:nvPr/>
        </p:nvSpPr>
        <p:spPr bwMode="auto">
          <a:xfrm rot="19832508">
            <a:off x="3304104" y="1574905"/>
            <a:ext cx="2159000" cy="352425"/>
          </a:xfrm>
          <a:prstGeom prst="ellipse">
            <a:avLst/>
          </a:prstGeom>
          <a:solidFill>
            <a:schemeClr val="bg1"/>
          </a:solidFill>
          <a:ln w="9525">
            <a:noFill/>
            <a:round/>
            <a:headEnd/>
            <a:tailEnd/>
          </a:ln>
        </p:spPr>
        <p:txBody>
          <a:bodyPr wrap="none" anchor="ctr"/>
          <a:lstStyle/>
          <a:p>
            <a:endParaRPr lang="en-IN"/>
          </a:p>
        </p:txBody>
      </p:sp>
      <p:sp>
        <p:nvSpPr>
          <p:cNvPr id="37923" name="Line 35"/>
          <p:cNvSpPr>
            <a:spLocks noChangeShapeType="1"/>
          </p:cNvSpPr>
          <p:nvPr/>
        </p:nvSpPr>
        <p:spPr bwMode="auto">
          <a:xfrm>
            <a:off x="4572001" y="1447800"/>
            <a:ext cx="354013" cy="1301750"/>
          </a:xfrm>
          <a:prstGeom prst="line">
            <a:avLst/>
          </a:prstGeom>
          <a:noFill/>
          <a:ln w="28575">
            <a:solidFill>
              <a:schemeClr val="tx1"/>
            </a:solidFill>
            <a:round/>
            <a:headEnd/>
            <a:tailEnd/>
          </a:ln>
        </p:spPr>
        <p:txBody>
          <a:bodyPr/>
          <a:lstStyle/>
          <a:p>
            <a:endParaRPr lang="en-IN"/>
          </a:p>
        </p:txBody>
      </p:sp>
      <p:sp>
        <p:nvSpPr>
          <p:cNvPr id="37924" name="Line 36"/>
          <p:cNvSpPr>
            <a:spLocks noChangeShapeType="1"/>
          </p:cNvSpPr>
          <p:nvPr/>
        </p:nvSpPr>
        <p:spPr bwMode="auto">
          <a:xfrm>
            <a:off x="5105401" y="1143000"/>
            <a:ext cx="334963" cy="1330325"/>
          </a:xfrm>
          <a:prstGeom prst="line">
            <a:avLst/>
          </a:prstGeom>
          <a:noFill/>
          <a:ln w="28575">
            <a:solidFill>
              <a:schemeClr val="tx1"/>
            </a:solidFill>
            <a:round/>
            <a:headEnd/>
            <a:tailEnd/>
          </a:ln>
        </p:spPr>
        <p:txBody>
          <a:bodyPr/>
          <a:lstStyle/>
          <a:p>
            <a:endParaRPr lang="en-IN"/>
          </a:p>
        </p:txBody>
      </p:sp>
      <p:sp>
        <p:nvSpPr>
          <p:cNvPr id="37925" name="Line 37"/>
          <p:cNvSpPr>
            <a:spLocks noChangeShapeType="1"/>
          </p:cNvSpPr>
          <p:nvPr/>
        </p:nvSpPr>
        <p:spPr bwMode="auto">
          <a:xfrm>
            <a:off x="3824288" y="1646238"/>
            <a:ext cx="660400" cy="368300"/>
          </a:xfrm>
          <a:prstGeom prst="line">
            <a:avLst/>
          </a:prstGeom>
          <a:noFill/>
          <a:ln w="28575">
            <a:solidFill>
              <a:schemeClr val="tx1"/>
            </a:solidFill>
            <a:round/>
            <a:headEnd/>
            <a:tailEnd/>
          </a:ln>
        </p:spPr>
        <p:txBody>
          <a:bodyPr/>
          <a:lstStyle/>
          <a:p>
            <a:endParaRPr lang="en-IN"/>
          </a:p>
        </p:txBody>
      </p:sp>
      <p:sp>
        <p:nvSpPr>
          <p:cNvPr id="37926" name="Line 38"/>
          <p:cNvSpPr>
            <a:spLocks noChangeShapeType="1"/>
          </p:cNvSpPr>
          <p:nvPr/>
        </p:nvSpPr>
        <p:spPr bwMode="auto">
          <a:xfrm flipV="1">
            <a:off x="3824288" y="1646238"/>
            <a:ext cx="0" cy="882650"/>
          </a:xfrm>
          <a:prstGeom prst="line">
            <a:avLst/>
          </a:prstGeom>
          <a:noFill/>
          <a:ln w="28575">
            <a:solidFill>
              <a:schemeClr val="tx1"/>
            </a:solidFill>
            <a:round/>
            <a:headEnd/>
            <a:tailEnd/>
          </a:ln>
        </p:spPr>
        <p:txBody>
          <a:bodyPr/>
          <a:lstStyle/>
          <a:p>
            <a:endParaRPr lang="en-IN"/>
          </a:p>
        </p:txBody>
      </p:sp>
      <p:grpSp>
        <p:nvGrpSpPr>
          <p:cNvPr id="2" name="Group 39"/>
          <p:cNvGrpSpPr>
            <a:grpSpLocks/>
          </p:cNvGrpSpPr>
          <p:nvPr/>
        </p:nvGrpSpPr>
        <p:grpSpPr bwMode="auto">
          <a:xfrm>
            <a:off x="3382964" y="457201"/>
            <a:ext cx="2071687" cy="1173163"/>
            <a:chOff x="1027" y="653"/>
            <a:chExt cx="1305" cy="739"/>
          </a:xfrm>
        </p:grpSpPr>
        <p:sp>
          <p:nvSpPr>
            <p:cNvPr id="36993" name="Line 40"/>
            <p:cNvSpPr>
              <a:spLocks noChangeShapeType="1"/>
            </p:cNvSpPr>
            <p:nvPr/>
          </p:nvSpPr>
          <p:spPr bwMode="auto">
            <a:xfrm flipH="1" flipV="1">
              <a:off x="1360" y="653"/>
              <a:ext cx="972" cy="551"/>
            </a:xfrm>
            <a:prstGeom prst="line">
              <a:avLst/>
            </a:prstGeom>
            <a:noFill/>
            <a:ln w="9525">
              <a:solidFill>
                <a:schemeClr val="folHlink"/>
              </a:solidFill>
              <a:round/>
              <a:headEnd/>
              <a:tailEnd/>
            </a:ln>
          </p:spPr>
          <p:txBody>
            <a:bodyPr/>
            <a:lstStyle/>
            <a:p>
              <a:endParaRPr lang="en-IN"/>
            </a:p>
          </p:txBody>
        </p:sp>
        <p:sp>
          <p:nvSpPr>
            <p:cNvPr id="36994" name="Line 41"/>
            <p:cNvSpPr>
              <a:spLocks noChangeShapeType="1"/>
            </p:cNvSpPr>
            <p:nvPr/>
          </p:nvSpPr>
          <p:spPr bwMode="auto">
            <a:xfrm flipH="1">
              <a:off x="1044" y="653"/>
              <a:ext cx="324" cy="185"/>
            </a:xfrm>
            <a:prstGeom prst="line">
              <a:avLst/>
            </a:prstGeom>
            <a:noFill/>
            <a:ln w="9525">
              <a:solidFill>
                <a:schemeClr val="folHlink"/>
              </a:solidFill>
              <a:round/>
              <a:headEnd/>
              <a:tailEnd/>
            </a:ln>
          </p:spPr>
          <p:txBody>
            <a:bodyPr/>
            <a:lstStyle/>
            <a:p>
              <a:endParaRPr lang="en-IN"/>
            </a:p>
          </p:txBody>
        </p:sp>
        <p:sp>
          <p:nvSpPr>
            <p:cNvPr id="36995" name="Line 42"/>
            <p:cNvSpPr>
              <a:spLocks noChangeShapeType="1"/>
            </p:cNvSpPr>
            <p:nvPr/>
          </p:nvSpPr>
          <p:spPr bwMode="auto">
            <a:xfrm flipH="1">
              <a:off x="1999" y="1207"/>
              <a:ext cx="324" cy="185"/>
            </a:xfrm>
            <a:prstGeom prst="line">
              <a:avLst/>
            </a:prstGeom>
            <a:noFill/>
            <a:ln w="9525">
              <a:solidFill>
                <a:schemeClr val="tx1"/>
              </a:solidFill>
              <a:round/>
              <a:headEnd/>
              <a:tailEnd/>
            </a:ln>
          </p:spPr>
          <p:txBody>
            <a:bodyPr/>
            <a:lstStyle/>
            <a:p>
              <a:endParaRPr lang="en-IN"/>
            </a:p>
          </p:txBody>
        </p:sp>
        <p:sp>
          <p:nvSpPr>
            <p:cNvPr id="36996" name="Line 43"/>
            <p:cNvSpPr>
              <a:spLocks noChangeShapeType="1"/>
            </p:cNvSpPr>
            <p:nvPr/>
          </p:nvSpPr>
          <p:spPr bwMode="auto">
            <a:xfrm flipH="1" flipV="1">
              <a:off x="1027" y="829"/>
              <a:ext cx="972" cy="551"/>
            </a:xfrm>
            <a:prstGeom prst="line">
              <a:avLst/>
            </a:prstGeom>
            <a:noFill/>
            <a:ln w="9525">
              <a:solidFill>
                <a:schemeClr val="folHlink"/>
              </a:solidFill>
              <a:round/>
              <a:headEnd/>
              <a:tailEnd/>
            </a:ln>
          </p:spPr>
          <p:txBody>
            <a:bodyPr/>
            <a:lstStyle/>
            <a:p>
              <a:endParaRPr lang="en-IN"/>
            </a:p>
          </p:txBody>
        </p:sp>
      </p:grpSp>
      <p:sp>
        <p:nvSpPr>
          <p:cNvPr id="37932" name="Text Box 44"/>
          <p:cNvSpPr txBox="1">
            <a:spLocks noChangeArrowheads="1"/>
          </p:cNvSpPr>
          <p:nvPr/>
        </p:nvSpPr>
        <p:spPr bwMode="auto">
          <a:xfrm>
            <a:off x="3733801" y="4602163"/>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3" name="Group 45"/>
          <p:cNvGrpSpPr>
            <a:grpSpLocks/>
          </p:cNvGrpSpPr>
          <p:nvPr/>
        </p:nvGrpSpPr>
        <p:grpSpPr bwMode="auto">
          <a:xfrm>
            <a:off x="4724400" y="3276601"/>
            <a:ext cx="5588000" cy="2638425"/>
            <a:chOff x="2048" y="2322"/>
            <a:chExt cx="3520" cy="1662"/>
          </a:xfrm>
        </p:grpSpPr>
        <p:sp>
          <p:nvSpPr>
            <p:cNvPr id="36920" name="AutoShape 46"/>
            <p:cNvSpPr>
              <a:spLocks noChangeArrowheads="1"/>
            </p:cNvSpPr>
            <p:nvPr/>
          </p:nvSpPr>
          <p:spPr bwMode="auto">
            <a:xfrm>
              <a:off x="4512" y="2676"/>
              <a:ext cx="1056" cy="893"/>
            </a:xfrm>
            <a:prstGeom prst="hexagon">
              <a:avLst>
                <a:gd name="adj" fmla="val 29563"/>
                <a:gd name="vf" fmla="val 115470"/>
              </a:avLst>
            </a:prstGeom>
            <a:solidFill>
              <a:schemeClr val="bg1"/>
            </a:solidFill>
            <a:ln w="9525">
              <a:solidFill>
                <a:schemeClr val="tx1"/>
              </a:solidFill>
              <a:miter lim="800000"/>
              <a:headEnd/>
              <a:tailEnd/>
            </a:ln>
          </p:spPr>
          <p:txBody>
            <a:bodyPr wrap="none" anchor="ctr"/>
            <a:lstStyle/>
            <a:p>
              <a:pPr algn="ctr"/>
              <a:endParaRPr lang="en-SG" sz="1200">
                <a:latin typeface="Times New Roman" charset="0"/>
              </a:endParaRPr>
            </a:p>
          </p:txBody>
        </p:sp>
        <p:sp>
          <p:nvSpPr>
            <p:cNvPr id="36921" name="Rectangle 47"/>
            <p:cNvSpPr>
              <a:spLocks noChangeArrowheads="1"/>
            </p:cNvSpPr>
            <p:nvPr/>
          </p:nvSpPr>
          <p:spPr bwMode="auto">
            <a:xfrm>
              <a:off x="4512" y="3105"/>
              <a:ext cx="1056" cy="543"/>
            </a:xfrm>
            <a:prstGeom prst="rect">
              <a:avLst/>
            </a:prstGeom>
            <a:solidFill>
              <a:schemeClr val="bg1"/>
            </a:solidFill>
            <a:ln w="9525">
              <a:solidFill>
                <a:schemeClr val="tx1"/>
              </a:solidFill>
              <a:miter lim="800000"/>
              <a:headEnd/>
              <a:tailEnd/>
            </a:ln>
          </p:spPr>
          <p:txBody>
            <a:bodyPr wrap="none" anchor="ctr"/>
            <a:lstStyle/>
            <a:p>
              <a:pPr algn="ctr"/>
              <a:endParaRPr lang="en-SG" sz="1200">
                <a:latin typeface="Times New Roman" charset="0"/>
              </a:endParaRPr>
            </a:p>
          </p:txBody>
        </p:sp>
        <p:sp>
          <p:nvSpPr>
            <p:cNvPr id="36922" name="Line 48"/>
            <p:cNvSpPr>
              <a:spLocks noChangeShapeType="1"/>
            </p:cNvSpPr>
            <p:nvPr/>
          </p:nvSpPr>
          <p:spPr bwMode="auto">
            <a:xfrm>
              <a:off x="4633" y="3376"/>
              <a:ext cx="844" cy="0"/>
            </a:xfrm>
            <a:prstGeom prst="line">
              <a:avLst/>
            </a:prstGeom>
            <a:noFill/>
            <a:ln w="9525">
              <a:solidFill>
                <a:schemeClr val="tx1"/>
              </a:solidFill>
              <a:round/>
              <a:headEnd/>
              <a:tailEnd/>
            </a:ln>
          </p:spPr>
          <p:txBody>
            <a:bodyPr/>
            <a:lstStyle/>
            <a:p>
              <a:endParaRPr lang="en-IN"/>
            </a:p>
          </p:txBody>
        </p:sp>
        <p:sp>
          <p:nvSpPr>
            <p:cNvPr id="36923" name="Line 49"/>
            <p:cNvSpPr>
              <a:spLocks noChangeShapeType="1"/>
            </p:cNvSpPr>
            <p:nvPr/>
          </p:nvSpPr>
          <p:spPr bwMode="auto">
            <a:xfrm flipH="1" flipV="1">
              <a:off x="4633" y="3376"/>
              <a:ext cx="151" cy="272"/>
            </a:xfrm>
            <a:prstGeom prst="line">
              <a:avLst/>
            </a:prstGeom>
            <a:noFill/>
            <a:ln w="9525">
              <a:solidFill>
                <a:schemeClr val="tx1"/>
              </a:solidFill>
              <a:round/>
              <a:headEnd/>
              <a:tailEnd/>
            </a:ln>
          </p:spPr>
          <p:txBody>
            <a:bodyPr/>
            <a:lstStyle/>
            <a:p>
              <a:endParaRPr lang="en-IN"/>
            </a:p>
          </p:txBody>
        </p:sp>
        <p:sp>
          <p:nvSpPr>
            <p:cNvPr id="36924" name="Line 50"/>
            <p:cNvSpPr>
              <a:spLocks noChangeShapeType="1"/>
            </p:cNvSpPr>
            <p:nvPr/>
          </p:nvSpPr>
          <p:spPr bwMode="auto">
            <a:xfrm flipV="1">
              <a:off x="5296" y="3376"/>
              <a:ext cx="181" cy="272"/>
            </a:xfrm>
            <a:prstGeom prst="line">
              <a:avLst/>
            </a:prstGeom>
            <a:noFill/>
            <a:ln w="9525">
              <a:solidFill>
                <a:schemeClr val="tx1"/>
              </a:solidFill>
              <a:round/>
              <a:headEnd/>
              <a:tailEnd/>
            </a:ln>
          </p:spPr>
          <p:txBody>
            <a:bodyPr/>
            <a:lstStyle/>
            <a:p>
              <a:endParaRPr lang="en-IN"/>
            </a:p>
          </p:txBody>
        </p:sp>
        <p:sp>
          <p:nvSpPr>
            <p:cNvPr id="36925" name="Oval 51"/>
            <p:cNvSpPr>
              <a:spLocks noChangeArrowheads="1"/>
            </p:cNvSpPr>
            <p:nvPr/>
          </p:nvSpPr>
          <p:spPr bwMode="auto">
            <a:xfrm>
              <a:off x="4791" y="3542"/>
              <a:ext cx="483" cy="302"/>
            </a:xfrm>
            <a:prstGeom prst="ellipse">
              <a:avLst/>
            </a:prstGeom>
            <a:solidFill>
              <a:schemeClr val="bg1"/>
            </a:solidFill>
            <a:ln w="9525">
              <a:solidFill>
                <a:schemeClr val="bg1"/>
              </a:solidFill>
              <a:round/>
              <a:headEnd/>
              <a:tailEnd/>
            </a:ln>
          </p:spPr>
          <p:txBody>
            <a:bodyPr wrap="none" anchor="ctr"/>
            <a:lstStyle/>
            <a:p>
              <a:endParaRPr lang="en-IN"/>
            </a:p>
          </p:txBody>
        </p:sp>
        <p:sp>
          <p:nvSpPr>
            <p:cNvPr id="36926" name="Rectangle 52"/>
            <p:cNvSpPr>
              <a:spLocks noChangeArrowheads="1"/>
            </p:cNvSpPr>
            <p:nvPr/>
          </p:nvSpPr>
          <p:spPr bwMode="auto">
            <a:xfrm>
              <a:off x="4542" y="3082"/>
              <a:ext cx="996" cy="91"/>
            </a:xfrm>
            <a:prstGeom prst="rect">
              <a:avLst/>
            </a:prstGeom>
            <a:solidFill>
              <a:schemeClr val="bg1"/>
            </a:solidFill>
            <a:ln w="9525">
              <a:solidFill>
                <a:schemeClr val="bg1"/>
              </a:solidFill>
              <a:miter lim="800000"/>
              <a:headEnd/>
              <a:tailEnd/>
            </a:ln>
          </p:spPr>
          <p:txBody>
            <a:bodyPr wrap="none" anchor="ctr"/>
            <a:lstStyle/>
            <a:p>
              <a:endParaRPr lang="en-IN"/>
            </a:p>
          </p:txBody>
        </p:sp>
        <p:sp>
          <p:nvSpPr>
            <p:cNvPr id="36927" name="Line 53"/>
            <p:cNvSpPr>
              <a:spLocks noChangeShapeType="1"/>
            </p:cNvSpPr>
            <p:nvPr/>
          </p:nvSpPr>
          <p:spPr bwMode="auto">
            <a:xfrm>
              <a:off x="4512" y="3195"/>
              <a:ext cx="1056" cy="0"/>
            </a:xfrm>
            <a:prstGeom prst="line">
              <a:avLst/>
            </a:prstGeom>
            <a:noFill/>
            <a:ln w="9525">
              <a:solidFill>
                <a:schemeClr val="tx1"/>
              </a:solidFill>
              <a:round/>
              <a:headEnd/>
              <a:tailEnd/>
            </a:ln>
          </p:spPr>
          <p:txBody>
            <a:bodyPr/>
            <a:lstStyle/>
            <a:p>
              <a:endParaRPr lang="en-IN"/>
            </a:p>
          </p:txBody>
        </p:sp>
        <p:sp>
          <p:nvSpPr>
            <p:cNvPr id="36928" name="Rectangle 54"/>
            <p:cNvSpPr>
              <a:spLocks noChangeArrowheads="1"/>
            </p:cNvSpPr>
            <p:nvPr/>
          </p:nvSpPr>
          <p:spPr bwMode="auto">
            <a:xfrm>
              <a:off x="2400" y="3195"/>
              <a:ext cx="1931" cy="453"/>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6929" name="Line 55"/>
            <p:cNvSpPr>
              <a:spLocks noChangeShapeType="1"/>
            </p:cNvSpPr>
            <p:nvPr/>
          </p:nvSpPr>
          <p:spPr bwMode="auto">
            <a:xfrm flipH="1">
              <a:off x="2408" y="3346"/>
              <a:ext cx="1931" cy="0"/>
            </a:xfrm>
            <a:prstGeom prst="line">
              <a:avLst/>
            </a:prstGeom>
            <a:noFill/>
            <a:ln w="9525">
              <a:solidFill>
                <a:schemeClr val="tx1"/>
              </a:solidFill>
              <a:prstDash val="lgDash"/>
              <a:round/>
              <a:headEnd/>
              <a:tailEnd/>
            </a:ln>
          </p:spPr>
          <p:txBody>
            <a:bodyPr/>
            <a:lstStyle/>
            <a:p>
              <a:endParaRPr lang="en-IN"/>
            </a:p>
          </p:txBody>
        </p:sp>
        <p:sp>
          <p:nvSpPr>
            <p:cNvPr id="36930" name="Rectangle 56"/>
            <p:cNvSpPr>
              <a:spLocks noChangeArrowheads="1"/>
            </p:cNvSpPr>
            <p:nvPr/>
          </p:nvSpPr>
          <p:spPr bwMode="auto">
            <a:xfrm>
              <a:off x="3252" y="2688"/>
              <a:ext cx="332" cy="507"/>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6931" name="Rectangle 57"/>
            <p:cNvSpPr>
              <a:spLocks noChangeArrowheads="1"/>
            </p:cNvSpPr>
            <p:nvPr/>
          </p:nvSpPr>
          <p:spPr bwMode="auto">
            <a:xfrm>
              <a:off x="3267" y="3105"/>
              <a:ext cx="302" cy="151"/>
            </a:xfrm>
            <a:prstGeom prst="rect">
              <a:avLst/>
            </a:prstGeom>
            <a:solidFill>
              <a:schemeClr val="bg1"/>
            </a:solidFill>
            <a:ln w="9525">
              <a:solidFill>
                <a:schemeClr val="bg1"/>
              </a:solidFill>
              <a:miter lim="800000"/>
              <a:headEnd/>
              <a:tailEnd/>
            </a:ln>
          </p:spPr>
          <p:txBody>
            <a:bodyPr wrap="none" anchor="ctr"/>
            <a:lstStyle/>
            <a:p>
              <a:endParaRPr lang="en-IN"/>
            </a:p>
          </p:txBody>
        </p:sp>
        <p:sp>
          <p:nvSpPr>
            <p:cNvPr id="36932" name="Line 58"/>
            <p:cNvSpPr>
              <a:spLocks noChangeShapeType="1"/>
            </p:cNvSpPr>
            <p:nvPr/>
          </p:nvSpPr>
          <p:spPr bwMode="auto">
            <a:xfrm>
              <a:off x="3245" y="2864"/>
              <a:ext cx="332" cy="0"/>
            </a:xfrm>
            <a:prstGeom prst="line">
              <a:avLst/>
            </a:prstGeom>
            <a:noFill/>
            <a:ln w="9525">
              <a:solidFill>
                <a:schemeClr val="tx1"/>
              </a:solidFill>
              <a:prstDash val="lgDash"/>
              <a:round/>
              <a:headEnd/>
              <a:tailEnd/>
            </a:ln>
          </p:spPr>
          <p:txBody>
            <a:bodyPr/>
            <a:lstStyle/>
            <a:p>
              <a:endParaRPr lang="en-IN"/>
            </a:p>
          </p:txBody>
        </p:sp>
        <p:sp>
          <p:nvSpPr>
            <p:cNvPr id="36933" name="Line 59"/>
            <p:cNvSpPr>
              <a:spLocks noChangeShapeType="1"/>
            </p:cNvSpPr>
            <p:nvPr/>
          </p:nvSpPr>
          <p:spPr bwMode="auto">
            <a:xfrm>
              <a:off x="3101" y="3014"/>
              <a:ext cx="604" cy="0"/>
            </a:xfrm>
            <a:prstGeom prst="line">
              <a:avLst/>
            </a:prstGeom>
            <a:noFill/>
            <a:ln w="9525">
              <a:solidFill>
                <a:schemeClr val="tx1"/>
              </a:solidFill>
              <a:prstDash val="lgDashDot"/>
              <a:round/>
              <a:headEnd/>
              <a:tailEnd/>
            </a:ln>
          </p:spPr>
          <p:txBody>
            <a:bodyPr/>
            <a:lstStyle/>
            <a:p>
              <a:endParaRPr lang="en-IN"/>
            </a:p>
          </p:txBody>
        </p:sp>
        <p:sp>
          <p:nvSpPr>
            <p:cNvPr id="36934" name="Rectangle 60"/>
            <p:cNvSpPr>
              <a:spLocks noChangeArrowheads="1"/>
            </p:cNvSpPr>
            <p:nvPr/>
          </p:nvSpPr>
          <p:spPr bwMode="auto">
            <a:xfrm>
              <a:off x="4867" y="2864"/>
              <a:ext cx="331" cy="331"/>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6935" name="Line 61"/>
            <p:cNvSpPr>
              <a:spLocks noChangeShapeType="1"/>
            </p:cNvSpPr>
            <p:nvPr/>
          </p:nvSpPr>
          <p:spPr bwMode="auto">
            <a:xfrm>
              <a:off x="3245" y="3105"/>
              <a:ext cx="362" cy="0"/>
            </a:xfrm>
            <a:prstGeom prst="line">
              <a:avLst/>
            </a:prstGeom>
            <a:noFill/>
            <a:ln w="9525">
              <a:solidFill>
                <a:schemeClr val="tx1"/>
              </a:solidFill>
              <a:round/>
              <a:headEnd/>
              <a:tailEnd/>
            </a:ln>
          </p:spPr>
          <p:txBody>
            <a:bodyPr/>
            <a:lstStyle/>
            <a:p>
              <a:endParaRPr lang="en-IN"/>
            </a:p>
          </p:txBody>
        </p:sp>
        <p:sp>
          <p:nvSpPr>
            <p:cNvPr id="36936" name="Text Box 62"/>
            <p:cNvSpPr txBox="1">
              <a:spLocks noChangeArrowheads="1"/>
            </p:cNvSpPr>
            <p:nvPr/>
          </p:nvSpPr>
          <p:spPr bwMode="auto">
            <a:xfrm>
              <a:off x="2304" y="3600"/>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6937" name="Line 63"/>
            <p:cNvSpPr>
              <a:spLocks noChangeShapeType="1"/>
            </p:cNvSpPr>
            <p:nvPr/>
          </p:nvSpPr>
          <p:spPr bwMode="auto">
            <a:xfrm>
              <a:off x="2400" y="3792"/>
              <a:ext cx="0" cy="192"/>
            </a:xfrm>
            <a:prstGeom prst="line">
              <a:avLst/>
            </a:prstGeom>
            <a:noFill/>
            <a:ln w="9525">
              <a:solidFill>
                <a:schemeClr val="tx1"/>
              </a:solidFill>
              <a:round/>
              <a:headEnd/>
              <a:tailEnd/>
            </a:ln>
          </p:spPr>
          <p:txBody>
            <a:bodyPr/>
            <a:lstStyle/>
            <a:p>
              <a:endParaRPr lang="en-IN"/>
            </a:p>
          </p:txBody>
        </p:sp>
        <p:sp>
          <p:nvSpPr>
            <p:cNvPr id="36938" name="Line 64"/>
            <p:cNvSpPr>
              <a:spLocks noChangeShapeType="1"/>
            </p:cNvSpPr>
            <p:nvPr/>
          </p:nvSpPr>
          <p:spPr bwMode="auto">
            <a:xfrm>
              <a:off x="4326" y="3792"/>
              <a:ext cx="0" cy="192"/>
            </a:xfrm>
            <a:prstGeom prst="line">
              <a:avLst/>
            </a:prstGeom>
            <a:noFill/>
            <a:ln w="9525">
              <a:solidFill>
                <a:schemeClr val="tx1"/>
              </a:solidFill>
              <a:round/>
              <a:headEnd/>
              <a:tailEnd/>
            </a:ln>
          </p:spPr>
          <p:txBody>
            <a:bodyPr/>
            <a:lstStyle/>
            <a:p>
              <a:endParaRPr lang="en-IN"/>
            </a:p>
          </p:txBody>
        </p:sp>
        <p:sp>
          <p:nvSpPr>
            <p:cNvPr id="36939" name="Line 65"/>
            <p:cNvSpPr>
              <a:spLocks noChangeShapeType="1"/>
            </p:cNvSpPr>
            <p:nvPr/>
          </p:nvSpPr>
          <p:spPr bwMode="auto">
            <a:xfrm flipV="1">
              <a:off x="3252" y="2510"/>
              <a:ext cx="0" cy="144"/>
            </a:xfrm>
            <a:prstGeom prst="line">
              <a:avLst/>
            </a:prstGeom>
            <a:noFill/>
            <a:ln w="9525">
              <a:solidFill>
                <a:schemeClr val="tx1"/>
              </a:solidFill>
              <a:round/>
              <a:headEnd/>
              <a:tailEnd/>
            </a:ln>
          </p:spPr>
          <p:txBody>
            <a:bodyPr/>
            <a:lstStyle/>
            <a:p>
              <a:endParaRPr lang="en-IN"/>
            </a:p>
          </p:txBody>
        </p:sp>
        <p:sp>
          <p:nvSpPr>
            <p:cNvPr id="36940" name="Line 66"/>
            <p:cNvSpPr>
              <a:spLocks noChangeShapeType="1"/>
            </p:cNvSpPr>
            <p:nvPr/>
          </p:nvSpPr>
          <p:spPr bwMode="auto">
            <a:xfrm flipV="1">
              <a:off x="3588" y="2510"/>
              <a:ext cx="0" cy="144"/>
            </a:xfrm>
            <a:prstGeom prst="line">
              <a:avLst/>
            </a:prstGeom>
            <a:noFill/>
            <a:ln w="9525">
              <a:solidFill>
                <a:schemeClr val="tx1"/>
              </a:solidFill>
              <a:round/>
              <a:headEnd/>
              <a:tailEnd/>
            </a:ln>
          </p:spPr>
          <p:txBody>
            <a:bodyPr/>
            <a:lstStyle/>
            <a:p>
              <a:endParaRPr lang="en-IN"/>
            </a:p>
          </p:txBody>
        </p:sp>
        <p:sp>
          <p:nvSpPr>
            <p:cNvPr id="36941" name="Line 67"/>
            <p:cNvSpPr>
              <a:spLocks noChangeShapeType="1"/>
            </p:cNvSpPr>
            <p:nvPr/>
          </p:nvSpPr>
          <p:spPr bwMode="auto">
            <a:xfrm flipV="1">
              <a:off x="4776" y="2490"/>
              <a:ext cx="0" cy="144"/>
            </a:xfrm>
            <a:prstGeom prst="line">
              <a:avLst/>
            </a:prstGeom>
            <a:noFill/>
            <a:ln w="9525">
              <a:solidFill>
                <a:schemeClr val="tx1"/>
              </a:solidFill>
              <a:round/>
              <a:headEnd/>
              <a:tailEnd/>
            </a:ln>
          </p:spPr>
          <p:txBody>
            <a:bodyPr/>
            <a:lstStyle/>
            <a:p>
              <a:endParaRPr lang="en-IN"/>
            </a:p>
          </p:txBody>
        </p:sp>
        <p:sp>
          <p:nvSpPr>
            <p:cNvPr id="36942" name="Line 68"/>
            <p:cNvSpPr>
              <a:spLocks noChangeShapeType="1"/>
            </p:cNvSpPr>
            <p:nvPr/>
          </p:nvSpPr>
          <p:spPr bwMode="auto">
            <a:xfrm flipV="1">
              <a:off x="5298" y="2496"/>
              <a:ext cx="0" cy="144"/>
            </a:xfrm>
            <a:prstGeom prst="line">
              <a:avLst/>
            </a:prstGeom>
            <a:noFill/>
            <a:ln w="9525">
              <a:solidFill>
                <a:schemeClr val="tx1"/>
              </a:solidFill>
              <a:round/>
              <a:headEnd/>
              <a:tailEnd/>
            </a:ln>
          </p:spPr>
          <p:txBody>
            <a:bodyPr/>
            <a:lstStyle/>
            <a:p>
              <a:endParaRPr lang="en-IN"/>
            </a:p>
          </p:txBody>
        </p:sp>
        <p:sp>
          <p:nvSpPr>
            <p:cNvPr id="36943" name="Line 69"/>
            <p:cNvSpPr>
              <a:spLocks noChangeShapeType="1"/>
            </p:cNvSpPr>
            <p:nvPr/>
          </p:nvSpPr>
          <p:spPr bwMode="auto">
            <a:xfrm>
              <a:off x="2124" y="3198"/>
              <a:ext cx="240" cy="0"/>
            </a:xfrm>
            <a:prstGeom prst="line">
              <a:avLst/>
            </a:prstGeom>
            <a:noFill/>
            <a:ln w="9525">
              <a:solidFill>
                <a:schemeClr val="tx1"/>
              </a:solidFill>
              <a:round/>
              <a:headEnd/>
              <a:tailEnd/>
            </a:ln>
          </p:spPr>
          <p:txBody>
            <a:bodyPr/>
            <a:lstStyle/>
            <a:p>
              <a:endParaRPr lang="en-IN"/>
            </a:p>
          </p:txBody>
        </p:sp>
        <p:sp>
          <p:nvSpPr>
            <p:cNvPr id="36944" name="Line 70"/>
            <p:cNvSpPr>
              <a:spLocks noChangeShapeType="1"/>
            </p:cNvSpPr>
            <p:nvPr/>
          </p:nvSpPr>
          <p:spPr bwMode="auto">
            <a:xfrm>
              <a:off x="2112" y="3648"/>
              <a:ext cx="240" cy="0"/>
            </a:xfrm>
            <a:prstGeom prst="line">
              <a:avLst/>
            </a:prstGeom>
            <a:noFill/>
            <a:ln w="9525">
              <a:solidFill>
                <a:schemeClr val="tx1"/>
              </a:solidFill>
              <a:round/>
              <a:headEnd/>
              <a:tailEnd/>
            </a:ln>
          </p:spPr>
          <p:txBody>
            <a:bodyPr/>
            <a:lstStyle/>
            <a:p>
              <a:endParaRPr lang="en-IN"/>
            </a:p>
          </p:txBody>
        </p:sp>
        <p:sp>
          <p:nvSpPr>
            <p:cNvPr id="36945" name="Line 71"/>
            <p:cNvSpPr>
              <a:spLocks noChangeShapeType="1"/>
            </p:cNvSpPr>
            <p:nvPr/>
          </p:nvSpPr>
          <p:spPr bwMode="auto">
            <a:xfrm>
              <a:off x="4512" y="3744"/>
              <a:ext cx="0" cy="192"/>
            </a:xfrm>
            <a:prstGeom prst="line">
              <a:avLst/>
            </a:prstGeom>
            <a:noFill/>
            <a:ln w="9525">
              <a:solidFill>
                <a:schemeClr val="tx1"/>
              </a:solidFill>
              <a:round/>
              <a:headEnd/>
              <a:tailEnd/>
            </a:ln>
          </p:spPr>
          <p:txBody>
            <a:bodyPr/>
            <a:lstStyle/>
            <a:p>
              <a:endParaRPr lang="en-IN"/>
            </a:p>
          </p:txBody>
        </p:sp>
        <p:sp>
          <p:nvSpPr>
            <p:cNvPr id="36946" name="Line 72"/>
            <p:cNvSpPr>
              <a:spLocks noChangeShapeType="1"/>
            </p:cNvSpPr>
            <p:nvPr/>
          </p:nvSpPr>
          <p:spPr bwMode="auto">
            <a:xfrm>
              <a:off x="4800" y="3696"/>
              <a:ext cx="0" cy="96"/>
            </a:xfrm>
            <a:prstGeom prst="line">
              <a:avLst/>
            </a:prstGeom>
            <a:noFill/>
            <a:ln w="9525">
              <a:solidFill>
                <a:schemeClr val="tx1"/>
              </a:solidFill>
              <a:round/>
              <a:headEnd/>
              <a:tailEnd/>
            </a:ln>
          </p:spPr>
          <p:txBody>
            <a:bodyPr/>
            <a:lstStyle/>
            <a:p>
              <a:endParaRPr lang="en-IN"/>
            </a:p>
          </p:txBody>
        </p:sp>
        <p:sp>
          <p:nvSpPr>
            <p:cNvPr id="36947" name="Line 73"/>
            <p:cNvSpPr>
              <a:spLocks noChangeShapeType="1"/>
            </p:cNvSpPr>
            <p:nvPr/>
          </p:nvSpPr>
          <p:spPr bwMode="auto">
            <a:xfrm>
              <a:off x="5280" y="3696"/>
              <a:ext cx="0" cy="96"/>
            </a:xfrm>
            <a:prstGeom prst="line">
              <a:avLst/>
            </a:prstGeom>
            <a:noFill/>
            <a:ln w="9525">
              <a:solidFill>
                <a:schemeClr val="tx1"/>
              </a:solidFill>
              <a:round/>
              <a:headEnd/>
              <a:tailEnd/>
            </a:ln>
          </p:spPr>
          <p:txBody>
            <a:bodyPr/>
            <a:lstStyle/>
            <a:p>
              <a:endParaRPr lang="en-IN"/>
            </a:p>
          </p:txBody>
        </p:sp>
        <p:sp>
          <p:nvSpPr>
            <p:cNvPr id="36948" name="Line 74"/>
            <p:cNvSpPr>
              <a:spLocks noChangeShapeType="1"/>
            </p:cNvSpPr>
            <p:nvPr/>
          </p:nvSpPr>
          <p:spPr bwMode="auto">
            <a:xfrm>
              <a:off x="5568" y="3750"/>
              <a:ext cx="0" cy="186"/>
            </a:xfrm>
            <a:prstGeom prst="line">
              <a:avLst/>
            </a:prstGeom>
            <a:noFill/>
            <a:ln w="9525">
              <a:solidFill>
                <a:schemeClr val="tx1"/>
              </a:solidFill>
              <a:round/>
              <a:headEnd/>
              <a:tailEnd/>
            </a:ln>
          </p:spPr>
          <p:txBody>
            <a:bodyPr/>
            <a:lstStyle/>
            <a:p>
              <a:endParaRPr lang="en-IN"/>
            </a:p>
          </p:txBody>
        </p:sp>
        <p:sp>
          <p:nvSpPr>
            <p:cNvPr id="36949" name="Line 75"/>
            <p:cNvSpPr>
              <a:spLocks noChangeShapeType="1"/>
            </p:cNvSpPr>
            <p:nvPr/>
          </p:nvSpPr>
          <p:spPr bwMode="auto">
            <a:xfrm>
              <a:off x="4638" y="3264"/>
              <a:ext cx="0" cy="96"/>
            </a:xfrm>
            <a:prstGeom prst="line">
              <a:avLst/>
            </a:prstGeom>
            <a:noFill/>
            <a:ln w="9525">
              <a:solidFill>
                <a:schemeClr val="tx1"/>
              </a:solidFill>
              <a:round/>
              <a:headEnd/>
              <a:tailEnd/>
            </a:ln>
          </p:spPr>
          <p:txBody>
            <a:bodyPr/>
            <a:lstStyle/>
            <a:p>
              <a:endParaRPr lang="en-IN"/>
            </a:p>
          </p:txBody>
        </p:sp>
        <p:sp>
          <p:nvSpPr>
            <p:cNvPr id="36950" name="Line 76"/>
            <p:cNvSpPr>
              <a:spLocks noChangeShapeType="1"/>
            </p:cNvSpPr>
            <p:nvPr/>
          </p:nvSpPr>
          <p:spPr bwMode="auto">
            <a:xfrm>
              <a:off x="5472" y="3264"/>
              <a:ext cx="0" cy="96"/>
            </a:xfrm>
            <a:prstGeom prst="line">
              <a:avLst/>
            </a:prstGeom>
            <a:noFill/>
            <a:ln w="9525">
              <a:solidFill>
                <a:schemeClr val="tx1"/>
              </a:solidFill>
              <a:round/>
              <a:headEnd/>
              <a:tailEnd/>
            </a:ln>
          </p:spPr>
          <p:txBody>
            <a:bodyPr/>
            <a:lstStyle/>
            <a:p>
              <a:endParaRPr lang="en-IN"/>
            </a:p>
          </p:txBody>
        </p:sp>
        <p:sp>
          <p:nvSpPr>
            <p:cNvPr id="36951" name="Line 77"/>
            <p:cNvSpPr>
              <a:spLocks noChangeShapeType="1"/>
            </p:cNvSpPr>
            <p:nvPr/>
          </p:nvSpPr>
          <p:spPr bwMode="auto">
            <a:xfrm>
              <a:off x="2262" y="3354"/>
              <a:ext cx="144" cy="0"/>
            </a:xfrm>
            <a:prstGeom prst="line">
              <a:avLst/>
            </a:prstGeom>
            <a:noFill/>
            <a:ln w="9525">
              <a:solidFill>
                <a:schemeClr val="tx1"/>
              </a:solidFill>
              <a:round/>
              <a:headEnd/>
              <a:tailEnd/>
            </a:ln>
          </p:spPr>
          <p:txBody>
            <a:bodyPr/>
            <a:lstStyle/>
            <a:p>
              <a:endParaRPr lang="en-IN"/>
            </a:p>
          </p:txBody>
        </p:sp>
        <p:sp>
          <p:nvSpPr>
            <p:cNvPr id="36952" name="Line 78"/>
            <p:cNvSpPr>
              <a:spLocks noChangeShapeType="1"/>
            </p:cNvSpPr>
            <p:nvPr/>
          </p:nvSpPr>
          <p:spPr bwMode="auto">
            <a:xfrm>
              <a:off x="3706" y="2688"/>
              <a:ext cx="384" cy="0"/>
            </a:xfrm>
            <a:prstGeom prst="line">
              <a:avLst/>
            </a:prstGeom>
            <a:noFill/>
            <a:ln w="9525">
              <a:solidFill>
                <a:schemeClr val="tx1"/>
              </a:solidFill>
              <a:round/>
              <a:headEnd/>
              <a:tailEnd/>
            </a:ln>
          </p:spPr>
          <p:txBody>
            <a:bodyPr/>
            <a:lstStyle/>
            <a:p>
              <a:endParaRPr lang="en-IN"/>
            </a:p>
          </p:txBody>
        </p:sp>
        <p:sp>
          <p:nvSpPr>
            <p:cNvPr id="36953" name="Line 79"/>
            <p:cNvSpPr>
              <a:spLocks noChangeShapeType="1"/>
            </p:cNvSpPr>
            <p:nvPr/>
          </p:nvSpPr>
          <p:spPr bwMode="auto">
            <a:xfrm>
              <a:off x="3802" y="3200"/>
              <a:ext cx="144" cy="0"/>
            </a:xfrm>
            <a:prstGeom prst="line">
              <a:avLst/>
            </a:prstGeom>
            <a:noFill/>
            <a:ln w="9525">
              <a:solidFill>
                <a:schemeClr val="tx1"/>
              </a:solidFill>
              <a:round/>
              <a:headEnd/>
              <a:tailEnd/>
            </a:ln>
          </p:spPr>
          <p:txBody>
            <a:bodyPr/>
            <a:lstStyle/>
            <a:p>
              <a:endParaRPr lang="en-IN"/>
            </a:p>
          </p:txBody>
        </p:sp>
        <p:sp>
          <p:nvSpPr>
            <p:cNvPr id="36954" name="Line 80"/>
            <p:cNvSpPr>
              <a:spLocks noChangeShapeType="1"/>
            </p:cNvSpPr>
            <p:nvPr/>
          </p:nvSpPr>
          <p:spPr bwMode="auto">
            <a:xfrm>
              <a:off x="4866" y="2736"/>
              <a:ext cx="0" cy="96"/>
            </a:xfrm>
            <a:prstGeom prst="line">
              <a:avLst/>
            </a:prstGeom>
            <a:noFill/>
            <a:ln w="9525">
              <a:solidFill>
                <a:schemeClr val="tx1"/>
              </a:solidFill>
              <a:round/>
              <a:headEnd/>
              <a:tailEnd/>
            </a:ln>
          </p:spPr>
          <p:txBody>
            <a:bodyPr/>
            <a:lstStyle/>
            <a:p>
              <a:endParaRPr lang="en-IN"/>
            </a:p>
          </p:txBody>
        </p:sp>
        <p:sp>
          <p:nvSpPr>
            <p:cNvPr id="36955" name="Line 81"/>
            <p:cNvSpPr>
              <a:spLocks noChangeShapeType="1"/>
            </p:cNvSpPr>
            <p:nvPr/>
          </p:nvSpPr>
          <p:spPr bwMode="auto">
            <a:xfrm>
              <a:off x="5190" y="2736"/>
              <a:ext cx="0" cy="96"/>
            </a:xfrm>
            <a:prstGeom prst="line">
              <a:avLst/>
            </a:prstGeom>
            <a:noFill/>
            <a:ln w="9525">
              <a:solidFill>
                <a:schemeClr val="tx1"/>
              </a:solidFill>
              <a:round/>
              <a:headEnd/>
              <a:tailEnd/>
            </a:ln>
          </p:spPr>
          <p:txBody>
            <a:bodyPr/>
            <a:lstStyle/>
            <a:p>
              <a:endParaRPr lang="en-IN"/>
            </a:p>
          </p:txBody>
        </p:sp>
        <p:sp>
          <p:nvSpPr>
            <p:cNvPr id="36956" name="Line 82"/>
            <p:cNvSpPr>
              <a:spLocks noChangeShapeType="1"/>
            </p:cNvSpPr>
            <p:nvPr/>
          </p:nvSpPr>
          <p:spPr bwMode="auto">
            <a:xfrm>
              <a:off x="5232" y="2862"/>
              <a:ext cx="96" cy="0"/>
            </a:xfrm>
            <a:prstGeom prst="line">
              <a:avLst/>
            </a:prstGeom>
            <a:noFill/>
            <a:ln w="9525">
              <a:solidFill>
                <a:schemeClr val="tx1"/>
              </a:solidFill>
              <a:round/>
              <a:headEnd/>
              <a:tailEnd/>
            </a:ln>
          </p:spPr>
          <p:txBody>
            <a:bodyPr/>
            <a:lstStyle/>
            <a:p>
              <a:endParaRPr lang="en-IN"/>
            </a:p>
          </p:txBody>
        </p:sp>
        <p:sp>
          <p:nvSpPr>
            <p:cNvPr id="36957" name="Line 83"/>
            <p:cNvSpPr>
              <a:spLocks noChangeShapeType="1"/>
            </p:cNvSpPr>
            <p:nvPr/>
          </p:nvSpPr>
          <p:spPr bwMode="auto">
            <a:xfrm>
              <a:off x="3156" y="2606"/>
              <a:ext cx="96" cy="0"/>
            </a:xfrm>
            <a:prstGeom prst="line">
              <a:avLst/>
            </a:prstGeom>
            <a:noFill/>
            <a:ln w="9525">
              <a:solidFill>
                <a:schemeClr val="tx1"/>
              </a:solidFill>
              <a:round/>
              <a:headEnd/>
              <a:tailEnd type="triangle" w="med" len="med"/>
            </a:ln>
          </p:spPr>
          <p:txBody>
            <a:bodyPr/>
            <a:lstStyle/>
            <a:p>
              <a:endParaRPr lang="en-IN"/>
            </a:p>
          </p:txBody>
        </p:sp>
        <p:sp>
          <p:nvSpPr>
            <p:cNvPr id="36958" name="Line 84"/>
            <p:cNvSpPr>
              <a:spLocks noChangeShapeType="1"/>
            </p:cNvSpPr>
            <p:nvPr/>
          </p:nvSpPr>
          <p:spPr bwMode="auto">
            <a:xfrm flipH="1">
              <a:off x="3588" y="2606"/>
              <a:ext cx="96" cy="0"/>
            </a:xfrm>
            <a:prstGeom prst="line">
              <a:avLst/>
            </a:prstGeom>
            <a:noFill/>
            <a:ln w="9525">
              <a:solidFill>
                <a:schemeClr val="tx1"/>
              </a:solidFill>
              <a:round/>
              <a:headEnd/>
              <a:tailEnd type="triangle" w="med" len="med"/>
            </a:ln>
          </p:spPr>
          <p:txBody>
            <a:bodyPr/>
            <a:lstStyle/>
            <a:p>
              <a:endParaRPr lang="en-IN"/>
            </a:p>
          </p:txBody>
        </p:sp>
        <p:sp>
          <p:nvSpPr>
            <p:cNvPr id="36959" name="Line 85"/>
            <p:cNvSpPr>
              <a:spLocks noChangeShapeType="1"/>
            </p:cNvSpPr>
            <p:nvPr/>
          </p:nvSpPr>
          <p:spPr bwMode="auto">
            <a:xfrm>
              <a:off x="3850" y="3006"/>
              <a:ext cx="0" cy="192"/>
            </a:xfrm>
            <a:prstGeom prst="line">
              <a:avLst/>
            </a:prstGeom>
            <a:noFill/>
            <a:ln w="9525">
              <a:solidFill>
                <a:schemeClr val="tx1"/>
              </a:solidFill>
              <a:round/>
              <a:headEnd/>
              <a:tailEnd type="triangle" w="med" len="med"/>
            </a:ln>
          </p:spPr>
          <p:txBody>
            <a:bodyPr/>
            <a:lstStyle/>
            <a:p>
              <a:endParaRPr lang="en-IN"/>
            </a:p>
          </p:txBody>
        </p:sp>
        <p:sp>
          <p:nvSpPr>
            <p:cNvPr id="36960" name="Line 86"/>
            <p:cNvSpPr>
              <a:spLocks noChangeShapeType="1"/>
            </p:cNvSpPr>
            <p:nvPr/>
          </p:nvSpPr>
          <p:spPr bwMode="auto">
            <a:xfrm flipV="1">
              <a:off x="3850" y="2688"/>
              <a:ext cx="0" cy="192"/>
            </a:xfrm>
            <a:prstGeom prst="line">
              <a:avLst/>
            </a:prstGeom>
            <a:noFill/>
            <a:ln w="9525">
              <a:solidFill>
                <a:schemeClr val="tx1"/>
              </a:solidFill>
              <a:round/>
              <a:headEnd/>
              <a:tailEnd type="triangle" w="med" len="med"/>
            </a:ln>
          </p:spPr>
          <p:txBody>
            <a:bodyPr/>
            <a:lstStyle/>
            <a:p>
              <a:endParaRPr lang="en-IN"/>
            </a:p>
          </p:txBody>
        </p:sp>
        <p:sp>
          <p:nvSpPr>
            <p:cNvPr id="36961" name="Line 87"/>
            <p:cNvSpPr>
              <a:spLocks noChangeShapeType="1"/>
            </p:cNvSpPr>
            <p:nvPr/>
          </p:nvSpPr>
          <p:spPr bwMode="auto">
            <a:xfrm flipH="1">
              <a:off x="4776" y="2544"/>
              <a:ext cx="192" cy="0"/>
            </a:xfrm>
            <a:prstGeom prst="line">
              <a:avLst/>
            </a:prstGeom>
            <a:noFill/>
            <a:ln w="9525">
              <a:solidFill>
                <a:schemeClr val="tx1"/>
              </a:solidFill>
              <a:round/>
              <a:headEnd/>
              <a:tailEnd type="triangle" w="med" len="med"/>
            </a:ln>
          </p:spPr>
          <p:txBody>
            <a:bodyPr/>
            <a:lstStyle/>
            <a:p>
              <a:endParaRPr lang="en-IN"/>
            </a:p>
          </p:txBody>
        </p:sp>
        <p:sp>
          <p:nvSpPr>
            <p:cNvPr id="36962" name="Line 88"/>
            <p:cNvSpPr>
              <a:spLocks noChangeShapeType="1"/>
            </p:cNvSpPr>
            <p:nvPr/>
          </p:nvSpPr>
          <p:spPr bwMode="auto">
            <a:xfrm>
              <a:off x="5088" y="2544"/>
              <a:ext cx="216" cy="0"/>
            </a:xfrm>
            <a:prstGeom prst="line">
              <a:avLst/>
            </a:prstGeom>
            <a:noFill/>
            <a:ln w="9525">
              <a:solidFill>
                <a:schemeClr val="tx1"/>
              </a:solidFill>
              <a:round/>
              <a:headEnd/>
              <a:tailEnd type="triangle" w="med" len="med"/>
            </a:ln>
          </p:spPr>
          <p:txBody>
            <a:bodyPr/>
            <a:lstStyle/>
            <a:p>
              <a:endParaRPr lang="en-IN"/>
            </a:p>
          </p:txBody>
        </p:sp>
        <p:sp>
          <p:nvSpPr>
            <p:cNvPr id="36963" name="Line 89"/>
            <p:cNvSpPr>
              <a:spLocks noChangeShapeType="1"/>
            </p:cNvSpPr>
            <p:nvPr/>
          </p:nvSpPr>
          <p:spPr bwMode="auto">
            <a:xfrm flipH="1">
              <a:off x="4656" y="3312"/>
              <a:ext cx="288" cy="0"/>
            </a:xfrm>
            <a:prstGeom prst="line">
              <a:avLst/>
            </a:prstGeom>
            <a:noFill/>
            <a:ln w="9525">
              <a:solidFill>
                <a:schemeClr val="tx1"/>
              </a:solidFill>
              <a:round/>
              <a:headEnd/>
              <a:tailEnd type="triangle" w="med" len="med"/>
            </a:ln>
          </p:spPr>
          <p:txBody>
            <a:bodyPr/>
            <a:lstStyle/>
            <a:p>
              <a:endParaRPr lang="en-IN"/>
            </a:p>
          </p:txBody>
        </p:sp>
        <p:sp>
          <p:nvSpPr>
            <p:cNvPr id="36964" name="Line 90"/>
            <p:cNvSpPr>
              <a:spLocks noChangeShapeType="1"/>
            </p:cNvSpPr>
            <p:nvPr/>
          </p:nvSpPr>
          <p:spPr bwMode="auto">
            <a:xfrm>
              <a:off x="5184" y="3312"/>
              <a:ext cx="288" cy="0"/>
            </a:xfrm>
            <a:prstGeom prst="line">
              <a:avLst/>
            </a:prstGeom>
            <a:noFill/>
            <a:ln w="9525">
              <a:solidFill>
                <a:schemeClr val="tx1"/>
              </a:solidFill>
              <a:round/>
              <a:headEnd/>
              <a:tailEnd type="triangle" w="med" len="med"/>
            </a:ln>
          </p:spPr>
          <p:txBody>
            <a:bodyPr/>
            <a:lstStyle/>
            <a:p>
              <a:endParaRPr lang="en-IN"/>
            </a:p>
          </p:txBody>
        </p:sp>
        <p:sp>
          <p:nvSpPr>
            <p:cNvPr id="36965" name="Line 91"/>
            <p:cNvSpPr>
              <a:spLocks noChangeShapeType="1"/>
            </p:cNvSpPr>
            <p:nvPr/>
          </p:nvSpPr>
          <p:spPr bwMode="auto">
            <a:xfrm flipH="1">
              <a:off x="4872" y="2784"/>
              <a:ext cx="96" cy="0"/>
            </a:xfrm>
            <a:prstGeom prst="line">
              <a:avLst/>
            </a:prstGeom>
            <a:noFill/>
            <a:ln w="9525">
              <a:solidFill>
                <a:schemeClr val="tx1"/>
              </a:solidFill>
              <a:round/>
              <a:headEnd/>
              <a:tailEnd type="triangle" w="med" len="med"/>
            </a:ln>
          </p:spPr>
          <p:txBody>
            <a:bodyPr/>
            <a:lstStyle/>
            <a:p>
              <a:endParaRPr lang="en-IN"/>
            </a:p>
          </p:txBody>
        </p:sp>
        <p:sp>
          <p:nvSpPr>
            <p:cNvPr id="36966" name="Line 92"/>
            <p:cNvSpPr>
              <a:spLocks noChangeShapeType="1"/>
            </p:cNvSpPr>
            <p:nvPr/>
          </p:nvSpPr>
          <p:spPr bwMode="auto">
            <a:xfrm>
              <a:off x="5094" y="2784"/>
              <a:ext cx="96" cy="0"/>
            </a:xfrm>
            <a:prstGeom prst="line">
              <a:avLst/>
            </a:prstGeom>
            <a:noFill/>
            <a:ln w="9525">
              <a:solidFill>
                <a:schemeClr val="tx1"/>
              </a:solidFill>
              <a:round/>
              <a:headEnd/>
              <a:tailEnd type="triangle" w="med" len="med"/>
            </a:ln>
          </p:spPr>
          <p:txBody>
            <a:bodyPr/>
            <a:lstStyle/>
            <a:p>
              <a:endParaRPr lang="en-IN"/>
            </a:p>
          </p:txBody>
        </p:sp>
        <p:sp>
          <p:nvSpPr>
            <p:cNvPr id="36967" name="Line 93"/>
            <p:cNvSpPr>
              <a:spLocks noChangeShapeType="1"/>
            </p:cNvSpPr>
            <p:nvPr/>
          </p:nvSpPr>
          <p:spPr bwMode="auto">
            <a:xfrm flipV="1">
              <a:off x="5280" y="2850"/>
              <a:ext cx="0" cy="96"/>
            </a:xfrm>
            <a:prstGeom prst="line">
              <a:avLst/>
            </a:prstGeom>
            <a:noFill/>
            <a:ln w="9525">
              <a:solidFill>
                <a:schemeClr val="tx1"/>
              </a:solidFill>
              <a:round/>
              <a:headEnd/>
              <a:tailEnd type="triangle" w="med" len="med"/>
            </a:ln>
          </p:spPr>
          <p:txBody>
            <a:bodyPr/>
            <a:lstStyle/>
            <a:p>
              <a:endParaRPr lang="en-IN"/>
            </a:p>
          </p:txBody>
        </p:sp>
        <p:sp>
          <p:nvSpPr>
            <p:cNvPr id="36968" name="Line 94"/>
            <p:cNvSpPr>
              <a:spLocks noChangeShapeType="1"/>
            </p:cNvSpPr>
            <p:nvPr/>
          </p:nvSpPr>
          <p:spPr bwMode="auto">
            <a:xfrm>
              <a:off x="5280" y="3096"/>
              <a:ext cx="0" cy="96"/>
            </a:xfrm>
            <a:prstGeom prst="line">
              <a:avLst/>
            </a:prstGeom>
            <a:noFill/>
            <a:ln w="9525">
              <a:solidFill>
                <a:schemeClr val="tx1"/>
              </a:solidFill>
              <a:round/>
              <a:headEnd/>
              <a:tailEnd type="triangle" w="med" len="med"/>
            </a:ln>
          </p:spPr>
          <p:txBody>
            <a:bodyPr/>
            <a:lstStyle/>
            <a:p>
              <a:endParaRPr lang="en-IN"/>
            </a:p>
          </p:txBody>
        </p:sp>
        <p:sp>
          <p:nvSpPr>
            <p:cNvPr id="36969" name="Line 95"/>
            <p:cNvSpPr>
              <a:spLocks noChangeShapeType="1"/>
            </p:cNvSpPr>
            <p:nvPr/>
          </p:nvSpPr>
          <p:spPr bwMode="auto">
            <a:xfrm flipH="1">
              <a:off x="4800" y="3744"/>
              <a:ext cx="144" cy="0"/>
            </a:xfrm>
            <a:prstGeom prst="line">
              <a:avLst/>
            </a:prstGeom>
            <a:noFill/>
            <a:ln w="9525">
              <a:solidFill>
                <a:schemeClr val="tx1"/>
              </a:solidFill>
              <a:round/>
              <a:headEnd/>
              <a:tailEnd type="triangle" w="med" len="med"/>
            </a:ln>
          </p:spPr>
          <p:txBody>
            <a:bodyPr/>
            <a:lstStyle/>
            <a:p>
              <a:endParaRPr lang="en-IN"/>
            </a:p>
          </p:txBody>
        </p:sp>
        <p:sp>
          <p:nvSpPr>
            <p:cNvPr id="36970" name="Line 96"/>
            <p:cNvSpPr>
              <a:spLocks noChangeShapeType="1"/>
            </p:cNvSpPr>
            <p:nvPr/>
          </p:nvSpPr>
          <p:spPr bwMode="auto">
            <a:xfrm>
              <a:off x="5136" y="3744"/>
              <a:ext cx="144" cy="0"/>
            </a:xfrm>
            <a:prstGeom prst="line">
              <a:avLst/>
            </a:prstGeom>
            <a:noFill/>
            <a:ln w="9525">
              <a:solidFill>
                <a:schemeClr val="tx1"/>
              </a:solidFill>
              <a:round/>
              <a:headEnd/>
              <a:tailEnd type="triangle" w="med" len="med"/>
            </a:ln>
          </p:spPr>
          <p:txBody>
            <a:bodyPr/>
            <a:lstStyle/>
            <a:p>
              <a:endParaRPr lang="en-IN"/>
            </a:p>
          </p:txBody>
        </p:sp>
        <p:sp>
          <p:nvSpPr>
            <p:cNvPr id="36971" name="Line 97"/>
            <p:cNvSpPr>
              <a:spLocks noChangeShapeType="1"/>
            </p:cNvSpPr>
            <p:nvPr/>
          </p:nvSpPr>
          <p:spPr bwMode="auto">
            <a:xfrm flipH="1">
              <a:off x="4512" y="3888"/>
              <a:ext cx="432" cy="0"/>
            </a:xfrm>
            <a:prstGeom prst="line">
              <a:avLst/>
            </a:prstGeom>
            <a:noFill/>
            <a:ln w="9525">
              <a:solidFill>
                <a:schemeClr val="tx1"/>
              </a:solidFill>
              <a:round/>
              <a:headEnd/>
              <a:tailEnd type="triangle" w="med" len="med"/>
            </a:ln>
          </p:spPr>
          <p:txBody>
            <a:bodyPr/>
            <a:lstStyle/>
            <a:p>
              <a:endParaRPr lang="en-IN"/>
            </a:p>
          </p:txBody>
        </p:sp>
        <p:sp>
          <p:nvSpPr>
            <p:cNvPr id="36972" name="Line 98"/>
            <p:cNvSpPr>
              <a:spLocks noChangeShapeType="1"/>
            </p:cNvSpPr>
            <p:nvPr/>
          </p:nvSpPr>
          <p:spPr bwMode="auto">
            <a:xfrm>
              <a:off x="5184" y="3888"/>
              <a:ext cx="384" cy="0"/>
            </a:xfrm>
            <a:prstGeom prst="line">
              <a:avLst/>
            </a:prstGeom>
            <a:noFill/>
            <a:ln w="9525">
              <a:solidFill>
                <a:schemeClr val="tx1"/>
              </a:solidFill>
              <a:round/>
              <a:headEnd/>
              <a:tailEnd type="triangle" w="med" len="med"/>
            </a:ln>
          </p:spPr>
          <p:txBody>
            <a:bodyPr/>
            <a:lstStyle/>
            <a:p>
              <a:endParaRPr lang="en-IN"/>
            </a:p>
          </p:txBody>
        </p:sp>
        <p:sp>
          <p:nvSpPr>
            <p:cNvPr id="36973" name="Line 99"/>
            <p:cNvSpPr>
              <a:spLocks noChangeShapeType="1"/>
            </p:cNvSpPr>
            <p:nvPr/>
          </p:nvSpPr>
          <p:spPr bwMode="auto">
            <a:xfrm>
              <a:off x="2310" y="3546"/>
              <a:ext cx="0" cy="96"/>
            </a:xfrm>
            <a:prstGeom prst="line">
              <a:avLst/>
            </a:prstGeom>
            <a:noFill/>
            <a:ln w="9525">
              <a:solidFill>
                <a:schemeClr val="tx1"/>
              </a:solidFill>
              <a:round/>
              <a:headEnd/>
              <a:tailEnd type="triangle" w="med" len="med"/>
            </a:ln>
          </p:spPr>
          <p:txBody>
            <a:bodyPr/>
            <a:lstStyle/>
            <a:p>
              <a:endParaRPr lang="en-IN"/>
            </a:p>
          </p:txBody>
        </p:sp>
        <p:sp>
          <p:nvSpPr>
            <p:cNvPr id="36974" name="Line 100"/>
            <p:cNvSpPr>
              <a:spLocks noChangeShapeType="1"/>
            </p:cNvSpPr>
            <p:nvPr/>
          </p:nvSpPr>
          <p:spPr bwMode="auto">
            <a:xfrm flipV="1">
              <a:off x="2310" y="3354"/>
              <a:ext cx="0" cy="96"/>
            </a:xfrm>
            <a:prstGeom prst="line">
              <a:avLst/>
            </a:prstGeom>
            <a:noFill/>
            <a:ln w="9525">
              <a:solidFill>
                <a:schemeClr val="tx1"/>
              </a:solidFill>
              <a:round/>
              <a:headEnd/>
              <a:tailEnd type="triangle" w="med" len="med"/>
            </a:ln>
          </p:spPr>
          <p:txBody>
            <a:bodyPr/>
            <a:lstStyle/>
            <a:p>
              <a:endParaRPr lang="en-IN"/>
            </a:p>
          </p:txBody>
        </p:sp>
        <p:sp>
          <p:nvSpPr>
            <p:cNvPr id="36975" name="Line 101"/>
            <p:cNvSpPr>
              <a:spLocks noChangeShapeType="1"/>
            </p:cNvSpPr>
            <p:nvPr/>
          </p:nvSpPr>
          <p:spPr bwMode="auto">
            <a:xfrm flipV="1">
              <a:off x="2160" y="3186"/>
              <a:ext cx="0" cy="192"/>
            </a:xfrm>
            <a:prstGeom prst="line">
              <a:avLst/>
            </a:prstGeom>
            <a:noFill/>
            <a:ln w="9525">
              <a:solidFill>
                <a:schemeClr val="tx1"/>
              </a:solidFill>
              <a:round/>
              <a:headEnd/>
              <a:tailEnd type="triangle" w="med" len="med"/>
            </a:ln>
          </p:spPr>
          <p:txBody>
            <a:bodyPr/>
            <a:lstStyle/>
            <a:p>
              <a:endParaRPr lang="en-IN"/>
            </a:p>
          </p:txBody>
        </p:sp>
        <p:sp>
          <p:nvSpPr>
            <p:cNvPr id="36976" name="Line 102"/>
            <p:cNvSpPr>
              <a:spLocks noChangeShapeType="1"/>
            </p:cNvSpPr>
            <p:nvPr/>
          </p:nvSpPr>
          <p:spPr bwMode="auto">
            <a:xfrm>
              <a:off x="2160" y="3504"/>
              <a:ext cx="0" cy="144"/>
            </a:xfrm>
            <a:prstGeom prst="line">
              <a:avLst/>
            </a:prstGeom>
            <a:noFill/>
            <a:ln w="9525">
              <a:solidFill>
                <a:schemeClr val="tx1"/>
              </a:solidFill>
              <a:round/>
              <a:headEnd/>
              <a:tailEnd type="triangle" w="med" len="med"/>
            </a:ln>
          </p:spPr>
          <p:txBody>
            <a:bodyPr/>
            <a:lstStyle/>
            <a:p>
              <a:endParaRPr lang="en-IN"/>
            </a:p>
          </p:txBody>
        </p:sp>
        <p:sp>
          <p:nvSpPr>
            <p:cNvPr id="36977" name="Line 103"/>
            <p:cNvSpPr>
              <a:spLocks noChangeShapeType="1"/>
            </p:cNvSpPr>
            <p:nvPr/>
          </p:nvSpPr>
          <p:spPr bwMode="auto">
            <a:xfrm flipH="1">
              <a:off x="2400" y="3888"/>
              <a:ext cx="768" cy="0"/>
            </a:xfrm>
            <a:prstGeom prst="line">
              <a:avLst/>
            </a:prstGeom>
            <a:noFill/>
            <a:ln w="9525">
              <a:solidFill>
                <a:schemeClr val="tx1"/>
              </a:solidFill>
              <a:round/>
              <a:headEnd/>
              <a:tailEnd type="triangle" w="med" len="med"/>
            </a:ln>
          </p:spPr>
          <p:txBody>
            <a:bodyPr/>
            <a:lstStyle/>
            <a:p>
              <a:endParaRPr lang="en-IN"/>
            </a:p>
          </p:txBody>
        </p:sp>
        <p:sp>
          <p:nvSpPr>
            <p:cNvPr id="36978" name="Line 104"/>
            <p:cNvSpPr>
              <a:spLocks noChangeShapeType="1"/>
            </p:cNvSpPr>
            <p:nvPr/>
          </p:nvSpPr>
          <p:spPr bwMode="auto">
            <a:xfrm>
              <a:off x="3600" y="3888"/>
              <a:ext cx="720" cy="0"/>
            </a:xfrm>
            <a:prstGeom prst="line">
              <a:avLst/>
            </a:prstGeom>
            <a:noFill/>
            <a:ln w="9525">
              <a:solidFill>
                <a:schemeClr val="tx1"/>
              </a:solidFill>
              <a:round/>
              <a:headEnd/>
              <a:tailEnd type="triangle" w="med" len="med"/>
            </a:ln>
          </p:spPr>
          <p:txBody>
            <a:bodyPr/>
            <a:lstStyle/>
            <a:p>
              <a:endParaRPr lang="en-IN"/>
            </a:p>
          </p:txBody>
        </p:sp>
        <p:sp>
          <p:nvSpPr>
            <p:cNvPr id="36979" name="Text Box 105"/>
            <p:cNvSpPr txBox="1">
              <a:spLocks noChangeArrowheads="1"/>
            </p:cNvSpPr>
            <p:nvPr/>
          </p:nvSpPr>
          <p:spPr bwMode="auto">
            <a:xfrm>
              <a:off x="3322" y="2515"/>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6980" name="Text Box 106"/>
            <p:cNvSpPr txBox="1">
              <a:spLocks noChangeArrowheads="1"/>
            </p:cNvSpPr>
            <p:nvPr/>
          </p:nvSpPr>
          <p:spPr bwMode="auto">
            <a:xfrm>
              <a:off x="2048" y="3347"/>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6981" name="Text Box 107"/>
            <p:cNvSpPr txBox="1">
              <a:spLocks noChangeArrowheads="1"/>
            </p:cNvSpPr>
            <p:nvPr/>
          </p:nvSpPr>
          <p:spPr bwMode="auto">
            <a:xfrm>
              <a:off x="2186" y="3419"/>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36982" name="Text Box 108"/>
            <p:cNvSpPr txBox="1">
              <a:spLocks noChangeArrowheads="1"/>
            </p:cNvSpPr>
            <p:nvPr/>
          </p:nvSpPr>
          <p:spPr bwMode="auto">
            <a:xfrm>
              <a:off x="4928" y="2459"/>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6983" name="Text Box 109"/>
            <p:cNvSpPr txBox="1">
              <a:spLocks noChangeArrowheads="1"/>
            </p:cNvSpPr>
            <p:nvPr/>
          </p:nvSpPr>
          <p:spPr bwMode="auto">
            <a:xfrm>
              <a:off x="4940" y="3791"/>
              <a:ext cx="212" cy="173"/>
            </a:xfrm>
            <a:prstGeom prst="rect">
              <a:avLst/>
            </a:prstGeom>
            <a:noFill/>
            <a:ln w="9525">
              <a:noFill/>
              <a:miter lim="800000"/>
              <a:headEnd/>
              <a:tailEnd/>
            </a:ln>
          </p:spPr>
          <p:txBody>
            <a:bodyPr wrap="none">
              <a:spAutoFit/>
            </a:bodyPr>
            <a:lstStyle/>
            <a:p>
              <a:pPr algn="ctr"/>
              <a:r>
                <a:rPr lang="en-US" sz="1200">
                  <a:latin typeface="Times New Roman" charset="0"/>
                </a:rPr>
                <a:t>60</a:t>
              </a:r>
            </a:p>
          </p:txBody>
        </p:sp>
        <p:sp>
          <p:nvSpPr>
            <p:cNvPr id="36984" name="Text Box 110"/>
            <p:cNvSpPr txBox="1">
              <a:spLocks noChangeArrowheads="1"/>
            </p:cNvSpPr>
            <p:nvPr/>
          </p:nvSpPr>
          <p:spPr bwMode="auto">
            <a:xfrm>
              <a:off x="4932" y="3666"/>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6985" name="Text Box 111"/>
            <p:cNvSpPr txBox="1">
              <a:spLocks noChangeArrowheads="1"/>
            </p:cNvSpPr>
            <p:nvPr/>
          </p:nvSpPr>
          <p:spPr bwMode="auto">
            <a:xfrm>
              <a:off x="5172" y="2934"/>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6986" name="Text Box 112"/>
            <p:cNvSpPr txBox="1">
              <a:spLocks noChangeArrowheads="1"/>
            </p:cNvSpPr>
            <p:nvPr/>
          </p:nvSpPr>
          <p:spPr bwMode="auto">
            <a:xfrm>
              <a:off x="4928" y="2699"/>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6987" name="Text Box 113"/>
            <p:cNvSpPr txBox="1">
              <a:spLocks noChangeArrowheads="1"/>
            </p:cNvSpPr>
            <p:nvPr/>
          </p:nvSpPr>
          <p:spPr bwMode="auto">
            <a:xfrm>
              <a:off x="3744" y="2861"/>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6988" name="Text Box 114"/>
            <p:cNvSpPr txBox="1">
              <a:spLocks noChangeArrowheads="1"/>
            </p:cNvSpPr>
            <p:nvPr/>
          </p:nvSpPr>
          <p:spPr bwMode="auto">
            <a:xfrm>
              <a:off x="3266" y="3797"/>
              <a:ext cx="260" cy="173"/>
            </a:xfrm>
            <a:prstGeom prst="rect">
              <a:avLst/>
            </a:prstGeom>
            <a:noFill/>
            <a:ln w="9525">
              <a:noFill/>
              <a:miter lim="800000"/>
              <a:headEnd/>
              <a:tailEnd/>
            </a:ln>
          </p:spPr>
          <p:txBody>
            <a:bodyPr wrap="none">
              <a:spAutoFit/>
            </a:bodyPr>
            <a:lstStyle/>
            <a:p>
              <a:pPr algn="ctr"/>
              <a:r>
                <a:rPr lang="en-US" sz="1200">
                  <a:latin typeface="Times New Roman" charset="0"/>
                </a:rPr>
                <a:t>100</a:t>
              </a:r>
            </a:p>
          </p:txBody>
        </p:sp>
        <p:sp>
          <p:nvSpPr>
            <p:cNvPr id="36989" name="Text Box 115"/>
            <p:cNvSpPr txBox="1">
              <a:spLocks noChangeArrowheads="1"/>
            </p:cNvSpPr>
            <p:nvPr/>
          </p:nvSpPr>
          <p:spPr bwMode="auto">
            <a:xfrm>
              <a:off x="4944" y="3216"/>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36990" name="Line 116"/>
            <p:cNvSpPr>
              <a:spLocks noChangeShapeType="1"/>
            </p:cNvSpPr>
            <p:nvPr/>
          </p:nvSpPr>
          <p:spPr bwMode="auto">
            <a:xfrm>
              <a:off x="4392" y="2448"/>
              <a:ext cx="288" cy="384"/>
            </a:xfrm>
            <a:prstGeom prst="line">
              <a:avLst/>
            </a:prstGeom>
            <a:noFill/>
            <a:ln w="9525">
              <a:solidFill>
                <a:schemeClr val="tx1"/>
              </a:solidFill>
              <a:round/>
              <a:headEnd/>
              <a:tailEnd type="triangle" w="med" len="med"/>
            </a:ln>
          </p:spPr>
          <p:txBody>
            <a:bodyPr/>
            <a:lstStyle/>
            <a:p>
              <a:endParaRPr lang="en-IN"/>
            </a:p>
          </p:txBody>
        </p:sp>
        <p:sp>
          <p:nvSpPr>
            <p:cNvPr id="36991" name="Line 117"/>
            <p:cNvSpPr>
              <a:spLocks noChangeShapeType="1"/>
            </p:cNvSpPr>
            <p:nvPr/>
          </p:nvSpPr>
          <p:spPr bwMode="auto">
            <a:xfrm>
              <a:off x="4416" y="2448"/>
              <a:ext cx="288" cy="0"/>
            </a:xfrm>
            <a:prstGeom prst="line">
              <a:avLst/>
            </a:prstGeom>
            <a:noFill/>
            <a:ln w="9525">
              <a:solidFill>
                <a:schemeClr val="tx1"/>
              </a:solidFill>
              <a:round/>
              <a:headEnd/>
              <a:tailEnd/>
            </a:ln>
          </p:spPr>
          <p:txBody>
            <a:bodyPr/>
            <a:lstStyle/>
            <a:p>
              <a:endParaRPr lang="en-IN"/>
            </a:p>
          </p:txBody>
        </p:sp>
        <p:sp>
          <p:nvSpPr>
            <p:cNvPr id="36992" name="Text Box 118"/>
            <p:cNvSpPr txBox="1">
              <a:spLocks noChangeArrowheads="1"/>
            </p:cNvSpPr>
            <p:nvPr/>
          </p:nvSpPr>
          <p:spPr bwMode="auto">
            <a:xfrm>
              <a:off x="4320" y="2322"/>
              <a:ext cx="505" cy="154"/>
            </a:xfrm>
            <a:prstGeom prst="rect">
              <a:avLst/>
            </a:prstGeom>
            <a:noFill/>
            <a:ln w="9525">
              <a:noFill/>
              <a:miter lim="800000"/>
              <a:headEnd/>
              <a:tailEnd/>
            </a:ln>
          </p:spPr>
          <p:txBody>
            <a:bodyPr wrap="none">
              <a:spAutoFit/>
            </a:bodyPr>
            <a:lstStyle/>
            <a:p>
              <a:pPr algn="ctr"/>
              <a:r>
                <a:rPr lang="en-US" sz="1000">
                  <a:latin typeface="Times New Roman" charset="0"/>
                </a:rPr>
                <a:t>HEX PART</a:t>
              </a:r>
            </a:p>
          </p:txBody>
        </p:sp>
      </p:grpSp>
      <p:grpSp>
        <p:nvGrpSpPr>
          <p:cNvPr id="4" name="Group 119"/>
          <p:cNvGrpSpPr>
            <a:grpSpLocks/>
          </p:cNvGrpSpPr>
          <p:nvPr/>
        </p:nvGrpSpPr>
        <p:grpSpPr bwMode="auto">
          <a:xfrm>
            <a:off x="6172200" y="381000"/>
            <a:ext cx="4038600" cy="685800"/>
            <a:chOff x="2688" y="240"/>
            <a:chExt cx="2544" cy="432"/>
          </a:xfrm>
        </p:grpSpPr>
        <p:sp>
          <p:nvSpPr>
            <p:cNvPr id="36918" name="Rectangle 120"/>
            <p:cNvSpPr>
              <a:spLocks noChangeArrowheads="1"/>
            </p:cNvSpPr>
            <p:nvPr/>
          </p:nvSpPr>
          <p:spPr bwMode="auto">
            <a:xfrm>
              <a:off x="2688" y="240"/>
              <a:ext cx="2544" cy="432"/>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6919" name="Text Box 121"/>
            <p:cNvSpPr txBox="1">
              <a:spLocks noChangeArrowheads="1"/>
            </p:cNvSpPr>
            <p:nvPr/>
          </p:nvSpPr>
          <p:spPr bwMode="auto">
            <a:xfrm>
              <a:off x="2832" y="240"/>
              <a:ext cx="1866" cy="368"/>
            </a:xfrm>
            <a:prstGeom prst="rect">
              <a:avLst/>
            </a:prstGeom>
            <a:noFill/>
            <a:ln w="9525">
              <a:noFill/>
              <a:miter lim="800000"/>
              <a:headEnd/>
              <a:tailEnd/>
            </a:ln>
          </p:spPr>
          <p:txBody>
            <a:bodyPr wrap="none">
              <a:spAutoFit/>
            </a:bodyPr>
            <a:lstStyle/>
            <a:p>
              <a:r>
                <a:rPr lang="en-US" sz="1600" b="1" dirty="0"/>
                <a:t>F.V. and S.V. of  a solid are given. </a:t>
              </a:r>
            </a:p>
            <a:p>
              <a:r>
                <a:rPr lang="en-US" sz="1600" b="1" dirty="0"/>
                <a:t>Draw it’s isometric view.</a:t>
              </a:r>
            </a:p>
          </p:txBody>
        </p:sp>
      </p:grpSp>
      <p:pic>
        <p:nvPicPr>
          <p:cNvPr id="122" name="Picture 121" descr="A screenshot of a cell phone&#10;&#10;Description automatically generated">
            <a:extLst>
              <a:ext uri="{FF2B5EF4-FFF2-40B4-BE49-F238E27FC236}">
                <a16:creationId xmlns="" xmlns:a16="http://schemas.microsoft.com/office/drawing/2014/main" id="{83BAFE9F-B625-4784-9AD5-500A7234951E}"/>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123" name="Picture 9" descr="A picture containing drawing&#10;&#10;Description automatically generated">
            <a:extLst>
              <a:ext uri="{FF2B5EF4-FFF2-40B4-BE49-F238E27FC236}">
                <a16:creationId xmlns="" xmlns:a16="http://schemas.microsoft.com/office/drawing/2014/main" id="{A82C8B1F-0DC7-454E-AD13-C147B4B24346}"/>
              </a:ext>
            </a:extLst>
          </p:cNvPr>
          <p:cNvPicPr>
            <a:picLocks noChangeAspect="1"/>
          </p:cNvPicPr>
          <p:nvPr/>
        </p:nvPicPr>
        <p:blipFill>
          <a:blip r:embed="rId3"/>
          <a:stretch>
            <a:fillRect/>
          </a:stretch>
        </p:blipFill>
        <p:spPr>
          <a:xfrm>
            <a:off x="66495" y="-2800"/>
            <a:ext cx="28575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7891"/>
                                        </p:tgtEl>
                                        <p:attrNameLst>
                                          <p:attrName>style.visibility</p:attrName>
                                        </p:attrNameLst>
                                      </p:cBhvr>
                                      <p:to>
                                        <p:strVal val="visible"/>
                                      </p:to>
                                    </p:set>
                                    <p:anim calcmode="lin" valueType="num">
                                      <p:cBhvr>
                                        <p:cTn id="13" dur="500" fill="hold"/>
                                        <p:tgtEl>
                                          <p:spTgt spid="37891"/>
                                        </p:tgtEl>
                                        <p:attrNameLst>
                                          <p:attrName>ppt_w</p:attrName>
                                        </p:attrNameLst>
                                      </p:cBhvr>
                                      <p:tavLst>
                                        <p:tav tm="0">
                                          <p:val>
                                            <p:fltVal val="0"/>
                                          </p:val>
                                        </p:tav>
                                        <p:tav tm="100000">
                                          <p:val>
                                            <p:strVal val="#ppt_w"/>
                                          </p:val>
                                        </p:tav>
                                      </p:tavLst>
                                    </p:anim>
                                    <p:anim calcmode="lin" valueType="num">
                                      <p:cBhvr>
                                        <p:cTn id="14" dur="500" fill="hold"/>
                                        <p:tgtEl>
                                          <p:spTgt spid="3789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7892"/>
                                        </p:tgtEl>
                                        <p:attrNameLst>
                                          <p:attrName>style.visibility</p:attrName>
                                        </p:attrNameLst>
                                      </p:cBhvr>
                                      <p:to>
                                        <p:strVal val="visible"/>
                                      </p:to>
                                    </p:set>
                                    <p:anim calcmode="lin" valueType="num">
                                      <p:cBhvr>
                                        <p:cTn id="19" dur="500" fill="hold"/>
                                        <p:tgtEl>
                                          <p:spTgt spid="37892"/>
                                        </p:tgtEl>
                                        <p:attrNameLst>
                                          <p:attrName>ppt_w</p:attrName>
                                        </p:attrNameLst>
                                      </p:cBhvr>
                                      <p:tavLst>
                                        <p:tav tm="0">
                                          <p:val>
                                            <p:fltVal val="0"/>
                                          </p:val>
                                        </p:tav>
                                        <p:tav tm="100000">
                                          <p:val>
                                            <p:strVal val="#ppt_w"/>
                                          </p:val>
                                        </p:tav>
                                      </p:tavLst>
                                    </p:anim>
                                    <p:anim calcmode="lin" valueType="num">
                                      <p:cBhvr>
                                        <p:cTn id="20" dur="500" fill="hold"/>
                                        <p:tgtEl>
                                          <p:spTgt spid="3789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37932"/>
                                        </p:tgtEl>
                                        <p:attrNameLst>
                                          <p:attrName>style.visibility</p:attrName>
                                        </p:attrNameLst>
                                      </p:cBhvr>
                                      <p:to>
                                        <p:strVal val="visible"/>
                                      </p:to>
                                    </p:set>
                                    <p:anim calcmode="lin" valueType="num">
                                      <p:cBhvr>
                                        <p:cTn id="25" dur="500" fill="hold"/>
                                        <p:tgtEl>
                                          <p:spTgt spid="37932"/>
                                        </p:tgtEl>
                                        <p:attrNameLst>
                                          <p:attrName>ppt_w</p:attrName>
                                        </p:attrNameLst>
                                      </p:cBhvr>
                                      <p:tavLst>
                                        <p:tav tm="0">
                                          <p:val>
                                            <p:strVal val="4*#ppt_w"/>
                                          </p:val>
                                        </p:tav>
                                        <p:tav tm="100000">
                                          <p:val>
                                            <p:strVal val="#ppt_w"/>
                                          </p:val>
                                        </p:tav>
                                      </p:tavLst>
                                    </p:anim>
                                    <p:anim calcmode="lin" valueType="num">
                                      <p:cBhvr>
                                        <p:cTn id="26" dur="500" fill="hold"/>
                                        <p:tgtEl>
                                          <p:spTgt spid="37932"/>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37893"/>
                                        </p:tgtEl>
                                        <p:attrNameLst>
                                          <p:attrName>style.visibility</p:attrName>
                                        </p:attrNameLst>
                                      </p:cBhvr>
                                      <p:to>
                                        <p:strVal val="visible"/>
                                      </p:to>
                                    </p:set>
                                    <p:anim calcmode="lin" valueType="num">
                                      <p:cBhvr>
                                        <p:cTn id="31" dur="500" fill="hold"/>
                                        <p:tgtEl>
                                          <p:spTgt spid="37893"/>
                                        </p:tgtEl>
                                        <p:attrNameLst>
                                          <p:attrName>ppt_x</p:attrName>
                                        </p:attrNameLst>
                                      </p:cBhvr>
                                      <p:tavLst>
                                        <p:tav tm="0">
                                          <p:val>
                                            <p:strVal val="#ppt_x"/>
                                          </p:val>
                                        </p:tav>
                                        <p:tav tm="100000">
                                          <p:val>
                                            <p:strVal val="#ppt_x"/>
                                          </p:val>
                                        </p:tav>
                                      </p:tavLst>
                                    </p:anim>
                                    <p:anim calcmode="lin" valueType="num">
                                      <p:cBhvr>
                                        <p:cTn id="32" dur="500" fill="hold"/>
                                        <p:tgtEl>
                                          <p:spTgt spid="37893"/>
                                        </p:tgtEl>
                                        <p:attrNameLst>
                                          <p:attrName>ppt_y</p:attrName>
                                        </p:attrNameLst>
                                      </p:cBhvr>
                                      <p:tavLst>
                                        <p:tav tm="0">
                                          <p:val>
                                            <p:strVal val="#ppt_y+#ppt_h/2"/>
                                          </p:val>
                                        </p:tav>
                                        <p:tav tm="100000">
                                          <p:val>
                                            <p:strVal val="#ppt_y"/>
                                          </p:val>
                                        </p:tav>
                                      </p:tavLst>
                                    </p:anim>
                                    <p:anim calcmode="lin" valueType="num">
                                      <p:cBhvr>
                                        <p:cTn id="33" dur="500" fill="hold"/>
                                        <p:tgtEl>
                                          <p:spTgt spid="37893"/>
                                        </p:tgtEl>
                                        <p:attrNameLst>
                                          <p:attrName>ppt_w</p:attrName>
                                        </p:attrNameLst>
                                      </p:cBhvr>
                                      <p:tavLst>
                                        <p:tav tm="0">
                                          <p:val>
                                            <p:strVal val="#ppt_w"/>
                                          </p:val>
                                        </p:tav>
                                        <p:tav tm="100000">
                                          <p:val>
                                            <p:strVal val="#ppt_w"/>
                                          </p:val>
                                        </p:tav>
                                      </p:tavLst>
                                    </p:anim>
                                    <p:anim calcmode="lin" valueType="num">
                                      <p:cBhvr>
                                        <p:cTn id="34" dur="500" fill="hold"/>
                                        <p:tgtEl>
                                          <p:spTgt spid="37893"/>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37894"/>
                                        </p:tgtEl>
                                        <p:attrNameLst>
                                          <p:attrName>style.visibility</p:attrName>
                                        </p:attrNameLst>
                                      </p:cBhvr>
                                      <p:to>
                                        <p:strVal val="visible"/>
                                      </p:to>
                                    </p:set>
                                    <p:anim calcmode="lin" valueType="num">
                                      <p:cBhvr>
                                        <p:cTn id="39" dur="500" fill="hold"/>
                                        <p:tgtEl>
                                          <p:spTgt spid="37894"/>
                                        </p:tgtEl>
                                        <p:attrNameLst>
                                          <p:attrName>ppt_x</p:attrName>
                                        </p:attrNameLst>
                                      </p:cBhvr>
                                      <p:tavLst>
                                        <p:tav tm="0">
                                          <p:val>
                                            <p:strVal val="#ppt_x"/>
                                          </p:val>
                                        </p:tav>
                                        <p:tav tm="100000">
                                          <p:val>
                                            <p:strVal val="#ppt_x"/>
                                          </p:val>
                                        </p:tav>
                                      </p:tavLst>
                                    </p:anim>
                                    <p:anim calcmode="lin" valueType="num">
                                      <p:cBhvr>
                                        <p:cTn id="40" dur="500" fill="hold"/>
                                        <p:tgtEl>
                                          <p:spTgt spid="37894"/>
                                        </p:tgtEl>
                                        <p:attrNameLst>
                                          <p:attrName>ppt_y</p:attrName>
                                        </p:attrNameLst>
                                      </p:cBhvr>
                                      <p:tavLst>
                                        <p:tav tm="0">
                                          <p:val>
                                            <p:strVal val="#ppt_y+#ppt_h/2"/>
                                          </p:val>
                                        </p:tav>
                                        <p:tav tm="100000">
                                          <p:val>
                                            <p:strVal val="#ppt_y"/>
                                          </p:val>
                                        </p:tav>
                                      </p:tavLst>
                                    </p:anim>
                                    <p:anim calcmode="lin" valueType="num">
                                      <p:cBhvr>
                                        <p:cTn id="41" dur="500" fill="hold"/>
                                        <p:tgtEl>
                                          <p:spTgt spid="37894"/>
                                        </p:tgtEl>
                                        <p:attrNameLst>
                                          <p:attrName>ppt_w</p:attrName>
                                        </p:attrNameLst>
                                      </p:cBhvr>
                                      <p:tavLst>
                                        <p:tav tm="0">
                                          <p:val>
                                            <p:strVal val="#ppt_w"/>
                                          </p:val>
                                        </p:tav>
                                        <p:tav tm="100000">
                                          <p:val>
                                            <p:strVal val="#ppt_w"/>
                                          </p:val>
                                        </p:tav>
                                      </p:tavLst>
                                    </p:anim>
                                    <p:anim calcmode="lin" valueType="num">
                                      <p:cBhvr>
                                        <p:cTn id="42" dur="500" fill="hold"/>
                                        <p:tgtEl>
                                          <p:spTgt spid="3789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37895"/>
                                        </p:tgtEl>
                                        <p:attrNameLst>
                                          <p:attrName>style.visibility</p:attrName>
                                        </p:attrNameLst>
                                      </p:cBhvr>
                                      <p:to>
                                        <p:strVal val="visible"/>
                                      </p:to>
                                    </p:set>
                                    <p:anim calcmode="lin" valueType="num">
                                      <p:cBhvr>
                                        <p:cTn id="47" dur="500" fill="hold"/>
                                        <p:tgtEl>
                                          <p:spTgt spid="37895"/>
                                        </p:tgtEl>
                                        <p:attrNameLst>
                                          <p:attrName>ppt_x</p:attrName>
                                        </p:attrNameLst>
                                      </p:cBhvr>
                                      <p:tavLst>
                                        <p:tav tm="0">
                                          <p:val>
                                            <p:strVal val="#ppt_x"/>
                                          </p:val>
                                        </p:tav>
                                        <p:tav tm="100000">
                                          <p:val>
                                            <p:strVal val="#ppt_x"/>
                                          </p:val>
                                        </p:tav>
                                      </p:tavLst>
                                    </p:anim>
                                    <p:anim calcmode="lin" valueType="num">
                                      <p:cBhvr>
                                        <p:cTn id="48" dur="500" fill="hold"/>
                                        <p:tgtEl>
                                          <p:spTgt spid="37895"/>
                                        </p:tgtEl>
                                        <p:attrNameLst>
                                          <p:attrName>ppt_y</p:attrName>
                                        </p:attrNameLst>
                                      </p:cBhvr>
                                      <p:tavLst>
                                        <p:tav tm="0">
                                          <p:val>
                                            <p:strVal val="#ppt_y+#ppt_h/2"/>
                                          </p:val>
                                        </p:tav>
                                        <p:tav tm="100000">
                                          <p:val>
                                            <p:strVal val="#ppt_y"/>
                                          </p:val>
                                        </p:tav>
                                      </p:tavLst>
                                    </p:anim>
                                    <p:anim calcmode="lin" valueType="num">
                                      <p:cBhvr>
                                        <p:cTn id="49" dur="500" fill="hold"/>
                                        <p:tgtEl>
                                          <p:spTgt spid="37895"/>
                                        </p:tgtEl>
                                        <p:attrNameLst>
                                          <p:attrName>ppt_w</p:attrName>
                                        </p:attrNameLst>
                                      </p:cBhvr>
                                      <p:tavLst>
                                        <p:tav tm="0">
                                          <p:val>
                                            <p:strVal val="#ppt_w"/>
                                          </p:val>
                                        </p:tav>
                                        <p:tav tm="100000">
                                          <p:val>
                                            <p:strVal val="#ppt_w"/>
                                          </p:val>
                                        </p:tav>
                                      </p:tavLst>
                                    </p:anim>
                                    <p:anim calcmode="lin" valueType="num">
                                      <p:cBhvr>
                                        <p:cTn id="50" dur="500" fill="hold"/>
                                        <p:tgtEl>
                                          <p:spTgt spid="37895"/>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37896"/>
                                        </p:tgtEl>
                                        <p:attrNameLst>
                                          <p:attrName>style.visibility</p:attrName>
                                        </p:attrNameLst>
                                      </p:cBhvr>
                                      <p:to>
                                        <p:strVal val="visible"/>
                                      </p:to>
                                    </p:set>
                                    <p:animEffect transition="in" filter="strips(upLeft)">
                                      <p:cBhvr>
                                        <p:cTn id="55" dur="500"/>
                                        <p:tgtEl>
                                          <p:spTgt spid="37896"/>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9" fill="hold" grpId="0" nodeType="clickEffect">
                                  <p:stCondLst>
                                    <p:cond delay="0"/>
                                  </p:stCondLst>
                                  <p:childTnLst>
                                    <p:set>
                                      <p:cBhvr>
                                        <p:cTn id="59" dur="1" fill="hold">
                                          <p:stCondLst>
                                            <p:cond delay="0"/>
                                          </p:stCondLst>
                                        </p:cTn>
                                        <p:tgtEl>
                                          <p:spTgt spid="37898"/>
                                        </p:tgtEl>
                                        <p:attrNameLst>
                                          <p:attrName>style.visibility</p:attrName>
                                        </p:attrNameLst>
                                      </p:cBhvr>
                                      <p:to>
                                        <p:strVal val="visible"/>
                                      </p:to>
                                    </p:set>
                                    <p:animEffect transition="in" filter="strips(upLeft)">
                                      <p:cBhvr>
                                        <p:cTn id="60" dur="500"/>
                                        <p:tgtEl>
                                          <p:spTgt spid="37898"/>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37897"/>
                                        </p:tgtEl>
                                        <p:attrNameLst>
                                          <p:attrName>style.visibility</p:attrName>
                                        </p:attrNameLst>
                                      </p:cBhvr>
                                      <p:to>
                                        <p:strVal val="visible"/>
                                      </p:to>
                                    </p:set>
                                    <p:animEffect transition="in" filter="strips(downLeft)">
                                      <p:cBhvr>
                                        <p:cTn id="65" dur="500"/>
                                        <p:tgtEl>
                                          <p:spTgt spid="37897"/>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12" fill="hold" grpId="0" nodeType="clickEffect">
                                  <p:stCondLst>
                                    <p:cond delay="0"/>
                                  </p:stCondLst>
                                  <p:childTnLst>
                                    <p:set>
                                      <p:cBhvr>
                                        <p:cTn id="69" dur="1" fill="hold">
                                          <p:stCondLst>
                                            <p:cond delay="0"/>
                                          </p:stCondLst>
                                        </p:cTn>
                                        <p:tgtEl>
                                          <p:spTgt spid="37899"/>
                                        </p:tgtEl>
                                        <p:attrNameLst>
                                          <p:attrName>style.visibility</p:attrName>
                                        </p:attrNameLst>
                                      </p:cBhvr>
                                      <p:to>
                                        <p:strVal val="visible"/>
                                      </p:to>
                                    </p:set>
                                    <p:animEffect transition="in" filter="strips(downLeft)">
                                      <p:cBhvr>
                                        <p:cTn id="70" dur="500"/>
                                        <p:tgtEl>
                                          <p:spTgt spid="37899"/>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6" fill="hold" grpId="0" nodeType="clickEffect">
                                  <p:stCondLst>
                                    <p:cond delay="0"/>
                                  </p:stCondLst>
                                  <p:childTnLst>
                                    <p:set>
                                      <p:cBhvr>
                                        <p:cTn id="74" dur="1" fill="hold">
                                          <p:stCondLst>
                                            <p:cond delay="0"/>
                                          </p:stCondLst>
                                        </p:cTn>
                                        <p:tgtEl>
                                          <p:spTgt spid="37900"/>
                                        </p:tgtEl>
                                        <p:attrNameLst>
                                          <p:attrName>style.visibility</p:attrName>
                                        </p:attrNameLst>
                                      </p:cBhvr>
                                      <p:to>
                                        <p:strVal val="visible"/>
                                      </p:to>
                                    </p:set>
                                    <p:animEffect transition="in" filter="strips(downRight)">
                                      <p:cBhvr>
                                        <p:cTn id="75" dur="500"/>
                                        <p:tgtEl>
                                          <p:spTgt spid="37900"/>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6" fill="hold" grpId="0" nodeType="clickEffect">
                                  <p:stCondLst>
                                    <p:cond delay="0"/>
                                  </p:stCondLst>
                                  <p:childTnLst>
                                    <p:set>
                                      <p:cBhvr>
                                        <p:cTn id="79" dur="1" fill="hold">
                                          <p:stCondLst>
                                            <p:cond delay="0"/>
                                          </p:stCondLst>
                                        </p:cTn>
                                        <p:tgtEl>
                                          <p:spTgt spid="37901"/>
                                        </p:tgtEl>
                                        <p:attrNameLst>
                                          <p:attrName>style.visibility</p:attrName>
                                        </p:attrNameLst>
                                      </p:cBhvr>
                                      <p:to>
                                        <p:strVal val="visible"/>
                                      </p:to>
                                    </p:set>
                                    <p:animEffect transition="in" filter="strips(downRight)">
                                      <p:cBhvr>
                                        <p:cTn id="80" dur="500"/>
                                        <p:tgtEl>
                                          <p:spTgt spid="37901"/>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grpId="0" nodeType="clickEffect">
                                  <p:stCondLst>
                                    <p:cond delay="0"/>
                                  </p:stCondLst>
                                  <p:childTnLst>
                                    <p:set>
                                      <p:cBhvr>
                                        <p:cTn id="84" dur="1" fill="hold">
                                          <p:stCondLst>
                                            <p:cond delay="0"/>
                                          </p:stCondLst>
                                        </p:cTn>
                                        <p:tgtEl>
                                          <p:spTgt spid="37902"/>
                                        </p:tgtEl>
                                        <p:attrNameLst>
                                          <p:attrName>style.visibility</p:attrName>
                                        </p:attrNameLst>
                                      </p:cBhvr>
                                      <p:to>
                                        <p:strVal val="visible"/>
                                      </p:to>
                                    </p:set>
                                    <p:animEffect transition="in" filter="strips(downLeft)">
                                      <p:cBhvr>
                                        <p:cTn id="85" dur="500"/>
                                        <p:tgtEl>
                                          <p:spTgt spid="37902"/>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3" fill="hold" grpId="0" nodeType="clickEffect">
                                  <p:stCondLst>
                                    <p:cond delay="0"/>
                                  </p:stCondLst>
                                  <p:childTnLst>
                                    <p:set>
                                      <p:cBhvr>
                                        <p:cTn id="89" dur="1" fill="hold">
                                          <p:stCondLst>
                                            <p:cond delay="0"/>
                                          </p:stCondLst>
                                        </p:cTn>
                                        <p:tgtEl>
                                          <p:spTgt spid="37903"/>
                                        </p:tgtEl>
                                        <p:attrNameLst>
                                          <p:attrName>style.visibility</p:attrName>
                                        </p:attrNameLst>
                                      </p:cBhvr>
                                      <p:to>
                                        <p:strVal val="visible"/>
                                      </p:to>
                                    </p:set>
                                    <p:animEffect transition="in" filter="strips(upRight)">
                                      <p:cBhvr>
                                        <p:cTn id="90" dur="500"/>
                                        <p:tgtEl>
                                          <p:spTgt spid="37903"/>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6" fill="hold" grpId="0" nodeType="clickEffect">
                                  <p:stCondLst>
                                    <p:cond delay="0"/>
                                  </p:stCondLst>
                                  <p:childTnLst>
                                    <p:set>
                                      <p:cBhvr>
                                        <p:cTn id="94" dur="1" fill="hold">
                                          <p:stCondLst>
                                            <p:cond delay="0"/>
                                          </p:stCondLst>
                                        </p:cTn>
                                        <p:tgtEl>
                                          <p:spTgt spid="37917"/>
                                        </p:tgtEl>
                                        <p:attrNameLst>
                                          <p:attrName>style.visibility</p:attrName>
                                        </p:attrNameLst>
                                      </p:cBhvr>
                                      <p:to>
                                        <p:strVal val="visible"/>
                                      </p:to>
                                    </p:set>
                                    <p:animEffect transition="in" filter="strips(downRight)">
                                      <p:cBhvr>
                                        <p:cTn id="95" dur="500"/>
                                        <p:tgtEl>
                                          <p:spTgt spid="37917"/>
                                        </p:tgtEl>
                                      </p:cBhvr>
                                    </p:animEffect>
                                  </p:childTnLst>
                                </p:cTn>
                              </p:par>
                            </p:childTnLst>
                          </p:cTn>
                        </p:par>
                      </p:childTnLst>
                    </p:cTn>
                  </p:par>
                  <p:par>
                    <p:cTn id="96" fill="hold">
                      <p:stCondLst>
                        <p:cond delay="indefinite"/>
                      </p:stCondLst>
                      <p:childTnLst>
                        <p:par>
                          <p:cTn id="97" fill="hold">
                            <p:stCondLst>
                              <p:cond delay="0"/>
                            </p:stCondLst>
                            <p:childTnLst>
                              <p:par>
                                <p:cTn id="98" presetID="18" presetClass="entr" presetSubtype="6" fill="hold" grpId="0" nodeType="clickEffect">
                                  <p:stCondLst>
                                    <p:cond delay="0"/>
                                  </p:stCondLst>
                                  <p:childTnLst>
                                    <p:set>
                                      <p:cBhvr>
                                        <p:cTn id="99" dur="1" fill="hold">
                                          <p:stCondLst>
                                            <p:cond delay="0"/>
                                          </p:stCondLst>
                                        </p:cTn>
                                        <p:tgtEl>
                                          <p:spTgt spid="37918"/>
                                        </p:tgtEl>
                                        <p:attrNameLst>
                                          <p:attrName>style.visibility</p:attrName>
                                        </p:attrNameLst>
                                      </p:cBhvr>
                                      <p:to>
                                        <p:strVal val="visible"/>
                                      </p:to>
                                    </p:set>
                                    <p:animEffect transition="in" filter="strips(downRight)">
                                      <p:cBhvr>
                                        <p:cTn id="100" dur="500"/>
                                        <p:tgtEl>
                                          <p:spTgt spid="37918"/>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9" fill="hold" grpId="0" nodeType="clickEffect">
                                  <p:stCondLst>
                                    <p:cond delay="0"/>
                                  </p:stCondLst>
                                  <p:childTnLst>
                                    <p:set>
                                      <p:cBhvr>
                                        <p:cTn id="104" dur="1" fill="hold">
                                          <p:stCondLst>
                                            <p:cond delay="0"/>
                                          </p:stCondLst>
                                        </p:cTn>
                                        <p:tgtEl>
                                          <p:spTgt spid="37907"/>
                                        </p:tgtEl>
                                        <p:attrNameLst>
                                          <p:attrName>style.visibility</p:attrName>
                                        </p:attrNameLst>
                                      </p:cBhvr>
                                      <p:to>
                                        <p:strVal val="visible"/>
                                      </p:to>
                                    </p:set>
                                    <p:animEffect transition="in" filter="strips(upLeft)">
                                      <p:cBhvr>
                                        <p:cTn id="105" dur="500"/>
                                        <p:tgtEl>
                                          <p:spTgt spid="37907"/>
                                        </p:tgtEl>
                                      </p:cBhvr>
                                    </p:animEffect>
                                  </p:childTnLst>
                                </p:cTn>
                              </p:par>
                            </p:childTnLst>
                          </p:cTn>
                        </p:par>
                      </p:childTnLst>
                    </p:cTn>
                  </p:par>
                  <p:par>
                    <p:cTn id="106" fill="hold">
                      <p:stCondLst>
                        <p:cond delay="indefinite"/>
                      </p:stCondLst>
                      <p:childTnLst>
                        <p:par>
                          <p:cTn id="107" fill="hold">
                            <p:stCondLst>
                              <p:cond delay="0"/>
                            </p:stCondLst>
                            <p:childTnLst>
                              <p:par>
                                <p:cTn id="108" presetID="17" presetClass="entr" presetSubtype="4" fill="hold" grpId="0" nodeType="clickEffect">
                                  <p:stCondLst>
                                    <p:cond delay="0"/>
                                  </p:stCondLst>
                                  <p:childTnLst>
                                    <p:set>
                                      <p:cBhvr>
                                        <p:cTn id="109" dur="1" fill="hold">
                                          <p:stCondLst>
                                            <p:cond delay="0"/>
                                          </p:stCondLst>
                                        </p:cTn>
                                        <p:tgtEl>
                                          <p:spTgt spid="37905"/>
                                        </p:tgtEl>
                                        <p:attrNameLst>
                                          <p:attrName>style.visibility</p:attrName>
                                        </p:attrNameLst>
                                      </p:cBhvr>
                                      <p:to>
                                        <p:strVal val="visible"/>
                                      </p:to>
                                    </p:set>
                                    <p:anim calcmode="lin" valueType="num">
                                      <p:cBhvr>
                                        <p:cTn id="110" dur="500" fill="hold"/>
                                        <p:tgtEl>
                                          <p:spTgt spid="37905"/>
                                        </p:tgtEl>
                                        <p:attrNameLst>
                                          <p:attrName>ppt_x</p:attrName>
                                        </p:attrNameLst>
                                      </p:cBhvr>
                                      <p:tavLst>
                                        <p:tav tm="0">
                                          <p:val>
                                            <p:strVal val="#ppt_x"/>
                                          </p:val>
                                        </p:tav>
                                        <p:tav tm="100000">
                                          <p:val>
                                            <p:strVal val="#ppt_x"/>
                                          </p:val>
                                        </p:tav>
                                      </p:tavLst>
                                    </p:anim>
                                    <p:anim calcmode="lin" valueType="num">
                                      <p:cBhvr>
                                        <p:cTn id="111" dur="500" fill="hold"/>
                                        <p:tgtEl>
                                          <p:spTgt spid="37905"/>
                                        </p:tgtEl>
                                        <p:attrNameLst>
                                          <p:attrName>ppt_y</p:attrName>
                                        </p:attrNameLst>
                                      </p:cBhvr>
                                      <p:tavLst>
                                        <p:tav tm="0">
                                          <p:val>
                                            <p:strVal val="#ppt_y+#ppt_h/2"/>
                                          </p:val>
                                        </p:tav>
                                        <p:tav tm="100000">
                                          <p:val>
                                            <p:strVal val="#ppt_y"/>
                                          </p:val>
                                        </p:tav>
                                      </p:tavLst>
                                    </p:anim>
                                    <p:anim calcmode="lin" valueType="num">
                                      <p:cBhvr>
                                        <p:cTn id="112" dur="500" fill="hold"/>
                                        <p:tgtEl>
                                          <p:spTgt spid="37905"/>
                                        </p:tgtEl>
                                        <p:attrNameLst>
                                          <p:attrName>ppt_w</p:attrName>
                                        </p:attrNameLst>
                                      </p:cBhvr>
                                      <p:tavLst>
                                        <p:tav tm="0">
                                          <p:val>
                                            <p:strVal val="#ppt_w"/>
                                          </p:val>
                                        </p:tav>
                                        <p:tav tm="100000">
                                          <p:val>
                                            <p:strVal val="#ppt_w"/>
                                          </p:val>
                                        </p:tav>
                                      </p:tavLst>
                                    </p:anim>
                                    <p:anim calcmode="lin" valueType="num">
                                      <p:cBhvr>
                                        <p:cTn id="113" dur="500" fill="hold"/>
                                        <p:tgtEl>
                                          <p:spTgt spid="37905"/>
                                        </p:tgtEl>
                                        <p:attrNameLst>
                                          <p:attrName>ppt_h</p:attrName>
                                        </p:attrNameLst>
                                      </p:cBhvr>
                                      <p:tavLst>
                                        <p:tav tm="0">
                                          <p:val>
                                            <p:fltVal val="0"/>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17" presetClass="entr" presetSubtype="4" fill="hold" grpId="0" nodeType="clickEffect">
                                  <p:stCondLst>
                                    <p:cond delay="0"/>
                                  </p:stCondLst>
                                  <p:childTnLst>
                                    <p:set>
                                      <p:cBhvr>
                                        <p:cTn id="117" dur="1" fill="hold">
                                          <p:stCondLst>
                                            <p:cond delay="0"/>
                                          </p:stCondLst>
                                        </p:cTn>
                                        <p:tgtEl>
                                          <p:spTgt spid="37904"/>
                                        </p:tgtEl>
                                        <p:attrNameLst>
                                          <p:attrName>style.visibility</p:attrName>
                                        </p:attrNameLst>
                                      </p:cBhvr>
                                      <p:to>
                                        <p:strVal val="visible"/>
                                      </p:to>
                                    </p:set>
                                    <p:anim calcmode="lin" valueType="num">
                                      <p:cBhvr>
                                        <p:cTn id="118" dur="500" fill="hold"/>
                                        <p:tgtEl>
                                          <p:spTgt spid="37904"/>
                                        </p:tgtEl>
                                        <p:attrNameLst>
                                          <p:attrName>ppt_x</p:attrName>
                                        </p:attrNameLst>
                                      </p:cBhvr>
                                      <p:tavLst>
                                        <p:tav tm="0">
                                          <p:val>
                                            <p:strVal val="#ppt_x"/>
                                          </p:val>
                                        </p:tav>
                                        <p:tav tm="100000">
                                          <p:val>
                                            <p:strVal val="#ppt_x"/>
                                          </p:val>
                                        </p:tav>
                                      </p:tavLst>
                                    </p:anim>
                                    <p:anim calcmode="lin" valueType="num">
                                      <p:cBhvr>
                                        <p:cTn id="119" dur="500" fill="hold"/>
                                        <p:tgtEl>
                                          <p:spTgt spid="37904"/>
                                        </p:tgtEl>
                                        <p:attrNameLst>
                                          <p:attrName>ppt_y</p:attrName>
                                        </p:attrNameLst>
                                      </p:cBhvr>
                                      <p:tavLst>
                                        <p:tav tm="0">
                                          <p:val>
                                            <p:strVal val="#ppt_y+#ppt_h/2"/>
                                          </p:val>
                                        </p:tav>
                                        <p:tav tm="100000">
                                          <p:val>
                                            <p:strVal val="#ppt_y"/>
                                          </p:val>
                                        </p:tav>
                                      </p:tavLst>
                                    </p:anim>
                                    <p:anim calcmode="lin" valueType="num">
                                      <p:cBhvr>
                                        <p:cTn id="120" dur="500" fill="hold"/>
                                        <p:tgtEl>
                                          <p:spTgt spid="37904"/>
                                        </p:tgtEl>
                                        <p:attrNameLst>
                                          <p:attrName>ppt_w</p:attrName>
                                        </p:attrNameLst>
                                      </p:cBhvr>
                                      <p:tavLst>
                                        <p:tav tm="0">
                                          <p:val>
                                            <p:strVal val="#ppt_w"/>
                                          </p:val>
                                        </p:tav>
                                        <p:tav tm="100000">
                                          <p:val>
                                            <p:strVal val="#ppt_w"/>
                                          </p:val>
                                        </p:tav>
                                      </p:tavLst>
                                    </p:anim>
                                    <p:anim calcmode="lin" valueType="num">
                                      <p:cBhvr>
                                        <p:cTn id="121" dur="500" fill="hold"/>
                                        <p:tgtEl>
                                          <p:spTgt spid="37904"/>
                                        </p:tgtEl>
                                        <p:attrNameLst>
                                          <p:attrName>ppt_h</p:attrName>
                                        </p:attrNameLst>
                                      </p:cBhvr>
                                      <p:tavLst>
                                        <p:tav tm="0">
                                          <p:val>
                                            <p:fltVal val="0"/>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7" presetClass="entr" presetSubtype="4" fill="hold" grpId="0" nodeType="clickEffect">
                                  <p:stCondLst>
                                    <p:cond delay="0"/>
                                  </p:stCondLst>
                                  <p:childTnLst>
                                    <p:set>
                                      <p:cBhvr>
                                        <p:cTn id="125" dur="1" fill="hold">
                                          <p:stCondLst>
                                            <p:cond delay="0"/>
                                          </p:stCondLst>
                                        </p:cTn>
                                        <p:tgtEl>
                                          <p:spTgt spid="37906"/>
                                        </p:tgtEl>
                                        <p:attrNameLst>
                                          <p:attrName>style.visibility</p:attrName>
                                        </p:attrNameLst>
                                      </p:cBhvr>
                                      <p:to>
                                        <p:strVal val="visible"/>
                                      </p:to>
                                    </p:set>
                                    <p:anim calcmode="lin" valueType="num">
                                      <p:cBhvr>
                                        <p:cTn id="126" dur="500" fill="hold"/>
                                        <p:tgtEl>
                                          <p:spTgt spid="37906"/>
                                        </p:tgtEl>
                                        <p:attrNameLst>
                                          <p:attrName>ppt_x</p:attrName>
                                        </p:attrNameLst>
                                      </p:cBhvr>
                                      <p:tavLst>
                                        <p:tav tm="0">
                                          <p:val>
                                            <p:strVal val="#ppt_x"/>
                                          </p:val>
                                        </p:tav>
                                        <p:tav tm="100000">
                                          <p:val>
                                            <p:strVal val="#ppt_x"/>
                                          </p:val>
                                        </p:tav>
                                      </p:tavLst>
                                    </p:anim>
                                    <p:anim calcmode="lin" valueType="num">
                                      <p:cBhvr>
                                        <p:cTn id="127" dur="500" fill="hold"/>
                                        <p:tgtEl>
                                          <p:spTgt spid="37906"/>
                                        </p:tgtEl>
                                        <p:attrNameLst>
                                          <p:attrName>ppt_y</p:attrName>
                                        </p:attrNameLst>
                                      </p:cBhvr>
                                      <p:tavLst>
                                        <p:tav tm="0">
                                          <p:val>
                                            <p:strVal val="#ppt_y+#ppt_h/2"/>
                                          </p:val>
                                        </p:tav>
                                        <p:tav tm="100000">
                                          <p:val>
                                            <p:strVal val="#ppt_y"/>
                                          </p:val>
                                        </p:tav>
                                      </p:tavLst>
                                    </p:anim>
                                    <p:anim calcmode="lin" valueType="num">
                                      <p:cBhvr>
                                        <p:cTn id="128" dur="500" fill="hold"/>
                                        <p:tgtEl>
                                          <p:spTgt spid="37906"/>
                                        </p:tgtEl>
                                        <p:attrNameLst>
                                          <p:attrName>ppt_w</p:attrName>
                                        </p:attrNameLst>
                                      </p:cBhvr>
                                      <p:tavLst>
                                        <p:tav tm="0">
                                          <p:val>
                                            <p:strVal val="#ppt_w"/>
                                          </p:val>
                                        </p:tav>
                                        <p:tav tm="100000">
                                          <p:val>
                                            <p:strVal val="#ppt_w"/>
                                          </p:val>
                                        </p:tav>
                                      </p:tavLst>
                                    </p:anim>
                                    <p:anim calcmode="lin" valueType="num">
                                      <p:cBhvr>
                                        <p:cTn id="129" dur="500" fill="hold"/>
                                        <p:tgtEl>
                                          <p:spTgt spid="37906"/>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23" presetClass="entr" presetSubtype="16" fill="hold" nodeType="click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500" fill="hold"/>
                                        <p:tgtEl>
                                          <p:spTgt spid="2"/>
                                        </p:tgtEl>
                                        <p:attrNameLst>
                                          <p:attrName>ppt_w</p:attrName>
                                        </p:attrNameLst>
                                      </p:cBhvr>
                                      <p:tavLst>
                                        <p:tav tm="0">
                                          <p:val>
                                            <p:fltVal val="0"/>
                                          </p:val>
                                        </p:tav>
                                        <p:tav tm="100000">
                                          <p:val>
                                            <p:strVal val="#ppt_w"/>
                                          </p:val>
                                        </p:tav>
                                      </p:tavLst>
                                    </p:anim>
                                    <p:anim calcmode="lin" valueType="num">
                                      <p:cBhvr>
                                        <p:cTn id="13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18" presetClass="entr" presetSubtype="6" fill="hold" grpId="0" nodeType="clickEffect">
                                  <p:stCondLst>
                                    <p:cond delay="0"/>
                                  </p:stCondLst>
                                  <p:childTnLst>
                                    <p:set>
                                      <p:cBhvr>
                                        <p:cTn id="139" dur="1" fill="hold">
                                          <p:stCondLst>
                                            <p:cond delay="0"/>
                                          </p:stCondLst>
                                        </p:cTn>
                                        <p:tgtEl>
                                          <p:spTgt spid="37908"/>
                                        </p:tgtEl>
                                        <p:attrNameLst>
                                          <p:attrName>style.visibility</p:attrName>
                                        </p:attrNameLst>
                                      </p:cBhvr>
                                      <p:to>
                                        <p:strVal val="visible"/>
                                      </p:to>
                                    </p:set>
                                    <p:animEffect transition="in" filter="strips(downRight)">
                                      <p:cBhvr>
                                        <p:cTn id="140" dur="500"/>
                                        <p:tgtEl>
                                          <p:spTgt spid="37908"/>
                                        </p:tgtEl>
                                      </p:cBhvr>
                                    </p:animEffect>
                                  </p:childTnLst>
                                </p:cTn>
                              </p:par>
                            </p:childTnLst>
                          </p:cTn>
                        </p:par>
                      </p:childTnLst>
                    </p:cTn>
                  </p:par>
                  <p:par>
                    <p:cTn id="141" fill="hold">
                      <p:stCondLst>
                        <p:cond delay="indefinite"/>
                      </p:stCondLst>
                      <p:childTnLst>
                        <p:par>
                          <p:cTn id="142" fill="hold">
                            <p:stCondLst>
                              <p:cond delay="0"/>
                            </p:stCondLst>
                            <p:childTnLst>
                              <p:par>
                                <p:cTn id="143" presetID="18" presetClass="entr" presetSubtype="3" fill="hold" grpId="0" nodeType="clickEffect">
                                  <p:stCondLst>
                                    <p:cond delay="0"/>
                                  </p:stCondLst>
                                  <p:childTnLst>
                                    <p:set>
                                      <p:cBhvr>
                                        <p:cTn id="144" dur="1" fill="hold">
                                          <p:stCondLst>
                                            <p:cond delay="0"/>
                                          </p:stCondLst>
                                        </p:cTn>
                                        <p:tgtEl>
                                          <p:spTgt spid="37912"/>
                                        </p:tgtEl>
                                        <p:attrNameLst>
                                          <p:attrName>style.visibility</p:attrName>
                                        </p:attrNameLst>
                                      </p:cBhvr>
                                      <p:to>
                                        <p:strVal val="visible"/>
                                      </p:to>
                                    </p:set>
                                    <p:animEffect transition="in" filter="strips(upRight)">
                                      <p:cBhvr>
                                        <p:cTn id="145" dur="500"/>
                                        <p:tgtEl>
                                          <p:spTgt spid="37912"/>
                                        </p:tgtEl>
                                      </p:cBhvr>
                                    </p:animEffect>
                                  </p:childTnLst>
                                </p:cTn>
                              </p:par>
                            </p:childTnLst>
                          </p:cTn>
                        </p:par>
                      </p:childTnLst>
                    </p:cTn>
                  </p:par>
                  <p:par>
                    <p:cTn id="146" fill="hold">
                      <p:stCondLst>
                        <p:cond delay="indefinite"/>
                      </p:stCondLst>
                      <p:childTnLst>
                        <p:par>
                          <p:cTn id="147" fill="hold">
                            <p:stCondLst>
                              <p:cond delay="0"/>
                            </p:stCondLst>
                            <p:childTnLst>
                              <p:par>
                                <p:cTn id="148" presetID="18" presetClass="entr" presetSubtype="6" fill="hold" grpId="0" nodeType="clickEffect">
                                  <p:stCondLst>
                                    <p:cond delay="0"/>
                                  </p:stCondLst>
                                  <p:childTnLst>
                                    <p:set>
                                      <p:cBhvr>
                                        <p:cTn id="149" dur="1" fill="hold">
                                          <p:stCondLst>
                                            <p:cond delay="0"/>
                                          </p:stCondLst>
                                        </p:cTn>
                                        <p:tgtEl>
                                          <p:spTgt spid="37915"/>
                                        </p:tgtEl>
                                        <p:attrNameLst>
                                          <p:attrName>style.visibility</p:attrName>
                                        </p:attrNameLst>
                                      </p:cBhvr>
                                      <p:to>
                                        <p:strVal val="visible"/>
                                      </p:to>
                                    </p:set>
                                    <p:animEffect transition="in" filter="strips(downRight)">
                                      <p:cBhvr>
                                        <p:cTn id="150" dur="500"/>
                                        <p:tgtEl>
                                          <p:spTgt spid="37915"/>
                                        </p:tgtEl>
                                      </p:cBhvr>
                                    </p:animEffect>
                                  </p:childTnLst>
                                </p:cTn>
                              </p:par>
                            </p:childTnLst>
                          </p:cTn>
                        </p:par>
                      </p:childTnLst>
                    </p:cTn>
                  </p:par>
                  <p:par>
                    <p:cTn id="151" fill="hold">
                      <p:stCondLst>
                        <p:cond delay="indefinite"/>
                      </p:stCondLst>
                      <p:childTnLst>
                        <p:par>
                          <p:cTn id="152" fill="hold">
                            <p:stCondLst>
                              <p:cond delay="0"/>
                            </p:stCondLst>
                            <p:childTnLst>
                              <p:par>
                                <p:cTn id="153" presetID="18" presetClass="entr" presetSubtype="12" fill="hold" grpId="0" nodeType="clickEffect">
                                  <p:stCondLst>
                                    <p:cond delay="0"/>
                                  </p:stCondLst>
                                  <p:childTnLst>
                                    <p:set>
                                      <p:cBhvr>
                                        <p:cTn id="154" dur="1" fill="hold">
                                          <p:stCondLst>
                                            <p:cond delay="0"/>
                                          </p:stCondLst>
                                        </p:cTn>
                                        <p:tgtEl>
                                          <p:spTgt spid="37909"/>
                                        </p:tgtEl>
                                        <p:attrNameLst>
                                          <p:attrName>style.visibility</p:attrName>
                                        </p:attrNameLst>
                                      </p:cBhvr>
                                      <p:to>
                                        <p:strVal val="visible"/>
                                      </p:to>
                                    </p:set>
                                    <p:animEffect transition="in" filter="strips(downLeft)">
                                      <p:cBhvr>
                                        <p:cTn id="155" dur="500"/>
                                        <p:tgtEl>
                                          <p:spTgt spid="37909"/>
                                        </p:tgtEl>
                                      </p:cBhvr>
                                    </p:animEffect>
                                  </p:childTnLst>
                                </p:cTn>
                              </p:par>
                            </p:childTnLst>
                          </p:cTn>
                        </p:par>
                      </p:childTnLst>
                    </p:cTn>
                  </p:par>
                  <p:par>
                    <p:cTn id="156" fill="hold">
                      <p:stCondLst>
                        <p:cond delay="indefinite"/>
                      </p:stCondLst>
                      <p:childTnLst>
                        <p:par>
                          <p:cTn id="157" fill="hold">
                            <p:stCondLst>
                              <p:cond delay="0"/>
                            </p:stCondLst>
                            <p:childTnLst>
                              <p:par>
                                <p:cTn id="158" presetID="18" presetClass="entr" presetSubtype="12" fill="hold" grpId="0" nodeType="clickEffect">
                                  <p:stCondLst>
                                    <p:cond delay="0"/>
                                  </p:stCondLst>
                                  <p:childTnLst>
                                    <p:set>
                                      <p:cBhvr>
                                        <p:cTn id="159" dur="1" fill="hold">
                                          <p:stCondLst>
                                            <p:cond delay="0"/>
                                          </p:stCondLst>
                                        </p:cTn>
                                        <p:tgtEl>
                                          <p:spTgt spid="37923"/>
                                        </p:tgtEl>
                                        <p:attrNameLst>
                                          <p:attrName>style.visibility</p:attrName>
                                        </p:attrNameLst>
                                      </p:cBhvr>
                                      <p:to>
                                        <p:strVal val="visible"/>
                                      </p:to>
                                    </p:set>
                                    <p:animEffect transition="in" filter="strips(downLeft)">
                                      <p:cBhvr>
                                        <p:cTn id="160" dur="500"/>
                                        <p:tgtEl>
                                          <p:spTgt spid="37923"/>
                                        </p:tgtEl>
                                      </p:cBhvr>
                                    </p:animEffect>
                                  </p:childTnLst>
                                </p:cTn>
                              </p:par>
                            </p:childTnLst>
                          </p:cTn>
                        </p:par>
                      </p:childTnLst>
                    </p:cTn>
                  </p:par>
                  <p:par>
                    <p:cTn id="161" fill="hold">
                      <p:stCondLst>
                        <p:cond delay="indefinite"/>
                      </p:stCondLst>
                      <p:childTnLst>
                        <p:par>
                          <p:cTn id="162" fill="hold">
                            <p:stCondLst>
                              <p:cond delay="0"/>
                            </p:stCondLst>
                            <p:childTnLst>
                              <p:par>
                                <p:cTn id="163" presetID="17" presetClass="entr" presetSubtype="1" fill="hold" grpId="0" nodeType="clickEffect">
                                  <p:stCondLst>
                                    <p:cond delay="0"/>
                                  </p:stCondLst>
                                  <p:childTnLst>
                                    <p:set>
                                      <p:cBhvr>
                                        <p:cTn id="164" dur="1" fill="hold">
                                          <p:stCondLst>
                                            <p:cond delay="0"/>
                                          </p:stCondLst>
                                        </p:cTn>
                                        <p:tgtEl>
                                          <p:spTgt spid="37911"/>
                                        </p:tgtEl>
                                        <p:attrNameLst>
                                          <p:attrName>style.visibility</p:attrName>
                                        </p:attrNameLst>
                                      </p:cBhvr>
                                      <p:to>
                                        <p:strVal val="visible"/>
                                      </p:to>
                                    </p:set>
                                    <p:anim calcmode="lin" valueType="num">
                                      <p:cBhvr>
                                        <p:cTn id="165" dur="500" fill="hold"/>
                                        <p:tgtEl>
                                          <p:spTgt spid="37911"/>
                                        </p:tgtEl>
                                        <p:attrNameLst>
                                          <p:attrName>ppt_x</p:attrName>
                                        </p:attrNameLst>
                                      </p:cBhvr>
                                      <p:tavLst>
                                        <p:tav tm="0">
                                          <p:val>
                                            <p:strVal val="#ppt_x"/>
                                          </p:val>
                                        </p:tav>
                                        <p:tav tm="100000">
                                          <p:val>
                                            <p:strVal val="#ppt_x"/>
                                          </p:val>
                                        </p:tav>
                                      </p:tavLst>
                                    </p:anim>
                                    <p:anim calcmode="lin" valueType="num">
                                      <p:cBhvr>
                                        <p:cTn id="166" dur="500" fill="hold"/>
                                        <p:tgtEl>
                                          <p:spTgt spid="37911"/>
                                        </p:tgtEl>
                                        <p:attrNameLst>
                                          <p:attrName>ppt_y</p:attrName>
                                        </p:attrNameLst>
                                      </p:cBhvr>
                                      <p:tavLst>
                                        <p:tav tm="0">
                                          <p:val>
                                            <p:strVal val="#ppt_y-#ppt_h/2"/>
                                          </p:val>
                                        </p:tav>
                                        <p:tav tm="100000">
                                          <p:val>
                                            <p:strVal val="#ppt_y"/>
                                          </p:val>
                                        </p:tav>
                                      </p:tavLst>
                                    </p:anim>
                                    <p:anim calcmode="lin" valueType="num">
                                      <p:cBhvr>
                                        <p:cTn id="167" dur="500" fill="hold"/>
                                        <p:tgtEl>
                                          <p:spTgt spid="37911"/>
                                        </p:tgtEl>
                                        <p:attrNameLst>
                                          <p:attrName>ppt_w</p:attrName>
                                        </p:attrNameLst>
                                      </p:cBhvr>
                                      <p:tavLst>
                                        <p:tav tm="0">
                                          <p:val>
                                            <p:strVal val="#ppt_w"/>
                                          </p:val>
                                        </p:tav>
                                        <p:tav tm="100000">
                                          <p:val>
                                            <p:strVal val="#ppt_w"/>
                                          </p:val>
                                        </p:tav>
                                      </p:tavLst>
                                    </p:anim>
                                    <p:anim calcmode="lin" valueType="num">
                                      <p:cBhvr>
                                        <p:cTn id="168" dur="500" fill="hold"/>
                                        <p:tgtEl>
                                          <p:spTgt spid="37911"/>
                                        </p:tgtEl>
                                        <p:attrNameLst>
                                          <p:attrName>ppt_h</p:attrName>
                                        </p:attrNameLst>
                                      </p:cBhvr>
                                      <p:tavLst>
                                        <p:tav tm="0">
                                          <p:val>
                                            <p:fltVal val="0"/>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1" fill="hold" grpId="0" nodeType="clickEffect">
                                  <p:stCondLst>
                                    <p:cond delay="0"/>
                                  </p:stCondLst>
                                  <p:childTnLst>
                                    <p:set>
                                      <p:cBhvr>
                                        <p:cTn id="172" dur="1" fill="hold">
                                          <p:stCondLst>
                                            <p:cond delay="0"/>
                                          </p:stCondLst>
                                        </p:cTn>
                                        <p:tgtEl>
                                          <p:spTgt spid="37910"/>
                                        </p:tgtEl>
                                        <p:attrNameLst>
                                          <p:attrName>style.visibility</p:attrName>
                                        </p:attrNameLst>
                                      </p:cBhvr>
                                      <p:to>
                                        <p:strVal val="visible"/>
                                      </p:to>
                                    </p:set>
                                    <p:anim calcmode="lin" valueType="num">
                                      <p:cBhvr>
                                        <p:cTn id="173" dur="500" fill="hold"/>
                                        <p:tgtEl>
                                          <p:spTgt spid="37910"/>
                                        </p:tgtEl>
                                        <p:attrNameLst>
                                          <p:attrName>ppt_x</p:attrName>
                                        </p:attrNameLst>
                                      </p:cBhvr>
                                      <p:tavLst>
                                        <p:tav tm="0">
                                          <p:val>
                                            <p:strVal val="#ppt_x"/>
                                          </p:val>
                                        </p:tav>
                                        <p:tav tm="100000">
                                          <p:val>
                                            <p:strVal val="#ppt_x"/>
                                          </p:val>
                                        </p:tav>
                                      </p:tavLst>
                                    </p:anim>
                                    <p:anim calcmode="lin" valueType="num">
                                      <p:cBhvr>
                                        <p:cTn id="174" dur="500" fill="hold"/>
                                        <p:tgtEl>
                                          <p:spTgt spid="37910"/>
                                        </p:tgtEl>
                                        <p:attrNameLst>
                                          <p:attrName>ppt_y</p:attrName>
                                        </p:attrNameLst>
                                      </p:cBhvr>
                                      <p:tavLst>
                                        <p:tav tm="0">
                                          <p:val>
                                            <p:strVal val="#ppt_y-#ppt_h/2"/>
                                          </p:val>
                                        </p:tav>
                                        <p:tav tm="100000">
                                          <p:val>
                                            <p:strVal val="#ppt_y"/>
                                          </p:val>
                                        </p:tav>
                                      </p:tavLst>
                                    </p:anim>
                                    <p:anim calcmode="lin" valueType="num">
                                      <p:cBhvr>
                                        <p:cTn id="175" dur="500" fill="hold"/>
                                        <p:tgtEl>
                                          <p:spTgt spid="37910"/>
                                        </p:tgtEl>
                                        <p:attrNameLst>
                                          <p:attrName>ppt_w</p:attrName>
                                        </p:attrNameLst>
                                      </p:cBhvr>
                                      <p:tavLst>
                                        <p:tav tm="0">
                                          <p:val>
                                            <p:strVal val="#ppt_w"/>
                                          </p:val>
                                        </p:tav>
                                        <p:tav tm="100000">
                                          <p:val>
                                            <p:strVal val="#ppt_w"/>
                                          </p:val>
                                        </p:tav>
                                      </p:tavLst>
                                    </p:anim>
                                    <p:anim calcmode="lin" valueType="num">
                                      <p:cBhvr>
                                        <p:cTn id="176" dur="500" fill="hold"/>
                                        <p:tgtEl>
                                          <p:spTgt spid="37910"/>
                                        </p:tgtEl>
                                        <p:attrNameLst>
                                          <p:attrName>ppt_h</p:attrName>
                                        </p:attrNameLst>
                                      </p:cBhvr>
                                      <p:tavLst>
                                        <p:tav tm="0">
                                          <p:val>
                                            <p:fltVal val="0"/>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8" presetClass="entr" presetSubtype="6" fill="hold" grpId="0" nodeType="clickEffect">
                                  <p:stCondLst>
                                    <p:cond delay="0"/>
                                  </p:stCondLst>
                                  <p:childTnLst>
                                    <p:set>
                                      <p:cBhvr>
                                        <p:cTn id="180" dur="1" fill="hold">
                                          <p:stCondLst>
                                            <p:cond delay="0"/>
                                          </p:stCondLst>
                                        </p:cTn>
                                        <p:tgtEl>
                                          <p:spTgt spid="37924"/>
                                        </p:tgtEl>
                                        <p:attrNameLst>
                                          <p:attrName>style.visibility</p:attrName>
                                        </p:attrNameLst>
                                      </p:cBhvr>
                                      <p:to>
                                        <p:strVal val="visible"/>
                                      </p:to>
                                    </p:set>
                                    <p:animEffect transition="in" filter="strips(downRight)">
                                      <p:cBhvr>
                                        <p:cTn id="181" dur="500"/>
                                        <p:tgtEl>
                                          <p:spTgt spid="37924"/>
                                        </p:tgtEl>
                                      </p:cBhvr>
                                    </p:animEffect>
                                  </p:childTnLst>
                                </p:cTn>
                              </p:par>
                            </p:childTnLst>
                          </p:cTn>
                        </p:par>
                      </p:childTnLst>
                    </p:cTn>
                  </p:par>
                  <p:par>
                    <p:cTn id="182" fill="hold">
                      <p:stCondLst>
                        <p:cond delay="indefinite"/>
                      </p:stCondLst>
                      <p:childTnLst>
                        <p:par>
                          <p:cTn id="183" fill="hold">
                            <p:stCondLst>
                              <p:cond delay="0"/>
                            </p:stCondLst>
                            <p:childTnLst>
                              <p:par>
                                <p:cTn id="184" presetID="18" presetClass="entr" presetSubtype="6" fill="hold" grpId="0" nodeType="clickEffect">
                                  <p:stCondLst>
                                    <p:cond delay="0"/>
                                  </p:stCondLst>
                                  <p:childTnLst>
                                    <p:set>
                                      <p:cBhvr>
                                        <p:cTn id="185" dur="1" fill="hold">
                                          <p:stCondLst>
                                            <p:cond delay="0"/>
                                          </p:stCondLst>
                                        </p:cTn>
                                        <p:tgtEl>
                                          <p:spTgt spid="37914"/>
                                        </p:tgtEl>
                                        <p:attrNameLst>
                                          <p:attrName>style.visibility</p:attrName>
                                        </p:attrNameLst>
                                      </p:cBhvr>
                                      <p:to>
                                        <p:strVal val="visible"/>
                                      </p:to>
                                    </p:set>
                                    <p:animEffect transition="in" filter="strips(downRight)">
                                      <p:cBhvr>
                                        <p:cTn id="186" dur="500"/>
                                        <p:tgtEl>
                                          <p:spTgt spid="37914"/>
                                        </p:tgtEl>
                                      </p:cBhvr>
                                    </p:animEffect>
                                  </p:childTnLst>
                                </p:cTn>
                              </p:par>
                            </p:childTnLst>
                          </p:cTn>
                        </p:par>
                      </p:childTnLst>
                    </p:cTn>
                  </p:par>
                  <p:par>
                    <p:cTn id="187" fill="hold">
                      <p:stCondLst>
                        <p:cond delay="indefinite"/>
                      </p:stCondLst>
                      <p:childTnLst>
                        <p:par>
                          <p:cTn id="188" fill="hold">
                            <p:stCondLst>
                              <p:cond delay="0"/>
                            </p:stCondLst>
                            <p:childTnLst>
                              <p:par>
                                <p:cTn id="189" presetID="18" presetClass="entr" presetSubtype="3" fill="hold" grpId="0" nodeType="clickEffect">
                                  <p:stCondLst>
                                    <p:cond delay="0"/>
                                  </p:stCondLst>
                                  <p:childTnLst>
                                    <p:set>
                                      <p:cBhvr>
                                        <p:cTn id="190" dur="1" fill="hold">
                                          <p:stCondLst>
                                            <p:cond delay="0"/>
                                          </p:stCondLst>
                                        </p:cTn>
                                        <p:tgtEl>
                                          <p:spTgt spid="37913"/>
                                        </p:tgtEl>
                                        <p:attrNameLst>
                                          <p:attrName>style.visibility</p:attrName>
                                        </p:attrNameLst>
                                      </p:cBhvr>
                                      <p:to>
                                        <p:strVal val="visible"/>
                                      </p:to>
                                    </p:set>
                                    <p:animEffect transition="in" filter="strips(upRight)">
                                      <p:cBhvr>
                                        <p:cTn id="191" dur="500"/>
                                        <p:tgtEl>
                                          <p:spTgt spid="37913"/>
                                        </p:tgtEl>
                                      </p:cBhvr>
                                    </p:animEffect>
                                  </p:childTnLst>
                                </p:cTn>
                              </p:par>
                            </p:childTnLst>
                          </p:cTn>
                        </p:par>
                      </p:childTnLst>
                    </p:cTn>
                  </p:par>
                  <p:par>
                    <p:cTn id="192" fill="hold">
                      <p:stCondLst>
                        <p:cond delay="indefinite"/>
                      </p:stCondLst>
                      <p:childTnLst>
                        <p:par>
                          <p:cTn id="193" fill="hold">
                            <p:stCondLst>
                              <p:cond delay="0"/>
                            </p:stCondLst>
                            <p:childTnLst>
                              <p:par>
                                <p:cTn id="194" presetID="18" presetClass="entr" presetSubtype="3" fill="hold" grpId="0" nodeType="clickEffect">
                                  <p:stCondLst>
                                    <p:cond delay="0"/>
                                  </p:stCondLst>
                                  <p:childTnLst>
                                    <p:set>
                                      <p:cBhvr>
                                        <p:cTn id="195" dur="1" fill="hold">
                                          <p:stCondLst>
                                            <p:cond delay="0"/>
                                          </p:stCondLst>
                                        </p:cTn>
                                        <p:tgtEl>
                                          <p:spTgt spid="37916"/>
                                        </p:tgtEl>
                                        <p:attrNameLst>
                                          <p:attrName>style.visibility</p:attrName>
                                        </p:attrNameLst>
                                      </p:cBhvr>
                                      <p:to>
                                        <p:strVal val="visible"/>
                                      </p:to>
                                    </p:set>
                                    <p:animEffect transition="in" filter="strips(upRight)">
                                      <p:cBhvr>
                                        <p:cTn id="196" dur="500"/>
                                        <p:tgtEl>
                                          <p:spTgt spid="37916"/>
                                        </p:tgtEl>
                                      </p:cBhvr>
                                    </p:animEffect>
                                  </p:childTnLst>
                                </p:cTn>
                              </p:par>
                            </p:childTnLst>
                          </p:cTn>
                        </p:par>
                      </p:childTnLst>
                    </p:cTn>
                  </p:par>
                  <p:par>
                    <p:cTn id="197" fill="hold">
                      <p:stCondLst>
                        <p:cond delay="indefinite"/>
                      </p:stCondLst>
                      <p:childTnLst>
                        <p:par>
                          <p:cTn id="198" fill="hold">
                            <p:stCondLst>
                              <p:cond delay="0"/>
                            </p:stCondLst>
                            <p:childTnLst>
                              <p:par>
                                <p:cTn id="199" presetID="17" presetClass="entr" presetSubtype="4" fill="hold" grpId="0" nodeType="clickEffect">
                                  <p:stCondLst>
                                    <p:cond delay="0"/>
                                  </p:stCondLst>
                                  <p:childTnLst>
                                    <p:set>
                                      <p:cBhvr>
                                        <p:cTn id="200" dur="1" fill="hold">
                                          <p:stCondLst>
                                            <p:cond delay="0"/>
                                          </p:stCondLst>
                                        </p:cTn>
                                        <p:tgtEl>
                                          <p:spTgt spid="37926"/>
                                        </p:tgtEl>
                                        <p:attrNameLst>
                                          <p:attrName>style.visibility</p:attrName>
                                        </p:attrNameLst>
                                      </p:cBhvr>
                                      <p:to>
                                        <p:strVal val="visible"/>
                                      </p:to>
                                    </p:set>
                                    <p:anim calcmode="lin" valueType="num">
                                      <p:cBhvr>
                                        <p:cTn id="201" dur="500" fill="hold"/>
                                        <p:tgtEl>
                                          <p:spTgt spid="37926"/>
                                        </p:tgtEl>
                                        <p:attrNameLst>
                                          <p:attrName>ppt_x</p:attrName>
                                        </p:attrNameLst>
                                      </p:cBhvr>
                                      <p:tavLst>
                                        <p:tav tm="0">
                                          <p:val>
                                            <p:strVal val="#ppt_x"/>
                                          </p:val>
                                        </p:tav>
                                        <p:tav tm="100000">
                                          <p:val>
                                            <p:strVal val="#ppt_x"/>
                                          </p:val>
                                        </p:tav>
                                      </p:tavLst>
                                    </p:anim>
                                    <p:anim calcmode="lin" valueType="num">
                                      <p:cBhvr>
                                        <p:cTn id="202" dur="500" fill="hold"/>
                                        <p:tgtEl>
                                          <p:spTgt spid="37926"/>
                                        </p:tgtEl>
                                        <p:attrNameLst>
                                          <p:attrName>ppt_y</p:attrName>
                                        </p:attrNameLst>
                                      </p:cBhvr>
                                      <p:tavLst>
                                        <p:tav tm="0">
                                          <p:val>
                                            <p:strVal val="#ppt_y+#ppt_h/2"/>
                                          </p:val>
                                        </p:tav>
                                        <p:tav tm="100000">
                                          <p:val>
                                            <p:strVal val="#ppt_y"/>
                                          </p:val>
                                        </p:tav>
                                      </p:tavLst>
                                    </p:anim>
                                    <p:anim calcmode="lin" valueType="num">
                                      <p:cBhvr>
                                        <p:cTn id="203" dur="500" fill="hold"/>
                                        <p:tgtEl>
                                          <p:spTgt spid="37926"/>
                                        </p:tgtEl>
                                        <p:attrNameLst>
                                          <p:attrName>ppt_w</p:attrName>
                                        </p:attrNameLst>
                                      </p:cBhvr>
                                      <p:tavLst>
                                        <p:tav tm="0">
                                          <p:val>
                                            <p:strVal val="#ppt_w"/>
                                          </p:val>
                                        </p:tav>
                                        <p:tav tm="100000">
                                          <p:val>
                                            <p:strVal val="#ppt_w"/>
                                          </p:val>
                                        </p:tav>
                                      </p:tavLst>
                                    </p:anim>
                                    <p:anim calcmode="lin" valueType="num">
                                      <p:cBhvr>
                                        <p:cTn id="204" dur="500" fill="hold"/>
                                        <p:tgtEl>
                                          <p:spTgt spid="37926"/>
                                        </p:tgtEl>
                                        <p:attrNameLst>
                                          <p:attrName>ppt_h</p:attrName>
                                        </p:attrNameLst>
                                      </p:cBhvr>
                                      <p:tavLst>
                                        <p:tav tm="0">
                                          <p:val>
                                            <p:fltVal val="0"/>
                                          </p:val>
                                        </p:tav>
                                        <p:tav tm="100000">
                                          <p:val>
                                            <p:strVal val="#ppt_h"/>
                                          </p:val>
                                        </p:tav>
                                      </p:tavLst>
                                    </p:anim>
                                  </p:childTnLst>
                                </p:cTn>
                              </p:par>
                            </p:childTnLst>
                          </p:cTn>
                        </p:par>
                      </p:childTnLst>
                    </p:cTn>
                  </p:par>
                  <p:par>
                    <p:cTn id="205" fill="hold">
                      <p:stCondLst>
                        <p:cond delay="indefinite"/>
                      </p:stCondLst>
                      <p:childTnLst>
                        <p:par>
                          <p:cTn id="206" fill="hold">
                            <p:stCondLst>
                              <p:cond delay="0"/>
                            </p:stCondLst>
                            <p:childTnLst>
                              <p:par>
                                <p:cTn id="207" presetID="17" presetClass="entr" presetSubtype="4" fill="hold" grpId="0" nodeType="clickEffect">
                                  <p:stCondLst>
                                    <p:cond delay="0"/>
                                  </p:stCondLst>
                                  <p:childTnLst>
                                    <p:set>
                                      <p:cBhvr>
                                        <p:cTn id="208" dur="1" fill="hold">
                                          <p:stCondLst>
                                            <p:cond delay="0"/>
                                          </p:stCondLst>
                                        </p:cTn>
                                        <p:tgtEl>
                                          <p:spTgt spid="37920"/>
                                        </p:tgtEl>
                                        <p:attrNameLst>
                                          <p:attrName>style.visibility</p:attrName>
                                        </p:attrNameLst>
                                      </p:cBhvr>
                                      <p:to>
                                        <p:strVal val="visible"/>
                                      </p:to>
                                    </p:set>
                                    <p:anim calcmode="lin" valueType="num">
                                      <p:cBhvr>
                                        <p:cTn id="209" dur="500" fill="hold"/>
                                        <p:tgtEl>
                                          <p:spTgt spid="37920"/>
                                        </p:tgtEl>
                                        <p:attrNameLst>
                                          <p:attrName>ppt_x</p:attrName>
                                        </p:attrNameLst>
                                      </p:cBhvr>
                                      <p:tavLst>
                                        <p:tav tm="0">
                                          <p:val>
                                            <p:strVal val="#ppt_x"/>
                                          </p:val>
                                        </p:tav>
                                        <p:tav tm="100000">
                                          <p:val>
                                            <p:strVal val="#ppt_x"/>
                                          </p:val>
                                        </p:tav>
                                      </p:tavLst>
                                    </p:anim>
                                    <p:anim calcmode="lin" valueType="num">
                                      <p:cBhvr>
                                        <p:cTn id="210" dur="500" fill="hold"/>
                                        <p:tgtEl>
                                          <p:spTgt spid="37920"/>
                                        </p:tgtEl>
                                        <p:attrNameLst>
                                          <p:attrName>ppt_y</p:attrName>
                                        </p:attrNameLst>
                                      </p:cBhvr>
                                      <p:tavLst>
                                        <p:tav tm="0">
                                          <p:val>
                                            <p:strVal val="#ppt_y+#ppt_h/2"/>
                                          </p:val>
                                        </p:tav>
                                        <p:tav tm="100000">
                                          <p:val>
                                            <p:strVal val="#ppt_y"/>
                                          </p:val>
                                        </p:tav>
                                      </p:tavLst>
                                    </p:anim>
                                    <p:anim calcmode="lin" valueType="num">
                                      <p:cBhvr>
                                        <p:cTn id="211" dur="500" fill="hold"/>
                                        <p:tgtEl>
                                          <p:spTgt spid="37920"/>
                                        </p:tgtEl>
                                        <p:attrNameLst>
                                          <p:attrName>ppt_w</p:attrName>
                                        </p:attrNameLst>
                                      </p:cBhvr>
                                      <p:tavLst>
                                        <p:tav tm="0">
                                          <p:val>
                                            <p:strVal val="#ppt_w"/>
                                          </p:val>
                                        </p:tav>
                                        <p:tav tm="100000">
                                          <p:val>
                                            <p:strVal val="#ppt_w"/>
                                          </p:val>
                                        </p:tav>
                                      </p:tavLst>
                                    </p:anim>
                                    <p:anim calcmode="lin" valueType="num">
                                      <p:cBhvr>
                                        <p:cTn id="212" dur="500" fill="hold"/>
                                        <p:tgtEl>
                                          <p:spTgt spid="37920"/>
                                        </p:tgtEl>
                                        <p:attrNameLst>
                                          <p:attrName>ppt_h</p:attrName>
                                        </p:attrNameLst>
                                      </p:cBhvr>
                                      <p:tavLst>
                                        <p:tav tm="0">
                                          <p:val>
                                            <p:fltVal val="0"/>
                                          </p:val>
                                        </p:tav>
                                        <p:tav tm="100000">
                                          <p:val>
                                            <p:strVal val="#ppt_h"/>
                                          </p:val>
                                        </p:tav>
                                      </p:tavLst>
                                    </p:anim>
                                  </p:childTnLst>
                                </p:cTn>
                              </p:par>
                            </p:childTnLst>
                          </p:cTn>
                        </p:par>
                      </p:childTnLst>
                    </p:cTn>
                  </p:par>
                  <p:par>
                    <p:cTn id="213" fill="hold">
                      <p:stCondLst>
                        <p:cond delay="indefinite"/>
                      </p:stCondLst>
                      <p:childTnLst>
                        <p:par>
                          <p:cTn id="214" fill="hold">
                            <p:stCondLst>
                              <p:cond delay="0"/>
                            </p:stCondLst>
                            <p:childTnLst>
                              <p:par>
                                <p:cTn id="215" presetID="18" presetClass="entr" presetSubtype="6" fill="hold" grpId="0" nodeType="clickEffect">
                                  <p:stCondLst>
                                    <p:cond delay="0"/>
                                  </p:stCondLst>
                                  <p:childTnLst>
                                    <p:set>
                                      <p:cBhvr>
                                        <p:cTn id="216" dur="1" fill="hold">
                                          <p:stCondLst>
                                            <p:cond delay="0"/>
                                          </p:stCondLst>
                                        </p:cTn>
                                        <p:tgtEl>
                                          <p:spTgt spid="37925"/>
                                        </p:tgtEl>
                                        <p:attrNameLst>
                                          <p:attrName>style.visibility</p:attrName>
                                        </p:attrNameLst>
                                      </p:cBhvr>
                                      <p:to>
                                        <p:strVal val="visible"/>
                                      </p:to>
                                    </p:set>
                                    <p:animEffect transition="in" filter="strips(downRight)">
                                      <p:cBhvr>
                                        <p:cTn id="217" dur="500"/>
                                        <p:tgtEl>
                                          <p:spTgt spid="37925"/>
                                        </p:tgtEl>
                                      </p:cBhvr>
                                    </p:animEffect>
                                  </p:childTnLst>
                                </p:cTn>
                              </p:par>
                            </p:childTnLst>
                          </p:cTn>
                        </p:par>
                      </p:childTnLst>
                    </p:cTn>
                  </p:par>
                  <p:par>
                    <p:cTn id="218" fill="hold">
                      <p:stCondLst>
                        <p:cond delay="indefinite"/>
                      </p:stCondLst>
                      <p:childTnLst>
                        <p:par>
                          <p:cTn id="219" fill="hold">
                            <p:stCondLst>
                              <p:cond delay="0"/>
                            </p:stCondLst>
                            <p:childTnLst>
                              <p:par>
                                <p:cTn id="220" presetID="18" presetClass="entr" presetSubtype="3" fill="hold" grpId="0" nodeType="clickEffect">
                                  <p:stCondLst>
                                    <p:cond delay="0"/>
                                  </p:stCondLst>
                                  <p:childTnLst>
                                    <p:set>
                                      <p:cBhvr>
                                        <p:cTn id="221" dur="1" fill="hold">
                                          <p:stCondLst>
                                            <p:cond delay="0"/>
                                          </p:stCondLst>
                                        </p:cTn>
                                        <p:tgtEl>
                                          <p:spTgt spid="37921"/>
                                        </p:tgtEl>
                                        <p:attrNameLst>
                                          <p:attrName>style.visibility</p:attrName>
                                        </p:attrNameLst>
                                      </p:cBhvr>
                                      <p:to>
                                        <p:strVal val="visible"/>
                                      </p:to>
                                    </p:set>
                                    <p:animEffect transition="in" filter="strips(upRight)">
                                      <p:cBhvr>
                                        <p:cTn id="222" dur="500"/>
                                        <p:tgtEl>
                                          <p:spTgt spid="37921"/>
                                        </p:tgtEl>
                                      </p:cBhvr>
                                    </p:animEffect>
                                  </p:childTnLst>
                                </p:cTn>
                              </p:par>
                            </p:childTnLst>
                          </p:cTn>
                        </p:par>
                      </p:childTnLst>
                    </p:cTn>
                  </p:par>
                  <p:par>
                    <p:cTn id="223" fill="hold">
                      <p:stCondLst>
                        <p:cond delay="indefinite"/>
                      </p:stCondLst>
                      <p:childTnLst>
                        <p:par>
                          <p:cTn id="224" fill="hold">
                            <p:stCondLst>
                              <p:cond delay="0"/>
                            </p:stCondLst>
                            <p:childTnLst>
                              <p:par>
                                <p:cTn id="225" presetID="23" presetClass="entr" presetSubtype="16" fill="hold" grpId="0" nodeType="clickEffect">
                                  <p:stCondLst>
                                    <p:cond delay="0"/>
                                  </p:stCondLst>
                                  <p:childTnLst>
                                    <p:set>
                                      <p:cBhvr>
                                        <p:cTn id="226" dur="1" fill="hold">
                                          <p:stCondLst>
                                            <p:cond delay="0"/>
                                          </p:stCondLst>
                                        </p:cTn>
                                        <p:tgtEl>
                                          <p:spTgt spid="37919"/>
                                        </p:tgtEl>
                                        <p:attrNameLst>
                                          <p:attrName>style.visibility</p:attrName>
                                        </p:attrNameLst>
                                      </p:cBhvr>
                                      <p:to>
                                        <p:strVal val="visible"/>
                                      </p:to>
                                    </p:set>
                                    <p:anim calcmode="lin" valueType="num">
                                      <p:cBhvr>
                                        <p:cTn id="227" dur="500" fill="hold"/>
                                        <p:tgtEl>
                                          <p:spTgt spid="37919"/>
                                        </p:tgtEl>
                                        <p:attrNameLst>
                                          <p:attrName>ppt_w</p:attrName>
                                        </p:attrNameLst>
                                      </p:cBhvr>
                                      <p:tavLst>
                                        <p:tav tm="0">
                                          <p:val>
                                            <p:fltVal val="0"/>
                                          </p:val>
                                        </p:tav>
                                        <p:tav tm="100000">
                                          <p:val>
                                            <p:strVal val="#ppt_w"/>
                                          </p:val>
                                        </p:tav>
                                      </p:tavLst>
                                    </p:anim>
                                    <p:anim calcmode="lin" valueType="num">
                                      <p:cBhvr>
                                        <p:cTn id="228" dur="500" fill="hold"/>
                                        <p:tgtEl>
                                          <p:spTgt spid="37919"/>
                                        </p:tgtEl>
                                        <p:attrNameLst>
                                          <p:attrName>ppt_h</p:attrName>
                                        </p:attrNameLst>
                                      </p:cBhvr>
                                      <p:tavLst>
                                        <p:tav tm="0">
                                          <p:val>
                                            <p:fltVal val="0"/>
                                          </p:val>
                                        </p:tav>
                                        <p:tav tm="100000">
                                          <p:val>
                                            <p:strVal val="#ppt_h"/>
                                          </p:val>
                                        </p:tav>
                                      </p:tavLst>
                                    </p:anim>
                                  </p:childTnLst>
                                </p:cTn>
                              </p:par>
                            </p:childTnLst>
                          </p:cTn>
                        </p:par>
                      </p:childTnLst>
                    </p:cTn>
                  </p:par>
                  <p:par>
                    <p:cTn id="229" fill="hold">
                      <p:stCondLst>
                        <p:cond delay="indefinite"/>
                      </p:stCondLst>
                      <p:childTnLst>
                        <p:par>
                          <p:cTn id="230" fill="hold">
                            <p:stCondLst>
                              <p:cond delay="0"/>
                            </p:stCondLst>
                            <p:childTnLst>
                              <p:par>
                                <p:cTn id="231" presetID="23" presetClass="entr" presetSubtype="16" fill="hold" grpId="0" nodeType="clickEffect">
                                  <p:stCondLst>
                                    <p:cond delay="0"/>
                                  </p:stCondLst>
                                  <p:childTnLst>
                                    <p:set>
                                      <p:cBhvr>
                                        <p:cTn id="232" dur="1" fill="hold">
                                          <p:stCondLst>
                                            <p:cond delay="0"/>
                                          </p:stCondLst>
                                        </p:cTn>
                                        <p:tgtEl>
                                          <p:spTgt spid="37922"/>
                                        </p:tgtEl>
                                        <p:attrNameLst>
                                          <p:attrName>style.visibility</p:attrName>
                                        </p:attrNameLst>
                                      </p:cBhvr>
                                      <p:to>
                                        <p:strVal val="visible"/>
                                      </p:to>
                                    </p:set>
                                    <p:anim calcmode="lin" valueType="num">
                                      <p:cBhvr>
                                        <p:cTn id="233" dur="500" fill="hold"/>
                                        <p:tgtEl>
                                          <p:spTgt spid="37922"/>
                                        </p:tgtEl>
                                        <p:attrNameLst>
                                          <p:attrName>ppt_w</p:attrName>
                                        </p:attrNameLst>
                                      </p:cBhvr>
                                      <p:tavLst>
                                        <p:tav tm="0">
                                          <p:val>
                                            <p:fltVal val="0"/>
                                          </p:val>
                                        </p:tav>
                                        <p:tav tm="100000">
                                          <p:val>
                                            <p:strVal val="#ppt_w"/>
                                          </p:val>
                                        </p:tav>
                                      </p:tavLst>
                                    </p:anim>
                                    <p:anim calcmode="lin" valueType="num">
                                      <p:cBhvr>
                                        <p:cTn id="234" dur="500" fill="hold"/>
                                        <p:tgtEl>
                                          <p:spTgt spid="379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3" grpId="0" animBg="1"/>
      <p:bldP spid="37894" grpId="0" animBg="1"/>
      <p:bldP spid="37895" grpId="0" animBg="1"/>
      <p:bldP spid="37896" grpId="0" animBg="1"/>
      <p:bldP spid="37897" grpId="0" animBg="1"/>
      <p:bldP spid="37898" grpId="0" animBg="1"/>
      <p:bldP spid="37899" grpId="0" animBg="1"/>
      <p:bldP spid="37900" grpId="0" animBg="1"/>
      <p:bldP spid="37901" grpId="0" animBg="1"/>
      <p:bldP spid="37902" grpId="0" animBg="1"/>
      <p:bldP spid="37903" grpId="0" animBg="1"/>
      <p:bldP spid="37904" grpId="0" animBg="1"/>
      <p:bldP spid="37905" grpId="0" animBg="1"/>
      <p:bldP spid="37906" grpId="0" animBg="1"/>
      <p:bldP spid="37907" grpId="0" animBg="1"/>
      <p:bldP spid="37908" grpId="0" animBg="1"/>
      <p:bldP spid="37909" grpId="0" animBg="1"/>
      <p:bldP spid="37910" grpId="0" animBg="1"/>
      <p:bldP spid="37911" grpId="0" animBg="1"/>
      <p:bldP spid="37912" grpId="0" animBg="1"/>
      <p:bldP spid="37913" grpId="0" animBg="1"/>
      <p:bldP spid="37914" grpId="0" animBg="1"/>
      <p:bldP spid="37915" grpId="0" animBg="1"/>
      <p:bldP spid="37916" grpId="0" animBg="1"/>
      <p:bldP spid="37917" grpId="0" animBg="1"/>
      <p:bldP spid="37918" grpId="0" animBg="1"/>
      <p:bldP spid="37919" grpId="0" animBg="1"/>
      <p:bldP spid="37920" grpId="0" animBg="1"/>
      <p:bldP spid="37921" grpId="0" animBg="1"/>
      <p:bldP spid="37922" grpId="0" animBg="1"/>
      <p:bldP spid="37923" grpId="0" animBg="1"/>
      <p:bldP spid="37924" grpId="0" animBg="1"/>
      <p:bldP spid="37925" grpId="0" animBg="1"/>
      <p:bldP spid="37926" grpId="0" animBg="1"/>
      <p:bldP spid="3793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26</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66495" y="-2800"/>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102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382874" y="484977"/>
            <a:ext cx="5501552" cy="410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62400" y="192590"/>
            <a:ext cx="3216971" cy="584775"/>
          </a:xfrm>
          <a:prstGeom prst="rect">
            <a:avLst/>
          </a:prstGeom>
          <a:noFill/>
        </p:spPr>
        <p:txBody>
          <a:bodyPr wrap="none" rtlCol="0">
            <a:spAutoFit/>
          </a:bodyPr>
          <a:lstStyle/>
          <a:p>
            <a:r>
              <a:rPr lang="en-US" sz="3200" dirty="0"/>
              <a:t>Isometric Drawing</a:t>
            </a:r>
          </a:p>
        </p:txBody>
      </p:sp>
      <p:sp>
        <p:nvSpPr>
          <p:cNvPr id="3" name="TextBox 2"/>
          <p:cNvSpPr txBox="1"/>
          <p:nvPr/>
        </p:nvSpPr>
        <p:spPr>
          <a:xfrm>
            <a:off x="715108" y="1266092"/>
            <a:ext cx="1145955" cy="369332"/>
          </a:xfrm>
          <a:prstGeom prst="rect">
            <a:avLst/>
          </a:prstGeom>
          <a:noFill/>
        </p:spPr>
        <p:txBody>
          <a:bodyPr wrap="none" rtlCol="0">
            <a:spAutoFit/>
          </a:bodyPr>
          <a:lstStyle/>
          <a:p>
            <a:r>
              <a:rPr lang="en-US" dirty="0"/>
              <a:t>Problem 1</a:t>
            </a:r>
          </a:p>
        </p:txBody>
      </p:sp>
      <mc:AlternateContent xmlns:mc="http://schemas.openxmlformats.org/markup-compatibility/2006" xmlns:p14="http://schemas.microsoft.com/office/powerpoint/2010/main">
        <mc:Choice Requires="p14">
          <p:contentPart p14:bwMode="auto" r:id="rId5">
            <p14:nvContentPartPr>
              <p14:cNvPr id="1249" name="Ink 1248"/>
              <p14:cNvContentPartPr/>
              <p14:nvPr/>
            </p14:nvContentPartPr>
            <p14:xfrm>
              <a:off x="8148665" y="3581095"/>
              <a:ext cx="15480" cy="27720"/>
            </p14:xfrm>
          </p:contentPart>
        </mc:Choice>
        <mc:Fallback xmlns="">
          <p:pic>
            <p:nvPicPr>
              <p:cNvPr id="1249" name="Ink 1248"/>
              <p:cNvPicPr/>
              <p:nvPr/>
            </p:nvPicPr>
            <p:blipFill>
              <a:blip r:embed="rId32"/>
              <a:stretch>
                <a:fillRect/>
              </a:stretch>
            </p:blipFill>
            <p:spPr>
              <a:xfrm>
                <a:off x="8143265" y="3575695"/>
                <a:ext cx="252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254" name="Ink 1253"/>
              <p14:cNvContentPartPr/>
              <p14:nvPr/>
            </p14:nvContentPartPr>
            <p14:xfrm>
              <a:off x="5681945" y="2867575"/>
              <a:ext cx="73440" cy="11880"/>
            </p14:xfrm>
          </p:contentPart>
        </mc:Choice>
        <mc:Fallback xmlns="">
          <p:pic>
            <p:nvPicPr>
              <p:cNvPr id="1254" name="Ink 1253"/>
              <p:cNvPicPr/>
              <p:nvPr/>
            </p:nvPicPr>
            <p:blipFill>
              <a:blip r:embed="rId34"/>
              <a:stretch>
                <a:fillRect/>
              </a:stretch>
            </p:blipFill>
            <p:spPr>
              <a:xfrm>
                <a:off x="5678705" y="2863975"/>
                <a:ext cx="799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297" name="Ink 1296"/>
              <p14:cNvContentPartPr/>
              <p14:nvPr/>
            </p14:nvContentPartPr>
            <p14:xfrm>
              <a:off x="9393545" y="2908615"/>
              <a:ext cx="48240" cy="90720"/>
            </p14:xfrm>
          </p:contentPart>
        </mc:Choice>
        <mc:Fallback xmlns="">
          <p:pic>
            <p:nvPicPr>
              <p:cNvPr id="1297" name="Ink 1296"/>
              <p:cNvPicPr/>
              <p:nvPr/>
            </p:nvPicPr>
            <p:blipFill>
              <a:blip r:embed="rId36"/>
              <a:stretch>
                <a:fillRect/>
              </a:stretch>
            </p:blipFill>
            <p:spPr>
              <a:xfrm>
                <a:off x="9390305" y="2905015"/>
                <a:ext cx="5580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354" name="Ink 1353"/>
              <p14:cNvContentPartPr/>
              <p14:nvPr/>
            </p14:nvContentPartPr>
            <p14:xfrm>
              <a:off x="4865465" y="4436455"/>
              <a:ext cx="3240" cy="10800"/>
            </p14:xfrm>
          </p:contentPart>
        </mc:Choice>
        <mc:Fallback xmlns="">
          <p:pic>
            <p:nvPicPr>
              <p:cNvPr id="1354" name="Ink 1353"/>
              <p:cNvPicPr/>
              <p:nvPr/>
            </p:nvPicPr>
            <p:blipFill>
              <a:blip r:embed="rId40"/>
              <a:stretch>
                <a:fillRect/>
              </a:stretch>
            </p:blipFill>
            <p:spPr>
              <a:xfrm>
                <a:off x="4861505" y="4432135"/>
                <a:ext cx="115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7" name="Ink 1806"/>
              <p14:cNvContentPartPr/>
              <p14:nvPr/>
            </p14:nvContentPartPr>
            <p14:xfrm>
              <a:off x="8282945" y="1588495"/>
              <a:ext cx="360" cy="360"/>
            </p14:xfrm>
          </p:contentPart>
        </mc:Choice>
        <mc:Fallback xmlns="">
          <p:pic>
            <p:nvPicPr>
              <p:cNvPr id="1807" name="Ink 1806"/>
              <p:cNvPicPr/>
              <p:nvPr/>
            </p:nvPicPr>
            <p:blipFill>
              <a:blip r:embed="rId76"/>
              <a:stretch>
                <a:fillRect/>
              </a:stretch>
            </p:blipFill>
            <p:spPr>
              <a:xfrm>
                <a:off x="8278985" y="1584535"/>
                <a:ext cx="8280" cy="82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080" name="Ink 2079"/>
              <p14:cNvContentPartPr/>
              <p14:nvPr/>
            </p14:nvContentPartPr>
            <p14:xfrm>
              <a:off x="5496185" y="999895"/>
              <a:ext cx="0" cy="8280"/>
            </p14:xfrm>
          </p:contentPart>
        </mc:Choice>
        <mc:Fallback xmlns="">
          <p:pic>
            <p:nvPicPr>
              <p:cNvPr id="2080" name="Ink 2079"/>
              <p:cNvPicPr/>
              <p:nvPr/>
            </p:nvPicPr>
            <p:blipFill>
              <a:blip r:embed="rId152"/>
              <a:stretch>
                <a:fillRect/>
              </a:stretch>
            </p:blipFill>
            <p:spPr>
              <a:xfrm>
                <a:off x="0" y="0"/>
                <a:ext cx="0" cy="82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108" name="Ink 2107"/>
              <p14:cNvContentPartPr/>
              <p14:nvPr/>
            </p14:nvContentPartPr>
            <p14:xfrm>
              <a:off x="1107785" y="2432695"/>
              <a:ext cx="7200" cy="8640"/>
            </p14:xfrm>
          </p:contentPart>
        </mc:Choice>
        <mc:Fallback xmlns="">
          <p:pic>
            <p:nvPicPr>
              <p:cNvPr id="2108" name="Ink 2107"/>
              <p:cNvPicPr/>
              <p:nvPr/>
            </p:nvPicPr>
            <p:blipFill>
              <a:blip r:embed="rId158"/>
              <a:stretch>
                <a:fillRect/>
              </a:stretch>
            </p:blipFill>
            <p:spPr>
              <a:xfrm>
                <a:off x="1104545" y="2429455"/>
                <a:ext cx="1368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109" name="Ink 2108"/>
              <p14:cNvContentPartPr/>
              <p14:nvPr/>
            </p14:nvContentPartPr>
            <p14:xfrm>
              <a:off x="1157105" y="2584255"/>
              <a:ext cx="360" cy="360"/>
            </p14:xfrm>
          </p:contentPart>
        </mc:Choice>
        <mc:Fallback xmlns="">
          <p:pic>
            <p:nvPicPr>
              <p:cNvPr id="2109" name="Ink 2108"/>
              <p:cNvPicPr/>
              <p:nvPr/>
            </p:nvPicPr>
            <p:blipFill>
              <a:blip r:embed="rId160"/>
              <a:stretch>
                <a:fillRect/>
              </a:stretch>
            </p:blipFill>
            <p:spPr>
              <a:xfrm>
                <a:off x="1153505" y="2580655"/>
                <a:ext cx="7560" cy="75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74" name="Ink 2373"/>
              <p14:cNvContentPartPr/>
              <p14:nvPr/>
            </p14:nvContentPartPr>
            <p14:xfrm>
              <a:off x="3265985" y="5097775"/>
              <a:ext cx="360" cy="360"/>
            </p14:xfrm>
          </p:contentPart>
        </mc:Choice>
        <mc:Fallback xmlns="">
          <p:pic>
            <p:nvPicPr>
              <p:cNvPr id="2374" name="Ink 2373"/>
              <p:cNvPicPr/>
              <p:nvPr/>
            </p:nvPicPr>
            <p:blipFill>
              <a:blip r:embed="rId259"/>
              <a:stretch>
                <a:fillRect/>
              </a:stretch>
            </p:blipFill>
            <p:spPr>
              <a:xfrm>
                <a:off x="3262745" y="5094535"/>
                <a:ext cx="6840" cy="68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385" name="Ink 2384"/>
              <p14:cNvContentPartPr/>
              <p14:nvPr/>
            </p14:nvContentPartPr>
            <p14:xfrm>
              <a:off x="9492545" y="1538815"/>
              <a:ext cx="362520" cy="132840"/>
            </p14:xfrm>
          </p:contentPart>
        </mc:Choice>
        <mc:Fallback xmlns="">
          <p:pic>
            <p:nvPicPr>
              <p:cNvPr id="2385" name="Ink 2384"/>
              <p:cNvPicPr/>
              <p:nvPr/>
            </p:nvPicPr>
            <p:blipFill>
              <a:blip r:embed="rId261"/>
              <a:stretch>
                <a:fillRect/>
              </a:stretch>
            </p:blipFill>
            <p:spPr>
              <a:xfrm>
                <a:off x="9487865" y="1534855"/>
                <a:ext cx="3704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495" name="Ink 2494"/>
              <p14:cNvContentPartPr/>
              <p14:nvPr/>
            </p14:nvContentPartPr>
            <p14:xfrm>
              <a:off x="5617505" y="1780375"/>
              <a:ext cx="6120" cy="3240"/>
            </p14:xfrm>
          </p:contentPart>
        </mc:Choice>
        <mc:Fallback xmlns="">
          <p:pic>
            <p:nvPicPr>
              <p:cNvPr id="2495" name="Ink 2494"/>
              <p:cNvPicPr/>
              <p:nvPr/>
            </p:nvPicPr>
            <p:blipFill>
              <a:blip r:embed="rId309"/>
              <a:stretch>
                <a:fillRect/>
              </a:stretch>
            </p:blipFill>
            <p:spPr>
              <a:xfrm>
                <a:off x="5613905" y="1776775"/>
                <a:ext cx="13320" cy="10440"/>
              </a:xfrm>
              <a:prstGeom prst="rect">
                <a:avLst/>
              </a:prstGeom>
            </p:spPr>
          </p:pic>
        </mc:Fallback>
      </mc:AlternateContent>
    </p:spTree>
    <p:extLst>
      <p:ext uri="{BB962C8B-B14F-4D97-AF65-F5344CB8AC3E}">
        <p14:creationId xmlns:p14="http://schemas.microsoft.com/office/powerpoint/2010/main" val="2166598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27</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66495" y="-2800"/>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102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382874" y="484977"/>
            <a:ext cx="5501552" cy="410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62400" y="192590"/>
            <a:ext cx="3216971" cy="584775"/>
          </a:xfrm>
          <a:prstGeom prst="rect">
            <a:avLst/>
          </a:prstGeom>
          <a:noFill/>
        </p:spPr>
        <p:txBody>
          <a:bodyPr wrap="none" rtlCol="0">
            <a:spAutoFit/>
          </a:bodyPr>
          <a:lstStyle/>
          <a:p>
            <a:r>
              <a:rPr lang="en-US" sz="3200" dirty="0"/>
              <a:t>Isometric Drawing</a:t>
            </a:r>
          </a:p>
        </p:txBody>
      </p:sp>
      <p:sp>
        <p:nvSpPr>
          <p:cNvPr id="3" name="TextBox 2"/>
          <p:cNvSpPr txBox="1"/>
          <p:nvPr/>
        </p:nvSpPr>
        <p:spPr>
          <a:xfrm>
            <a:off x="715108" y="1266092"/>
            <a:ext cx="1145955" cy="369332"/>
          </a:xfrm>
          <a:prstGeom prst="rect">
            <a:avLst/>
          </a:prstGeom>
          <a:noFill/>
        </p:spPr>
        <p:txBody>
          <a:bodyPr wrap="none" rtlCol="0">
            <a:spAutoFit/>
          </a:bodyPr>
          <a:lstStyle/>
          <a:p>
            <a:r>
              <a:rPr lang="en-US" dirty="0"/>
              <a:t>Problem 1</a:t>
            </a:r>
          </a:p>
        </p:txBody>
      </p:sp>
      <mc:AlternateContent xmlns:mc="http://schemas.openxmlformats.org/markup-compatibility/2006" xmlns:p14="http://schemas.microsoft.com/office/powerpoint/2010/main">
        <mc:Choice Requires="p14">
          <p:contentPart p14:bwMode="auto" r:id="rId5">
            <p14:nvContentPartPr>
              <p14:cNvPr id="1249" name="Ink 1248"/>
              <p14:cNvContentPartPr/>
              <p14:nvPr/>
            </p14:nvContentPartPr>
            <p14:xfrm>
              <a:off x="8148665" y="3581095"/>
              <a:ext cx="15480" cy="27720"/>
            </p14:xfrm>
          </p:contentPart>
        </mc:Choice>
        <mc:Fallback xmlns="">
          <p:pic>
            <p:nvPicPr>
              <p:cNvPr id="1249" name="Ink 1248"/>
              <p:cNvPicPr/>
              <p:nvPr/>
            </p:nvPicPr>
            <p:blipFill>
              <a:blip r:embed="rId32"/>
              <a:stretch>
                <a:fillRect/>
              </a:stretch>
            </p:blipFill>
            <p:spPr>
              <a:xfrm>
                <a:off x="8143265" y="3575695"/>
                <a:ext cx="252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254" name="Ink 1253"/>
              <p14:cNvContentPartPr/>
              <p14:nvPr/>
            </p14:nvContentPartPr>
            <p14:xfrm>
              <a:off x="5681945" y="2867575"/>
              <a:ext cx="73440" cy="11880"/>
            </p14:xfrm>
          </p:contentPart>
        </mc:Choice>
        <mc:Fallback xmlns="">
          <p:pic>
            <p:nvPicPr>
              <p:cNvPr id="1254" name="Ink 1253"/>
              <p:cNvPicPr/>
              <p:nvPr/>
            </p:nvPicPr>
            <p:blipFill>
              <a:blip r:embed="rId34"/>
              <a:stretch>
                <a:fillRect/>
              </a:stretch>
            </p:blipFill>
            <p:spPr>
              <a:xfrm>
                <a:off x="5678705" y="2863975"/>
                <a:ext cx="799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297" name="Ink 1296"/>
              <p14:cNvContentPartPr/>
              <p14:nvPr/>
            </p14:nvContentPartPr>
            <p14:xfrm>
              <a:off x="9393545" y="2908615"/>
              <a:ext cx="48240" cy="90720"/>
            </p14:xfrm>
          </p:contentPart>
        </mc:Choice>
        <mc:Fallback xmlns="">
          <p:pic>
            <p:nvPicPr>
              <p:cNvPr id="1297" name="Ink 1296"/>
              <p:cNvPicPr/>
              <p:nvPr/>
            </p:nvPicPr>
            <p:blipFill>
              <a:blip r:embed="rId36"/>
              <a:stretch>
                <a:fillRect/>
              </a:stretch>
            </p:blipFill>
            <p:spPr>
              <a:xfrm>
                <a:off x="9390305" y="2905015"/>
                <a:ext cx="5580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354" name="Ink 1353"/>
              <p14:cNvContentPartPr/>
              <p14:nvPr/>
            </p14:nvContentPartPr>
            <p14:xfrm>
              <a:off x="4865465" y="4436455"/>
              <a:ext cx="3240" cy="10800"/>
            </p14:xfrm>
          </p:contentPart>
        </mc:Choice>
        <mc:Fallback xmlns="">
          <p:pic>
            <p:nvPicPr>
              <p:cNvPr id="1354" name="Ink 1353"/>
              <p:cNvPicPr/>
              <p:nvPr/>
            </p:nvPicPr>
            <p:blipFill>
              <a:blip r:embed="rId40"/>
              <a:stretch>
                <a:fillRect/>
              </a:stretch>
            </p:blipFill>
            <p:spPr>
              <a:xfrm>
                <a:off x="4861505" y="4432135"/>
                <a:ext cx="115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7" name="Ink 1806"/>
              <p14:cNvContentPartPr/>
              <p14:nvPr/>
            </p14:nvContentPartPr>
            <p14:xfrm>
              <a:off x="8282945" y="1588495"/>
              <a:ext cx="360" cy="360"/>
            </p14:xfrm>
          </p:contentPart>
        </mc:Choice>
        <mc:Fallback xmlns="">
          <p:pic>
            <p:nvPicPr>
              <p:cNvPr id="1807" name="Ink 1806"/>
              <p:cNvPicPr/>
              <p:nvPr/>
            </p:nvPicPr>
            <p:blipFill>
              <a:blip r:embed="rId76"/>
              <a:stretch>
                <a:fillRect/>
              </a:stretch>
            </p:blipFill>
            <p:spPr>
              <a:xfrm>
                <a:off x="8278985" y="1584535"/>
                <a:ext cx="8280" cy="82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080" name="Ink 2079"/>
              <p14:cNvContentPartPr/>
              <p14:nvPr/>
            </p14:nvContentPartPr>
            <p14:xfrm>
              <a:off x="5496185" y="999895"/>
              <a:ext cx="0" cy="8280"/>
            </p14:xfrm>
          </p:contentPart>
        </mc:Choice>
        <mc:Fallback xmlns="">
          <p:pic>
            <p:nvPicPr>
              <p:cNvPr id="2080" name="Ink 2079"/>
              <p:cNvPicPr/>
              <p:nvPr/>
            </p:nvPicPr>
            <p:blipFill>
              <a:blip r:embed="rId152"/>
              <a:stretch>
                <a:fillRect/>
              </a:stretch>
            </p:blipFill>
            <p:spPr>
              <a:xfrm>
                <a:off x="0" y="0"/>
                <a:ext cx="0" cy="82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108" name="Ink 2107"/>
              <p14:cNvContentPartPr/>
              <p14:nvPr/>
            </p14:nvContentPartPr>
            <p14:xfrm>
              <a:off x="1107785" y="2432695"/>
              <a:ext cx="7200" cy="8640"/>
            </p14:xfrm>
          </p:contentPart>
        </mc:Choice>
        <mc:Fallback xmlns="">
          <p:pic>
            <p:nvPicPr>
              <p:cNvPr id="2108" name="Ink 2107"/>
              <p:cNvPicPr/>
              <p:nvPr/>
            </p:nvPicPr>
            <p:blipFill>
              <a:blip r:embed="rId158"/>
              <a:stretch>
                <a:fillRect/>
              </a:stretch>
            </p:blipFill>
            <p:spPr>
              <a:xfrm>
                <a:off x="1104545" y="2429455"/>
                <a:ext cx="1368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109" name="Ink 2108"/>
              <p14:cNvContentPartPr/>
              <p14:nvPr/>
            </p14:nvContentPartPr>
            <p14:xfrm>
              <a:off x="1157105" y="2584255"/>
              <a:ext cx="360" cy="360"/>
            </p14:xfrm>
          </p:contentPart>
        </mc:Choice>
        <mc:Fallback xmlns="">
          <p:pic>
            <p:nvPicPr>
              <p:cNvPr id="2109" name="Ink 2108"/>
              <p:cNvPicPr/>
              <p:nvPr/>
            </p:nvPicPr>
            <p:blipFill>
              <a:blip r:embed="rId160"/>
              <a:stretch>
                <a:fillRect/>
              </a:stretch>
            </p:blipFill>
            <p:spPr>
              <a:xfrm>
                <a:off x="1153505" y="2580655"/>
                <a:ext cx="7560" cy="75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74" name="Ink 2373"/>
              <p14:cNvContentPartPr/>
              <p14:nvPr/>
            </p14:nvContentPartPr>
            <p14:xfrm>
              <a:off x="3265985" y="5097775"/>
              <a:ext cx="360" cy="360"/>
            </p14:xfrm>
          </p:contentPart>
        </mc:Choice>
        <mc:Fallback xmlns="">
          <p:pic>
            <p:nvPicPr>
              <p:cNvPr id="2374" name="Ink 2373"/>
              <p:cNvPicPr/>
              <p:nvPr/>
            </p:nvPicPr>
            <p:blipFill>
              <a:blip r:embed="rId259"/>
              <a:stretch>
                <a:fillRect/>
              </a:stretch>
            </p:blipFill>
            <p:spPr>
              <a:xfrm>
                <a:off x="3262745" y="5094535"/>
                <a:ext cx="6840" cy="68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385" name="Ink 2384"/>
              <p14:cNvContentPartPr/>
              <p14:nvPr/>
            </p14:nvContentPartPr>
            <p14:xfrm>
              <a:off x="9492545" y="1538815"/>
              <a:ext cx="362520" cy="132840"/>
            </p14:xfrm>
          </p:contentPart>
        </mc:Choice>
        <mc:Fallback xmlns="">
          <p:pic>
            <p:nvPicPr>
              <p:cNvPr id="2385" name="Ink 2384"/>
              <p:cNvPicPr/>
              <p:nvPr/>
            </p:nvPicPr>
            <p:blipFill>
              <a:blip r:embed="rId261"/>
              <a:stretch>
                <a:fillRect/>
              </a:stretch>
            </p:blipFill>
            <p:spPr>
              <a:xfrm>
                <a:off x="9487865" y="1534855"/>
                <a:ext cx="3704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495" name="Ink 2494"/>
              <p14:cNvContentPartPr/>
              <p14:nvPr/>
            </p14:nvContentPartPr>
            <p14:xfrm>
              <a:off x="5617505" y="1780375"/>
              <a:ext cx="6120" cy="3240"/>
            </p14:xfrm>
          </p:contentPart>
        </mc:Choice>
        <mc:Fallback xmlns="">
          <p:pic>
            <p:nvPicPr>
              <p:cNvPr id="2495" name="Ink 2494"/>
              <p:cNvPicPr/>
              <p:nvPr/>
            </p:nvPicPr>
            <p:blipFill>
              <a:blip r:embed="rId309"/>
              <a:stretch>
                <a:fillRect/>
              </a:stretch>
            </p:blipFill>
            <p:spPr>
              <a:xfrm>
                <a:off x="5613905" y="1776775"/>
                <a:ext cx="13320" cy="104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9" name="Ink 8">
                <a:extLst>
                  <a:ext uri="{FF2B5EF4-FFF2-40B4-BE49-F238E27FC236}">
                    <a16:creationId xmlns="" xmlns:a16="http://schemas.microsoft.com/office/drawing/2014/main" id="{581631C4-22FD-43FA-85CE-8B15942A8702}"/>
                  </a:ext>
                </a:extLst>
              </p14:cNvPr>
              <p14:cNvContentPartPr/>
              <p14:nvPr/>
            </p14:nvContentPartPr>
            <p14:xfrm>
              <a:off x="1173960" y="3046680"/>
              <a:ext cx="4408920" cy="2764800"/>
            </p14:xfrm>
          </p:contentPart>
        </mc:Choice>
        <mc:Fallback xmlns="">
          <p:pic>
            <p:nvPicPr>
              <p:cNvPr id="9" name="Ink 8">
                <a:extLst>
                  <a:ext uri="{FF2B5EF4-FFF2-40B4-BE49-F238E27FC236}">
                    <a16:creationId xmlns:a16="http://schemas.microsoft.com/office/drawing/2014/main" id="{581631C4-22FD-43FA-85CE-8B15942A8702}"/>
                  </a:ext>
                </a:extLst>
              </p:cNvPr>
              <p:cNvPicPr/>
              <p:nvPr/>
            </p:nvPicPr>
            <p:blipFill>
              <a:blip r:embed="rId311"/>
              <a:stretch>
                <a:fillRect/>
              </a:stretch>
            </p:blipFill>
            <p:spPr>
              <a:xfrm>
                <a:off x="1164600" y="3037320"/>
                <a:ext cx="4427640" cy="278352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3" name="Ink 12">
                <a:extLst>
                  <a:ext uri="{FF2B5EF4-FFF2-40B4-BE49-F238E27FC236}">
                    <a16:creationId xmlns="" xmlns:a16="http://schemas.microsoft.com/office/drawing/2014/main" id="{73F273F2-E7F2-4DE9-92CB-C90536BF5E29}"/>
                  </a:ext>
                </a:extLst>
              </p14:cNvPr>
              <p14:cNvContentPartPr/>
              <p14:nvPr/>
            </p14:nvContentPartPr>
            <p14:xfrm>
              <a:off x="1705638" y="2403633"/>
              <a:ext cx="85680" cy="1645560"/>
            </p14:xfrm>
          </p:contentPart>
        </mc:Choice>
        <mc:Fallback xmlns="">
          <p:pic>
            <p:nvPicPr>
              <p:cNvPr id="13" name="Ink 12">
                <a:extLst>
                  <a:ext uri="{FF2B5EF4-FFF2-40B4-BE49-F238E27FC236}">
                    <a16:creationId xmlns:a16="http://schemas.microsoft.com/office/drawing/2014/main" id="{73F273F2-E7F2-4DE9-92CB-C90536BF5E29}"/>
                  </a:ext>
                </a:extLst>
              </p:cNvPr>
              <p:cNvPicPr/>
              <p:nvPr/>
            </p:nvPicPr>
            <p:blipFill>
              <a:blip r:embed="rId313"/>
              <a:stretch>
                <a:fillRect/>
              </a:stretch>
            </p:blipFill>
            <p:spPr>
              <a:xfrm>
                <a:off x="1696998" y="2394633"/>
                <a:ext cx="103320" cy="16632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52" name="Ink 51">
                <a:extLst>
                  <a:ext uri="{FF2B5EF4-FFF2-40B4-BE49-F238E27FC236}">
                    <a16:creationId xmlns="" xmlns:a16="http://schemas.microsoft.com/office/drawing/2014/main" id="{DE08AFBE-5FA0-4A4F-AB03-E2A847BD2F92}"/>
                  </a:ext>
                </a:extLst>
              </p14:cNvPr>
              <p14:cNvContentPartPr/>
              <p14:nvPr/>
            </p14:nvContentPartPr>
            <p14:xfrm>
              <a:off x="1729080" y="1938960"/>
              <a:ext cx="3867120" cy="3237840"/>
            </p14:xfrm>
          </p:contentPart>
        </mc:Choice>
        <mc:Fallback xmlns="">
          <p:pic>
            <p:nvPicPr>
              <p:cNvPr id="52" name="Ink 51">
                <a:extLst>
                  <a:ext uri="{FF2B5EF4-FFF2-40B4-BE49-F238E27FC236}">
                    <a16:creationId xmlns:a16="http://schemas.microsoft.com/office/drawing/2014/main" id="{DE08AFBE-5FA0-4A4F-AB03-E2A847BD2F92}"/>
                  </a:ext>
                </a:extLst>
              </p:cNvPr>
              <p:cNvPicPr/>
              <p:nvPr/>
            </p:nvPicPr>
            <p:blipFill>
              <a:blip r:embed="rId315"/>
              <a:stretch>
                <a:fillRect/>
              </a:stretch>
            </p:blipFill>
            <p:spPr>
              <a:xfrm>
                <a:off x="1719720" y="1929600"/>
                <a:ext cx="3885840" cy="3256560"/>
              </a:xfrm>
              <a:prstGeom prst="rect">
                <a:avLst/>
              </a:prstGeom>
            </p:spPr>
          </p:pic>
        </mc:Fallback>
      </mc:AlternateContent>
      <p:grpSp>
        <p:nvGrpSpPr>
          <p:cNvPr id="57" name="Group 56">
            <a:extLst>
              <a:ext uri="{FF2B5EF4-FFF2-40B4-BE49-F238E27FC236}">
                <a16:creationId xmlns="" xmlns:a16="http://schemas.microsoft.com/office/drawing/2014/main" id="{2A256F4B-4CA0-4A83-BF99-87FF171C311A}"/>
              </a:ext>
            </a:extLst>
          </p:cNvPr>
          <p:cNvGrpSpPr/>
          <p:nvPr/>
        </p:nvGrpSpPr>
        <p:grpSpPr>
          <a:xfrm>
            <a:off x="1544358" y="1244433"/>
            <a:ext cx="4008600" cy="3925800"/>
            <a:chOff x="1544358" y="1244433"/>
            <a:chExt cx="4008600" cy="3925800"/>
          </a:xfrm>
        </p:grpSpPr>
        <mc:AlternateContent xmlns:mc="http://schemas.openxmlformats.org/markup-compatibility/2006" xmlns:p14="http://schemas.microsoft.com/office/powerpoint/2010/main">
          <mc:Choice Requires="p14">
            <p:contentPart p14:bwMode="auto" r:id="rId316">
              <p14:nvContentPartPr>
                <p14:cNvPr id="19" name="Ink 18">
                  <a:extLst>
                    <a:ext uri="{FF2B5EF4-FFF2-40B4-BE49-F238E27FC236}">
                      <a16:creationId xmlns="" xmlns:a16="http://schemas.microsoft.com/office/drawing/2014/main" id="{269420C0-7D68-4619-B2B2-6AEFE8591029}"/>
                    </a:ext>
                  </a:extLst>
                </p14:cNvPr>
                <p14:cNvContentPartPr/>
                <p14:nvPr/>
              </p14:nvContentPartPr>
              <p14:xfrm>
                <a:off x="1544358" y="4686393"/>
                <a:ext cx="590400" cy="483840"/>
              </p14:xfrm>
            </p:contentPart>
          </mc:Choice>
          <mc:Fallback xmlns="">
            <p:pic>
              <p:nvPicPr>
                <p:cNvPr id="19" name="Ink 18">
                  <a:extLst>
                    <a:ext uri="{FF2B5EF4-FFF2-40B4-BE49-F238E27FC236}">
                      <a16:creationId xmlns:a16="http://schemas.microsoft.com/office/drawing/2014/main" id="{269420C0-7D68-4619-B2B2-6AEFE8591029}"/>
                    </a:ext>
                  </a:extLst>
                </p:cNvPr>
                <p:cNvPicPr/>
                <p:nvPr/>
              </p:nvPicPr>
              <p:blipFill>
                <a:blip r:embed="rId317"/>
                <a:stretch>
                  <a:fillRect/>
                </a:stretch>
              </p:blipFill>
              <p:spPr>
                <a:xfrm>
                  <a:off x="1535718" y="4677753"/>
                  <a:ext cx="608040" cy="50148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0" name="Ink 19">
                  <a:extLst>
                    <a:ext uri="{FF2B5EF4-FFF2-40B4-BE49-F238E27FC236}">
                      <a16:creationId xmlns="" xmlns:a16="http://schemas.microsoft.com/office/drawing/2014/main" id="{9BEA5E55-361D-482E-B097-47EE27D4083D}"/>
                    </a:ext>
                  </a:extLst>
                </p14:cNvPr>
                <p14:cNvContentPartPr/>
                <p14:nvPr/>
              </p14:nvContentPartPr>
              <p14:xfrm>
                <a:off x="1747398" y="4866033"/>
                <a:ext cx="366480" cy="245880"/>
              </p14:xfrm>
            </p:contentPart>
          </mc:Choice>
          <mc:Fallback xmlns="">
            <p:pic>
              <p:nvPicPr>
                <p:cNvPr id="20" name="Ink 19">
                  <a:extLst>
                    <a:ext uri="{FF2B5EF4-FFF2-40B4-BE49-F238E27FC236}">
                      <a16:creationId xmlns:a16="http://schemas.microsoft.com/office/drawing/2014/main" id="{9BEA5E55-361D-482E-B097-47EE27D4083D}"/>
                    </a:ext>
                  </a:extLst>
                </p:cNvPr>
                <p:cNvPicPr/>
                <p:nvPr/>
              </p:nvPicPr>
              <p:blipFill>
                <a:blip r:embed="rId319"/>
                <a:stretch>
                  <a:fillRect/>
                </a:stretch>
              </p:blipFill>
              <p:spPr>
                <a:xfrm>
                  <a:off x="1738398" y="4857033"/>
                  <a:ext cx="3841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0" name="Ink 9">
                  <a:extLst>
                    <a:ext uri="{FF2B5EF4-FFF2-40B4-BE49-F238E27FC236}">
                      <a16:creationId xmlns="" xmlns:a16="http://schemas.microsoft.com/office/drawing/2014/main" id="{F22B4F9C-A6D3-4C07-B8EF-67652B8DBAB2}"/>
                    </a:ext>
                  </a:extLst>
                </p14:cNvPr>
                <p14:cNvContentPartPr/>
                <p14:nvPr/>
              </p14:nvContentPartPr>
              <p14:xfrm>
                <a:off x="1775478" y="4061793"/>
                <a:ext cx="14760" cy="360"/>
              </p14:xfrm>
            </p:contentPart>
          </mc:Choice>
          <mc:Fallback xmlns="">
            <p:pic>
              <p:nvPicPr>
                <p:cNvPr id="10" name="Ink 9">
                  <a:extLst>
                    <a:ext uri="{FF2B5EF4-FFF2-40B4-BE49-F238E27FC236}">
                      <a16:creationId xmlns:a16="http://schemas.microsoft.com/office/drawing/2014/main" id="{F22B4F9C-A6D3-4C07-B8EF-67652B8DBAB2}"/>
                    </a:ext>
                  </a:extLst>
                </p:cNvPr>
                <p:cNvPicPr/>
                <p:nvPr/>
              </p:nvPicPr>
              <p:blipFill>
                <a:blip r:embed="rId321"/>
                <a:stretch>
                  <a:fillRect/>
                </a:stretch>
              </p:blipFill>
              <p:spPr>
                <a:xfrm>
                  <a:off x="1766478" y="4053153"/>
                  <a:ext cx="32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1" name="Ink 10">
                  <a:extLst>
                    <a:ext uri="{FF2B5EF4-FFF2-40B4-BE49-F238E27FC236}">
                      <a16:creationId xmlns="" xmlns:a16="http://schemas.microsoft.com/office/drawing/2014/main" id="{4B8994F4-389D-49DB-A4FF-D6560AC5B5C5}"/>
                    </a:ext>
                  </a:extLst>
                </p14:cNvPr>
                <p14:cNvContentPartPr/>
                <p14:nvPr/>
              </p14:nvContentPartPr>
              <p14:xfrm>
                <a:off x="1726518" y="4029393"/>
                <a:ext cx="18360" cy="61200"/>
              </p14:xfrm>
            </p:contentPart>
          </mc:Choice>
          <mc:Fallback xmlns="">
            <p:pic>
              <p:nvPicPr>
                <p:cNvPr id="11" name="Ink 10">
                  <a:extLst>
                    <a:ext uri="{FF2B5EF4-FFF2-40B4-BE49-F238E27FC236}">
                      <a16:creationId xmlns:a16="http://schemas.microsoft.com/office/drawing/2014/main" id="{4B8994F4-389D-49DB-A4FF-D6560AC5B5C5}"/>
                    </a:ext>
                  </a:extLst>
                </p:cNvPr>
                <p:cNvPicPr/>
                <p:nvPr/>
              </p:nvPicPr>
              <p:blipFill>
                <a:blip r:embed="rId323"/>
                <a:stretch>
                  <a:fillRect/>
                </a:stretch>
              </p:blipFill>
              <p:spPr>
                <a:xfrm>
                  <a:off x="1717518" y="4020393"/>
                  <a:ext cx="360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5" name="Ink 14">
                  <a:extLst>
                    <a:ext uri="{FF2B5EF4-FFF2-40B4-BE49-F238E27FC236}">
                      <a16:creationId xmlns="" xmlns:a16="http://schemas.microsoft.com/office/drawing/2014/main" id="{3431D0C9-BB09-4665-8C0D-57FF0A264423}"/>
                    </a:ext>
                  </a:extLst>
                </p14:cNvPr>
                <p14:cNvContentPartPr/>
                <p14:nvPr/>
              </p14:nvContentPartPr>
              <p14:xfrm>
                <a:off x="1801398" y="1989993"/>
                <a:ext cx="6840" cy="609120"/>
              </p14:xfrm>
            </p:contentPart>
          </mc:Choice>
          <mc:Fallback xmlns="">
            <p:pic>
              <p:nvPicPr>
                <p:cNvPr id="15" name="Ink 14">
                  <a:extLst>
                    <a:ext uri="{FF2B5EF4-FFF2-40B4-BE49-F238E27FC236}">
                      <a16:creationId xmlns:a16="http://schemas.microsoft.com/office/drawing/2014/main" id="{3431D0C9-BB09-4665-8C0D-57FF0A264423}"/>
                    </a:ext>
                  </a:extLst>
                </p:cNvPr>
                <p:cNvPicPr/>
                <p:nvPr/>
              </p:nvPicPr>
              <p:blipFill>
                <a:blip r:embed="rId325"/>
                <a:stretch>
                  <a:fillRect/>
                </a:stretch>
              </p:blipFill>
              <p:spPr>
                <a:xfrm>
                  <a:off x="1792758" y="1980993"/>
                  <a:ext cx="2448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6" name="Ink 15">
                  <a:extLst>
                    <a:ext uri="{FF2B5EF4-FFF2-40B4-BE49-F238E27FC236}">
                      <a16:creationId xmlns="" xmlns:a16="http://schemas.microsoft.com/office/drawing/2014/main" id="{784DEE77-F023-405E-995F-9130495997D7}"/>
                    </a:ext>
                  </a:extLst>
                </p14:cNvPr>
                <p14:cNvContentPartPr/>
                <p14:nvPr/>
              </p14:nvContentPartPr>
              <p14:xfrm>
                <a:off x="1819398" y="1934193"/>
                <a:ext cx="319320" cy="109080"/>
              </p14:xfrm>
            </p:contentPart>
          </mc:Choice>
          <mc:Fallback xmlns="">
            <p:pic>
              <p:nvPicPr>
                <p:cNvPr id="16" name="Ink 15">
                  <a:extLst>
                    <a:ext uri="{FF2B5EF4-FFF2-40B4-BE49-F238E27FC236}">
                      <a16:creationId xmlns:a16="http://schemas.microsoft.com/office/drawing/2014/main" id="{784DEE77-F023-405E-995F-9130495997D7}"/>
                    </a:ext>
                  </a:extLst>
                </p:cNvPr>
                <p:cNvPicPr/>
                <p:nvPr/>
              </p:nvPicPr>
              <p:blipFill>
                <a:blip r:embed="rId327"/>
                <a:stretch>
                  <a:fillRect/>
                </a:stretch>
              </p:blipFill>
              <p:spPr>
                <a:xfrm>
                  <a:off x="1810398" y="1925193"/>
                  <a:ext cx="33696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7" name="Ink 16">
                  <a:extLst>
                    <a:ext uri="{FF2B5EF4-FFF2-40B4-BE49-F238E27FC236}">
                      <a16:creationId xmlns="" xmlns:a16="http://schemas.microsoft.com/office/drawing/2014/main" id="{6E3174E1-BAC9-4A74-8955-5BC712115CC1}"/>
                    </a:ext>
                  </a:extLst>
                </p14:cNvPr>
                <p14:cNvContentPartPr/>
                <p14:nvPr/>
              </p14:nvContentPartPr>
              <p14:xfrm>
                <a:off x="1826958" y="1933113"/>
                <a:ext cx="432360" cy="115920"/>
              </p14:xfrm>
            </p:contentPart>
          </mc:Choice>
          <mc:Fallback xmlns="">
            <p:pic>
              <p:nvPicPr>
                <p:cNvPr id="17" name="Ink 16">
                  <a:extLst>
                    <a:ext uri="{FF2B5EF4-FFF2-40B4-BE49-F238E27FC236}">
                      <a16:creationId xmlns:a16="http://schemas.microsoft.com/office/drawing/2014/main" id="{6E3174E1-BAC9-4A74-8955-5BC712115CC1}"/>
                    </a:ext>
                  </a:extLst>
                </p:cNvPr>
                <p:cNvPicPr/>
                <p:nvPr/>
              </p:nvPicPr>
              <p:blipFill>
                <a:blip r:embed="rId329"/>
                <a:stretch>
                  <a:fillRect/>
                </a:stretch>
              </p:blipFill>
              <p:spPr>
                <a:xfrm>
                  <a:off x="1817958" y="1924473"/>
                  <a:ext cx="4500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8" name="Ink 17">
                  <a:extLst>
                    <a:ext uri="{FF2B5EF4-FFF2-40B4-BE49-F238E27FC236}">
                      <a16:creationId xmlns="" xmlns:a16="http://schemas.microsoft.com/office/drawing/2014/main" id="{3C3F2A47-34F0-454C-AF40-CBCC9E4F8B69}"/>
                    </a:ext>
                  </a:extLst>
                </p14:cNvPr>
                <p14:cNvContentPartPr/>
                <p14:nvPr/>
              </p14:nvContentPartPr>
              <p14:xfrm>
                <a:off x="2150958" y="2067753"/>
                <a:ext cx="168480" cy="2132640"/>
              </p14:xfrm>
            </p:contentPart>
          </mc:Choice>
          <mc:Fallback xmlns="">
            <p:pic>
              <p:nvPicPr>
                <p:cNvPr id="18" name="Ink 17">
                  <a:extLst>
                    <a:ext uri="{FF2B5EF4-FFF2-40B4-BE49-F238E27FC236}">
                      <a16:creationId xmlns:a16="http://schemas.microsoft.com/office/drawing/2014/main" id="{3C3F2A47-34F0-454C-AF40-CBCC9E4F8B69}"/>
                    </a:ext>
                  </a:extLst>
                </p:cNvPr>
                <p:cNvPicPr/>
                <p:nvPr/>
              </p:nvPicPr>
              <p:blipFill>
                <a:blip r:embed="rId331"/>
                <a:stretch>
                  <a:fillRect/>
                </a:stretch>
              </p:blipFill>
              <p:spPr>
                <a:xfrm>
                  <a:off x="2142318" y="2058753"/>
                  <a:ext cx="186120" cy="215028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3" name="Ink 22">
                  <a:extLst>
                    <a:ext uri="{FF2B5EF4-FFF2-40B4-BE49-F238E27FC236}">
                      <a16:creationId xmlns="" xmlns:a16="http://schemas.microsoft.com/office/drawing/2014/main" id="{2F102939-1429-4BB8-832E-FF013279BFFE}"/>
                    </a:ext>
                  </a:extLst>
                </p14:cNvPr>
                <p14:cNvContentPartPr/>
                <p14:nvPr/>
              </p14:nvContentPartPr>
              <p14:xfrm>
                <a:off x="1847478" y="1280073"/>
                <a:ext cx="2158560" cy="603000"/>
              </p14:xfrm>
            </p:contentPart>
          </mc:Choice>
          <mc:Fallback xmlns="">
            <p:pic>
              <p:nvPicPr>
                <p:cNvPr id="23" name="Ink 22">
                  <a:extLst>
                    <a:ext uri="{FF2B5EF4-FFF2-40B4-BE49-F238E27FC236}">
                      <a16:creationId xmlns:a16="http://schemas.microsoft.com/office/drawing/2014/main" id="{2F102939-1429-4BB8-832E-FF013279BFFE}"/>
                    </a:ext>
                  </a:extLst>
                </p:cNvPr>
                <p:cNvPicPr/>
                <p:nvPr/>
              </p:nvPicPr>
              <p:blipFill>
                <a:blip r:embed="rId333"/>
                <a:stretch>
                  <a:fillRect/>
                </a:stretch>
              </p:blipFill>
              <p:spPr>
                <a:xfrm>
                  <a:off x="1838478" y="1271433"/>
                  <a:ext cx="2176200" cy="62064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4" name="Ink 23">
                  <a:extLst>
                    <a:ext uri="{FF2B5EF4-FFF2-40B4-BE49-F238E27FC236}">
                      <a16:creationId xmlns="" xmlns:a16="http://schemas.microsoft.com/office/drawing/2014/main" id="{E1708634-0D2F-47BC-8A4E-75DA3CD0CA90}"/>
                    </a:ext>
                  </a:extLst>
                </p14:cNvPr>
                <p14:cNvContentPartPr/>
                <p14:nvPr/>
              </p14:nvContentPartPr>
              <p14:xfrm>
                <a:off x="2309718" y="1578873"/>
                <a:ext cx="2000880" cy="479880"/>
              </p14:xfrm>
            </p:contentPart>
          </mc:Choice>
          <mc:Fallback xmlns="">
            <p:pic>
              <p:nvPicPr>
                <p:cNvPr id="24" name="Ink 23">
                  <a:extLst>
                    <a:ext uri="{FF2B5EF4-FFF2-40B4-BE49-F238E27FC236}">
                      <a16:creationId xmlns:a16="http://schemas.microsoft.com/office/drawing/2014/main" id="{E1708634-0D2F-47BC-8A4E-75DA3CD0CA90}"/>
                    </a:ext>
                  </a:extLst>
                </p:cNvPr>
                <p:cNvPicPr/>
                <p:nvPr/>
              </p:nvPicPr>
              <p:blipFill>
                <a:blip r:embed="rId335"/>
                <a:stretch>
                  <a:fillRect/>
                </a:stretch>
              </p:blipFill>
              <p:spPr>
                <a:xfrm>
                  <a:off x="2301078" y="1569873"/>
                  <a:ext cx="201852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6" name="Ink 25">
                  <a:extLst>
                    <a:ext uri="{FF2B5EF4-FFF2-40B4-BE49-F238E27FC236}">
                      <a16:creationId xmlns="" xmlns:a16="http://schemas.microsoft.com/office/drawing/2014/main" id="{0788FE27-FB7E-49F9-B4B5-67AA28010DD8}"/>
                    </a:ext>
                  </a:extLst>
                </p14:cNvPr>
                <p14:cNvContentPartPr/>
                <p14:nvPr/>
              </p14:nvContentPartPr>
              <p14:xfrm>
                <a:off x="3987318" y="1274673"/>
                <a:ext cx="511920" cy="336960"/>
              </p14:xfrm>
            </p:contentPart>
          </mc:Choice>
          <mc:Fallback xmlns="">
            <p:pic>
              <p:nvPicPr>
                <p:cNvPr id="26" name="Ink 25">
                  <a:extLst>
                    <a:ext uri="{FF2B5EF4-FFF2-40B4-BE49-F238E27FC236}">
                      <a16:creationId xmlns:a16="http://schemas.microsoft.com/office/drawing/2014/main" id="{0788FE27-FB7E-49F9-B4B5-67AA28010DD8}"/>
                    </a:ext>
                  </a:extLst>
                </p:cNvPr>
                <p:cNvPicPr/>
                <p:nvPr/>
              </p:nvPicPr>
              <p:blipFill>
                <a:blip r:embed="rId337"/>
                <a:stretch>
                  <a:fillRect/>
                </a:stretch>
              </p:blipFill>
              <p:spPr>
                <a:xfrm>
                  <a:off x="3978678" y="1265673"/>
                  <a:ext cx="52956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7" name="Ink 26">
                  <a:extLst>
                    <a:ext uri="{FF2B5EF4-FFF2-40B4-BE49-F238E27FC236}">
                      <a16:creationId xmlns="" xmlns:a16="http://schemas.microsoft.com/office/drawing/2014/main" id="{811410FD-C8BE-4F63-86F3-E66BA6E7592C}"/>
                    </a:ext>
                  </a:extLst>
                </p14:cNvPr>
                <p14:cNvContentPartPr/>
                <p14:nvPr/>
              </p14:nvContentPartPr>
              <p14:xfrm>
                <a:off x="4341558" y="1627473"/>
                <a:ext cx="94320" cy="2880"/>
              </p14:xfrm>
            </p:contentPart>
          </mc:Choice>
          <mc:Fallback xmlns="">
            <p:pic>
              <p:nvPicPr>
                <p:cNvPr id="27" name="Ink 26">
                  <a:extLst>
                    <a:ext uri="{FF2B5EF4-FFF2-40B4-BE49-F238E27FC236}">
                      <a16:creationId xmlns:a16="http://schemas.microsoft.com/office/drawing/2014/main" id="{811410FD-C8BE-4F63-86F3-E66BA6E7592C}"/>
                    </a:ext>
                  </a:extLst>
                </p:cNvPr>
                <p:cNvPicPr/>
                <p:nvPr/>
              </p:nvPicPr>
              <p:blipFill>
                <a:blip r:embed="rId339"/>
                <a:stretch>
                  <a:fillRect/>
                </a:stretch>
              </p:blipFill>
              <p:spPr>
                <a:xfrm>
                  <a:off x="4332558" y="1618833"/>
                  <a:ext cx="1119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8" name="Ink 27">
                  <a:extLst>
                    <a:ext uri="{FF2B5EF4-FFF2-40B4-BE49-F238E27FC236}">
                      <a16:creationId xmlns="" xmlns:a16="http://schemas.microsoft.com/office/drawing/2014/main" id="{E8939D97-7759-4DCD-A9E6-47267A8DC9F5}"/>
                    </a:ext>
                  </a:extLst>
                </p14:cNvPr>
                <p14:cNvContentPartPr/>
                <p14:nvPr/>
              </p14:nvContentPartPr>
              <p14:xfrm>
                <a:off x="3944478" y="1244433"/>
                <a:ext cx="22680" cy="25200"/>
              </p14:xfrm>
            </p:contentPart>
          </mc:Choice>
          <mc:Fallback xmlns="">
            <p:pic>
              <p:nvPicPr>
                <p:cNvPr id="28" name="Ink 27">
                  <a:extLst>
                    <a:ext uri="{FF2B5EF4-FFF2-40B4-BE49-F238E27FC236}">
                      <a16:creationId xmlns:a16="http://schemas.microsoft.com/office/drawing/2014/main" id="{E8939D97-7759-4DCD-A9E6-47267A8DC9F5}"/>
                    </a:ext>
                  </a:extLst>
                </p:cNvPr>
                <p:cNvPicPr/>
                <p:nvPr/>
              </p:nvPicPr>
              <p:blipFill>
                <a:blip r:embed="rId341"/>
                <a:stretch>
                  <a:fillRect/>
                </a:stretch>
              </p:blipFill>
              <p:spPr>
                <a:xfrm>
                  <a:off x="3935838" y="1235793"/>
                  <a:ext cx="403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9" name="Ink 28">
                  <a:extLst>
                    <a:ext uri="{FF2B5EF4-FFF2-40B4-BE49-F238E27FC236}">
                      <a16:creationId xmlns="" xmlns:a16="http://schemas.microsoft.com/office/drawing/2014/main" id="{53EC26C7-786A-4111-9280-8C55DC5220A1}"/>
                    </a:ext>
                  </a:extLst>
                </p14:cNvPr>
                <p14:cNvContentPartPr/>
                <p14:nvPr/>
              </p14:nvContentPartPr>
              <p14:xfrm>
                <a:off x="3926838" y="1279353"/>
                <a:ext cx="86400" cy="2406960"/>
              </p14:xfrm>
            </p:contentPart>
          </mc:Choice>
          <mc:Fallback xmlns="">
            <p:pic>
              <p:nvPicPr>
                <p:cNvPr id="29" name="Ink 28">
                  <a:extLst>
                    <a:ext uri="{FF2B5EF4-FFF2-40B4-BE49-F238E27FC236}">
                      <a16:creationId xmlns:a16="http://schemas.microsoft.com/office/drawing/2014/main" id="{53EC26C7-786A-4111-9280-8C55DC5220A1}"/>
                    </a:ext>
                  </a:extLst>
                </p:cNvPr>
                <p:cNvPicPr/>
                <p:nvPr/>
              </p:nvPicPr>
              <p:blipFill>
                <a:blip r:embed="rId343"/>
                <a:stretch>
                  <a:fillRect/>
                </a:stretch>
              </p:blipFill>
              <p:spPr>
                <a:xfrm>
                  <a:off x="3917838" y="1270713"/>
                  <a:ext cx="104040" cy="242460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30" name="Ink 29">
                  <a:extLst>
                    <a:ext uri="{FF2B5EF4-FFF2-40B4-BE49-F238E27FC236}">
                      <a16:creationId xmlns="" xmlns:a16="http://schemas.microsoft.com/office/drawing/2014/main" id="{486AB6B0-3E2D-4180-88F0-F971C503AE3C}"/>
                    </a:ext>
                  </a:extLst>
                </p14:cNvPr>
                <p14:cNvContentPartPr/>
                <p14:nvPr/>
              </p14:nvContentPartPr>
              <p14:xfrm>
                <a:off x="4409598" y="1621713"/>
                <a:ext cx="101160" cy="1395360"/>
              </p14:xfrm>
            </p:contentPart>
          </mc:Choice>
          <mc:Fallback xmlns="">
            <p:pic>
              <p:nvPicPr>
                <p:cNvPr id="30" name="Ink 29">
                  <a:extLst>
                    <a:ext uri="{FF2B5EF4-FFF2-40B4-BE49-F238E27FC236}">
                      <a16:creationId xmlns:a16="http://schemas.microsoft.com/office/drawing/2014/main" id="{486AB6B0-3E2D-4180-88F0-F971C503AE3C}"/>
                    </a:ext>
                  </a:extLst>
                </p:cNvPr>
                <p:cNvPicPr/>
                <p:nvPr/>
              </p:nvPicPr>
              <p:blipFill>
                <a:blip r:embed="rId345"/>
                <a:stretch>
                  <a:fillRect/>
                </a:stretch>
              </p:blipFill>
              <p:spPr>
                <a:xfrm>
                  <a:off x="4400598" y="1613073"/>
                  <a:ext cx="11880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32" name="Ink 31">
                  <a:extLst>
                    <a:ext uri="{FF2B5EF4-FFF2-40B4-BE49-F238E27FC236}">
                      <a16:creationId xmlns="" xmlns:a16="http://schemas.microsoft.com/office/drawing/2014/main" id="{9A37C405-4EAC-4FE7-992E-14D8915763ED}"/>
                    </a:ext>
                  </a:extLst>
                </p14:cNvPr>
                <p14:cNvContentPartPr/>
                <p14:nvPr/>
              </p14:nvContentPartPr>
              <p14:xfrm>
                <a:off x="2394678" y="3487593"/>
                <a:ext cx="1458000" cy="467640"/>
              </p14:xfrm>
            </p:contentPart>
          </mc:Choice>
          <mc:Fallback xmlns="">
            <p:pic>
              <p:nvPicPr>
                <p:cNvPr id="32" name="Ink 31">
                  <a:extLst>
                    <a:ext uri="{FF2B5EF4-FFF2-40B4-BE49-F238E27FC236}">
                      <a16:creationId xmlns:a16="http://schemas.microsoft.com/office/drawing/2014/main" id="{9A37C405-4EAC-4FE7-992E-14D8915763ED}"/>
                    </a:ext>
                  </a:extLst>
                </p:cNvPr>
                <p:cNvPicPr/>
                <p:nvPr/>
              </p:nvPicPr>
              <p:blipFill>
                <a:blip r:embed="rId347"/>
                <a:stretch>
                  <a:fillRect/>
                </a:stretch>
              </p:blipFill>
              <p:spPr>
                <a:xfrm>
                  <a:off x="2385678" y="3478953"/>
                  <a:ext cx="147564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33" name="Ink 32">
                  <a:extLst>
                    <a:ext uri="{FF2B5EF4-FFF2-40B4-BE49-F238E27FC236}">
                      <a16:creationId xmlns="" xmlns:a16="http://schemas.microsoft.com/office/drawing/2014/main" id="{C341F667-6DA9-4083-92B5-5C1F8133184B}"/>
                    </a:ext>
                  </a:extLst>
                </p14:cNvPr>
                <p14:cNvContentPartPr/>
                <p14:nvPr/>
              </p14:nvContentPartPr>
              <p14:xfrm>
                <a:off x="4400598" y="2813673"/>
                <a:ext cx="56160" cy="1003320"/>
              </p14:xfrm>
            </p:contentPart>
          </mc:Choice>
          <mc:Fallback xmlns="">
            <p:pic>
              <p:nvPicPr>
                <p:cNvPr id="33" name="Ink 32">
                  <a:extLst>
                    <a:ext uri="{FF2B5EF4-FFF2-40B4-BE49-F238E27FC236}">
                      <a16:creationId xmlns:a16="http://schemas.microsoft.com/office/drawing/2014/main" id="{C341F667-6DA9-4083-92B5-5C1F8133184B}"/>
                    </a:ext>
                  </a:extLst>
                </p:cNvPr>
                <p:cNvPicPr/>
                <p:nvPr/>
              </p:nvPicPr>
              <p:blipFill>
                <a:blip r:embed="rId349"/>
                <a:stretch>
                  <a:fillRect/>
                </a:stretch>
              </p:blipFill>
              <p:spPr>
                <a:xfrm>
                  <a:off x="4391958" y="2804673"/>
                  <a:ext cx="73800" cy="102096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35" name="Ink 34">
                  <a:extLst>
                    <a:ext uri="{FF2B5EF4-FFF2-40B4-BE49-F238E27FC236}">
                      <a16:creationId xmlns="" xmlns:a16="http://schemas.microsoft.com/office/drawing/2014/main" id="{6C2E9925-97E7-408F-8A5F-C74B78651CEB}"/>
                    </a:ext>
                  </a:extLst>
                </p14:cNvPr>
                <p14:cNvContentPartPr/>
                <p14:nvPr/>
              </p14:nvContentPartPr>
              <p14:xfrm>
                <a:off x="2231958" y="4099233"/>
                <a:ext cx="875880" cy="180360"/>
              </p14:xfrm>
            </p:contentPart>
          </mc:Choice>
          <mc:Fallback xmlns="">
            <p:pic>
              <p:nvPicPr>
                <p:cNvPr id="35" name="Ink 34">
                  <a:extLst>
                    <a:ext uri="{FF2B5EF4-FFF2-40B4-BE49-F238E27FC236}">
                      <a16:creationId xmlns:a16="http://schemas.microsoft.com/office/drawing/2014/main" id="{6C2E9925-97E7-408F-8A5F-C74B78651CEB}"/>
                    </a:ext>
                  </a:extLst>
                </p:cNvPr>
                <p:cNvPicPr/>
                <p:nvPr/>
              </p:nvPicPr>
              <p:blipFill>
                <a:blip r:embed="rId351"/>
                <a:stretch>
                  <a:fillRect/>
                </a:stretch>
              </p:blipFill>
              <p:spPr>
                <a:xfrm>
                  <a:off x="2223318" y="4090593"/>
                  <a:ext cx="8935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36" name="Ink 35">
                  <a:extLst>
                    <a:ext uri="{FF2B5EF4-FFF2-40B4-BE49-F238E27FC236}">
                      <a16:creationId xmlns="" xmlns:a16="http://schemas.microsoft.com/office/drawing/2014/main" id="{A457A5C7-8F3E-4DDD-A0CD-0299FDCB6E9D}"/>
                    </a:ext>
                  </a:extLst>
                </p14:cNvPr>
                <p14:cNvContentPartPr/>
                <p14:nvPr/>
              </p14:nvContentPartPr>
              <p14:xfrm>
                <a:off x="3144198" y="4076913"/>
                <a:ext cx="64080" cy="15120"/>
              </p14:xfrm>
            </p:contentPart>
          </mc:Choice>
          <mc:Fallback xmlns="">
            <p:pic>
              <p:nvPicPr>
                <p:cNvPr id="36" name="Ink 35">
                  <a:extLst>
                    <a:ext uri="{FF2B5EF4-FFF2-40B4-BE49-F238E27FC236}">
                      <a16:creationId xmlns:a16="http://schemas.microsoft.com/office/drawing/2014/main" id="{A457A5C7-8F3E-4DDD-A0CD-0299FDCB6E9D}"/>
                    </a:ext>
                  </a:extLst>
                </p:cNvPr>
                <p:cNvPicPr/>
                <p:nvPr/>
              </p:nvPicPr>
              <p:blipFill>
                <a:blip r:embed="rId353"/>
                <a:stretch>
                  <a:fillRect/>
                </a:stretch>
              </p:blipFill>
              <p:spPr>
                <a:xfrm>
                  <a:off x="3135198" y="4067913"/>
                  <a:ext cx="8172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37" name="Ink 36">
                  <a:extLst>
                    <a:ext uri="{FF2B5EF4-FFF2-40B4-BE49-F238E27FC236}">
                      <a16:creationId xmlns="" xmlns:a16="http://schemas.microsoft.com/office/drawing/2014/main" id="{AFA8537E-BBD4-413B-B73A-80BB421CD8D1}"/>
                    </a:ext>
                  </a:extLst>
                </p14:cNvPr>
                <p14:cNvContentPartPr/>
                <p14:nvPr/>
              </p14:nvContentPartPr>
              <p14:xfrm>
                <a:off x="3359478" y="3758313"/>
                <a:ext cx="1140840" cy="298080"/>
              </p14:xfrm>
            </p:contentPart>
          </mc:Choice>
          <mc:Fallback xmlns="">
            <p:pic>
              <p:nvPicPr>
                <p:cNvPr id="37" name="Ink 36">
                  <a:extLst>
                    <a:ext uri="{FF2B5EF4-FFF2-40B4-BE49-F238E27FC236}">
                      <a16:creationId xmlns:a16="http://schemas.microsoft.com/office/drawing/2014/main" id="{AFA8537E-BBD4-413B-B73A-80BB421CD8D1}"/>
                    </a:ext>
                  </a:extLst>
                </p:cNvPr>
                <p:cNvPicPr/>
                <p:nvPr/>
              </p:nvPicPr>
              <p:blipFill>
                <a:blip r:embed="rId355"/>
                <a:stretch>
                  <a:fillRect/>
                </a:stretch>
              </p:blipFill>
              <p:spPr>
                <a:xfrm>
                  <a:off x="3350478" y="3749313"/>
                  <a:ext cx="115848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39" name="Ink 38">
                  <a:extLst>
                    <a:ext uri="{FF2B5EF4-FFF2-40B4-BE49-F238E27FC236}">
                      <a16:creationId xmlns="" xmlns:a16="http://schemas.microsoft.com/office/drawing/2014/main" id="{4446E522-ACDE-4BBB-B153-9365399C5B59}"/>
                    </a:ext>
                  </a:extLst>
                </p14:cNvPr>
                <p14:cNvContentPartPr/>
                <p14:nvPr/>
              </p14:nvContentPartPr>
              <p14:xfrm>
                <a:off x="2253918" y="4394433"/>
                <a:ext cx="360" cy="7200"/>
              </p14:xfrm>
            </p:contentPart>
          </mc:Choice>
          <mc:Fallback xmlns="">
            <p:pic>
              <p:nvPicPr>
                <p:cNvPr id="39" name="Ink 38">
                  <a:extLst>
                    <a:ext uri="{FF2B5EF4-FFF2-40B4-BE49-F238E27FC236}">
                      <a16:creationId xmlns:a16="http://schemas.microsoft.com/office/drawing/2014/main" id="{4446E522-ACDE-4BBB-B153-9365399C5B59}"/>
                    </a:ext>
                  </a:extLst>
                </p:cNvPr>
                <p:cNvPicPr/>
                <p:nvPr/>
              </p:nvPicPr>
              <p:blipFill>
                <a:blip r:embed="rId357"/>
                <a:stretch>
                  <a:fillRect/>
                </a:stretch>
              </p:blipFill>
              <p:spPr>
                <a:xfrm>
                  <a:off x="2245278" y="4385793"/>
                  <a:ext cx="180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40" name="Ink 39">
                  <a:extLst>
                    <a:ext uri="{FF2B5EF4-FFF2-40B4-BE49-F238E27FC236}">
                      <a16:creationId xmlns="" xmlns:a16="http://schemas.microsoft.com/office/drawing/2014/main" id="{8055EECB-3F33-4758-8CB3-5CFE6CB11E1F}"/>
                    </a:ext>
                  </a:extLst>
                </p14:cNvPr>
                <p14:cNvContentPartPr/>
                <p14:nvPr/>
              </p14:nvContentPartPr>
              <p14:xfrm>
                <a:off x="2223318" y="4156833"/>
                <a:ext cx="776160" cy="198720"/>
              </p14:xfrm>
            </p:contentPart>
          </mc:Choice>
          <mc:Fallback xmlns="">
            <p:pic>
              <p:nvPicPr>
                <p:cNvPr id="40" name="Ink 39">
                  <a:extLst>
                    <a:ext uri="{FF2B5EF4-FFF2-40B4-BE49-F238E27FC236}">
                      <a16:creationId xmlns:a16="http://schemas.microsoft.com/office/drawing/2014/main" id="{8055EECB-3F33-4758-8CB3-5CFE6CB11E1F}"/>
                    </a:ext>
                  </a:extLst>
                </p:cNvPr>
                <p:cNvPicPr/>
                <p:nvPr/>
              </p:nvPicPr>
              <p:blipFill>
                <a:blip r:embed="rId359"/>
                <a:stretch>
                  <a:fillRect/>
                </a:stretch>
              </p:blipFill>
              <p:spPr>
                <a:xfrm>
                  <a:off x="2214318" y="4148193"/>
                  <a:ext cx="7938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41" name="Ink 40">
                  <a:extLst>
                    <a:ext uri="{FF2B5EF4-FFF2-40B4-BE49-F238E27FC236}">
                      <a16:creationId xmlns="" xmlns:a16="http://schemas.microsoft.com/office/drawing/2014/main" id="{64CF7411-3F65-486C-8FD8-39888F1578D5}"/>
                    </a:ext>
                  </a:extLst>
                </p14:cNvPr>
                <p14:cNvContentPartPr/>
                <p14:nvPr/>
              </p14:nvContentPartPr>
              <p14:xfrm>
                <a:off x="3999198" y="3828513"/>
                <a:ext cx="400680" cy="137880"/>
              </p14:xfrm>
            </p:contentPart>
          </mc:Choice>
          <mc:Fallback xmlns="">
            <p:pic>
              <p:nvPicPr>
                <p:cNvPr id="41" name="Ink 40">
                  <a:extLst>
                    <a:ext uri="{FF2B5EF4-FFF2-40B4-BE49-F238E27FC236}">
                      <a16:creationId xmlns:a16="http://schemas.microsoft.com/office/drawing/2014/main" id="{64CF7411-3F65-486C-8FD8-39888F1578D5}"/>
                    </a:ext>
                  </a:extLst>
                </p:cNvPr>
                <p:cNvPicPr/>
                <p:nvPr/>
              </p:nvPicPr>
              <p:blipFill>
                <a:blip r:embed="rId361"/>
                <a:stretch>
                  <a:fillRect/>
                </a:stretch>
              </p:blipFill>
              <p:spPr>
                <a:xfrm>
                  <a:off x="3990198" y="3819873"/>
                  <a:ext cx="4183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42" name="Ink 41">
                  <a:extLst>
                    <a:ext uri="{FF2B5EF4-FFF2-40B4-BE49-F238E27FC236}">
                      <a16:creationId xmlns="" xmlns:a16="http://schemas.microsoft.com/office/drawing/2014/main" id="{C0C6B181-2888-49BF-81C5-DB087D5D69F3}"/>
                    </a:ext>
                  </a:extLst>
                </p14:cNvPr>
                <p14:cNvContentPartPr/>
                <p14:nvPr/>
              </p14:nvContentPartPr>
              <p14:xfrm>
                <a:off x="3482238" y="3645633"/>
                <a:ext cx="51840" cy="12240"/>
              </p14:xfrm>
            </p:contentPart>
          </mc:Choice>
          <mc:Fallback xmlns="">
            <p:pic>
              <p:nvPicPr>
                <p:cNvPr id="42" name="Ink 41">
                  <a:extLst>
                    <a:ext uri="{FF2B5EF4-FFF2-40B4-BE49-F238E27FC236}">
                      <a16:creationId xmlns:a16="http://schemas.microsoft.com/office/drawing/2014/main" id="{C0C6B181-2888-49BF-81C5-DB087D5D69F3}"/>
                    </a:ext>
                  </a:extLst>
                </p:cNvPr>
                <p:cNvPicPr/>
                <p:nvPr/>
              </p:nvPicPr>
              <p:blipFill>
                <a:blip r:embed="rId363"/>
                <a:stretch>
                  <a:fillRect/>
                </a:stretch>
              </p:blipFill>
              <p:spPr>
                <a:xfrm>
                  <a:off x="3473238" y="3636993"/>
                  <a:ext cx="694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43" name="Ink 42">
                  <a:extLst>
                    <a:ext uri="{FF2B5EF4-FFF2-40B4-BE49-F238E27FC236}">
                      <a16:creationId xmlns="" xmlns:a16="http://schemas.microsoft.com/office/drawing/2014/main" id="{9C119A85-9DD9-4771-A09D-BD214DA22246}"/>
                    </a:ext>
                  </a:extLst>
                </p14:cNvPr>
                <p14:cNvContentPartPr/>
                <p14:nvPr/>
              </p14:nvContentPartPr>
              <p14:xfrm>
                <a:off x="3373518" y="3512793"/>
                <a:ext cx="677520" cy="119880"/>
              </p14:xfrm>
            </p:contentPart>
          </mc:Choice>
          <mc:Fallback xmlns="">
            <p:pic>
              <p:nvPicPr>
                <p:cNvPr id="43" name="Ink 42">
                  <a:extLst>
                    <a:ext uri="{FF2B5EF4-FFF2-40B4-BE49-F238E27FC236}">
                      <a16:creationId xmlns:a16="http://schemas.microsoft.com/office/drawing/2014/main" id="{9C119A85-9DD9-4771-A09D-BD214DA22246}"/>
                    </a:ext>
                  </a:extLst>
                </p:cNvPr>
                <p:cNvPicPr/>
                <p:nvPr/>
              </p:nvPicPr>
              <p:blipFill>
                <a:blip r:embed="rId365"/>
                <a:stretch>
                  <a:fillRect/>
                </a:stretch>
              </p:blipFill>
              <p:spPr>
                <a:xfrm>
                  <a:off x="3364878" y="3503793"/>
                  <a:ext cx="6951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45" name="Ink 44">
                  <a:extLst>
                    <a:ext uri="{FF2B5EF4-FFF2-40B4-BE49-F238E27FC236}">
                      <a16:creationId xmlns="" xmlns:a16="http://schemas.microsoft.com/office/drawing/2014/main" id="{C464B21A-A82B-40C0-BD05-B59DFDC268B7}"/>
                    </a:ext>
                  </a:extLst>
                </p14:cNvPr>
                <p14:cNvContentPartPr/>
                <p14:nvPr/>
              </p14:nvContentPartPr>
              <p14:xfrm>
                <a:off x="2912718" y="4646433"/>
                <a:ext cx="7560" cy="360"/>
              </p14:xfrm>
            </p:contentPart>
          </mc:Choice>
          <mc:Fallback xmlns="">
            <p:pic>
              <p:nvPicPr>
                <p:cNvPr id="45" name="Ink 44">
                  <a:extLst>
                    <a:ext uri="{FF2B5EF4-FFF2-40B4-BE49-F238E27FC236}">
                      <a16:creationId xmlns:a16="http://schemas.microsoft.com/office/drawing/2014/main" id="{C464B21A-A82B-40C0-BD05-B59DFDC268B7}"/>
                    </a:ext>
                  </a:extLst>
                </p:cNvPr>
                <p:cNvPicPr/>
                <p:nvPr/>
              </p:nvPicPr>
              <p:blipFill>
                <a:blip r:embed="rId367"/>
                <a:stretch>
                  <a:fillRect/>
                </a:stretch>
              </p:blipFill>
              <p:spPr>
                <a:xfrm>
                  <a:off x="2903718" y="4637433"/>
                  <a:ext cx="25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46" name="Ink 45">
                  <a:extLst>
                    <a:ext uri="{FF2B5EF4-FFF2-40B4-BE49-F238E27FC236}">
                      <a16:creationId xmlns="" xmlns:a16="http://schemas.microsoft.com/office/drawing/2014/main" id="{B22B12C8-074F-4121-8A08-AE33999AF3FC}"/>
                    </a:ext>
                  </a:extLst>
                </p14:cNvPr>
                <p14:cNvContentPartPr/>
                <p14:nvPr/>
              </p14:nvContentPartPr>
              <p14:xfrm>
                <a:off x="2908758" y="4153233"/>
                <a:ext cx="2594160" cy="524160"/>
              </p14:xfrm>
            </p:contentPart>
          </mc:Choice>
          <mc:Fallback xmlns="">
            <p:pic>
              <p:nvPicPr>
                <p:cNvPr id="46" name="Ink 45">
                  <a:extLst>
                    <a:ext uri="{FF2B5EF4-FFF2-40B4-BE49-F238E27FC236}">
                      <a16:creationId xmlns:a16="http://schemas.microsoft.com/office/drawing/2014/main" id="{B22B12C8-074F-4121-8A08-AE33999AF3FC}"/>
                    </a:ext>
                  </a:extLst>
                </p:cNvPr>
                <p:cNvPicPr/>
                <p:nvPr/>
              </p:nvPicPr>
              <p:blipFill>
                <a:blip r:embed="rId369"/>
                <a:stretch>
                  <a:fillRect/>
                </a:stretch>
              </p:blipFill>
              <p:spPr>
                <a:xfrm>
                  <a:off x="2899758" y="4144593"/>
                  <a:ext cx="2611800" cy="54180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47" name="Ink 46">
                  <a:extLst>
                    <a:ext uri="{FF2B5EF4-FFF2-40B4-BE49-F238E27FC236}">
                      <a16:creationId xmlns="" xmlns:a16="http://schemas.microsoft.com/office/drawing/2014/main" id="{4C2C3D2A-9905-49CD-9641-86B2D5967341}"/>
                    </a:ext>
                  </a:extLst>
                </p14:cNvPr>
                <p14:cNvContentPartPr/>
                <p14:nvPr/>
              </p14:nvContentPartPr>
              <p14:xfrm>
                <a:off x="5536398" y="4174473"/>
                <a:ext cx="360" cy="9720"/>
              </p14:xfrm>
            </p:contentPart>
          </mc:Choice>
          <mc:Fallback xmlns="">
            <p:pic>
              <p:nvPicPr>
                <p:cNvPr id="47" name="Ink 46">
                  <a:extLst>
                    <a:ext uri="{FF2B5EF4-FFF2-40B4-BE49-F238E27FC236}">
                      <a16:creationId xmlns:a16="http://schemas.microsoft.com/office/drawing/2014/main" id="{4C2C3D2A-9905-49CD-9641-86B2D5967341}"/>
                    </a:ext>
                  </a:extLst>
                </p:cNvPr>
                <p:cNvPicPr/>
                <p:nvPr/>
              </p:nvPicPr>
              <p:blipFill>
                <a:blip r:embed="rId371"/>
                <a:stretch>
                  <a:fillRect/>
                </a:stretch>
              </p:blipFill>
              <p:spPr>
                <a:xfrm>
                  <a:off x="5527398" y="4165473"/>
                  <a:ext cx="180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48" name="Ink 47">
                  <a:extLst>
                    <a:ext uri="{FF2B5EF4-FFF2-40B4-BE49-F238E27FC236}">
                      <a16:creationId xmlns="" xmlns:a16="http://schemas.microsoft.com/office/drawing/2014/main" id="{D4E510A8-41CF-413D-AB45-185F2A97024D}"/>
                    </a:ext>
                  </a:extLst>
                </p14:cNvPr>
                <p14:cNvContentPartPr/>
                <p14:nvPr/>
              </p14:nvContentPartPr>
              <p14:xfrm>
                <a:off x="5488518" y="4159713"/>
                <a:ext cx="64440" cy="909720"/>
              </p14:xfrm>
            </p:contentPart>
          </mc:Choice>
          <mc:Fallback xmlns="">
            <p:pic>
              <p:nvPicPr>
                <p:cNvPr id="48" name="Ink 47">
                  <a:extLst>
                    <a:ext uri="{FF2B5EF4-FFF2-40B4-BE49-F238E27FC236}">
                      <a16:creationId xmlns:a16="http://schemas.microsoft.com/office/drawing/2014/main" id="{D4E510A8-41CF-413D-AB45-185F2A97024D}"/>
                    </a:ext>
                  </a:extLst>
                </p:cNvPr>
                <p:cNvPicPr/>
                <p:nvPr/>
              </p:nvPicPr>
              <p:blipFill>
                <a:blip r:embed="rId373"/>
                <a:stretch>
                  <a:fillRect/>
                </a:stretch>
              </p:blipFill>
              <p:spPr>
                <a:xfrm>
                  <a:off x="5479518" y="4151073"/>
                  <a:ext cx="82080" cy="92736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49" name="Ink 48">
                  <a:extLst>
                    <a:ext uri="{FF2B5EF4-FFF2-40B4-BE49-F238E27FC236}">
                      <a16:creationId xmlns="" xmlns:a16="http://schemas.microsoft.com/office/drawing/2014/main" id="{6C6CD786-FB92-4CDF-9B90-81EC52235E87}"/>
                    </a:ext>
                  </a:extLst>
                </p14:cNvPr>
                <p14:cNvContentPartPr/>
                <p14:nvPr/>
              </p14:nvContentPartPr>
              <p14:xfrm>
                <a:off x="4538118" y="3748953"/>
                <a:ext cx="963000" cy="419040"/>
              </p14:xfrm>
            </p:contentPart>
          </mc:Choice>
          <mc:Fallback xmlns="">
            <p:pic>
              <p:nvPicPr>
                <p:cNvPr id="49" name="Ink 48">
                  <a:extLst>
                    <a:ext uri="{FF2B5EF4-FFF2-40B4-BE49-F238E27FC236}">
                      <a16:creationId xmlns:a16="http://schemas.microsoft.com/office/drawing/2014/main" id="{6C6CD786-FB92-4CDF-9B90-81EC52235E87}"/>
                    </a:ext>
                  </a:extLst>
                </p:cNvPr>
                <p:cNvPicPr/>
                <p:nvPr/>
              </p:nvPicPr>
              <p:blipFill>
                <a:blip r:embed="rId375"/>
                <a:stretch>
                  <a:fillRect/>
                </a:stretch>
              </p:blipFill>
              <p:spPr>
                <a:xfrm>
                  <a:off x="4529118" y="3740313"/>
                  <a:ext cx="98064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50" name="Ink 49">
                  <a:extLst>
                    <a:ext uri="{FF2B5EF4-FFF2-40B4-BE49-F238E27FC236}">
                      <a16:creationId xmlns="" xmlns:a16="http://schemas.microsoft.com/office/drawing/2014/main" id="{6F459EB1-6362-48BC-BADE-A552D577F6E6}"/>
                    </a:ext>
                  </a:extLst>
                </p14:cNvPr>
                <p14:cNvContentPartPr/>
                <p14:nvPr/>
              </p14:nvContentPartPr>
              <p14:xfrm>
                <a:off x="5527398" y="4212993"/>
                <a:ext cx="8640" cy="3600"/>
              </p14:xfrm>
            </p:contentPart>
          </mc:Choice>
          <mc:Fallback xmlns="">
            <p:pic>
              <p:nvPicPr>
                <p:cNvPr id="50" name="Ink 49">
                  <a:extLst>
                    <a:ext uri="{FF2B5EF4-FFF2-40B4-BE49-F238E27FC236}">
                      <a16:creationId xmlns:a16="http://schemas.microsoft.com/office/drawing/2014/main" id="{6F459EB1-6362-48BC-BADE-A552D577F6E6}"/>
                    </a:ext>
                  </a:extLst>
                </p:cNvPr>
                <p:cNvPicPr/>
                <p:nvPr/>
              </p:nvPicPr>
              <p:blipFill>
                <a:blip r:embed="rId377"/>
                <a:stretch>
                  <a:fillRect/>
                </a:stretch>
              </p:blipFill>
              <p:spPr>
                <a:xfrm>
                  <a:off x="5518758" y="4204353"/>
                  <a:ext cx="262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53" name="Ink 52">
                  <a:extLst>
                    <a:ext uri="{FF2B5EF4-FFF2-40B4-BE49-F238E27FC236}">
                      <a16:creationId xmlns="" xmlns:a16="http://schemas.microsoft.com/office/drawing/2014/main" id="{7F6904C7-0425-46E2-8B97-00F39B0639C7}"/>
                    </a:ext>
                  </a:extLst>
                </p14:cNvPr>
                <p14:cNvContentPartPr/>
                <p14:nvPr/>
              </p14:nvContentPartPr>
              <p14:xfrm>
                <a:off x="3244638" y="2002593"/>
                <a:ext cx="1029240" cy="724680"/>
              </p14:xfrm>
            </p:contentPart>
          </mc:Choice>
          <mc:Fallback xmlns="">
            <p:pic>
              <p:nvPicPr>
                <p:cNvPr id="53" name="Ink 52">
                  <a:extLst>
                    <a:ext uri="{FF2B5EF4-FFF2-40B4-BE49-F238E27FC236}">
                      <a16:creationId xmlns:a16="http://schemas.microsoft.com/office/drawing/2014/main" id="{7F6904C7-0425-46E2-8B97-00F39B0639C7}"/>
                    </a:ext>
                  </a:extLst>
                </p:cNvPr>
                <p:cNvPicPr/>
                <p:nvPr/>
              </p:nvPicPr>
              <p:blipFill>
                <a:blip r:embed="rId379"/>
                <a:stretch>
                  <a:fillRect/>
                </a:stretch>
              </p:blipFill>
              <p:spPr>
                <a:xfrm>
                  <a:off x="3235638" y="1993953"/>
                  <a:ext cx="1046880" cy="74232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54" name="Ink 53">
                  <a:extLst>
                    <a:ext uri="{FF2B5EF4-FFF2-40B4-BE49-F238E27FC236}">
                      <a16:creationId xmlns="" xmlns:a16="http://schemas.microsoft.com/office/drawing/2014/main" id="{585B3668-159E-4230-A498-5BC7CDAB131A}"/>
                    </a:ext>
                  </a:extLst>
                </p14:cNvPr>
                <p14:cNvContentPartPr/>
                <p14:nvPr/>
              </p14:nvContentPartPr>
              <p14:xfrm>
                <a:off x="3237078" y="2161713"/>
                <a:ext cx="19080" cy="828000"/>
              </p14:xfrm>
            </p:contentPart>
          </mc:Choice>
          <mc:Fallback xmlns="">
            <p:pic>
              <p:nvPicPr>
                <p:cNvPr id="54" name="Ink 53">
                  <a:extLst>
                    <a:ext uri="{FF2B5EF4-FFF2-40B4-BE49-F238E27FC236}">
                      <a16:creationId xmlns:a16="http://schemas.microsoft.com/office/drawing/2014/main" id="{585B3668-159E-4230-A498-5BC7CDAB131A}"/>
                    </a:ext>
                  </a:extLst>
                </p:cNvPr>
                <p:cNvPicPr/>
                <p:nvPr/>
              </p:nvPicPr>
              <p:blipFill>
                <a:blip r:embed="rId381"/>
                <a:stretch>
                  <a:fillRect/>
                </a:stretch>
              </p:blipFill>
              <p:spPr>
                <a:xfrm>
                  <a:off x="3228078" y="2152713"/>
                  <a:ext cx="36720" cy="84564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55" name="Ink 54">
                  <a:extLst>
                    <a:ext uri="{FF2B5EF4-FFF2-40B4-BE49-F238E27FC236}">
                      <a16:creationId xmlns="" xmlns:a16="http://schemas.microsoft.com/office/drawing/2014/main" id="{590EB724-236D-4F67-AF33-22F583F2BB12}"/>
                    </a:ext>
                  </a:extLst>
                </p14:cNvPr>
                <p14:cNvContentPartPr/>
                <p14:nvPr/>
              </p14:nvContentPartPr>
              <p14:xfrm>
                <a:off x="3245358" y="2919153"/>
                <a:ext cx="1026360" cy="180720"/>
              </p14:xfrm>
            </p:contentPart>
          </mc:Choice>
          <mc:Fallback xmlns="">
            <p:pic>
              <p:nvPicPr>
                <p:cNvPr id="55" name="Ink 54">
                  <a:extLst>
                    <a:ext uri="{FF2B5EF4-FFF2-40B4-BE49-F238E27FC236}">
                      <a16:creationId xmlns:a16="http://schemas.microsoft.com/office/drawing/2014/main" id="{590EB724-236D-4F67-AF33-22F583F2BB12}"/>
                    </a:ext>
                  </a:extLst>
                </p:cNvPr>
                <p:cNvPicPr/>
                <p:nvPr/>
              </p:nvPicPr>
              <p:blipFill>
                <a:blip r:embed="rId383"/>
                <a:stretch>
                  <a:fillRect/>
                </a:stretch>
              </p:blipFill>
              <p:spPr>
                <a:xfrm>
                  <a:off x="3236718" y="2910513"/>
                  <a:ext cx="104400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56" name="Ink 55">
                  <a:extLst>
                    <a:ext uri="{FF2B5EF4-FFF2-40B4-BE49-F238E27FC236}">
                      <a16:creationId xmlns="" xmlns:a16="http://schemas.microsoft.com/office/drawing/2014/main" id="{44A81B3C-E430-4B6C-8914-1197B5C31914}"/>
                    </a:ext>
                  </a:extLst>
                </p14:cNvPr>
                <p14:cNvContentPartPr/>
                <p14:nvPr/>
              </p14:nvContentPartPr>
              <p14:xfrm>
                <a:off x="4223478" y="2699913"/>
                <a:ext cx="58680" cy="251280"/>
              </p14:xfrm>
            </p:contentPart>
          </mc:Choice>
          <mc:Fallback xmlns="">
            <p:pic>
              <p:nvPicPr>
                <p:cNvPr id="56" name="Ink 55">
                  <a:extLst>
                    <a:ext uri="{FF2B5EF4-FFF2-40B4-BE49-F238E27FC236}">
                      <a16:creationId xmlns:a16="http://schemas.microsoft.com/office/drawing/2014/main" id="{44A81B3C-E430-4B6C-8914-1197B5C31914}"/>
                    </a:ext>
                  </a:extLst>
                </p:cNvPr>
                <p:cNvPicPr/>
                <p:nvPr/>
              </p:nvPicPr>
              <p:blipFill>
                <a:blip r:embed="rId385"/>
                <a:stretch>
                  <a:fillRect/>
                </a:stretch>
              </p:blipFill>
              <p:spPr>
                <a:xfrm>
                  <a:off x="4214478" y="2691273"/>
                  <a:ext cx="76320" cy="268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6">
            <p14:nvContentPartPr>
              <p14:cNvPr id="58" name="Ink 57">
                <a:extLst>
                  <a:ext uri="{FF2B5EF4-FFF2-40B4-BE49-F238E27FC236}">
                    <a16:creationId xmlns="" xmlns:a16="http://schemas.microsoft.com/office/drawing/2014/main" id="{4942AC84-A276-462D-BBA5-318638016921}"/>
                  </a:ext>
                </a:extLst>
              </p14:cNvPr>
              <p14:cNvContentPartPr/>
              <p14:nvPr/>
            </p14:nvContentPartPr>
            <p14:xfrm>
              <a:off x="1729440" y="1204560"/>
              <a:ext cx="6632640" cy="4696920"/>
            </p14:xfrm>
          </p:contentPart>
        </mc:Choice>
        <mc:Fallback xmlns="">
          <p:pic>
            <p:nvPicPr>
              <p:cNvPr id="58" name="Ink 57">
                <a:extLst>
                  <a:ext uri="{FF2B5EF4-FFF2-40B4-BE49-F238E27FC236}">
                    <a16:creationId xmlns:a16="http://schemas.microsoft.com/office/drawing/2014/main" id="{4942AC84-A276-462D-BBA5-318638016921}"/>
                  </a:ext>
                </a:extLst>
              </p:cNvPr>
              <p:cNvPicPr/>
              <p:nvPr/>
            </p:nvPicPr>
            <p:blipFill>
              <a:blip r:embed="rId387"/>
              <a:stretch>
                <a:fillRect/>
              </a:stretch>
            </p:blipFill>
            <p:spPr>
              <a:xfrm>
                <a:off x="1720080" y="1195200"/>
                <a:ext cx="6651360" cy="4715640"/>
              </a:xfrm>
              <a:prstGeom prst="rect">
                <a:avLst/>
              </a:prstGeom>
            </p:spPr>
          </p:pic>
        </mc:Fallback>
      </mc:AlternateContent>
    </p:spTree>
    <p:extLst>
      <p:ext uri="{BB962C8B-B14F-4D97-AF65-F5344CB8AC3E}">
        <p14:creationId xmlns:p14="http://schemas.microsoft.com/office/powerpoint/2010/main" val="41742678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28</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66495" y="-2800"/>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5734" y="661620"/>
            <a:ext cx="4874235" cy="5859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59016" y="425673"/>
            <a:ext cx="1566454" cy="584775"/>
          </a:xfrm>
          <a:prstGeom prst="rect">
            <a:avLst/>
          </a:prstGeom>
          <a:noFill/>
        </p:spPr>
        <p:txBody>
          <a:bodyPr wrap="none" rtlCol="0">
            <a:spAutoFit/>
          </a:bodyPr>
          <a:lstStyle/>
          <a:p>
            <a:r>
              <a:rPr lang="en-US" sz="3200" dirty="0"/>
              <a:t>Solution</a:t>
            </a:r>
          </a:p>
        </p:txBody>
      </p:sp>
    </p:spTree>
    <p:extLst>
      <p:ext uri="{BB962C8B-B14F-4D97-AF65-F5344CB8AC3E}">
        <p14:creationId xmlns:p14="http://schemas.microsoft.com/office/powerpoint/2010/main" val="2483724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29</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47142" y="18"/>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307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675378" y="56295"/>
            <a:ext cx="4332590" cy="5015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15108" y="1266092"/>
            <a:ext cx="1145955" cy="369332"/>
          </a:xfrm>
          <a:prstGeom prst="rect">
            <a:avLst/>
          </a:prstGeom>
          <a:noFill/>
        </p:spPr>
        <p:txBody>
          <a:bodyPr wrap="none" rtlCol="0">
            <a:spAutoFit/>
          </a:bodyPr>
          <a:lstStyle/>
          <a:p>
            <a:r>
              <a:rPr lang="en-US" dirty="0"/>
              <a:t>Problem 2</a:t>
            </a:r>
          </a:p>
        </p:txBody>
      </p:sp>
      <mc:AlternateContent xmlns:mc="http://schemas.openxmlformats.org/markup-compatibility/2006" xmlns:p14="http://schemas.microsoft.com/office/powerpoint/2010/main">
        <mc:Choice Requires="p14">
          <p:contentPart p14:bwMode="auto" r:id="rId5">
            <p14:nvContentPartPr>
              <p14:cNvPr id="3391" name="Ink 3390"/>
              <p14:cNvContentPartPr/>
              <p14:nvPr/>
            </p14:nvContentPartPr>
            <p14:xfrm>
              <a:off x="7314545" y="32178"/>
              <a:ext cx="311400" cy="186840"/>
            </p14:xfrm>
          </p:contentPart>
        </mc:Choice>
        <mc:Fallback xmlns="">
          <p:pic>
            <p:nvPicPr>
              <p:cNvPr id="3391" name="Ink 3390"/>
              <p:cNvPicPr/>
              <p:nvPr/>
            </p:nvPicPr>
            <p:blipFill>
              <a:blip r:embed="rId56"/>
              <a:stretch>
                <a:fillRect/>
              </a:stretch>
            </p:blipFill>
            <p:spPr>
              <a:xfrm>
                <a:off x="7310585" y="28218"/>
                <a:ext cx="913680" cy="9745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533" name="Ink 3532"/>
              <p14:cNvContentPartPr/>
              <p14:nvPr/>
            </p14:nvContentPartPr>
            <p14:xfrm>
              <a:off x="8369345" y="1249828"/>
              <a:ext cx="2199240" cy="1783310"/>
            </p14:xfrm>
          </p:contentPart>
        </mc:Choice>
        <mc:Fallback xmlns="">
          <p:pic>
            <p:nvPicPr>
              <p:cNvPr id="3533" name="Ink 3532"/>
              <p:cNvPicPr/>
              <p:nvPr/>
            </p:nvPicPr>
            <p:blipFill>
              <a:blip r:embed="rId102"/>
              <a:stretch>
                <a:fillRect/>
              </a:stretch>
            </p:blipFill>
            <p:spPr>
              <a:xfrm>
                <a:off x="8366105" y="1245148"/>
                <a:ext cx="2502000" cy="1793389"/>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539" name="Ink 3538"/>
              <p14:cNvContentPartPr/>
              <p14:nvPr/>
            </p14:nvContentPartPr>
            <p14:xfrm>
              <a:off x="8194025" y="1994538"/>
              <a:ext cx="720" cy="7920"/>
            </p14:xfrm>
          </p:contentPart>
        </mc:Choice>
        <mc:Fallback xmlns="">
          <p:pic>
            <p:nvPicPr>
              <p:cNvPr id="3539" name="Ink 3538"/>
              <p:cNvPicPr/>
              <p:nvPr/>
            </p:nvPicPr>
            <p:blipFill>
              <a:blip r:embed="rId106"/>
              <a:stretch>
                <a:fillRect/>
              </a:stretch>
            </p:blipFill>
            <p:spPr>
              <a:xfrm>
                <a:off x="8190425" y="1990938"/>
                <a:ext cx="792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011" name="Ink 4010"/>
              <p14:cNvContentPartPr/>
              <p14:nvPr/>
            </p14:nvContentPartPr>
            <p14:xfrm>
              <a:off x="7028345" y="4041498"/>
              <a:ext cx="360" cy="360"/>
            </p14:xfrm>
          </p:contentPart>
        </mc:Choice>
        <mc:Fallback xmlns="">
          <p:pic>
            <p:nvPicPr>
              <p:cNvPr id="4011" name="Ink 4010"/>
              <p:cNvPicPr/>
              <p:nvPr/>
            </p:nvPicPr>
            <p:blipFill>
              <a:blip r:embed="rId243"/>
              <a:stretch>
                <a:fillRect/>
              </a:stretch>
            </p:blipFill>
            <p:spPr>
              <a:xfrm>
                <a:off x="7025105" y="4038258"/>
                <a:ext cx="6840" cy="6840"/>
              </a:xfrm>
              <a:prstGeom prst="rect">
                <a:avLst/>
              </a:prstGeom>
            </p:spPr>
          </p:pic>
        </mc:Fallback>
      </mc:AlternateContent>
    </p:spTree>
    <p:extLst>
      <p:ext uri="{BB962C8B-B14F-4D97-AF65-F5344CB8AC3E}">
        <p14:creationId xmlns:p14="http://schemas.microsoft.com/office/powerpoint/2010/main" val="1860468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 xmlns:a16="http://schemas.microsoft.com/office/drawing/2014/main"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 xmlns:a16="http://schemas.microsoft.com/office/drawing/2014/main"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 xmlns:a16="http://schemas.microsoft.com/office/drawing/2014/main" id="{5346C9D8-CE27-45A8-8EAD-176DCD87B3D2}"/>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2" name="TextBox 1">
            <a:extLst>
              <a:ext uri="{FF2B5EF4-FFF2-40B4-BE49-F238E27FC236}">
                <a16:creationId xmlns="" xmlns:a16="http://schemas.microsoft.com/office/drawing/2014/main" id="{7673413F-15F3-4FCB-BC76-3BDEE113F45C}"/>
              </a:ext>
            </a:extLst>
          </p:cNvPr>
          <p:cNvSpPr txBox="1"/>
          <p:nvPr/>
        </p:nvSpPr>
        <p:spPr>
          <a:xfrm>
            <a:off x="3018408" y="109269"/>
            <a:ext cx="71198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Principle of Isometric Projection</a:t>
            </a:r>
          </a:p>
        </p:txBody>
      </p:sp>
      <p:sp>
        <p:nvSpPr>
          <p:cNvPr id="4" name="TextBox 3">
            <a:extLst>
              <a:ext uri="{FF2B5EF4-FFF2-40B4-BE49-F238E27FC236}">
                <a16:creationId xmlns="" xmlns:a16="http://schemas.microsoft.com/office/drawing/2014/main" id="{AB31ABA7-DD1A-4390-9FE2-E2E5555BA42F}"/>
              </a:ext>
            </a:extLst>
          </p:cNvPr>
          <p:cNvSpPr txBox="1"/>
          <p:nvPr/>
        </p:nvSpPr>
        <p:spPr>
          <a:xfrm>
            <a:off x="799382" y="1015042"/>
            <a:ext cx="1069387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Consider a cube </a:t>
            </a:r>
            <a:r>
              <a:rPr lang="en-US" i="1" dirty="0"/>
              <a:t>ABCDEFGH </a:t>
            </a:r>
            <a:r>
              <a:rPr lang="en-US" dirty="0"/>
              <a:t>resting on one of its corners, say </a:t>
            </a:r>
            <a:r>
              <a:rPr lang="en-US" i="1" dirty="0"/>
              <a:t>A</a:t>
            </a:r>
            <a:r>
              <a:rPr lang="en-US" dirty="0"/>
              <a:t>, at origin ‘</a:t>
            </a:r>
            <a:r>
              <a:rPr lang="en-US" i="1" dirty="0"/>
              <a:t>O</a:t>
            </a:r>
            <a:r>
              <a:rPr lang="en-US" dirty="0"/>
              <a:t>’ and the body diagonal through that corner, i.e., </a:t>
            </a:r>
            <a:r>
              <a:rPr lang="en-US" i="1" dirty="0"/>
              <a:t>AG</a:t>
            </a:r>
            <a:r>
              <a:rPr lang="en-US" dirty="0"/>
              <a:t>, equally inclined to the three axes—</a:t>
            </a:r>
            <a:r>
              <a:rPr lang="en-US" i="1" dirty="0"/>
              <a:t>X</a:t>
            </a:r>
            <a:r>
              <a:rPr lang="en-US" dirty="0"/>
              <a:t>, </a:t>
            </a:r>
            <a:r>
              <a:rPr lang="en-US" i="1" dirty="0"/>
              <a:t>Y </a:t>
            </a:r>
            <a:r>
              <a:rPr lang="en-US" dirty="0"/>
              <a:t>and </a:t>
            </a:r>
            <a:r>
              <a:rPr lang="en-US" i="1" dirty="0"/>
              <a:t>Z</a:t>
            </a:r>
          </a:p>
          <a:p>
            <a:endParaRPr lang="en-US" i="1" dirty="0"/>
          </a:p>
          <a:p>
            <a:r>
              <a:rPr lang="en-US" dirty="0"/>
              <a:t>POP (</a:t>
            </a:r>
            <a:r>
              <a:rPr lang="en-US" i="1" dirty="0"/>
              <a:t>UVW</a:t>
            </a:r>
            <a:r>
              <a:rPr lang="en-US" dirty="0"/>
              <a:t>) makes approximately 54°44’ to each RP.</a:t>
            </a:r>
          </a:p>
          <a:p>
            <a:r>
              <a:rPr lang="en-US" i="1" dirty="0"/>
              <a:t>AG </a:t>
            </a:r>
            <a:r>
              <a:rPr lang="en-US" dirty="0"/>
              <a:t>is perpendicular to the plane </a:t>
            </a:r>
            <a:r>
              <a:rPr lang="en-US" i="1" dirty="0"/>
              <a:t>UVW</a:t>
            </a:r>
          </a:p>
          <a:p>
            <a:r>
              <a:rPr lang="en-US" i="1" dirty="0"/>
              <a:t>UVW </a:t>
            </a:r>
            <a:r>
              <a:rPr lang="en-US" dirty="0"/>
              <a:t>is called an isometric projection</a:t>
            </a:r>
            <a:endParaRPr lang="en-US" i="1" dirty="0"/>
          </a:p>
        </p:txBody>
      </p:sp>
      <p:pic>
        <p:nvPicPr>
          <p:cNvPr id="11" name="Picture 2">
            <a:extLst>
              <a:ext uri="{FF2B5EF4-FFF2-40B4-BE49-F238E27FC236}">
                <a16:creationId xmlns="" xmlns:a16="http://schemas.microsoft.com/office/drawing/2014/main" id="{39557F9D-D996-465C-B28F-B732738286F2}"/>
              </a:ext>
            </a:extLst>
          </p:cNvPr>
          <p:cNvPicPr>
            <a:picLocks noChangeAspect="1" noChangeArrowheads="1"/>
          </p:cNvPicPr>
          <p:nvPr/>
        </p:nvPicPr>
        <p:blipFill>
          <a:blip r:embed="rId6" cstate="print"/>
          <a:srcRect b="9532"/>
          <a:stretch>
            <a:fillRect/>
          </a:stretch>
        </p:blipFill>
        <p:spPr bwMode="auto">
          <a:xfrm>
            <a:off x="5112058" y="2102380"/>
            <a:ext cx="6705600" cy="3249306"/>
          </a:xfrm>
          <a:prstGeom prst="rect">
            <a:avLst/>
          </a:prstGeom>
          <a:noFill/>
          <a:ln w="9525">
            <a:noFill/>
            <a:miter lim="800000"/>
            <a:headEnd/>
            <a:tailEnd/>
          </a:ln>
        </p:spPr>
      </p:pic>
      <p:sp>
        <p:nvSpPr>
          <p:cNvPr id="15" name="TextBox 14">
            <a:extLst>
              <a:ext uri="{FF2B5EF4-FFF2-40B4-BE49-F238E27FC236}">
                <a16:creationId xmlns="" xmlns:a16="http://schemas.microsoft.com/office/drawing/2014/main" id="{782C7180-D818-4197-A85B-7C5F483274A7}"/>
              </a:ext>
            </a:extLst>
          </p:cNvPr>
          <p:cNvSpPr txBox="1"/>
          <p:nvPr/>
        </p:nvSpPr>
        <p:spPr>
          <a:xfrm>
            <a:off x="1014272" y="5142787"/>
            <a:ext cx="10803385" cy="884216"/>
          </a:xfrm>
          <a:prstGeom prst="rect">
            <a:avLst/>
          </a:prstGeom>
          <a:noFill/>
        </p:spPr>
        <p:txBody>
          <a:bodyPr wrap="square">
            <a:spAutoFit/>
          </a:bodyPr>
          <a:lstStyle/>
          <a:p>
            <a:pPr algn="just">
              <a:lnSpc>
                <a:spcPct val="150000"/>
              </a:lnSpc>
            </a:pPr>
            <a:r>
              <a:rPr lang="en-US" b="1" dirty="0">
                <a:latin typeface="Garamond" pitchFamily="18" charset="0"/>
              </a:rPr>
              <a:t>It should be noted that, as all the edges of a cube are equally inclined to the POP, they get equally foreshortened in isometric projection. Thus, the isometric projection is smaller than the real object.</a:t>
            </a: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 xmlns:a16="http://schemas.microsoft.com/office/drawing/2014/main" id="{754E53B5-CE65-4D4A-B16E-E70D152FA981}"/>
                  </a:ext>
                </a:extLst>
              </p14:cNvPr>
              <p14:cNvContentPartPr/>
              <p14:nvPr/>
            </p14:nvContentPartPr>
            <p14:xfrm>
              <a:off x="7145238" y="2700503"/>
              <a:ext cx="1440" cy="360"/>
            </p14:xfrm>
          </p:contentPart>
        </mc:Choice>
        <mc:Fallback xmlns="">
          <p:pic>
            <p:nvPicPr>
              <p:cNvPr id="3" name="Ink 2">
                <a:extLst>
                  <a:ext uri="{FF2B5EF4-FFF2-40B4-BE49-F238E27FC236}">
                    <a16:creationId xmlns:a16="http://schemas.microsoft.com/office/drawing/2014/main" id="{754E53B5-CE65-4D4A-B16E-E70D152FA981}"/>
                  </a:ext>
                </a:extLst>
              </p:cNvPr>
              <p:cNvPicPr/>
              <p:nvPr/>
            </p:nvPicPr>
            <p:blipFill>
              <a:blip r:embed="rId8"/>
              <a:stretch>
                <a:fillRect/>
              </a:stretch>
            </p:blipFill>
            <p:spPr>
              <a:xfrm>
                <a:off x="7136238" y="269150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 xmlns:a16="http://schemas.microsoft.com/office/drawing/2014/main" id="{C020C7AD-7F40-4F2D-9F6B-242F85083D13}"/>
                  </a:ext>
                </a:extLst>
              </p14:cNvPr>
              <p14:cNvContentPartPr/>
              <p14:nvPr/>
            </p14:nvContentPartPr>
            <p14:xfrm>
              <a:off x="7252158" y="3835583"/>
              <a:ext cx="390600" cy="261000"/>
            </p14:xfrm>
          </p:contentPart>
        </mc:Choice>
        <mc:Fallback xmlns="">
          <p:pic>
            <p:nvPicPr>
              <p:cNvPr id="5" name="Ink 4">
                <a:extLst>
                  <a:ext uri="{FF2B5EF4-FFF2-40B4-BE49-F238E27FC236}">
                    <a16:creationId xmlns:a16="http://schemas.microsoft.com/office/drawing/2014/main" id="{C020C7AD-7F40-4F2D-9F6B-242F85083D13}"/>
                  </a:ext>
                </a:extLst>
              </p:cNvPr>
              <p:cNvPicPr/>
              <p:nvPr/>
            </p:nvPicPr>
            <p:blipFill>
              <a:blip r:embed="rId10"/>
              <a:stretch>
                <a:fillRect/>
              </a:stretch>
            </p:blipFill>
            <p:spPr>
              <a:xfrm>
                <a:off x="7243518" y="3826943"/>
                <a:ext cx="40824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 xmlns:a16="http://schemas.microsoft.com/office/drawing/2014/main" id="{3C1A0439-BF36-4351-9F71-2F6B51E3BB2F}"/>
                  </a:ext>
                </a:extLst>
              </p14:cNvPr>
              <p14:cNvContentPartPr/>
              <p14:nvPr/>
            </p14:nvContentPartPr>
            <p14:xfrm>
              <a:off x="7780278" y="4190543"/>
              <a:ext cx="400680" cy="205920"/>
            </p14:xfrm>
          </p:contentPart>
        </mc:Choice>
        <mc:Fallback xmlns="">
          <p:pic>
            <p:nvPicPr>
              <p:cNvPr id="7" name="Ink 6">
                <a:extLst>
                  <a:ext uri="{FF2B5EF4-FFF2-40B4-BE49-F238E27FC236}">
                    <a16:creationId xmlns:a16="http://schemas.microsoft.com/office/drawing/2014/main" id="{3C1A0439-BF36-4351-9F71-2F6B51E3BB2F}"/>
                  </a:ext>
                </a:extLst>
              </p:cNvPr>
              <p:cNvPicPr/>
              <p:nvPr/>
            </p:nvPicPr>
            <p:blipFill>
              <a:blip r:embed="rId12"/>
              <a:stretch>
                <a:fillRect/>
              </a:stretch>
            </p:blipFill>
            <p:spPr>
              <a:xfrm>
                <a:off x="7771638" y="4181543"/>
                <a:ext cx="4183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 xmlns:a16="http://schemas.microsoft.com/office/drawing/2014/main" id="{8029C1B3-1BEF-4836-8797-D940DF54054C}"/>
                  </a:ext>
                </a:extLst>
              </p14:cNvPr>
              <p14:cNvContentPartPr/>
              <p14:nvPr/>
            </p14:nvContentPartPr>
            <p14:xfrm>
              <a:off x="8365998" y="3321863"/>
              <a:ext cx="23040" cy="96120"/>
            </p14:xfrm>
          </p:contentPart>
        </mc:Choice>
        <mc:Fallback xmlns="">
          <p:pic>
            <p:nvPicPr>
              <p:cNvPr id="8" name="Ink 7">
                <a:extLst>
                  <a:ext uri="{FF2B5EF4-FFF2-40B4-BE49-F238E27FC236}">
                    <a16:creationId xmlns:a16="http://schemas.microsoft.com/office/drawing/2014/main" id="{8029C1B3-1BEF-4836-8797-D940DF54054C}"/>
                  </a:ext>
                </a:extLst>
              </p:cNvPr>
              <p:cNvPicPr/>
              <p:nvPr/>
            </p:nvPicPr>
            <p:blipFill>
              <a:blip r:embed="rId14"/>
              <a:stretch>
                <a:fillRect/>
              </a:stretch>
            </p:blipFill>
            <p:spPr>
              <a:xfrm>
                <a:off x="8357358" y="3313223"/>
                <a:ext cx="40680" cy="113760"/>
              </a:xfrm>
              <a:prstGeom prst="rect">
                <a:avLst/>
              </a:prstGeom>
            </p:spPr>
          </p:pic>
        </mc:Fallback>
      </mc:AlternateContent>
      <p:grpSp>
        <p:nvGrpSpPr>
          <p:cNvPr id="17" name="Group 16">
            <a:extLst>
              <a:ext uri="{FF2B5EF4-FFF2-40B4-BE49-F238E27FC236}">
                <a16:creationId xmlns="" xmlns:a16="http://schemas.microsoft.com/office/drawing/2014/main" id="{40B4F414-83AD-45C5-8FB2-0010E23997AE}"/>
              </a:ext>
            </a:extLst>
          </p:cNvPr>
          <p:cNvGrpSpPr/>
          <p:nvPr/>
        </p:nvGrpSpPr>
        <p:grpSpPr>
          <a:xfrm>
            <a:off x="6874158" y="3939623"/>
            <a:ext cx="138240" cy="43560"/>
            <a:chOff x="6874158" y="3939623"/>
            <a:chExt cx="138240" cy="43560"/>
          </a:xfrm>
        </p:grpSpPr>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 xmlns:a16="http://schemas.microsoft.com/office/drawing/2014/main" id="{59628D8C-5EA5-49E9-9E40-84ED86ACA9FA}"/>
                    </a:ext>
                  </a:extLst>
                </p14:cNvPr>
                <p14:cNvContentPartPr/>
                <p14:nvPr/>
              </p14:nvContentPartPr>
              <p14:xfrm>
                <a:off x="6874158" y="3980663"/>
                <a:ext cx="48240" cy="2520"/>
              </p14:xfrm>
            </p:contentPart>
          </mc:Choice>
          <mc:Fallback xmlns="">
            <p:pic>
              <p:nvPicPr>
                <p:cNvPr id="10" name="Ink 9">
                  <a:extLst>
                    <a:ext uri="{FF2B5EF4-FFF2-40B4-BE49-F238E27FC236}">
                      <a16:creationId xmlns:a16="http://schemas.microsoft.com/office/drawing/2014/main" id="{59628D8C-5EA5-49E9-9E40-84ED86ACA9FA}"/>
                    </a:ext>
                  </a:extLst>
                </p:cNvPr>
                <p:cNvPicPr/>
                <p:nvPr/>
              </p:nvPicPr>
              <p:blipFill>
                <a:blip r:embed="rId16"/>
                <a:stretch>
                  <a:fillRect/>
                </a:stretch>
              </p:blipFill>
              <p:spPr>
                <a:xfrm>
                  <a:off x="6865518" y="3972023"/>
                  <a:ext cx="658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 xmlns:a16="http://schemas.microsoft.com/office/drawing/2014/main" id="{BAAC698A-FF04-4367-9433-32D3A6B5F885}"/>
                    </a:ext>
                  </a:extLst>
                </p14:cNvPr>
                <p14:cNvContentPartPr/>
                <p14:nvPr/>
              </p14:nvContentPartPr>
              <p14:xfrm>
                <a:off x="6992238" y="3939623"/>
                <a:ext cx="20160" cy="1440"/>
              </p14:xfrm>
            </p:contentPart>
          </mc:Choice>
          <mc:Fallback xmlns="">
            <p:pic>
              <p:nvPicPr>
                <p:cNvPr id="16" name="Ink 15">
                  <a:extLst>
                    <a:ext uri="{FF2B5EF4-FFF2-40B4-BE49-F238E27FC236}">
                      <a16:creationId xmlns:a16="http://schemas.microsoft.com/office/drawing/2014/main" id="{BAAC698A-FF04-4367-9433-32D3A6B5F885}"/>
                    </a:ext>
                  </a:extLst>
                </p:cNvPr>
                <p:cNvPicPr/>
                <p:nvPr/>
              </p:nvPicPr>
              <p:blipFill>
                <a:blip r:embed="rId18"/>
                <a:stretch>
                  <a:fillRect/>
                </a:stretch>
              </p:blipFill>
              <p:spPr>
                <a:xfrm>
                  <a:off x="6983238" y="3930623"/>
                  <a:ext cx="37800" cy="1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 xmlns:a16="http://schemas.microsoft.com/office/drawing/2014/main" id="{C34EFE15-128F-44F3-9F23-17FF3AFD10A3}"/>
                  </a:ext>
                </a:extLst>
              </p14:cNvPr>
              <p14:cNvContentPartPr/>
              <p14:nvPr/>
            </p14:nvContentPartPr>
            <p14:xfrm>
              <a:off x="7033278" y="4982903"/>
              <a:ext cx="271080" cy="237600"/>
            </p14:xfrm>
          </p:contentPart>
        </mc:Choice>
        <mc:Fallback xmlns="">
          <p:pic>
            <p:nvPicPr>
              <p:cNvPr id="21" name="Ink 20">
                <a:extLst>
                  <a:ext uri="{FF2B5EF4-FFF2-40B4-BE49-F238E27FC236}">
                    <a16:creationId xmlns:a16="http://schemas.microsoft.com/office/drawing/2014/main" id="{C34EFE15-128F-44F3-9F23-17FF3AFD10A3}"/>
                  </a:ext>
                </a:extLst>
              </p:cNvPr>
              <p:cNvPicPr/>
              <p:nvPr/>
            </p:nvPicPr>
            <p:blipFill>
              <a:blip r:embed="rId20"/>
              <a:stretch>
                <a:fillRect/>
              </a:stretch>
            </p:blipFill>
            <p:spPr>
              <a:xfrm>
                <a:off x="7024278" y="4973903"/>
                <a:ext cx="288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 xmlns:a16="http://schemas.microsoft.com/office/drawing/2014/main" id="{3F82BEE5-EFC6-4A28-9FA5-769B5067EA5E}"/>
                  </a:ext>
                </a:extLst>
              </p14:cNvPr>
              <p14:cNvContentPartPr/>
              <p14:nvPr/>
            </p14:nvContentPartPr>
            <p14:xfrm>
              <a:off x="7958838" y="3156623"/>
              <a:ext cx="375480" cy="315360"/>
            </p14:xfrm>
          </p:contentPart>
        </mc:Choice>
        <mc:Fallback xmlns="">
          <p:pic>
            <p:nvPicPr>
              <p:cNvPr id="27" name="Ink 26">
                <a:extLst>
                  <a:ext uri="{FF2B5EF4-FFF2-40B4-BE49-F238E27FC236}">
                    <a16:creationId xmlns:a16="http://schemas.microsoft.com/office/drawing/2014/main" id="{3F82BEE5-EFC6-4A28-9FA5-769B5067EA5E}"/>
                  </a:ext>
                </a:extLst>
              </p:cNvPr>
              <p:cNvPicPr/>
              <p:nvPr/>
            </p:nvPicPr>
            <p:blipFill>
              <a:blip r:embed="rId22"/>
              <a:stretch>
                <a:fillRect/>
              </a:stretch>
            </p:blipFill>
            <p:spPr>
              <a:xfrm>
                <a:off x="7949838" y="3147983"/>
                <a:ext cx="39312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 xmlns:a16="http://schemas.microsoft.com/office/drawing/2014/main" id="{A22C88AA-D3F3-4406-B302-45B23A5A6827}"/>
                  </a:ext>
                </a:extLst>
              </p14:cNvPr>
              <p14:cNvContentPartPr/>
              <p14:nvPr/>
            </p14:nvContentPartPr>
            <p14:xfrm>
              <a:off x="5947158" y="3115583"/>
              <a:ext cx="405360" cy="333720"/>
            </p14:xfrm>
          </p:contentPart>
        </mc:Choice>
        <mc:Fallback xmlns="">
          <p:pic>
            <p:nvPicPr>
              <p:cNvPr id="31" name="Ink 30">
                <a:extLst>
                  <a:ext uri="{FF2B5EF4-FFF2-40B4-BE49-F238E27FC236}">
                    <a16:creationId xmlns:a16="http://schemas.microsoft.com/office/drawing/2014/main" id="{A22C88AA-D3F3-4406-B302-45B23A5A6827}"/>
                  </a:ext>
                </a:extLst>
              </p:cNvPr>
              <p:cNvPicPr/>
              <p:nvPr/>
            </p:nvPicPr>
            <p:blipFill>
              <a:blip r:embed="rId24"/>
              <a:stretch>
                <a:fillRect/>
              </a:stretch>
            </p:blipFill>
            <p:spPr>
              <a:xfrm>
                <a:off x="5938518" y="3106943"/>
                <a:ext cx="42300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3" name="Ink 62">
                <a:extLst>
                  <a:ext uri="{FF2B5EF4-FFF2-40B4-BE49-F238E27FC236}">
                    <a16:creationId xmlns="" xmlns:a16="http://schemas.microsoft.com/office/drawing/2014/main" id="{F44325F5-5577-474F-8569-5EA1E1E6146F}"/>
                  </a:ext>
                </a:extLst>
              </p14:cNvPr>
              <p14:cNvContentPartPr/>
              <p14:nvPr/>
            </p14:nvContentPartPr>
            <p14:xfrm>
              <a:off x="9463638" y="5576183"/>
              <a:ext cx="403920" cy="24120"/>
            </p14:xfrm>
          </p:contentPart>
        </mc:Choice>
        <mc:Fallback xmlns="">
          <p:pic>
            <p:nvPicPr>
              <p:cNvPr id="63" name="Ink 62">
                <a:extLst>
                  <a:ext uri="{FF2B5EF4-FFF2-40B4-BE49-F238E27FC236}">
                    <a16:creationId xmlns:a16="http://schemas.microsoft.com/office/drawing/2014/main" id="{F44325F5-5577-474F-8569-5EA1E1E6146F}"/>
                  </a:ext>
                </a:extLst>
              </p:cNvPr>
              <p:cNvPicPr/>
              <p:nvPr/>
            </p:nvPicPr>
            <p:blipFill>
              <a:blip r:embed="rId26"/>
              <a:stretch>
                <a:fillRect/>
              </a:stretch>
            </p:blipFill>
            <p:spPr>
              <a:xfrm>
                <a:off x="9454998" y="5567183"/>
                <a:ext cx="421560" cy="41760"/>
              </a:xfrm>
              <a:prstGeom prst="rect">
                <a:avLst/>
              </a:prstGeom>
            </p:spPr>
          </p:pic>
        </mc:Fallback>
      </mc:AlternateContent>
      <p:grpSp>
        <p:nvGrpSpPr>
          <p:cNvPr id="68" name="Group 67">
            <a:extLst>
              <a:ext uri="{FF2B5EF4-FFF2-40B4-BE49-F238E27FC236}">
                <a16:creationId xmlns="" xmlns:a16="http://schemas.microsoft.com/office/drawing/2014/main" id="{D0001D56-28C5-4501-B8B7-E7AC8BAA4B02}"/>
              </a:ext>
            </a:extLst>
          </p:cNvPr>
          <p:cNvGrpSpPr/>
          <p:nvPr/>
        </p:nvGrpSpPr>
        <p:grpSpPr>
          <a:xfrm>
            <a:off x="5906838" y="5940143"/>
            <a:ext cx="2835720" cy="109080"/>
            <a:chOff x="5906838" y="5940143"/>
            <a:chExt cx="2835720" cy="109080"/>
          </a:xfrm>
        </p:grpSpPr>
        <mc:AlternateContent xmlns:mc="http://schemas.openxmlformats.org/markup-compatibility/2006" xmlns:p14="http://schemas.microsoft.com/office/powerpoint/2010/main">
          <mc:Choice Requires="p14">
            <p:contentPart p14:bwMode="auto" r:id="rId27">
              <p14:nvContentPartPr>
                <p14:cNvPr id="64" name="Ink 63">
                  <a:extLst>
                    <a:ext uri="{FF2B5EF4-FFF2-40B4-BE49-F238E27FC236}">
                      <a16:creationId xmlns="" xmlns:a16="http://schemas.microsoft.com/office/drawing/2014/main" id="{4AE8F442-C302-480B-A5EF-D2B4AF8A63F5}"/>
                    </a:ext>
                  </a:extLst>
                </p14:cNvPr>
                <p14:cNvContentPartPr/>
                <p14:nvPr/>
              </p14:nvContentPartPr>
              <p14:xfrm>
                <a:off x="5906838" y="5945183"/>
                <a:ext cx="1577880" cy="62640"/>
              </p14:xfrm>
            </p:contentPart>
          </mc:Choice>
          <mc:Fallback xmlns="">
            <p:pic>
              <p:nvPicPr>
                <p:cNvPr id="64" name="Ink 63">
                  <a:extLst>
                    <a:ext uri="{FF2B5EF4-FFF2-40B4-BE49-F238E27FC236}">
                      <a16:creationId xmlns:a16="http://schemas.microsoft.com/office/drawing/2014/main" id="{4AE8F442-C302-480B-A5EF-D2B4AF8A63F5}"/>
                    </a:ext>
                  </a:extLst>
                </p:cNvPr>
                <p:cNvPicPr/>
                <p:nvPr/>
              </p:nvPicPr>
              <p:blipFill>
                <a:blip r:embed="rId28"/>
                <a:stretch>
                  <a:fillRect/>
                </a:stretch>
              </p:blipFill>
              <p:spPr>
                <a:xfrm>
                  <a:off x="5898198" y="5936183"/>
                  <a:ext cx="159552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5" name="Ink 64">
                  <a:extLst>
                    <a:ext uri="{FF2B5EF4-FFF2-40B4-BE49-F238E27FC236}">
                      <a16:creationId xmlns="" xmlns:a16="http://schemas.microsoft.com/office/drawing/2014/main" id="{5C6B9CA4-4668-4F69-8FB9-5C4ACB48BE45}"/>
                    </a:ext>
                  </a:extLst>
                </p14:cNvPr>
                <p14:cNvContentPartPr/>
                <p14:nvPr/>
              </p14:nvContentPartPr>
              <p14:xfrm>
                <a:off x="8056038" y="5940143"/>
                <a:ext cx="686520" cy="32400"/>
              </p14:xfrm>
            </p:contentPart>
          </mc:Choice>
          <mc:Fallback xmlns="">
            <p:pic>
              <p:nvPicPr>
                <p:cNvPr id="65" name="Ink 64">
                  <a:extLst>
                    <a:ext uri="{FF2B5EF4-FFF2-40B4-BE49-F238E27FC236}">
                      <a16:creationId xmlns:a16="http://schemas.microsoft.com/office/drawing/2014/main" id="{5C6B9CA4-4668-4F69-8FB9-5C4ACB48BE45}"/>
                    </a:ext>
                  </a:extLst>
                </p:cNvPr>
                <p:cNvPicPr/>
                <p:nvPr/>
              </p:nvPicPr>
              <p:blipFill>
                <a:blip r:embed="rId30"/>
                <a:stretch>
                  <a:fillRect/>
                </a:stretch>
              </p:blipFill>
              <p:spPr>
                <a:xfrm>
                  <a:off x="8047398" y="5931143"/>
                  <a:ext cx="7041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6" name="Ink 65">
                  <a:extLst>
                    <a:ext uri="{FF2B5EF4-FFF2-40B4-BE49-F238E27FC236}">
                      <a16:creationId xmlns="" xmlns:a16="http://schemas.microsoft.com/office/drawing/2014/main" id="{D4C841B5-5D36-40E2-AFFD-94FACB321ECA}"/>
                    </a:ext>
                  </a:extLst>
                </p14:cNvPr>
                <p14:cNvContentPartPr/>
                <p14:nvPr/>
              </p14:nvContentPartPr>
              <p14:xfrm>
                <a:off x="8036238" y="6033023"/>
                <a:ext cx="699120" cy="16200"/>
              </p14:xfrm>
            </p:contentPart>
          </mc:Choice>
          <mc:Fallback xmlns="">
            <p:pic>
              <p:nvPicPr>
                <p:cNvPr id="66" name="Ink 65">
                  <a:extLst>
                    <a:ext uri="{FF2B5EF4-FFF2-40B4-BE49-F238E27FC236}">
                      <a16:creationId xmlns:a16="http://schemas.microsoft.com/office/drawing/2014/main" id="{D4C841B5-5D36-40E2-AFFD-94FACB321ECA}"/>
                    </a:ext>
                  </a:extLst>
                </p:cNvPr>
                <p:cNvPicPr/>
                <p:nvPr/>
              </p:nvPicPr>
              <p:blipFill>
                <a:blip r:embed="rId32"/>
                <a:stretch>
                  <a:fillRect/>
                </a:stretch>
              </p:blipFill>
              <p:spPr>
                <a:xfrm>
                  <a:off x="8027238" y="6024383"/>
                  <a:ext cx="716760" cy="3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67" name="Ink 66">
                <a:extLst>
                  <a:ext uri="{FF2B5EF4-FFF2-40B4-BE49-F238E27FC236}">
                    <a16:creationId xmlns="" xmlns:a16="http://schemas.microsoft.com/office/drawing/2014/main" id="{78BEC798-B469-407D-9A07-EA35C00A9D48}"/>
                  </a:ext>
                </a:extLst>
              </p14:cNvPr>
              <p14:cNvContentPartPr/>
              <p14:nvPr/>
            </p14:nvContentPartPr>
            <p14:xfrm>
              <a:off x="9614838" y="5929343"/>
              <a:ext cx="1053000" cy="45360"/>
            </p14:xfrm>
          </p:contentPart>
        </mc:Choice>
        <mc:Fallback xmlns="">
          <p:pic>
            <p:nvPicPr>
              <p:cNvPr id="67" name="Ink 66">
                <a:extLst>
                  <a:ext uri="{FF2B5EF4-FFF2-40B4-BE49-F238E27FC236}">
                    <a16:creationId xmlns:a16="http://schemas.microsoft.com/office/drawing/2014/main" id="{78BEC798-B469-407D-9A07-EA35C00A9D48}"/>
                  </a:ext>
                </a:extLst>
              </p:cNvPr>
              <p:cNvPicPr/>
              <p:nvPr/>
            </p:nvPicPr>
            <p:blipFill>
              <a:blip r:embed="rId34"/>
              <a:stretch>
                <a:fillRect/>
              </a:stretch>
            </p:blipFill>
            <p:spPr>
              <a:xfrm>
                <a:off x="9605838" y="5920343"/>
                <a:ext cx="10706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9" name="Ink 68">
                <a:extLst>
                  <a:ext uri="{FF2B5EF4-FFF2-40B4-BE49-F238E27FC236}">
                    <a16:creationId xmlns="" xmlns:a16="http://schemas.microsoft.com/office/drawing/2014/main" id="{79FFE293-D240-4E92-A129-96772A18E0C3}"/>
                  </a:ext>
                </a:extLst>
              </p14:cNvPr>
              <p14:cNvContentPartPr/>
              <p14:nvPr/>
            </p14:nvContentPartPr>
            <p14:xfrm>
              <a:off x="9323238" y="3060143"/>
              <a:ext cx="1820520" cy="107280"/>
            </p14:xfrm>
          </p:contentPart>
        </mc:Choice>
        <mc:Fallback xmlns="">
          <p:pic>
            <p:nvPicPr>
              <p:cNvPr id="69" name="Ink 68">
                <a:extLst>
                  <a:ext uri="{FF2B5EF4-FFF2-40B4-BE49-F238E27FC236}">
                    <a16:creationId xmlns:a16="http://schemas.microsoft.com/office/drawing/2014/main" id="{79FFE293-D240-4E92-A129-96772A18E0C3}"/>
                  </a:ext>
                </a:extLst>
              </p:cNvPr>
              <p:cNvPicPr/>
              <p:nvPr/>
            </p:nvPicPr>
            <p:blipFill>
              <a:blip r:embed="rId36"/>
              <a:stretch>
                <a:fillRect/>
              </a:stretch>
            </p:blipFill>
            <p:spPr>
              <a:xfrm>
                <a:off x="9314598" y="3051143"/>
                <a:ext cx="1838160" cy="124920"/>
              </a:xfrm>
              <a:prstGeom prst="rect">
                <a:avLst/>
              </a:prstGeom>
            </p:spPr>
          </p:pic>
        </mc:Fallback>
      </mc:AlternateContent>
      <p:grpSp>
        <p:nvGrpSpPr>
          <p:cNvPr id="93" name="Group 92">
            <a:extLst>
              <a:ext uri="{FF2B5EF4-FFF2-40B4-BE49-F238E27FC236}">
                <a16:creationId xmlns="" xmlns:a16="http://schemas.microsoft.com/office/drawing/2014/main" id="{6A952043-79F6-4E02-B622-C39CFA845AF3}"/>
              </a:ext>
            </a:extLst>
          </p:cNvPr>
          <p:cNvGrpSpPr/>
          <p:nvPr/>
        </p:nvGrpSpPr>
        <p:grpSpPr>
          <a:xfrm>
            <a:off x="9218478" y="1695743"/>
            <a:ext cx="2074320" cy="1581840"/>
            <a:chOff x="9218478" y="1695743"/>
            <a:chExt cx="2074320" cy="1581840"/>
          </a:xfrm>
        </p:grpSpPr>
        <mc:AlternateContent xmlns:mc="http://schemas.openxmlformats.org/markup-compatibility/2006" xmlns:p14="http://schemas.microsoft.com/office/powerpoint/2010/main">
          <mc:Choice Requires="p14">
            <p:contentPart p14:bwMode="auto" r:id="rId37">
              <p14:nvContentPartPr>
                <p14:cNvPr id="70" name="Ink 69">
                  <a:extLst>
                    <a:ext uri="{FF2B5EF4-FFF2-40B4-BE49-F238E27FC236}">
                      <a16:creationId xmlns="" xmlns:a16="http://schemas.microsoft.com/office/drawing/2014/main" id="{8FB23F57-0922-4104-A636-206F4D1BAB52}"/>
                    </a:ext>
                  </a:extLst>
                </p14:cNvPr>
                <p14:cNvContentPartPr/>
                <p14:nvPr/>
              </p14:nvContentPartPr>
              <p14:xfrm>
                <a:off x="9218478" y="3044303"/>
                <a:ext cx="34200" cy="12240"/>
              </p14:xfrm>
            </p:contentPart>
          </mc:Choice>
          <mc:Fallback xmlns="">
            <p:pic>
              <p:nvPicPr>
                <p:cNvPr id="70" name="Ink 69">
                  <a:extLst>
                    <a:ext uri="{FF2B5EF4-FFF2-40B4-BE49-F238E27FC236}">
                      <a16:creationId xmlns:a16="http://schemas.microsoft.com/office/drawing/2014/main" id="{8FB23F57-0922-4104-A636-206F4D1BAB52}"/>
                    </a:ext>
                  </a:extLst>
                </p:cNvPr>
                <p:cNvPicPr/>
                <p:nvPr/>
              </p:nvPicPr>
              <p:blipFill>
                <a:blip r:embed="rId38"/>
                <a:stretch>
                  <a:fillRect/>
                </a:stretch>
              </p:blipFill>
              <p:spPr>
                <a:xfrm>
                  <a:off x="9209838" y="3035303"/>
                  <a:ext cx="5184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1" name="Ink 70">
                  <a:extLst>
                    <a:ext uri="{FF2B5EF4-FFF2-40B4-BE49-F238E27FC236}">
                      <a16:creationId xmlns="" xmlns:a16="http://schemas.microsoft.com/office/drawing/2014/main" id="{B0FFE93B-CA7F-42D0-96A8-160E3D590526}"/>
                    </a:ext>
                  </a:extLst>
                </p14:cNvPr>
                <p14:cNvContentPartPr/>
                <p14:nvPr/>
              </p14:nvContentPartPr>
              <p14:xfrm>
                <a:off x="9252318" y="2987423"/>
                <a:ext cx="63360" cy="57240"/>
              </p14:xfrm>
            </p:contentPart>
          </mc:Choice>
          <mc:Fallback xmlns="">
            <p:pic>
              <p:nvPicPr>
                <p:cNvPr id="71" name="Ink 70">
                  <a:extLst>
                    <a:ext uri="{FF2B5EF4-FFF2-40B4-BE49-F238E27FC236}">
                      <a16:creationId xmlns:a16="http://schemas.microsoft.com/office/drawing/2014/main" id="{B0FFE93B-CA7F-42D0-96A8-160E3D590526}"/>
                    </a:ext>
                  </a:extLst>
                </p:cNvPr>
                <p:cNvPicPr/>
                <p:nvPr/>
              </p:nvPicPr>
              <p:blipFill>
                <a:blip r:embed="rId40"/>
                <a:stretch>
                  <a:fillRect/>
                </a:stretch>
              </p:blipFill>
              <p:spPr>
                <a:xfrm>
                  <a:off x="9243678" y="2978423"/>
                  <a:ext cx="810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2" name="Ink 71">
                  <a:extLst>
                    <a:ext uri="{FF2B5EF4-FFF2-40B4-BE49-F238E27FC236}">
                      <a16:creationId xmlns="" xmlns:a16="http://schemas.microsoft.com/office/drawing/2014/main" id="{8B968C44-A914-428B-AD9B-55871D12971B}"/>
                    </a:ext>
                  </a:extLst>
                </p14:cNvPr>
                <p14:cNvContentPartPr/>
                <p14:nvPr/>
              </p14:nvContentPartPr>
              <p14:xfrm>
                <a:off x="10172838" y="1998143"/>
                <a:ext cx="40680" cy="625320"/>
              </p14:xfrm>
            </p:contentPart>
          </mc:Choice>
          <mc:Fallback xmlns="">
            <p:pic>
              <p:nvPicPr>
                <p:cNvPr id="72" name="Ink 71">
                  <a:extLst>
                    <a:ext uri="{FF2B5EF4-FFF2-40B4-BE49-F238E27FC236}">
                      <a16:creationId xmlns:a16="http://schemas.microsoft.com/office/drawing/2014/main" id="{8B968C44-A914-428B-AD9B-55871D12971B}"/>
                    </a:ext>
                  </a:extLst>
                </p:cNvPr>
                <p:cNvPicPr/>
                <p:nvPr/>
              </p:nvPicPr>
              <p:blipFill>
                <a:blip r:embed="rId42"/>
                <a:stretch>
                  <a:fillRect/>
                </a:stretch>
              </p:blipFill>
              <p:spPr>
                <a:xfrm>
                  <a:off x="10163838" y="1989503"/>
                  <a:ext cx="58320" cy="642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73" name="Ink 72">
                  <a:extLst>
                    <a:ext uri="{FF2B5EF4-FFF2-40B4-BE49-F238E27FC236}">
                      <a16:creationId xmlns="" xmlns:a16="http://schemas.microsoft.com/office/drawing/2014/main" id="{A230F7FE-8BF1-43DC-AB99-A13572F25FC8}"/>
                    </a:ext>
                  </a:extLst>
                </p14:cNvPr>
                <p14:cNvContentPartPr/>
                <p14:nvPr/>
              </p14:nvContentPartPr>
              <p14:xfrm>
                <a:off x="9258798" y="2001383"/>
                <a:ext cx="1005120" cy="1143000"/>
              </p14:xfrm>
            </p:contentPart>
          </mc:Choice>
          <mc:Fallback xmlns="">
            <p:pic>
              <p:nvPicPr>
                <p:cNvPr id="73" name="Ink 72">
                  <a:extLst>
                    <a:ext uri="{FF2B5EF4-FFF2-40B4-BE49-F238E27FC236}">
                      <a16:creationId xmlns:a16="http://schemas.microsoft.com/office/drawing/2014/main" id="{A230F7FE-8BF1-43DC-AB99-A13572F25FC8}"/>
                    </a:ext>
                  </a:extLst>
                </p:cNvPr>
                <p:cNvPicPr/>
                <p:nvPr/>
              </p:nvPicPr>
              <p:blipFill>
                <a:blip r:embed="rId44"/>
                <a:stretch>
                  <a:fillRect/>
                </a:stretch>
              </p:blipFill>
              <p:spPr>
                <a:xfrm>
                  <a:off x="9250158" y="1992383"/>
                  <a:ext cx="1022760" cy="11606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4" name="Ink 73">
                  <a:extLst>
                    <a:ext uri="{FF2B5EF4-FFF2-40B4-BE49-F238E27FC236}">
                      <a16:creationId xmlns="" xmlns:a16="http://schemas.microsoft.com/office/drawing/2014/main" id="{0FA4557C-EF0B-46F7-9AD8-EC01174A8CE3}"/>
                    </a:ext>
                  </a:extLst>
                </p14:cNvPr>
                <p14:cNvContentPartPr/>
                <p14:nvPr/>
              </p14:nvContentPartPr>
              <p14:xfrm>
                <a:off x="10176078" y="2010743"/>
                <a:ext cx="1059120" cy="1265400"/>
              </p14:xfrm>
            </p:contentPart>
          </mc:Choice>
          <mc:Fallback xmlns="">
            <p:pic>
              <p:nvPicPr>
                <p:cNvPr id="74" name="Ink 73">
                  <a:extLst>
                    <a:ext uri="{FF2B5EF4-FFF2-40B4-BE49-F238E27FC236}">
                      <a16:creationId xmlns:a16="http://schemas.microsoft.com/office/drawing/2014/main" id="{0FA4557C-EF0B-46F7-9AD8-EC01174A8CE3}"/>
                    </a:ext>
                  </a:extLst>
                </p:cNvPr>
                <p:cNvPicPr/>
                <p:nvPr/>
              </p:nvPicPr>
              <p:blipFill>
                <a:blip r:embed="rId46"/>
                <a:stretch>
                  <a:fillRect/>
                </a:stretch>
              </p:blipFill>
              <p:spPr>
                <a:xfrm>
                  <a:off x="10167078" y="2001743"/>
                  <a:ext cx="1076760" cy="12830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5" name="Ink 74">
                  <a:extLst>
                    <a:ext uri="{FF2B5EF4-FFF2-40B4-BE49-F238E27FC236}">
                      <a16:creationId xmlns="" xmlns:a16="http://schemas.microsoft.com/office/drawing/2014/main" id="{7F72F70D-7910-477F-A945-D52FCBBACD4B}"/>
                    </a:ext>
                  </a:extLst>
                </p14:cNvPr>
                <p14:cNvContentPartPr/>
                <p14:nvPr/>
              </p14:nvContentPartPr>
              <p14:xfrm>
                <a:off x="11282718" y="3265703"/>
                <a:ext cx="10080" cy="11880"/>
              </p14:xfrm>
            </p:contentPart>
          </mc:Choice>
          <mc:Fallback xmlns="">
            <p:pic>
              <p:nvPicPr>
                <p:cNvPr id="75" name="Ink 74">
                  <a:extLst>
                    <a:ext uri="{FF2B5EF4-FFF2-40B4-BE49-F238E27FC236}">
                      <a16:creationId xmlns:a16="http://schemas.microsoft.com/office/drawing/2014/main" id="{7F72F70D-7910-477F-A945-D52FCBBACD4B}"/>
                    </a:ext>
                  </a:extLst>
                </p:cNvPr>
                <p:cNvPicPr/>
                <p:nvPr/>
              </p:nvPicPr>
              <p:blipFill>
                <a:blip r:embed="rId48"/>
                <a:stretch>
                  <a:fillRect/>
                </a:stretch>
              </p:blipFill>
              <p:spPr>
                <a:xfrm>
                  <a:off x="11274078" y="3257063"/>
                  <a:ext cx="277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7" name="Ink 76">
                  <a:extLst>
                    <a:ext uri="{FF2B5EF4-FFF2-40B4-BE49-F238E27FC236}">
                      <a16:creationId xmlns="" xmlns:a16="http://schemas.microsoft.com/office/drawing/2014/main" id="{D0B2A59B-3781-4CCC-8537-480D63646AB3}"/>
                    </a:ext>
                  </a:extLst>
                </p14:cNvPr>
                <p14:cNvContentPartPr/>
                <p14:nvPr/>
              </p14:nvContentPartPr>
              <p14:xfrm>
                <a:off x="9681798" y="2768183"/>
                <a:ext cx="149760" cy="413280"/>
              </p14:xfrm>
            </p:contentPart>
          </mc:Choice>
          <mc:Fallback xmlns="">
            <p:pic>
              <p:nvPicPr>
                <p:cNvPr id="77" name="Ink 76">
                  <a:extLst>
                    <a:ext uri="{FF2B5EF4-FFF2-40B4-BE49-F238E27FC236}">
                      <a16:creationId xmlns:a16="http://schemas.microsoft.com/office/drawing/2014/main" id="{D0B2A59B-3781-4CCC-8537-480D63646AB3}"/>
                    </a:ext>
                  </a:extLst>
                </p:cNvPr>
                <p:cNvPicPr/>
                <p:nvPr/>
              </p:nvPicPr>
              <p:blipFill>
                <a:blip r:embed="rId50"/>
                <a:stretch>
                  <a:fillRect/>
                </a:stretch>
              </p:blipFill>
              <p:spPr>
                <a:xfrm>
                  <a:off x="9672798" y="2759183"/>
                  <a:ext cx="16740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8" name="Ink 77">
                  <a:extLst>
                    <a:ext uri="{FF2B5EF4-FFF2-40B4-BE49-F238E27FC236}">
                      <a16:creationId xmlns="" xmlns:a16="http://schemas.microsoft.com/office/drawing/2014/main" id="{4892F281-EEA5-431C-B0B7-D630D7B3DA1D}"/>
                    </a:ext>
                  </a:extLst>
                </p14:cNvPr>
                <p14:cNvContentPartPr/>
                <p14:nvPr/>
              </p14:nvContentPartPr>
              <p14:xfrm>
                <a:off x="9947838" y="2866463"/>
                <a:ext cx="127800" cy="113760"/>
              </p14:xfrm>
            </p:contentPart>
          </mc:Choice>
          <mc:Fallback xmlns="">
            <p:pic>
              <p:nvPicPr>
                <p:cNvPr id="78" name="Ink 77">
                  <a:extLst>
                    <a:ext uri="{FF2B5EF4-FFF2-40B4-BE49-F238E27FC236}">
                      <a16:creationId xmlns:a16="http://schemas.microsoft.com/office/drawing/2014/main" id="{4892F281-EEA5-431C-B0B7-D630D7B3DA1D}"/>
                    </a:ext>
                  </a:extLst>
                </p:cNvPr>
                <p:cNvPicPr/>
                <p:nvPr/>
              </p:nvPicPr>
              <p:blipFill>
                <a:blip r:embed="rId52"/>
                <a:stretch>
                  <a:fillRect/>
                </a:stretch>
              </p:blipFill>
              <p:spPr>
                <a:xfrm>
                  <a:off x="9939198" y="2857823"/>
                  <a:ext cx="1454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9" name="Ink 78">
                  <a:extLst>
                    <a:ext uri="{FF2B5EF4-FFF2-40B4-BE49-F238E27FC236}">
                      <a16:creationId xmlns="" xmlns:a16="http://schemas.microsoft.com/office/drawing/2014/main" id="{A4EAC5B9-0611-455B-8C40-8D244978E2F7}"/>
                    </a:ext>
                  </a:extLst>
                </p14:cNvPr>
                <p14:cNvContentPartPr/>
                <p14:nvPr/>
              </p14:nvContentPartPr>
              <p14:xfrm>
                <a:off x="10022718" y="2900663"/>
                <a:ext cx="10080" cy="176400"/>
              </p14:xfrm>
            </p:contentPart>
          </mc:Choice>
          <mc:Fallback xmlns="">
            <p:pic>
              <p:nvPicPr>
                <p:cNvPr id="79" name="Ink 78">
                  <a:extLst>
                    <a:ext uri="{FF2B5EF4-FFF2-40B4-BE49-F238E27FC236}">
                      <a16:creationId xmlns:a16="http://schemas.microsoft.com/office/drawing/2014/main" id="{A4EAC5B9-0611-455B-8C40-8D244978E2F7}"/>
                    </a:ext>
                  </a:extLst>
                </p:cNvPr>
                <p:cNvPicPr/>
                <p:nvPr/>
              </p:nvPicPr>
              <p:blipFill>
                <a:blip r:embed="rId54"/>
                <a:stretch>
                  <a:fillRect/>
                </a:stretch>
              </p:blipFill>
              <p:spPr>
                <a:xfrm>
                  <a:off x="10014078" y="2892023"/>
                  <a:ext cx="277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80" name="Ink 79">
                  <a:extLst>
                    <a:ext uri="{FF2B5EF4-FFF2-40B4-BE49-F238E27FC236}">
                      <a16:creationId xmlns="" xmlns:a16="http://schemas.microsoft.com/office/drawing/2014/main" id="{2A15B3F8-57F9-4C94-80DD-6668B431D8DE}"/>
                    </a:ext>
                  </a:extLst>
                </p14:cNvPr>
                <p14:cNvContentPartPr/>
                <p14:nvPr/>
              </p14:nvContentPartPr>
              <p14:xfrm>
                <a:off x="10077798" y="2944583"/>
                <a:ext cx="82080" cy="110880"/>
              </p14:xfrm>
            </p:contentPart>
          </mc:Choice>
          <mc:Fallback xmlns="">
            <p:pic>
              <p:nvPicPr>
                <p:cNvPr id="80" name="Ink 79">
                  <a:extLst>
                    <a:ext uri="{FF2B5EF4-FFF2-40B4-BE49-F238E27FC236}">
                      <a16:creationId xmlns:a16="http://schemas.microsoft.com/office/drawing/2014/main" id="{2A15B3F8-57F9-4C94-80DD-6668B431D8DE}"/>
                    </a:ext>
                  </a:extLst>
                </p:cNvPr>
                <p:cNvPicPr/>
                <p:nvPr/>
              </p:nvPicPr>
              <p:blipFill>
                <a:blip r:embed="rId56"/>
                <a:stretch>
                  <a:fillRect/>
                </a:stretch>
              </p:blipFill>
              <p:spPr>
                <a:xfrm>
                  <a:off x="10069158" y="2935943"/>
                  <a:ext cx="997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81" name="Ink 80">
                  <a:extLst>
                    <a:ext uri="{FF2B5EF4-FFF2-40B4-BE49-F238E27FC236}">
                      <a16:creationId xmlns="" xmlns:a16="http://schemas.microsoft.com/office/drawing/2014/main" id="{861E5745-ABFB-4443-A200-B6B29C5F3F82}"/>
                    </a:ext>
                  </a:extLst>
                </p14:cNvPr>
                <p14:cNvContentPartPr/>
                <p14:nvPr/>
              </p14:nvContentPartPr>
              <p14:xfrm>
                <a:off x="10135398" y="2830103"/>
                <a:ext cx="99000" cy="59040"/>
              </p14:xfrm>
            </p:contentPart>
          </mc:Choice>
          <mc:Fallback xmlns="">
            <p:pic>
              <p:nvPicPr>
                <p:cNvPr id="81" name="Ink 80">
                  <a:extLst>
                    <a:ext uri="{FF2B5EF4-FFF2-40B4-BE49-F238E27FC236}">
                      <a16:creationId xmlns:a16="http://schemas.microsoft.com/office/drawing/2014/main" id="{861E5745-ABFB-4443-A200-B6B29C5F3F82}"/>
                    </a:ext>
                  </a:extLst>
                </p:cNvPr>
                <p:cNvPicPr/>
                <p:nvPr/>
              </p:nvPicPr>
              <p:blipFill>
                <a:blip r:embed="rId58"/>
                <a:stretch>
                  <a:fillRect/>
                </a:stretch>
              </p:blipFill>
              <p:spPr>
                <a:xfrm>
                  <a:off x="10126398" y="2821463"/>
                  <a:ext cx="11664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2" name="Ink 81">
                  <a:extLst>
                    <a:ext uri="{FF2B5EF4-FFF2-40B4-BE49-F238E27FC236}">
                      <a16:creationId xmlns="" xmlns:a16="http://schemas.microsoft.com/office/drawing/2014/main" id="{56452063-96C9-452E-9E8D-2EA9561B3A8E}"/>
                    </a:ext>
                  </a:extLst>
                </p14:cNvPr>
                <p14:cNvContentPartPr/>
                <p14:nvPr/>
              </p14:nvContentPartPr>
              <p14:xfrm>
                <a:off x="9556158" y="2943143"/>
                <a:ext cx="75600" cy="240480"/>
              </p14:xfrm>
            </p:contentPart>
          </mc:Choice>
          <mc:Fallback xmlns="">
            <p:pic>
              <p:nvPicPr>
                <p:cNvPr id="82" name="Ink 81">
                  <a:extLst>
                    <a:ext uri="{FF2B5EF4-FFF2-40B4-BE49-F238E27FC236}">
                      <a16:creationId xmlns:a16="http://schemas.microsoft.com/office/drawing/2014/main" id="{56452063-96C9-452E-9E8D-2EA9561B3A8E}"/>
                    </a:ext>
                  </a:extLst>
                </p:cNvPr>
                <p:cNvPicPr/>
                <p:nvPr/>
              </p:nvPicPr>
              <p:blipFill>
                <a:blip r:embed="rId60"/>
                <a:stretch>
                  <a:fillRect/>
                </a:stretch>
              </p:blipFill>
              <p:spPr>
                <a:xfrm>
                  <a:off x="9547518" y="2934143"/>
                  <a:ext cx="932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3" name="Ink 82">
                  <a:extLst>
                    <a:ext uri="{FF2B5EF4-FFF2-40B4-BE49-F238E27FC236}">
                      <a16:creationId xmlns="" xmlns:a16="http://schemas.microsoft.com/office/drawing/2014/main" id="{DA69B1B0-C5C9-4B8A-9A25-7C086F872A93}"/>
                    </a:ext>
                  </a:extLst>
                </p14:cNvPr>
                <p14:cNvContentPartPr/>
                <p14:nvPr/>
              </p14:nvContentPartPr>
              <p14:xfrm>
                <a:off x="9658758" y="2972303"/>
                <a:ext cx="55440" cy="100080"/>
              </p14:xfrm>
            </p:contentPart>
          </mc:Choice>
          <mc:Fallback xmlns="">
            <p:pic>
              <p:nvPicPr>
                <p:cNvPr id="83" name="Ink 82">
                  <a:extLst>
                    <a:ext uri="{FF2B5EF4-FFF2-40B4-BE49-F238E27FC236}">
                      <a16:creationId xmlns:a16="http://schemas.microsoft.com/office/drawing/2014/main" id="{DA69B1B0-C5C9-4B8A-9A25-7C086F872A93}"/>
                    </a:ext>
                  </a:extLst>
                </p:cNvPr>
                <p:cNvPicPr/>
                <p:nvPr/>
              </p:nvPicPr>
              <p:blipFill>
                <a:blip r:embed="rId62"/>
                <a:stretch>
                  <a:fillRect/>
                </a:stretch>
              </p:blipFill>
              <p:spPr>
                <a:xfrm>
                  <a:off x="9649758" y="2963303"/>
                  <a:ext cx="730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4" name="Ink 83">
                  <a:extLst>
                    <a:ext uri="{FF2B5EF4-FFF2-40B4-BE49-F238E27FC236}">
                      <a16:creationId xmlns="" xmlns:a16="http://schemas.microsoft.com/office/drawing/2014/main" id="{FB5A0B2C-EC8C-400E-A6F9-8B53026BC35C}"/>
                    </a:ext>
                  </a:extLst>
                </p14:cNvPr>
                <p14:cNvContentPartPr/>
                <p14:nvPr/>
              </p14:nvContentPartPr>
              <p14:xfrm>
                <a:off x="9742998" y="2977703"/>
                <a:ext cx="54360" cy="67320"/>
              </p14:xfrm>
            </p:contentPart>
          </mc:Choice>
          <mc:Fallback xmlns="">
            <p:pic>
              <p:nvPicPr>
                <p:cNvPr id="84" name="Ink 83">
                  <a:extLst>
                    <a:ext uri="{FF2B5EF4-FFF2-40B4-BE49-F238E27FC236}">
                      <a16:creationId xmlns:a16="http://schemas.microsoft.com/office/drawing/2014/main" id="{FB5A0B2C-EC8C-400E-A6F9-8B53026BC35C}"/>
                    </a:ext>
                  </a:extLst>
                </p:cNvPr>
                <p:cNvPicPr/>
                <p:nvPr/>
              </p:nvPicPr>
              <p:blipFill>
                <a:blip r:embed="rId64"/>
                <a:stretch>
                  <a:fillRect/>
                </a:stretch>
              </p:blipFill>
              <p:spPr>
                <a:xfrm>
                  <a:off x="9734358" y="2968703"/>
                  <a:ext cx="7200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5" name="Ink 84">
                  <a:extLst>
                    <a:ext uri="{FF2B5EF4-FFF2-40B4-BE49-F238E27FC236}">
                      <a16:creationId xmlns="" xmlns:a16="http://schemas.microsoft.com/office/drawing/2014/main" id="{D890C692-9A04-4D96-AC61-1D0E922502F1}"/>
                    </a:ext>
                  </a:extLst>
                </p14:cNvPr>
                <p14:cNvContentPartPr/>
                <p14:nvPr/>
              </p14:nvContentPartPr>
              <p14:xfrm>
                <a:off x="9798438" y="2906783"/>
                <a:ext cx="360" cy="3600"/>
              </p14:xfrm>
            </p:contentPart>
          </mc:Choice>
          <mc:Fallback xmlns="">
            <p:pic>
              <p:nvPicPr>
                <p:cNvPr id="85" name="Ink 84">
                  <a:extLst>
                    <a:ext uri="{FF2B5EF4-FFF2-40B4-BE49-F238E27FC236}">
                      <a16:creationId xmlns:a16="http://schemas.microsoft.com/office/drawing/2014/main" id="{D890C692-9A04-4D96-AC61-1D0E922502F1}"/>
                    </a:ext>
                  </a:extLst>
                </p:cNvPr>
                <p:cNvPicPr/>
                <p:nvPr/>
              </p:nvPicPr>
              <p:blipFill>
                <a:blip r:embed="rId66"/>
                <a:stretch>
                  <a:fillRect/>
                </a:stretch>
              </p:blipFill>
              <p:spPr>
                <a:xfrm>
                  <a:off x="9789798" y="2897783"/>
                  <a:ext cx="180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7" name="Ink 86">
                  <a:extLst>
                    <a:ext uri="{FF2B5EF4-FFF2-40B4-BE49-F238E27FC236}">
                      <a16:creationId xmlns="" xmlns:a16="http://schemas.microsoft.com/office/drawing/2014/main" id="{C6E4C7F4-6CE3-4D89-8329-C34F013755CD}"/>
                    </a:ext>
                  </a:extLst>
                </p14:cNvPr>
                <p14:cNvContentPartPr/>
                <p14:nvPr/>
              </p14:nvContentPartPr>
              <p14:xfrm>
                <a:off x="10230078" y="1695743"/>
                <a:ext cx="140760" cy="195480"/>
              </p14:xfrm>
            </p:contentPart>
          </mc:Choice>
          <mc:Fallback xmlns="">
            <p:pic>
              <p:nvPicPr>
                <p:cNvPr id="87" name="Ink 86">
                  <a:extLst>
                    <a:ext uri="{FF2B5EF4-FFF2-40B4-BE49-F238E27FC236}">
                      <a16:creationId xmlns:a16="http://schemas.microsoft.com/office/drawing/2014/main" id="{C6E4C7F4-6CE3-4D89-8329-C34F013755CD}"/>
                    </a:ext>
                  </a:extLst>
                </p:cNvPr>
                <p:cNvPicPr/>
                <p:nvPr/>
              </p:nvPicPr>
              <p:blipFill>
                <a:blip r:embed="rId68"/>
                <a:stretch>
                  <a:fillRect/>
                </a:stretch>
              </p:blipFill>
              <p:spPr>
                <a:xfrm>
                  <a:off x="10221078" y="1687103"/>
                  <a:ext cx="1584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8" name="Ink 87">
                  <a:extLst>
                    <a:ext uri="{FF2B5EF4-FFF2-40B4-BE49-F238E27FC236}">
                      <a16:creationId xmlns="" xmlns:a16="http://schemas.microsoft.com/office/drawing/2014/main" id="{967154CF-0453-46D2-AC4E-80787344050F}"/>
                    </a:ext>
                  </a:extLst>
                </p14:cNvPr>
                <p14:cNvContentPartPr/>
                <p14:nvPr/>
              </p14:nvContentPartPr>
              <p14:xfrm>
                <a:off x="10262118" y="1775663"/>
                <a:ext cx="115920" cy="9360"/>
              </p14:xfrm>
            </p:contentPart>
          </mc:Choice>
          <mc:Fallback xmlns="">
            <p:pic>
              <p:nvPicPr>
                <p:cNvPr id="88" name="Ink 87">
                  <a:extLst>
                    <a:ext uri="{FF2B5EF4-FFF2-40B4-BE49-F238E27FC236}">
                      <a16:creationId xmlns:a16="http://schemas.microsoft.com/office/drawing/2014/main" id="{967154CF-0453-46D2-AC4E-80787344050F}"/>
                    </a:ext>
                  </a:extLst>
                </p:cNvPr>
                <p:cNvPicPr/>
                <p:nvPr/>
              </p:nvPicPr>
              <p:blipFill>
                <a:blip r:embed="rId70"/>
                <a:stretch>
                  <a:fillRect/>
                </a:stretch>
              </p:blipFill>
              <p:spPr>
                <a:xfrm>
                  <a:off x="10253118" y="1767023"/>
                  <a:ext cx="1335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0" name="Ink 89">
                  <a:extLst>
                    <a:ext uri="{FF2B5EF4-FFF2-40B4-BE49-F238E27FC236}">
                      <a16:creationId xmlns="" xmlns:a16="http://schemas.microsoft.com/office/drawing/2014/main" id="{D3A7F102-E9B8-4D62-BE5E-6D5F057C70E5}"/>
                    </a:ext>
                  </a:extLst>
                </p14:cNvPr>
                <p14:cNvContentPartPr/>
                <p14:nvPr/>
              </p14:nvContentPartPr>
              <p14:xfrm>
                <a:off x="10553718" y="1815623"/>
                <a:ext cx="32040" cy="167760"/>
              </p14:xfrm>
            </p:contentPart>
          </mc:Choice>
          <mc:Fallback xmlns="">
            <p:pic>
              <p:nvPicPr>
                <p:cNvPr id="90" name="Ink 89">
                  <a:extLst>
                    <a:ext uri="{FF2B5EF4-FFF2-40B4-BE49-F238E27FC236}">
                      <a16:creationId xmlns:a16="http://schemas.microsoft.com/office/drawing/2014/main" id="{D3A7F102-E9B8-4D62-BE5E-6D5F057C70E5}"/>
                    </a:ext>
                  </a:extLst>
                </p:cNvPr>
                <p:cNvPicPr/>
                <p:nvPr/>
              </p:nvPicPr>
              <p:blipFill>
                <a:blip r:embed="rId72"/>
                <a:stretch>
                  <a:fillRect/>
                </a:stretch>
              </p:blipFill>
              <p:spPr>
                <a:xfrm>
                  <a:off x="10545078" y="1806983"/>
                  <a:ext cx="496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2" name="Ink 91">
                  <a:extLst>
                    <a:ext uri="{FF2B5EF4-FFF2-40B4-BE49-F238E27FC236}">
                      <a16:creationId xmlns="" xmlns:a16="http://schemas.microsoft.com/office/drawing/2014/main" id="{926F467B-14A6-4A3C-8148-B15C2CA7F9CB}"/>
                    </a:ext>
                  </a:extLst>
                </p14:cNvPr>
                <p14:cNvContentPartPr/>
                <p14:nvPr/>
              </p14:nvContentPartPr>
              <p14:xfrm>
                <a:off x="10321158" y="2974463"/>
                <a:ext cx="101880" cy="148680"/>
              </p14:xfrm>
            </p:contentPart>
          </mc:Choice>
          <mc:Fallback xmlns="">
            <p:pic>
              <p:nvPicPr>
                <p:cNvPr id="92" name="Ink 91">
                  <a:extLst>
                    <a:ext uri="{FF2B5EF4-FFF2-40B4-BE49-F238E27FC236}">
                      <a16:creationId xmlns:a16="http://schemas.microsoft.com/office/drawing/2014/main" id="{926F467B-14A6-4A3C-8148-B15C2CA7F9CB}"/>
                    </a:ext>
                  </a:extLst>
                </p:cNvPr>
                <p:cNvPicPr/>
                <p:nvPr/>
              </p:nvPicPr>
              <p:blipFill>
                <a:blip r:embed="rId74"/>
                <a:stretch>
                  <a:fillRect/>
                </a:stretch>
              </p:blipFill>
              <p:spPr>
                <a:xfrm>
                  <a:off x="10312158" y="2965823"/>
                  <a:ext cx="119520" cy="166320"/>
                </a:xfrm>
                <a:prstGeom prst="rect">
                  <a:avLst/>
                </a:prstGeom>
              </p:spPr>
            </p:pic>
          </mc:Fallback>
        </mc:AlternateContent>
      </p:grpSp>
      <p:grpSp>
        <p:nvGrpSpPr>
          <p:cNvPr id="123" name="Group 122">
            <a:extLst>
              <a:ext uri="{FF2B5EF4-FFF2-40B4-BE49-F238E27FC236}">
                <a16:creationId xmlns="" xmlns:a16="http://schemas.microsoft.com/office/drawing/2014/main" id="{2111440E-AC18-43F9-9CE3-687F9FE93E90}"/>
              </a:ext>
            </a:extLst>
          </p:cNvPr>
          <p:cNvGrpSpPr/>
          <p:nvPr/>
        </p:nvGrpSpPr>
        <p:grpSpPr>
          <a:xfrm>
            <a:off x="10111638" y="1295063"/>
            <a:ext cx="513720" cy="194760"/>
            <a:chOff x="10111638" y="1295063"/>
            <a:chExt cx="513720" cy="194760"/>
          </a:xfrm>
        </p:grpSpPr>
        <mc:AlternateContent xmlns:mc="http://schemas.openxmlformats.org/markup-compatibility/2006" xmlns:p14="http://schemas.microsoft.com/office/powerpoint/2010/main">
          <mc:Choice Requires="p14">
            <p:contentPart p14:bwMode="auto" r:id="rId75">
              <p14:nvContentPartPr>
                <p14:cNvPr id="119" name="Ink 118">
                  <a:extLst>
                    <a:ext uri="{FF2B5EF4-FFF2-40B4-BE49-F238E27FC236}">
                      <a16:creationId xmlns="" xmlns:a16="http://schemas.microsoft.com/office/drawing/2014/main" id="{226FC103-19EF-4C8D-956E-7D74A29C0444}"/>
                    </a:ext>
                  </a:extLst>
                </p14:cNvPr>
                <p14:cNvContentPartPr/>
                <p14:nvPr/>
              </p14:nvContentPartPr>
              <p14:xfrm>
                <a:off x="10111638" y="1340063"/>
                <a:ext cx="216360" cy="149760"/>
              </p14:xfrm>
            </p:contentPart>
          </mc:Choice>
          <mc:Fallback xmlns="">
            <p:pic>
              <p:nvPicPr>
                <p:cNvPr id="119" name="Ink 118">
                  <a:extLst>
                    <a:ext uri="{FF2B5EF4-FFF2-40B4-BE49-F238E27FC236}">
                      <a16:creationId xmlns:a16="http://schemas.microsoft.com/office/drawing/2014/main" id="{226FC103-19EF-4C8D-956E-7D74A29C0444}"/>
                    </a:ext>
                  </a:extLst>
                </p:cNvPr>
                <p:cNvPicPr/>
                <p:nvPr/>
              </p:nvPicPr>
              <p:blipFill>
                <a:blip r:embed="rId76"/>
                <a:stretch>
                  <a:fillRect/>
                </a:stretch>
              </p:blipFill>
              <p:spPr>
                <a:xfrm>
                  <a:off x="10102998" y="1331423"/>
                  <a:ext cx="2340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20" name="Ink 119">
                  <a:extLst>
                    <a:ext uri="{FF2B5EF4-FFF2-40B4-BE49-F238E27FC236}">
                      <a16:creationId xmlns="" xmlns:a16="http://schemas.microsoft.com/office/drawing/2014/main" id="{988C60F8-C5E5-4220-966B-9C379F3AA6D8}"/>
                    </a:ext>
                  </a:extLst>
                </p14:cNvPr>
                <p14:cNvContentPartPr/>
                <p14:nvPr/>
              </p14:nvContentPartPr>
              <p14:xfrm>
                <a:off x="10421238" y="1380383"/>
                <a:ext cx="85320" cy="100800"/>
              </p14:xfrm>
            </p:contentPart>
          </mc:Choice>
          <mc:Fallback xmlns="">
            <p:pic>
              <p:nvPicPr>
                <p:cNvPr id="120" name="Ink 119">
                  <a:extLst>
                    <a:ext uri="{FF2B5EF4-FFF2-40B4-BE49-F238E27FC236}">
                      <a16:creationId xmlns:a16="http://schemas.microsoft.com/office/drawing/2014/main" id="{988C60F8-C5E5-4220-966B-9C379F3AA6D8}"/>
                    </a:ext>
                  </a:extLst>
                </p:cNvPr>
                <p:cNvPicPr/>
                <p:nvPr/>
              </p:nvPicPr>
              <p:blipFill>
                <a:blip r:embed="rId78"/>
                <a:stretch>
                  <a:fillRect/>
                </a:stretch>
              </p:blipFill>
              <p:spPr>
                <a:xfrm>
                  <a:off x="10412598" y="1371383"/>
                  <a:ext cx="1029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21" name="Ink 120">
                  <a:extLst>
                    <a:ext uri="{FF2B5EF4-FFF2-40B4-BE49-F238E27FC236}">
                      <a16:creationId xmlns="" xmlns:a16="http://schemas.microsoft.com/office/drawing/2014/main" id="{7BB5FBE3-FA21-47B9-90E6-237570298A3F}"/>
                    </a:ext>
                  </a:extLst>
                </p14:cNvPr>
                <p14:cNvContentPartPr/>
                <p14:nvPr/>
              </p14:nvContentPartPr>
              <p14:xfrm>
                <a:off x="10537878" y="1374623"/>
                <a:ext cx="76320" cy="84600"/>
              </p14:xfrm>
            </p:contentPart>
          </mc:Choice>
          <mc:Fallback xmlns="">
            <p:pic>
              <p:nvPicPr>
                <p:cNvPr id="121" name="Ink 120">
                  <a:extLst>
                    <a:ext uri="{FF2B5EF4-FFF2-40B4-BE49-F238E27FC236}">
                      <a16:creationId xmlns:a16="http://schemas.microsoft.com/office/drawing/2014/main" id="{7BB5FBE3-FA21-47B9-90E6-237570298A3F}"/>
                    </a:ext>
                  </a:extLst>
                </p:cNvPr>
                <p:cNvPicPr/>
                <p:nvPr/>
              </p:nvPicPr>
              <p:blipFill>
                <a:blip r:embed="rId80"/>
                <a:stretch>
                  <a:fillRect/>
                </a:stretch>
              </p:blipFill>
              <p:spPr>
                <a:xfrm>
                  <a:off x="10528878" y="1365983"/>
                  <a:ext cx="939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22" name="Ink 121">
                  <a:extLst>
                    <a:ext uri="{FF2B5EF4-FFF2-40B4-BE49-F238E27FC236}">
                      <a16:creationId xmlns="" xmlns:a16="http://schemas.microsoft.com/office/drawing/2014/main" id="{190D90D8-3C37-49AB-A274-AAD182743D89}"/>
                    </a:ext>
                  </a:extLst>
                </p14:cNvPr>
                <p14:cNvContentPartPr/>
                <p14:nvPr/>
              </p14:nvContentPartPr>
              <p14:xfrm>
                <a:off x="10624998" y="1295063"/>
                <a:ext cx="360" cy="16200"/>
              </p14:xfrm>
            </p:contentPart>
          </mc:Choice>
          <mc:Fallback xmlns="">
            <p:pic>
              <p:nvPicPr>
                <p:cNvPr id="122" name="Ink 121">
                  <a:extLst>
                    <a:ext uri="{FF2B5EF4-FFF2-40B4-BE49-F238E27FC236}">
                      <a16:creationId xmlns:a16="http://schemas.microsoft.com/office/drawing/2014/main" id="{190D90D8-3C37-49AB-A274-AAD182743D89}"/>
                    </a:ext>
                  </a:extLst>
                </p:cNvPr>
                <p:cNvPicPr/>
                <p:nvPr/>
              </p:nvPicPr>
              <p:blipFill>
                <a:blip r:embed="rId82"/>
                <a:stretch>
                  <a:fillRect/>
                </a:stretch>
              </p:blipFill>
              <p:spPr>
                <a:xfrm>
                  <a:off x="10616358" y="1286423"/>
                  <a:ext cx="18000" cy="3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3">
            <p14:nvContentPartPr>
              <p14:cNvPr id="135" name="Ink 134">
                <a:extLst>
                  <a:ext uri="{FF2B5EF4-FFF2-40B4-BE49-F238E27FC236}">
                    <a16:creationId xmlns="" xmlns:a16="http://schemas.microsoft.com/office/drawing/2014/main" id="{A7C2E21B-E865-4543-BCC5-F59F1B983CF1}"/>
                  </a:ext>
                </a:extLst>
              </p14:cNvPr>
              <p14:cNvContentPartPr/>
              <p14:nvPr/>
            </p14:nvContentPartPr>
            <p14:xfrm>
              <a:off x="8662998" y="1881143"/>
              <a:ext cx="51840" cy="176760"/>
            </p14:xfrm>
          </p:contentPart>
        </mc:Choice>
        <mc:Fallback xmlns="">
          <p:pic>
            <p:nvPicPr>
              <p:cNvPr id="135" name="Ink 134">
                <a:extLst>
                  <a:ext uri="{FF2B5EF4-FFF2-40B4-BE49-F238E27FC236}">
                    <a16:creationId xmlns:a16="http://schemas.microsoft.com/office/drawing/2014/main" id="{A7C2E21B-E865-4543-BCC5-F59F1B983CF1}"/>
                  </a:ext>
                </a:extLst>
              </p:cNvPr>
              <p:cNvPicPr/>
              <p:nvPr/>
            </p:nvPicPr>
            <p:blipFill>
              <a:blip r:embed="rId84"/>
              <a:stretch>
                <a:fillRect/>
              </a:stretch>
            </p:blipFill>
            <p:spPr>
              <a:xfrm>
                <a:off x="8654358" y="1872503"/>
                <a:ext cx="69480" cy="194400"/>
              </a:xfrm>
              <a:prstGeom prst="rect">
                <a:avLst/>
              </a:prstGeom>
            </p:spPr>
          </p:pic>
        </mc:Fallback>
      </mc:AlternateContent>
      <p:grpSp>
        <p:nvGrpSpPr>
          <p:cNvPr id="144" name="Group 143">
            <a:extLst>
              <a:ext uri="{FF2B5EF4-FFF2-40B4-BE49-F238E27FC236}">
                <a16:creationId xmlns="" xmlns:a16="http://schemas.microsoft.com/office/drawing/2014/main" id="{D087422F-1799-47B6-AE89-B620B7A4E912}"/>
              </a:ext>
            </a:extLst>
          </p:cNvPr>
          <p:cNvGrpSpPr/>
          <p:nvPr/>
        </p:nvGrpSpPr>
        <p:grpSpPr>
          <a:xfrm>
            <a:off x="10864038" y="1456703"/>
            <a:ext cx="1211040" cy="726480"/>
            <a:chOff x="10864038" y="1456703"/>
            <a:chExt cx="1211040" cy="726480"/>
          </a:xfrm>
        </p:grpSpPr>
        <mc:AlternateContent xmlns:mc="http://schemas.openxmlformats.org/markup-compatibility/2006" xmlns:p14="http://schemas.microsoft.com/office/powerpoint/2010/main">
          <mc:Choice Requires="p14">
            <p:contentPart p14:bwMode="auto" r:id="rId85">
              <p14:nvContentPartPr>
                <p14:cNvPr id="124" name="Ink 123">
                  <a:extLst>
                    <a:ext uri="{FF2B5EF4-FFF2-40B4-BE49-F238E27FC236}">
                      <a16:creationId xmlns="" xmlns:a16="http://schemas.microsoft.com/office/drawing/2014/main" id="{248EA906-6F2E-464F-9AEE-EBF54909ABE1}"/>
                    </a:ext>
                  </a:extLst>
                </p14:cNvPr>
                <p14:cNvContentPartPr/>
                <p14:nvPr/>
              </p14:nvContentPartPr>
              <p14:xfrm>
                <a:off x="10864038" y="1700423"/>
                <a:ext cx="149040" cy="7920"/>
              </p14:xfrm>
            </p:contentPart>
          </mc:Choice>
          <mc:Fallback xmlns="">
            <p:pic>
              <p:nvPicPr>
                <p:cNvPr id="124" name="Ink 123">
                  <a:extLst>
                    <a:ext uri="{FF2B5EF4-FFF2-40B4-BE49-F238E27FC236}">
                      <a16:creationId xmlns:a16="http://schemas.microsoft.com/office/drawing/2014/main" id="{248EA906-6F2E-464F-9AEE-EBF54909ABE1}"/>
                    </a:ext>
                  </a:extLst>
                </p:cNvPr>
                <p:cNvPicPr/>
                <p:nvPr/>
              </p:nvPicPr>
              <p:blipFill>
                <a:blip r:embed="rId86"/>
                <a:stretch>
                  <a:fillRect/>
                </a:stretch>
              </p:blipFill>
              <p:spPr>
                <a:xfrm>
                  <a:off x="10855038" y="1691783"/>
                  <a:ext cx="1666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25" name="Ink 124">
                  <a:extLst>
                    <a:ext uri="{FF2B5EF4-FFF2-40B4-BE49-F238E27FC236}">
                      <a16:creationId xmlns="" xmlns:a16="http://schemas.microsoft.com/office/drawing/2014/main" id="{D1C4B5E7-5E0B-450B-9509-55C304303576}"/>
                    </a:ext>
                  </a:extLst>
                </p14:cNvPr>
                <p14:cNvContentPartPr/>
                <p14:nvPr/>
              </p14:nvContentPartPr>
              <p14:xfrm>
                <a:off x="10876998" y="1759103"/>
                <a:ext cx="170280" cy="720"/>
              </p14:xfrm>
            </p:contentPart>
          </mc:Choice>
          <mc:Fallback xmlns="">
            <p:pic>
              <p:nvPicPr>
                <p:cNvPr id="125" name="Ink 124">
                  <a:extLst>
                    <a:ext uri="{FF2B5EF4-FFF2-40B4-BE49-F238E27FC236}">
                      <a16:creationId xmlns:a16="http://schemas.microsoft.com/office/drawing/2014/main" id="{D1C4B5E7-5E0B-450B-9509-55C304303576}"/>
                    </a:ext>
                  </a:extLst>
                </p:cNvPr>
                <p:cNvPicPr/>
                <p:nvPr/>
              </p:nvPicPr>
              <p:blipFill>
                <a:blip r:embed="rId88"/>
                <a:stretch>
                  <a:fillRect/>
                </a:stretch>
              </p:blipFill>
              <p:spPr>
                <a:xfrm>
                  <a:off x="10868358" y="1750103"/>
                  <a:ext cx="18792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26" name="Ink 125">
                  <a:extLst>
                    <a:ext uri="{FF2B5EF4-FFF2-40B4-BE49-F238E27FC236}">
                      <a16:creationId xmlns="" xmlns:a16="http://schemas.microsoft.com/office/drawing/2014/main" id="{306C504B-9616-4FD0-8175-D7BF3248AB09}"/>
                    </a:ext>
                  </a:extLst>
                </p14:cNvPr>
                <p14:cNvContentPartPr/>
                <p14:nvPr/>
              </p14:nvContentPartPr>
              <p14:xfrm>
                <a:off x="11207838" y="1542383"/>
                <a:ext cx="150120" cy="193320"/>
              </p14:xfrm>
            </p:contentPart>
          </mc:Choice>
          <mc:Fallback xmlns="">
            <p:pic>
              <p:nvPicPr>
                <p:cNvPr id="126" name="Ink 125">
                  <a:extLst>
                    <a:ext uri="{FF2B5EF4-FFF2-40B4-BE49-F238E27FC236}">
                      <a16:creationId xmlns:a16="http://schemas.microsoft.com/office/drawing/2014/main" id="{306C504B-9616-4FD0-8175-D7BF3248AB09}"/>
                    </a:ext>
                  </a:extLst>
                </p:cNvPr>
                <p:cNvPicPr/>
                <p:nvPr/>
              </p:nvPicPr>
              <p:blipFill>
                <a:blip r:embed="rId90"/>
                <a:stretch>
                  <a:fillRect/>
                </a:stretch>
              </p:blipFill>
              <p:spPr>
                <a:xfrm>
                  <a:off x="11198838" y="1533383"/>
                  <a:ext cx="16776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27" name="Ink 126">
                  <a:extLst>
                    <a:ext uri="{FF2B5EF4-FFF2-40B4-BE49-F238E27FC236}">
                      <a16:creationId xmlns="" xmlns:a16="http://schemas.microsoft.com/office/drawing/2014/main" id="{BEE2227B-7F15-4F3B-8DDC-4368419190E3}"/>
                    </a:ext>
                  </a:extLst>
                </p14:cNvPr>
                <p14:cNvContentPartPr/>
                <p14:nvPr/>
              </p14:nvContentPartPr>
              <p14:xfrm>
                <a:off x="11207838" y="1644623"/>
                <a:ext cx="99720" cy="18360"/>
              </p14:xfrm>
            </p:contentPart>
          </mc:Choice>
          <mc:Fallback xmlns="">
            <p:pic>
              <p:nvPicPr>
                <p:cNvPr id="127" name="Ink 126">
                  <a:extLst>
                    <a:ext uri="{FF2B5EF4-FFF2-40B4-BE49-F238E27FC236}">
                      <a16:creationId xmlns:a16="http://schemas.microsoft.com/office/drawing/2014/main" id="{BEE2227B-7F15-4F3B-8DDC-4368419190E3}"/>
                    </a:ext>
                  </a:extLst>
                </p:cNvPr>
                <p:cNvPicPr/>
                <p:nvPr/>
              </p:nvPicPr>
              <p:blipFill>
                <a:blip r:embed="rId92"/>
                <a:stretch>
                  <a:fillRect/>
                </a:stretch>
              </p:blipFill>
              <p:spPr>
                <a:xfrm>
                  <a:off x="11198838" y="1635623"/>
                  <a:ext cx="1173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28" name="Ink 127">
                  <a:extLst>
                    <a:ext uri="{FF2B5EF4-FFF2-40B4-BE49-F238E27FC236}">
                      <a16:creationId xmlns="" xmlns:a16="http://schemas.microsoft.com/office/drawing/2014/main" id="{4AD17B89-4C45-4195-8764-FD8F83164463}"/>
                    </a:ext>
                  </a:extLst>
                </p14:cNvPr>
                <p14:cNvContentPartPr/>
                <p14:nvPr/>
              </p14:nvContentPartPr>
              <p14:xfrm>
                <a:off x="11328078" y="1597463"/>
                <a:ext cx="110880" cy="114480"/>
              </p14:xfrm>
            </p:contentPart>
          </mc:Choice>
          <mc:Fallback xmlns="">
            <p:pic>
              <p:nvPicPr>
                <p:cNvPr id="128" name="Ink 127">
                  <a:extLst>
                    <a:ext uri="{FF2B5EF4-FFF2-40B4-BE49-F238E27FC236}">
                      <a16:creationId xmlns:a16="http://schemas.microsoft.com/office/drawing/2014/main" id="{4AD17B89-4C45-4195-8764-FD8F83164463}"/>
                    </a:ext>
                  </a:extLst>
                </p:cNvPr>
                <p:cNvPicPr/>
                <p:nvPr/>
              </p:nvPicPr>
              <p:blipFill>
                <a:blip r:embed="rId94"/>
                <a:stretch>
                  <a:fillRect/>
                </a:stretch>
              </p:blipFill>
              <p:spPr>
                <a:xfrm>
                  <a:off x="11319078" y="1588463"/>
                  <a:ext cx="1285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29" name="Ink 128">
                  <a:extLst>
                    <a:ext uri="{FF2B5EF4-FFF2-40B4-BE49-F238E27FC236}">
                      <a16:creationId xmlns="" xmlns:a16="http://schemas.microsoft.com/office/drawing/2014/main" id="{7CCF9114-C425-4EE0-B6D3-439206043977}"/>
                    </a:ext>
                  </a:extLst>
                </p14:cNvPr>
                <p14:cNvContentPartPr/>
                <p14:nvPr/>
              </p14:nvContentPartPr>
              <p14:xfrm>
                <a:off x="11038998" y="1838663"/>
                <a:ext cx="488880" cy="49680"/>
              </p14:xfrm>
            </p:contentPart>
          </mc:Choice>
          <mc:Fallback xmlns="">
            <p:pic>
              <p:nvPicPr>
                <p:cNvPr id="129" name="Ink 128">
                  <a:extLst>
                    <a:ext uri="{FF2B5EF4-FFF2-40B4-BE49-F238E27FC236}">
                      <a16:creationId xmlns:a16="http://schemas.microsoft.com/office/drawing/2014/main" id="{7CCF9114-C425-4EE0-B6D3-439206043977}"/>
                    </a:ext>
                  </a:extLst>
                </p:cNvPr>
                <p:cNvPicPr/>
                <p:nvPr/>
              </p:nvPicPr>
              <p:blipFill>
                <a:blip r:embed="rId96"/>
                <a:stretch>
                  <a:fillRect/>
                </a:stretch>
              </p:blipFill>
              <p:spPr>
                <a:xfrm>
                  <a:off x="11029998" y="1830023"/>
                  <a:ext cx="5065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30" name="Ink 129">
                  <a:extLst>
                    <a:ext uri="{FF2B5EF4-FFF2-40B4-BE49-F238E27FC236}">
                      <a16:creationId xmlns="" xmlns:a16="http://schemas.microsoft.com/office/drawing/2014/main" id="{6954F36F-A780-4CEF-AA8D-D14BE66C8F86}"/>
                    </a:ext>
                  </a:extLst>
                </p14:cNvPr>
                <p14:cNvContentPartPr/>
                <p14:nvPr/>
              </p14:nvContentPartPr>
              <p14:xfrm>
                <a:off x="11092278" y="1976183"/>
                <a:ext cx="183960" cy="205200"/>
              </p14:xfrm>
            </p:contentPart>
          </mc:Choice>
          <mc:Fallback xmlns="">
            <p:pic>
              <p:nvPicPr>
                <p:cNvPr id="130" name="Ink 129">
                  <a:extLst>
                    <a:ext uri="{FF2B5EF4-FFF2-40B4-BE49-F238E27FC236}">
                      <a16:creationId xmlns:a16="http://schemas.microsoft.com/office/drawing/2014/main" id="{6954F36F-A780-4CEF-AA8D-D14BE66C8F86}"/>
                    </a:ext>
                  </a:extLst>
                </p:cNvPr>
                <p:cNvPicPr/>
                <p:nvPr/>
              </p:nvPicPr>
              <p:blipFill>
                <a:blip r:embed="rId98"/>
                <a:stretch>
                  <a:fillRect/>
                </a:stretch>
              </p:blipFill>
              <p:spPr>
                <a:xfrm>
                  <a:off x="11083278" y="1967543"/>
                  <a:ext cx="2016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31" name="Ink 130">
                  <a:extLst>
                    <a:ext uri="{FF2B5EF4-FFF2-40B4-BE49-F238E27FC236}">
                      <a16:creationId xmlns="" xmlns:a16="http://schemas.microsoft.com/office/drawing/2014/main" id="{B3D8FE01-2D02-4899-A827-C79AE63C2666}"/>
                    </a:ext>
                  </a:extLst>
                </p14:cNvPr>
                <p14:cNvContentPartPr/>
                <p14:nvPr/>
              </p14:nvContentPartPr>
              <p14:xfrm>
                <a:off x="11085438" y="2076983"/>
                <a:ext cx="174240" cy="11880"/>
              </p14:xfrm>
            </p:contentPart>
          </mc:Choice>
          <mc:Fallback xmlns="">
            <p:pic>
              <p:nvPicPr>
                <p:cNvPr id="131" name="Ink 130">
                  <a:extLst>
                    <a:ext uri="{FF2B5EF4-FFF2-40B4-BE49-F238E27FC236}">
                      <a16:creationId xmlns:a16="http://schemas.microsoft.com/office/drawing/2014/main" id="{B3D8FE01-2D02-4899-A827-C79AE63C2666}"/>
                    </a:ext>
                  </a:extLst>
                </p:cNvPr>
                <p:cNvPicPr/>
                <p:nvPr/>
              </p:nvPicPr>
              <p:blipFill>
                <a:blip r:embed="rId100"/>
                <a:stretch>
                  <a:fillRect/>
                </a:stretch>
              </p:blipFill>
              <p:spPr>
                <a:xfrm>
                  <a:off x="11076798" y="2067983"/>
                  <a:ext cx="1918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32" name="Ink 131">
                  <a:extLst>
                    <a:ext uri="{FF2B5EF4-FFF2-40B4-BE49-F238E27FC236}">
                      <a16:creationId xmlns="" xmlns:a16="http://schemas.microsoft.com/office/drawing/2014/main" id="{4C31B650-7608-4ED4-9774-A5F56256D1CF}"/>
                    </a:ext>
                  </a:extLst>
                </p14:cNvPr>
                <p14:cNvContentPartPr/>
                <p14:nvPr/>
              </p14:nvContentPartPr>
              <p14:xfrm>
                <a:off x="11265078" y="2011103"/>
                <a:ext cx="120600" cy="172080"/>
              </p14:xfrm>
            </p:contentPart>
          </mc:Choice>
          <mc:Fallback xmlns="">
            <p:pic>
              <p:nvPicPr>
                <p:cNvPr id="132" name="Ink 131">
                  <a:extLst>
                    <a:ext uri="{FF2B5EF4-FFF2-40B4-BE49-F238E27FC236}">
                      <a16:creationId xmlns:a16="http://schemas.microsoft.com/office/drawing/2014/main" id="{4C31B650-7608-4ED4-9774-A5F56256D1CF}"/>
                    </a:ext>
                  </a:extLst>
                </p:cNvPr>
                <p:cNvPicPr/>
                <p:nvPr/>
              </p:nvPicPr>
              <p:blipFill>
                <a:blip r:embed="rId102"/>
                <a:stretch>
                  <a:fillRect/>
                </a:stretch>
              </p:blipFill>
              <p:spPr>
                <a:xfrm>
                  <a:off x="11256078" y="2002463"/>
                  <a:ext cx="1382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33" name="Ink 132">
                  <a:extLst>
                    <a:ext uri="{FF2B5EF4-FFF2-40B4-BE49-F238E27FC236}">
                      <a16:creationId xmlns="" xmlns:a16="http://schemas.microsoft.com/office/drawing/2014/main" id="{CD6A43D1-9FCB-4602-8CC9-2F087BD4ACAC}"/>
                    </a:ext>
                  </a:extLst>
                </p14:cNvPr>
                <p14:cNvContentPartPr/>
                <p14:nvPr/>
              </p14:nvContentPartPr>
              <p14:xfrm>
                <a:off x="11312958" y="2087783"/>
                <a:ext cx="65520" cy="2880"/>
              </p14:xfrm>
            </p:contentPart>
          </mc:Choice>
          <mc:Fallback xmlns="">
            <p:pic>
              <p:nvPicPr>
                <p:cNvPr id="133" name="Ink 132">
                  <a:extLst>
                    <a:ext uri="{FF2B5EF4-FFF2-40B4-BE49-F238E27FC236}">
                      <a16:creationId xmlns:a16="http://schemas.microsoft.com/office/drawing/2014/main" id="{CD6A43D1-9FCB-4602-8CC9-2F087BD4ACAC}"/>
                    </a:ext>
                  </a:extLst>
                </p:cNvPr>
                <p:cNvPicPr/>
                <p:nvPr/>
              </p:nvPicPr>
              <p:blipFill>
                <a:blip r:embed="rId104"/>
                <a:stretch>
                  <a:fillRect/>
                </a:stretch>
              </p:blipFill>
              <p:spPr>
                <a:xfrm>
                  <a:off x="11303958" y="2079143"/>
                  <a:ext cx="831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37" name="Ink 136">
                  <a:extLst>
                    <a:ext uri="{FF2B5EF4-FFF2-40B4-BE49-F238E27FC236}">
                      <a16:creationId xmlns="" xmlns:a16="http://schemas.microsoft.com/office/drawing/2014/main" id="{292BAD49-1507-41F9-BA3A-72D18ECD669D}"/>
                    </a:ext>
                  </a:extLst>
                </p14:cNvPr>
                <p14:cNvContentPartPr/>
                <p14:nvPr/>
              </p14:nvContentPartPr>
              <p14:xfrm>
                <a:off x="11589078" y="1715183"/>
                <a:ext cx="91800" cy="360"/>
              </p14:xfrm>
            </p:contentPart>
          </mc:Choice>
          <mc:Fallback xmlns="">
            <p:pic>
              <p:nvPicPr>
                <p:cNvPr id="137" name="Ink 136">
                  <a:extLst>
                    <a:ext uri="{FF2B5EF4-FFF2-40B4-BE49-F238E27FC236}">
                      <a16:creationId xmlns:a16="http://schemas.microsoft.com/office/drawing/2014/main" id="{292BAD49-1507-41F9-BA3A-72D18ECD669D}"/>
                    </a:ext>
                  </a:extLst>
                </p:cNvPr>
                <p:cNvPicPr/>
                <p:nvPr/>
              </p:nvPicPr>
              <p:blipFill>
                <a:blip r:embed="rId106"/>
                <a:stretch>
                  <a:fillRect/>
                </a:stretch>
              </p:blipFill>
              <p:spPr>
                <a:xfrm>
                  <a:off x="11580438" y="1706543"/>
                  <a:ext cx="10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38" name="Ink 137">
                  <a:extLst>
                    <a:ext uri="{FF2B5EF4-FFF2-40B4-BE49-F238E27FC236}">
                      <a16:creationId xmlns="" xmlns:a16="http://schemas.microsoft.com/office/drawing/2014/main" id="{23DC006D-5AAA-4836-B6D7-F82E9F737AC1}"/>
                    </a:ext>
                  </a:extLst>
                </p14:cNvPr>
                <p14:cNvContentPartPr/>
                <p14:nvPr/>
              </p14:nvContentPartPr>
              <p14:xfrm>
                <a:off x="11562078" y="1755143"/>
                <a:ext cx="113040" cy="360"/>
              </p14:xfrm>
            </p:contentPart>
          </mc:Choice>
          <mc:Fallback xmlns="">
            <p:pic>
              <p:nvPicPr>
                <p:cNvPr id="138" name="Ink 137">
                  <a:extLst>
                    <a:ext uri="{FF2B5EF4-FFF2-40B4-BE49-F238E27FC236}">
                      <a16:creationId xmlns:a16="http://schemas.microsoft.com/office/drawing/2014/main" id="{23DC006D-5AAA-4836-B6D7-F82E9F737AC1}"/>
                    </a:ext>
                  </a:extLst>
                </p:cNvPr>
                <p:cNvPicPr/>
                <p:nvPr/>
              </p:nvPicPr>
              <p:blipFill>
                <a:blip r:embed="rId108"/>
                <a:stretch>
                  <a:fillRect/>
                </a:stretch>
              </p:blipFill>
              <p:spPr>
                <a:xfrm>
                  <a:off x="11553438" y="1746143"/>
                  <a:ext cx="130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40" name="Ink 139">
                  <a:extLst>
                    <a:ext uri="{FF2B5EF4-FFF2-40B4-BE49-F238E27FC236}">
                      <a16:creationId xmlns="" xmlns:a16="http://schemas.microsoft.com/office/drawing/2014/main" id="{F459F62C-FFB5-4B27-9E8B-EEA08FFE4C32}"/>
                    </a:ext>
                  </a:extLst>
                </p14:cNvPr>
                <p14:cNvContentPartPr/>
                <p14:nvPr/>
              </p14:nvContentPartPr>
              <p14:xfrm>
                <a:off x="11783838" y="1456703"/>
                <a:ext cx="200160" cy="243000"/>
              </p14:xfrm>
            </p:contentPart>
          </mc:Choice>
          <mc:Fallback xmlns="">
            <p:pic>
              <p:nvPicPr>
                <p:cNvPr id="140" name="Ink 139">
                  <a:extLst>
                    <a:ext uri="{FF2B5EF4-FFF2-40B4-BE49-F238E27FC236}">
                      <a16:creationId xmlns:a16="http://schemas.microsoft.com/office/drawing/2014/main" id="{F459F62C-FFB5-4B27-9E8B-EEA08FFE4C32}"/>
                    </a:ext>
                  </a:extLst>
                </p:cNvPr>
                <p:cNvPicPr/>
                <p:nvPr/>
              </p:nvPicPr>
              <p:blipFill>
                <a:blip r:embed="rId110"/>
                <a:stretch>
                  <a:fillRect/>
                </a:stretch>
              </p:blipFill>
              <p:spPr>
                <a:xfrm>
                  <a:off x="11774838" y="1447703"/>
                  <a:ext cx="2178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41" name="Ink 140">
                  <a:extLst>
                    <a:ext uri="{FF2B5EF4-FFF2-40B4-BE49-F238E27FC236}">
                      <a16:creationId xmlns="" xmlns:a16="http://schemas.microsoft.com/office/drawing/2014/main" id="{6527AF46-3B49-462B-81BF-59B94B50DABC}"/>
                    </a:ext>
                  </a:extLst>
                </p14:cNvPr>
                <p14:cNvContentPartPr/>
                <p14:nvPr/>
              </p14:nvContentPartPr>
              <p14:xfrm>
                <a:off x="11860518" y="1593503"/>
                <a:ext cx="51120" cy="88200"/>
              </p14:xfrm>
            </p:contentPart>
          </mc:Choice>
          <mc:Fallback xmlns="">
            <p:pic>
              <p:nvPicPr>
                <p:cNvPr id="141" name="Ink 140">
                  <a:extLst>
                    <a:ext uri="{FF2B5EF4-FFF2-40B4-BE49-F238E27FC236}">
                      <a16:creationId xmlns:a16="http://schemas.microsoft.com/office/drawing/2014/main" id="{6527AF46-3B49-462B-81BF-59B94B50DABC}"/>
                    </a:ext>
                  </a:extLst>
                </p:cNvPr>
                <p:cNvPicPr/>
                <p:nvPr/>
              </p:nvPicPr>
              <p:blipFill>
                <a:blip r:embed="rId112"/>
                <a:stretch>
                  <a:fillRect/>
                </a:stretch>
              </p:blipFill>
              <p:spPr>
                <a:xfrm>
                  <a:off x="11851878" y="1584863"/>
                  <a:ext cx="6876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42" name="Ink 141">
                  <a:extLst>
                    <a:ext uri="{FF2B5EF4-FFF2-40B4-BE49-F238E27FC236}">
                      <a16:creationId xmlns="" xmlns:a16="http://schemas.microsoft.com/office/drawing/2014/main" id="{F59A5EA2-C475-48A9-9DBF-CD985A78A7A5}"/>
                    </a:ext>
                  </a:extLst>
                </p14:cNvPr>
                <p14:cNvContentPartPr/>
                <p14:nvPr/>
              </p14:nvContentPartPr>
              <p14:xfrm>
                <a:off x="11889318" y="1588823"/>
                <a:ext cx="119520" cy="316800"/>
              </p14:xfrm>
            </p:contentPart>
          </mc:Choice>
          <mc:Fallback xmlns="">
            <p:pic>
              <p:nvPicPr>
                <p:cNvPr id="142" name="Ink 141">
                  <a:extLst>
                    <a:ext uri="{FF2B5EF4-FFF2-40B4-BE49-F238E27FC236}">
                      <a16:creationId xmlns:a16="http://schemas.microsoft.com/office/drawing/2014/main" id="{F59A5EA2-C475-48A9-9DBF-CD985A78A7A5}"/>
                    </a:ext>
                  </a:extLst>
                </p:cNvPr>
                <p:cNvPicPr/>
                <p:nvPr/>
              </p:nvPicPr>
              <p:blipFill>
                <a:blip r:embed="rId114"/>
                <a:stretch>
                  <a:fillRect/>
                </a:stretch>
              </p:blipFill>
              <p:spPr>
                <a:xfrm>
                  <a:off x="11880318" y="1580183"/>
                  <a:ext cx="13716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43" name="Ink 142">
                  <a:extLst>
                    <a:ext uri="{FF2B5EF4-FFF2-40B4-BE49-F238E27FC236}">
                      <a16:creationId xmlns="" xmlns:a16="http://schemas.microsoft.com/office/drawing/2014/main" id="{36475B6E-216E-4959-86A7-744CE8A779AD}"/>
                    </a:ext>
                  </a:extLst>
                </p14:cNvPr>
                <p14:cNvContentPartPr/>
                <p14:nvPr/>
              </p14:nvContentPartPr>
              <p14:xfrm>
                <a:off x="11910918" y="1824263"/>
                <a:ext cx="164160" cy="112680"/>
              </p14:xfrm>
            </p:contentPart>
          </mc:Choice>
          <mc:Fallback xmlns="">
            <p:pic>
              <p:nvPicPr>
                <p:cNvPr id="143" name="Ink 142">
                  <a:extLst>
                    <a:ext uri="{FF2B5EF4-FFF2-40B4-BE49-F238E27FC236}">
                      <a16:creationId xmlns:a16="http://schemas.microsoft.com/office/drawing/2014/main" id="{36475B6E-216E-4959-86A7-744CE8A779AD}"/>
                    </a:ext>
                  </a:extLst>
                </p:cNvPr>
                <p:cNvPicPr/>
                <p:nvPr/>
              </p:nvPicPr>
              <p:blipFill>
                <a:blip r:embed="rId116"/>
                <a:stretch>
                  <a:fillRect/>
                </a:stretch>
              </p:blipFill>
              <p:spPr>
                <a:xfrm>
                  <a:off x="11901918" y="1815263"/>
                  <a:ext cx="181800" cy="130320"/>
                </a:xfrm>
                <a:prstGeom prst="rect">
                  <a:avLst/>
                </a:prstGeom>
              </p:spPr>
            </p:pic>
          </mc:Fallback>
        </mc:AlternateContent>
      </p:grpSp>
      <p:grpSp>
        <p:nvGrpSpPr>
          <p:cNvPr id="188" name="Group 187">
            <a:extLst>
              <a:ext uri="{FF2B5EF4-FFF2-40B4-BE49-F238E27FC236}">
                <a16:creationId xmlns="" xmlns:a16="http://schemas.microsoft.com/office/drawing/2014/main" id="{406C3E3B-264B-4308-9014-3027CC8995E7}"/>
              </a:ext>
            </a:extLst>
          </p:cNvPr>
          <p:cNvGrpSpPr/>
          <p:nvPr/>
        </p:nvGrpSpPr>
        <p:grpSpPr>
          <a:xfrm>
            <a:off x="5989998" y="1338623"/>
            <a:ext cx="3604680" cy="1163160"/>
            <a:chOff x="5989998" y="1338623"/>
            <a:chExt cx="3604680" cy="1163160"/>
          </a:xfrm>
        </p:grpSpPr>
        <mc:AlternateContent xmlns:mc="http://schemas.openxmlformats.org/markup-compatibility/2006" xmlns:p14="http://schemas.microsoft.com/office/powerpoint/2010/main">
          <mc:Choice Requires="p14">
            <p:contentPart p14:bwMode="auto" r:id="rId117">
              <p14:nvContentPartPr>
                <p14:cNvPr id="94" name="Ink 93">
                  <a:extLst>
                    <a:ext uri="{FF2B5EF4-FFF2-40B4-BE49-F238E27FC236}">
                      <a16:creationId xmlns="" xmlns:a16="http://schemas.microsoft.com/office/drawing/2014/main" id="{B110A643-1B1B-4CD9-A033-95BA4BBB028B}"/>
                    </a:ext>
                  </a:extLst>
                </p14:cNvPr>
                <p14:cNvContentPartPr/>
                <p14:nvPr/>
              </p14:nvContentPartPr>
              <p14:xfrm>
                <a:off x="7221918" y="1516823"/>
                <a:ext cx="261000" cy="123840"/>
              </p14:xfrm>
            </p:contentPart>
          </mc:Choice>
          <mc:Fallback xmlns="">
            <p:pic>
              <p:nvPicPr>
                <p:cNvPr id="94" name="Ink 93">
                  <a:extLst>
                    <a:ext uri="{FF2B5EF4-FFF2-40B4-BE49-F238E27FC236}">
                      <a16:creationId xmlns:a16="http://schemas.microsoft.com/office/drawing/2014/main" id="{B110A643-1B1B-4CD9-A033-95BA4BBB028B}"/>
                    </a:ext>
                  </a:extLst>
                </p:cNvPr>
                <p:cNvPicPr/>
                <p:nvPr/>
              </p:nvPicPr>
              <p:blipFill>
                <a:blip r:embed="rId118"/>
                <a:stretch>
                  <a:fillRect/>
                </a:stretch>
              </p:blipFill>
              <p:spPr>
                <a:xfrm>
                  <a:off x="7212918" y="1508183"/>
                  <a:ext cx="27864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5" name="Ink 94">
                  <a:extLst>
                    <a:ext uri="{FF2B5EF4-FFF2-40B4-BE49-F238E27FC236}">
                      <a16:creationId xmlns="" xmlns:a16="http://schemas.microsoft.com/office/drawing/2014/main" id="{74187827-B57A-4134-B782-11D454ABB8A4}"/>
                    </a:ext>
                  </a:extLst>
                </p14:cNvPr>
                <p14:cNvContentPartPr/>
                <p14:nvPr/>
              </p14:nvContentPartPr>
              <p14:xfrm>
                <a:off x="7528638" y="1519343"/>
                <a:ext cx="132480" cy="85680"/>
              </p14:xfrm>
            </p:contentPart>
          </mc:Choice>
          <mc:Fallback xmlns="">
            <p:pic>
              <p:nvPicPr>
                <p:cNvPr id="95" name="Ink 94">
                  <a:extLst>
                    <a:ext uri="{FF2B5EF4-FFF2-40B4-BE49-F238E27FC236}">
                      <a16:creationId xmlns:a16="http://schemas.microsoft.com/office/drawing/2014/main" id="{74187827-B57A-4134-B782-11D454ABB8A4}"/>
                    </a:ext>
                  </a:extLst>
                </p:cNvPr>
                <p:cNvPicPr/>
                <p:nvPr/>
              </p:nvPicPr>
              <p:blipFill>
                <a:blip r:embed="rId120"/>
                <a:stretch>
                  <a:fillRect/>
                </a:stretch>
              </p:blipFill>
              <p:spPr>
                <a:xfrm>
                  <a:off x="7519638" y="1510343"/>
                  <a:ext cx="15012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6" name="Ink 95">
                  <a:extLst>
                    <a:ext uri="{FF2B5EF4-FFF2-40B4-BE49-F238E27FC236}">
                      <a16:creationId xmlns="" xmlns:a16="http://schemas.microsoft.com/office/drawing/2014/main" id="{F3C75C3C-F2E7-4705-A35F-41C4722EDBB5}"/>
                    </a:ext>
                  </a:extLst>
                </p14:cNvPr>
                <p14:cNvContentPartPr/>
                <p14:nvPr/>
              </p14:nvContentPartPr>
              <p14:xfrm>
                <a:off x="7595958" y="1542743"/>
                <a:ext cx="20520" cy="108360"/>
              </p14:xfrm>
            </p:contentPart>
          </mc:Choice>
          <mc:Fallback xmlns="">
            <p:pic>
              <p:nvPicPr>
                <p:cNvPr id="96" name="Ink 95">
                  <a:extLst>
                    <a:ext uri="{FF2B5EF4-FFF2-40B4-BE49-F238E27FC236}">
                      <a16:creationId xmlns:a16="http://schemas.microsoft.com/office/drawing/2014/main" id="{F3C75C3C-F2E7-4705-A35F-41C4722EDBB5}"/>
                    </a:ext>
                  </a:extLst>
                </p:cNvPr>
                <p:cNvPicPr/>
                <p:nvPr/>
              </p:nvPicPr>
              <p:blipFill>
                <a:blip r:embed="rId122"/>
                <a:stretch>
                  <a:fillRect/>
                </a:stretch>
              </p:blipFill>
              <p:spPr>
                <a:xfrm>
                  <a:off x="7586958" y="1533743"/>
                  <a:ext cx="381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7" name="Ink 96">
                  <a:extLst>
                    <a:ext uri="{FF2B5EF4-FFF2-40B4-BE49-F238E27FC236}">
                      <a16:creationId xmlns="" xmlns:a16="http://schemas.microsoft.com/office/drawing/2014/main" id="{3FAF1D7B-B7AD-4BD7-BF37-D0301A0404C9}"/>
                    </a:ext>
                  </a:extLst>
                </p14:cNvPr>
                <p14:cNvContentPartPr/>
                <p14:nvPr/>
              </p14:nvContentPartPr>
              <p14:xfrm>
                <a:off x="7688478" y="1538063"/>
                <a:ext cx="105480" cy="100800"/>
              </p14:xfrm>
            </p:contentPart>
          </mc:Choice>
          <mc:Fallback xmlns="">
            <p:pic>
              <p:nvPicPr>
                <p:cNvPr id="97" name="Ink 96">
                  <a:extLst>
                    <a:ext uri="{FF2B5EF4-FFF2-40B4-BE49-F238E27FC236}">
                      <a16:creationId xmlns:a16="http://schemas.microsoft.com/office/drawing/2014/main" id="{3FAF1D7B-B7AD-4BD7-BF37-D0301A0404C9}"/>
                    </a:ext>
                  </a:extLst>
                </p:cNvPr>
                <p:cNvPicPr/>
                <p:nvPr/>
              </p:nvPicPr>
              <p:blipFill>
                <a:blip r:embed="rId124"/>
                <a:stretch>
                  <a:fillRect/>
                </a:stretch>
              </p:blipFill>
              <p:spPr>
                <a:xfrm>
                  <a:off x="7679478" y="1529063"/>
                  <a:ext cx="1231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8" name="Ink 97">
                  <a:extLst>
                    <a:ext uri="{FF2B5EF4-FFF2-40B4-BE49-F238E27FC236}">
                      <a16:creationId xmlns="" xmlns:a16="http://schemas.microsoft.com/office/drawing/2014/main" id="{A724EB50-8833-4548-BF3E-38D41FAF2B77}"/>
                    </a:ext>
                  </a:extLst>
                </p14:cNvPr>
                <p14:cNvContentPartPr/>
                <p14:nvPr/>
              </p14:nvContentPartPr>
              <p14:xfrm>
                <a:off x="7743558" y="1390463"/>
                <a:ext cx="140400" cy="117000"/>
              </p14:xfrm>
            </p:contentPart>
          </mc:Choice>
          <mc:Fallback xmlns="">
            <p:pic>
              <p:nvPicPr>
                <p:cNvPr id="98" name="Ink 97">
                  <a:extLst>
                    <a:ext uri="{FF2B5EF4-FFF2-40B4-BE49-F238E27FC236}">
                      <a16:creationId xmlns:a16="http://schemas.microsoft.com/office/drawing/2014/main" id="{A724EB50-8833-4548-BF3E-38D41FAF2B77}"/>
                    </a:ext>
                  </a:extLst>
                </p:cNvPr>
                <p:cNvPicPr/>
                <p:nvPr/>
              </p:nvPicPr>
              <p:blipFill>
                <a:blip r:embed="rId126"/>
                <a:stretch>
                  <a:fillRect/>
                </a:stretch>
              </p:blipFill>
              <p:spPr>
                <a:xfrm>
                  <a:off x="7734558" y="1381823"/>
                  <a:ext cx="1580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9" name="Ink 98">
                  <a:extLst>
                    <a:ext uri="{FF2B5EF4-FFF2-40B4-BE49-F238E27FC236}">
                      <a16:creationId xmlns="" xmlns:a16="http://schemas.microsoft.com/office/drawing/2014/main" id="{B0E51D21-3FB1-40CE-81A6-A5ECF2790288}"/>
                    </a:ext>
                  </a:extLst>
                </p14:cNvPr>
                <p14:cNvContentPartPr/>
                <p14:nvPr/>
              </p14:nvContentPartPr>
              <p14:xfrm>
                <a:off x="7989078" y="1515383"/>
                <a:ext cx="104760" cy="56160"/>
              </p14:xfrm>
            </p:contentPart>
          </mc:Choice>
          <mc:Fallback xmlns="">
            <p:pic>
              <p:nvPicPr>
                <p:cNvPr id="99" name="Ink 98">
                  <a:extLst>
                    <a:ext uri="{FF2B5EF4-FFF2-40B4-BE49-F238E27FC236}">
                      <a16:creationId xmlns:a16="http://schemas.microsoft.com/office/drawing/2014/main" id="{B0E51D21-3FB1-40CE-81A6-A5ECF2790288}"/>
                    </a:ext>
                  </a:extLst>
                </p:cNvPr>
                <p:cNvPicPr/>
                <p:nvPr/>
              </p:nvPicPr>
              <p:blipFill>
                <a:blip r:embed="rId128"/>
                <a:stretch>
                  <a:fillRect/>
                </a:stretch>
              </p:blipFill>
              <p:spPr>
                <a:xfrm>
                  <a:off x="7980078" y="1506743"/>
                  <a:ext cx="1224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1" name="Ink 100">
                  <a:extLst>
                    <a:ext uri="{FF2B5EF4-FFF2-40B4-BE49-F238E27FC236}">
                      <a16:creationId xmlns="" xmlns:a16="http://schemas.microsoft.com/office/drawing/2014/main" id="{2B55627D-AB5F-449F-BBE6-8C0B194D7801}"/>
                    </a:ext>
                  </a:extLst>
                </p14:cNvPr>
                <p14:cNvContentPartPr/>
                <p14:nvPr/>
              </p14:nvContentPartPr>
              <p14:xfrm>
                <a:off x="8343318" y="1404863"/>
                <a:ext cx="105480" cy="162360"/>
              </p14:xfrm>
            </p:contentPart>
          </mc:Choice>
          <mc:Fallback xmlns="">
            <p:pic>
              <p:nvPicPr>
                <p:cNvPr id="101" name="Ink 100">
                  <a:extLst>
                    <a:ext uri="{FF2B5EF4-FFF2-40B4-BE49-F238E27FC236}">
                      <a16:creationId xmlns:a16="http://schemas.microsoft.com/office/drawing/2014/main" id="{2B55627D-AB5F-449F-BBE6-8C0B194D7801}"/>
                    </a:ext>
                  </a:extLst>
                </p:cNvPr>
                <p:cNvPicPr/>
                <p:nvPr/>
              </p:nvPicPr>
              <p:blipFill>
                <a:blip r:embed="rId130"/>
                <a:stretch>
                  <a:fillRect/>
                </a:stretch>
              </p:blipFill>
              <p:spPr>
                <a:xfrm>
                  <a:off x="8334318" y="1396223"/>
                  <a:ext cx="12312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02" name="Ink 101">
                  <a:extLst>
                    <a:ext uri="{FF2B5EF4-FFF2-40B4-BE49-F238E27FC236}">
                      <a16:creationId xmlns="" xmlns:a16="http://schemas.microsoft.com/office/drawing/2014/main" id="{A44DE402-25A3-476B-B3B8-D977B3A52AA4}"/>
                    </a:ext>
                  </a:extLst>
                </p14:cNvPr>
                <p14:cNvContentPartPr/>
                <p14:nvPr/>
              </p14:nvContentPartPr>
              <p14:xfrm>
                <a:off x="8350878" y="1513223"/>
                <a:ext cx="57960" cy="1440"/>
              </p14:xfrm>
            </p:contentPart>
          </mc:Choice>
          <mc:Fallback xmlns="">
            <p:pic>
              <p:nvPicPr>
                <p:cNvPr id="102" name="Ink 101">
                  <a:extLst>
                    <a:ext uri="{FF2B5EF4-FFF2-40B4-BE49-F238E27FC236}">
                      <a16:creationId xmlns:a16="http://schemas.microsoft.com/office/drawing/2014/main" id="{A44DE402-25A3-476B-B3B8-D977B3A52AA4}"/>
                    </a:ext>
                  </a:extLst>
                </p:cNvPr>
                <p:cNvPicPr/>
                <p:nvPr/>
              </p:nvPicPr>
              <p:blipFill>
                <a:blip r:embed="rId132"/>
                <a:stretch>
                  <a:fillRect/>
                </a:stretch>
              </p:blipFill>
              <p:spPr>
                <a:xfrm>
                  <a:off x="8341878" y="1504223"/>
                  <a:ext cx="756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03" name="Ink 102">
                  <a:extLst>
                    <a:ext uri="{FF2B5EF4-FFF2-40B4-BE49-F238E27FC236}">
                      <a16:creationId xmlns="" xmlns:a16="http://schemas.microsoft.com/office/drawing/2014/main" id="{85E008BA-AD95-4D70-A931-2A43304C67DE}"/>
                    </a:ext>
                  </a:extLst>
                </p14:cNvPr>
                <p14:cNvContentPartPr/>
                <p14:nvPr/>
              </p14:nvContentPartPr>
              <p14:xfrm>
                <a:off x="8414958" y="1468943"/>
                <a:ext cx="72360" cy="90720"/>
              </p14:xfrm>
            </p:contentPart>
          </mc:Choice>
          <mc:Fallback xmlns="">
            <p:pic>
              <p:nvPicPr>
                <p:cNvPr id="103" name="Ink 102">
                  <a:extLst>
                    <a:ext uri="{FF2B5EF4-FFF2-40B4-BE49-F238E27FC236}">
                      <a16:creationId xmlns:a16="http://schemas.microsoft.com/office/drawing/2014/main" id="{85E008BA-AD95-4D70-A931-2A43304C67DE}"/>
                    </a:ext>
                  </a:extLst>
                </p:cNvPr>
                <p:cNvPicPr/>
                <p:nvPr/>
              </p:nvPicPr>
              <p:blipFill>
                <a:blip r:embed="rId134"/>
                <a:stretch>
                  <a:fillRect/>
                </a:stretch>
              </p:blipFill>
              <p:spPr>
                <a:xfrm>
                  <a:off x="8405958" y="1459943"/>
                  <a:ext cx="900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4" name="Ink 103">
                  <a:extLst>
                    <a:ext uri="{FF2B5EF4-FFF2-40B4-BE49-F238E27FC236}">
                      <a16:creationId xmlns="" xmlns:a16="http://schemas.microsoft.com/office/drawing/2014/main" id="{B30E83BB-D2B0-4E3F-8F99-D823850DD018}"/>
                    </a:ext>
                  </a:extLst>
                </p14:cNvPr>
                <p14:cNvContentPartPr/>
                <p14:nvPr/>
              </p14:nvContentPartPr>
              <p14:xfrm>
                <a:off x="8200758" y="1651103"/>
                <a:ext cx="482400" cy="29880"/>
              </p14:xfrm>
            </p:contentPart>
          </mc:Choice>
          <mc:Fallback xmlns="">
            <p:pic>
              <p:nvPicPr>
                <p:cNvPr id="104" name="Ink 103">
                  <a:extLst>
                    <a:ext uri="{FF2B5EF4-FFF2-40B4-BE49-F238E27FC236}">
                      <a16:creationId xmlns:a16="http://schemas.microsoft.com/office/drawing/2014/main" id="{B30E83BB-D2B0-4E3F-8F99-D823850DD018}"/>
                    </a:ext>
                  </a:extLst>
                </p:cNvPr>
                <p:cNvPicPr/>
                <p:nvPr/>
              </p:nvPicPr>
              <p:blipFill>
                <a:blip r:embed="rId136"/>
                <a:stretch>
                  <a:fillRect/>
                </a:stretch>
              </p:blipFill>
              <p:spPr>
                <a:xfrm>
                  <a:off x="8192118" y="1642463"/>
                  <a:ext cx="5000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11" name="Ink 110">
                  <a:extLst>
                    <a:ext uri="{FF2B5EF4-FFF2-40B4-BE49-F238E27FC236}">
                      <a16:creationId xmlns="" xmlns:a16="http://schemas.microsoft.com/office/drawing/2014/main" id="{43FBFA29-A452-4516-8E82-26540D934A6B}"/>
                    </a:ext>
                  </a:extLst>
                </p14:cNvPr>
                <p14:cNvContentPartPr/>
                <p14:nvPr/>
              </p14:nvContentPartPr>
              <p14:xfrm>
                <a:off x="8800518" y="1550663"/>
                <a:ext cx="119520" cy="360"/>
              </p14:xfrm>
            </p:contentPart>
          </mc:Choice>
          <mc:Fallback xmlns="">
            <p:pic>
              <p:nvPicPr>
                <p:cNvPr id="111" name="Ink 110">
                  <a:extLst>
                    <a:ext uri="{FF2B5EF4-FFF2-40B4-BE49-F238E27FC236}">
                      <a16:creationId xmlns:a16="http://schemas.microsoft.com/office/drawing/2014/main" id="{43FBFA29-A452-4516-8E82-26540D934A6B}"/>
                    </a:ext>
                  </a:extLst>
                </p:cNvPr>
                <p:cNvPicPr/>
                <p:nvPr/>
              </p:nvPicPr>
              <p:blipFill>
                <a:blip r:embed="rId138"/>
                <a:stretch>
                  <a:fillRect/>
                </a:stretch>
              </p:blipFill>
              <p:spPr>
                <a:xfrm>
                  <a:off x="8791518" y="1541663"/>
                  <a:ext cx="137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12" name="Ink 111">
                  <a:extLst>
                    <a:ext uri="{FF2B5EF4-FFF2-40B4-BE49-F238E27FC236}">
                      <a16:creationId xmlns="" xmlns:a16="http://schemas.microsoft.com/office/drawing/2014/main" id="{F58AFB94-D55D-464C-BA40-B40CB1387EA1}"/>
                    </a:ext>
                  </a:extLst>
                </p14:cNvPr>
                <p14:cNvContentPartPr/>
                <p14:nvPr/>
              </p14:nvContentPartPr>
              <p14:xfrm>
                <a:off x="8790798" y="1583423"/>
                <a:ext cx="139680" cy="1080"/>
              </p14:xfrm>
            </p:contentPart>
          </mc:Choice>
          <mc:Fallback xmlns="">
            <p:pic>
              <p:nvPicPr>
                <p:cNvPr id="112" name="Ink 111">
                  <a:extLst>
                    <a:ext uri="{FF2B5EF4-FFF2-40B4-BE49-F238E27FC236}">
                      <a16:creationId xmlns:a16="http://schemas.microsoft.com/office/drawing/2014/main" id="{F58AFB94-D55D-464C-BA40-B40CB1387EA1}"/>
                    </a:ext>
                  </a:extLst>
                </p:cNvPr>
                <p:cNvPicPr/>
                <p:nvPr/>
              </p:nvPicPr>
              <p:blipFill>
                <a:blip r:embed="rId140"/>
                <a:stretch>
                  <a:fillRect/>
                </a:stretch>
              </p:blipFill>
              <p:spPr>
                <a:xfrm>
                  <a:off x="8782158" y="1574783"/>
                  <a:ext cx="1573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14" name="Ink 113">
                  <a:extLst>
                    <a:ext uri="{FF2B5EF4-FFF2-40B4-BE49-F238E27FC236}">
                      <a16:creationId xmlns="" xmlns:a16="http://schemas.microsoft.com/office/drawing/2014/main" id="{DA5652DE-76C8-4F85-9E0E-DEE486DCC2BD}"/>
                    </a:ext>
                  </a:extLst>
                </p14:cNvPr>
                <p14:cNvContentPartPr/>
                <p14:nvPr/>
              </p14:nvContentPartPr>
              <p14:xfrm>
                <a:off x="9139998" y="1338623"/>
                <a:ext cx="38160" cy="178200"/>
              </p14:xfrm>
            </p:contentPart>
          </mc:Choice>
          <mc:Fallback xmlns="">
            <p:pic>
              <p:nvPicPr>
                <p:cNvPr id="114" name="Ink 113">
                  <a:extLst>
                    <a:ext uri="{FF2B5EF4-FFF2-40B4-BE49-F238E27FC236}">
                      <a16:creationId xmlns:a16="http://schemas.microsoft.com/office/drawing/2014/main" id="{DA5652DE-76C8-4F85-9E0E-DEE486DCC2BD}"/>
                    </a:ext>
                  </a:extLst>
                </p:cNvPr>
                <p:cNvPicPr/>
                <p:nvPr/>
              </p:nvPicPr>
              <p:blipFill>
                <a:blip r:embed="rId142"/>
                <a:stretch>
                  <a:fillRect/>
                </a:stretch>
              </p:blipFill>
              <p:spPr>
                <a:xfrm>
                  <a:off x="9131358" y="1329983"/>
                  <a:ext cx="558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15" name="Ink 114">
                  <a:extLst>
                    <a:ext uri="{FF2B5EF4-FFF2-40B4-BE49-F238E27FC236}">
                      <a16:creationId xmlns="" xmlns:a16="http://schemas.microsoft.com/office/drawing/2014/main" id="{CB0A67DE-D251-4A79-91B3-BB8D7DDB42C5}"/>
                    </a:ext>
                  </a:extLst>
                </p14:cNvPr>
                <p14:cNvContentPartPr/>
                <p14:nvPr/>
              </p14:nvContentPartPr>
              <p14:xfrm>
                <a:off x="8989878" y="1432583"/>
                <a:ext cx="297360" cy="295920"/>
              </p14:xfrm>
            </p:contentPart>
          </mc:Choice>
          <mc:Fallback xmlns="">
            <p:pic>
              <p:nvPicPr>
                <p:cNvPr id="115" name="Ink 114">
                  <a:extLst>
                    <a:ext uri="{FF2B5EF4-FFF2-40B4-BE49-F238E27FC236}">
                      <a16:creationId xmlns:a16="http://schemas.microsoft.com/office/drawing/2014/main" id="{CB0A67DE-D251-4A79-91B3-BB8D7DDB42C5}"/>
                    </a:ext>
                  </a:extLst>
                </p:cNvPr>
                <p:cNvPicPr/>
                <p:nvPr/>
              </p:nvPicPr>
              <p:blipFill>
                <a:blip r:embed="rId144"/>
                <a:stretch>
                  <a:fillRect/>
                </a:stretch>
              </p:blipFill>
              <p:spPr>
                <a:xfrm>
                  <a:off x="8980878" y="1423943"/>
                  <a:ext cx="31500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16" name="Ink 115">
                  <a:extLst>
                    <a:ext uri="{FF2B5EF4-FFF2-40B4-BE49-F238E27FC236}">
                      <a16:creationId xmlns="" xmlns:a16="http://schemas.microsoft.com/office/drawing/2014/main" id="{270FE230-E23C-4810-9D3A-ADE45A504A5C}"/>
                    </a:ext>
                  </a:extLst>
                </p14:cNvPr>
                <p14:cNvContentPartPr/>
                <p14:nvPr/>
              </p14:nvContentPartPr>
              <p14:xfrm>
                <a:off x="9163038" y="1574783"/>
                <a:ext cx="135000" cy="173160"/>
              </p14:xfrm>
            </p:contentPart>
          </mc:Choice>
          <mc:Fallback xmlns="">
            <p:pic>
              <p:nvPicPr>
                <p:cNvPr id="116" name="Ink 115">
                  <a:extLst>
                    <a:ext uri="{FF2B5EF4-FFF2-40B4-BE49-F238E27FC236}">
                      <a16:creationId xmlns:a16="http://schemas.microsoft.com/office/drawing/2014/main" id="{270FE230-E23C-4810-9D3A-ADE45A504A5C}"/>
                    </a:ext>
                  </a:extLst>
                </p:cNvPr>
                <p:cNvPicPr/>
                <p:nvPr/>
              </p:nvPicPr>
              <p:blipFill>
                <a:blip r:embed="rId146"/>
                <a:stretch>
                  <a:fillRect/>
                </a:stretch>
              </p:blipFill>
              <p:spPr>
                <a:xfrm>
                  <a:off x="9154398" y="1565783"/>
                  <a:ext cx="152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17" name="Ink 116">
                  <a:extLst>
                    <a:ext uri="{FF2B5EF4-FFF2-40B4-BE49-F238E27FC236}">
                      <a16:creationId xmlns="" xmlns:a16="http://schemas.microsoft.com/office/drawing/2014/main" id="{3BDAEA52-7217-4200-8CC0-0F409D79E7ED}"/>
                    </a:ext>
                  </a:extLst>
                </p14:cNvPr>
                <p14:cNvContentPartPr/>
                <p14:nvPr/>
              </p14:nvContentPartPr>
              <p14:xfrm>
                <a:off x="9279678" y="1624823"/>
                <a:ext cx="145440" cy="89640"/>
              </p14:xfrm>
            </p:contentPart>
          </mc:Choice>
          <mc:Fallback xmlns="">
            <p:pic>
              <p:nvPicPr>
                <p:cNvPr id="117" name="Ink 116">
                  <a:extLst>
                    <a:ext uri="{FF2B5EF4-FFF2-40B4-BE49-F238E27FC236}">
                      <a16:creationId xmlns:a16="http://schemas.microsoft.com/office/drawing/2014/main" id="{3BDAEA52-7217-4200-8CC0-0F409D79E7ED}"/>
                    </a:ext>
                  </a:extLst>
                </p:cNvPr>
                <p:cNvPicPr/>
                <p:nvPr/>
              </p:nvPicPr>
              <p:blipFill>
                <a:blip r:embed="rId148"/>
                <a:stretch>
                  <a:fillRect/>
                </a:stretch>
              </p:blipFill>
              <p:spPr>
                <a:xfrm>
                  <a:off x="9270678" y="1616183"/>
                  <a:ext cx="16308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6" name="Ink 105">
                  <a:extLst>
                    <a:ext uri="{FF2B5EF4-FFF2-40B4-BE49-F238E27FC236}">
                      <a16:creationId xmlns="" xmlns:a16="http://schemas.microsoft.com/office/drawing/2014/main" id="{D23D521C-2FFD-4C47-9EEC-9D3BFFC86685}"/>
                    </a:ext>
                  </a:extLst>
                </p14:cNvPr>
                <p14:cNvContentPartPr/>
                <p14:nvPr/>
              </p14:nvContentPartPr>
              <p14:xfrm>
                <a:off x="8322798" y="1756583"/>
                <a:ext cx="105480" cy="176760"/>
              </p14:xfrm>
            </p:contentPart>
          </mc:Choice>
          <mc:Fallback xmlns="">
            <p:pic>
              <p:nvPicPr>
                <p:cNvPr id="106" name="Ink 105">
                  <a:extLst>
                    <a:ext uri="{FF2B5EF4-FFF2-40B4-BE49-F238E27FC236}">
                      <a16:creationId xmlns:a16="http://schemas.microsoft.com/office/drawing/2014/main" id="{D23D521C-2FFD-4C47-9EEC-9D3BFFC86685}"/>
                    </a:ext>
                  </a:extLst>
                </p:cNvPr>
                <p:cNvPicPr/>
                <p:nvPr/>
              </p:nvPicPr>
              <p:blipFill>
                <a:blip r:embed="rId150"/>
                <a:stretch>
                  <a:fillRect/>
                </a:stretch>
              </p:blipFill>
              <p:spPr>
                <a:xfrm>
                  <a:off x="8313798" y="1747943"/>
                  <a:ext cx="1231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7" name="Ink 106">
                  <a:extLst>
                    <a:ext uri="{FF2B5EF4-FFF2-40B4-BE49-F238E27FC236}">
                      <a16:creationId xmlns="" xmlns:a16="http://schemas.microsoft.com/office/drawing/2014/main" id="{534CBF36-A32A-4CDF-A0E3-F1BF8C8A7F17}"/>
                    </a:ext>
                  </a:extLst>
                </p14:cNvPr>
                <p14:cNvContentPartPr/>
                <p14:nvPr/>
              </p14:nvContentPartPr>
              <p14:xfrm>
                <a:off x="8333238" y="1836863"/>
                <a:ext cx="91440" cy="6480"/>
              </p14:xfrm>
            </p:contentPart>
          </mc:Choice>
          <mc:Fallback xmlns="">
            <p:pic>
              <p:nvPicPr>
                <p:cNvPr id="107" name="Ink 106">
                  <a:extLst>
                    <a:ext uri="{FF2B5EF4-FFF2-40B4-BE49-F238E27FC236}">
                      <a16:creationId xmlns:a16="http://schemas.microsoft.com/office/drawing/2014/main" id="{534CBF36-A32A-4CDF-A0E3-F1BF8C8A7F17}"/>
                    </a:ext>
                  </a:extLst>
                </p:cNvPr>
                <p:cNvPicPr/>
                <p:nvPr/>
              </p:nvPicPr>
              <p:blipFill>
                <a:blip r:embed="rId152"/>
                <a:stretch>
                  <a:fillRect/>
                </a:stretch>
              </p:blipFill>
              <p:spPr>
                <a:xfrm>
                  <a:off x="8324598" y="1827863"/>
                  <a:ext cx="1090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8" name="Ink 107">
                  <a:extLst>
                    <a:ext uri="{FF2B5EF4-FFF2-40B4-BE49-F238E27FC236}">
                      <a16:creationId xmlns="" xmlns:a16="http://schemas.microsoft.com/office/drawing/2014/main" id="{93F67004-7B76-43BB-8AA0-9D484CEA0B09}"/>
                    </a:ext>
                  </a:extLst>
                </p14:cNvPr>
                <p14:cNvContentPartPr/>
                <p14:nvPr/>
              </p14:nvContentPartPr>
              <p14:xfrm>
                <a:off x="8474358" y="1765583"/>
                <a:ext cx="95400" cy="159120"/>
              </p14:xfrm>
            </p:contentPart>
          </mc:Choice>
          <mc:Fallback xmlns="">
            <p:pic>
              <p:nvPicPr>
                <p:cNvPr id="108" name="Ink 107">
                  <a:extLst>
                    <a:ext uri="{FF2B5EF4-FFF2-40B4-BE49-F238E27FC236}">
                      <a16:creationId xmlns:a16="http://schemas.microsoft.com/office/drawing/2014/main" id="{93F67004-7B76-43BB-8AA0-9D484CEA0B09}"/>
                    </a:ext>
                  </a:extLst>
                </p:cNvPr>
                <p:cNvPicPr/>
                <p:nvPr/>
              </p:nvPicPr>
              <p:blipFill>
                <a:blip r:embed="rId154"/>
                <a:stretch>
                  <a:fillRect/>
                </a:stretch>
              </p:blipFill>
              <p:spPr>
                <a:xfrm>
                  <a:off x="8465358" y="1756943"/>
                  <a:ext cx="113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9" name="Ink 108">
                  <a:extLst>
                    <a:ext uri="{FF2B5EF4-FFF2-40B4-BE49-F238E27FC236}">
                      <a16:creationId xmlns="" xmlns:a16="http://schemas.microsoft.com/office/drawing/2014/main" id="{04186F06-0E21-4657-9FB1-BDABD060233B}"/>
                    </a:ext>
                  </a:extLst>
                </p14:cNvPr>
                <p14:cNvContentPartPr/>
                <p14:nvPr/>
              </p14:nvContentPartPr>
              <p14:xfrm>
                <a:off x="8515758" y="1823183"/>
                <a:ext cx="76680" cy="1080"/>
              </p14:xfrm>
            </p:contentPart>
          </mc:Choice>
          <mc:Fallback xmlns="">
            <p:pic>
              <p:nvPicPr>
                <p:cNvPr id="109" name="Ink 108">
                  <a:extLst>
                    <a:ext uri="{FF2B5EF4-FFF2-40B4-BE49-F238E27FC236}">
                      <a16:creationId xmlns:a16="http://schemas.microsoft.com/office/drawing/2014/main" id="{04186F06-0E21-4657-9FB1-BDABD060233B}"/>
                    </a:ext>
                  </a:extLst>
                </p:cNvPr>
                <p:cNvPicPr/>
                <p:nvPr/>
              </p:nvPicPr>
              <p:blipFill>
                <a:blip r:embed="rId156"/>
                <a:stretch>
                  <a:fillRect/>
                </a:stretch>
              </p:blipFill>
              <p:spPr>
                <a:xfrm>
                  <a:off x="8507118" y="1814543"/>
                  <a:ext cx="943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45" name="Ink 144">
                  <a:extLst>
                    <a:ext uri="{FF2B5EF4-FFF2-40B4-BE49-F238E27FC236}">
                      <a16:creationId xmlns="" xmlns:a16="http://schemas.microsoft.com/office/drawing/2014/main" id="{A9EEFA09-A165-475B-AD42-DC69EC40E781}"/>
                    </a:ext>
                  </a:extLst>
                </p14:cNvPr>
                <p14:cNvContentPartPr/>
                <p14:nvPr/>
              </p14:nvContentPartPr>
              <p14:xfrm>
                <a:off x="5999718" y="1705103"/>
                <a:ext cx="135360" cy="221400"/>
              </p14:xfrm>
            </p:contentPart>
          </mc:Choice>
          <mc:Fallback xmlns="">
            <p:pic>
              <p:nvPicPr>
                <p:cNvPr id="145" name="Ink 144">
                  <a:extLst>
                    <a:ext uri="{FF2B5EF4-FFF2-40B4-BE49-F238E27FC236}">
                      <a16:creationId xmlns:a16="http://schemas.microsoft.com/office/drawing/2014/main" id="{A9EEFA09-A165-475B-AD42-DC69EC40E781}"/>
                    </a:ext>
                  </a:extLst>
                </p:cNvPr>
                <p:cNvPicPr/>
                <p:nvPr/>
              </p:nvPicPr>
              <p:blipFill>
                <a:blip r:embed="rId158"/>
                <a:stretch>
                  <a:fillRect/>
                </a:stretch>
              </p:blipFill>
              <p:spPr>
                <a:xfrm>
                  <a:off x="5991078" y="1696463"/>
                  <a:ext cx="1530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46" name="Ink 145">
                  <a:extLst>
                    <a:ext uri="{FF2B5EF4-FFF2-40B4-BE49-F238E27FC236}">
                      <a16:creationId xmlns="" xmlns:a16="http://schemas.microsoft.com/office/drawing/2014/main" id="{EA65C84A-D10E-447C-9CF4-52F4F95BB392}"/>
                    </a:ext>
                  </a:extLst>
                </p14:cNvPr>
                <p14:cNvContentPartPr/>
                <p14:nvPr/>
              </p14:nvContentPartPr>
              <p14:xfrm>
                <a:off x="5999358" y="1785023"/>
                <a:ext cx="151920" cy="14400"/>
              </p14:xfrm>
            </p:contentPart>
          </mc:Choice>
          <mc:Fallback xmlns="">
            <p:pic>
              <p:nvPicPr>
                <p:cNvPr id="146" name="Ink 145">
                  <a:extLst>
                    <a:ext uri="{FF2B5EF4-FFF2-40B4-BE49-F238E27FC236}">
                      <a16:creationId xmlns:a16="http://schemas.microsoft.com/office/drawing/2014/main" id="{EA65C84A-D10E-447C-9CF4-52F4F95BB392}"/>
                    </a:ext>
                  </a:extLst>
                </p:cNvPr>
                <p:cNvPicPr/>
                <p:nvPr/>
              </p:nvPicPr>
              <p:blipFill>
                <a:blip r:embed="rId160"/>
                <a:stretch>
                  <a:fillRect/>
                </a:stretch>
              </p:blipFill>
              <p:spPr>
                <a:xfrm>
                  <a:off x="5990718" y="1776023"/>
                  <a:ext cx="169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47" name="Ink 146">
                  <a:extLst>
                    <a:ext uri="{FF2B5EF4-FFF2-40B4-BE49-F238E27FC236}">
                      <a16:creationId xmlns="" xmlns:a16="http://schemas.microsoft.com/office/drawing/2014/main" id="{D95BFC40-CCFC-480E-8D50-5C73745FB2DD}"/>
                    </a:ext>
                  </a:extLst>
                </p14:cNvPr>
                <p14:cNvContentPartPr/>
                <p14:nvPr/>
              </p14:nvContentPartPr>
              <p14:xfrm>
                <a:off x="6141198" y="1731383"/>
                <a:ext cx="115920" cy="209520"/>
              </p14:xfrm>
            </p:contentPart>
          </mc:Choice>
          <mc:Fallback xmlns="">
            <p:pic>
              <p:nvPicPr>
                <p:cNvPr id="147" name="Ink 146">
                  <a:extLst>
                    <a:ext uri="{FF2B5EF4-FFF2-40B4-BE49-F238E27FC236}">
                      <a16:creationId xmlns:a16="http://schemas.microsoft.com/office/drawing/2014/main" id="{D95BFC40-CCFC-480E-8D50-5C73745FB2DD}"/>
                    </a:ext>
                  </a:extLst>
                </p:cNvPr>
                <p:cNvPicPr/>
                <p:nvPr/>
              </p:nvPicPr>
              <p:blipFill>
                <a:blip r:embed="rId162"/>
                <a:stretch>
                  <a:fillRect/>
                </a:stretch>
              </p:blipFill>
              <p:spPr>
                <a:xfrm>
                  <a:off x="6132558" y="1722383"/>
                  <a:ext cx="13356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48" name="Ink 147">
                  <a:extLst>
                    <a:ext uri="{FF2B5EF4-FFF2-40B4-BE49-F238E27FC236}">
                      <a16:creationId xmlns="" xmlns:a16="http://schemas.microsoft.com/office/drawing/2014/main" id="{3BF3CCE8-DD95-4A19-8430-5DAACBAA16B7}"/>
                    </a:ext>
                  </a:extLst>
                </p14:cNvPr>
                <p14:cNvContentPartPr/>
                <p14:nvPr/>
              </p14:nvContentPartPr>
              <p14:xfrm>
                <a:off x="6172518" y="1833623"/>
                <a:ext cx="98280" cy="9360"/>
              </p14:xfrm>
            </p:contentPart>
          </mc:Choice>
          <mc:Fallback xmlns="">
            <p:pic>
              <p:nvPicPr>
                <p:cNvPr id="148" name="Ink 147">
                  <a:extLst>
                    <a:ext uri="{FF2B5EF4-FFF2-40B4-BE49-F238E27FC236}">
                      <a16:creationId xmlns:a16="http://schemas.microsoft.com/office/drawing/2014/main" id="{3BF3CCE8-DD95-4A19-8430-5DAACBAA16B7}"/>
                    </a:ext>
                  </a:extLst>
                </p:cNvPr>
                <p:cNvPicPr/>
                <p:nvPr/>
              </p:nvPicPr>
              <p:blipFill>
                <a:blip r:embed="rId164"/>
                <a:stretch>
                  <a:fillRect/>
                </a:stretch>
              </p:blipFill>
              <p:spPr>
                <a:xfrm>
                  <a:off x="6163518" y="1824983"/>
                  <a:ext cx="1159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49" name="Ink 148">
                  <a:extLst>
                    <a:ext uri="{FF2B5EF4-FFF2-40B4-BE49-F238E27FC236}">
                      <a16:creationId xmlns="" xmlns:a16="http://schemas.microsoft.com/office/drawing/2014/main" id="{0FFC36B0-A4DE-44AF-95B3-2D8BBDE5BD39}"/>
                    </a:ext>
                  </a:extLst>
                </p14:cNvPr>
                <p14:cNvContentPartPr/>
                <p14:nvPr/>
              </p14:nvContentPartPr>
              <p14:xfrm>
                <a:off x="6345678" y="1816343"/>
                <a:ext cx="20520" cy="134640"/>
              </p14:xfrm>
            </p:contentPart>
          </mc:Choice>
          <mc:Fallback xmlns="">
            <p:pic>
              <p:nvPicPr>
                <p:cNvPr id="149" name="Ink 148">
                  <a:extLst>
                    <a:ext uri="{FF2B5EF4-FFF2-40B4-BE49-F238E27FC236}">
                      <a16:creationId xmlns:a16="http://schemas.microsoft.com/office/drawing/2014/main" id="{0FFC36B0-A4DE-44AF-95B3-2D8BBDE5BD39}"/>
                    </a:ext>
                  </a:extLst>
                </p:cNvPr>
                <p:cNvPicPr/>
                <p:nvPr/>
              </p:nvPicPr>
              <p:blipFill>
                <a:blip r:embed="rId166"/>
                <a:stretch>
                  <a:fillRect/>
                </a:stretch>
              </p:blipFill>
              <p:spPr>
                <a:xfrm>
                  <a:off x="6336678" y="1807703"/>
                  <a:ext cx="381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51" name="Ink 150">
                  <a:extLst>
                    <a:ext uri="{FF2B5EF4-FFF2-40B4-BE49-F238E27FC236}">
                      <a16:creationId xmlns="" xmlns:a16="http://schemas.microsoft.com/office/drawing/2014/main" id="{33136DA5-F951-49EA-A5E4-92961AACD487}"/>
                    </a:ext>
                  </a:extLst>
                </p14:cNvPr>
                <p14:cNvContentPartPr/>
                <p14:nvPr/>
              </p14:nvContentPartPr>
              <p14:xfrm>
                <a:off x="6016278" y="1998143"/>
                <a:ext cx="492480" cy="53640"/>
              </p14:xfrm>
            </p:contentPart>
          </mc:Choice>
          <mc:Fallback xmlns="">
            <p:pic>
              <p:nvPicPr>
                <p:cNvPr id="151" name="Ink 150">
                  <a:extLst>
                    <a:ext uri="{FF2B5EF4-FFF2-40B4-BE49-F238E27FC236}">
                      <a16:creationId xmlns:a16="http://schemas.microsoft.com/office/drawing/2014/main" id="{33136DA5-F951-49EA-A5E4-92961AACD487}"/>
                    </a:ext>
                  </a:extLst>
                </p:cNvPr>
                <p:cNvPicPr/>
                <p:nvPr/>
              </p:nvPicPr>
              <p:blipFill>
                <a:blip r:embed="rId168"/>
                <a:stretch>
                  <a:fillRect/>
                </a:stretch>
              </p:blipFill>
              <p:spPr>
                <a:xfrm>
                  <a:off x="6007638" y="1989503"/>
                  <a:ext cx="51012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52" name="Ink 151">
                  <a:extLst>
                    <a:ext uri="{FF2B5EF4-FFF2-40B4-BE49-F238E27FC236}">
                      <a16:creationId xmlns="" xmlns:a16="http://schemas.microsoft.com/office/drawing/2014/main" id="{DBDE6304-B48C-4983-8D6C-4F4A57DEDE5A}"/>
                    </a:ext>
                  </a:extLst>
                </p14:cNvPr>
                <p14:cNvContentPartPr/>
                <p14:nvPr/>
              </p14:nvContentPartPr>
              <p14:xfrm>
                <a:off x="6341718" y="1827503"/>
                <a:ext cx="90720" cy="114120"/>
              </p14:xfrm>
            </p:contentPart>
          </mc:Choice>
          <mc:Fallback xmlns="">
            <p:pic>
              <p:nvPicPr>
                <p:cNvPr id="152" name="Ink 151">
                  <a:extLst>
                    <a:ext uri="{FF2B5EF4-FFF2-40B4-BE49-F238E27FC236}">
                      <a16:creationId xmlns:a16="http://schemas.microsoft.com/office/drawing/2014/main" id="{DBDE6304-B48C-4983-8D6C-4F4A57DEDE5A}"/>
                    </a:ext>
                  </a:extLst>
                </p:cNvPr>
                <p:cNvPicPr/>
                <p:nvPr/>
              </p:nvPicPr>
              <p:blipFill>
                <a:blip r:embed="rId170"/>
                <a:stretch>
                  <a:fillRect/>
                </a:stretch>
              </p:blipFill>
              <p:spPr>
                <a:xfrm>
                  <a:off x="6333078" y="1818863"/>
                  <a:ext cx="1083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53" name="Ink 152">
                  <a:extLst>
                    <a:ext uri="{FF2B5EF4-FFF2-40B4-BE49-F238E27FC236}">
                      <a16:creationId xmlns="" xmlns:a16="http://schemas.microsoft.com/office/drawing/2014/main" id="{2656112B-C484-4B2A-B117-B0E5C7F37C6A}"/>
                    </a:ext>
                  </a:extLst>
                </p14:cNvPr>
                <p14:cNvContentPartPr/>
                <p14:nvPr/>
              </p14:nvContentPartPr>
              <p14:xfrm>
                <a:off x="5999358" y="2144663"/>
                <a:ext cx="138240" cy="218160"/>
              </p14:xfrm>
            </p:contentPart>
          </mc:Choice>
          <mc:Fallback xmlns="">
            <p:pic>
              <p:nvPicPr>
                <p:cNvPr id="153" name="Ink 152">
                  <a:extLst>
                    <a:ext uri="{FF2B5EF4-FFF2-40B4-BE49-F238E27FC236}">
                      <a16:creationId xmlns:a16="http://schemas.microsoft.com/office/drawing/2014/main" id="{2656112B-C484-4B2A-B117-B0E5C7F37C6A}"/>
                    </a:ext>
                  </a:extLst>
                </p:cNvPr>
                <p:cNvPicPr/>
                <p:nvPr/>
              </p:nvPicPr>
              <p:blipFill>
                <a:blip r:embed="rId172"/>
                <a:stretch>
                  <a:fillRect/>
                </a:stretch>
              </p:blipFill>
              <p:spPr>
                <a:xfrm>
                  <a:off x="5990718" y="2136023"/>
                  <a:ext cx="1558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54" name="Ink 153">
                  <a:extLst>
                    <a:ext uri="{FF2B5EF4-FFF2-40B4-BE49-F238E27FC236}">
                      <a16:creationId xmlns="" xmlns:a16="http://schemas.microsoft.com/office/drawing/2014/main" id="{5E1F649A-2A7A-4FC7-8122-898CE89ED88A}"/>
                    </a:ext>
                  </a:extLst>
                </p14:cNvPr>
                <p14:cNvContentPartPr/>
                <p14:nvPr/>
              </p14:nvContentPartPr>
              <p14:xfrm>
                <a:off x="5989998" y="2240063"/>
                <a:ext cx="146880" cy="27000"/>
              </p14:xfrm>
            </p:contentPart>
          </mc:Choice>
          <mc:Fallback xmlns="">
            <p:pic>
              <p:nvPicPr>
                <p:cNvPr id="154" name="Ink 153">
                  <a:extLst>
                    <a:ext uri="{FF2B5EF4-FFF2-40B4-BE49-F238E27FC236}">
                      <a16:creationId xmlns:a16="http://schemas.microsoft.com/office/drawing/2014/main" id="{5E1F649A-2A7A-4FC7-8122-898CE89ED88A}"/>
                    </a:ext>
                  </a:extLst>
                </p:cNvPr>
                <p:cNvPicPr/>
                <p:nvPr/>
              </p:nvPicPr>
              <p:blipFill>
                <a:blip r:embed="rId174"/>
                <a:stretch>
                  <a:fillRect/>
                </a:stretch>
              </p:blipFill>
              <p:spPr>
                <a:xfrm>
                  <a:off x="5980998" y="2231423"/>
                  <a:ext cx="1645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55" name="Ink 154">
                  <a:extLst>
                    <a:ext uri="{FF2B5EF4-FFF2-40B4-BE49-F238E27FC236}">
                      <a16:creationId xmlns="" xmlns:a16="http://schemas.microsoft.com/office/drawing/2014/main" id="{A3ED74FD-F564-47E5-8015-DD81F50F2F7B}"/>
                    </a:ext>
                  </a:extLst>
                </p14:cNvPr>
                <p14:cNvContentPartPr/>
                <p14:nvPr/>
              </p14:nvContentPartPr>
              <p14:xfrm>
                <a:off x="6146958" y="2219183"/>
                <a:ext cx="145080" cy="132120"/>
              </p14:xfrm>
            </p:contentPart>
          </mc:Choice>
          <mc:Fallback xmlns="">
            <p:pic>
              <p:nvPicPr>
                <p:cNvPr id="155" name="Ink 154">
                  <a:extLst>
                    <a:ext uri="{FF2B5EF4-FFF2-40B4-BE49-F238E27FC236}">
                      <a16:creationId xmlns:a16="http://schemas.microsoft.com/office/drawing/2014/main" id="{A3ED74FD-F564-47E5-8015-DD81F50F2F7B}"/>
                    </a:ext>
                  </a:extLst>
                </p:cNvPr>
                <p:cNvPicPr/>
                <p:nvPr/>
              </p:nvPicPr>
              <p:blipFill>
                <a:blip r:embed="rId176"/>
                <a:stretch>
                  <a:fillRect/>
                </a:stretch>
              </p:blipFill>
              <p:spPr>
                <a:xfrm>
                  <a:off x="6138318" y="2210183"/>
                  <a:ext cx="1627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56" name="Ink 155">
                  <a:extLst>
                    <a:ext uri="{FF2B5EF4-FFF2-40B4-BE49-F238E27FC236}">
                      <a16:creationId xmlns="" xmlns:a16="http://schemas.microsoft.com/office/drawing/2014/main" id="{A510024D-048C-4DB5-84E5-A9BB010CFD07}"/>
                    </a:ext>
                  </a:extLst>
                </p14:cNvPr>
                <p14:cNvContentPartPr/>
                <p14:nvPr/>
              </p14:nvContentPartPr>
              <p14:xfrm>
                <a:off x="6196278" y="2248343"/>
                <a:ext cx="121680" cy="27720"/>
              </p14:xfrm>
            </p:contentPart>
          </mc:Choice>
          <mc:Fallback xmlns="">
            <p:pic>
              <p:nvPicPr>
                <p:cNvPr id="156" name="Ink 155">
                  <a:extLst>
                    <a:ext uri="{FF2B5EF4-FFF2-40B4-BE49-F238E27FC236}">
                      <a16:creationId xmlns:a16="http://schemas.microsoft.com/office/drawing/2014/main" id="{A510024D-048C-4DB5-84E5-A9BB010CFD07}"/>
                    </a:ext>
                  </a:extLst>
                </p:cNvPr>
                <p:cNvPicPr/>
                <p:nvPr/>
              </p:nvPicPr>
              <p:blipFill>
                <a:blip r:embed="rId178"/>
                <a:stretch>
                  <a:fillRect/>
                </a:stretch>
              </p:blipFill>
              <p:spPr>
                <a:xfrm>
                  <a:off x="6187638" y="2239703"/>
                  <a:ext cx="1393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57" name="Ink 156">
                  <a:extLst>
                    <a:ext uri="{FF2B5EF4-FFF2-40B4-BE49-F238E27FC236}">
                      <a16:creationId xmlns="" xmlns:a16="http://schemas.microsoft.com/office/drawing/2014/main" id="{CF0096DE-A6F5-4952-9956-79AA2CB857EF}"/>
                    </a:ext>
                  </a:extLst>
                </p14:cNvPr>
                <p14:cNvContentPartPr/>
                <p14:nvPr/>
              </p14:nvContentPartPr>
              <p14:xfrm>
                <a:off x="6374478" y="2263463"/>
                <a:ext cx="14040" cy="185040"/>
              </p14:xfrm>
            </p:contentPart>
          </mc:Choice>
          <mc:Fallback xmlns="">
            <p:pic>
              <p:nvPicPr>
                <p:cNvPr id="157" name="Ink 156">
                  <a:extLst>
                    <a:ext uri="{FF2B5EF4-FFF2-40B4-BE49-F238E27FC236}">
                      <a16:creationId xmlns:a16="http://schemas.microsoft.com/office/drawing/2014/main" id="{CF0096DE-A6F5-4952-9956-79AA2CB857EF}"/>
                    </a:ext>
                  </a:extLst>
                </p:cNvPr>
                <p:cNvPicPr/>
                <p:nvPr/>
              </p:nvPicPr>
              <p:blipFill>
                <a:blip r:embed="rId180"/>
                <a:stretch>
                  <a:fillRect/>
                </a:stretch>
              </p:blipFill>
              <p:spPr>
                <a:xfrm>
                  <a:off x="6365478" y="2254463"/>
                  <a:ext cx="316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58" name="Ink 157">
                  <a:extLst>
                    <a:ext uri="{FF2B5EF4-FFF2-40B4-BE49-F238E27FC236}">
                      <a16:creationId xmlns="" xmlns:a16="http://schemas.microsoft.com/office/drawing/2014/main" id="{6FD20D2D-7761-4235-9FCD-E5904998DCB5}"/>
                    </a:ext>
                  </a:extLst>
                </p14:cNvPr>
                <p14:cNvContentPartPr/>
                <p14:nvPr/>
              </p14:nvContentPartPr>
              <p14:xfrm>
                <a:off x="6683358" y="1942703"/>
                <a:ext cx="97920" cy="10800"/>
              </p14:xfrm>
            </p:contentPart>
          </mc:Choice>
          <mc:Fallback xmlns="">
            <p:pic>
              <p:nvPicPr>
                <p:cNvPr id="158" name="Ink 157">
                  <a:extLst>
                    <a:ext uri="{FF2B5EF4-FFF2-40B4-BE49-F238E27FC236}">
                      <a16:creationId xmlns:a16="http://schemas.microsoft.com/office/drawing/2014/main" id="{6FD20D2D-7761-4235-9FCD-E5904998DCB5}"/>
                    </a:ext>
                  </a:extLst>
                </p:cNvPr>
                <p:cNvPicPr/>
                <p:nvPr/>
              </p:nvPicPr>
              <p:blipFill>
                <a:blip r:embed="rId182"/>
                <a:stretch>
                  <a:fillRect/>
                </a:stretch>
              </p:blipFill>
              <p:spPr>
                <a:xfrm>
                  <a:off x="6674718" y="1933703"/>
                  <a:ext cx="1155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59" name="Ink 158">
                  <a:extLst>
                    <a:ext uri="{FF2B5EF4-FFF2-40B4-BE49-F238E27FC236}">
                      <a16:creationId xmlns="" xmlns:a16="http://schemas.microsoft.com/office/drawing/2014/main" id="{CF872271-5A09-490A-A2EE-86842AF8BF76}"/>
                    </a:ext>
                  </a:extLst>
                </p14:cNvPr>
                <p14:cNvContentPartPr/>
                <p14:nvPr/>
              </p14:nvContentPartPr>
              <p14:xfrm>
                <a:off x="6647718" y="1992023"/>
                <a:ext cx="157680" cy="23400"/>
              </p14:xfrm>
            </p:contentPart>
          </mc:Choice>
          <mc:Fallback xmlns="">
            <p:pic>
              <p:nvPicPr>
                <p:cNvPr id="159" name="Ink 158">
                  <a:extLst>
                    <a:ext uri="{FF2B5EF4-FFF2-40B4-BE49-F238E27FC236}">
                      <a16:creationId xmlns:a16="http://schemas.microsoft.com/office/drawing/2014/main" id="{CF872271-5A09-490A-A2EE-86842AF8BF76}"/>
                    </a:ext>
                  </a:extLst>
                </p:cNvPr>
                <p:cNvPicPr/>
                <p:nvPr/>
              </p:nvPicPr>
              <p:blipFill>
                <a:blip r:embed="rId184"/>
                <a:stretch>
                  <a:fillRect/>
                </a:stretch>
              </p:blipFill>
              <p:spPr>
                <a:xfrm>
                  <a:off x="6639078" y="1983023"/>
                  <a:ext cx="1753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60" name="Ink 159">
                  <a:extLst>
                    <a:ext uri="{FF2B5EF4-FFF2-40B4-BE49-F238E27FC236}">
                      <a16:creationId xmlns="" xmlns:a16="http://schemas.microsoft.com/office/drawing/2014/main" id="{8CAD2080-F7A3-4762-9E88-8B7558BF290D}"/>
                    </a:ext>
                  </a:extLst>
                </p14:cNvPr>
                <p14:cNvContentPartPr/>
                <p14:nvPr/>
              </p14:nvContentPartPr>
              <p14:xfrm>
                <a:off x="6843198" y="1802663"/>
                <a:ext cx="137520" cy="172440"/>
              </p14:xfrm>
            </p:contentPart>
          </mc:Choice>
          <mc:Fallback xmlns="">
            <p:pic>
              <p:nvPicPr>
                <p:cNvPr id="160" name="Ink 159">
                  <a:extLst>
                    <a:ext uri="{FF2B5EF4-FFF2-40B4-BE49-F238E27FC236}">
                      <a16:creationId xmlns:a16="http://schemas.microsoft.com/office/drawing/2014/main" id="{8CAD2080-F7A3-4762-9E88-8B7558BF290D}"/>
                    </a:ext>
                  </a:extLst>
                </p:cNvPr>
                <p:cNvPicPr/>
                <p:nvPr/>
              </p:nvPicPr>
              <p:blipFill>
                <a:blip r:embed="rId186"/>
                <a:stretch>
                  <a:fillRect/>
                </a:stretch>
              </p:blipFill>
              <p:spPr>
                <a:xfrm>
                  <a:off x="6834198" y="1794023"/>
                  <a:ext cx="15516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61" name="Ink 160">
                  <a:extLst>
                    <a:ext uri="{FF2B5EF4-FFF2-40B4-BE49-F238E27FC236}">
                      <a16:creationId xmlns="" xmlns:a16="http://schemas.microsoft.com/office/drawing/2014/main" id="{3E3BC2D4-C68C-4CFB-9466-8225B724CBB1}"/>
                    </a:ext>
                  </a:extLst>
                </p14:cNvPr>
                <p14:cNvContentPartPr/>
                <p14:nvPr/>
              </p14:nvContentPartPr>
              <p14:xfrm>
                <a:off x="6839958" y="1847663"/>
                <a:ext cx="199800" cy="329760"/>
              </p14:xfrm>
            </p:contentPart>
          </mc:Choice>
          <mc:Fallback xmlns="">
            <p:pic>
              <p:nvPicPr>
                <p:cNvPr id="161" name="Ink 160">
                  <a:extLst>
                    <a:ext uri="{FF2B5EF4-FFF2-40B4-BE49-F238E27FC236}">
                      <a16:creationId xmlns:a16="http://schemas.microsoft.com/office/drawing/2014/main" id="{3E3BC2D4-C68C-4CFB-9466-8225B724CBB1}"/>
                    </a:ext>
                  </a:extLst>
                </p:cNvPr>
                <p:cNvPicPr/>
                <p:nvPr/>
              </p:nvPicPr>
              <p:blipFill>
                <a:blip r:embed="rId188"/>
                <a:stretch>
                  <a:fillRect/>
                </a:stretch>
              </p:blipFill>
              <p:spPr>
                <a:xfrm>
                  <a:off x="6830958" y="1838663"/>
                  <a:ext cx="21744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62" name="Ink 161">
                  <a:extLst>
                    <a:ext uri="{FF2B5EF4-FFF2-40B4-BE49-F238E27FC236}">
                      <a16:creationId xmlns="" xmlns:a16="http://schemas.microsoft.com/office/drawing/2014/main" id="{4277F1ED-49FD-4422-8791-413A84488A0A}"/>
                    </a:ext>
                  </a:extLst>
                </p14:cNvPr>
                <p14:cNvContentPartPr/>
                <p14:nvPr/>
              </p14:nvContentPartPr>
              <p14:xfrm>
                <a:off x="6955518" y="1997423"/>
                <a:ext cx="167040" cy="223200"/>
              </p14:xfrm>
            </p:contentPart>
          </mc:Choice>
          <mc:Fallback xmlns="">
            <p:pic>
              <p:nvPicPr>
                <p:cNvPr id="162" name="Ink 161">
                  <a:extLst>
                    <a:ext uri="{FF2B5EF4-FFF2-40B4-BE49-F238E27FC236}">
                      <a16:creationId xmlns:a16="http://schemas.microsoft.com/office/drawing/2014/main" id="{4277F1ED-49FD-4422-8791-413A84488A0A}"/>
                    </a:ext>
                  </a:extLst>
                </p:cNvPr>
                <p:cNvPicPr/>
                <p:nvPr/>
              </p:nvPicPr>
              <p:blipFill>
                <a:blip r:embed="rId190"/>
                <a:stretch>
                  <a:fillRect/>
                </a:stretch>
              </p:blipFill>
              <p:spPr>
                <a:xfrm>
                  <a:off x="6946518" y="1988423"/>
                  <a:ext cx="18468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63" name="Ink 162">
                  <a:extLst>
                    <a:ext uri="{FF2B5EF4-FFF2-40B4-BE49-F238E27FC236}">
                      <a16:creationId xmlns="" xmlns:a16="http://schemas.microsoft.com/office/drawing/2014/main" id="{EA97CA76-0CED-4572-8171-094047E08501}"/>
                    </a:ext>
                  </a:extLst>
                </p14:cNvPr>
                <p14:cNvContentPartPr/>
                <p14:nvPr/>
              </p14:nvContentPartPr>
              <p14:xfrm>
                <a:off x="7070358" y="2065823"/>
                <a:ext cx="60120" cy="111600"/>
              </p14:xfrm>
            </p:contentPart>
          </mc:Choice>
          <mc:Fallback xmlns="">
            <p:pic>
              <p:nvPicPr>
                <p:cNvPr id="163" name="Ink 162">
                  <a:extLst>
                    <a:ext uri="{FF2B5EF4-FFF2-40B4-BE49-F238E27FC236}">
                      <a16:creationId xmlns:a16="http://schemas.microsoft.com/office/drawing/2014/main" id="{EA97CA76-0CED-4572-8171-094047E08501}"/>
                    </a:ext>
                  </a:extLst>
                </p:cNvPr>
                <p:cNvPicPr/>
                <p:nvPr/>
              </p:nvPicPr>
              <p:blipFill>
                <a:blip r:embed="rId192"/>
                <a:stretch>
                  <a:fillRect/>
                </a:stretch>
              </p:blipFill>
              <p:spPr>
                <a:xfrm>
                  <a:off x="7061358" y="2056823"/>
                  <a:ext cx="777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64" name="Ink 163">
                  <a:extLst>
                    <a:ext uri="{FF2B5EF4-FFF2-40B4-BE49-F238E27FC236}">
                      <a16:creationId xmlns="" xmlns:a16="http://schemas.microsoft.com/office/drawing/2014/main" id="{B918FB6A-436B-466B-91D0-9272311F50E2}"/>
                    </a:ext>
                  </a:extLst>
                </p14:cNvPr>
                <p14:cNvContentPartPr/>
                <p14:nvPr/>
              </p14:nvContentPartPr>
              <p14:xfrm>
                <a:off x="7271598" y="1867823"/>
                <a:ext cx="60840" cy="128880"/>
              </p14:xfrm>
            </p:contentPart>
          </mc:Choice>
          <mc:Fallback xmlns="">
            <p:pic>
              <p:nvPicPr>
                <p:cNvPr id="164" name="Ink 163">
                  <a:extLst>
                    <a:ext uri="{FF2B5EF4-FFF2-40B4-BE49-F238E27FC236}">
                      <a16:creationId xmlns:a16="http://schemas.microsoft.com/office/drawing/2014/main" id="{B918FB6A-436B-466B-91D0-9272311F50E2}"/>
                    </a:ext>
                  </a:extLst>
                </p:cNvPr>
                <p:cNvPicPr/>
                <p:nvPr/>
              </p:nvPicPr>
              <p:blipFill>
                <a:blip r:embed="rId194"/>
                <a:stretch>
                  <a:fillRect/>
                </a:stretch>
              </p:blipFill>
              <p:spPr>
                <a:xfrm>
                  <a:off x="7262598" y="1858823"/>
                  <a:ext cx="784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65" name="Ink 164">
                  <a:extLst>
                    <a:ext uri="{FF2B5EF4-FFF2-40B4-BE49-F238E27FC236}">
                      <a16:creationId xmlns="" xmlns:a16="http://schemas.microsoft.com/office/drawing/2014/main" id="{55C6032B-6C31-4730-A726-FD7D6677169A}"/>
                    </a:ext>
                  </a:extLst>
                </p14:cNvPr>
                <p14:cNvContentPartPr/>
                <p14:nvPr/>
              </p14:nvContentPartPr>
              <p14:xfrm>
                <a:off x="7222278" y="1872863"/>
                <a:ext cx="88200" cy="126720"/>
              </p14:xfrm>
            </p:contentPart>
          </mc:Choice>
          <mc:Fallback xmlns="">
            <p:pic>
              <p:nvPicPr>
                <p:cNvPr id="165" name="Ink 164">
                  <a:extLst>
                    <a:ext uri="{FF2B5EF4-FFF2-40B4-BE49-F238E27FC236}">
                      <a16:creationId xmlns:a16="http://schemas.microsoft.com/office/drawing/2014/main" id="{55C6032B-6C31-4730-A726-FD7D6677169A}"/>
                    </a:ext>
                  </a:extLst>
                </p:cNvPr>
                <p:cNvPicPr/>
                <p:nvPr/>
              </p:nvPicPr>
              <p:blipFill>
                <a:blip r:embed="rId196"/>
                <a:stretch>
                  <a:fillRect/>
                </a:stretch>
              </p:blipFill>
              <p:spPr>
                <a:xfrm>
                  <a:off x="7213278" y="1863863"/>
                  <a:ext cx="1058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66" name="Ink 165">
                  <a:extLst>
                    <a:ext uri="{FF2B5EF4-FFF2-40B4-BE49-F238E27FC236}">
                      <a16:creationId xmlns="" xmlns:a16="http://schemas.microsoft.com/office/drawing/2014/main" id="{FE4B0510-01CF-4633-B6AD-0E76DCED0223}"/>
                    </a:ext>
                  </a:extLst>
                </p14:cNvPr>
                <p14:cNvContentPartPr/>
                <p14:nvPr/>
              </p14:nvContentPartPr>
              <p14:xfrm>
                <a:off x="7442958" y="1737863"/>
                <a:ext cx="12960" cy="198360"/>
              </p14:xfrm>
            </p:contentPart>
          </mc:Choice>
          <mc:Fallback xmlns="">
            <p:pic>
              <p:nvPicPr>
                <p:cNvPr id="166" name="Ink 165">
                  <a:extLst>
                    <a:ext uri="{FF2B5EF4-FFF2-40B4-BE49-F238E27FC236}">
                      <a16:creationId xmlns:a16="http://schemas.microsoft.com/office/drawing/2014/main" id="{FE4B0510-01CF-4633-B6AD-0E76DCED0223}"/>
                    </a:ext>
                  </a:extLst>
                </p:cNvPr>
                <p:cNvPicPr/>
                <p:nvPr/>
              </p:nvPicPr>
              <p:blipFill>
                <a:blip r:embed="rId198"/>
                <a:stretch>
                  <a:fillRect/>
                </a:stretch>
              </p:blipFill>
              <p:spPr>
                <a:xfrm>
                  <a:off x="7433958" y="1728863"/>
                  <a:ext cx="30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67" name="Ink 166">
                  <a:extLst>
                    <a:ext uri="{FF2B5EF4-FFF2-40B4-BE49-F238E27FC236}">
                      <a16:creationId xmlns="" xmlns:a16="http://schemas.microsoft.com/office/drawing/2014/main" id="{096647FC-86F0-4477-9DBF-FAD6A3227064}"/>
                    </a:ext>
                  </a:extLst>
                </p14:cNvPr>
                <p14:cNvContentPartPr/>
                <p14:nvPr/>
              </p14:nvContentPartPr>
              <p14:xfrm>
                <a:off x="7366278" y="2002823"/>
                <a:ext cx="186480" cy="28440"/>
              </p14:xfrm>
            </p:contentPart>
          </mc:Choice>
          <mc:Fallback xmlns="">
            <p:pic>
              <p:nvPicPr>
                <p:cNvPr id="167" name="Ink 166">
                  <a:extLst>
                    <a:ext uri="{FF2B5EF4-FFF2-40B4-BE49-F238E27FC236}">
                      <a16:creationId xmlns:a16="http://schemas.microsoft.com/office/drawing/2014/main" id="{096647FC-86F0-4477-9DBF-FAD6A3227064}"/>
                    </a:ext>
                  </a:extLst>
                </p:cNvPr>
                <p:cNvPicPr/>
                <p:nvPr/>
              </p:nvPicPr>
              <p:blipFill>
                <a:blip r:embed="rId200"/>
                <a:stretch>
                  <a:fillRect/>
                </a:stretch>
              </p:blipFill>
              <p:spPr>
                <a:xfrm>
                  <a:off x="7357278" y="1993823"/>
                  <a:ext cx="2041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68" name="Ink 167">
                  <a:extLst>
                    <a:ext uri="{FF2B5EF4-FFF2-40B4-BE49-F238E27FC236}">
                      <a16:creationId xmlns="" xmlns:a16="http://schemas.microsoft.com/office/drawing/2014/main" id="{A99A4E96-7BBF-4E64-B868-1E49F4ED47CD}"/>
                    </a:ext>
                  </a:extLst>
                </p14:cNvPr>
                <p14:cNvContentPartPr/>
                <p14:nvPr/>
              </p14:nvContentPartPr>
              <p14:xfrm>
                <a:off x="7374558" y="2070143"/>
                <a:ext cx="195840" cy="173160"/>
              </p14:xfrm>
            </p:contentPart>
          </mc:Choice>
          <mc:Fallback xmlns="">
            <p:pic>
              <p:nvPicPr>
                <p:cNvPr id="168" name="Ink 167">
                  <a:extLst>
                    <a:ext uri="{FF2B5EF4-FFF2-40B4-BE49-F238E27FC236}">
                      <a16:creationId xmlns:a16="http://schemas.microsoft.com/office/drawing/2014/main" id="{A99A4E96-7BBF-4E64-B868-1E49F4ED47CD}"/>
                    </a:ext>
                  </a:extLst>
                </p:cNvPr>
                <p:cNvPicPr/>
                <p:nvPr/>
              </p:nvPicPr>
              <p:blipFill>
                <a:blip r:embed="rId202"/>
                <a:stretch>
                  <a:fillRect/>
                </a:stretch>
              </p:blipFill>
              <p:spPr>
                <a:xfrm>
                  <a:off x="7365558" y="2061503"/>
                  <a:ext cx="2134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69" name="Ink 168">
                  <a:extLst>
                    <a:ext uri="{FF2B5EF4-FFF2-40B4-BE49-F238E27FC236}">
                      <a16:creationId xmlns="" xmlns:a16="http://schemas.microsoft.com/office/drawing/2014/main" id="{0649B798-B96F-4AFB-98B9-FD1A07AABA9D}"/>
                    </a:ext>
                  </a:extLst>
                </p14:cNvPr>
                <p14:cNvContentPartPr/>
                <p14:nvPr/>
              </p14:nvContentPartPr>
              <p14:xfrm>
                <a:off x="7474638" y="2146103"/>
                <a:ext cx="120600" cy="76680"/>
              </p14:xfrm>
            </p:contentPart>
          </mc:Choice>
          <mc:Fallback xmlns="">
            <p:pic>
              <p:nvPicPr>
                <p:cNvPr id="169" name="Ink 168">
                  <a:extLst>
                    <a:ext uri="{FF2B5EF4-FFF2-40B4-BE49-F238E27FC236}">
                      <a16:creationId xmlns:a16="http://schemas.microsoft.com/office/drawing/2014/main" id="{0649B798-B96F-4AFB-98B9-FD1A07AABA9D}"/>
                    </a:ext>
                  </a:extLst>
                </p:cNvPr>
                <p:cNvPicPr/>
                <p:nvPr/>
              </p:nvPicPr>
              <p:blipFill>
                <a:blip r:embed="rId204"/>
                <a:stretch>
                  <a:fillRect/>
                </a:stretch>
              </p:blipFill>
              <p:spPr>
                <a:xfrm>
                  <a:off x="7465638" y="2137103"/>
                  <a:ext cx="13824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70" name="Ink 169">
                  <a:extLst>
                    <a:ext uri="{FF2B5EF4-FFF2-40B4-BE49-F238E27FC236}">
                      <a16:creationId xmlns="" xmlns:a16="http://schemas.microsoft.com/office/drawing/2014/main" id="{FEDA0119-192A-4E93-B80C-2D95935E5B45}"/>
                    </a:ext>
                  </a:extLst>
                </p14:cNvPr>
                <p14:cNvContentPartPr/>
                <p14:nvPr/>
              </p14:nvContentPartPr>
              <p14:xfrm>
                <a:off x="7833198" y="2221703"/>
                <a:ext cx="53640" cy="3600"/>
              </p14:xfrm>
            </p:contentPart>
          </mc:Choice>
          <mc:Fallback xmlns="">
            <p:pic>
              <p:nvPicPr>
                <p:cNvPr id="170" name="Ink 169">
                  <a:extLst>
                    <a:ext uri="{FF2B5EF4-FFF2-40B4-BE49-F238E27FC236}">
                      <a16:creationId xmlns:a16="http://schemas.microsoft.com/office/drawing/2014/main" id="{FEDA0119-192A-4E93-B80C-2D95935E5B45}"/>
                    </a:ext>
                  </a:extLst>
                </p:cNvPr>
                <p:cNvPicPr/>
                <p:nvPr/>
              </p:nvPicPr>
              <p:blipFill>
                <a:blip r:embed="rId206"/>
                <a:stretch>
                  <a:fillRect/>
                </a:stretch>
              </p:blipFill>
              <p:spPr>
                <a:xfrm>
                  <a:off x="7824558" y="2213063"/>
                  <a:ext cx="712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71" name="Ink 170">
                  <a:extLst>
                    <a:ext uri="{FF2B5EF4-FFF2-40B4-BE49-F238E27FC236}">
                      <a16:creationId xmlns="" xmlns:a16="http://schemas.microsoft.com/office/drawing/2014/main" id="{0C394705-BF3F-45DE-9E96-D240E7E5B636}"/>
                    </a:ext>
                  </a:extLst>
                </p14:cNvPr>
                <p14:cNvContentPartPr/>
                <p14:nvPr/>
              </p14:nvContentPartPr>
              <p14:xfrm>
                <a:off x="7800438" y="2262383"/>
                <a:ext cx="90000" cy="1440"/>
              </p14:xfrm>
            </p:contentPart>
          </mc:Choice>
          <mc:Fallback xmlns="">
            <p:pic>
              <p:nvPicPr>
                <p:cNvPr id="171" name="Ink 170">
                  <a:extLst>
                    <a:ext uri="{FF2B5EF4-FFF2-40B4-BE49-F238E27FC236}">
                      <a16:creationId xmlns:a16="http://schemas.microsoft.com/office/drawing/2014/main" id="{0C394705-BF3F-45DE-9E96-D240E7E5B636}"/>
                    </a:ext>
                  </a:extLst>
                </p:cNvPr>
                <p:cNvPicPr/>
                <p:nvPr/>
              </p:nvPicPr>
              <p:blipFill>
                <a:blip r:embed="rId208"/>
                <a:stretch>
                  <a:fillRect/>
                </a:stretch>
              </p:blipFill>
              <p:spPr>
                <a:xfrm>
                  <a:off x="7791798" y="2253743"/>
                  <a:ext cx="1076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72" name="Ink 171">
                  <a:extLst>
                    <a:ext uri="{FF2B5EF4-FFF2-40B4-BE49-F238E27FC236}">
                      <a16:creationId xmlns="" xmlns:a16="http://schemas.microsoft.com/office/drawing/2014/main" id="{9FEA729D-0A50-4477-89A1-964E3A6EFBC3}"/>
                    </a:ext>
                  </a:extLst>
                </p14:cNvPr>
                <p14:cNvContentPartPr/>
                <p14:nvPr/>
              </p14:nvContentPartPr>
              <p14:xfrm>
                <a:off x="8070798" y="2107583"/>
                <a:ext cx="267480" cy="284040"/>
              </p14:xfrm>
            </p:contentPart>
          </mc:Choice>
          <mc:Fallback xmlns="">
            <p:pic>
              <p:nvPicPr>
                <p:cNvPr id="172" name="Ink 171">
                  <a:extLst>
                    <a:ext uri="{FF2B5EF4-FFF2-40B4-BE49-F238E27FC236}">
                      <a16:creationId xmlns:a16="http://schemas.microsoft.com/office/drawing/2014/main" id="{9FEA729D-0A50-4477-89A1-964E3A6EFBC3}"/>
                    </a:ext>
                  </a:extLst>
                </p:cNvPr>
                <p:cNvPicPr/>
                <p:nvPr/>
              </p:nvPicPr>
              <p:blipFill>
                <a:blip r:embed="rId210"/>
                <a:stretch>
                  <a:fillRect/>
                </a:stretch>
              </p:blipFill>
              <p:spPr>
                <a:xfrm>
                  <a:off x="8061798" y="2098943"/>
                  <a:ext cx="2851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73" name="Ink 172">
                  <a:extLst>
                    <a:ext uri="{FF2B5EF4-FFF2-40B4-BE49-F238E27FC236}">
                      <a16:creationId xmlns="" xmlns:a16="http://schemas.microsoft.com/office/drawing/2014/main" id="{4EEEB68F-5A57-417E-86DE-91975913AFB0}"/>
                    </a:ext>
                  </a:extLst>
                </p14:cNvPr>
                <p14:cNvContentPartPr/>
                <p14:nvPr/>
              </p14:nvContentPartPr>
              <p14:xfrm>
                <a:off x="8155398" y="2198663"/>
                <a:ext cx="109080" cy="74880"/>
              </p14:xfrm>
            </p:contentPart>
          </mc:Choice>
          <mc:Fallback xmlns="">
            <p:pic>
              <p:nvPicPr>
                <p:cNvPr id="173" name="Ink 172">
                  <a:extLst>
                    <a:ext uri="{FF2B5EF4-FFF2-40B4-BE49-F238E27FC236}">
                      <a16:creationId xmlns:a16="http://schemas.microsoft.com/office/drawing/2014/main" id="{4EEEB68F-5A57-417E-86DE-91975913AFB0}"/>
                    </a:ext>
                  </a:extLst>
                </p:cNvPr>
                <p:cNvPicPr/>
                <p:nvPr/>
              </p:nvPicPr>
              <p:blipFill>
                <a:blip r:embed="rId212"/>
                <a:stretch>
                  <a:fillRect/>
                </a:stretch>
              </p:blipFill>
              <p:spPr>
                <a:xfrm>
                  <a:off x="8146758" y="2189663"/>
                  <a:ext cx="12672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74" name="Ink 173">
                  <a:extLst>
                    <a:ext uri="{FF2B5EF4-FFF2-40B4-BE49-F238E27FC236}">
                      <a16:creationId xmlns="" xmlns:a16="http://schemas.microsoft.com/office/drawing/2014/main" id="{22BA5E98-32E8-4A28-9636-37691583A643}"/>
                    </a:ext>
                  </a:extLst>
                </p14:cNvPr>
                <p14:cNvContentPartPr/>
                <p14:nvPr/>
              </p14:nvContentPartPr>
              <p14:xfrm>
                <a:off x="8198598" y="2172743"/>
                <a:ext cx="184320" cy="307440"/>
              </p14:xfrm>
            </p:contentPart>
          </mc:Choice>
          <mc:Fallback xmlns="">
            <p:pic>
              <p:nvPicPr>
                <p:cNvPr id="174" name="Ink 173">
                  <a:extLst>
                    <a:ext uri="{FF2B5EF4-FFF2-40B4-BE49-F238E27FC236}">
                      <a16:creationId xmlns:a16="http://schemas.microsoft.com/office/drawing/2014/main" id="{22BA5E98-32E8-4A28-9636-37691583A643}"/>
                    </a:ext>
                  </a:extLst>
                </p:cNvPr>
                <p:cNvPicPr/>
                <p:nvPr/>
              </p:nvPicPr>
              <p:blipFill>
                <a:blip r:embed="rId214"/>
                <a:stretch>
                  <a:fillRect/>
                </a:stretch>
              </p:blipFill>
              <p:spPr>
                <a:xfrm>
                  <a:off x="8189598" y="2163743"/>
                  <a:ext cx="20196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75" name="Ink 174">
                  <a:extLst>
                    <a:ext uri="{FF2B5EF4-FFF2-40B4-BE49-F238E27FC236}">
                      <a16:creationId xmlns="" xmlns:a16="http://schemas.microsoft.com/office/drawing/2014/main" id="{BA138830-15D1-48C6-889B-3F7E2C0D628D}"/>
                    </a:ext>
                  </a:extLst>
                </p14:cNvPr>
                <p14:cNvContentPartPr/>
                <p14:nvPr/>
              </p14:nvContentPartPr>
              <p14:xfrm>
                <a:off x="8341158" y="2346623"/>
                <a:ext cx="110520" cy="155160"/>
              </p14:xfrm>
            </p:contentPart>
          </mc:Choice>
          <mc:Fallback xmlns="">
            <p:pic>
              <p:nvPicPr>
                <p:cNvPr id="175" name="Ink 174">
                  <a:extLst>
                    <a:ext uri="{FF2B5EF4-FFF2-40B4-BE49-F238E27FC236}">
                      <a16:creationId xmlns:a16="http://schemas.microsoft.com/office/drawing/2014/main" id="{BA138830-15D1-48C6-889B-3F7E2C0D628D}"/>
                    </a:ext>
                  </a:extLst>
                </p:cNvPr>
                <p:cNvPicPr/>
                <p:nvPr/>
              </p:nvPicPr>
              <p:blipFill>
                <a:blip r:embed="rId216"/>
                <a:stretch>
                  <a:fillRect/>
                </a:stretch>
              </p:blipFill>
              <p:spPr>
                <a:xfrm>
                  <a:off x="8332158" y="2337983"/>
                  <a:ext cx="1281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76" name="Ink 175">
                  <a:extLst>
                    <a:ext uri="{FF2B5EF4-FFF2-40B4-BE49-F238E27FC236}">
                      <a16:creationId xmlns="" xmlns:a16="http://schemas.microsoft.com/office/drawing/2014/main" id="{07B4A929-66AC-413E-9072-94F22AB36C3F}"/>
                    </a:ext>
                  </a:extLst>
                </p14:cNvPr>
                <p14:cNvContentPartPr/>
                <p14:nvPr/>
              </p14:nvContentPartPr>
              <p14:xfrm>
                <a:off x="8545638" y="2263463"/>
                <a:ext cx="58680" cy="360"/>
              </p14:xfrm>
            </p:contentPart>
          </mc:Choice>
          <mc:Fallback xmlns="">
            <p:pic>
              <p:nvPicPr>
                <p:cNvPr id="176" name="Ink 175">
                  <a:extLst>
                    <a:ext uri="{FF2B5EF4-FFF2-40B4-BE49-F238E27FC236}">
                      <a16:creationId xmlns:a16="http://schemas.microsoft.com/office/drawing/2014/main" id="{07B4A929-66AC-413E-9072-94F22AB36C3F}"/>
                    </a:ext>
                  </a:extLst>
                </p:cNvPr>
                <p:cNvPicPr/>
                <p:nvPr/>
              </p:nvPicPr>
              <p:blipFill>
                <a:blip r:embed="rId218"/>
                <a:stretch>
                  <a:fillRect/>
                </a:stretch>
              </p:blipFill>
              <p:spPr>
                <a:xfrm>
                  <a:off x="8536638" y="2254463"/>
                  <a:ext cx="76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77" name="Ink 176">
                  <a:extLst>
                    <a:ext uri="{FF2B5EF4-FFF2-40B4-BE49-F238E27FC236}">
                      <a16:creationId xmlns="" xmlns:a16="http://schemas.microsoft.com/office/drawing/2014/main" id="{353A7F98-B908-48C8-B189-D5EEA8D78900}"/>
                    </a:ext>
                  </a:extLst>
                </p14:cNvPr>
                <p14:cNvContentPartPr/>
                <p14:nvPr/>
              </p14:nvContentPartPr>
              <p14:xfrm>
                <a:off x="8533038" y="2313863"/>
                <a:ext cx="73800" cy="1440"/>
              </p14:xfrm>
            </p:contentPart>
          </mc:Choice>
          <mc:Fallback xmlns="">
            <p:pic>
              <p:nvPicPr>
                <p:cNvPr id="177" name="Ink 176">
                  <a:extLst>
                    <a:ext uri="{FF2B5EF4-FFF2-40B4-BE49-F238E27FC236}">
                      <a16:creationId xmlns:a16="http://schemas.microsoft.com/office/drawing/2014/main" id="{353A7F98-B908-48C8-B189-D5EEA8D78900}"/>
                    </a:ext>
                  </a:extLst>
                </p:cNvPr>
                <p:cNvPicPr/>
                <p:nvPr/>
              </p:nvPicPr>
              <p:blipFill>
                <a:blip r:embed="rId220"/>
                <a:stretch>
                  <a:fillRect/>
                </a:stretch>
              </p:blipFill>
              <p:spPr>
                <a:xfrm>
                  <a:off x="8524038" y="2304863"/>
                  <a:ext cx="91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78" name="Ink 177">
                  <a:extLst>
                    <a:ext uri="{FF2B5EF4-FFF2-40B4-BE49-F238E27FC236}">
                      <a16:creationId xmlns="" xmlns:a16="http://schemas.microsoft.com/office/drawing/2014/main" id="{1E19D3F3-F3B2-4E0D-B5CC-72AFC2F75A2C}"/>
                    </a:ext>
                  </a:extLst>
                </p14:cNvPr>
                <p14:cNvContentPartPr/>
                <p14:nvPr/>
              </p14:nvContentPartPr>
              <p14:xfrm>
                <a:off x="8723478" y="2201543"/>
                <a:ext cx="104040" cy="123120"/>
              </p14:xfrm>
            </p:contentPart>
          </mc:Choice>
          <mc:Fallback xmlns="">
            <p:pic>
              <p:nvPicPr>
                <p:cNvPr id="178" name="Ink 177">
                  <a:extLst>
                    <a:ext uri="{FF2B5EF4-FFF2-40B4-BE49-F238E27FC236}">
                      <a16:creationId xmlns:a16="http://schemas.microsoft.com/office/drawing/2014/main" id="{1E19D3F3-F3B2-4E0D-B5CC-72AFC2F75A2C}"/>
                    </a:ext>
                  </a:extLst>
                </p:cNvPr>
                <p:cNvPicPr/>
                <p:nvPr/>
              </p:nvPicPr>
              <p:blipFill>
                <a:blip r:embed="rId222"/>
                <a:stretch>
                  <a:fillRect/>
                </a:stretch>
              </p:blipFill>
              <p:spPr>
                <a:xfrm>
                  <a:off x="8714478" y="2192903"/>
                  <a:ext cx="1216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79" name="Ink 178">
                  <a:extLst>
                    <a:ext uri="{FF2B5EF4-FFF2-40B4-BE49-F238E27FC236}">
                      <a16:creationId xmlns="" xmlns:a16="http://schemas.microsoft.com/office/drawing/2014/main" id="{01183460-5008-4190-B297-291EB5831D10}"/>
                    </a:ext>
                  </a:extLst>
                </p14:cNvPr>
                <p14:cNvContentPartPr/>
                <p14:nvPr/>
              </p14:nvContentPartPr>
              <p14:xfrm>
                <a:off x="8857758" y="2287223"/>
                <a:ext cx="10800" cy="37080"/>
              </p14:xfrm>
            </p:contentPart>
          </mc:Choice>
          <mc:Fallback xmlns="">
            <p:pic>
              <p:nvPicPr>
                <p:cNvPr id="179" name="Ink 178">
                  <a:extLst>
                    <a:ext uri="{FF2B5EF4-FFF2-40B4-BE49-F238E27FC236}">
                      <a16:creationId xmlns:a16="http://schemas.microsoft.com/office/drawing/2014/main" id="{01183460-5008-4190-B297-291EB5831D10}"/>
                    </a:ext>
                  </a:extLst>
                </p:cNvPr>
                <p:cNvPicPr/>
                <p:nvPr/>
              </p:nvPicPr>
              <p:blipFill>
                <a:blip r:embed="rId224"/>
                <a:stretch>
                  <a:fillRect/>
                </a:stretch>
              </p:blipFill>
              <p:spPr>
                <a:xfrm>
                  <a:off x="8848758" y="2278583"/>
                  <a:ext cx="284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80" name="Ink 179">
                  <a:extLst>
                    <a:ext uri="{FF2B5EF4-FFF2-40B4-BE49-F238E27FC236}">
                      <a16:creationId xmlns="" xmlns:a16="http://schemas.microsoft.com/office/drawing/2014/main" id="{CB23FC49-D7EB-49A1-8CC4-FD858273CD88}"/>
                    </a:ext>
                  </a:extLst>
                </p14:cNvPr>
                <p14:cNvContentPartPr/>
                <p14:nvPr/>
              </p14:nvContentPartPr>
              <p14:xfrm>
                <a:off x="8512158" y="2182823"/>
                <a:ext cx="188280" cy="36000"/>
              </p14:xfrm>
            </p:contentPart>
          </mc:Choice>
          <mc:Fallback xmlns="">
            <p:pic>
              <p:nvPicPr>
                <p:cNvPr id="180" name="Ink 179">
                  <a:extLst>
                    <a:ext uri="{FF2B5EF4-FFF2-40B4-BE49-F238E27FC236}">
                      <a16:creationId xmlns:a16="http://schemas.microsoft.com/office/drawing/2014/main" id="{CB23FC49-D7EB-49A1-8CC4-FD858273CD88}"/>
                    </a:ext>
                  </a:extLst>
                </p:cNvPr>
                <p:cNvPicPr/>
                <p:nvPr/>
              </p:nvPicPr>
              <p:blipFill>
                <a:blip r:embed="rId226"/>
                <a:stretch>
                  <a:fillRect/>
                </a:stretch>
              </p:blipFill>
              <p:spPr>
                <a:xfrm>
                  <a:off x="8503518" y="2173823"/>
                  <a:ext cx="2059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81" name="Ink 180">
                  <a:extLst>
                    <a:ext uri="{FF2B5EF4-FFF2-40B4-BE49-F238E27FC236}">
                      <a16:creationId xmlns="" xmlns:a16="http://schemas.microsoft.com/office/drawing/2014/main" id="{1C724BA5-561D-4265-8036-5CD44D5EDA19}"/>
                    </a:ext>
                  </a:extLst>
                </p14:cNvPr>
                <p14:cNvContentPartPr/>
                <p14:nvPr/>
              </p14:nvContentPartPr>
              <p14:xfrm>
                <a:off x="8908158" y="2182823"/>
                <a:ext cx="122760" cy="120960"/>
              </p14:xfrm>
            </p:contentPart>
          </mc:Choice>
          <mc:Fallback xmlns="">
            <p:pic>
              <p:nvPicPr>
                <p:cNvPr id="181" name="Ink 180">
                  <a:extLst>
                    <a:ext uri="{FF2B5EF4-FFF2-40B4-BE49-F238E27FC236}">
                      <a16:creationId xmlns:a16="http://schemas.microsoft.com/office/drawing/2014/main" id="{1C724BA5-561D-4265-8036-5CD44D5EDA19}"/>
                    </a:ext>
                  </a:extLst>
                </p:cNvPr>
                <p:cNvPicPr/>
                <p:nvPr/>
              </p:nvPicPr>
              <p:blipFill>
                <a:blip r:embed="rId228"/>
                <a:stretch>
                  <a:fillRect/>
                </a:stretch>
              </p:blipFill>
              <p:spPr>
                <a:xfrm>
                  <a:off x="8899158" y="2173823"/>
                  <a:ext cx="1404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82" name="Ink 181">
                  <a:extLst>
                    <a:ext uri="{FF2B5EF4-FFF2-40B4-BE49-F238E27FC236}">
                      <a16:creationId xmlns="" xmlns:a16="http://schemas.microsoft.com/office/drawing/2014/main" id="{4558FD89-CCC7-4B3F-B29D-8A6D08CEF770}"/>
                    </a:ext>
                  </a:extLst>
                </p14:cNvPr>
                <p14:cNvContentPartPr/>
                <p14:nvPr/>
              </p14:nvContentPartPr>
              <p14:xfrm>
                <a:off x="9062598" y="2158703"/>
                <a:ext cx="31680" cy="155880"/>
              </p14:xfrm>
            </p:contentPart>
          </mc:Choice>
          <mc:Fallback xmlns="">
            <p:pic>
              <p:nvPicPr>
                <p:cNvPr id="182" name="Ink 181">
                  <a:extLst>
                    <a:ext uri="{FF2B5EF4-FFF2-40B4-BE49-F238E27FC236}">
                      <a16:creationId xmlns:a16="http://schemas.microsoft.com/office/drawing/2014/main" id="{4558FD89-CCC7-4B3F-B29D-8A6D08CEF770}"/>
                    </a:ext>
                  </a:extLst>
                </p:cNvPr>
                <p:cNvPicPr/>
                <p:nvPr/>
              </p:nvPicPr>
              <p:blipFill>
                <a:blip r:embed="rId230"/>
                <a:stretch>
                  <a:fillRect/>
                </a:stretch>
              </p:blipFill>
              <p:spPr>
                <a:xfrm>
                  <a:off x="9053598" y="2150063"/>
                  <a:ext cx="493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83" name="Ink 182">
                  <a:extLst>
                    <a:ext uri="{FF2B5EF4-FFF2-40B4-BE49-F238E27FC236}">
                      <a16:creationId xmlns="" xmlns:a16="http://schemas.microsoft.com/office/drawing/2014/main" id="{A3D6C28F-704A-4680-B857-07FF8A16431B}"/>
                    </a:ext>
                  </a:extLst>
                </p14:cNvPr>
                <p14:cNvContentPartPr/>
                <p14:nvPr/>
              </p14:nvContentPartPr>
              <p14:xfrm>
                <a:off x="9130278" y="2163023"/>
                <a:ext cx="96120" cy="192960"/>
              </p14:xfrm>
            </p:contentPart>
          </mc:Choice>
          <mc:Fallback xmlns="">
            <p:pic>
              <p:nvPicPr>
                <p:cNvPr id="183" name="Ink 182">
                  <a:extLst>
                    <a:ext uri="{FF2B5EF4-FFF2-40B4-BE49-F238E27FC236}">
                      <a16:creationId xmlns:a16="http://schemas.microsoft.com/office/drawing/2014/main" id="{A3D6C28F-704A-4680-B857-07FF8A16431B}"/>
                    </a:ext>
                  </a:extLst>
                </p:cNvPr>
                <p:cNvPicPr/>
                <p:nvPr/>
              </p:nvPicPr>
              <p:blipFill>
                <a:blip r:embed="rId232"/>
                <a:stretch>
                  <a:fillRect/>
                </a:stretch>
              </p:blipFill>
              <p:spPr>
                <a:xfrm>
                  <a:off x="9121638" y="2154383"/>
                  <a:ext cx="1137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84" name="Ink 183">
                  <a:extLst>
                    <a:ext uri="{FF2B5EF4-FFF2-40B4-BE49-F238E27FC236}">
                      <a16:creationId xmlns="" xmlns:a16="http://schemas.microsoft.com/office/drawing/2014/main" id="{DF6091D8-8AFA-4B6E-A5B9-5EA9962E111B}"/>
                    </a:ext>
                  </a:extLst>
                </p14:cNvPr>
                <p14:cNvContentPartPr/>
                <p14:nvPr/>
              </p14:nvContentPartPr>
              <p14:xfrm>
                <a:off x="9323598" y="2221703"/>
                <a:ext cx="132480" cy="85680"/>
              </p14:xfrm>
            </p:contentPart>
          </mc:Choice>
          <mc:Fallback xmlns="">
            <p:pic>
              <p:nvPicPr>
                <p:cNvPr id="184" name="Ink 183">
                  <a:extLst>
                    <a:ext uri="{FF2B5EF4-FFF2-40B4-BE49-F238E27FC236}">
                      <a16:creationId xmlns:a16="http://schemas.microsoft.com/office/drawing/2014/main" id="{DF6091D8-8AFA-4B6E-A5B9-5EA9962E111B}"/>
                    </a:ext>
                  </a:extLst>
                </p:cNvPr>
                <p:cNvPicPr/>
                <p:nvPr/>
              </p:nvPicPr>
              <p:blipFill>
                <a:blip r:embed="rId234"/>
                <a:stretch>
                  <a:fillRect/>
                </a:stretch>
              </p:blipFill>
              <p:spPr>
                <a:xfrm>
                  <a:off x="9314958" y="2212703"/>
                  <a:ext cx="15012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85" name="Ink 184">
                  <a:extLst>
                    <a:ext uri="{FF2B5EF4-FFF2-40B4-BE49-F238E27FC236}">
                      <a16:creationId xmlns="" xmlns:a16="http://schemas.microsoft.com/office/drawing/2014/main" id="{0037FC23-2538-45AB-B7E7-F9E83C257D2D}"/>
                    </a:ext>
                  </a:extLst>
                </p14:cNvPr>
                <p14:cNvContentPartPr/>
                <p14:nvPr/>
              </p14:nvContentPartPr>
              <p14:xfrm>
                <a:off x="9499638" y="2232863"/>
                <a:ext cx="95040" cy="75240"/>
              </p14:xfrm>
            </p:contentPart>
          </mc:Choice>
          <mc:Fallback xmlns="">
            <p:pic>
              <p:nvPicPr>
                <p:cNvPr id="185" name="Ink 184">
                  <a:extLst>
                    <a:ext uri="{FF2B5EF4-FFF2-40B4-BE49-F238E27FC236}">
                      <a16:creationId xmlns:a16="http://schemas.microsoft.com/office/drawing/2014/main" id="{0037FC23-2538-45AB-B7E7-F9E83C257D2D}"/>
                    </a:ext>
                  </a:extLst>
                </p:cNvPr>
                <p:cNvPicPr/>
                <p:nvPr/>
              </p:nvPicPr>
              <p:blipFill>
                <a:blip r:embed="rId236"/>
                <a:stretch>
                  <a:fillRect/>
                </a:stretch>
              </p:blipFill>
              <p:spPr>
                <a:xfrm>
                  <a:off x="9490638" y="2223863"/>
                  <a:ext cx="1126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86" name="Ink 185">
                  <a:extLst>
                    <a:ext uri="{FF2B5EF4-FFF2-40B4-BE49-F238E27FC236}">
                      <a16:creationId xmlns="" xmlns:a16="http://schemas.microsoft.com/office/drawing/2014/main" id="{81EFC65F-1227-4CBC-9F53-83F79BD1ED54}"/>
                    </a:ext>
                  </a:extLst>
                </p14:cNvPr>
                <p14:cNvContentPartPr/>
                <p14:nvPr/>
              </p14:nvContentPartPr>
              <p14:xfrm>
                <a:off x="8896278" y="2354543"/>
                <a:ext cx="550800" cy="54000"/>
              </p14:xfrm>
            </p:contentPart>
          </mc:Choice>
          <mc:Fallback xmlns="">
            <p:pic>
              <p:nvPicPr>
                <p:cNvPr id="186" name="Ink 185">
                  <a:extLst>
                    <a:ext uri="{FF2B5EF4-FFF2-40B4-BE49-F238E27FC236}">
                      <a16:creationId xmlns:a16="http://schemas.microsoft.com/office/drawing/2014/main" id="{81EFC65F-1227-4CBC-9F53-83F79BD1ED54}"/>
                    </a:ext>
                  </a:extLst>
                </p:cNvPr>
                <p:cNvPicPr/>
                <p:nvPr/>
              </p:nvPicPr>
              <p:blipFill>
                <a:blip r:embed="rId238"/>
                <a:stretch>
                  <a:fillRect/>
                </a:stretch>
              </p:blipFill>
              <p:spPr>
                <a:xfrm>
                  <a:off x="8887638" y="2345903"/>
                  <a:ext cx="56844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87" name="Ink 186">
                  <a:extLst>
                    <a:ext uri="{FF2B5EF4-FFF2-40B4-BE49-F238E27FC236}">
                      <a16:creationId xmlns="" xmlns:a16="http://schemas.microsoft.com/office/drawing/2014/main" id="{8940D9DB-628C-42D4-B9CB-18C94052FD0B}"/>
                    </a:ext>
                  </a:extLst>
                </p14:cNvPr>
                <p14:cNvContentPartPr/>
                <p14:nvPr/>
              </p14:nvContentPartPr>
              <p14:xfrm>
                <a:off x="8817078" y="2464703"/>
                <a:ext cx="652680" cy="36000"/>
              </p14:xfrm>
            </p:contentPart>
          </mc:Choice>
          <mc:Fallback xmlns="">
            <p:pic>
              <p:nvPicPr>
                <p:cNvPr id="187" name="Ink 186">
                  <a:extLst>
                    <a:ext uri="{FF2B5EF4-FFF2-40B4-BE49-F238E27FC236}">
                      <a16:creationId xmlns:a16="http://schemas.microsoft.com/office/drawing/2014/main" id="{8940D9DB-628C-42D4-B9CB-18C94052FD0B}"/>
                    </a:ext>
                  </a:extLst>
                </p:cNvPr>
                <p:cNvPicPr/>
                <p:nvPr/>
              </p:nvPicPr>
              <p:blipFill>
                <a:blip r:embed="rId240"/>
                <a:stretch>
                  <a:fillRect/>
                </a:stretch>
              </p:blipFill>
              <p:spPr>
                <a:xfrm>
                  <a:off x="8808438" y="2455703"/>
                  <a:ext cx="670320" cy="53640"/>
                </a:xfrm>
                <a:prstGeom prst="rect">
                  <a:avLst/>
                </a:prstGeom>
              </p:spPr>
            </p:pic>
          </mc:Fallback>
        </mc:AlternateContent>
      </p:grpSp>
      <p:grpSp>
        <p:nvGrpSpPr>
          <p:cNvPr id="230" name="Group 229">
            <a:extLst>
              <a:ext uri="{FF2B5EF4-FFF2-40B4-BE49-F238E27FC236}">
                <a16:creationId xmlns="" xmlns:a16="http://schemas.microsoft.com/office/drawing/2014/main" id="{3CB9C041-F7E4-41AB-88CC-A15EBFFA24CF}"/>
              </a:ext>
            </a:extLst>
          </p:cNvPr>
          <p:cNvGrpSpPr/>
          <p:nvPr/>
        </p:nvGrpSpPr>
        <p:grpSpPr>
          <a:xfrm>
            <a:off x="69798" y="2645783"/>
            <a:ext cx="3452760" cy="2223720"/>
            <a:chOff x="69798" y="2645783"/>
            <a:chExt cx="3452760" cy="2223720"/>
          </a:xfrm>
        </p:grpSpPr>
        <mc:AlternateContent xmlns:mc="http://schemas.openxmlformats.org/markup-compatibility/2006" xmlns:p14="http://schemas.microsoft.com/office/powerpoint/2010/main">
          <mc:Choice Requires="p14">
            <p:contentPart p14:bwMode="auto" r:id="rId241">
              <p14:nvContentPartPr>
                <p14:cNvPr id="32" name="Ink 31">
                  <a:extLst>
                    <a:ext uri="{FF2B5EF4-FFF2-40B4-BE49-F238E27FC236}">
                      <a16:creationId xmlns="" xmlns:a16="http://schemas.microsoft.com/office/drawing/2014/main" id="{D3CB24E2-0C32-4C27-B017-F0244F7D9601}"/>
                    </a:ext>
                  </a:extLst>
                </p14:cNvPr>
                <p14:cNvContentPartPr/>
                <p14:nvPr/>
              </p14:nvContentPartPr>
              <p14:xfrm>
                <a:off x="1842438" y="3358943"/>
                <a:ext cx="770400" cy="433440"/>
              </p14:xfrm>
            </p:contentPart>
          </mc:Choice>
          <mc:Fallback xmlns="">
            <p:pic>
              <p:nvPicPr>
                <p:cNvPr id="32" name="Ink 31">
                  <a:extLst>
                    <a:ext uri="{FF2B5EF4-FFF2-40B4-BE49-F238E27FC236}">
                      <a16:creationId xmlns:a16="http://schemas.microsoft.com/office/drawing/2014/main" id="{D3CB24E2-0C32-4C27-B017-F0244F7D9601}"/>
                    </a:ext>
                  </a:extLst>
                </p:cNvPr>
                <p:cNvPicPr/>
                <p:nvPr/>
              </p:nvPicPr>
              <p:blipFill>
                <a:blip r:embed="rId242"/>
                <a:stretch>
                  <a:fillRect/>
                </a:stretch>
              </p:blipFill>
              <p:spPr>
                <a:xfrm>
                  <a:off x="1833798" y="3350303"/>
                  <a:ext cx="78804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33" name="Ink 32">
                  <a:extLst>
                    <a:ext uri="{FF2B5EF4-FFF2-40B4-BE49-F238E27FC236}">
                      <a16:creationId xmlns="" xmlns:a16="http://schemas.microsoft.com/office/drawing/2014/main" id="{83707B2B-09A3-47F5-B400-D0E7D1819F17}"/>
                    </a:ext>
                  </a:extLst>
                </p14:cNvPr>
                <p14:cNvContentPartPr/>
                <p14:nvPr/>
              </p14:nvContentPartPr>
              <p14:xfrm>
                <a:off x="1843518" y="3046823"/>
                <a:ext cx="865080" cy="302400"/>
              </p14:xfrm>
            </p:contentPart>
          </mc:Choice>
          <mc:Fallback xmlns="">
            <p:pic>
              <p:nvPicPr>
                <p:cNvPr id="33" name="Ink 32">
                  <a:extLst>
                    <a:ext uri="{FF2B5EF4-FFF2-40B4-BE49-F238E27FC236}">
                      <a16:creationId xmlns:a16="http://schemas.microsoft.com/office/drawing/2014/main" id="{83707B2B-09A3-47F5-B400-D0E7D1819F17}"/>
                    </a:ext>
                  </a:extLst>
                </p:cNvPr>
                <p:cNvPicPr/>
                <p:nvPr/>
              </p:nvPicPr>
              <p:blipFill>
                <a:blip r:embed="rId244"/>
                <a:stretch>
                  <a:fillRect/>
                </a:stretch>
              </p:blipFill>
              <p:spPr>
                <a:xfrm>
                  <a:off x="1834878" y="3037823"/>
                  <a:ext cx="88272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34" name="Ink 33">
                  <a:extLst>
                    <a:ext uri="{FF2B5EF4-FFF2-40B4-BE49-F238E27FC236}">
                      <a16:creationId xmlns="" xmlns:a16="http://schemas.microsoft.com/office/drawing/2014/main" id="{94B59ABD-7BB1-419F-BED3-94A71FE7D379}"/>
                    </a:ext>
                  </a:extLst>
                </p14:cNvPr>
                <p14:cNvContentPartPr/>
                <p14:nvPr/>
              </p14:nvContentPartPr>
              <p14:xfrm>
                <a:off x="2698878" y="3073463"/>
                <a:ext cx="800640" cy="346680"/>
              </p14:xfrm>
            </p:contentPart>
          </mc:Choice>
          <mc:Fallback xmlns="">
            <p:pic>
              <p:nvPicPr>
                <p:cNvPr id="34" name="Ink 33">
                  <a:extLst>
                    <a:ext uri="{FF2B5EF4-FFF2-40B4-BE49-F238E27FC236}">
                      <a16:creationId xmlns:a16="http://schemas.microsoft.com/office/drawing/2014/main" id="{94B59ABD-7BB1-419F-BED3-94A71FE7D379}"/>
                    </a:ext>
                  </a:extLst>
                </p:cNvPr>
                <p:cNvPicPr/>
                <p:nvPr/>
              </p:nvPicPr>
              <p:blipFill>
                <a:blip r:embed="rId246"/>
                <a:stretch>
                  <a:fillRect/>
                </a:stretch>
              </p:blipFill>
              <p:spPr>
                <a:xfrm>
                  <a:off x="2689878" y="3064463"/>
                  <a:ext cx="81828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35" name="Ink 34">
                  <a:extLst>
                    <a:ext uri="{FF2B5EF4-FFF2-40B4-BE49-F238E27FC236}">
                      <a16:creationId xmlns="" xmlns:a16="http://schemas.microsoft.com/office/drawing/2014/main" id="{08C7F4A7-7230-44F5-9393-9E4E0EF224FD}"/>
                    </a:ext>
                  </a:extLst>
                </p14:cNvPr>
                <p14:cNvContentPartPr/>
                <p14:nvPr/>
              </p14:nvContentPartPr>
              <p14:xfrm>
                <a:off x="2599158" y="3461903"/>
                <a:ext cx="877680" cy="312480"/>
              </p14:xfrm>
            </p:contentPart>
          </mc:Choice>
          <mc:Fallback xmlns="">
            <p:pic>
              <p:nvPicPr>
                <p:cNvPr id="35" name="Ink 34">
                  <a:extLst>
                    <a:ext uri="{FF2B5EF4-FFF2-40B4-BE49-F238E27FC236}">
                      <a16:creationId xmlns:a16="http://schemas.microsoft.com/office/drawing/2014/main" id="{08C7F4A7-7230-44F5-9393-9E4E0EF224FD}"/>
                    </a:ext>
                  </a:extLst>
                </p:cNvPr>
                <p:cNvPicPr/>
                <p:nvPr/>
              </p:nvPicPr>
              <p:blipFill>
                <a:blip r:embed="rId248"/>
                <a:stretch>
                  <a:fillRect/>
                </a:stretch>
              </p:blipFill>
              <p:spPr>
                <a:xfrm>
                  <a:off x="2590518" y="3452903"/>
                  <a:ext cx="89532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36" name="Ink 35">
                  <a:extLst>
                    <a:ext uri="{FF2B5EF4-FFF2-40B4-BE49-F238E27FC236}">
                      <a16:creationId xmlns="" xmlns:a16="http://schemas.microsoft.com/office/drawing/2014/main" id="{D170F2CC-5EE0-467B-B7FA-C73BEF0732AE}"/>
                    </a:ext>
                  </a:extLst>
                </p14:cNvPr>
                <p14:cNvContentPartPr/>
                <p14:nvPr/>
              </p14:nvContentPartPr>
              <p14:xfrm>
                <a:off x="2544438" y="3813263"/>
                <a:ext cx="119520" cy="1041120"/>
              </p14:xfrm>
            </p:contentPart>
          </mc:Choice>
          <mc:Fallback xmlns="">
            <p:pic>
              <p:nvPicPr>
                <p:cNvPr id="36" name="Ink 35">
                  <a:extLst>
                    <a:ext uri="{FF2B5EF4-FFF2-40B4-BE49-F238E27FC236}">
                      <a16:creationId xmlns:a16="http://schemas.microsoft.com/office/drawing/2014/main" id="{D170F2CC-5EE0-467B-B7FA-C73BEF0732AE}"/>
                    </a:ext>
                  </a:extLst>
                </p:cNvPr>
                <p:cNvPicPr/>
                <p:nvPr/>
              </p:nvPicPr>
              <p:blipFill>
                <a:blip r:embed="rId250"/>
                <a:stretch>
                  <a:fillRect/>
                </a:stretch>
              </p:blipFill>
              <p:spPr>
                <a:xfrm>
                  <a:off x="2535798" y="3804263"/>
                  <a:ext cx="137160" cy="105876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37" name="Ink 36">
                  <a:extLst>
                    <a:ext uri="{FF2B5EF4-FFF2-40B4-BE49-F238E27FC236}">
                      <a16:creationId xmlns="" xmlns:a16="http://schemas.microsoft.com/office/drawing/2014/main" id="{A7EBCDD3-45EA-4851-81B1-C24866183C04}"/>
                    </a:ext>
                  </a:extLst>
                </p14:cNvPr>
                <p14:cNvContentPartPr/>
                <p14:nvPr/>
              </p14:nvContentPartPr>
              <p14:xfrm>
                <a:off x="1864038" y="3386303"/>
                <a:ext cx="63000" cy="1208160"/>
              </p14:xfrm>
            </p:contentPart>
          </mc:Choice>
          <mc:Fallback xmlns="">
            <p:pic>
              <p:nvPicPr>
                <p:cNvPr id="37" name="Ink 36">
                  <a:extLst>
                    <a:ext uri="{FF2B5EF4-FFF2-40B4-BE49-F238E27FC236}">
                      <a16:creationId xmlns:a16="http://schemas.microsoft.com/office/drawing/2014/main" id="{A7EBCDD3-45EA-4851-81B1-C24866183C04}"/>
                    </a:ext>
                  </a:extLst>
                </p:cNvPr>
                <p:cNvPicPr/>
                <p:nvPr/>
              </p:nvPicPr>
              <p:blipFill>
                <a:blip r:embed="rId252"/>
                <a:stretch>
                  <a:fillRect/>
                </a:stretch>
              </p:blipFill>
              <p:spPr>
                <a:xfrm>
                  <a:off x="1855398" y="3377303"/>
                  <a:ext cx="80640" cy="122580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38" name="Ink 37">
                  <a:extLst>
                    <a:ext uri="{FF2B5EF4-FFF2-40B4-BE49-F238E27FC236}">
                      <a16:creationId xmlns="" xmlns:a16="http://schemas.microsoft.com/office/drawing/2014/main" id="{718A6BC3-7820-4131-AF89-7E81F5C8A9F9}"/>
                    </a:ext>
                  </a:extLst>
                </p14:cNvPr>
                <p14:cNvContentPartPr/>
                <p14:nvPr/>
              </p14:nvContentPartPr>
              <p14:xfrm>
                <a:off x="1882758" y="4539383"/>
                <a:ext cx="686160" cy="320400"/>
              </p14:xfrm>
            </p:contentPart>
          </mc:Choice>
          <mc:Fallback xmlns="">
            <p:pic>
              <p:nvPicPr>
                <p:cNvPr id="38" name="Ink 37">
                  <a:extLst>
                    <a:ext uri="{FF2B5EF4-FFF2-40B4-BE49-F238E27FC236}">
                      <a16:creationId xmlns:a16="http://schemas.microsoft.com/office/drawing/2014/main" id="{718A6BC3-7820-4131-AF89-7E81F5C8A9F9}"/>
                    </a:ext>
                  </a:extLst>
                </p:cNvPr>
                <p:cNvPicPr/>
                <p:nvPr/>
              </p:nvPicPr>
              <p:blipFill>
                <a:blip r:embed="rId254"/>
                <a:stretch>
                  <a:fillRect/>
                </a:stretch>
              </p:blipFill>
              <p:spPr>
                <a:xfrm>
                  <a:off x="1873758" y="4530743"/>
                  <a:ext cx="7038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39" name="Ink 38">
                  <a:extLst>
                    <a:ext uri="{FF2B5EF4-FFF2-40B4-BE49-F238E27FC236}">
                      <a16:creationId xmlns="" xmlns:a16="http://schemas.microsoft.com/office/drawing/2014/main" id="{508EC240-B019-4621-8AB6-2431C896C1A6}"/>
                    </a:ext>
                  </a:extLst>
                </p14:cNvPr>
                <p14:cNvContentPartPr/>
                <p14:nvPr/>
              </p14:nvContentPartPr>
              <p14:xfrm>
                <a:off x="3458838" y="3449303"/>
                <a:ext cx="63720" cy="1181160"/>
              </p14:xfrm>
            </p:contentPart>
          </mc:Choice>
          <mc:Fallback xmlns="">
            <p:pic>
              <p:nvPicPr>
                <p:cNvPr id="39" name="Ink 38">
                  <a:extLst>
                    <a:ext uri="{FF2B5EF4-FFF2-40B4-BE49-F238E27FC236}">
                      <a16:creationId xmlns:a16="http://schemas.microsoft.com/office/drawing/2014/main" id="{508EC240-B019-4621-8AB6-2431C896C1A6}"/>
                    </a:ext>
                  </a:extLst>
                </p:cNvPr>
                <p:cNvPicPr/>
                <p:nvPr/>
              </p:nvPicPr>
              <p:blipFill>
                <a:blip r:embed="rId256"/>
                <a:stretch>
                  <a:fillRect/>
                </a:stretch>
              </p:blipFill>
              <p:spPr>
                <a:xfrm>
                  <a:off x="3449838" y="3440303"/>
                  <a:ext cx="81360" cy="11988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40" name="Ink 39">
                  <a:extLst>
                    <a:ext uri="{FF2B5EF4-FFF2-40B4-BE49-F238E27FC236}">
                      <a16:creationId xmlns="" xmlns:a16="http://schemas.microsoft.com/office/drawing/2014/main" id="{ABD439D0-4E21-48A6-B02E-252FE8AA2621}"/>
                    </a:ext>
                  </a:extLst>
                </p14:cNvPr>
                <p14:cNvContentPartPr/>
                <p14:nvPr/>
              </p14:nvContentPartPr>
              <p14:xfrm>
                <a:off x="2563158" y="4497263"/>
                <a:ext cx="927360" cy="372240"/>
              </p14:xfrm>
            </p:contentPart>
          </mc:Choice>
          <mc:Fallback xmlns="">
            <p:pic>
              <p:nvPicPr>
                <p:cNvPr id="40" name="Ink 39">
                  <a:extLst>
                    <a:ext uri="{FF2B5EF4-FFF2-40B4-BE49-F238E27FC236}">
                      <a16:creationId xmlns:a16="http://schemas.microsoft.com/office/drawing/2014/main" id="{ABD439D0-4E21-48A6-B02E-252FE8AA2621}"/>
                    </a:ext>
                  </a:extLst>
                </p:cNvPr>
                <p:cNvPicPr/>
                <p:nvPr/>
              </p:nvPicPr>
              <p:blipFill>
                <a:blip r:embed="rId258"/>
                <a:stretch>
                  <a:fillRect/>
                </a:stretch>
              </p:blipFill>
              <p:spPr>
                <a:xfrm>
                  <a:off x="2554158" y="4488623"/>
                  <a:ext cx="94500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42" name="Ink 41">
                  <a:extLst>
                    <a:ext uri="{FF2B5EF4-FFF2-40B4-BE49-F238E27FC236}">
                      <a16:creationId xmlns="" xmlns:a16="http://schemas.microsoft.com/office/drawing/2014/main" id="{BE412C3E-B3E5-4336-B604-28BAFFFA3636}"/>
                    </a:ext>
                  </a:extLst>
                </p14:cNvPr>
                <p14:cNvContentPartPr/>
                <p14:nvPr/>
              </p14:nvContentPartPr>
              <p14:xfrm>
                <a:off x="1795278" y="3307823"/>
                <a:ext cx="831600" cy="415800"/>
              </p14:xfrm>
            </p:contentPart>
          </mc:Choice>
          <mc:Fallback xmlns="">
            <p:pic>
              <p:nvPicPr>
                <p:cNvPr id="42" name="Ink 41">
                  <a:extLst>
                    <a:ext uri="{FF2B5EF4-FFF2-40B4-BE49-F238E27FC236}">
                      <a16:creationId xmlns:a16="http://schemas.microsoft.com/office/drawing/2014/main" id="{BE412C3E-B3E5-4336-B604-28BAFFFA3636}"/>
                    </a:ext>
                  </a:extLst>
                </p:cNvPr>
                <p:cNvPicPr/>
                <p:nvPr/>
              </p:nvPicPr>
              <p:blipFill>
                <a:blip r:embed="rId260"/>
                <a:stretch>
                  <a:fillRect/>
                </a:stretch>
              </p:blipFill>
              <p:spPr>
                <a:xfrm>
                  <a:off x="1786638" y="3299183"/>
                  <a:ext cx="84924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43" name="Ink 42">
                  <a:extLst>
                    <a:ext uri="{FF2B5EF4-FFF2-40B4-BE49-F238E27FC236}">
                      <a16:creationId xmlns="" xmlns:a16="http://schemas.microsoft.com/office/drawing/2014/main" id="{DC9D8EA6-4D14-40A5-826A-7D49E7BD6989}"/>
                    </a:ext>
                  </a:extLst>
                </p14:cNvPr>
                <p14:cNvContentPartPr/>
                <p14:nvPr/>
              </p14:nvContentPartPr>
              <p14:xfrm>
                <a:off x="1869798" y="3299903"/>
                <a:ext cx="788400" cy="536040"/>
              </p14:xfrm>
            </p:contentPart>
          </mc:Choice>
          <mc:Fallback xmlns="">
            <p:pic>
              <p:nvPicPr>
                <p:cNvPr id="43" name="Ink 42">
                  <a:extLst>
                    <a:ext uri="{FF2B5EF4-FFF2-40B4-BE49-F238E27FC236}">
                      <a16:creationId xmlns:a16="http://schemas.microsoft.com/office/drawing/2014/main" id="{DC9D8EA6-4D14-40A5-826A-7D49E7BD6989}"/>
                    </a:ext>
                  </a:extLst>
                </p:cNvPr>
                <p:cNvPicPr/>
                <p:nvPr/>
              </p:nvPicPr>
              <p:blipFill>
                <a:blip r:embed="rId262"/>
                <a:stretch>
                  <a:fillRect/>
                </a:stretch>
              </p:blipFill>
              <p:spPr>
                <a:xfrm>
                  <a:off x="1861158" y="3291263"/>
                  <a:ext cx="80604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44" name="Ink 43">
                  <a:extLst>
                    <a:ext uri="{FF2B5EF4-FFF2-40B4-BE49-F238E27FC236}">
                      <a16:creationId xmlns="" xmlns:a16="http://schemas.microsoft.com/office/drawing/2014/main" id="{80AD365C-9902-400A-95E7-92BFB2DA4CE5}"/>
                    </a:ext>
                  </a:extLst>
                </p14:cNvPr>
                <p14:cNvContentPartPr/>
                <p14:nvPr/>
              </p14:nvContentPartPr>
              <p14:xfrm>
                <a:off x="2630478" y="3503663"/>
                <a:ext cx="823320" cy="285840"/>
              </p14:xfrm>
            </p:contentPart>
          </mc:Choice>
          <mc:Fallback xmlns="">
            <p:pic>
              <p:nvPicPr>
                <p:cNvPr id="44" name="Ink 43">
                  <a:extLst>
                    <a:ext uri="{FF2B5EF4-FFF2-40B4-BE49-F238E27FC236}">
                      <a16:creationId xmlns:a16="http://schemas.microsoft.com/office/drawing/2014/main" id="{80AD365C-9902-400A-95E7-92BFB2DA4CE5}"/>
                    </a:ext>
                  </a:extLst>
                </p:cNvPr>
                <p:cNvPicPr/>
                <p:nvPr/>
              </p:nvPicPr>
              <p:blipFill>
                <a:blip r:embed="rId264"/>
                <a:stretch>
                  <a:fillRect/>
                </a:stretch>
              </p:blipFill>
              <p:spPr>
                <a:xfrm>
                  <a:off x="2621838" y="3495023"/>
                  <a:ext cx="84096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45" name="Ink 44">
                  <a:extLst>
                    <a:ext uri="{FF2B5EF4-FFF2-40B4-BE49-F238E27FC236}">
                      <a16:creationId xmlns="" xmlns:a16="http://schemas.microsoft.com/office/drawing/2014/main" id="{A653210F-28D1-47AB-9046-BD06574C1CB9}"/>
                    </a:ext>
                  </a:extLst>
                </p14:cNvPr>
                <p14:cNvContentPartPr/>
                <p14:nvPr/>
              </p14:nvContentPartPr>
              <p14:xfrm>
                <a:off x="2292438" y="3522023"/>
                <a:ext cx="202680" cy="172800"/>
              </p14:xfrm>
            </p:contentPart>
          </mc:Choice>
          <mc:Fallback xmlns="">
            <p:pic>
              <p:nvPicPr>
                <p:cNvPr id="45" name="Ink 44">
                  <a:extLst>
                    <a:ext uri="{FF2B5EF4-FFF2-40B4-BE49-F238E27FC236}">
                      <a16:creationId xmlns:a16="http://schemas.microsoft.com/office/drawing/2014/main" id="{A653210F-28D1-47AB-9046-BD06574C1CB9}"/>
                    </a:ext>
                  </a:extLst>
                </p:cNvPr>
                <p:cNvPicPr/>
                <p:nvPr/>
              </p:nvPicPr>
              <p:blipFill>
                <a:blip r:embed="rId266"/>
                <a:stretch>
                  <a:fillRect/>
                </a:stretch>
              </p:blipFill>
              <p:spPr>
                <a:xfrm>
                  <a:off x="2283798" y="3513383"/>
                  <a:ext cx="2203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46" name="Ink 45">
                  <a:extLst>
                    <a:ext uri="{FF2B5EF4-FFF2-40B4-BE49-F238E27FC236}">
                      <a16:creationId xmlns="" xmlns:a16="http://schemas.microsoft.com/office/drawing/2014/main" id="{2764F489-EF72-4DB2-982B-5D5D8F8A65D9}"/>
                    </a:ext>
                  </a:extLst>
                </p14:cNvPr>
                <p14:cNvContentPartPr/>
                <p14:nvPr/>
              </p14:nvContentPartPr>
              <p14:xfrm>
                <a:off x="2570358" y="3777263"/>
                <a:ext cx="2160" cy="1800"/>
              </p14:xfrm>
            </p:contentPart>
          </mc:Choice>
          <mc:Fallback xmlns="">
            <p:pic>
              <p:nvPicPr>
                <p:cNvPr id="46" name="Ink 45">
                  <a:extLst>
                    <a:ext uri="{FF2B5EF4-FFF2-40B4-BE49-F238E27FC236}">
                      <a16:creationId xmlns:a16="http://schemas.microsoft.com/office/drawing/2014/main" id="{2764F489-EF72-4DB2-982B-5D5D8F8A65D9}"/>
                    </a:ext>
                  </a:extLst>
                </p:cNvPr>
                <p:cNvPicPr/>
                <p:nvPr/>
              </p:nvPicPr>
              <p:blipFill>
                <a:blip r:embed="rId268"/>
                <a:stretch>
                  <a:fillRect/>
                </a:stretch>
              </p:blipFill>
              <p:spPr>
                <a:xfrm>
                  <a:off x="2561358" y="3768263"/>
                  <a:ext cx="198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47" name="Ink 46">
                  <a:extLst>
                    <a:ext uri="{FF2B5EF4-FFF2-40B4-BE49-F238E27FC236}">
                      <a16:creationId xmlns="" xmlns:a16="http://schemas.microsoft.com/office/drawing/2014/main" id="{D8F88A96-BB7B-4607-AC2C-2114D02B0F80}"/>
                    </a:ext>
                  </a:extLst>
                </p14:cNvPr>
                <p14:cNvContentPartPr/>
                <p14:nvPr/>
              </p14:nvContentPartPr>
              <p14:xfrm>
                <a:off x="2353998" y="3499343"/>
                <a:ext cx="536760" cy="169920"/>
              </p14:xfrm>
            </p:contentPart>
          </mc:Choice>
          <mc:Fallback xmlns="">
            <p:pic>
              <p:nvPicPr>
                <p:cNvPr id="47" name="Ink 46">
                  <a:extLst>
                    <a:ext uri="{FF2B5EF4-FFF2-40B4-BE49-F238E27FC236}">
                      <a16:creationId xmlns:a16="http://schemas.microsoft.com/office/drawing/2014/main" id="{D8F88A96-BB7B-4607-AC2C-2114D02B0F80}"/>
                    </a:ext>
                  </a:extLst>
                </p:cNvPr>
                <p:cNvPicPr/>
                <p:nvPr/>
              </p:nvPicPr>
              <p:blipFill>
                <a:blip r:embed="rId270"/>
                <a:stretch>
                  <a:fillRect/>
                </a:stretch>
              </p:blipFill>
              <p:spPr>
                <a:xfrm>
                  <a:off x="2344998" y="3490343"/>
                  <a:ext cx="5544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48" name="Ink 47">
                  <a:extLst>
                    <a:ext uri="{FF2B5EF4-FFF2-40B4-BE49-F238E27FC236}">
                      <a16:creationId xmlns="" xmlns:a16="http://schemas.microsoft.com/office/drawing/2014/main" id="{A548641C-6021-41DD-B7C1-97AF44422E02}"/>
                    </a:ext>
                  </a:extLst>
                </p14:cNvPr>
                <p14:cNvContentPartPr/>
                <p14:nvPr/>
              </p14:nvContentPartPr>
              <p14:xfrm>
                <a:off x="2648838" y="3270383"/>
                <a:ext cx="35640" cy="184320"/>
              </p14:xfrm>
            </p:contentPart>
          </mc:Choice>
          <mc:Fallback xmlns="">
            <p:pic>
              <p:nvPicPr>
                <p:cNvPr id="48" name="Ink 47">
                  <a:extLst>
                    <a:ext uri="{FF2B5EF4-FFF2-40B4-BE49-F238E27FC236}">
                      <a16:creationId xmlns:a16="http://schemas.microsoft.com/office/drawing/2014/main" id="{A548641C-6021-41DD-B7C1-97AF44422E02}"/>
                    </a:ext>
                  </a:extLst>
                </p:cNvPr>
                <p:cNvPicPr/>
                <p:nvPr/>
              </p:nvPicPr>
              <p:blipFill>
                <a:blip r:embed="rId272"/>
                <a:stretch>
                  <a:fillRect/>
                </a:stretch>
              </p:blipFill>
              <p:spPr>
                <a:xfrm>
                  <a:off x="2640198" y="3261743"/>
                  <a:ext cx="5328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49" name="Ink 48">
                  <a:extLst>
                    <a:ext uri="{FF2B5EF4-FFF2-40B4-BE49-F238E27FC236}">
                      <a16:creationId xmlns="" xmlns:a16="http://schemas.microsoft.com/office/drawing/2014/main" id="{5B7111CD-0828-4773-BF05-94991D6907C1}"/>
                    </a:ext>
                  </a:extLst>
                </p14:cNvPr>
                <p14:cNvContentPartPr/>
                <p14:nvPr/>
              </p14:nvContentPartPr>
              <p14:xfrm>
                <a:off x="2716518" y="3312503"/>
                <a:ext cx="137880" cy="127080"/>
              </p14:xfrm>
            </p:contentPart>
          </mc:Choice>
          <mc:Fallback xmlns="">
            <p:pic>
              <p:nvPicPr>
                <p:cNvPr id="49" name="Ink 48">
                  <a:extLst>
                    <a:ext uri="{FF2B5EF4-FFF2-40B4-BE49-F238E27FC236}">
                      <a16:creationId xmlns:a16="http://schemas.microsoft.com/office/drawing/2014/main" id="{5B7111CD-0828-4773-BF05-94991D6907C1}"/>
                    </a:ext>
                  </a:extLst>
                </p:cNvPr>
                <p:cNvPicPr/>
                <p:nvPr/>
              </p:nvPicPr>
              <p:blipFill>
                <a:blip r:embed="rId274"/>
                <a:stretch>
                  <a:fillRect/>
                </a:stretch>
              </p:blipFill>
              <p:spPr>
                <a:xfrm>
                  <a:off x="2707518" y="3303863"/>
                  <a:ext cx="1555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50" name="Ink 49">
                  <a:extLst>
                    <a:ext uri="{FF2B5EF4-FFF2-40B4-BE49-F238E27FC236}">
                      <a16:creationId xmlns="" xmlns:a16="http://schemas.microsoft.com/office/drawing/2014/main" id="{79F2A245-0BB5-4B4D-B808-920BC333EA0D}"/>
                    </a:ext>
                  </a:extLst>
                </p14:cNvPr>
                <p14:cNvContentPartPr/>
                <p14:nvPr/>
              </p14:nvContentPartPr>
              <p14:xfrm>
                <a:off x="2882838" y="3355343"/>
                <a:ext cx="95400" cy="89640"/>
              </p14:xfrm>
            </p:contentPart>
          </mc:Choice>
          <mc:Fallback xmlns="">
            <p:pic>
              <p:nvPicPr>
                <p:cNvPr id="50" name="Ink 49">
                  <a:extLst>
                    <a:ext uri="{FF2B5EF4-FFF2-40B4-BE49-F238E27FC236}">
                      <a16:creationId xmlns:a16="http://schemas.microsoft.com/office/drawing/2014/main" id="{79F2A245-0BB5-4B4D-B808-920BC333EA0D}"/>
                    </a:ext>
                  </a:extLst>
                </p:cNvPr>
                <p:cNvPicPr/>
                <p:nvPr/>
              </p:nvPicPr>
              <p:blipFill>
                <a:blip r:embed="rId276"/>
                <a:stretch>
                  <a:fillRect/>
                </a:stretch>
              </p:blipFill>
              <p:spPr>
                <a:xfrm>
                  <a:off x="2874198" y="3346343"/>
                  <a:ext cx="11304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51" name="Ink 50">
                  <a:extLst>
                    <a:ext uri="{FF2B5EF4-FFF2-40B4-BE49-F238E27FC236}">
                      <a16:creationId xmlns="" xmlns:a16="http://schemas.microsoft.com/office/drawing/2014/main" id="{04FCCDD3-14E1-466C-8E30-671BF69C3105}"/>
                    </a:ext>
                  </a:extLst>
                </p14:cNvPr>
                <p14:cNvContentPartPr/>
                <p14:nvPr/>
              </p14:nvContentPartPr>
              <p14:xfrm>
                <a:off x="2992638" y="3333383"/>
                <a:ext cx="360" cy="360"/>
              </p14:xfrm>
            </p:contentPart>
          </mc:Choice>
          <mc:Fallback xmlns="">
            <p:pic>
              <p:nvPicPr>
                <p:cNvPr id="51" name="Ink 50">
                  <a:extLst>
                    <a:ext uri="{FF2B5EF4-FFF2-40B4-BE49-F238E27FC236}">
                      <a16:creationId xmlns:a16="http://schemas.microsoft.com/office/drawing/2014/main" id="{04FCCDD3-14E1-466C-8E30-671BF69C3105}"/>
                    </a:ext>
                  </a:extLst>
                </p:cNvPr>
                <p:cNvPicPr/>
                <p:nvPr/>
              </p:nvPicPr>
              <p:blipFill>
                <a:blip r:embed="rId278"/>
                <a:stretch>
                  <a:fillRect/>
                </a:stretch>
              </p:blipFill>
              <p:spPr>
                <a:xfrm>
                  <a:off x="2983998" y="33243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52" name="Ink 51">
                  <a:extLst>
                    <a:ext uri="{FF2B5EF4-FFF2-40B4-BE49-F238E27FC236}">
                      <a16:creationId xmlns="" xmlns:a16="http://schemas.microsoft.com/office/drawing/2014/main" id="{623DE968-D385-4207-B03E-8A7E03EFB0D2}"/>
                    </a:ext>
                  </a:extLst>
                </p14:cNvPr>
                <p14:cNvContentPartPr/>
                <p14:nvPr/>
              </p14:nvContentPartPr>
              <p14:xfrm>
                <a:off x="2208918" y="3519503"/>
                <a:ext cx="435240" cy="520200"/>
              </p14:xfrm>
            </p:contentPart>
          </mc:Choice>
          <mc:Fallback xmlns="">
            <p:pic>
              <p:nvPicPr>
                <p:cNvPr id="52" name="Ink 51">
                  <a:extLst>
                    <a:ext uri="{FF2B5EF4-FFF2-40B4-BE49-F238E27FC236}">
                      <a16:creationId xmlns:a16="http://schemas.microsoft.com/office/drawing/2014/main" id="{623DE968-D385-4207-B03E-8A7E03EFB0D2}"/>
                    </a:ext>
                  </a:extLst>
                </p:cNvPr>
                <p:cNvPicPr/>
                <p:nvPr/>
              </p:nvPicPr>
              <p:blipFill>
                <a:blip r:embed="rId280"/>
                <a:stretch>
                  <a:fillRect/>
                </a:stretch>
              </p:blipFill>
              <p:spPr>
                <a:xfrm>
                  <a:off x="2199918" y="3510503"/>
                  <a:ext cx="452880" cy="5378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53" name="Ink 52">
                  <a:extLst>
                    <a:ext uri="{FF2B5EF4-FFF2-40B4-BE49-F238E27FC236}">
                      <a16:creationId xmlns="" xmlns:a16="http://schemas.microsoft.com/office/drawing/2014/main" id="{DD6E79D1-6D2F-4CC5-A934-A4D1C1FB7437}"/>
                    </a:ext>
                  </a:extLst>
                </p14:cNvPr>
                <p14:cNvContentPartPr/>
                <p14:nvPr/>
              </p14:nvContentPartPr>
              <p14:xfrm>
                <a:off x="2090478" y="3961223"/>
                <a:ext cx="54720" cy="130680"/>
              </p14:xfrm>
            </p:contentPart>
          </mc:Choice>
          <mc:Fallback xmlns="">
            <p:pic>
              <p:nvPicPr>
                <p:cNvPr id="53" name="Ink 52">
                  <a:extLst>
                    <a:ext uri="{FF2B5EF4-FFF2-40B4-BE49-F238E27FC236}">
                      <a16:creationId xmlns:a16="http://schemas.microsoft.com/office/drawing/2014/main" id="{DD6E79D1-6D2F-4CC5-A934-A4D1C1FB7437}"/>
                    </a:ext>
                  </a:extLst>
                </p:cNvPr>
                <p:cNvPicPr/>
                <p:nvPr/>
              </p:nvPicPr>
              <p:blipFill>
                <a:blip r:embed="rId282"/>
                <a:stretch>
                  <a:fillRect/>
                </a:stretch>
              </p:blipFill>
              <p:spPr>
                <a:xfrm>
                  <a:off x="2081838" y="3952223"/>
                  <a:ext cx="723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54" name="Ink 53">
                  <a:extLst>
                    <a:ext uri="{FF2B5EF4-FFF2-40B4-BE49-F238E27FC236}">
                      <a16:creationId xmlns="" xmlns:a16="http://schemas.microsoft.com/office/drawing/2014/main" id="{C64788C1-0276-4505-88AB-C5FC62AEF206}"/>
                    </a:ext>
                  </a:extLst>
                </p14:cNvPr>
                <p14:cNvContentPartPr/>
                <p14:nvPr/>
              </p14:nvContentPartPr>
              <p14:xfrm>
                <a:off x="2164998" y="3985343"/>
                <a:ext cx="113760" cy="104040"/>
              </p14:xfrm>
            </p:contentPart>
          </mc:Choice>
          <mc:Fallback xmlns="">
            <p:pic>
              <p:nvPicPr>
                <p:cNvPr id="54" name="Ink 53">
                  <a:extLst>
                    <a:ext uri="{FF2B5EF4-FFF2-40B4-BE49-F238E27FC236}">
                      <a16:creationId xmlns:a16="http://schemas.microsoft.com/office/drawing/2014/main" id="{C64788C1-0276-4505-88AB-C5FC62AEF206}"/>
                    </a:ext>
                  </a:extLst>
                </p:cNvPr>
                <p:cNvPicPr/>
                <p:nvPr/>
              </p:nvPicPr>
              <p:blipFill>
                <a:blip r:embed="rId284"/>
                <a:stretch>
                  <a:fillRect/>
                </a:stretch>
              </p:blipFill>
              <p:spPr>
                <a:xfrm>
                  <a:off x="2156358" y="3976343"/>
                  <a:ext cx="1314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55" name="Ink 54">
                  <a:extLst>
                    <a:ext uri="{FF2B5EF4-FFF2-40B4-BE49-F238E27FC236}">
                      <a16:creationId xmlns="" xmlns:a16="http://schemas.microsoft.com/office/drawing/2014/main" id="{0C42E39D-92B7-4B30-8E3F-CC64C1849457}"/>
                    </a:ext>
                  </a:extLst>
                </p14:cNvPr>
                <p14:cNvContentPartPr/>
                <p14:nvPr/>
              </p14:nvContentPartPr>
              <p14:xfrm>
                <a:off x="2299638" y="4057343"/>
                <a:ext cx="99360" cy="68760"/>
              </p14:xfrm>
            </p:contentPart>
          </mc:Choice>
          <mc:Fallback xmlns="">
            <p:pic>
              <p:nvPicPr>
                <p:cNvPr id="55" name="Ink 54">
                  <a:extLst>
                    <a:ext uri="{FF2B5EF4-FFF2-40B4-BE49-F238E27FC236}">
                      <a16:creationId xmlns:a16="http://schemas.microsoft.com/office/drawing/2014/main" id="{0C42E39D-92B7-4B30-8E3F-CC64C1849457}"/>
                    </a:ext>
                  </a:extLst>
                </p:cNvPr>
                <p:cNvPicPr/>
                <p:nvPr/>
              </p:nvPicPr>
              <p:blipFill>
                <a:blip r:embed="rId286"/>
                <a:stretch>
                  <a:fillRect/>
                </a:stretch>
              </p:blipFill>
              <p:spPr>
                <a:xfrm>
                  <a:off x="2290638" y="4048343"/>
                  <a:ext cx="1170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56" name="Ink 55">
                  <a:extLst>
                    <a:ext uri="{FF2B5EF4-FFF2-40B4-BE49-F238E27FC236}">
                      <a16:creationId xmlns="" xmlns:a16="http://schemas.microsoft.com/office/drawing/2014/main" id="{11A30DDE-B7A9-45E1-A430-A605C5C5B0D5}"/>
                    </a:ext>
                  </a:extLst>
                </p14:cNvPr>
                <p14:cNvContentPartPr/>
                <p14:nvPr/>
              </p14:nvContentPartPr>
              <p14:xfrm>
                <a:off x="2400078" y="4058063"/>
                <a:ext cx="19080" cy="360"/>
              </p14:xfrm>
            </p:contentPart>
          </mc:Choice>
          <mc:Fallback xmlns="">
            <p:pic>
              <p:nvPicPr>
                <p:cNvPr id="56" name="Ink 55">
                  <a:extLst>
                    <a:ext uri="{FF2B5EF4-FFF2-40B4-BE49-F238E27FC236}">
                      <a16:creationId xmlns:a16="http://schemas.microsoft.com/office/drawing/2014/main" id="{11A30DDE-B7A9-45E1-A430-A605C5C5B0D5}"/>
                    </a:ext>
                  </a:extLst>
                </p:cNvPr>
                <p:cNvPicPr/>
                <p:nvPr/>
              </p:nvPicPr>
              <p:blipFill>
                <a:blip r:embed="rId288"/>
                <a:stretch>
                  <a:fillRect/>
                </a:stretch>
              </p:blipFill>
              <p:spPr>
                <a:xfrm>
                  <a:off x="2391438" y="4049423"/>
                  <a:ext cx="36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57" name="Ink 56">
                  <a:extLst>
                    <a:ext uri="{FF2B5EF4-FFF2-40B4-BE49-F238E27FC236}">
                      <a16:creationId xmlns="" xmlns:a16="http://schemas.microsoft.com/office/drawing/2014/main" id="{A6CCE553-6C44-464C-8002-971557108307}"/>
                    </a:ext>
                  </a:extLst>
                </p14:cNvPr>
                <p14:cNvContentPartPr/>
                <p14:nvPr/>
              </p14:nvContentPartPr>
              <p14:xfrm>
                <a:off x="2643798" y="3664223"/>
                <a:ext cx="304920" cy="479520"/>
              </p14:xfrm>
            </p:contentPart>
          </mc:Choice>
          <mc:Fallback xmlns="">
            <p:pic>
              <p:nvPicPr>
                <p:cNvPr id="57" name="Ink 56">
                  <a:extLst>
                    <a:ext uri="{FF2B5EF4-FFF2-40B4-BE49-F238E27FC236}">
                      <a16:creationId xmlns:a16="http://schemas.microsoft.com/office/drawing/2014/main" id="{A6CCE553-6C44-464C-8002-971557108307}"/>
                    </a:ext>
                  </a:extLst>
                </p:cNvPr>
                <p:cNvPicPr/>
                <p:nvPr/>
              </p:nvPicPr>
              <p:blipFill>
                <a:blip r:embed="rId290"/>
                <a:stretch>
                  <a:fillRect/>
                </a:stretch>
              </p:blipFill>
              <p:spPr>
                <a:xfrm>
                  <a:off x="2635158" y="3655583"/>
                  <a:ext cx="32256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58" name="Ink 57">
                  <a:extLst>
                    <a:ext uri="{FF2B5EF4-FFF2-40B4-BE49-F238E27FC236}">
                      <a16:creationId xmlns="" xmlns:a16="http://schemas.microsoft.com/office/drawing/2014/main" id="{7C9950A1-640D-45F4-90FE-9CE37CB190EC}"/>
                    </a:ext>
                  </a:extLst>
                </p14:cNvPr>
                <p14:cNvContentPartPr/>
                <p14:nvPr/>
              </p14:nvContentPartPr>
              <p14:xfrm>
                <a:off x="3006318" y="3984263"/>
                <a:ext cx="15480" cy="146520"/>
              </p14:xfrm>
            </p:contentPart>
          </mc:Choice>
          <mc:Fallback xmlns="">
            <p:pic>
              <p:nvPicPr>
                <p:cNvPr id="58" name="Ink 57">
                  <a:extLst>
                    <a:ext uri="{FF2B5EF4-FFF2-40B4-BE49-F238E27FC236}">
                      <a16:creationId xmlns:a16="http://schemas.microsoft.com/office/drawing/2014/main" id="{7C9950A1-640D-45F4-90FE-9CE37CB190EC}"/>
                    </a:ext>
                  </a:extLst>
                </p:cNvPr>
                <p:cNvPicPr/>
                <p:nvPr/>
              </p:nvPicPr>
              <p:blipFill>
                <a:blip r:embed="rId292"/>
                <a:stretch>
                  <a:fillRect/>
                </a:stretch>
              </p:blipFill>
              <p:spPr>
                <a:xfrm>
                  <a:off x="2997318" y="3975623"/>
                  <a:ext cx="3312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59" name="Ink 58">
                  <a:extLst>
                    <a:ext uri="{FF2B5EF4-FFF2-40B4-BE49-F238E27FC236}">
                      <a16:creationId xmlns="" xmlns:a16="http://schemas.microsoft.com/office/drawing/2014/main" id="{AB0CDF66-BED7-4972-BB7F-DFF67A658BE3}"/>
                    </a:ext>
                  </a:extLst>
                </p14:cNvPr>
                <p14:cNvContentPartPr/>
                <p14:nvPr/>
              </p14:nvContentPartPr>
              <p14:xfrm>
                <a:off x="3083358" y="3958343"/>
                <a:ext cx="133920" cy="144360"/>
              </p14:xfrm>
            </p:contentPart>
          </mc:Choice>
          <mc:Fallback xmlns="">
            <p:pic>
              <p:nvPicPr>
                <p:cNvPr id="59" name="Ink 58">
                  <a:extLst>
                    <a:ext uri="{FF2B5EF4-FFF2-40B4-BE49-F238E27FC236}">
                      <a16:creationId xmlns:a16="http://schemas.microsoft.com/office/drawing/2014/main" id="{AB0CDF66-BED7-4972-BB7F-DFF67A658BE3}"/>
                    </a:ext>
                  </a:extLst>
                </p:cNvPr>
                <p:cNvPicPr/>
                <p:nvPr/>
              </p:nvPicPr>
              <p:blipFill>
                <a:blip r:embed="rId294"/>
                <a:stretch>
                  <a:fillRect/>
                </a:stretch>
              </p:blipFill>
              <p:spPr>
                <a:xfrm>
                  <a:off x="3074718" y="3949703"/>
                  <a:ext cx="1515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60" name="Ink 59">
                  <a:extLst>
                    <a:ext uri="{FF2B5EF4-FFF2-40B4-BE49-F238E27FC236}">
                      <a16:creationId xmlns="" xmlns:a16="http://schemas.microsoft.com/office/drawing/2014/main" id="{1821BC43-2CCA-4E63-A747-A3B1C4ECA06D}"/>
                    </a:ext>
                  </a:extLst>
                </p14:cNvPr>
                <p14:cNvContentPartPr/>
                <p14:nvPr/>
              </p14:nvContentPartPr>
              <p14:xfrm>
                <a:off x="3218358" y="3935663"/>
                <a:ext cx="95760" cy="138240"/>
              </p14:xfrm>
            </p:contentPart>
          </mc:Choice>
          <mc:Fallback xmlns="">
            <p:pic>
              <p:nvPicPr>
                <p:cNvPr id="60" name="Ink 59">
                  <a:extLst>
                    <a:ext uri="{FF2B5EF4-FFF2-40B4-BE49-F238E27FC236}">
                      <a16:creationId xmlns:a16="http://schemas.microsoft.com/office/drawing/2014/main" id="{1821BC43-2CCA-4E63-A747-A3B1C4ECA06D}"/>
                    </a:ext>
                  </a:extLst>
                </p:cNvPr>
                <p:cNvPicPr/>
                <p:nvPr/>
              </p:nvPicPr>
              <p:blipFill>
                <a:blip r:embed="rId296"/>
                <a:stretch>
                  <a:fillRect/>
                </a:stretch>
              </p:blipFill>
              <p:spPr>
                <a:xfrm>
                  <a:off x="3209718" y="3926663"/>
                  <a:ext cx="1134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61" name="Ink 60">
                  <a:extLst>
                    <a:ext uri="{FF2B5EF4-FFF2-40B4-BE49-F238E27FC236}">
                      <a16:creationId xmlns="" xmlns:a16="http://schemas.microsoft.com/office/drawing/2014/main" id="{E5440DD9-2038-4EB8-9DA3-3288F418B312}"/>
                    </a:ext>
                  </a:extLst>
                </p14:cNvPr>
                <p14:cNvContentPartPr/>
                <p14:nvPr/>
              </p14:nvContentPartPr>
              <p14:xfrm>
                <a:off x="3308358" y="3821183"/>
                <a:ext cx="9720" cy="4680"/>
              </p14:xfrm>
            </p:contentPart>
          </mc:Choice>
          <mc:Fallback xmlns="">
            <p:pic>
              <p:nvPicPr>
                <p:cNvPr id="61" name="Ink 60">
                  <a:extLst>
                    <a:ext uri="{FF2B5EF4-FFF2-40B4-BE49-F238E27FC236}">
                      <a16:creationId xmlns:a16="http://schemas.microsoft.com/office/drawing/2014/main" id="{E5440DD9-2038-4EB8-9DA3-3288F418B312}"/>
                    </a:ext>
                  </a:extLst>
                </p:cNvPr>
                <p:cNvPicPr/>
                <p:nvPr/>
              </p:nvPicPr>
              <p:blipFill>
                <a:blip r:embed="rId298"/>
                <a:stretch>
                  <a:fillRect/>
                </a:stretch>
              </p:blipFill>
              <p:spPr>
                <a:xfrm>
                  <a:off x="3299358" y="3812543"/>
                  <a:ext cx="273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89" name="Ink 188">
                  <a:extLst>
                    <a:ext uri="{FF2B5EF4-FFF2-40B4-BE49-F238E27FC236}">
                      <a16:creationId xmlns="" xmlns:a16="http://schemas.microsoft.com/office/drawing/2014/main" id="{2F127129-393A-481D-BB1F-5F1EED706FDE}"/>
                    </a:ext>
                  </a:extLst>
                </p14:cNvPr>
                <p14:cNvContentPartPr/>
                <p14:nvPr/>
              </p14:nvContentPartPr>
              <p14:xfrm>
                <a:off x="149358" y="2935583"/>
                <a:ext cx="9720" cy="191520"/>
              </p14:xfrm>
            </p:contentPart>
          </mc:Choice>
          <mc:Fallback xmlns="">
            <p:pic>
              <p:nvPicPr>
                <p:cNvPr id="189" name="Ink 188">
                  <a:extLst>
                    <a:ext uri="{FF2B5EF4-FFF2-40B4-BE49-F238E27FC236}">
                      <a16:creationId xmlns:a16="http://schemas.microsoft.com/office/drawing/2014/main" id="{2F127129-393A-481D-BB1F-5F1EED706FDE}"/>
                    </a:ext>
                  </a:extLst>
                </p:cNvPr>
                <p:cNvPicPr/>
                <p:nvPr/>
              </p:nvPicPr>
              <p:blipFill>
                <a:blip r:embed="rId300"/>
                <a:stretch>
                  <a:fillRect/>
                </a:stretch>
              </p:blipFill>
              <p:spPr>
                <a:xfrm>
                  <a:off x="140358" y="2926943"/>
                  <a:ext cx="273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90" name="Ink 189">
                  <a:extLst>
                    <a:ext uri="{FF2B5EF4-FFF2-40B4-BE49-F238E27FC236}">
                      <a16:creationId xmlns="" xmlns:a16="http://schemas.microsoft.com/office/drawing/2014/main" id="{8C018500-A5C4-4137-BF95-5A31C3063448}"/>
                    </a:ext>
                  </a:extLst>
                </p14:cNvPr>
                <p14:cNvContentPartPr/>
                <p14:nvPr/>
              </p14:nvContentPartPr>
              <p14:xfrm>
                <a:off x="232518" y="2952863"/>
                <a:ext cx="92880" cy="154080"/>
              </p14:xfrm>
            </p:contentPart>
          </mc:Choice>
          <mc:Fallback xmlns="">
            <p:pic>
              <p:nvPicPr>
                <p:cNvPr id="190" name="Ink 189">
                  <a:extLst>
                    <a:ext uri="{FF2B5EF4-FFF2-40B4-BE49-F238E27FC236}">
                      <a16:creationId xmlns:a16="http://schemas.microsoft.com/office/drawing/2014/main" id="{8C018500-A5C4-4137-BF95-5A31C3063448}"/>
                    </a:ext>
                  </a:extLst>
                </p:cNvPr>
                <p:cNvPicPr/>
                <p:nvPr/>
              </p:nvPicPr>
              <p:blipFill>
                <a:blip r:embed="rId302"/>
                <a:stretch>
                  <a:fillRect/>
                </a:stretch>
              </p:blipFill>
              <p:spPr>
                <a:xfrm>
                  <a:off x="223878" y="2944223"/>
                  <a:ext cx="1105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91" name="Ink 190">
                  <a:extLst>
                    <a:ext uri="{FF2B5EF4-FFF2-40B4-BE49-F238E27FC236}">
                      <a16:creationId xmlns="" xmlns:a16="http://schemas.microsoft.com/office/drawing/2014/main" id="{576207B3-B070-454A-AA73-39890BE69D9A}"/>
                    </a:ext>
                  </a:extLst>
                </p14:cNvPr>
                <p14:cNvContentPartPr/>
                <p14:nvPr/>
              </p14:nvContentPartPr>
              <p14:xfrm>
                <a:off x="385518" y="2963303"/>
                <a:ext cx="94320" cy="181440"/>
              </p14:xfrm>
            </p:contentPart>
          </mc:Choice>
          <mc:Fallback xmlns="">
            <p:pic>
              <p:nvPicPr>
                <p:cNvPr id="191" name="Ink 190">
                  <a:extLst>
                    <a:ext uri="{FF2B5EF4-FFF2-40B4-BE49-F238E27FC236}">
                      <a16:creationId xmlns:a16="http://schemas.microsoft.com/office/drawing/2014/main" id="{576207B3-B070-454A-AA73-39890BE69D9A}"/>
                    </a:ext>
                  </a:extLst>
                </p:cNvPr>
                <p:cNvPicPr/>
                <p:nvPr/>
              </p:nvPicPr>
              <p:blipFill>
                <a:blip r:embed="rId304"/>
                <a:stretch>
                  <a:fillRect/>
                </a:stretch>
              </p:blipFill>
              <p:spPr>
                <a:xfrm>
                  <a:off x="376518" y="2954663"/>
                  <a:ext cx="1119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92" name="Ink 191">
                  <a:extLst>
                    <a:ext uri="{FF2B5EF4-FFF2-40B4-BE49-F238E27FC236}">
                      <a16:creationId xmlns="" xmlns:a16="http://schemas.microsoft.com/office/drawing/2014/main" id="{D0CB9994-7CA7-44D3-BBA1-02136CB04E24}"/>
                    </a:ext>
                  </a:extLst>
                </p14:cNvPr>
                <p14:cNvContentPartPr/>
                <p14:nvPr/>
              </p14:nvContentPartPr>
              <p14:xfrm>
                <a:off x="513318" y="3009743"/>
                <a:ext cx="186480" cy="119160"/>
              </p14:xfrm>
            </p:contentPart>
          </mc:Choice>
          <mc:Fallback xmlns="">
            <p:pic>
              <p:nvPicPr>
                <p:cNvPr id="192" name="Ink 191">
                  <a:extLst>
                    <a:ext uri="{FF2B5EF4-FFF2-40B4-BE49-F238E27FC236}">
                      <a16:creationId xmlns:a16="http://schemas.microsoft.com/office/drawing/2014/main" id="{D0CB9994-7CA7-44D3-BBA1-02136CB04E24}"/>
                    </a:ext>
                  </a:extLst>
                </p:cNvPr>
                <p:cNvPicPr/>
                <p:nvPr/>
              </p:nvPicPr>
              <p:blipFill>
                <a:blip r:embed="rId306"/>
                <a:stretch>
                  <a:fillRect/>
                </a:stretch>
              </p:blipFill>
              <p:spPr>
                <a:xfrm>
                  <a:off x="504678" y="3000743"/>
                  <a:ext cx="2041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93" name="Ink 192">
                  <a:extLst>
                    <a:ext uri="{FF2B5EF4-FFF2-40B4-BE49-F238E27FC236}">
                      <a16:creationId xmlns="" xmlns:a16="http://schemas.microsoft.com/office/drawing/2014/main" id="{C419664D-20C0-43A2-9B22-AD1DC39F30E0}"/>
                    </a:ext>
                  </a:extLst>
                </p14:cNvPr>
                <p14:cNvContentPartPr/>
                <p14:nvPr/>
              </p14:nvContentPartPr>
              <p14:xfrm>
                <a:off x="742998" y="3035663"/>
                <a:ext cx="141840" cy="116640"/>
              </p14:xfrm>
            </p:contentPart>
          </mc:Choice>
          <mc:Fallback xmlns="">
            <p:pic>
              <p:nvPicPr>
                <p:cNvPr id="193" name="Ink 192">
                  <a:extLst>
                    <a:ext uri="{FF2B5EF4-FFF2-40B4-BE49-F238E27FC236}">
                      <a16:creationId xmlns:a16="http://schemas.microsoft.com/office/drawing/2014/main" id="{C419664D-20C0-43A2-9B22-AD1DC39F30E0}"/>
                    </a:ext>
                  </a:extLst>
                </p:cNvPr>
                <p:cNvPicPr/>
                <p:nvPr/>
              </p:nvPicPr>
              <p:blipFill>
                <a:blip r:embed="rId308"/>
                <a:stretch>
                  <a:fillRect/>
                </a:stretch>
              </p:blipFill>
              <p:spPr>
                <a:xfrm>
                  <a:off x="734358" y="3026663"/>
                  <a:ext cx="1594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02" name="Ink 201">
                  <a:extLst>
                    <a:ext uri="{FF2B5EF4-FFF2-40B4-BE49-F238E27FC236}">
                      <a16:creationId xmlns="" xmlns:a16="http://schemas.microsoft.com/office/drawing/2014/main" id="{29935521-DD98-4E18-AA3C-70A09FCA23BD}"/>
                    </a:ext>
                  </a:extLst>
                </p14:cNvPr>
                <p14:cNvContentPartPr/>
                <p14:nvPr/>
              </p14:nvContentPartPr>
              <p14:xfrm>
                <a:off x="69798" y="2732903"/>
                <a:ext cx="205920" cy="84600"/>
              </p14:xfrm>
            </p:contentPart>
          </mc:Choice>
          <mc:Fallback xmlns="">
            <p:pic>
              <p:nvPicPr>
                <p:cNvPr id="202" name="Ink 201">
                  <a:extLst>
                    <a:ext uri="{FF2B5EF4-FFF2-40B4-BE49-F238E27FC236}">
                      <a16:creationId xmlns:a16="http://schemas.microsoft.com/office/drawing/2014/main" id="{29935521-DD98-4E18-AA3C-70A09FCA23BD}"/>
                    </a:ext>
                  </a:extLst>
                </p:cNvPr>
                <p:cNvPicPr/>
                <p:nvPr/>
              </p:nvPicPr>
              <p:blipFill>
                <a:blip r:embed="rId310"/>
                <a:stretch>
                  <a:fillRect/>
                </a:stretch>
              </p:blipFill>
              <p:spPr>
                <a:xfrm>
                  <a:off x="61158" y="2724263"/>
                  <a:ext cx="2235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03" name="Ink 202">
                  <a:extLst>
                    <a:ext uri="{FF2B5EF4-FFF2-40B4-BE49-F238E27FC236}">
                      <a16:creationId xmlns="" xmlns:a16="http://schemas.microsoft.com/office/drawing/2014/main" id="{5C936AB7-7683-434C-B316-DCAA79DE364E}"/>
                    </a:ext>
                  </a:extLst>
                </p14:cNvPr>
                <p14:cNvContentPartPr/>
                <p14:nvPr/>
              </p14:nvContentPartPr>
              <p14:xfrm>
                <a:off x="304518" y="2664503"/>
                <a:ext cx="360" cy="16200"/>
              </p14:xfrm>
            </p:contentPart>
          </mc:Choice>
          <mc:Fallback xmlns="">
            <p:pic>
              <p:nvPicPr>
                <p:cNvPr id="203" name="Ink 202">
                  <a:extLst>
                    <a:ext uri="{FF2B5EF4-FFF2-40B4-BE49-F238E27FC236}">
                      <a16:creationId xmlns:a16="http://schemas.microsoft.com/office/drawing/2014/main" id="{5C936AB7-7683-434C-B316-DCAA79DE364E}"/>
                    </a:ext>
                  </a:extLst>
                </p:cNvPr>
                <p:cNvPicPr/>
                <p:nvPr/>
              </p:nvPicPr>
              <p:blipFill>
                <a:blip r:embed="rId312"/>
                <a:stretch>
                  <a:fillRect/>
                </a:stretch>
              </p:blipFill>
              <p:spPr>
                <a:xfrm>
                  <a:off x="295518" y="2655503"/>
                  <a:ext cx="1800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04" name="Ink 203">
                  <a:extLst>
                    <a:ext uri="{FF2B5EF4-FFF2-40B4-BE49-F238E27FC236}">
                      <a16:creationId xmlns="" xmlns:a16="http://schemas.microsoft.com/office/drawing/2014/main" id="{44291168-BA7A-41EF-A554-884DE75C1D83}"/>
                    </a:ext>
                  </a:extLst>
                </p14:cNvPr>
                <p14:cNvContentPartPr/>
                <p14:nvPr/>
              </p14:nvContentPartPr>
              <p14:xfrm>
                <a:off x="337638" y="2709503"/>
                <a:ext cx="108360" cy="138960"/>
              </p14:xfrm>
            </p:contentPart>
          </mc:Choice>
          <mc:Fallback xmlns="">
            <p:pic>
              <p:nvPicPr>
                <p:cNvPr id="204" name="Ink 203">
                  <a:extLst>
                    <a:ext uri="{FF2B5EF4-FFF2-40B4-BE49-F238E27FC236}">
                      <a16:creationId xmlns:a16="http://schemas.microsoft.com/office/drawing/2014/main" id="{44291168-BA7A-41EF-A554-884DE75C1D83}"/>
                    </a:ext>
                  </a:extLst>
                </p:cNvPr>
                <p:cNvPicPr/>
                <p:nvPr/>
              </p:nvPicPr>
              <p:blipFill>
                <a:blip r:embed="rId314"/>
                <a:stretch>
                  <a:fillRect/>
                </a:stretch>
              </p:blipFill>
              <p:spPr>
                <a:xfrm>
                  <a:off x="328638" y="2700863"/>
                  <a:ext cx="1260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05" name="Ink 204">
                  <a:extLst>
                    <a:ext uri="{FF2B5EF4-FFF2-40B4-BE49-F238E27FC236}">
                      <a16:creationId xmlns="" xmlns:a16="http://schemas.microsoft.com/office/drawing/2014/main" id="{81873DB0-9438-4F6A-874C-1DB55BA5C936}"/>
                    </a:ext>
                  </a:extLst>
                </p14:cNvPr>
                <p14:cNvContentPartPr/>
                <p14:nvPr/>
              </p14:nvContentPartPr>
              <p14:xfrm>
                <a:off x="446718" y="2645783"/>
                <a:ext cx="306360" cy="194400"/>
              </p14:xfrm>
            </p:contentPart>
          </mc:Choice>
          <mc:Fallback xmlns="">
            <p:pic>
              <p:nvPicPr>
                <p:cNvPr id="205" name="Ink 204">
                  <a:extLst>
                    <a:ext uri="{FF2B5EF4-FFF2-40B4-BE49-F238E27FC236}">
                      <a16:creationId xmlns:a16="http://schemas.microsoft.com/office/drawing/2014/main" id="{81873DB0-9438-4F6A-874C-1DB55BA5C936}"/>
                    </a:ext>
                  </a:extLst>
                </p:cNvPr>
                <p:cNvPicPr/>
                <p:nvPr/>
              </p:nvPicPr>
              <p:blipFill>
                <a:blip r:embed="rId316"/>
                <a:stretch>
                  <a:fillRect/>
                </a:stretch>
              </p:blipFill>
              <p:spPr>
                <a:xfrm>
                  <a:off x="438078" y="2637143"/>
                  <a:ext cx="3240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06" name="Ink 205">
                  <a:extLst>
                    <a:ext uri="{FF2B5EF4-FFF2-40B4-BE49-F238E27FC236}">
                      <a16:creationId xmlns="" xmlns:a16="http://schemas.microsoft.com/office/drawing/2014/main" id="{41276C53-14D0-43C4-A953-DD48A82A9C09}"/>
                    </a:ext>
                  </a:extLst>
                </p14:cNvPr>
                <p14:cNvContentPartPr/>
                <p14:nvPr/>
              </p14:nvContentPartPr>
              <p14:xfrm>
                <a:off x="798438" y="2684303"/>
                <a:ext cx="263160" cy="273600"/>
              </p14:xfrm>
            </p:contentPart>
          </mc:Choice>
          <mc:Fallback xmlns="">
            <p:pic>
              <p:nvPicPr>
                <p:cNvPr id="206" name="Ink 205">
                  <a:extLst>
                    <a:ext uri="{FF2B5EF4-FFF2-40B4-BE49-F238E27FC236}">
                      <a16:creationId xmlns:a16="http://schemas.microsoft.com/office/drawing/2014/main" id="{41276C53-14D0-43C4-A953-DD48A82A9C09}"/>
                    </a:ext>
                  </a:extLst>
                </p:cNvPr>
                <p:cNvPicPr/>
                <p:nvPr/>
              </p:nvPicPr>
              <p:blipFill>
                <a:blip r:embed="rId318"/>
                <a:stretch>
                  <a:fillRect/>
                </a:stretch>
              </p:blipFill>
              <p:spPr>
                <a:xfrm>
                  <a:off x="789798" y="2675303"/>
                  <a:ext cx="2808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07" name="Ink 206">
                  <a:extLst>
                    <a:ext uri="{FF2B5EF4-FFF2-40B4-BE49-F238E27FC236}">
                      <a16:creationId xmlns="" xmlns:a16="http://schemas.microsoft.com/office/drawing/2014/main" id="{0123D9C8-92AD-4CCE-BEAE-6F744884AD7B}"/>
                    </a:ext>
                  </a:extLst>
                </p14:cNvPr>
                <p14:cNvContentPartPr/>
                <p14:nvPr/>
              </p14:nvContentPartPr>
              <p14:xfrm>
                <a:off x="1088598" y="2768183"/>
                <a:ext cx="14400" cy="131040"/>
              </p14:xfrm>
            </p:contentPart>
          </mc:Choice>
          <mc:Fallback xmlns="">
            <p:pic>
              <p:nvPicPr>
                <p:cNvPr id="207" name="Ink 206">
                  <a:extLst>
                    <a:ext uri="{FF2B5EF4-FFF2-40B4-BE49-F238E27FC236}">
                      <a16:creationId xmlns:a16="http://schemas.microsoft.com/office/drawing/2014/main" id="{0123D9C8-92AD-4CCE-BEAE-6F744884AD7B}"/>
                    </a:ext>
                  </a:extLst>
                </p:cNvPr>
                <p:cNvPicPr/>
                <p:nvPr/>
              </p:nvPicPr>
              <p:blipFill>
                <a:blip r:embed="rId320"/>
                <a:stretch>
                  <a:fillRect/>
                </a:stretch>
              </p:blipFill>
              <p:spPr>
                <a:xfrm>
                  <a:off x="1079958" y="2759183"/>
                  <a:ext cx="320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08" name="Ink 207">
                  <a:extLst>
                    <a:ext uri="{FF2B5EF4-FFF2-40B4-BE49-F238E27FC236}">
                      <a16:creationId xmlns="" xmlns:a16="http://schemas.microsoft.com/office/drawing/2014/main" id="{D9485030-4665-43FF-9B66-73054B339314}"/>
                    </a:ext>
                  </a:extLst>
                </p14:cNvPr>
                <p14:cNvContentPartPr/>
                <p14:nvPr/>
              </p14:nvContentPartPr>
              <p14:xfrm>
                <a:off x="1054398" y="2769263"/>
                <a:ext cx="144360" cy="147960"/>
              </p14:xfrm>
            </p:contentPart>
          </mc:Choice>
          <mc:Fallback xmlns="">
            <p:pic>
              <p:nvPicPr>
                <p:cNvPr id="208" name="Ink 207">
                  <a:extLst>
                    <a:ext uri="{FF2B5EF4-FFF2-40B4-BE49-F238E27FC236}">
                      <a16:creationId xmlns:a16="http://schemas.microsoft.com/office/drawing/2014/main" id="{D9485030-4665-43FF-9B66-73054B339314}"/>
                    </a:ext>
                  </a:extLst>
                </p:cNvPr>
                <p:cNvPicPr/>
                <p:nvPr/>
              </p:nvPicPr>
              <p:blipFill>
                <a:blip r:embed="rId322"/>
                <a:stretch>
                  <a:fillRect/>
                </a:stretch>
              </p:blipFill>
              <p:spPr>
                <a:xfrm>
                  <a:off x="1045398" y="2760263"/>
                  <a:ext cx="1620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09" name="Ink 208">
                  <a:extLst>
                    <a:ext uri="{FF2B5EF4-FFF2-40B4-BE49-F238E27FC236}">
                      <a16:creationId xmlns="" xmlns:a16="http://schemas.microsoft.com/office/drawing/2014/main" id="{6129A34E-21CC-4D87-82D6-E9E30632CB1F}"/>
                    </a:ext>
                  </a:extLst>
                </p14:cNvPr>
                <p14:cNvContentPartPr/>
                <p14:nvPr/>
              </p14:nvContentPartPr>
              <p14:xfrm>
                <a:off x="1268598" y="2794823"/>
                <a:ext cx="145080" cy="124560"/>
              </p14:xfrm>
            </p:contentPart>
          </mc:Choice>
          <mc:Fallback xmlns="">
            <p:pic>
              <p:nvPicPr>
                <p:cNvPr id="209" name="Ink 208">
                  <a:extLst>
                    <a:ext uri="{FF2B5EF4-FFF2-40B4-BE49-F238E27FC236}">
                      <a16:creationId xmlns:a16="http://schemas.microsoft.com/office/drawing/2014/main" id="{6129A34E-21CC-4D87-82D6-E9E30632CB1F}"/>
                    </a:ext>
                  </a:extLst>
                </p:cNvPr>
                <p:cNvPicPr/>
                <p:nvPr/>
              </p:nvPicPr>
              <p:blipFill>
                <a:blip r:embed="rId324"/>
                <a:stretch>
                  <a:fillRect/>
                </a:stretch>
              </p:blipFill>
              <p:spPr>
                <a:xfrm>
                  <a:off x="1259598" y="2786183"/>
                  <a:ext cx="1627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10" name="Ink 209">
                  <a:extLst>
                    <a:ext uri="{FF2B5EF4-FFF2-40B4-BE49-F238E27FC236}">
                      <a16:creationId xmlns="" xmlns:a16="http://schemas.microsoft.com/office/drawing/2014/main" id="{C4A715C9-6F0B-48FF-9D62-B472822E5835}"/>
                    </a:ext>
                  </a:extLst>
                </p14:cNvPr>
                <p14:cNvContentPartPr/>
                <p14:nvPr/>
              </p14:nvContentPartPr>
              <p14:xfrm>
                <a:off x="1495038" y="2780423"/>
                <a:ext cx="123480" cy="21600"/>
              </p14:xfrm>
            </p:contentPart>
          </mc:Choice>
          <mc:Fallback xmlns="">
            <p:pic>
              <p:nvPicPr>
                <p:cNvPr id="210" name="Ink 209">
                  <a:extLst>
                    <a:ext uri="{FF2B5EF4-FFF2-40B4-BE49-F238E27FC236}">
                      <a16:creationId xmlns:a16="http://schemas.microsoft.com/office/drawing/2014/main" id="{C4A715C9-6F0B-48FF-9D62-B472822E5835}"/>
                    </a:ext>
                  </a:extLst>
                </p:cNvPr>
                <p:cNvPicPr/>
                <p:nvPr/>
              </p:nvPicPr>
              <p:blipFill>
                <a:blip r:embed="rId326"/>
                <a:stretch>
                  <a:fillRect/>
                </a:stretch>
              </p:blipFill>
              <p:spPr>
                <a:xfrm>
                  <a:off x="1486398" y="2771783"/>
                  <a:ext cx="1411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11" name="Ink 210">
                  <a:extLst>
                    <a:ext uri="{FF2B5EF4-FFF2-40B4-BE49-F238E27FC236}">
                      <a16:creationId xmlns="" xmlns:a16="http://schemas.microsoft.com/office/drawing/2014/main" id="{996C8359-590F-4797-BC0F-DBE2530828D7}"/>
                    </a:ext>
                  </a:extLst>
                </p14:cNvPr>
                <p14:cNvContentPartPr/>
                <p14:nvPr/>
              </p14:nvContentPartPr>
              <p14:xfrm>
                <a:off x="1537158" y="2796263"/>
                <a:ext cx="22320" cy="124920"/>
              </p14:xfrm>
            </p:contentPart>
          </mc:Choice>
          <mc:Fallback xmlns="">
            <p:pic>
              <p:nvPicPr>
                <p:cNvPr id="211" name="Ink 210">
                  <a:extLst>
                    <a:ext uri="{FF2B5EF4-FFF2-40B4-BE49-F238E27FC236}">
                      <a16:creationId xmlns:a16="http://schemas.microsoft.com/office/drawing/2014/main" id="{996C8359-590F-4797-BC0F-DBE2530828D7}"/>
                    </a:ext>
                  </a:extLst>
                </p:cNvPr>
                <p:cNvPicPr/>
                <p:nvPr/>
              </p:nvPicPr>
              <p:blipFill>
                <a:blip r:embed="rId328"/>
                <a:stretch>
                  <a:fillRect/>
                </a:stretch>
              </p:blipFill>
              <p:spPr>
                <a:xfrm>
                  <a:off x="1528518" y="2787263"/>
                  <a:ext cx="3996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12" name="Ink 211">
                  <a:extLst>
                    <a:ext uri="{FF2B5EF4-FFF2-40B4-BE49-F238E27FC236}">
                      <a16:creationId xmlns="" xmlns:a16="http://schemas.microsoft.com/office/drawing/2014/main" id="{4B1F14F9-D32B-4DC6-9132-D8E2282CCCAD}"/>
                    </a:ext>
                  </a:extLst>
                </p14:cNvPr>
                <p14:cNvContentPartPr/>
                <p14:nvPr/>
              </p14:nvContentPartPr>
              <p14:xfrm>
                <a:off x="1617798" y="2796263"/>
                <a:ext cx="110160" cy="143640"/>
              </p14:xfrm>
            </p:contentPart>
          </mc:Choice>
          <mc:Fallback xmlns="">
            <p:pic>
              <p:nvPicPr>
                <p:cNvPr id="212" name="Ink 211">
                  <a:extLst>
                    <a:ext uri="{FF2B5EF4-FFF2-40B4-BE49-F238E27FC236}">
                      <a16:creationId xmlns:a16="http://schemas.microsoft.com/office/drawing/2014/main" id="{4B1F14F9-D32B-4DC6-9132-D8E2282CCCAD}"/>
                    </a:ext>
                  </a:extLst>
                </p:cNvPr>
                <p:cNvPicPr/>
                <p:nvPr/>
              </p:nvPicPr>
              <p:blipFill>
                <a:blip r:embed="rId330"/>
                <a:stretch>
                  <a:fillRect/>
                </a:stretch>
              </p:blipFill>
              <p:spPr>
                <a:xfrm>
                  <a:off x="1609158" y="2787623"/>
                  <a:ext cx="1278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94" name="Ink 193">
                  <a:extLst>
                    <a:ext uri="{FF2B5EF4-FFF2-40B4-BE49-F238E27FC236}">
                      <a16:creationId xmlns="" xmlns:a16="http://schemas.microsoft.com/office/drawing/2014/main" id="{ECB6B98C-BC5F-4941-A637-1BA4361C1684}"/>
                    </a:ext>
                  </a:extLst>
                </p14:cNvPr>
                <p14:cNvContentPartPr/>
                <p14:nvPr/>
              </p14:nvContentPartPr>
              <p14:xfrm>
                <a:off x="238278" y="3495023"/>
                <a:ext cx="116280" cy="19440"/>
              </p14:xfrm>
            </p:contentPart>
          </mc:Choice>
          <mc:Fallback xmlns="">
            <p:pic>
              <p:nvPicPr>
                <p:cNvPr id="194" name="Ink 193">
                  <a:extLst>
                    <a:ext uri="{FF2B5EF4-FFF2-40B4-BE49-F238E27FC236}">
                      <a16:creationId xmlns:a16="http://schemas.microsoft.com/office/drawing/2014/main" id="{ECB6B98C-BC5F-4941-A637-1BA4361C1684}"/>
                    </a:ext>
                  </a:extLst>
                </p:cNvPr>
                <p:cNvPicPr/>
                <p:nvPr/>
              </p:nvPicPr>
              <p:blipFill>
                <a:blip r:embed="rId332"/>
                <a:stretch>
                  <a:fillRect/>
                </a:stretch>
              </p:blipFill>
              <p:spPr>
                <a:xfrm>
                  <a:off x="229638" y="3486383"/>
                  <a:ext cx="1339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95" name="Ink 194">
                  <a:extLst>
                    <a:ext uri="{FF2B5EF4-FFF2-40B4-BE49-F238E27FC236}">
                      <a16:creationId xmlns="" xmlns:a16="http://schemas.microsoft.com/office/drawing/2014/main" id="{BA87B127-180F-4683-8DAC-2E4169C386CC}"/>
                    </a:ext>
                  </a:extLst>
                </p14:cNvPr>
                <p14:cNvContentPartPr/>
                <p14:nvPr/>
              </p14:nvContentPartPr>
              <p14:xfrm>
                <a:off x="235758" y="3540383"/>
                <a:ext cx="123120" cy="33840"/>
              </p14:xfrm>
            </p:contentPart>
          </mc:Choice>
          <mc:Fallback xmlns="">
            <p:pic>
              <p:nvPicPr>
                <p:cNvPr id="195" name="Ink 194">
                  <a:extLst>
                    <a:ext uri="{FF2B5EF4-FFF2-40B4-BE49-F238E27FC236}">
                      <a16:creationId xmlns:a16="http://schemas.microsoft.com/office/drawing/2014/main" id="{BA87B127-180F-4683-8DAC-2E4169C386CC}"/>
                    </a:ext>
                  </a:extLst>
                </p:cNvPr>
                <p:cNvPicPr/>
                <p:nvPr/>
              </p:nvPicPr>
              <p:blipFill>
                <a:blip r:embed="rId334"/>
                <a:stretch>
                  <a:fillRect/>
                </a:stretch>
              </p:blipFill>
              <p:spPr>
                <a:xfrm>
                  <a:off x="226758" y="3531743"/>
                  <a:ext cx="1407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98" name="Ink 197">
                  <a:extLst>
                    <a:ext uri="{FF2B5EF4-FFF2-40B4-BE49-F238E27FC236}">
                      <a16:creationId xmlns="" xmlns:a16="http://schemas.microsoft.com/office/drawing/2014/main" id="{CEA074FC-D525-41C5-AB9B-268D7C6F0CB7}"/>
                    </a:ext>
                  </a:extLst>
                </p14:cNvPr>
                <p14:cNvContentPartPr/>
                <p14:nvPr/>
              </p14:nvContentPartPr>
              <p14:xfrm>
                <a:off x="242598" y="3573863"/>
                <a:ext cx="30960" cy="195480"/>
              </p14:xfrm>
            </p:contentPart>
          </mc:Choice>
          <mc:Fallback xmlns="">
            <p:pic>
              <p:nvPicPr>
                <p:cNvPr id="198" name="Ink 197">
                  <a:extLst>
                    <a:ext uri="{FF2B5EF4-FFF2-40B4-BE49-F238E27FC236}">
                      <a16:creationId xmlns:a16="http://schemas.microsoft.com/office/drawing/2014/main" id="{CEA074FC-D525-41C5-AB9B-268D7C6F0CB7}"/>
                    </a:ext>
                  </a:extLst>
                </p:cNvPr>
                <p:cNvPicPr/>
                <p:nvPr/>
              </p:nvPicPr>
              <p:blipFill>
                <a:blip r:embed="rId336"/>
                <a:stretch>
                  <a:fillRect/>
                </a:stretch>
              </p:blipFill>
              <p:spPr>
                <a:xfrm>
                  <a:off x="233598" y="3564863"/>
                  <a:ext cx="486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99" name="Ink 198">
                  <a:extLst>
                    <a:ext uri="{FF2B5EF4-FFF2-40B4-BE49-F238E27FC236}">
                      <a16:creationId xmlns="" xmlns:a16="http://schemas.microsoft.com/office/drawing/2014/main" id="{EBBA9F2D-F8EB-46E4-BCD2-19956BAC9C09}"/>
                    </a:ext>
                  </a:extLst>
                </p14:cNvPr>
                <p14:cNvContentPartPr/>
                <p14:nvPr/>
              </p14:nvContentPartPr>
              <p14:xfrm>
                <a:off x="233598" y="3483143"/>
                <a:ext cx="12240" cy="12600"/>
              </p14:xfrm>
            </p:contentPart>
          </mc:Choice>
          <mc:Fallback xmlns="">
            <p:pic>
              <p:nvPicPr>
                <p:cNvPr id="199" name="Ink 198">
                  <a:extLst>
                    <a:ext uri="{FF2B5EF4-FFF2-40B4-BE49-F238E27FC236}">
                      <a16:creationId xmlns:a16="http://schemas.microsoft.com/office/drawing/2014/main" id="{EBBA9F2D-F8EB-46E4-BCD2-19956BAC9C09}"/>
                    </a:ext>
                  </a:extLst>
                </p:cNvPr>
                <p:cNvPicPr/>
                <p:nvPr/>
              </p:nvPicPr>
              <p:blipFill>
                <a:blip r:embed="rId338"/>
                <a:stretch>
                  <a:fillRect/>
                </a:stretch>
              </p:blipFill>
              <p:spPr>
                <a:xfrm>
                  <a:off x="224958" y="3474143"/>
                  <a:ext cx="298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00" name="Ink 199">
                  <a:extLst>
                    <a:ext uri="{FF2B5EF4-FFF2-40B4-BE49-F238E27FC236}">
                      <a16:creationId xmlns="" xmlns:a16="http://schemas.microsoft.com/office/drawing/2014/main" id="{841E8B26-76FD-4078-9B30-C5035CBFB740}"/>
                    </a:ext>
                  </a:extLst>
                </p14:cNvPr>
                <p14:cNvContentPartPr/>
                <p14:nvPr/>
              </p14:nvContentPartPr>
              <p14:xfrm>
                <a:off x="299478" y="3561623"/>
                <a:ext cx="106920" cy="182520"/>
              </p14:xfrm>
            </p:contentPart>
          </mc:Choice>
          <mc:Fallback xmlns="">
            <p:pic>
              <p:nvPicPr>
                <p:cNvPr id="200" name="Ink 199">
                  <a:extLst>
                    <a:ext uri="{FF2B5EF4-FFF2-40B4-BE49-F238E27FC236}">
                      <a16:creationId xmlns:a16="http://schemas.microsoft.com/office/drawing/2014/main" id="{841E8B26-76FD-4078-9B30-C5035CBFB740}"/>
                    </a:ext>
                  </a:extLst>
                </p:cNvPr>
                <p:cNvPicPr/>
                <p:nvPr/>
              </p:nvPicPr>
              <p:blipFill>
                <a:blip r:embed="rId340"/>
                <a:stretch>
                  <a:fillRect/>
                </a:stretch>
              </p:blipFill>
              <p:spPr>
                <a:xfrm>
                  <a:off x="290838" y="3552623"/>
                  <a:ext cx="124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01" name="Ink 200">
                  <a:extLst>
                    <a:ext uri="{FF2B5EF4-FFF2-40B4-BE49-F238E27FC236}">
                      <a16:creationId xmlns="" xmlns:a16="http://schemas.microsoft.com/office/drawing/2014/main" id="{CD7C8195-0137-48C9-8C97-1C5E1ECC26FB}"/>
                    </a:ext>
                  </a:extLst>
                </p14:cNvPr>
                <p14:cNvContentPartPr/>
                <p14:nvPr/>
              </p14:nvContentPartPr>
              <p14:xfrm>
                <a:off x="443118" y="3579623"/>
                <a:ext cx="98280" cy="121320"/>
              </p14:xfrm>
            </p:contentPart>
          </mc:Choice>
          <mc:Fallback xmlns="">
            <p:pic>
              <p:nvPicPr>
                <p:cNvPr id="201" name="Ink 200">
                  <a:extLst>
                    <a:ext uri="{FF2B5EF4-FFF2-40B4-BE49-F238E27FC236}">
                      <a16:creationId xmlns:a16="http://schemas.microsoft.com/office/drawing/2014/main" id="{CD7C8195-0137-48C9-8C97-1C5E1ECC26FB}"/>
                    </a:ext>
                  </a:extLst>
                </p:cNvPr>
                <p:cNvPicPr/>
                <p:nvPr/>
              </p:nvPicPr>
              <p:blipFill>
                <a:blip r:embed="rId342"/>
                <a:stretch>
                  <a:fillRect/>
                </a:stretch>
              </p:blipFill>
              <p:spPr>
                <a:xfrm>
                  <a:off x="434478" y="3570983"/>
                  <a:ext cx="1159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15" name="Ink 214">
                  <a:extLst>
                    <a:ext uri="{FF2B5EF4-FFF2-40B4-BE49-F238E27FC236}">
                      <a16:creationId xmlns="" xmlns:a16="http://schemas.microsoft.com/office/drawing/2014/main" id="{2E83AB20-074D-419A-843E-3F4CB47ED127}"/>
                    </a:ext>
                  </a:extLst>
                </p14:cNvPr>
                <p14:cNvContentPartPr/>
                <p14:nvPr/>
              </p14:nvContentPartPr>
              <p14:xfrm>
                <a:off x="635358" y="3486383"/>
                <a:ext cx="352440" cy="365040"/>
              </p14:xfrm>
            </p:contentPart>
          </mc:Choice>
          <mc:Fallback xmlns="">
            <p:pic>
              <p:nvPicPr>
                <p:cNvPr id="215" name="Ink 214">
                  <a:extLst>
                    <a:ext uri="{FF2B5EF4-FFF2-40B4-BE49-F238E27FC236}">
                      <a16:creationId xmlns:a16="http://schemas.microsoft.com/office/drawing/2014/main" id="{2E83AB20-074D-419A-843E-3F4CB47ED127}"/>
                    </a:ext>
                  </a:extLst>
                </p:cNvPr>
                <p:cNvPicPr/>
                <p:nvPr/>
              </p:nvPicPr>
              <p:blipFill>
                <a:blip r:embed="rId344"/>
                <a:stretch>
                  <a:fillRect/>
                </a:stretch>
              </p:blipFill>
              <p:spPr>
                <a:xfrm>
                  <a:off x="626358" y="3477743"/>
                  <a:ext cx="37008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16" name="Ink 215">
                  <a:extLst>
                    <a:ext uri="{FF2B5EF4-FFF2-40B4-BE49-F238E27FC236}">
                      <a16:creationId xmlns="" xmlns:a16="http://schemas.microsoft.com/office/drawing/2014/main" id="{AF77FE1B-BDC6-452D-80E2-5D52E35A20CC}"/>
                    </a:ext>
                  </a:extLst>
                </p14:cNvPr>
                <p14:cNvContentPartPr/>
                <p14:nvPr/>
              </p14:nvContentPartPr>
              <p14:xfrm>
                <a:off x="1064118" y="3594743"/>
                <a:ext cx="8280" cy="161640"/>
              </p14:xfrm>
            </p:contentPart>
          </mc:Choice>
          <mc:Fallback xmlns="">
            <p:pic>
              <p:nvPicPr>
                <p:cNvPr id="216" name="Ink 215">
                  <a:extLst>
                    <a:ext uri="{FF2B5EF4-FFF2-40B4-BE49-F238E27FC236}">
                      <a16:creationId xmlns:a16="http://schemas.microsoft.com/office/drawing/2014/main" id="{AF77FE1B-BDC6-452D-80E2-5D52E35A20CC}"/>
                    </a:ext>
                  </a:extLst>
                </p:cNvPr>
                <p:cNvPicPr/>
                <p:nvPr/>
              </p:nvPicPr>
              <p:blipFill>
                <a:blip r:embed="rId346"/>
                <a:stretch>
                  <a:fillRect/>
                </a:stretch>
              </p:blipFill>
              <p:spPr>
                <a:xfrm>
                  <a:off x="1055118" y="3585743"/>
                  <a:ext cx="259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17" name="Ink 216">
                  <a:extLst>
                    <a:ext uri="{FF2B5EF4-FFF2-40B4-BE49-F238E27FC236}">
                      <a16:creationId xmlns="" xmlns:a16="http://schemas.microsoft.com/office/drawing/2014/main" id="{7FE94788-9D19-480C-8C00-A39F5264E8E7}"/>
                    </a:ext>
                  </a:extLst>
                </p14:cNvPr>
                <p14:cNvContentPartPr/>
                <p14:nvPr/>
              </p14:nvContentPartPr>
              <p14:xfrm>
                <a:off x="1003638" y="3578903"/>
                <a:ext cx="195480" cy="241200"/>
              </p14:xfrm>
            </p:contentPart>
          </mc:Choice>
          <mc:Fallback xmlns="">
            <p:pic>
              <p:nvPicPr>
                <p:cNvPr id="217" name="Ink 216">
                  <a:extLst>
                    <a:ext uri="{FF2B5EF4-FFF2-40B4-BE49-F238E27FC236}">
                      <a16:creationId xmlns:a16="http://schemas.microsoft.com/office/drawing/2014/main" id="{7FE94788-9D19-480C-8C00-A39F5264E8E7}"/>
                    </a:ext>
                  </a:extLst>
                </p:cNvPr>
                <p:cNvPicPr/>
                <p:nvPr/>
              </p:nvPicPr>
              <p:blipFill>
                <a:blip r:embed="rId348"/>
                <a:stretch>
                  <a:fillRect/>
                </a:stretch>
              </p:blipFill>
              <p:spPr>
                <a:xfrm>
                  <a:off x="994638" y="3570263"/>
                  <a:ext cx="21312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18" name="Ink 217">
                  <a:extLst>
                    <a:ext uri="{FF2B5EF4-FFF2-40B4-BE49-F238E27FC236}">
                      <a16:creationId xmlns="" xmlns:a16="http://schemas.microsoft.com/office/drawing/2014/main" id="{F4145F2F-5C7D-4F06-9B20-E914E8B5FA4B}"/>
                    </a:ext>
                  </a:extLst>
                </p14:cNvPr>
                <p14:cNvContentPartPr/>
                <p14:nvPr/>
              </p14:nvContentPartPr>
              <p14:xfrm>
                <a:off x="377598" y="4071743"/>
                <a:ext cx="127440" cy="8640"/>
              </p14:xfrm>
            </p:contentPart>
          </mc:Choice>
          <mc:Fallback xmlns="">
            <p:pic>
              <p:nvPicPr>
                <p:cNvPr id="218" name="Ink 217">
                  <a:extLst>
                    <a:ext uri="{FF2B5EF4-FFF2-40B4-BE49-F238E27FC236}">
                      <a16:creationId xmlns:a16="http://schemas.microsoft.com/office/drawing/2014/main" id="{F4145F2F-5C7D-4F06-9B20-E914E8B5FA4B}"/>
                    </a:ext>
                  </a:extLst>
                </p:cNvPr>
                <p:cNvPicPr/>
                <p:nvPr/>
              </p:nvPicPr>
              <p:blipFill>
                <a:blip r:embed="rId350"/>
                <a:stretch>
                  <a:fillRect/>
                </a:stretch>
              </p:blipFill>
              <p:spPr>
                <a:xfrm>
                  <a:off x="368958" y="4062743"/>
                  <a:ext cx="1450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19" name="Ink 218">
                  <a:extLst>
                    <a:ext uri="{FF2B5EF4-FFF2-40B4-BE49-F238E27FC236}">
                      <a16:creationId xmlns="" xmlns:a16="http://schemas.microsoft.com/office/drawing/2014/main" id="{6958B7D1-6525-46D4-931E-C41B7C1B2F3D}"/>
                    </a:ext>
                  </a:extLst>
                </p14:cNvPr>
                <p14:cNvContentPartPr/>
                <p14:nvPr/>
              </p14:nvContentPartPr>
              <p14:xfrm>
                <a:off x="352758" y="4156343"/>
                <a:ext cx="169560" cy="3240"/>
              </p14:xfrm>
            </p:contentPart>
          </mc:Choice>
          <mc:Fallback xmlns="">
            <p:pic>
              <p:nvPicPr>
                <p:cNvPr id="219" name="Ink 218">
                  <a:extLst>
                    <a:ext uri="{FF2B5EF4-FFF2-40B4-BE49-F238E27FC236}">
                      <a16:creationId xmlns:a16="http://schemas.microsoft.com/office/drawing/2014/main" id="{6958B7D1-6525-46D4-931E-C41B7C1B2F3D}"/>
                    </a:ext>
                  </a:extLst>
                </p:cNvPr>
                <p:cNvPicPr/>
                <p:nvPr/>
              </p:nvPicPr>
              <p:blipFill>
                <a:blip r:embed="rId352"/>
                <a:stretch>
                  <a:fillRect/>
                </a:stretch>
              </p:blipFill>
              <p:spPr>
                <a:xfrm>
                  <a:off x="343758" y="4147703"/>
                  <a:ext cx="1872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20" name="Ink 219">
                  <a:extLst>
                    <a:ext uri="{FF2B5EF4-FFF2-40B4-BE49-F238E27FC236}">
                      <a16:creationId xmlns="" xmlns:a16="http://schemas.microsoft.com/office/drawing/2014/main" id="{AFAF6E5E-50CA-4A8C-B5AE-161E87D90A94}"/>
                    </a:ext>
                  </a:extLst>
                </p14:cNvPr>
                <p14:cNvContentPartPr/>
                <p14:nvPr/>
              </p14:nvContentPartPr>
              <p14:xfrm>
                <a:off x="681078" y="4106303"/>
                <a:ext cx="131400" cy="223920"/>
              </p14:xfrm>
            </p:contentPart>
          </mc:Choice>
          <mc:Fallback xmlns="">
            <p:pic>
              <p:nvPicPr>
                <p:cNvPr id="220" name="Ink 219">
                  <a:extLst>
                    <a:ext uri="{FF2B5EF4-FFF2-40B4-BE49-F238E27FC236}">
                      <a16:creationId xmlns:a16="http://schemas.microsoft.com/office/drawing/2014/main" id="{AFAF6E5E-50CA-4A8C-B5AE-161E87D90A94}"/>
                    </a:ext>
                  </a:extLst>
                </p:cNvPr>
                <p:cNvPicPr/>
                <p:nvPr/>
              </p:nvPicPr>
              <p:blipFill>
                <a:blip r:embed="rId354"/>
                <a:stretch>
                  <a:fillRect/>
                </a:stretch>
              </p:blipFill>
              <p:spPr>
                <a:xfrm>
                  <a:off x="672078" y="4097663"/>
                  <a:ext cx="1490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21" name="Ink 220">
                  <a:extLst>
                    <a:ext uri="{FF2B5EF4-FFF2-40B4-BE49-F238E27FC236}">
                      <a16:creationId xmlns="" xmlns:a16="http://schemas.microsoft.com/office/drawing/2014/main" id="{2A7F6B47-E68C-4262-ADEB-DE6633AEAADF}"/>
                    </a:ext>
                  </a:extLst>
                </p14:cNvPr>
                <p14:cNvContentPartPr/>
                <p14:nvPr/>
              </p14:nvContentPartPr>
              <p14:xfrm>
                <a:off x="926598" y="4121783"/>
                <a:ext cx="29520" cy="192600"/>
              </p14:xfrm>
            </p:contentPart>
          </mc:Choice>
          <mc:Fallback xmlns="">
            <p:pic>
              <p:nvPicPr>
                <p:cNvPr id="221" name="Ink 220">
                  <a:extLst>
                    <a:ext uri="{FF2B5EF4-FFF2-40B4-BE49-F238E27FC236}">
                      <a16:creationId xmlns:a16="http://schemas.microsoft.com/office/drawing/2014/main" id="{2A7F6B47-E68C-4262-ADEB-DE6633AEAADF}"/>
                    </a:ext>
                  </a:extLst>
                </p:cNvPr>
                <p:cNvPicPr/>
                <p:nvPr/>
              </p:nvPicPr>
              <p:blipFill>
                <a:blip r:embed="rId356"/>
                <a:stretch>
                  <a:fillRect/>
                </a:stretch>
              </p:blipFill>
              <p:spPr>
                <a:xfrm>
                  <a:off x="917598" y="4113143"/>
                  <a:ext cx="4716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22" name="Ink 221">
                  <a:extLst>
                    <a:ext uri="{FF2B5EF4-FFF2-40B4-BE49-F238E27FC236}">
                      <a16:creationId xmlns="" xmlns:a16="http://schemas.microsoft.com/office/drawing/2014/main" id="{7C382656-F162-4CDE-8D17-ADBEED7E1378}"/>
                    </a:ext>
                  </a:extLst>
                </p14:cNvPr>
                <p14:cNvContentPartPr/>
                <p14:nvPr/>
              </p14:nvContentPartPr>
              <p14:xfrm>
                <a:off x="1037478" y="4254263"/>
                <a:ext cx="29160" cy="40320"/>
              </p14:xfrm>
            </p:contentPart>
          </mc:Choice>
          <mc:Fallback xmlns="">
            <p:pic>
              <p:nvPicPr>
                <p:cNvPr id="222" name="Ink 221">
                  <a:extLst>
                    <a:ext uri="{FF2B5EF4-FFF2-40B4-BE49-F238E27FC236}">
                      <a16:creationId xmlns:a16="http://schemas.microsoft.com/office/drawing/2014/main" id="{7C382656-F162-4CDE-8D17-ADBEED7E1378}"/>
                    </a:ext>
                  </a:extLst>
                </p:cNvPr>
                <p:cNvPicPr/>
                <p:nvPr/>
              </p:nvPicPr>
              <p:blipFill>
                <a:blip r:embed="rId358"/>
                <a:stretch>
                  <a:fillRect/>
                </a:stretch>
              </p:blipFill>
              <p:spPr>
                <a:xfrm>
                  <a:off x="1028478" y="4245263"/>
                  <a:ext cx="468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23" name="Ink 222">
                  <a:extLst>
                    <a:ext uri="{FF2B5EF4-FFF2-40B4-BE49-F238E27FC236}">
                      <a16:creationId xmlns="" xmlns:a16="http://schemas.microsoft.com/office/drawing/2014/main" id="{B715AA5C-7A67-46CA-A952-875AC598C041}"/>
                    </a:ext>
                  </a:extLst>
                </p14:cNvPr>
                <p14:cNvContentPartPr/>
                <p14:nvPr/>
              </p14:nvContentPartPr>
              <p14:xfrm>
                <a:off x="1147638" y="4153463"/>
                <a:ext cx="79560" cy="157320"/>
              </p14:xfrm>
            </p:contentPart>
          </mc:Choice>
          <mc:Fallback xmlns="">
            <p:pic>
              <p:nvPicPr>
                <p:cNvPr id="223" name="Ink 222">
                  <a:extLst>
                    <a:ext uri="{FF2B5EF4-FFF2-40B4-BE49-F238E27FC236}">
                      <a16:creationId xmlns:a16="http://schemas.microsoft.com/office/drawing/2014/main" id="{B715AA5C-7A67-46CA-A952-875AC598C041}"/>
                    </a:ext>
                  </a:extLst>
                </p:cNvPr>
                <p:cNvPicPr/>
                <p:nvPr/>
              </p:nvPicPr>
              <p:blipFill>
                <a:blip r:embed="rId360"/>
                <a:stretch>
                  <a:fillRect/>
                </a:stretch>
              </p:blipFill>
              <p:spPr>
                <a:xfrm>
                  <a:off x="1138638" y="4144823"/>
                  <a:ext cx="972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24" name="Ink 223">
                  <a:extLst>
                    <a:ext uri="{FF2B5EF4-FFF2-40B4-BE49-F238E27FC236}">
                      <a16:creationId xmlns="" xmlns:a16="http://schemas.microsoft.com/office/drawing/2014/main" id="{65C53D17-EE21-4971-B569-359B0681B415}"/>
                    </a:ext>
                  </a:extLst>
                </p14:cNvPr>
                <p14:cNvContentPartPr/>
                <p14:nvPr/>
              </p14:nvContentPartPr>
              <p14:xfrm>
                <a:off x="1290198" y="4234103"/>
                <a:ext cx="165600" cy="95040"/>
              </p14:xfrm>
            </p:contentPart>
          </mc:Choice>
          <mc:Fallback xmlns="">
            <p:pic>
              <p:nvPicPr>
                <p:cNvPr id="224" name="Ink 223">
                  <a:extLst>
                    <a:ext uri="{FF2B5EF4-FFF2-40B4-BE49-F238E27FC236}">
                      <a16:creationId xmlns:a16="http://schemas.microsoft.com/office/drawing/2014/main" id="{65C53D17-EE21-4971-B569-359B0681B415}"/>
                    </a:ext>
                  </a:extLst>
                </p:cNvPr>
                <p:cNvPicPr/>
                <p:nvPr/>
              </p:nvPicPr>
              <p:blipFill>
                <a:blip r:embed="rId362"/>
                <a:stretch>
                  <a:fillRect/>
                </a:stretch>
              </p:blipFill>
              <p:spPr>
                <a:xfrm>
                  <a:off x="1281198" y="4225103"/>
                  <a:ext cx="18324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25" name="Ink 224">
                  <a:extLst>
                    <a:ext uri="{FF2B5EF4-FFF2-40B4-BE49-F238E27FC236}">
                      <a16:creationId xmlns="" xmlns:a16="http://schemas.microsoft.com/office/drawing/2014/main" id="{7DA42E07-DDCA-4CDF-83BF-386B952FBCFA}"/>
                    </a:ext>
                  </a:extLst>
                </p14:cNvPr>
                <p14:cNvContentPartPr/>
                <p14:nvPr/>
              </p14:nvContentPartPr>
              <p14:xfrm>
                <a:off x="1502958" y="4211063"/>
                <a:ext cx="151200" cy="173880"/>
              </p14:xfrm>
            </p:contentPart>
          </mc:Choice>
          <mc:Fallback xmlns="">
            <p:pic>
              <p:nvPicPr>
                <p:cNvPr id="225" name="Ink 224">
                  <a:extLst>
                    <a:ext uri="{FF2B5EF4-FFF2-40B4-BE49-F238E27FC236}">
                      <a16:creationId xmlns:a16="http://schemas.microsoft.com/office/drawing/2014/main" id="{7DA42E07-DDCA-4CDF-83BF-386B952FBCFA}"/>
                    </a:ext>
                  </a:extLst>
                </p:cNvPr>
                <p:cNvPicPr/>
                <p:nvPr/>
              </p:nvPicPr>
              <p:blipFill>
                <a:blip r:embed="rId364"/>
                <a:stretch>
                  <a:fillRect/>
                </a:stretch>
              </p:blipFill>
              <p:spPr>
                <a:xfrm>
                  <a:off x="1493958" y="4202423"/>
                  <a:ext cx="1688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28" name="Ink 227">
                  <a:extLst>
                    <a:ext uri="{FF2B5EF4-FFF2-40B4-BE49-F238E27FC236}">
                      <a16:creationId xmlns="" xmlns:a16="http://schemas.microsoft.com/office/drawing/2014/main" id="{B5CFBD5C-2810-4A3A-809D-3FCA5CBCDE6F}"/>
                    </a:ext>
                  </a:extLst>
                </p14:cNvPr>
                <p14:cNvContentPartPr/>
                <p14:nvPr/>
              </p14:nvContentPartPr>
              <p14:xfrm>
                <a:off x="615918" y="4495103"/>
                <a:ext cx="830520" cy="24120"/>
              </p14:xfrm>
            </p:contentPart>
          </mc:Choice>
          <mc:Fallback xmlns="">
            <p:pic>
              <p:nvPicPr>
                <p:cNvPr id="228" name="Ink 227">
                  <a:extLst>
                    <a:ext uri="{FF2B5EF4-FFF2-40B4-BE49-F238E27FC236}">
                      <a16:creationId xmlns:a16="http://schemas.microsoft.com/office/drawing/2014/main" id="{B5CFBD5C-2810-4A3A-809D-3FCA5CBCDE6F}"/>
                    </a:ext>
                  </a:extLst>
                </p:cNvPr>
                <p:cNvPicPr/>
                <p:nvPr/>
              </p:nvPicPr>
              <p:blipFill>
                <a:blip r:embed="rId366"/>
                <a:stretch>
                  <a:fillRect/>
                </a:stretch>
              </p:blipFill>
              <p:spPr>
                <a:xfrm>
                  <a:off x="607278" y="4486103"/>
                  <a:ext cx="8481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29" name="Ink 228">
                  <a:extLst>
                    <a:ext uri="{FF2B5EF4-FFF2-40B4-BE49-F238E27FC236}">
                      <a16:creationId xmlns="" xmlns:a16="http://schemas.microsoft.com/office/drawing/2014/main" id="{0C24179C-99FF-46A8-9912-9E739E0DD30E}"/>
                    </a:ext>
                  </a:extLst>
                </p14:cNvPr>
                <p14:cNvContentPartPr/>
                <p14:nvPr/>
              </p14:nvContentPartPr>
              <p14:xfrm>
                <a:off x="537798" y="4526423"/>
                <a:ext cx="1080000" cy="56880"/>
              </p14:xfrm>
            </p:contentPart>
          </mc:Choice>
          <mc:Fallback xmlns="">
            <p:pic>
              <p:nvPicPr>
                <p:cNvPr id="229" name="Ink 228">
                  <a:extLst>
                    <a:ext uri="{FF2B5EF4-FFF2-40B4-BE49-F238E27FC236}">
                      <a16:creationId xmlns:a16="http://schemas.microsoft.com/office/drawing/2014/main" id="{0C24179C-99FF-46A8-9912-9E739E0DD30E}"/>
                    </a:ext>
                  </a:extLst>
                </p:cNvPr>
                <p:cNvPicPr/>
                <p:nvPr/>
              </p:nvPicPr>
              <p:blipFill>
                <a:blip r:embed="rId368"/>
                <a:stretch>
                  <a:fillRect/>
                </a:stretch>
              </p:blipFill>
              <p:spPr>
                <a:xfrm>
                  <a:off x="529158" y="4517783"/>
                  <a:ext cx="1097640" cy="74520"/>
                </a:xfrm>
                <a:prstGeom prst="rect">
                  <a:avLst/>
                </a:prstGeom>
              </p:spPr>
            </p:pic>
          </mc:Fallback>
        </mc:AlternateContent>
      </p:grpSp>
    </p:spTree>
    <p:extLst>
      <p:ext uri="{BB962C8B-B14F-4D97-AF65-F5344CB8AC3E}">
        <p14:creationId xmlns:p14="http://schemas.microsoft.com/office/powerpoint/2010/main" val="28929224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30</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47142" y="18"/>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307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675378" y="56295"/>
            <a:ext cx="4332590" cy="5015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15108" y="1266092"/>
            <a:ext cx="1145955" cy="369332"/>
          </a:xfrm>
          <a:prstGeom prst="rect">
            <a:avLst/>
          </a:prstGeom>
          <a:noFill/>
        </p:spPr>
        <p:txBody>
          <a:bodyPr wrap="none" rtlCol="0">
            <a:spAutoFit/>
          </a:bodyPr>
          <a:lstStyle/>
          <a:p>
            <a:r>
              <a:rPr lang="en-US" dirty="0"/>
              <a:t>Problem 2</a:t>
            </a:r>
          </a:p>
        </p:txBody>
      </p:sp>
      <mc:AlternateContent xmlns:mc="http://schemas.openxmlformats.org/markup-compatibility/2006" xmlns:p14="http://schemas.microsoft.com/office/powerpoint/2010/main">
        <mc:Choice Requires="p14">
          <p:contentPart p14:bwMode="auto" r:id="rId5">
            <p14:nvContentPartPr>
              <p14:cNvPr id="3391" name="Ink 3390"/>
              <p14:cNvContentPartPr/>
              <p14:nvPr/>
            </p14:nvContentPartPr>
            <p14:xfrm>
              <a:off x="7314545" y="32178"/>
              <a:ext cx="311400" cy="186840"/>
            </p14:xfrm>
          </p:contentPart>
        </mc:Choice>
        <mc:Fallback xmlns="">
          <p:pic>
            <p:nvPicPr>
              <p:cNvPr id="3391" name="Ink 3390"/>
              <p:cNvPicPr/>
              <p:nvPr/>
            </p:nvPicPr>
            <p:blipFill>
              <a:blip r:embed="rId56"/>
              <a:stretch>
                <a:fillRect/>
              </a:stretch>
            </p:blipFill>
            <p:spPr>
              <a:xfrm>
                <a:off x="7310585" y="28218"/>
                <a:ext cx="913680" cy="9745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533" name="Ink 3532"/>
              <p14:cNvContentPartPr/>
              <p14:nvPr/>
            </p14:nvContentPartPr>
            <p14:xfrm>
              <a:off x="8369345" y="1249828"/>
              <a:ext cx="2199240" cy="1783310"/>
            </p14:xfrm>
          </p:contentPart>
        </mc:Choice>
        <mc:Fallback xmlns="">
          <p:pic>
            <p:nvPicPr>
              <p:cNvPr id="3533" name="Ink 3532"/>
              <p:cNvPicPr/>
              <p:nvPr/>
            </p:nvPicPr>
            <p:blipFill>
              <a:blip r:embed="rId102"/>
              <a:stretch>
                <a:fillRect/>
              </a:stretch>
            </p:blipFill>
            <p:spPr>
              <a:xfrm>
                <a:off x="8366105" y="1245148"/>
                <a:ext cx="2502000" cy="1793389"/>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539" name="Ink 3538"/>
              <p14:cNvContentPartPr/>
              <p14:nvPr/>
            </p14:nvContentPartPr>
            <p14:xfrm>
              <a:off x="8194025" y="1994538"/>
              <a:ext cx="720" cy="7920"/>
            </p14:xfrm>
          </p:contentPart>
        </mc:Choice>
        <mc:Fallback xmlns="">
          <p:pic>
            <p:nvPicPr>
              <p:cNvPr id="3539" name="Ink 3538"/>
              <p:cNvPicPr/>
              <p:nvPr/>
            </p:nvPicPr>
            <p:blipFill>
              <a:blip r:embed="rId106"/>
              <a:stretch>
                <a:fillRect/>
              </a:stretch>
            </p:blipFill>
            <p:spPr>
              <a:xfrm>
                <a:off x="8190425" y="1990938"/>
                <a:ext cx="792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011" name="Ink 4010"/>
              <p14:cNvContentPartPr/>
              <p14:nvPr/>
            </p14:nvContentPartPr>
            <p14:xfrm>
              <a:off x="7028345" y="4041498"/>
              <a:ext cx="360" cy="360"/>
            </p14:xfrm>
          </p:contentPart>
        </mc:Choice>
        <mc:Fallback xmlns="">
          <p:pic>
            <p:nvPicPr>
              <p:cNvPr id="4011" name="Ink 4010"/>
              <p:cNvPicPr/>
              <p:nvPr/>
            </p:nvPicPr>
            <p:blipFill>
              <a:blip r:embed="rId243"/>
              <a:stretch>
                <a:fillRect/>
              </a:stretch>
            </p:blipFill>
            <p:spPr>
              <a:xfrm>
                <a:off x="7025105" y="4038258"/>
                <a:ext cx="6840" cy="6840"/>
              </a:xfrm>
              <a:prstGeom prst="rect">
                <a:avLst/>
              </a:prstGeom>
            </p:spPr>
          </p:pic>
        </mc:Fallback>
      </mc:AlternateContent>
    </p:spTree>
    <p:extLst>
      <p:ext uri="{BB962C8B-B14F-4D97-AF65-F5344CB8AC3E}">
        <p14:creationId xmlns:p14="http://schemas.microsoft.com/office/powerpoint/2010/main" val="39240004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31</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66495" y="8923"/>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22" y="1253569"/>
            <a:ext cx="6419117" cy="546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188678" y="668794"/>
            <a:ext cx="1566454" cy="584775"/>
          </a:xfrm>
          <a:prstGeom prst="rect">
            <a:avLst/>
          </a:prstGeom>
          <a:noFill/>
        </p:spPr>
        <p:txBody>
          <a:bodyPr wrap="none" rtlCol="0">
            <a:spAutoFit/>
          </a:bodyPr>
          <a:lstStyle/>
          <a:p>
            <a:r>
              <a:rPr lang="en-US" sz="3200" dirty="0"/>
              <a:t>Solution</a:t>
            </a:r>
          </a:p>
        </p:txBody>
      </p:sp>
      <p:pic>
        <p:nvPicPr>
          <p:cNvPr id="8" name="Picture 2">
            <a:extLst>
              <a:ext uri="{FF2B5EF4-FFF2-40B4-BE49-F238E27FC236}">
                <a16:creationId xmlns="" xmlns:a16="http://schemas.microsoft.com/office/drawing/2014/main" id="{8D390D82-BA90-43B5-B335-90EE4AE1CF19}"/>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675378" y="56295"/>
            <a:ext cx="4332590" cy="5015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4877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32</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66495" y="8923"/>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631" y="867015"/>
            <a:ext cx="4603138" cy="540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235570" y="484128"/>
            <a:ext cx="1463734" cy="461665"/>
          </a:xfrm>
          <a:prstGeom prst="rect">
            <a:avLst/>
          </a:prstGeom>
          <a:noFill/>
        </p:spPr>
        <p:txBody>
          <a:bodyPr wrap="none" rtlCol="0">
            <a:spAutoFit/>
          </a:bodyPr>
          <a:lstStyle/>
          <a:p>
            <a:r>
              <a:rPr lang="en-US" sz="2400" dirty="0"/>
              <a:t>Problem 3</a:t>
            </a:r>
          </a:p>
        </p:txBody>
      </p:sp>
    </p:spTree>
    <p:extLst>
      <p:ext uri="{BB962C8B-B14F-4D97-AF65-F5344CB8AC3E}">
        <p14:creationId xmlns:p14="http://schemas.microsoft.com/office/powerpoint/2010/main" val="1159179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33</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66495" y="8923"/>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631" y="867015"/>
            <a:ext cx="4603138" cy="540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5980" y="1289537"/>
            <a:ext cx="5632769" cy="5119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235570" y="484128"/>
            <a:ext cx="1463734" cy="461665"/>
          </a:xfrm>
          <a:prstGeom prst="rect">
            <a:avLst/>
          </a:prstGeom>
          <a:noFill/>
        </p:spPr>
        <p:txBody>
          <a:bodyPr wrap="none" rtlCol="0">
            <a:spAutoFit/>
          </a:bodyPr>
          <a:lstStyle/>
          <a:p>
            <a:r>
              <a:rPr lang="en-US" sz="2400" dirty="0"/>
              <a:t>Problem 3</a:t>
            </a:r>
          </a:p>
        </p:txBody>
      </p:sp>
      <p:sp>
        <p:nvSpPr>
          <p:cNvPr id="8" name="TextBox 7"/>
          <p:cNvSpPr txBox="1"/>
          <p:nvPr/>
        </p:nvSpPr>
        <p:spPr>
          <a:xfrm>
            <a:off x="5767755" y="896759"/>
            <a:ext cx="1217000" cy="461665"/>
          </a:xfrm>
          <a:prstGeom prst="rect">
            <a:avLst/>
          </a:prstGeom>
          <a:noFill/>
        </p:spPr>
        <p:txBody>
          <a:bodyPr wrap="none" rtlCol="0">
            <a:spAutoFit/>
          </a:bodyPr>
          <a:lstStyle/>
          <a:p>
            <a:r>
              <a:rPr lang="en-US" sz="2400" dirty="0"/>
              <a:t>Solution</a:t>
            </a: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 xmlns:a16="http://schemas.microsoft.com/office/drawing/2014/main" id="{E7581810-FAB0-42F4-AEB0-A3799E8EE9A4}"/>
                  </a:ext>
                </a:extLst>
              </p14:cNvPr>
              <p14:cNvContentPartPr/>
              <p14:nvPr/>
            </p14:nvContentPartPr>
            <p14:xfrm>
              <a:off x="5926680" y="2344680"/>
              <a:ext cx="4429800" cy="3061080"/>
            </p14:xfrm>
          </p:contentPart>
        </mc:Choice>
        <mc:Fallback xmlns="">
          <p:pic>
            <p:nvPicPr>
              <p:cNvPr id="2" name="Ink 1">
                <a:extLst>
                  <a:ext uri="{FF2B5EF4-FFF2-40B4-BE49-F238E27FC236}">
                    <a16:creationId xmlns:a16="http://schemas.microsoft.com/office/drawing/2014/main" id="{E7581810-FAB0-42F4-AEB0-A3799E8EE9A4}"/>
                  </a:ext>
                </a:extLst>
              </p:cNvPr>
              <p:cNvPicPr/>
              <p:nvPr/>
            </p:nvPicPr>
            <p:blipFill>
              <a:blip r:embed="rId7"/>
              <a:stretch>
                <a:fillRect/>
              </a:stretch>
            </p:blipFill>
            <p:spPr>
              <a:xfrm>
                <a:off x="5917320" y="2335320"/>
                <a:ext cx="4448520" cy="3079800"/>
              </a:xfrm>
              <a:prstGeom prst="rect">
                <a:avLst/>
              </a:prstGeom>
            </p:spPr>
          </p:pic>
        </mc:Fallback>
      </mc:AlternateContent>
    </p:spTree>
    <p:extLst>
      <p:ext uri="{BB962C8B-B14F-4D97-AF65-F5344CB8AC3E}">
        <p14:creationId xmlns:p14="http://schemas.microsoft.com/office/powerpoint/2010/main" val="156084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34</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66495" y="8923"/>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002" y="910977"/>
            <a:ext cx="4300755" cy="519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059723" y="770923"/>
            <a:ext cx="1463734" cy="461665"/>
          </a:xfrm>
          <a:prstGeom prst="rect">
            <a:avLst/>
          </a:prstGeom>
          <a:noFill/>
        </p:spPr>
        <p:txBody>
          <a:bodyPr wrap="none" rtlCol="0">
            <a:spAutoFit/>
          </a:bodyPr>
          <a:lstStyle/>
          <a:p>
            <a:r>
              <a:rPr lang="en-US" sz="2400" dirty="0"/>
              <a:t>Problem 4</a:t>
            </a:r>
          </a:p>
        </p:txBody>
      </p:sp>
      <p:sp>
        <p:nvSpPr>
          <p:cNvPr id="8" name="TextBox 7"/>
          <p:cNvSpPr txBox="1"/>
          <p:nvPr/>
        </p:nvSpPr>
        <p:spPr>
          <a:xfrm>
            <a:off x="5275385" y="1233826"/>
            <a:ext cx="1217000" cy="461665"/>
          </a:xfrm>
          <a:prstGeom prst="rect">
            <a:avLst/>
          </a:prstGeom>
          <a:noFill/>
        </p:spPr>
        <p:txBody>
          <a:bodyPr wrap="none" rtlCol="0">
            <a:spAutoFit/>
          </a:bodyPr>
          <a:lstStyle/>
          <a:p>
            <a:r>
              <a:rPr lang="en-US" sz="2400" dirty="0"/>
              <a:t>Solution</a:t>
            </a:r>
          </a:p>
        </p:txBody>
      </p:sp>
      <p:sp>
        <p:nvSpPr>
          <p:cNvPr id="3" name="Content Placeholder 2"/>
          <p:cNvSpPr>
            <a:spLocks noGrp="1"/>
          </p:cNvSpPr>
          <p:nvPr>
            <p:ph idx="1"/>
          </p:nvPr>
        </p:nvSpPr>
        <p:spPr/>
        <p:txBody>
          <a:bodyPr/>
          <a:lstStyle/>
          <a:p>
            <a:endParaRPr lang="en-IN" dirty="0"/>
          </a:p>
        </p:txBody>
      </p:sp>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4362480" y="1828800"/>
              <a:ext cx="768600" cy="451080"/>
            </p14:xfrm>
          </p:contentPart>
        </mc:Choice>
        <mc:Fallback>
          <p:pic>
            <p:nvPicPr>
              <p:cNvPr id="2" name="Ink 1"/>
              <p:cNvPicPr/>
              <p:nvPr/>
            </p:nvPicPr>
            <p:blipFill>
              <a:blip r:embed="rId6"/>
              <a:stretch>
                <a:fillRect/>
              </a:stretch>
            </p:blipFill>
            <p:spPr>
              <a:xfrm>
                <a:off x="4353120" y="1819440"/>
                <a:ext cx="787320" cy="469800"/>
              </a:xfrm>
              <a:prstGeom prst="rect">
                <a:avLst/>
              </a:prstGeom>
            </p:spPr>
          </p:pic>
        </mc:Fallback>
      </mc:AlternateContent>
    </p:spTree>
    <p:extLst>
      <p:ext uri="{BB962C8B-B14F-4D97-AF65-F5344CB8AC3E}">
        <p14:creationId xmlns:p14="http://schemas.microsoft.com/office/powerpoint/2010/main" val="32254600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35</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66495" y="8923"/>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002" y="910977"/>
            <a:ext cx="4300755" cy="519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246443" y="1311580"/>
            <a:ext cx="5398111" cy="5316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059723" y="770923"/>
            <a:ext cx="1463734" cy="461665"/>
          </a:xfrm>
          <a:prstGeom prst="rect">
            <a:avLst/>
          </a:prstGeom>
          <a:noFill/>
        </p:spPr>
        <p:txBody>
          <a:bodyPr wrap="none" rtlCol="0">
            <a:spAutoFit/>
          </a:bodyPr>
          <a:lstStyle/>
          <a:p>
            <a:r>
              <a:rPr lang="en-US" sz="2400" dirty="0"/>
              <a:t>Problem 4</a:t>
            </a:r>
          </a:p>
        </p:txBody>
      </p:sp>
      <p:sp>
        <p:nvSpPr>
          <p:cNvPr id="8" name="TextBox 7"/>
          <p:cNvSpPr txBox="1"/>
          <p:nvPr/>
        </p:nvSpPr>
        <p:spPr>
          <a:xfrm>
            <a:off x="5275385" y="1233826"/>
            <a:ext cx="1217000" cy="461665"/>
          </a:xfrm>
          <a:prstGeom prst="rect">
            <a:avLst/>
          </a:prstGeom>
          <a:noFill/>
        </p:spPr>
        <p:txBody>
          <a:bodyPr wrap="none" rtlCol="0">
            <a:spAutoFit/>
          </a:bodyPr>
          <a:lstStyle/>
          <a:p>
            <a:r>
              <a:rPr lang="en-US" sz="2400" dirty="0"/>
              <a:t>Solution</a:t>
            </a: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 xmlns:a16="http://schemas.microsoft.com/office/drawing/2014/main" id="{CAFBE4B0-1D7B-4B7A-9F94-F98BA9FE2F6A}"/>
                  </a:ext>
                </a:extLst>
              </p14:cNvPr>
              <p14:cNvContentPartPr/>
              <p14:nvPr/>
            </p14:nvContentPartPr>
            <p14:xfrm>
              <a:off x="318240" y="98280"/>
              <a:ext cx="7766640" cy="2024640"/>
            </p14:xfrm>
          </p:contentPart>
        </mc:Choice>
        <mc:Fallback xmlns="">
          <p:pic>
            <p:nvPicPr>
              <p:cNvPr id="2" name="Ink 1">
                <a:extLst>
                  <a:ext uri="{FF2B5EF4-FFF2-40B4-BE49-F238E27FC236}">
                    <a16:creationId xmlns:a16="http://schemas.microsoft.com/office/drawing/2014/main" id="{CAFBE4B0-1D7B-4B7A-9F94-F98BA9FE2F6A}"/>
                  </a:ext>
                </a:extLst>
              </p:cNvPr>
              <p:cNvPicPr/>
              <p:nvPr/>
            </p:nvPicPr>
            <p:blipFill>
              <a:blip r:embed="rId7"/>
              <a:stretch>
                <a:fillRect/>
              </a:stretch>
            </p:blipFill>
            <p:spPr>
              <a:xfrm>
                <a:off x="308880" y="88920"/>
                <a:ext cx="7785360" cy="2043360"/>
              </a:xfrm>
              <a:prstGeom prst="rect">
                <a:avLst/>
              </a:prstGeom>
            </p:spPr>
          </p:pic>
        </mc:Fallback>
      </mc:AlternateContent>
    </p:spTree>
    <p:extLst>
      <p:ext uri="{BB962C8B-B14F-4D97-AF65-F5344CB8AC3E}">
        <p14:creationId xmlns:p14="http://schemas.microsoft.com/office/powerpoint/2010/main" val="38197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36</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66495" y="8923"/>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403" y="1141534"/>
            <a:ext cx="5070597" cy="413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923995" y="853460"/>
            <a:ext cx="1679306" cy="523220"/>
          </a:xfrm>
          <a:prstGeom prst="rect">
            <a:avLst/>
          </a:prstGeom>
          <a:noFill/>
        </p:spPr>
        <p:txBody>
          <a:bodyPr wrap="none" rtlCol="0">
            <a:spAutoFit/>
          </a:bodyPr>
          <a:lstStyle/>
          <a:p>
            <a:r>
              <a:rPr lang="en-US" sz="2800" dirty="0"/>
              <a:t>Problem 5</a:t>
            </a:r>
          </a:p>
        </p:txBody>
      </p:sp>
    </p:spTree>
    <p:extLst>
      <p:ext uri="{BB962C8B-B14F-4D97-AF65-F5344CB8AC3E}">
        <p14:creationId xmlns:p14="http://schemas.microsoft.com/office/powerpoint/2010/main" val="32416854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37</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66495" y="8923"/>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403" y="1141534"/>
            <a:ext cx="5070597" cy="413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761391"/>
            <a:ext cx="5450758" cy="420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923995" y="853460"/>
            <a:ext cx="1679306" cy="523220"/>
          </a:xfrm>
          <a:prstGeom prst="rect">
            <a:avLst/>
          </a:prstGeom>
          <a:noFill/>
        </p:spPr>
        <p:txBody>
          <a:bodyPr wrap="none" rtlCol="0">
            <a:spAutoFit/>
          </a:bodyPr>
          <a:lstStyle/>
          <a:p>
            <a:r>
              <a:rPr lang="en-US" sz="2800" dirty="0"/>
              <a:t>Problem 5</a:t>
            </a:r>
          </a:p>
        </p:txBody>
      </p:sp>
      <p:sp>
        <p:nvSpPr>
          <p:cNvPr id="8" name="TextBox 7"/>
          <p:cNvSpPr txBox="1"/>
          <p:nvPr/>
        </p:nvSpPr>
        <p:spPr>
          <a:xfrm>
            <a:off x="6858001" y="1576725"/>
            <a:ext cx="1390124" cy="523220"/>
          </a:xfrm>
          <a:prstGeom prst="rect">
            <a:avLst/>
          </a:prstGeom>
          <a:noFill/>
        </p:spPr>
        <p:txBody>
          <a:bodyPr wrap="none" rtlCol="0">
            <a:spAutoFit/>
          </a:bodyPr>
          <a:lstStyle/>
          <a:p>
            <a:r>
              <a:rPr lang="en-US" sz="2800" dirty="0"/>
              <a:t>Solution</a:t>
            </a:r>
          </a:p>
        </p:txBody>
      </p:sp>
    </p:spTree>
    <p:extLst>
      <p:ext uri="{BB962C8B-B14F-4D97-AF65-F5344CB8AC3E}">
        <p14:creationId xmlns:p14="http://schemas.microsoft.com/office/powerpoint/2010/main" val="286446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52600" y="3352800"/>
            <a:ext cx="3581400" cy="1066800"/>
            <a:chOff x="2832" y="2694"/>
            <a:chExt cx="2256" cy="672"/>
          </a:xfrm>
        </p:grpSpPr>
        <p:sp>
          <p:nvSpPr>
            <p:cNvPr id="34930" name="Line 3"/>
            <p:cNvSpPr>
              <a:spLocks noChangeShapeType="1"/>
            </p:cNvSpPr>
            <p:nvPr/>
          </p:nvSpPr>
          <p:spPr bwMode="auto">
            <a:xfrm>
              <a:off x="3120" y="3366"/>
              <a:ext cx="1728"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4931" name="Line 4"/>
            <p:cNvSpPr>
              <a:spLocks noChangeShapeType="1"/>
            </p:cNvSpPr>
            <p:nvPr/>
          </p:nvSpPr>
          <p:spPr bwMode="auto">
            <a:xfrm flipV="1">
              <a:off x="3936" y="2694"/>
              <a:ext cx="1152" cy="672"/>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4932" name="Line 5"/>
            <p:cNvSpPr>
              <a:spLocks noChangeShapeType="1"/>
            </p:cNvSpPr>
            <p:nvPr/>
          </p:nvSpPr>
          <p:spPr bwMode="auto">
            <a:xfrm flipH="1" flipV="1">
              <a:off x="2832" y="2790"/>
              <a:ext cx="1104" cy="576"/>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grpSp>
      <p:sp>
        <p:nvSpPr>
          <p:cNvPr id="35846" name="Line 6"/>
          <p:cNvSpPr>
            <a:spLocks noChangeShapeType="1"/>
          </p:cNvSpPr>
          <p:nvPr/>
        </p:nvSpPr>
        <p:spPr bwMode="auto">
          <a:xfrm flipV="1">
            <a:off x="3505200" y="3048000"/>
            <a:ext cx="0" cy="1371600"/>
          </a:xfrm>
          <a:prstGeom prst="line">
            <a:avLst/>
          </a:prstGeom>
          <a:noFill/>
          <a:ln w="19050">
            <a:solidFill>
              <a:schemeClr val="tx1"/>
            </a:solidFill>
            <a:round/>
            <a:headEnd/>
            <a:tailEnd/>
          </a:ln>
        </p:spPr>
        <p:txBody>
          <a:bodyPr/>
          <a:lstStyle/>
          <a:p>
            <a:endParaRPr lang="en-IN"/>
          </a:p>
        </p:txBody>
      </p:sp>
      <p:sp>
        <p:nvSpPr>
          <p:cNvPr id="35847" name="Line 7"/>
          <p:cNvSpPr>
            <a:spLocks noChangeShapeType="1"/>
          </p:cNvSpPr>
          <p:nvPr/>
        </p:nvSpPr>
        <p:spPr bwMode="auto">
          <a:xfrm flipV="1">
            <a:off x="3505200" y="1905000"/>
            <a:ext cx="1981200" cy="1143000"/>
          </a:xfrm>
          <a:prstGeom prst="line">
            <a:avLst/>
          </a:prstGeom>
          <a:noFill/>
          <a:ln w="19050">
            <a:solidFill>
              <a:schemeClr val="tx1"/>
            </a:solidFill>
            <a:round/>
            <a:headEnd/>
            <a:tailEnd/>
          </a:ln>
        </p:spPr>
        <p:txBody>
          <a:bodyPr/>
          <a:lstStyle/>
          <a:p>
            <a:endParaRPr lang="en-IN"/>
          </a:p>
        </p:txBody>
      </p:sp>
      <p:sp>
        <p:nvSpPr>
          <p:cNvPr id="35848" name="Line 8"/>
          <p:cNvSpPr>
            <a:spLocks noChangeShapeType="1"/>
          </p:cNvSpPr>
          <p:nvPr/>
        </p:nvSpPr>
        <p:spPr bwMode="auto">
          <a:xfrm flipV="1">
            <a:off x="3505200" y="3276600"/>
            <a:ext cx="1981200" cy="1143000"/>
          </a:xfrm>
          <a:prstGeom prst="line">
            <a:avLst/>
          </a:prstGeom>
          <a:noFill/>
          <a:ln w="19050">
            <a:solidFill>
              <a:schemeClr val="tx1"/>
            </a:solidFill>
            <a:round/>
            <a:headEnd/>
            <a:tailEnd/>
          </a:ln>
        </p:spPr>
        <p:txBody>
          <a:bodyPr/>
          <a:lstStyle/>
          <a:p>
            <a:endParaRPr lang="en-IN"/>
          </a:p>
        </p:txBody>
      </p:sp>
      <p:sp>
        <p:nvSpPr>
          <p:cNvPr id="35849" name="Line 9"/>
          <p:cNvSpPr>
            <a:spLocks noChangeShapeType="1"/>
          </p:cNvSpPr>
          <p:nvPr/>
        </p:nvSpPr>
        <p:spPr bwMode="auto">
          <a:xfrm flipV="1">
            <a:off x="5461000" y="1892300"/>
            <a:ext cx="0" cy="1371600"/>
          </a:xfrm>
          <a:prstGeom prst="line">
            <a:avLst/>
          </a:prstGeom>
          <a:noFill/>
          <a:ln w="19050">
            <a:solidFill>
              <a:schemeClr val="tx1"/>
            </a:solidFill>
            <a:round/>
            <a:headEnd/>
            <a:tailEnd/>
          </a:ln>
        </p:spPr>
        <p:txBody>
          <a:bodyPr/>
          <a:lstStyle/>
          <a:p>
            <a:endParaRPr lang="en-IN"/>
          </a:p>
        </p:txBody>
      </p:sp>
      <p:sp>
        <p:nvSpPr>
          <p:cNvPr id="35850" name="Line 10"/>
          <p:cNvSpPr>
            <a:spLocks noChangeShapeType="1"/>
          </p:cNvSpPr>
          <p:nvPr/>
        </p:nvSpPr>
        <p:spPr bwMode="auto">
          <a:xfrm flipH="1" flipV="1">
            <a:off x="2362200" y="2438400"/>
            <a:ext cx="1143000" cy="609600"/>
          </a:xfrm>
          <a:prstGeom prst="line">
            <a:avLst/>
          </a:prstGeom>
          <a:noFill/>
          <a:ln w="19050">
            <a:solidFill>
              <a:schemeClr val="tx1"/>
            </a:solidFill>
            <a:round/>
            <a:headEnd/>
            <a:tailEnd/>
          </a:ln>
        </p:spPr>
        <p:txBody>
          <a:bodyPr/>
          <a:lstStyle/>
          <a:p>
            <a:endParaRPr lang="en-IN"/>
          </a:p>
        </p:txBody>
      </p:sp>
      <p:sp>
        <p:nvSpPr>
          <p:cNvPr id="35851" name="Line 11"/>
          <p:cNvSpPr>
            <a:spLocks noChangeShapeType="1"/>
          </p:cNvSpPr>
          <p:nvPr/>
        </p:nvSpPr>
        <p:spPr bwMode="auto">
          <a:xfrm flipV="1">
            <a:off x="2393950" y="2451100"/>
            <a:ext cx="0" cy="1371600"/>
          </a:xfrm>
          <a:prstGeom prst="line">
            <a:avLst/>
          </a:prstGeom>
          <a:noFill/>
          <a:ln w="19050">
            <a:solidFill>
              <a:schemeClr val="tx1"/>
            </a:solidFill>
            <a:round/>
            <a:headEnd/>
            <a:tailEnd/>
          </a:ln>
        </p:spPr>
        <p:txBody>
          <a:bodyPr/>
          <a:lstStyle/>
          <a:p>
            <a:endParaRPr lang="en-IN"/>
          </a:p>
        </p:txBody>
      </p:sp>
      <p:sp>
        <p:nvSpPr>
          <p:cNvPr id="35852" name="Line 12"/>
          <p:cNvSpPr>
            <a:spLocks noChangeShapeType="1"/>
          </p:cNvSpPr>
          <p:nvPr/>
        </p:nvSpPr>
        <p:spPr bwMode="auto">
          <a:xfrm flipV="1">
            <a:off x="2400300" y="1301750"/>
            <a:ext cx="1981200" cy="1143000"/>
          </a:xfrm>
          <a:prstGeom prst="line">
            <a:avLst/>
          </a:prstGeom>
          <a:noFill/>
          <a:ln w="19050">
            <a:solidFill>
              <a:schemeClr val="tx1"/>
            </a:solidFill>
            <a:round/>
            <a:headEnd/>
            <a:tailEnd/>
          </a:ln>
        </p:spPr>
        <p:txBody>
          <a:bodyPr/>
          <a:lstStyle/>
          <a:p>
            <a:endParaRPr lang="en-IN"/>
          </a:p>
        </p:txBody>
      </p:sp>
      <p:sp>
        <p:nvSpPr>
          <p:cNvPr id="35853" name="Line 13"/>
          <p:cNvSpPr>
            <a:spLocks noChangeShapeType="1"/>
          </p:cNvSpPr>
          <p:nvPr/>
        </p:nvSpPr>
        <p:spPr bwMode="auto">
          <a:xfrm flipH="1" flipV="1">
            <a:off x="4343400" y="1295400"/>
            <a:ext cx="1143000" cy="615950"/>
          </a:xfrm>
          <a:prstGeom prst="line">
            <a:avLst/>
          </a:prstGeom>
          <a:noFill/>
          <a:ln w="19050">
            <a:solidFill>
              <a:schemeClr val="tx1"/>
            </a:solidFill>
            <a:round/>
            <a:headEnd/>
            <a:tailEnd/>
          </a:ln>
        </p:spPr>
        <p:txBody>
          <a:bodyPr/>
          <a:lstStyle/>
          <a:p>
            <a:endParaRPr lang="en-IN"/>
          </a:p>
        </p:txBody>
      </p:sp>
      <p:sp>
        <p:nvSpPr>
          <p:cNvPr id="35854" name="Line 14"/>
          <p:cNvSpPr>
            <a:spLocks noChangeShapeType="1"/>
          </p:cNvSpPr>
          <p:nvPr/>
        </p:nvSpPr>
        <p:spPr bwMode="auto">
          <a:xfrm>
            <a:off x="2667000" y="2590800"/>
            <a:ext cx="228600" cy="914400"/>
          </a:xfrm>
          <a:prstGeom prst="line">
            <a:avLst/>
          </a:prstGeom>
          <a:noFill/>
          <a:ln w="19050">
            <a:solidFill>
              <a:schemeClr val="tx1"/>
            </a:solidFill>
            <a:round/>
            <a:headEnd/>
            <a:tailEnd/>
          </a:ln>
        </p:spPr>
        <p:txBody>
          <a:bodyPr/>
          <a:lstStyle/>
          <a:p>
            <a:endParaRPr lang="en-IN"/>
          </a:p>
        </p:txBody>
      </p:sp>
      <p:sp>
        <p:nvSpPr>
          <p:cNvPr id="35855" name="Line 15"/>
          <p:cNvSpPr>
            <a:spLocks noChangeShapeType="1"/>
          </p:cNvSpPr>
          <p:nvPr/>
        </p:nvSpPr>
        <p:spPr bwMode="auto">
          <a:xfrm flipH="1">
            <a:off x="2895600" y="2895600"/>
            <a:ext cx="381000" cy="609600"/>
          </a:xfrm>
          <a:prstGeom prst="line">
            <a:avLst/>
          </a:prstGeom>
          <a:noFill/>
          <a:ln w="19050">
            <a:solidFill>
              <a:schemeClr val="tx1"/>
            </a:solidFill>
            <a:round/>
            <a:headEnd/>
            <a:tailEnd/>
          </a:ln>
        </p:spPr>
        <p:txBody>
          <a:bodyPr/>
          <a:lstStyle/>
          <a:p>
            <a:endParaRPr lang="en-IN"/>
          </a:p>
        </p:txBody>
      </p:sp>
      <p:sp>
        <p:nvSpPr>
          <p:cNvPr id="35856" name="Line 16"/>
          <p:cNvSpPr>
            <a:spLocks noChangeShapeType="1"/>
          </p:cNvSpPr>
          <p:nvPr/>
        </p:nvSpPr>
        <p:spPr bwMode="auto">
          <a:xfrm flipV="1">
            <a:off x="2667000" y="1981200"/>
            <a:ext cx="1066800" cy="609600"/>
          </a:xfrm>
          <a:prstGeom prst="line">
            <a:avLst/>
          </a:prstGeom>
          <a:noFill/>
          <a:ln w="19050">
            <a:solidFill>
              <a:schemeClr val="tx1"/>
            </a:solidFill>
            <a:round/>
            <a:headEnd/>
            <a:tailEnd/>
          </a:ln>
        </p:spPr>
        <p:txBody>
          <a:bodyPr/>
          <a:lstStyle/>
          <a:p>
            <a:endParaRPr lang="en-IN"/>
          </a:p>
        </p:txBody>
      </p:sp>
      <p:sp>
        <p:nvSpPr>
          <p:cNvPr id="35857" name="Line 17"/>
          <p:cNvSpPr>
            <a:spLocks noChangeShapeType="1"/>
          </p:cNvSpPr>
          <p:nvPr/>
        </p:nvSpPr>
        <p:spPr bwMode="auto">
          <a:xfrm>
            <a:off x="3733800" y="1981200"/>
            <a:ext cx="533400" cy="304800"/>
          </a:xfrm>
          <a:prstGeom prst="line">
            <a:avLst/>
          </a:prstGeom>
          <a:noFill/>
          <a:ln w="19050">
            <a:solidFill>
              <a:schemeClr val="tx1"/>
            </a:solidFill>
            <a:round/>
            <a:headEnd/>
            <a:tailEnd/>
          </a:ln>
        </p:spPr>
        <p:txBody>
          <a:bodyPr/>
          <a:lstStyle/>
          <a:p>
            <a:endParaRPr lang="en-IN"/>
          </a:p>
        </p:txBody>
      </p:sp>
      <p:sp>
        <p:nvSpPr>
          <p:cNvPr id="35858" name="Line 18"/>
          <p:cNvSpPr>
            <a:spLocks noChangeShapeType="1"/>
          </p:cNvSpPr>
          <p:nvPr/>
        </p:nvSpPr>
        <p:spPr bwMode="auto">
          <a:xfrm flipV="1">
            <a:off x="3276600" y="2286000"/>
            <a:ext cx="990600" cy="609600"/>
          </a:xfrm>
          <a:prstGeom prst="line">
            <a:avLst/>
          </a:prstGeom>
          <a:noFill/>
          <a:ln w="19050">
            <a:solidFill>
              <a:schemeClr val="tx1"/>
            </a:solidFill>
            <a:round/>
            <a:headEnd/>
            <a:tailEnd/>
          </a:ln>
        </p:spPr>
        <p:txBody>
          <a:bodyPr/>
          <a:lstStyle/>
          <a:p>
            <a:endParaRPr lang="en-IN"/>
          </a:p>
        </p:txBody>
      </p:sp>
      <p:sp>
        <p:nvSpPr>
          <p:cNvPr id="35859" name="Line 19"/>
          <p:cNvSpPr>
            <a:spLocks noChangeShapeType="1"/>
          </p:cNvSpPr>
          <p:nvPr/>
        </p:nvSpPr>
        <p:spPr bwMode="auto">
          <a:xfrm>
            <a:off x="3733800" y="1981200"/>
            <a:ext cx="152400" cy="533400"/>
          </a:xfrm>
          <a:prstGeom prst="line">
            <a:avLst/>
          </a:prstGeom>
          <a:noFill/>
          <a:ln w="19050">
            <a:solidFill>
              <a:schemeClr val="tx1"/>
            </a:solidFill>
            <a:round/>
            <a:headEnd/>
            <a:tailEnd/>
          </a:ln>
        </p:spPr>
        <p:txBody>
          <a:bodyPr/>
          <a:lstStyle/>
          <a:p>
            <a:endParaRPr lang="en-IN"/>
          </a:p>
        </p:txBody>
      </p:sp>
      <p:sp>
        <p:nvSpPr>
          <p:cNvPr id="35860" name="Oval 20"/>
          <p:cNvSpPr>
            <a:spLocks noChangeArrowheads="1"/>
          </p:cNvSpPr>
          <p:nvPr/>
        </p:nvSpPr>
        <p:spPr bwMode="auto">
          <a:xfrm rot="1873940">
            <a:off x="2663825" y="2676525"/>
            <a:ext cx="623888" cy="152400"/>
          </a:xfrm>
          <a:prstGeom prst="ellipse">
            <a:avLst/>
          </a:prstGeom>
          <a:solidFill>
            <a:schemeClr val="bg1"/>
          </a:solidFill>
          <a:ln w="9525">
            <a:noFill/>
            <a:round/>
            <a:headEnd/>
            <a:tailEnd/>
          </a:ln>
        </p:spPr>
        <p:txBody>
          <a:bodyPr wrap="none" anchor="ctr"/>
          <a:lstStyle/>
          <a:p>
            <a:endParaRPr lang="en-IN"/>
          </a:p>
        </p:txBody>
      </p:sp>
      <p:sp>
        <p:nvSpPr>
          <p:cNvPr id="35861" name="Line 21"/>
          <p:cNvSpPr>
            <a:spLocks noChangeShapeType="1"/>
          </p:cNvSpPr>
          <p:nvPr/>
        </p:nvSpPr>
        <p:spPr bwMode="auto">
          <a:xfrm rot="374344" flipH="1">
            <a:off x="4425950" y="1568450"/>
            <a:ext cx="457200" cy="304800"/>
          </a:xfrm>
          <a:prstGeom prst="line">
            <a:avLst/>
          </a:prstGeom>
          <a:noFill/>
          <a:ln w="19050">
            <a:solidFill>
              <a:schemeClr val="tx1"/>
            </a:solidFill>
            <a:round/>
            <a:headEnd/>
            <a:tailEnd/>
          </a:ln>
        </p:spPr>
        <p:txBody>
          <a:bodyPr/>
          <a:lstStyle/>
          <a:p>
            <a:endParaRPr lang="en-IN"/>
          </a:p>
        </p:txBody>
      </p:sp>
      <p:sp>
        <p:nvSpPr>
          <p:cNvPr id="35862" name="Line 22"/>
          <p:cNvSpPr>
            <a:spLocks noChangeShapeType="1"/>
          </p:cNvSpPr>
          <p:nvPr/>
        </p:nvSpPr>
        <p:spPr bwMode="auto">
          <a:xfrm>
            <a:off x="3911600" y="1543050"/>
            <a:ext cx="533400" cy="304800"/>
          </a:xfrm>
          <a:prstGeom prst="line">
            <a:avLst/>
          </a:prstGeom>
          <a:noFill/>
          <a:ln w="19050">
            <a:solidFill>
              <a:schemeClr val="tx1"/>
            </a:solidFill>
            <a:round/>
            <a:headEnd/>
            <a:tailEnd/>
          </a:ln>
        </p:spPr>
        <p:txBody>
          <a:bodyPr/>
          <a:lstStyle/>
          <a:p>
            <a:endParaRPr lang="en-IN"/>
          </a:p>
        </p:txBody>
      </p:sp>
      <p:sp>
        <p:nvSpPr>
          <p:cNvPr id="35863" name="Line 23"/>
          <p:cNvSpPr>
            <a:spLocks noChangeShapeType="1"/>
          </p:cNvSpPr>
          <p:nvPr/>
        </p:nvSpPr>
        <p:spPr bwMode="auto">
          <a:xfrm flipV="1">
            <a:off x="3937000" y="914400"/>
            <a:ext cx="0" cy="647700"/>
          </a:xfrm>
          <a:prstGeom prst="line">
            <a:avLst/>
          </a:prstGeom>
          <a:noFill/>
          <a:ln w="9525">
            <a:solidFill>
              <a:schemeClr val="tx1"/>
            </a:solidFill>
            <a:round/>
            <a:headEnd/>
            <a:tailEnd/>
          </a:ln>
        </p:spPr>
        <p:txBody>
          <a:bodyPr/>
          <a:lstStyle/>
          <a:p>
            <a:endParaRPr lang="en-IN"/>
          </a:p>
        </p:txBody>
      </p:sp>
      <p:sp>
        <p:nvSpPr>
          <p:cNvPr id="35864" name="Line 24"/>
          <p:cNvSpPr>
            <a:spLocks noChangeShapeType="1"/>
          </p:cNvSpPr>
          <p:nvPr/>
        </p:nvSpPr>
        <p:spPr bwMode="auto">
          <a:xfrm flipV="1">
            <a:off x="4883150" y="939800"/>
            <a:ext cx="0" cy="647700"/>
          </a:xfrm>
          <a:prstGeom prst="line">
            <a:avLst/>
          </a:prstGeom>
          <a:noFill/>
          <a:ln w="19050">
            <a:solidFill>
              <a:schemeClr val="tx1"/>
            </a:solidFill>
            <a:round/>
            <a:headEnd/>
            <a:tailEnd/>
          </a:ln>
        </p:spPr>
        <p:txBody>
          <a:bodyPr/>
          <a:lstStyle/>
          <a:p>
            <a:endParaRPr lang="en-IN"/>
          </a:p>
        </p:txBody>
      </p:sp>
      <p:sp>
        <p:nvSpPr>
          <p:cNvPr id="35865" name="Line 25"/>
          <p:cNvSpPr>
            <a:spLocks noChangeShapeType="1"/>
          </p:cNvSpPr>
          <p:nvPr/>
        </p:nvSpPr>
        <p:spPr bwMode="auto">
          <a:xfrm rot="374344" flipH="1">
            <a:off x="4419600" y="939800"/>
            <a:ext cx="457200" cy="304800"/>
          </a:xfrm>
          <a:prstGeom prst="line">
            <a:avLst/>
          </a:prstGeom>
          <a:noFill/>
          <a:ln w="19050">
            <a:solidFill>
              <a:schemeClr val="tx1"/>
            </a:solidFill>
            <a:round/>
            <a:headEnd/>
            <a:tailEnd/>
          </a:ln>
        </p:spPr>
        <p:txBody>
          <a:bodyPr/>
          <a:lstStyle/>
          <a:p>
            <a:endParaRPr lang="en-IN"/>
          </a:p>
        </p:txBody>
      </p:sp>
      <p:sp>
        <p:nvSpPr>
          <p:cNvPr id="35866" name="Line 26"/>
          <p:cNvSpPr>
            <a:spLocks noChangeShapeType="1"/>
          </p:cNvSpPr>
          <p:nvPr/>
        </p:nvSpPr>
        <p:spPr bwMode="auto">
          <a:xfrm>
            <a:off x="3962400" y="947738"/>
            <a:ext cx="476250" cy="271462"/>
          </a:xfrm>
          <a:prstGeom prst="line">
            <a:avLst/>
          </a:prstGeom>
          <a:noFill/>
          <a:ln w="19050">
            <a:solidFill>
              <a:schemeClr val="tx1"/>
            </a:solidFill>
            <a:round/>
            <a:headEnd/>
            <a:tailEnd/>
          </a:ln>
        </p:spPr>
        <p:txBody>
          <a:bodyPr/>
          <a:lstStyle/>
          <a:p>
            <a:endParaRPr lang="en-IN"/>
          </a:p>
        </p:txBody>
      </p:sp>
      <p:sp>
        <p:nvSpPr>
          <p:cNvPr id="35867" name="Line 27"/>
          <p:cNvSpPr>
            <a:spLocks noChangeShapeType="1"/>
          </p:cNvSpPr>
          <p:nvPr/>
        </p:nvSpPr>
        <p:spPr bwMode="auto">
          <a:xfrm rot="374344" flipH="1">
            <a:off x="3956050" y="660400"/>
            <a:ext cx="457200" cy="304800"/>
          </a:xfrm>
          <a:prstGeom prst="line">
            <a:avLst/>
          </a:prstGeom>
          <a:noFill/>
          <a:ln w="9525">
            <a:solidFill>
              <a:schemeClr val="tx1"/>
            </a:solidFill>
            <a:round/>
            <a:headEnd/>
            <a:tailEnd/>
          </a:ln>
        </p:spPr>
        <p:txBody>
          <a:bodyPr/>
          <a:lstStyle/>
          <a:p>
            <a:endParaRPr lang="en-IN"/>
          </a:p>
        </p:txBody>
      </p:sp>
      <p:sp>
        <p:nvSpPr>
          <p:cNvPr id="35868" name="Line 28"/>
          <p:cNvSpPr>
            <a:spLocks noChangeShapeType="1"/>
          </p:cNvSpPr>
          <p:nvPr/>
        </p:nvSpPr>
        <p:spPr bwMode="auto">
          <a:xfrm>
            <a:off x="4419600" y="685800"/>
            <a:ext cx="457200" cy="261938"/>
          </a:xfrm>
          <a:prstGeom prst="line">
            <a:avLst/>
          </a:prstGeom>
          <a:noFill/>
          <a:ln w="19050">
            <a:solidFill>
              <a:schemeClr val="tx1"/>
            </a:solidFill>
            <a:round/>
            <a:headEnd/>
            <a:tailEnd/>
          </a:ln>
        </p:spPr>
        <p:txBody>
          <a:bodyPr/>
          <a:lstStyle/>
          <a:p>
            <a:endParaRPr lang="en-IN"/>
          </a:p>
        </p:txBody>
      </p:sp>
      <p:sp>
        <p:nvSpPr>
          <p:cNvPr id="35869" name="Line 29"/>
          <p:cNvSpPr>
            <a:spLocks noChangeShapeType="1"/>
          </p:cNvSpPr>
          <p:nvPr/>
        </p:nvSpPr>
        <p:spPr bwMode="auto">
          <a:xfrm flipH="1">
            <a:off x="3924300" y="1066800"/>
            <a:ext cx="266700" cy="533400"/>
          </a:xfrm>
          <a:prstGeom prst="line">
            <a:avLst/>
          </a:prstGeom>
          <a:noFill/>
          <a:ln w="19050">
            <a:solidFill>
              <a:schemeClr val="tx1"/>
            </a:solidFill>
            <a:round/>
            <a:headEnd/>
            <a:tailEnd/>
          </a:ln>
        </p:spPr>
        <p:txBody>
          <a:bodyPr/>
          <a:lstStyle/>
          <a:p>
            <a:endParaRPr lang="en-IN"/>
          </a:p>
        </p:txBody>
      </p:sp>
      <p:sp>
        <p:nvSpPr>
          <p:cNvPr id="35870" name="Line 30"/>
          <p:cNvSpPr>
            <a:spLocks noChangeShapeType="1"/>
          </p:cNvSpPr>
          <p:nvPr/>
        </p:nvSpPr>
        <p:spPr bwMode="auto">
          <a:xfrm flipV="1">
            <a:off x="4191000" y="820738"/>
            <a:ext cx="457200" cy="246062"/>
          </a:xfrm>
          <a:prstGeom prst="line">
            <a:avLst/>
          </a:prstGeom>
          <a:noFill/>
          <a:ln w="19050">
            <a:solidFill>
              <a:schemeClr val="tx1"/>
            </a:solidFill>
            <a:round/>
            <a:headEnd/>
            <a:tailEnd/>
          </a:ln>
        </p:spPr>
        <p:txBody>
          <a:bodyPr/>
          <a:lstStyle/>
          <a:p>
            <a:endParaRPr lang="en-IN"/>
          </a:p>
        </p:txBody>
      </p:sp>
      <p:sp>
        <p:nvSpPr>
          <p:cNvPr id="35871" name="Oval 31"/>
          <p:cNvSpPr>
            <a:spLocks noChangeArrowheads="1"/>
          </p:cNvSpPr>
          <p:nvPr/>
        </p:nvSpPr>
        <p:spPr bwMode="auto">
          <a:xfrm rot="-1708153">
            <a:off x="3930650" y="1384300"/>
            <a:ext cx="533400" cy="76200"/>
          </a:xfrm>
          <a:prstGeom prst="ellipse">
            <a:avLst/>
          </a:prstGeom>
          <a:solidFill>
            <a:schemeClr val="bg1"/>
          </a:solidFill>
          <a:ln w="9525">
            <a:noFill/>
            <a:round/>
            <a:headEnd/>
            <a:tailEnd/>
          </a:ln>
        </p:spPr>
        <p:txBody>
          <a:bodyPr wrap="none" anchor="ctr"/>
          <a:lstStyle/>
          <a:p>
            <a:endParaRPr lang="en-IN"/>
          </a:p>
        </p:txBody>
      </p:sp>
      <p:sp>
        <p:nvSpPr>
          <p:cNvPr id="35872" name="Oval 32"/>
          <p:cNvSpPr>
            <a:spLocks noChangeArrowheads="1"/>
          </p:cNvSpPr>
          <p:nvPr/>
        </p:nvSpPr>
        <p:spPr bwMode="auto">
          <a:xfrm rot="1748884">
            <a:off x="4387850" y="1416050"/>
            <a:ext cx="533400" cy="76200"/>
          </a:xfrm>
          <a:prstGeom prst="ellipse">
            <a:avLst/>
          </a:prstGeom>
          <a:solidFill>
            <a:schemeClr val="bg1"/>
          </a:solidFill>
          <a:ln w="9525">
            <a:noFill/>
            <a:round/>
            <a:headEnd/>
            <a:tailEnd/>
          </a:ln>
        </p:spPr>
        <p:txBody>
          <a:bodyPr wrap="none" anchor="ctr"/>
          <a:lstStyle/>
          <a:p>
            <a:endParaRPr lang="en-IN"/>
          </a:p>
        </p:txBody>
      </p:sp>
      <p:sp>
        <p:nvSpPr>
          <p:cNvPr id="35873" name="Line 33"/>
          <p:cNvSpPr>
            <a:spLocks noChangeShapeType="1"/>
          </p:cNvSpPr>
          <p:nvPr/>
        </p:nvSpPr>
        <p:spPr bwMode="auto">
          <a:xfrm flipV="1">
            <a:off x="4425950" y="1181100"/>
            <a:ext cx="0" cy="647700"/>
          </a:xfrm>
          <a:prstGeom prst="line">
            <a:avLst/>
          </a:prstGeom>
          <a:noFill/>
          <a:ln w="19050">
            <a:solidFill>
              <a:schemeClr val="tx1"/>
            </a:solidFill>
            <a:round/>
            <a:headEnd/>
            <a:tailEnd/>
          </a:ln>
        </p:spPr>
        <p:txBody>
          <a:bodyPr/>
          <a:lstStyle/>
          <a:p>
            <a:endParaRPr lang="en-IN"/>
          </a:p>
        </p:txBody>
      </p:sp>
      <p:sp>
        <p:nvSpPr>
          <p:cNvPr id="35874" name="Rectangle 34"/>
          <p:cNvSpPr>
            <a:spLocks noChangeArrowheads="1"/>
          </p:cNvSpPr>
          <p:nvPr/>
        </p:nvSpPr>
        <p:spPr bwMode="auto">
          <a:xfrm rot="-1839340">
            <a:off x="3784600" y="717550"/>
            <a:ext cx="838200" cy="304800"/>
          </a:xfrm>
          <a:prstGeom prst="rect">
            <a:avLst/>
          </a:prstGeom>
          <a:solidFill>
            <a:schemeClr val="bg1"/>
          </a:solidFill>
          <a:ln w="9525">
            <a:noFill/>
            <a:miter lim="800000"/>
            <a:headEnd/>
            <a:tailEnd/>
          </a:ln>
        </p:spPr>
        <p:txBody>
          <a:bodyPr wrap="none" anchor="ctr"/>
          <a:lstStyle/>
          <a:p>
            <a:endParaRPr lang="en-IN"/>
          </a:p>
        </p:txBody>
      </p:sp>
      <p:sp>
        <p:nvSpPr>
          <p:cNvPr id="35875" name="Rectangle 35"/>
          <p:cNvSpPr>
            <a:spLocks noChangeArrowheads="1"/>
          </p:cNvSpPr>
          <p:nvPr/>
        </p:nvSpPr>
        <p:spPr bwMode="auto">
          <a:xfrm>
            <a:off x="3886200" y="1162050"/>
            <a:ext cx="76200" cy="381000"/>
          </a:xfrm>
          <a:prstGeom prst="rect">
            <a:avLst/>
          </a:prstGeom>
          <a:solidFill>
            <a:schemeClr val="bg1"/>
          </a:solidFill>
          <a:ln w="9525">
            <a:noFill/>
            <a:miter lim="800000"/>
            <a:headEnd/>
            <a:tailEnd/>
          </a:ln>
        </p:spPr>
        <p:txBody>
          <a:bodyPr wrap="none" anchor="ctr"/>
          <a:lstStyle/>
          <a:p>
            <a:endParaRPr lang="en-IN"/>
          </a:p>
        </p:txBody>
      </p:sp>
      <p:sp>
        <p:nvSpPr>
          <p:cNvPr id="35876" name="Line 36"/>
          <p:cNvSpPr>
            <a:spLocks noChangeShapeType="1"/>
          </p:cNvSpPr>
          <p:nvPr/>
        </p:nvSpPr>
        <p:spPr bwMode="auto">
          <a:xfrm flipH="1" flipV="1">
            <a:off x="2362200" y="3810000"/>
            <a:ext cx="1143000" cy="609600"/>
          </a:xfrm>
          <a:prstGeom prst="line">
            <a:avLst/>
          </a:prstGeom>
          <a:noFill/>
          <a:ln w="19050">
            <a:solidFill>
              <a:schemeClr val="tx1"/>
            </a:solidFill>
            <a:round/>
            <a:headEnd/>
            <a:tailEnd/>
          </a:ln>
        </p:spPr>
        <p:txBody>
          <a:bodyPr/>
          <a:lstStyle/>
          <a:p>
            <a:endParaRPr lang="en-IN"/>
          </a:p>
        </p:txBody>
      </p:sp>
      <p:sp>
        <p:nvSpPr>
          <p:cNvPr id="35877" name="Text Box 37"/>
          <p:cNvSpPr txBox="1">
            <a:spLocks noChangeArrowheads="1"/>
          </p:cNvSpPr>
          <p:nvPr/>
        </p:nvSpPr>
        <p:spPr bwMode="auto">
          <a:xfrm>
            <a:off x="3352801" y="44196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4851" name="Text Box 38"/>
          <p:cNvSpPr txBox="1">
            <a:spLocks noChangeArrowheads="1"/>
          </p:cNvSpPr>
          <p:nvPr/>
        </p:nvSpPr>
        <p:spPr bwMode="auto">
          <a:xfrm>
            <a:off x="8839200" y="1447800"/>
            <a:ext cx="336550" cy="274638"/>
          </a:xfrm>
          <a:prstGeom prst="rect">
            <a:avLst/>
          </a:prstGeom>
          <a:noFill/>
          <a:ln w="9525">
            <a:noFill/>
            <a:miter lim="800000"/>
            <a:headEnd/>
            <a:tailEnd/>
          </a:ln>
        </p:spPr>
        <p:txBody>
          <a:bodyPr wrap="none">
            <a:spAutoFit/>
          </a:bodyPr>
          <a:lstStyle/>
          <a:p>
            <a:pPr algn="ctr"/>
            <a:r>
              <a:rPr lang="en-US" sz="1200">
                <a:latin typeface="Times New Roman" charset="0"/>
              </a:rPr>
              <a:t>10</a:t>
            </a:r>
          </a:p>
        </p:txBody>
      </p:sp>
      <p:grpSp>
        <p:nvGrpSpPr>
          <p:cNvPr id="3" name="Group 39"/>
          <p:cNvGrpSpPr>
            <a:grpSpLocks/>
          </p:cNvGrpSpPr>
          <p:nvPr/>
        </p:nvGrpSpPr>
        <p:grpSpPr bwMode="auto">
          <a:xfrm>
            <a:off x="5410200" y="1676401"/>
            <a:ext cx="4800600" cy="3670301"/>
            <a:chOff x="2448" y="1056"/>
            <a:chExt cx="3024" cy="2312"/>
          </a:xfrm>
        </p:grpSpPr>
        <p:grpSp>
          <p:nvGrpSpPr>
            <p:cNvPr id="4" name="Group 40"/>
            <p:cNvGrpSpPr>
              <a:grpSpLocks/>
            </p:cNvGrpSpPr>
            <p:nvPr/>
          </p:nvGrpSpPr>
          <p:grpSpPr bwMode="auto">
            <a:xfrm>
              <a:off x="2448" y="1056"/>
              <a:ext cx="3024" cy="2020"/>
              <a:chOff x="2448" y="1056"/>
              <a:chExt cx="3024" cy="2020"/>
            </a:xfrm>
          </p:grpSpPr>
          <p:grpSp>
            <p:nvGrpSpPr>
              <p:cNvPr id="5" name="Group 41"/>
              <p:cNvGrpSpPr>
                <a:grpSpLocks/>
              </p:cNvGrpSpPr>
              <p:nvPr/>
            </p:nvGrpSpPr>
            <p:grpSpPr bwMode="auto">
              <a:xfrm>
                <a:off x="2448" y="1584"/>
                <a:ext cx="2976" cy="1200"/>
                <a:chOff x="2448" y="1584"/>
                <a:chExt cx="2976" cy="1200"/>
              </a:xfrm>
            </p:grpSpPr>
            <p:sp>
              <p:nvSpPr>
                <p:cNvPr id="34915" name="Line 42"/>
                <p:cNvSpPr>
                  <a:spLocks noChangeShapeType="1"/>
                </p:cNvSpPr>
                <p:nvPr/>
              </p:nvSpPr>
              <p:spPr bwMode="auto">
                <a:xfrm>
                  <a:off x="2688" y="2064"/>
                  <a:ext cx="0" cy="720"/>
                </a:xfrm>
                <a:prstGeom prst="line">
                  <a:avLst/>
                </a:prstGeom>
                <a:noFill/>
                <a:ln w="9525">
                  <a:solidFill>
                    <a:schemeClr val="tx1"/>
                  </a:solidFill>
                  <a:round/>
                  <a:headEnd/>
                  <a:tailEnd/>
                </a:ln>
              </p:spPr>
              <p:txBody>
                <a:bodyPr/>
                <a:lstStyle/>
                <a:p>
                  <a:endParaRPr lang="en-IN"/>
                </a:p>
              </p:txBody>
            </p:sp>
            <p:sp>
              <p:nvSpPr>
                <p:cNvPr id="34916" name="Line 43"/>
                <p:cNvSpPr>
                  <a:spLocks noChangeShapeType="1"/>
                </p:cNvSpPr>
                <p:nvPr/>
              </p:nvSpPr>
              <p:spPr bwMode="auto">
                <a:xfrm>
                  <a:off x="2688" y="2064"/>
                  <a:ext cx="1632" cy="0"/>
                </a:xfrm>
                <a:prstGeom prst="line">
                  <a:avLst/>
                </a:prstGeom>
                <a:noFill/>
                <a:ln w="9525">
                  <a:solidFill>
                    <a:schemeClr val="tx1"/>
                  </a:solidFill>
                  <a:round/>
                  <a:headEnd/>
                  <a:tailEnd/>
                </a:ln>
              </p:spPr>
              <p:txBody>
                <a:bodyPr/>
                <a:lstStyle/>
                <a:p>
                  <a:endParaRPr lang="en-IN"/>
                </a:p>
              </p:txBody>
            </p:sp>
            <p:sp>
              <p:nvSpPr>
                <p:cNvPr id="34917" name="Line 44"/>
                <p:cNvSpPr>
                  <a:spLocks noChangeShapeType="1"/>
                </p:cNvSpPr>
                <p:nvPr/>
              </p:nvSpPr>
              <p:spPr bwMode="auto">
                <a:xfrm>
                  <a:off x="2688" y="2784"/>
                  <a:ext cx="1632" cy="0"/>
                </a:xfrm>
                <a:prstGeom prst="line">
                  <a:avLst/>
                </a:prstGeom>
                <a:noFill/>
                <a:ln w="9525">
                  <a:solidFill>
                    <a:schemeClr val="tx1"/>
                  </a:solidFill>
                  <a:round/>
                  <a:headEnd/>
                  <a:tailEnd/>
                </a:ln>
              </p:spPr>
              <p:txBody>
                <a:bodyPr/>
                <a:lstStyle/>
                <a:p>
                  <a:endParaRPr lang="en-IN"/>
                </a:p>
              </p:txBody>
            </p:sp>
            <p:sp>
              <p:nvSpPr>
                <p:cNvPr id="34918" name="Line 45"/>
                <p:cNvSpPr>
                  <a:spLocks noChangeShapeType="1"/>
                </p:cNvSpPr>
                <p:nvPr/>
              </p:nvSpPr>
              <p:spPr bwMode="auto">
                <a:xfrm flipV="1">
                  <a:off x="4320" y="1584"/>
                  <a:ext cx="0" cy="1200"/>
                </a:xfrm>
                <a:prstGeom prst="line">
                  <a:avLst/>
                </a:prstGeom>
                <a:noFill/>
                <a:ln w="9525">
                  <a:solidFill>
                    <a:schemeClr val="tx1"/>
                  </a:solidFill>
                  <a:round/>
                  <a:headEnd/>
                  <a:tailEnd/>
                </a:ln>
              </p:spPr>
              <p:txBody>
                <a:bodyPr/>
                <a:lstStyle/>
                <a:p>
                  <a:endParaRPr lang="en-IN"/>
                </a:p>
              </p:txBody>
            </p:sp>
            <p:sp>
              <p:nvSpPr>
                <p:cNvPr id="34919" name="Line 46"/>
                <p:cNvSpPr>
                  <a:spLocks noChangeShapeType="1"/>
                </p:cNvSpPr>
                <p:nvPr/>
              </p:nvSpPr>
              <p:spPr bwMode="auto">
                <a:xfrm flipH="1">
                  <a:off x="3744" y="1584"/>
                  <a:ext cx="576" cy="0"/>
                </a:xfrm>
                <a:prstGeom prst="line">
                  <a:avLst/>
                </a:prstGeom>
                <a:noFill/>
                <a:ln w="9525">
                  <a:solidFill>
                    <a:schemeClr val="tx1"/>
                  </a:solidFill>
                  <a:round/>
                  <a:headEnd/>
                  <a:tailEnd/>
                </a:ln>
              </p:spPr>
              <p:txBody>
                <a:bodyPr/>
                <a:lstStyle/>
                <a:p>
                  <a:endParaRPr lang="en-IN"/>
                </a:p>
              </p:txBody>
            </p:sp>
            <p:sp>
              <p:nvSpPr>
                <p:cNvPr id="34920" name="Line 47"/>
                <p:cNvSpPr>
                  <a:spLocks noChangeShapeType="1"/>
                </p:cNvSpPr>
                <p:nvPr/>
              </p:nvSpPr>
              <p:spPr bwMode="auto">
                <a:xfrm>
                  <a:off x="3744" y="1584"/>
                  <a:ext cx="0" cy="480"/>
                </a:xfrm>
                <a:prstGeom prst="line">
                  <a:avLst/>
                </a:prstGeom>
                <a:noFill/>
                <a:ln w="9525">
                  <a:solidFill>
                    <a:schemeClr val="tx1"/>
                  </a:solidFill>
                  <a:round/>
                  <a:headEnd/>
                  <a:tailEnd/>
                </a:ln>
              </p:spPr>
              <p:txBody>
                <a:bodyPr/>
                <a:lstStyle/>
                <a:p>
                  <a:endParaRPr lang="en-IN"/>
                </a:p>
              </p:txBody>
            </p:sp>
            <p:sp>
              <p:nvSpPr>
                <p:cNvPr id="34921" name="Line 48"/>
                <p:cNvSpPr>
                  <a:spLocks noChangeShapeType="1"/>
                </p:cNvSpPr>
                <p:nvPr/>
              </p:nvSpPr>
              <p:spPr bwMode="auto">
                <a:xfrm>
                  <a:off x="2688" y="2400"/>
                  <a:ext cx="816" cy="0"/>
                </a:xfrm>
                <a:prstGeom prst="line">
                  <a:avLst/>
                </a:prstGeom>
                <a:noFill/>
                <a:ln w="9525">
                  <a:solidFill>
                    <a:schemeClr val="tx1"/>
                  </a:solidFill>
                  <a:prstDash val="lgDash"/>
                  <a:round/>
                  <a:headEnd/>
                  <a:tailEnd/>
                </a:ln>
              </p:spPr>
              <p:txBody>
                <a:bodyPr/>
                <a:lstStyle/>
                <a:p>
                  <a:endParaRPr lang="en-IN"/>
                </a:p>
              </p:txBody>
            </p:sp>
            <p:sp>
              <p:nvSpPr>
                <p:cNvPr id="34922" name="Line 49"/>
                <p:cNvSpPr>
                  <a:spLocks noChangeShapeType="1"/>
                </p:cNvSpPr>
                <p:nvPr/>
              </p:nvSpPr>
              <p:spPr bwMode="auto">
                <a:xfrm flipV="1">
                  <a:off x="3504" y="2064"/>
                  <a:ext cx="0" cy="336"/>
                </a:xfrm>
                <a:prstGeom prst="line">
                  <a:avLst/>
                </a:prstGeom>
                <a:noFill/>
                <a:ln w="9525">
                  <a:solidFill>
                    <a:schemeClr val="tx1"/>
                  </a:solidFill>
                  <a:prstDash val="lgDash"/>
                  <a:round/>
                  <a:headEnd/>
                  <a:tailEnd/>
                </a:ln>
              </p:spPr>
              <p:txBody>
                <a:bodyPr/>
                <a:lstStyle/>
                <a:p>
                  <a:endParaRPr lang="en-IN"/>
                </a:p>
              </p:txBody>
            </p:sp>
            <p:sp>
              <p:nvSpPr>
                <p:cNvPr id="34923" name="Rectangle 50"/>
                <p:cNvSpPr>
                  <a:spLocks noChangeArrowheads="1"/>
                </p:cNvSpPr>
                <p:nvPr/>
              </p:nvSpPr>
              <p:spPr bwMode="auto">
                <a:xfrm>
                  <a:off x="4464" y="2064"/>
                  <a:ext cx="720" cy="720"/>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4924" name="Line 51"/>
                <p:cNvSpPr>
                  <a:spLocks noChangeShapeType="1"/>
                </p:cNvSpPr>
                <p:nvPr/>
              </p:nvSpPr>
              <p:spPr bwMode="auto">
                <a:xfrm>
                  <a:off x="4608" y="1584"/>
                  <a:ext cx="240" cy="0"/>
                </a:xfrm>
                <a:prstGeom prst="line">
                  <a:avLst/>
                </a:prstGeom>
                <a:noFill/>
                <a:ln w="9525">
                  <a:solidFill>
                    <a:schemeClr val="tx1"/>
                  </a:solidFill>
                  <a:round/>
                  <a:headEnd/>
                  <a:tailEnd/>
                </a:ln>
              </p:spPr>
              <p:txBody>
                <a:bodyPr/>
                <a:lstStyle/>
                <a:p>
                  <a:endParaRPr lang="en-IN"/>
                </a:p>
              </p:txBody>
            </p:sp>
            <p:sp>
              <p:nvSpPr>
                <p:cNvPr id="34925" name="Line 52"/>
                <p:cNvSpPr>
                  <a:spLocks noChangeShapeType="1"/>
                </p:cNvSpPr>
                <p:nvPr/>
              </p:nvSpPr>
              <p:spPr bwMode="auto">
                <a:xfrm flipH="1">
                  <a:off x="4464" y="1584"/>
                  <a:ext cx="144" cy="480"/>
                </a:xfrm>
                <a:prstGeom prst="line">
                  <a:avLst/>
                </a:prstGeom>
                <a:noFill/>
                <a:ln w="9525">
                  <a:solidFill>
                    <a:schemeClr val="tx1"/>
                  </a:solidFill>
                  <a:round/>
                  <a:headEnd/>
                  <a:tailEnd/>
                </a:ln>
              </p:spPr>
              <p:txBody>
                <a:bodyPr/>
                <a:lstStyle/>
                <a:p>
                  <a:endParaRPr lang="en-IN"/>
                </a:p>
              </p:txBody>
            </p:sp>
            <p:sp>
              <p:nvSpPr>
                <p:cNvPr id="34926" name="Line 53"/>
                <p:cNvSpPr>
                  <a:spLocks noChangeShapeType="1"/>
                </p:cNvSpPr>
                <p:nvPr/>
              </p:nvSpPr>
              <p:spPr bwMode="auto">
                <a:xfrm>
                  <a:off x="4848" y="1584"/>
                  <a:ext cx="0" cy="480"/>
                </a:xfrm>
                <a:prstGeom prst="line">
                  <a:avLst/>
                </a:prstGeom>
                <a:noFill/>
                <a:ln w="9525">
                  <a:solidFill>
                    <a:schemeClr val="tx1"/>
                  </a:solidFill>
                  <a:round/>
                  <a:headEnd/>
                  <a:tailEnd/>
                </a:ln>
              </p:spPr>
              <p:txBody>
                <a:bodyPr/>
                <a:lstStyle/>
                <a:p>
                  <a:endParaRPr lang="en-IN"/>
                </a:p>
              </p:txBody>
            </p:sp>
            <p:sp>
              <p:nvSpPr>
                <p:cNvPr id="34927" name="Line 54"/>
                <p:cNvSpPr>
                  <a:spLocks noChangeShapeType="1"/>
                </p:cNvSpPr>
                <p:nvPr/>
              </p:nvSpPr>
              <p:spPr bwMode="auto">
                <a:xfrm>
                  <a:off x="4608" y="2064"/>
                  <a:ext cx="240" cy="384"/>
                </a:xfrm>
                <a:prstGeom prst="line">
                  <a:avLst/>
                </a:prstGeom>
                <a:noFill/>
                <a:ln w="9525">
                  <a:solidFill>
                    <a:schemeClr val="tx1"/>
                  </a:solidFill>
                  <a:round/>
                  <a:headEnd/>
                  <a:tailEnd/>
                </a:ln>
              </p:spPr>
              <p:txBody>
                <a:bodyPr/>
                <a:lstStyle/>
                <a:p>
                  <a:endParaRPr lang="en-IN"/>
                </a:p>
              </p:txBody>
            </p:sp>
            <p:sp>
              <p:nvSpPr>
                <p:cNvPr id="34928" name="Line 55"/>
                <p:cNvSpPr>
                  <a:spLocks noChangeShapeType="1"/>
                </p:cNvSpPr>
                <p:nvPr/>
              </p:nvSpPr>
              <p:spPr bwMode="auto">
                <a:xfrm flipH="1">
                  <a:off x="4848" y="2064"/>
                  <a:ext cx="192" cy="384"/>
                </a:xfrm>
                <a:prstGeom prst="line">
                  <a:avLst/>
                </a:prstGeom>
                <a:noFill/>
                <a:ln w="9525">
                  <a:solidFill>
                    <a:schemeClr val="tx1"/>
                  </a:solidFill>
                  <a:round/>
                  <a:headEnd/>
                  <a:tailEnd/>
                </a:ln>
              </p:spPr>
              <p:txBody>
                <a:bodyPr/>
                <a:lstStyle/>
                <a:p>
                  <a:endParaRPr lang="en-IN"/>
                </a:p>
              </p:txBody>
            </p:sp>
            <p:sp>
              <p:nvSpPr>
                <p:cNvPr id="34929" name="Line 56"/>
                <p:cNvSpPr>
                  <a:spLocks noChangeShapeType="1"/>
                </p:cNvSpPr>
                <p:nvPr/>
              </p:nvSpPr>
              <p:spPr bwMode="auto">
                <a:xfrm>
                  <a:off x="2448" y="2784"/>
                  <a:ext cx="2976" cy="0"/>
                </a:xfrm>
                <a:prstGeom prst="line">
                  <a:avLst/>
                </a:prstGeom>
                <a:noFill/>
                <a:ln w="9525">
                  <a:solidFill>
                    <a:schemeClr val="tx1"/>
                  </a:solidFill>
                  <a:round/>
                  <a:headEnd/>
                  <a:tailEnd/>
                </a:ln>
              </p:spPr>
              <p:txBody>
                <a:bodyPr/>
                <a:lstStyle/>
                <a:p>
                  <a:endParaRPr lang="en-IN"/>
                </a:p>
              </p:txBody>
            </p:sp>
          </p:grpSp>
          <p:sp>
            <p:nvSpPr>
              <p:cNvPr id="34871" name="Text Box 57"/>
              <p:cNvSpPr txBox="1">
                <a:spLocks noChangeArrowheads="1"/>
              </p:cNvSpPr>
              <p:nvPr/>
            </p:nvSpPr>
            <p:spPr bwMode="auto">
              <a:xfrm>
                <a:off x="2488" y="2752"/>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4872" name="Line 58"/>
              <p:cNvSpPr>
                <a:spLocks noChangeShapeType="1"/>
              </p:cNvSpPr>
              <p:nvPr/>
            </p:nvSpPr>
            <p:spPr bwMode="auto">
              <a:xfrm flipV="1">
                <a:off x="2688" y="1776"/>
                <a:ext cx="0" cy="192"/>
              </a:xfrm>
              <a:prstGeom prst="line">
                <a:avLst/>
              </a:prstGeom>
              <a:noFill/>
              <a:ln w="9525">
                <a:solidFill>
                  <a:schemeClr val="tx1"/>
                </a:solidFill>
                <a:round/>
                <a:headEnd/>
                <a:tailEnd/>
              </a:ln>
            </p:spPr>
            <p:txBody>
              <a:bodyPr/>
              <a:lstStyle/>
              <a:p>
                <a:endParaRPr lang="en-IN"/>
              </a:p>
            </p:txBody>
          </p:sp>
          <p:sp>
            <p:nvSpPr>
              <p:cNvPr id="34873" name="Line 59"/>
              <p:cNvSpPr>
                <a:spLocks noChangeShapeType="1"/>
              </p:cNvSpPr>
              <p:nvPr/>
            </p:nvSpPr>
            <p:spPr bwMode="auto">
              <a:xfrm flipV="1">
                <a:off x="3504" y="1824"/>
                <a:ext cx="0" cy="144"/>
              </a:xfrm>
              <a:prstGeom prst="line">
                <a:avLst/>
              </a:prstGeom>
              <a:noFill/>
              <a:ln w="9525">
                <a:solidFill>
                  <a:schemeClr val="tx1"/>
                </a:solidFill>
                <a:round/>
                <a:headEnd/>
                <a:tailEnd/>
              </a:ln>
            </p:spPr>
            <p:txBody>
              <a:bodyPr/>
              <a:lstStyle/>
              <a:p>
                <a:endParaRPr lang="en-IN"/>
              </a:p>
            </p:txBody>
          </p:sp>
          <p:sp>
            <p:nvSpPr>
              <p:cNvPr id="34874" name="Line 60"/>
              <p:cNvSpPr>
                <a:spLocks noChangeShapeType="1"/>
              </p:cNvSpPr>
              <p:nvPr/>
            </p:nvSpPr>
            <p:spPr bwMode="auto">
              <a:xfrm flipV="1">
                <a:off x="3744" y="1296"/>
                <a:ext cx="0" cy="192"/>
              </a:xfrm>
              <a:prstGeom prst="line">
                <a:avLst/>
              </a:prstGeom>
              <a:noFill/>
              <a:ln w="9525">
                <a:solidFill>
                  <a:schemeClr val="tx1"/>
                </a:solidFill>
                <a:round/>
                <a:headEnd/>
                <a:tailEnd/>
              </a:ln>
            </p:spPr>
            <p:txBody>
              <a:bodyPr/>
              <a:lstStyle/>
              <a:p>
                <a:endParaRPr lang="en-IN"/>
              </a:p>
            </p:txBody>
          </p:sp>
          <p:sp>
            <p:nvSpPr>
              <p:cNvPr id="34875" name="Line 61"/>
              <p:cNvSpPr>
                <a:spLocks noChangeShapeType="1"/>
              </p:cNvSpPr>
              <p:nvPr/>
            </p:nvSpPr>
            <p:spPr bwMode="auto">
              <a:xfrm flipV="1">
                <a:off x="4320" y="1296"/>
                <a:ext cx="0" cy="192"/>
              </a:xfrm>
              <a:prstGeom prst="line">
                <a:avLst/>
              </a:prstGeom>
              <a:noFill/>
              <a:ln w="9525">
                <a:solidFill>
                  <a:schemeClr val="tx1"/>
                </a:solidFill>
                <a:round/>
                <a:headEnd/>
                <a:tailEnd/>
              </a:ln>
            </p:spPr>
            <p:txBody>
              <a:bodyPr/>
              <a:lstStyle/>
              <a:p>
                <a:endParaRPr lang="en-IN"/>
              </a:p>
            </p:txBody>
          </p:sp>
          <p:sp>
            <p:nvSpPr>
              <p:cNvPr id="34876" name="Line 62"/>
              <p:cNvSpPr>
                <a:spLocks noChangeShapeType="1"/>
              </p:cNvSpPr>
              <p:nvPr/>
            </p:nvSpPr>
            <p:spPr bwMode="auto">
              <a:xfrm flipV="1">
                <a:off x="4848" y="1344"/>
                <a:ext cx="0" cy="144"/>
              </a:xfrm>
              <a:prstGeom prst="line">
                <a:avLst/>
              </a:prstGeom>
              <a:noFill/>
              <a:ln w="9525">
                <a:solidFill>
                  <a:schemeClr val="tx1"/>
                </a:solidFill>
                <a:round/>
                <a:headEnd/>
                <a:tailEnd/>
              </a:ln>
            </p:spPr>
            <p:txBody>
              <a:bodyPr/>
              <a:lstStyle/>
              <a:p>
                <a:endParaRPr lang="en-IN"/>
              </a:p>
            </p:txBody>
          </p:sp>
          <p:sp>
            <p:nvSpPr>
              <p:cNvPr id="34877" name="Line 63"/>
              <p:cNvSpPr>
                <a:spLocks noChangeShapeType="1"/>
              </p:cNvSpPr>
              <p:nvPr/>
            </p:nvSpPr>
            <p:spPr bwMode="auto">
              <a:xfrm flipV="1">
                <a:off x="4608" y="1344"/>
                <a:ext cx="0" cy="144"/>
              </a:xfrm>
              <a:prstGeom prst="line">
                <a:avLst/>
              </a:prstGeom>
              <a:noFill/>
              <a:ln w="9525">
                <a:solidFill>
                  <a:schemeClr val="tx1"/>
                </a:solidFill>
                <a:round/>
                <a:headEnd/>
                <a:tailEnd/>
              </a:ln>
            </p:spPr>
            <p:txBody>
              <a:bodyPr/>
              <a:lstStyle/>
              <a:p>
                <a:endParaRPr lang="en-IN"/>
              </a:p>
            </p:txBody>
          </p:sp>
          <p:sp>
            <p:nvSpPr>
              <p:cNvPr id="34878" name="Line 64"/>
              <p:cNvSpPr>
                <a:spLocks noChangeShapeType="1"/>
              </p:cNvSpPr>
              <p:nvPr/>
            </p:nvSpPr>
            <p:spPr bwMode="auto">
              <a:xfrm>
                <a:off x="5088" y="1584"/>
                <a:ext cx="288" cy="0"/>
              </a:xfrm>
              <a:prstGeom prst="line">
                <a:avLst/>
              </a:prstGeom>
              <a:noFill/>
              <a:ln w="9525">
                <a:solidFill>
                  <a:schemeClr val="tx1"/>
                </a:solidFill>
                <a:round/>
                <a:headEnd/>
                <a:tailEnd/>
              </a:ln>
            </p:spPr>
            <p:txBody>
              <a:bodyPr/>
              <a:lstStyle/>
              <a:p>
                <a:endParaRPr lang="en-IN"/>
              </a:p>
            </p:txBody>
          </p:sp>
          <p:sp>
            <p:nvSpPr>
              <p:cNvPr id="34879" name="Line 65"/>
              <p:cNvSpPr>
                <a:spLocks noChangeShapeType="1"/>
              </p:cNvSpPr>
              <p:nvPr/>
            </p:nvSpPr>
            <p:spPr bwMode="auto">
              <a:xfrm>
                <a:off x="5232" y="2064"/>
                <a:ext cx="192" cy="0"/>
              </a:xfrm>
              <a:prstGeom prst="line">
                <a:avLst/>
              </a:prstGeom>
              <a:noFill/>
              <a:ln w="9525">
                <a:solidFill>
                  <a:schemeClr val="tx1"/>
                </a:solidFill>
                <a:round/>
                <a:headEnd/>
                <a:tailEnd/>
              </a:ln>
            </p:spPr>
            <p:txBody>
              <a:bodyPr/>
              <a:lstStyle/>
              <a:p>
                <a:endParaRPr lang="en-IN"/>
              </a:p>
            </p:txBody>
          </p:sp>
          <p:sp>
            <p:nvSpPr>
              <p:cNvPr id="34880" name="Line 66"/>
              <p:cNvSpPr>
                <a:spLocks noChangeShapeType="1"/>
              </p:cNvSpPr>
              <p:nvPr/>
            </p:nvSpPr>
            <p:spPr bwMode="auto">
              <a:xfrm>
                <a:off x="4944" y="2448"/>
                <a:ext cx="528" cy="0"/>
              </a:xfrm>
              <a:prstGeom prst="line">
                <a:avLst/>
              </a:prstGeom>
              <a:noFill/>
              <a:ln w="9525">
                <a:solidFill>
                  <a:schemeClr val="tx1"/>
                </a:solidFill>
                <a:round/>
                <a:headEnd/>
                <a:tailEnd/>
              </a:ln>
            </p:spPr>
            <p:txBody>
              <a:bodyPr/>
              <a:lstStyle/>
              <a:p>
                <a:endParaRPr lang="en-IN"/>
              </a:p>
            </p:txBody>
          </p:sp>
          <p:sp>
            <p:nvSpPr>
              <p:cNvPr id="34881" name="Line 67"/>
              <p:cNvSpPr>
                <a:spLocks noChangeShapeType="1"/>
              </p:cNvSpPr>
              <p:nvPr/>
            </p:nvSpPr>
            <p:spPr bwMode="auto">
              <a:xfrm>
                <a:off x="4464" y="2880"/>
                <a:ext cx="0" cy="192"/>
              </a:xfrm>
              <a:prstGeom prst="line">
                <a:avLst/>
              </a:prstGeom>
              <a:noFill/>
              <a:ln w="9525">
                <a:solidFill>
                  <a:schemeClr val="tx1"/>
                </a:solidFill>
                <a:round/>
                <a:headEnd/>
                <a:tailEnd/>
              </a:ln>
            </p:spPr>
            <p:txBody>
              <a:bodyPr/>
              <a:lstStyle/>
              <a:p>
                <a:endParaRPr lang="en-IN"/>
              </a:p>
            </p:txBody>
          </p:sp>
          <p:sp>
            <p:nvSpPr>
              <p:cNvPr id="34882" name="Line 68"/>
              <p:cNvSpPr>
                <a:spLocks noChangeShapeType="1"/>
              </p:cNvSpPr>
              <p:nvPr/>
            </p:nvSpPr>
            <p:spPr bwMode="auto">
              <a:xfrm>
                <a:off x="5184" y="2880"/>
                <a:ext cx="0" cy="192"/>
              </a:xfrm>
              <a:prstGeom prst="line">
                <a:avLst/>
              </a:prstGeom>
              <a:noFill/>
              <a:ln w="9525">
                <a:solidFill>
                  <a:schemeClr val="tx1"/>
                </a:solidFill>
                <a:round/>
                <a:headEnd/>
                <a:tailEnd/>
              </a:ln>
            </p:spPr>
            <p:txBody>
              <a:bodyPr/>
              <a:lstStyle/>
              <a:p>
                <a:endParaRPr lang="en-IN"/>
              </a:p>
            </p:txBody>
          </p:sp>
          <p:sp>
            <p:nvSpPr>
              <p:cNvPr id="34883" name="Line 69"/>
              <p:cNvSpPr>
                <a:spLocks noChangeShapeType="1"/>
              </p:cNvSpPr>
              <p:nvPr/>
            </p:nvSpPr>
            <p:spPr bwMode="auto">
              <a:xfrm>
                <a:off x="4320" y="2928"/>
                <a:ext cx="0" cy="144"/>
              </a:xfrm>
              <a:prstGeom prst="line">
                <a:avLst/>
              </a:prstGeom>
              <a:noFill/>
              <a:ln w="9525">
                <a:solidFill>
                  <a:schemeClr val="tx1"/>
                </a:solidFill>
                <a:round/>
                <a:headEnd/>
                <a:tailEnd/>
              </a:ln>
            </p:spPr>
            <p:txBody>
              <a:bodyPr/>
              <a:lstStyle/>
              <a:p>
                <a:endParaRPr lang="en-IN"/>
              </a:p>
            </p:txBody>
          </p:sp>
          <p:sp>
            <p:nvSpPr>
              <p:cNvPr id="34884" name="Line 70"/>
              <p:cNvSpPr>
                <a:spLocks noChangeShapeType="1"/>
              </p:cNvSpPr>
              <p:nvPr/>
            </p:nvSpPr>
            <p:spPr bwMode="auto">
              <a:xfrm>
                <a:off x="2688" y="2880"/>
                <a:ext cx="0" cy="144"/>
              </a:xfrm>
              <a:prstGeom prst="line">
                <a:avLst/>
              </a:prstGeom>
              <a:noFill/>
              <a:ln w="9525">
                <a:solidFill>
                  <a:schemeClr val="tx1"/>
                </a:solidFill>
                <a:round/>
                <a:headEnd/>
                <a:tailEnd/>
              </a:ln>
            </p:spPr>
            <p:txBody>
              <a:bodyPr/>
              <a:lstStyle/>
              <a:p>
                <a:endParaRPr lang="en-IN"/>
              </a:p>
            </p:txBody>
          </p:sp>
          <p:sp>
            <p:nvSpPr>
              <p:cNvPr id="34885" name="Line 71"/>
              <p:cNvSpPr>
                <a:spLocks noChangeShapeType="1"/>
              </p:cNvSpPr>
              <p:nvPr/>
            </p:nvSpPr>
            <p:spPr bwMode="auto">
              <a:xfrm flipH="1">
                <a:off x="2688" y="1920"/>
                <a:ext cx="288" cy="0"/>
              </a:xfrm>
              <a:prstGeom prst="line">
                <a:avLst/>
              </a:prstGeom>
              <a:noFill/>
              <a:ln w="9525">
                <a:solidFill>
                  <a:schemeClr val="tx1"/>
                </a:solidFill>
                <a:round/>
                <a:headEnd/>
                <a:tailEnd type="triangle" w="med" len="med"/>
              </a:ln>
            </p:spPr>
            <p:txBody>
              <a:bodyPr/>
              <a:lstStyle/>
              <a:p>
                <a:endParaRPr lang="en-IN"/>
              </a:p>
            </p:txBody>
          </p:sp>
          <p:sp>
            <p:nvSpPr>
              <p:cNvPr id="34886" name="Line 72"/>
              <p:cNvSpPr>
                <a:spLocks noChangeShapeType="1"/>
              </p:cNvSpPr>
              <p:nvPr/>
            </p:nvSpPr>
            <p:spPr bwMode="auto">
              <a:xfrm>
                <a:off x="3216" y="1920"/>
                <a:ext cx="288" cy="0"/>
              </a:xfrm>
              <a:prstGeom prst="line">
                <a:avLst/>
              </a:prstGeom>
              <a:noFill/>
              <a:ln w="9525">
                <a:solidFill>
                  <a:schemeClr val="tx1"/>
                </a:solidFill>
                <a:round/>
                <a:headEnd/>
                <a:tailEnd type="triangle" w="med" len="med"/>
              </a:ln>
            </p:spPr>
            <p:txBody>
              <a:bodyPr/>
              <a:lstStyle/>
              <a:p>
                <a:endParaRPr lang="en-IN"/>
              </a:p>
            </p:txBody>
          </p:sp>
          <p:sp>
            <p:nvSpPr>
              <p:cNvPr id="34887" name="Line 73"/>
              <p:cNvSpPr>
                <a:spLocks noChangeShapeType="1"/>
              </p:cNvSpPr>
              <p:nvPr/>
            </p:nvSpPr>
            <p:spPr bwMode="auto">
              <a:xfrm flipH="1">
                <a:off x="3744" y="1392"/>
                <a:ext cx="144" cy="0"/>
              </a:xfrm>
              <a:prstGeom prst="line">
                <a:avLst/>
              </a:prstGeom>
              <a:noFill/>
              <a:ln w="9525">
                <a:solidFill>
                  <a:schemeClr val="tx1"/>
                </a:solidFill>
                <a:round/>
                <a:headEnd/>
                <a:tailEnd type="triangle" w="med" len="med"/>
              </a:ln>
            </p:spPr>
            <p:txBody>
              <a:bodyPr/>
              <a:lstStyle/>
              <a:p>
                <a:endParaRPr lang="en-IN"/>
              </a:p>
            </p:txBody>
          </p:sp>
          <p:sp>
            <p:nvSpPr>
              <p:cNvPr id="34888" name="Line 74"/>
              <p:cNvSpPr>
                <a:spLocks noChangeShapeType="1"/>
              </p:cNvSpPr>
              <p:nvPr/>
            </p:nvSpPr>
            <p:spPr bwMode="auto">
              <a:xfrm>
                <a:off x="4128" y="1392"/>
                <a:ext cx="192" cy="0"/>
              </a:xfrm>
              <a:prstGeom prst="line">
                <a:avLst/>
              </a:prstGeom>
              <a:noFill/>
              <a:ln w="9525">
                <a:solidFill>
                  <a:schemeClr val="tx1"/>
                </a:solidFill>
                <a:round/>
                <a:headEnd/>
                <a:tailEnd type="triangle" w="med" len="med"/>
              </a:ln>
            </p:spPr>
            <p:txBody>
              <a:bodyPr/>
              <a:lstStyle/>
              <a:p>
                <a:endParaRPr lang="en-IN"/>
              </a:p>
            </p:txBody>
          </p:sp>
          <p:sp>
            <p:nvSpPr>
              <p:cNvPr id="34889" name="Line 75"/>
              <p:cNvSpPr>
                <a:spLocks noChangeShapeType="1"/>
              </p:cNvSpPr>
              <p:nvPr/>
            </p:nvSpPr>
            <p:spPr bwMode="auto">
              <a:xfrm>
                <a:off x="4464" y="1392"/>
                <a:ext cx="144" cy="0"/>
              </a:xfrm>
              <a:prstGeom prst="line">
                <a:avLst/>
              </a:prstGeom>
              <a:noFill/>
              <a:ln w="9525">
                <a:solidFill>
                  <a:schemeClr val="tx1"/>
                </a:solidFill>
                <a:round/>
                <a:headEnd type="triangle" w="med" len="med"/>
                <a:tailEnd type="triangle" w="med" len="med"/>
              </a:ln>
            </p:spPr>
            <p:txBody>
              <a:bodyPr/>
              <a:lstStyle/>
              <a:p>
                <a:endParaRPr lang="en-IN"/>
              </a:p>
            </p:txBody>
          </p:sp>
          <p:sp>
            <p:nvSpPr>
              <p:cNvPr id="34890" name="Line 76"/>
              <p:cNvSpPr>
                <a:spLocks noChangeShapeType="1"/>
              </p:cNvSpPr>
              <p:nvPr/>
            </p:nvSpPr>
            <p:spPr bwMode="auto">
              <a:xfrm flipH="1">
                <a:off x="4848" y="1392"/>
                <a:ext cx="144" cy="0"/>
              </a:xfrm>
              <a:prstGeom prst="line">
                <a:avLst/>
              </a:prstGeom>
              <a:noFill/>
              <a:ln w="9525">
                <a:solidFill>
                  <a:schemeClr val="tx1"/>
                </a:solidFill>
                <a:round/>
                <a:headEnd/>
                <a:tailEnd type="triangle" w="med" len="med"/>
              </a:ln>
            </p:spPr>
            <p:txBody>
              <a:bodyPr/>
              <a:lstStyle/>
              <a:p>
                <a:endParaRPr lang="en-IN"/>
              </a:p>
            </p:txBody>
          </p:sp>
          <p:sp>
            <p:nvSpPr>
              <p:cNvPr id="34891" name="Line 77"/>
              <p:cNvSpPr>
                <a:spLocks noChangeShapeType="1"/>
              </p:cNvSpPr>
              <p:nvPr/>
            </p:nvSpPr>
            <p:spPr bwMode="auto">
              <a:xfrm flipH="1">
                <a:off x="2688" y="2976"/>
                <a:ext cx="624" cy="0"/>
              </a:xfrm>
              <a:prstGeom prst="line">
                <a:avLst/>
              </a:prstGeom>
              <a:noFill/>
              <a:ln w="9525">
                <a:solidFill>
                  <a:schemeClr val="tx1"/>
                </a:solidFill>
                <a:round/>
                <a:headEnd/>
                <a:tailEnd type="triangle" w="med" len="med"/>
              </a:ln>
            </p:spPr>
            <p:txBody>
              <a:bodyPr/>
              <a:lstStyle/>
              <a:p>
                <a:endParaRPr lang="en-IN"/>
              </a:p>
            </p:txBody>
          </p:sp>
          <p:sp>
            <p:nvSpPr>
              <p:cNvPr id="34892" name="Line 78"/>
              <p:cNvSpPr>
                <a:spLocks noChangeShapeType="1"/>
              </p:cNvSpPr>
              <p:nvPr/>
            </p:nvSpPr>
            <p:spPr bwMode="auto">
              <a:xfrm>
                <a:off x="3744" y="2976"/>
                <a:ext cx="576" cy="0"/>
              </a:xfrm>
              <a:prstGeom prst="line">
                <a:avLst/>
              </a:prstGeom>
              <a:noFill/>
              <a:ln w="9525">
                <a:solidFill>
                  <a:schemeClr val="tx1"/>
                </a:solidFill>
                <a:round/>
                <a:headEnd/>
                <a:tailEnd type="triangle" w="med" len="med"/>
              </a:ln>
            </p:spPr>
            <p:txBody>
              <a:bodyPr/>
              <a:lstStyle/>
              <a:p>
                <a:endParaRPr lang="en-IN"/>
              </a:p>
            </p:txBody>
          </p:sp>
          <p:sp>
            <p:nvSpPr>
              <p:cNvPr id="34893" name="Line 79"/>
              <p:cNvSpPr>
                <a:spLocks noChangeShapeType="1"/>
              </p:cNvSpPr>
              <p:nvPr/>
            </p:nvSpPr>
            <p:spPr bwMode="auto">
              <a:xfrm flipH="1">
                <a:off x="4464" y="2976"/>
                <a:ext cx="240" cy="0"/>
              </a:xfrm>
              <a:prstGeom prst="line">
                <a:avLst/>
              </a:prstGeom>
              <a:noFill/>
              <a:ln w="9525">
                <a:solidFill>
                  <a:schemeClr val="tx1"/>
                </a:solidFill>
                <a:round/>
                <a:headEnd/>
                <a:tailEnd type="triangle" w="med" len="med"/>
              </a:ln>
            </p:spPr>
            <p:txBody>
              <a:bodyPr/>
              <a:lstStyle/>
              <a:p>
                <a:endParaRPr lang="en-IN"/>
              </a:p>
            </p:txBody>
          </p:sp>
          <p:sp>
            <p:nvSpPr>
              <p:cNvPr id="34894" name="Line 80"/>
              <p:cNvSpPr>
                <a:spLocks noChangeShapeType="1"/>
              </p:cNvSpPr>
              <p:nvPr/>
            </p:nvSpPr>
            <p:spPr bwMode="auto">
              <a:xfrm>
                <a:off x="4944" y="2976"/>
                <a:ext cx="240" cy="0"/>
              </a:xfrm>
              <a:prstGeom prst="line">
                <a:avLst/>
              </a:prstGeom>
              <a:noFill/>
              <a:ln w="9525">
                <a:solidFill>
                  <a:schemeClr val="tx1"/>
                </a:solidFill>
                <a:round/>
                <a:headEnd/>
                <a:tailEnd type="triangle" w="med" len="med"/>
              </a:ln>
            </p:spPr>
            <p:txBody>
              <a:bodyPr/>
              <a:lstStyle/>
              <a:p>
                <a:endParaRPr lang="en-IN"/>
              </a:p>
            </p:txBody>
          </p:sp>
          <p:sp>
            <p:nvSpPr>
              <p:cNvPr id="34895" name="Line 81"/>
              <p:cNvSpPr>
                <a:spLocks noChangeShapeType="1"/>
              </p:cNvSpPr>
              <p:nvPr/>
            </p:nvSpPr>
            <p:spPr bwMode="auto">
              <a:xfrm flipV="1">
                <a:off x="5328" y="2064"/>
                <a:ext cx="0" cy="144"/>
              </a:xfrm>
              <a:prstGeom prst="line">
                <a:avLst/>
              </a:prstGeom>
              <a:noFill/>
              <a:ln w="9525">
                <a:solidFill>
                  <a:schemeClr val="tx1"/>
                </a:solidFill>
                <a:round/>
                <a:headEnd/>
                <a:tailEnd type="triangle" w="med" len="med"/>
              </a:ln>
            </p:spPr>
            <p:txBody>
              <a:bodyPr/>
              <a:lstStyle/>
              <a:p>
                <a:endParaRPr lang="en-IN"/>
              </a:p>
            </p:txBody>
          </p:sp>
          <p:sp>
            <p:nvSpPr>
              <p:cNvPr id="34896" name="Line 82"/>
              <p:cNvSpPr>
                <a:spLocks noChangeShapeType="1"/>
              </p:cNvSpPr>
              <p:nvPr/>
            </p:nvSpPr>
            <p:spPr bwMode="auto">
              <a:xfrm>
                <a:off x="5328" y="2304"/>
                <a:ext cx="0" cy="144"/>
              </a:xfrm>
              <a:prstGeom prst="line">
                <a:avLst/>
              </a:prstGeom>
              <a:noFill/>
              <a:ln w="9525">
                <a:solidFill>
                  <a:schemeClr val="tx1"/>
                </a:solidFill>
                <a:round/>
                <a:headEnd/>
                <a:tailEnd type="triangle" w="med" len="med"/>
              </a:ln>
            </p:spPr>
            <p:txBody>
              <a:bodyPr/>
              <a:lstStyle/>
              <a:p>
                <a:endParaRPr lang="en-IN"/>
              </a:p>
            </p:txBody>
          </p:sp>
          <p:sp>
            <p:nvSpPr>
              <p:cNvPr id="34897" name="Line 83"/>
              <p:cNvSpPr>
                <a:spLocks noChangeShapeType="1"/>
              </p:cNvSpPr>
              <p:nvPr/>
            </p:nvSpPr>
            <p:spPr bwMode="auto">
              <a:xfrm flipV="1">
                <a:off x="5328" y="2448"/>
                <a:ext cx="0" cy="144"/>
              </a:xfrm>
              <a:prstGeom prst="line">
                <a:avLst/>
              </a:prstGeom>
              <a:noFill/>
              <a:ln w="9525">
                <a:solidFill>
                  <a:schemeClr val="tx1"/>
                </a:solidFill>
                <a:round/>
                <a:headEnd/>
                <a:tailEnd type="triangle" w="med" len="med"/>
              </a:ln>
            </p:spPr>
            <p:txBody>
              <a:bodyPr/>
              <a:lstStyle/>
              <a:p>
                <a:endParaRPr lang="en-IN"/>
              </a:p>
            </p:txBody>
          </p:sp>
          <p:sp>
            <p:nvSpPr>
              <p:cNvPr id="34898" name="Line 84"/>
              <p:cNvSpPr>
                <a:spLocks noChangeShapeType="1"/>
              </p:cNvSpPr>
              <p:nvPr/>
            </p:nvSpPr>
            <p:spPr bwMode="auto">
              <a:xfrm>
                <a:off x="5328" y="2688"/>
                <a:ext cx="0" cy="96"/>
              </a:xfrm>
              <a:prstGeom prst="line">
                <a:avLst/>
              </a:prstGeom>
              <a:noFill/>
              <a:ln w="9525">
                <a:solidFill>
                  <a:schemeClr val="tx1"/>
                </a:solidFill>
                <a:round/>
                <a:headEnd/>
                <a:tailEnd type="triangle" w="med" len="med"/>
              </a:ln>
            </p:spPr>
            <p:txBody>
              <a:bodyPr/>
              <a:lstStyle/>
              <a:p>
                <a:endParaRPr lang="en-IN"/>
              </a:p>
            </p:txBody>
          </p:sp>
          <p:sp>
            <p:nvSpPr>
              <p:cNvPr id="34899" name="Line 85"/>
              <p:cNvSpPr>
                <a:spLocks noChangeShapeType="1"/>
              </p:cNvSpPr>
              <p:nvPr/>
            </p:nvSpPr>
            <p:spPr bwMode="auto">
              <a:xfrm flipV="1">
                <a:off x="5328" y="1584"/>
                <a:ext cx="0" cy="144"/>
              </a:xfrm>
              <a:prstGeom prst="line">
                <a:avLst/>
              </a:prstGeom>
              <a:noFill/>
              <a:ln w="9525">
                <a:solidFill>
                  <a:schemeClr val="tx1"/>
                </a:solidFill>
                <a:round/>
                <a:headEnd/>
                <a:tailEnd type="triangle" w="med" len="med"/>
              </a:ln>
            </p:spPr>
            <p:txBody>
              <a:bodyPr/>
              <a:lstStyle/>
              <a:p>
                <a:endParaRPr lang="en-IN"/>
              </a:p>
            </p:txBody>
          </p:sp>
          <p:sp>
            <p:nvSpPr>
              <p:cNvPr id="34900" name="Line 86"/>
              <p:cNvSpPr>
                <a:spLocks noChangeShapeType="1"/>
              </p:cNvSpPr>
              <p:nvPr/>
            </p:nvSpPr>
            <p:spPr bwMode="auto">
              <a:xfrm>
                <a:off x="5328" y="1872"/>
                <a:ext cx="0" cy="192"/>
              </a:xfrm>
              <a:prstGeom prst="line">
                <a:avLst/>
              </a:prstGeom>
              <a:noFill/>
              <a:ln w="9525">
                <a:solidFill>
                  <a:schemeClr val="tx1"/>
                </a:solidFill>
                <a:round/>
                <a:headEnd/>
                <a:tailEnd type="triangle" w="med" len="med"/>
              </a:ln>
            </p:spPr>
            <p:txBody>
              <a:bodyPr/>
              <a:lstStyle/>
              <a:p>
                <a:endParaRPr lang="en-IN"/>
              </a:p>
            </p:txBody>
          </p:sp>
          <p:sp>
            <p:nvSpPr>
              <p:cNvPr id="34901" name="Line 87"/>
              <p:cNvSpPr>
                <a:spLocks noChangeShapeType="1"/>
              </p:cNvSpPr>
              <p:nvPr/>
            </p:nvSpPr>
            <p:spPr bwMode="auto">
              <a:xfrm flipV="1">
                <a:off x="4464" y="1296"/>
                <a:ext cx="0" cy="240"/>
              </a:xfrm>
              <a:prstGeom prst="line">
                <a:avLst/>
              </a:prstGeom>
              <a:noFill/>
              <a:ln w="9525">
                <a:solidFill>
                  <a:schemeClr val="tx1"/>
                </a:solidFill>
                <a:round/>
                <a:headEnd/>
                <a:tailEnd/>
              </a:ln>
            </p:spPr>
            <p:txBody>
              <a:bodyPr/>
              <a:lstStyle/>
              <a:p>
                <a:endParaRPr lang="en-IN"/>
              </a:p>
            </p:txBody>
          </p:sp>
          <p:sp>
            <p:nvSpPr>
              <p:cNvPr id="34902" name="Text Box 88"/>
              <p:cNvSpPr txBox="1">
                <a:spLocks noChangeArrowheads="1"/>
              </p:cNvSpPr>
              <p:nvPr/>
            </p:nvSpPr>
            <p:spPr bwMode="auto">
              <a:xfrm>
                <a:off x="3014" y="1847"/>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4903" name="Text Box 89"/>
              <p:cNvSpPr txBox="1">
                <a:spLocks noChangeArrowheads="1"/>
              </p:cNvSpPr>
              <p:nvPr/>
            </p:nvSpPr>
            <p:spPr bwMode="auto">
              <a:xfrm>
                <a:off x="3916" y="1319"/>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4" name="Text Box 90"/>
              <p:cNvSpPr txBox="1">
                <a:spLocks noChangeArrowheads="1"/>
              </p:cNvSpPr>
              <p:nvPr/>
            </p:nvSpPr>
            <p:spPr bwMode="auto">
              <a:xfrm>
                <a:off x="4636" y="1319"/>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34905" name="Text Box 91"/>
              <p:cNvSpPr txBox="1">
                <a:spLocks noChangeArrowheads="1"/>
              </p:cNvSpPr>
              <p:nvPr/>
            </p:nvSpPr>
            <p:spPr bwMode="auto">
              <a:xfrm>
                <a:off x="5222" y="1719"/>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6" name="Text Box 92"/>
              <p:cNvSpPr txBox="1">
                <a:spLocks noChangeArrowheads="1"/>
              </p:cNvSpPr>
              <p:nvPr/>
            </p:nvSpPr>
            <p:spPr bwMode="auto">
              <a:xfrm>
                <a:off x="5222" y="2175"/>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7" name="Text Box 93"/>
              <p:cNvSpPr txBox="1">
                <a:spLocks noChangeArrowheads="1"/>
              </p:cNvSpPr>
              <p:nvPr/>
            </p:nvSpPr>
            <p:spPr bwMode="auto">
              <a:xfrm>
                <a:off x="5232" y="2559"/>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8" name="Text Box 94"/>
              <p:cNvSpPr txBox="1">
                <a:spLocks noChangeArrowheads="1"/>
              </p:cNvSpPr>
              <p:nvPr/>
            </p:nvSpPr>
            <p:spPr bwMode="auto">
              <a:xfrm>
                <a:off x="4726" y="2903"/>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9" name="Text Box 95"/>
              <p:cNvSpPr txBox="1">
                <a:spLocks noChangeArrowheads="1"/>
              </p:cNvSpPr>
              <p:nvPr/>
            </p:nvSpPr>
            <p:spPr bwMode="auto">
              <a:xfrm>
                <a:off x="3446" y="2903"/>
                <a:ext cx="212" cy="173"/>
              </a:xfrm>
              <a:prstGeom prst="rect">
                <a:avLst/>
              </a:prstGeom>
              <a:noFill/>
              <a:ln w="9525">
                <a:noFill/>
                <a:miter lim="800000"/>
                <a:headEnd/>
                <a:tailEnd/>
              </a:ln>
            </p:spPr>
            <p:txBody>
              <a:bodyPr wrap="none">
                <a:spAutoFit/>
              </a:bodyPr>
              <a:lstStyle/>
              <a:p>
                <a:pPr algn="ctr"/>
                <a:r>
                  <a:rPr lang="en-US" sz="1200">
                    <a:latin typeface="Times New Roman" charset="0"/>
                  </a:rPr>
                  <a:t>80</a:t>
                </a:r>
              </a:p>
            </p:txBody>
          </p:sp>
          <p:sp>
            <p:nvSpPr>
              <p:cNvPr id="34910" name="Text Box 96"/>
              <p:cNvSpPr txBox="1">
                <a:spLocks noChangeArrowheads="1"/>
              </p:cNvSpPr>
              <p:nvPr/>
            </p:nvSpPr>
            <p:spPr bwMode="auto">
              <a:xfrm>
                <a:off x="5006" y="1887"/>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4911" name="Line 97"/>
              <p:cNvSpPr>
                <a:spLocks noChangeShapeType="1"/>
              </p:cNvSpPr>
              <p:nvPr/>
            </p:nvSpPr>
            <p:spPr bwMode="auto">
              <a:xfrm>
                <a:off x="5040" y="1896"/>
                <a:ext cx="0" cy="144"/>
              </a:xfrm>
              <a:prstGeom prst="line">
                <a:avLst/>
              </a:prstGeom>
              <a:noFill/>
              <a:ln w="9525">
                <a:solidFill>
                  <a:schemeClr val="tx1"/>
                </a:solidFill>
                <a:round/>
                <a:headEnd/>
                <a:tailEnd/>
              </a:ln>
            </p:spPr>
            <p:txBody>
              <a:bodyPr/>
              <a:lstStyle/>
              <a:p>
                <a:endParaRPr lang="en-IN"/>
              </a:p>
            </p:txBody>
          </p:sp>
          <p:sp>
            <p:nvSpPr>
              <p:cNvPr id="34912" name="Line 98"/>
              <p:cNvSpPr>
                <a:spLocks noChangeShapeType="1"/>
              </p:cNvSpPr>
              <p:nvPr/>
            </p:nvSpPr>
            <p:spPr bwMode="auto">
              <a:xfrm flipV="1">
                <a:off x="5184" y="1888"/>
                <a:ext cx="0" cy="144"/>
              </a:xfrm>
              <a:prstGeom prst="line">
                <a:avLst/>
              </a:prstGeom>
              <a:noFill/>
              <a:ln w="9525">
                <a:solidFill>
                  <a:schemeClr val="tx1"/>
                </a:solidFill>
                <a:round/>
                <a:headEnd/>
                <a:tailEnd/>
              </a:ln>
            </p:spPr>
            <p:txBody>
              <a:bodyPr/>
              <a:lstStyle/>
              <a:p>
                <a:endParaRPr lang="en-IN"/>
              </a:p>
            </p:txBody>
          </p:sp>
          <p:sp>
            <p:nvSpPr>
              <p:cNvPr id="34913" name="Line 99"/>
              <p:cNvSpPr>
                <a:spLocks noChangeShapeType="1"/>
              </p:cNvSpPr>
              <p:nvPr/>
            </p:nvSpPr>
            <p:spPr bwMode="auto">
              <a:xfrm flipH="1">
                <a:off x="4560" y="1056"/>
                <a:ext cx="48" cy="288"/>
              </a:xfrm>
              <a:prstGeom prst="line">
                <a:avLst/>
              </a:prstGeom>
              <a:noFill/>
              <a:ln w="9525">
                <a:solidFill>
                  <a:schemeClr val="tx1"/>
                </a:solidFill>
                <a:round/>
                <a:headEnd/>
                <a:tailEnd type="triangle" w="med" len="med"/>
              </a:ln>
            </p:spPr>
            <p:txBody>
              <a:bodyPr/>
              <a:lstStyle/>
              <a:p>
                <a:endParaRPr lang="en-IN"/>
              </a:p>
            </p:txBody>
          </p:sp>
          <p:sp>
            <p:nvSpPr>
              <p:cNvPr id="34914" name="Line 100"/>
              <p:cNvSpPr>
                <a:spLocks noChangeShapeType="1"/>
              </p:cNvSpPr>
              <p:nvPr/>
            </p:nvSpPr>
            <p:spPr bwMode="auto">
              <a:xfrm>
                <a:off x="4608" y="1056"/>
                <a:ext cx="192" cy="0"/>
              </a:xfrm>
              <a:prstGeom prst="line">
                <a:avLst/>
              </a:prstGeom>
              <a:noFill/>
              <a:ln w="9525">
                <a:solidFill>
                  <a:schemeClr val="tx1"/>
                </a:solidFill>
                <a:round/>
                <a:headEnd/>
                <a:tailEnd/>
              </a:ln>
            </p:spPr>
            <p:txBody>
              <a:bodyPr/>
              <a:lstStyle/>
              <a:p>
                <a:endParaRPr lang="en-IN"/>
              </a:p>
            </p:txBody>
          </p:sp>
        </p:grpSp>
        <p:sp>
          <p:nvSpPr>
            <p:cNvPr id="34868" name="Text Box 101"/>
            <p:cNvSpPr txBox="1">
              <a:spLocks noChangeArrowheads="1"/>
            </p:cNvSpPr>
            <p:nvPr/>
          </p:nvSpPr>
          <p:spPr bwMode="auto">
            <a:xfrm>
              <a:off x="3056" y="3155"/>
              <a:ext cx="324" cy="213"/>
            </a:xfrm>
            <a:prstGeom prst="rect">
              <a:avLst/>
            </a:prstGeom>
            <a:noFill/>
            <a:ln w="9525">
              <a:noFill/>
              <a:miter lim="800000"/>
              <a:headEnd/>
              <a:tailEnd/>
            </a:ln>
          </p:spPr>
          <p:txBody>
            <a:bodyPr wrap="none">
              <a:spAutoFit/>
            </a:bodyPr>
            <a:lstStyle/>
            <a:p>
              <a:pPr algn="ctr"/>
              <a:r>
                <a:rPr lang="en-US" sz="1600" b="1">
                  <a:latin typeface="Times New Roman" charset="0"/>
                </a:rPr>
                <a:t>F.V.</a:t>
              </a:r>
            </a:p>
          </p:txBody>
        </p:sp>
        <p:sp>
          <p:nvSpPr>
            <p:cNvPr id="34869" name="Text Box 102"/>
            <p:cNvSpPr txBox="1">
              <a:spLocks noChangeArrowheads="1"/>
            </p:cNvSpPr>
            <p:nvPr/>
          </p:nvSpPr>
          <p:spPr bwMode="auto">
            <a:xfrm>
              <a:off x="4731" y="3132"/>
              <a:ext cx="329" cy="213"/>
            </a:xfrm>
            <a:prstGeom prst="rect">
              <a:avLst/>
            </a:prstGeom>
            <a:noFill/>
            <a:ln w="9525">
              <a:noFill/>
              <a:miter lim="800000"/>
              <a:headEnd/>
              <a:tailEnd/>
            </a:ln>
          </p:spPr>
          <p:txBody>
            <a:bodyPr wrap="none">
              <a:spAutoFit/>
            </a:bodyPr>
            <a:lstStyle/>
            <a:p>
              <a:pPr algn="ctr"/>
              <a:r>
                <a:rPr lang="en-US" sz="1600" b="1">
                  <a:latin typeface="Times New Roman" charset="0"/>
                </a:rPr>
                <a:t>S.V.</a:t>
              </a:r>
            </a:p>
          </p:txBody>
        </p:sp>
      </p:grpSp>
      <p:grpSp>
        <p:nvGrpSpPr>
          <p:cNvPr id="6" name="Group 103"/>
          <p:cNvGrpSpPr>
            <a:grpSpLocks/>
          </p:cNvGrpSpPr>
          <p:nvPr/>
        </p:nvGrpSpPr>
        <p:grpSpPr bwMode="auto">
          <a:xfrm>
            <a:off x="3352800" y="228600"/>
            <a:ext cx="6629400" cy="381000"/>
            <a:chOff x="1440" y="288"/>
            <a:chExt cx="4320" cy="240"/>
          </a:xfrm>
        </p:grpSpPr>
        <p:sp>
          <p:nvSpPr>
            <p:cNvPr id="34865" name="Rectangle 104"/>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4866" name="Text Box 105"/>
            <p:cNvSpPr txBox="1">
              <a:spLocks noChangeArrowheads="1"/>
            </p:cNvSpPr>
            <p:nvPr/>
          </p:nvSpPr>
          <p:spPr bwMode="auto">
            <a:xfrm>
              <a:off x="1584" y="288"/>
              <a:ext cx="3282" cy="213"/>
            </a:xfrm>
            <a:prstGeom prst="rect">
              <a:avLst/>
            </a:prstGeom>
            <a:noFill/>
            <a:ln w="9525">
              <a:noFill/>
              <a:miter lim="800000"/>
              <a:headEnd/>
              <a:tailEnd/>
            </a:ln>
          </p:spPr>
          <p:txBody>
            <a:bodyPr wrap="none">
              <a:spAutoFit/>
            </a:bodyPr>
            <a:lstStyle/>
            <a:p>
              <a:r>
                <a:rPr lang="en-US" sz="1600" b="1" dirty="0"/>
                <a:t>F.V. and S.V. of  a solid are given. Draw it’s isometric view.</a:t>
              </a:r>
            </a:p>
          </p:txBody>
        </p:sp>
      </p:grpSp>
      <p:pic>
        <p:nvPicPr>
          <p:cNvPr id="106" name="Picture 105" descr="A screenshot of a cell phone&#10;&#10;Description automatically generated">
            <a:extLst>
              <a:ext uri="{FF2B5EF4-FFF2-40B4-BE49-F238E27FC236}">
                <a16:creationId xmlns="" xmlns:a16="http://schemas.microsoft.com/office/drawing/2014/main" id="{8D1C0860-E988-4FAE-8E18-E27B0F715A82}"/>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107" name="Picture 9" descr="A picture containing drawing&#10;&#10;Description automatically generated">
            <a:extLst>
              <a:ext uri="{FF2B5EF4-FFF2-40B4-BE49-F238E27FC236}">
                <a16:creationId xmlns="" xmlns:a16="http://schemas.microsoft.com/office/drawing/2014/main" id="{9E0B082A-D6D4-4C42-873E-D92A04EB64C6}"/>
              </a:ext>
            </a:extLst>
          </p:cNvPr>
          <p:cNvPicPr>
            <a:picLocks noChangeAspect="1"/>
          </p:cNvPicPr>
          <p:nvPr/>
        </p:nvPicPr>
        <p:blipFill>
          <a:blip r:embed="rId3"/>
          <a:stretch>
            <a:fillRect/>
          </a:stretch>
        </p:blipFill>
        <p:spPr>
          <a:xfrm>
            <a:off x="66495" y="-2800"/>
            <a:ext cx="28575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32" fill="hold" grpId="0" nodeType="clickEffect">
                                  <p:stCondLst>
                                    <p:cond delay="0"/>
                                  </p:stCondLst>
                                  <p:childTnLst>
                                    <p:set>
                                      <p:cBhvr>
                                        <p:cTn id="14" dur="1" fill="hold">
                                          <p:stCondLst>
                                            <p:cond delay="0"/>
                                          </p:stCondLst>
                                        </p:cTn>
                                        <p:tgtEl>
                                          <p:spTgt spid="35877"/>
                                        </p:tgtEl>
                                        <p:attrNameLst>
                                          <p:attrName>style.visibility</p:attrName>
                                        </p:attrNameLst>
                                      </p:cBhvr>
                                      <p:to>
                                        <p:strVal val="visible"/>
                                      </p:to>
                                    </p:set>
                                    <p:anim calcmode="lin" valueType="num">
                                      <p:cBhvr>
                                        <p:cTn id="15" dur="500" fill="hold"/>
                                        <p:tgtEl>
                                          <p:spTgt spid="35877"/>
                                        </p:tgtEl>
                                        <p:attrNameLst>
                                          <p:attrName>ppt_w</p:attrName>
                                        </p:attrNameLst>
                                      </p:cBhvr>
                                      <p:tavLst>
                                        <p:tav tm="0">
                                          <p:val>
                                            <p:strVal val="4*#ppt_w"/>
                                          </p:val>
                                        </p:tav>
                                        <p:tav tm="100000">
                                          <p:val>
                                            <p:strVal val="#ppt_w"/>
                                          </p:val>
                                        </p:tav>
                                      </p:tavLst>
                                    </p:anim>
                                    <p:anim calcmode="lin" valueType="num">
                                      <p:cBhvr>
                                        <p:cTn id="16" dur="500" fill="hold"/>
                                        <p:tgtEl>
                                          <p:spTgt spid="35877"/>
                                        </p:tgtEl>
                                        <p:attrNameLst>
                                          <p:attrName>ppt_h</p:attrName>
                                        </p:attrNameLst>
                                      </p:cBhvr>
                                      <p:tavLst>
                                        <p:tav tm="0">
                                          <p:val>
                                            <p:strVal val="4*#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35876"/>
                                        </p:tgtEl>
                                        <p:attrNameLst>
                                          <p:attrName>style.visibility</p:attrName>
                                        </p:attrNameLst>
                                      </p:cBhvr>
                                      <p:to>
                                        <p:strVal val="visible"/>
                                      </p:to>
                                    </p:set>
                                    <p:anim calcmode="lin" valueType="num">
                                      <p:cBhvr>
                                        <p:cTn id="21" dur="500" fill="hold"/>
                                        <p:tgtEl>
                                          <p:spTgt spid="35876"/>
                                        </p:tgtEl>
                                        <p:attrNameLst>
                                          <p:attrName>ppt_w</p:attrName>
                                        </p:attrNameLst>
                                      </p:cBhvr>
                                      <p:tavLst>
                                        <p:tav tm="0">
                                          <p:val>
                                            <p:fltVal val="0"/>
                                          </p:val>
                                        </p:tav>
                                        <p:tav tm="100000">
                                          <p:val>
                                            <p:strVal val="#ppt_w"/>
                                          </p:val>
                                        </p:tav>
                                      </p:tavLst>
                                    </p:anim>
                                    <p:anim calcmode="lin" valueType="num">
                                      <p:cBhvr>
                                        <p:cTn id="22" dur="500" fill="hold"/>
                                        <p:tgtEl>
                                          <p:spTgt spid="35876"/>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4" fill="hold" grpId="0" nodeType="clickEffect">
                                  <p:stCondLst>
                                    <p:cond delay="0"/>
                                  </p:stCondLst>
                                  <p:childTnLst>
                                    <p:set>
                                      <p:cBhvr>
                                        <p:cTn id="26" dur="1" fill="hold">
                                          <p:stCondLst>
                                            <p:cond delay="0"/>
                                          </p:stCondLst>
                                        </p:cTn>
                                        <p:tgtEl>
                                          <p:spTgt spid="35846"/>
                                        </p:tgtEl>
                                        <p:attrNameLst>
                                          <p:attrName>style.visibility</p:attrName>
                                        </p:attrNameLst>
                                      </p:cBhvr>
                                      <p:to>
                                        <p:strVal val="visible"/>
                                      </p:to>
                                    </p:set>
                                    <p:anim calcmode="lin" valueType="num">
                                      <p:cBhvr>
                                        <p:cTn id="27" dur="500" fill="hold"/>
                                        <p:tgtEl>
                                          <p:spTgt spid="35846"/>
                                        </p:tgtEl>
                                        <p:attrNameLst>
                                          <p:attrName>ppt_x</p:attrName>
                                        </p:attrNameLst>
                                      </p:cBhvr>
                                      <p:tavLst>
                                        <p:tav tm="0">
                                          <p:val>
                                            <p:strVal val="#ppt_x"/>
                                          </p:val>
                                        </p:tav>
                                        <p:tav tm="100000">
                                          <p:val>
                                            <p:strVal val="#ppt_x"/>
                                          </p:val>
                                        </p:tav>
                                      </p:tavLst>
                                    </p:anim>
                                    <p:anim calcmode="lin" valueType="num">
                                      <p:cBhvr>
                                        <p:cTn id="28" dur="500" fill="hold"/>
                                        <p:tgtEl>
                                          <p:spTgt spid="35846"/>
                                        </p:tgtEl>
                                        <p:attrNameLst>
                                          <p:attrName>ppt_y</p:attrName>
                                        </p:attrNameLst>
                                      </p:cBhvr>
                                      <p:tavLst>
                                        <p:tav tm="0">
                                          <p:val>
                                            <p:strVal val="#ppt_y+#ppt_h/2"/>
                                          </p:val>
                                        </p:tav>
                                        <p:tav tm="100000">
                                          <p:val>
                                            <p:strVal val="#ppt_y"/>
                                          </p:val>
                                        </p:tav>
                                      </p:tavLst>
                                    </p:anim>
                                    <p:anim calcmode="lin" valueType="num">
                                      <p:cBhvr>
                                        <p:cTn id="29" dur="500" fill="hold"/>
                                        <p:tgtEl>
                                          <p:spTgt spid="35846"/>
                                        </p:tgtEl>
                                        <p:attrNameLst>
                                          <p:attrName>ppt_w</p:attrName>
                                        </p:attrNameLst>
                                      </p:cBhvr>
                                      <p:tavLst>
                                        <p:tav tm="0">
                                          <p:val>
                                            <p:strVal val="#ppt_w"/>
                                          </p:val>
                                        </p:tav>
                                        <p:tav tm="100000">
                                          <p:val>
                                            <p:strVal val="#ppt_w"/>
                                          </p:val>
                                        </p:tav>
                                      </p:tavLst>
                                    </p:anim>
                                    <p:anim calcmode="lin" valueType="num">
                                      <p:cBhvr>
                                        <p:cTn id="30" dur="500" fill="hold"/>
                                        <p:tgtEl>
                                          <p:spTgt spid="35846"/>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35848"/>
                                        </p:tgtEl>
                                        <p:attrNameLst>
                                          <p:attrName>style.visibility</p:attrName>
                                        </p:attrNameLst>
                                      </p:cBhvr>
                                      <p:to>
                                        <p:strVal val="visible"/>
                                      </p:to>
                                    </p:set>
                                    <p:anim calcmode="lin" valueType="num">
                                      <p:cBhvr>
                                        <p:cTn id="35" dur="500" fill="hold"/>
                                        <p:tgtEl>
                                          <p:spTgt spid="35848"/>
                                        </p:tgtEl>
                                        <p:attrNameLst>
                                          <p:attrName>ppt_w</p:attrName>
                                        </p:attrNameLst>
                                      </p:cBhvr>
                                      <p:tavLst>
                                        <p:tav tm="0">
                                          <p:val>
                                            <p:fltVal val="0"/>
                                          </p:val>
                                        </p:tav>
                                        <p:tav tm="100000">
                                          <p:val>
                                            <p:strVal val="#ppt_w"/>
                                          </p:val>
                                        </p:tav>
                                      </p:tavLst>
                                    </p:anim>
                                    <p:anim calcmode="lin" valueType="num">
                                      <p:cBhvr>
                                        <p:cTn id="36" dur="500" fill="hold"/>
                                        <p:tgtEl>
                                          <p:spTgt spid="35848"/>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4" fill="hold" grpId="0" nodeType="clickEffect">
                                  <p:stCondLst>
                                    <p:cond delay="0"/>
                                  </p:stCondLst>
                                  <p:childTnLst>
                                    <p:set>
                                      <p:cBhvr>
                                        <p:cTn id="40" dur="1" fill="hold">
                                          <p:stCondLst>
                                            <p:cond delay="0"/>
                                          </p:stCondLst>
                                        </p:cTn>
                                        <p:tgtEl>
                                          <p:spTgt spid="35849"/>
                                        </p:tgtEl>
                                        <p:attrNameLst>
                                          <p:attrName>style.visibility</p:attrName>
                                        </p:attrNameLst>
                                      </p:cBhvr>
                                      <p:to>
                                        <p:strVal val="visible"/>
                                      </p:to>
                                    </p:set>
                                    <p:anim calcmode="lin" valueType="num">
                                      <p:cBhvr>
                                        <p:cTn id="41" dur="500" fill="hold"/>
                                        <p:tgtEl>
                                          <p:spTgt spid="35849"/>
                                        </p:tgtEl>
                                        <p:attrNameLst>
                                          <p:attrName>ppt_x</p:attrName>
                                        </p:attrNameLst>
                                      </p:cBhvr>
                                      <p:tavLst>
                                        <p:tav tm="0">
                                          <p:val>
                                            <p:strVal val="#ppt_x"/>
                                          </p:val>
                                        </p:tav>
                                        <p:tav tm="100000">
                                          <p:val>
                                            <p:strVal val="#ppt_x"/>
                                          </p:val>
                                        </p:tav>
                                      </p:tavLst>
                                    </p:anim>
                                    <p:anim calcmode="lin" valueType="num">
                                      <p:cBhvr>
                                        <p:cTn id="42" dur="500" fill="hold"/>
                                        <p:tgtEl>
                                          <p:spTgt spid="35849"/>
                                        </p:tgtEl>
                                        <p:attrNameLst>
                                          <p:attrName>ppt_y</p:attrName>
                                        </p:attrNameLst>
                                      </p:cBhvr>
                                      <p:tavLst>
                                        <p:tav tm="0">
                                          <p:val>
                                            <p:strVal val="#ppt_y+#ppt_h/2"/>
                                          </p:val>
                                        </p:tav>
                                        <p:tav tm="100000">
                                          <p:val>
                                            <p:strVal val="#ppt_y"/>
                                          </p:val>
                                        </p:tav>
                                      </p:tavLst>
                                    </p:anim>
                                    <p:anim calcmode="lin" valueType="num">
                                      <p:cBhvr>
                                        <p:cTn id="43" dur="500" fill="hold"/>
                                        <p:tgtEl>
                                          <p:spTgt spid="35849"/>
                                        </p:tgtEl>
                                        <p:attrNameLst>
                                          <p:attrName>ppt_w</p:attrName>
                                        </p:attrNameLst>
                                      </p:cBhvr>
                                      <p:tavLst>
                                        <p:tav tm="0">
                                          <p:val>
                                            <p:strVal val="#ppt_w"/>
                                          </p:val>
                                        </p:tav>
                                        <p:tav tm="100000">
                                          <p:val>
                                            <p:strVal val="#ppt_w"/>
                                          </p:val>
                                        </p:tav>
                                      </p:tavLst>
                                    </p:anim>
                                    <p:anim calcmode="lin" valueType="num">
                                      <p:cBhvr>
                                        <p:cTn id="44" dur="500" fill="hold"/>
                                        <p:tgtEl>
                                          <p:spTgt spid="35849"/>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4" fill="hold" grpId="0" nodeType="clickEffect">
                                  <p:stCondLst>
                                    <p:cond delay="0"/>
                                  </p:stCondLst>
                                  <p:childTnLst>
                                    <p:set>
                                      <p:cBhvr>
                                        <p:cTn id="48" dur="1" fill="hold">
                                          <p:stCondLst>
                                            <p:cond delay="0"/>
                                          </p:stCondLst>
                                        </p:cTn>
                                        <p:tgtEl>
                                          <p:spTgt spid="35851"/>
                                        </p:tgtEl>
                                        <p:attrNameLst>
                                          <p:attrName>style.visibility</p:attrName>
                                        </p:attrNameLst>
                                      </p:cBhvr>
                                      <p:to>
                                        <p:strVal val="visible"/>
                                      </p:to>
                                    </p:set>
                                    <p:anim calcmode="lin" valueType="num">
                                      <p:cBhvr>
                                        <p:cTn id="49" dur="500" fill="hold"/>
                                        <p:tgtEl>
                                          <p:spTgt spid="35851"/>
                                        </p:tgtEl>
                                        <p:attrNameLst>
                                          <p:attrName>ppt_x</p:attrName>
                                        </p:attrNameLst>
                                      </p:cBhvr>
                                      <p:tavLst>
                                        <p:tav tm="0">
                                          <p:val>
                                            <p:strVal val="#ppt_x"/>
                                          </p:val>
                                        </p:tav>
                                        <p:tav tm="100000">
                                          <p:val>
                                            <p:strVal val="#ppt_x"/>
                                          </p:val>
                                        </p:tav>
                                      </p:tavLst>
                                    </p:anim>
                                    <p:anim calcmode="lin" valueType="num">
                                      <p:cBhvr>
                                        <p:cTn id="50" dur="500" fill="hold"/>
                                        <p:tgtEl>
                                          <p:spTgt spid="35851"/>
                                        </p:tgtEl>
                                        <p:attrNameLst>
                                          <p:attrName>ppt_y</p:attrName>
                                        </p:attrNameLst>
                                      </p:cBhvr>
                                      <p:tavLst>
                                        <p:tav tm="0">
                                          <p:val>
                                            <p:strVal val="#ppt_y+#ppt_h/2"/>
                                          </p:val>
                                        </p:tav>
                                        <p:tav tm="100000">
                                          <p:val>
                                            <p:strVal val="#ppt_y"/>
                                          </p:val>
                                        </p:tav>
                                      </p:tavLst>
                                    </p:anim>
                                    <p:anim calcmode="lin" valueType="num">
                                      <p:cBhvr>
                                        <p:cTn id="51" dur="500" fill="hold"/>
                                        <p:tgtEl>
                                          <p:spTgt spid="35851"/>
                                        </p:tgtEl>
                                        <p:attrNameLst>
                                          <p:attrName>ppt_w</p:attrName>
                                        </p:attrNameLst>
                                      </p:cBhvr>
                                      <p:tavLst>
                                        <p:tav tm="0">
                                          <p:val>
                                            <p:strVal val="#ppt_w"/>
                                          </p:val>
                                        </p:tav>
                                        <p:tav tm="100000">
                                          <p:val>
                                            <p:strVal val="#ppt_w"/>
                                          </p:val>
                                        </p:tav>
                                      </p:tavLst>
                                    </p:anim>
                                    <p:anim calcmode="lin" valueType="num">
                                      <p:cBhvr>
                                        <p:cTn id="52" dur="500" fill="hold"/>
                                        <p:tgtEl>
                                          <p:spTgt spid="35851"/>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35850"/>
                                        </p:tgtEl>
                                        <p:attrNameLst>
                                          <p:attrName>style.visibility</p:attrName>
                                        </p:attrNameLst>
                                      </p:cBhvr>
                                      <p:to>
                                        <p:strVal val="visible"/>
                                      </p:to>
                                    </p:set>
                                    <p:anim calcmode="lin" valueType="num">
                                      <p:cBhvr>
                                        <p:cTn id="57" dur="500" fill="hold"/>
                                        <p:tgtEl>
                                          <p:spTgt spid="35850"/>
                                        </p:tgtEl>
                                        <p:attrNameLst>
                                          <p:attrName>ppt_w</p:attrName>
                                        </p:attrNameLst>
                                      </p:cBhvr>
                                      <p:tavLst>
                                        <p:tav tm="0">
                                          <p:val>
                                            <p:fltVal val="0"/>
                                          </p:val>
                                        </p:tav>
                                        <p:tav tm="100000">
                                          <p:val>
                                            <p:strVal val="#ppt_w"/>
                                          </p:val>
                                        </p:tav>
                                      </p:tavLst>
                                    </p:anim>
                                    <p:anim calcmode="lin" valueType="num">
                                      <p:cBhvr>
                                        <p:cTn id="58" dur="500" fill="hold"/>
                                        <p:tgtEl>
                                          <p:spTgt spid="35850"/>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grpId="0" nodeType="clickEffect">
                                  <p:stCondLst>
                                    <p:cond delay="0"/>
                                  </p:stCondLst>
                                  <p:childTnLst>
                                    <p:set>
                                      <p:cBhvr>
                                        <p:cTn id="62" dur="1" fill="hold">
                                          <p:stCondLst>
                                            <p:cond delay="0"/>
                                          </p:stCondLst>
                                        </p:cTn>
                                        <p:tgtEl>
                                          <p:spTgt spid="35847"/>
                                        </p:tgtEl>
                                        <p:attrNameLst>
                                          <p:attrName>style.visibility</p:attrName>
                                        </p:attrNameLst>
                                      </p:cBhvr>
                                      <p:to>
                                        <p:strVal val="visible"/>
                                      </p:to>
                                    </p:set>
                                    <p:anim calcmode="lin" valueType="num">
                                      <p:cBhvr>
                                        <p:cTn id="63" dur="500" fill="hold"/>
                                        <p:tgtEl>
                                          <p:spTgt spid="35847"/>
                                        </p:tgtEl>
                                        <p:attrNameLst>
                                          <p:attrName>ppt_w</p:attrName>
                                        </p:attrNameLst>
                                      </p:cBhvr>
                                      <p:tavLst>
                                        <p:tav tm="0">
                                          <p:val>
                                            <p:fltVal val="0"/>
                                          </p:val>
                                        </p:tav>
                                        <p:tav tm="100000">
                                          <p:val>
                                            <p:strVal val="#ppt_w"/>
                                          </p:val>
                                        </p:tav>
                                      </p:tavLst>
                                    </p:anim>
                                    <p:anim calcmode="lin" valueType="num">
                                      <p:cBhvr>
                                        <p:cTn id="64" dur="500" fill="hold"/>
                                        <p:tgtEl>
                                          <p:spTgt spid="35847"/>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35853"/>
                                        </p:tgtEl>
                                        <p:attrNameLst>
                                          <p:attrName>style.visibility</p:attrName>
                                        </p:attrNameLst>
                                      </p:cBhvr>
                                      <p:to>
                                        <p:strVal val="visible"/>
                                      </p:to>
                                    </p:set>
                                    <p:anim calcmode="lin" valueType="num">
                                      <p:cBhvr>
                                        <p:cTn id="69" dur="500" fill="hold"/>
                                        <p:tgtEl>
                                          <p:spTgt spid="35853"/>
                                        </p:tgtEl>
                                        <p:attrNameLst>
                                          <p:attrName>ppt_w</p:attrName>
                                        </p:attrNameLst>
                                      </p:cBhvr>
                                      <p:tavLst>
                                        <p:tav tm="0">
                                          <p:val>
                                            <p:fltVal val="0"/>
                                          </p:val>
                                        </p:tav>
                                        <p:tav tm="100000">
                                          <p:val>
                                            <p:strVal val="#ppt_w"/>
                                          </p:val>
                                        </p:tav>
                                      </p:tavLst>
                                    </p:anim>
                                    <p:anim calcmode="lin" valueType="num">
                                      <p:cBhvr>
                                        <p:cTn id="70" dur="500" fill="hold"/>
                                        <p:tgtEl>
                                          <p:spTgt spid="35853"/>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grpId="0" nodeType="clickEffect">
                                  <p:stCondLst>
                                    <p:cond delay="0"/>
                                  </p:stCondLst>
                                  <p:childTnLst>
                                    <p:set>
                                      <p:cBhvr>
                                        <p:cTn id="74" dur="1" fill="hold">
                                          <p:stCondLst>
                                            <p:cond delay="0"/>
                                          </p:stCondLst>
                                        </p:cTn>
                                        <p:tgtEl>
                                          <p:spTgt spid="35852"/>
                                        </p:tgtEl>
                                        <p:attrNameLst>
                                          <p:attrName>style.visibility</p:attrName>
                                        </p:attrNameLst>
                                      </p:cBhvr>
                                      <p:to>
                                        <p:strVal val="visible"/>
                                      </p:to>
                                    </p:set>
                                    <p:anim calcmode="lin" valueType="num">
                                      <p:cBhvr>
                                        <p:cTn id="75" dur="500" fill="hold"/>
                                        <p:tgtEl>
                                          <p:spTgt spid="35852"/>
                                        </p:tgtEl>
                                        <p:attrNameLst>
                                          <p:attrName>ppt_w</p:attrName>
                                        </p:attrNameLst>
                                      </p:cBhvr>
                                      <p:tavLst>
                                        <p:tav tm="0">
                                          <p:val>
                                            <p:fltVal val="0"/>
                                          </p:val>
                                        </p:tav>
                                        <p:tav tm="100000">
                                          <p:val>
                                            <p:strVal val="#ppt_w"/>
                                          </p:val>
                                        </p:tav>
                                      </p:tavLst>
                                    </p:anim>
                                    <p:anim calcmode="lin" valueType="num">
                                      <p:cBhvr>
                                        <p:cTn id="76" dur="500" fill="hold"/>
                                        <p:tgtEl>
                                          <p:spTgt spid="35852"/>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grpId="0" nodeType="clickEffect">
                                  <p:stCondLst>
                                    <p:cond delay="0"/>
                                  </p:stCondLst>
                                  <p:childTnLst>
                                    <p:set>
                                      <p:cBhvr>
                                        <p:cTn id="80" dur="1" fill="hold">
                                          <p:stCondLst>
                                            <p:cond delay="0"/>
                                          </p:stCondLst>
                                        </p:cTn>
                                        <p:tgtEl>
                                          <p:spTgt spid="35854"/>
                                        </p:tgtEl>
                                        <p:attrNameLst>
                                          <p:attrName>style.visibility</p:attrName>
                                        </p:attrNameLst>
                                      </p:cBhvr>
                                      <p:to>
                                        <p:strVal val="visible"/>
                                      </p:to>
                                    </p:set>
                                    <p:animEffect transition="in" filter="strips(downRight)">
                                      <p:cBhvr>
                                        <p:cTn id="81" dur="500"/>
                                        <p:tgtEl>
                                          <p:spTgt spid="35854"/>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6" fill="hold" grpId="0" nodeType="clickEffect">
                                  <p:stCondLst>
                                    <p:cond delay="0"/>
                                  </p:stCondLst>
                                  <p:childTnLst>
                                    <p:set>
                                      <p:cBhvr>
                                        <p:cTn id="85" dur="1" fill="hold">
                                          <p:stCondLst>
                                            <p:cond delay="0"/>
                                          </p:stCondLst>
                                        </p:cTn>
                                        <p:tgtEl>
                                          <p:spTgt spid="35855"/>
                                        </p:tgtEl>
                                        <p:attrNameLst>
                                          <p:attrName>style.visibility</p:attrName>
                                        </p:attrNameLst>
                                      </p:cBhvr>
                                      <p:to>
                                        <p:strVal val="visible"/>
                                      </p:to>
                                    </p:set>
                                    <p:animEffect transition="in" filter="strips(downRight)">
                                      <p:cBhvr>
                                        <p:cTn id="86" dur="500"/>
                                        <p:tgtEl>
                                          <p:spTgt spid="35855"/>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3" fill="hold" grpId="0" nodeType="clickEffect">
                                  <p:stCondLst>
                                    <p:cond delay="0"/>
                                  </p:stCondLst>
                                  <p:childTnLst>
                                    <p:set>
                                      <p:cBhvr>
                                        <p:cTn id="90" dur="1" fill="hold">
                                          <p:stCondLst>
                                            <p:cond delay="0"/>
                                          </p:stCondLst>
                                        </p:cTn>
                                        <p:tgtEl>
                                          <p:spTgt spid="35856"/>
                                        </p:tgtEl>
                                        <p:attrNameLst>
                                          <p:attrName>style.visibility</p:attrName>
                                        </p:attrNameLst>
                                      </p:cBhvr>
                                      <p:to>
                                        <p:strVal val="visible"/>
                                      </p:to>
                                    </p:set>
                                    <p:animEffect transition="in" filter="strips(upRight)">
                                      <p:cBhvr>
                                        <p:cTn id="91" dur="500"/>
                                        <p:tgtEl>
                                          <p:spTgt spid="35856"/>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3" fill="hold" grpId="0" nodeType="clickEffect">
                                  <p:stCondLst>
                                    <p:cond delay="0"/>
                                  </p:stCondLst>
                                  <p:childTnLst>
                                    <p:set>
                                      <p:cBhvr>
                                        <p:cTn id="95" dur="1" fill="hold">
                                          <p:stCondLst>
                                            <p:cond delay="0"/>
                                          </p:stCondLst>
                                        </p:cTn>
                                        <p:tgtEl>
                                          <p:spTgt spid="35858"/>
                                        </p:tgtEl>
                                        <p:attrNameLst>
                                          <p:attrName>style.visibility</p:attrName>
                                        </p:attrNameLst>
                                      </p:cBhvr>
                                      <p:to>
                                        <p:strVal val="visible"/>
                                      </p:to>
                                    </p:set>
                                    <p:animEffect transition="in" filter="strips(upRight)">
                                      <p:cBhvr>
                                        <p:cTn id="96" dur="500"/>
                                        <p:tgtEl>
                                          <p:spTgt spid="35858"/>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6" fill="hold" grpId="0" nodeType="clickEffect">
                                  <p:stCondLst>
                                    <p:cond delay="0"/>
                                  </p:stCondLst>
                                  <p:childTnLst>
                                    <p:set>
                                      <p:cBhvr>
                                        <p:cTn id="100" dur="1" fill="hold">
                                          <p:stCondLst>
                                            <p:cond delay="0"/>
                                          </p:stCondLst>
                                        </p:cTn>
                                        <p:tgtEl>
                                          <p:spTgt spid="35857"/>
                                        </p:tgtEl>
                                        <p:attrNameLst>
                                          <p:attrName>style.visibility</p:attrName>
                                        </p:attrNameLst>
                                      </p:cBhvr>
                                      <p:to>
                                        <p:strVal val="visible"/>
                                      </p:to>
                                    </p:set>
                                    <p:animEffect transition="in" filter="strips(downRight)">
                                      <p:cBhvr>
                                        <p:cTn id="101" dur="500"/>
                                        <p:tgtEl>
                                          <p:spTgt spid="35857"/>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6" fill="hold" grpId="0" nodeType="clickEffect">
                                  <p:stCondLst>
                                    <p:cond delay="0"/>
                                  </p:stCondLst>
                                  <p:childTnLst>
                                    <p:set>
                                      <p:cBhvr>
                                        <p:cTn id="105" dur="1" fill="hold">
                                          <p:stCondLst>
                                            <p:cond delay="0"/>
                                          </p:stCondLst>
                                        </p:cTn>
                                        <p:tgtEl>
                                          <p:spTgt spid="35859"/>
                                        </p:tgtEl>
                                        <p:attrNameLst>
                                          <p:attrName>style.visibility</p:attrName>
                                        </p:attrNameLst>
                                      </p:cBhvr>
                                      <p:to>
                                        <p:strVal val="visible"/>
                                      </p:to>
                                    </p:set>
                                    <p:animEffect transition="in" filter="strips(downRight)">
                                      <p:cBhvr>
                                        <p:cTn id="106" dur="500"/>
                                        <p:tgtEl>
                                          <p:spTgt spid="35859"/>
                                        </p:tgtEl>
                                      </p:cBhvr>
                                    </p:animEffect>
                                  </p:childTnLst>
                                </p:cTn>
                              </p:par>
                            </p:childTnLst>
                          </p:cTn>
                        </p:par>
                      </p:childTnLst>
                    </p:cTn>
                  </p:par>
                  <p:par>
                    <p:cTn id="107" fill="hold">
                      <p:stCondLst>
                        <p:cond delay="indefinite"/>
                      </p:stCondLst>
                      <p:childTnLst>
                        <p:par>
                          <p:cTn id="108" fill="hold">
                            <p:stCondLst>
                              <p:cond delay="0"/>
                            </p:stCondLst>
                            <p:childTnLst>
                              <p:par>
                                <p:cTn id="109" presetID="23" presetClass="entr" presetSubtype="16" fill="hold" grpId="0" nodeType="clickEffect">
                                  <p:stCondLst>
                                    <p:cond delay="0"/>
                                  </p:stCondLst>
                                  <p:childTnLst>
                                    <p:set>
                                      <p:cBhvr>
                                        <p:cTn id="110" dur="1" fill="hold">
                                          <p:stCondLst>
                                            <p:cond delay="0"/>
                                          </p:stCondLst>
                                        </p:cTn>
                                        <p:tgtEl>
                                          <p:spTgt spid="35860"/>
                                        </p:tgtEl>
                                        <p:attrNameLst>
                                          <p:attrName>style.visibility</p:attrName>
                                        </p:attrNameLst>
                                      </p:cBhvr>
                                      <p:to>
                                        <p:strVal val="visible"/>
                                      </p:to>
                                    </p:set>
                                    <p:anim calcmode="lin" valueType="num">
                                      <p:cBhvr>
                                        <p:cTn id="111" dur="500" fill="hold"/>
                                        <p:tgtEl>
                                          <p:spTgt spid="35860"/>
                                        </p:tgtEl>
                                        <p:attrNameLst>
                                          <p:attrName>ppt_w</p:attrName>
                                        </p:attrNameLst>
                                      </p:cBhvr>
                                      <p:tavLst>
                                        <p:tav tm="0">
                                          <p:val>
                                            <p:fltVal val="0"/>
                                          </p:val>
                                        </p:tav>
                                        <p:tav tm="100000">
                                          <p:val>
                                            <p:strVal val="#ppt_w"/>
                                          </p:val>
                                        </p:tav>
                                      </p:tavLst>
                                    </p:anim>
                                    <p:anim calcmode="lin" valueType="num">
                                      <p:cBhvr>
                                        <p:cTn id="112" dur="500" fill="hold"/>
                                        <p:tgtEl>
                                          <p:spTgt spid="35860"/>
                                        </p:tgtEl>
                                        <p:attrNameLst>
                                          <p:attrName>ppt_h</p:attrName>
                                        </p:attrNameLst>
                                      </p:cBhvr>
                                      <p:tavLst>
                                        <p:tav tm="0">
                                          <p:val>
                                            <p:fltVal val="0"/>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7" presetClass="entr" presetSubtype="4" fill="hold" grpId="0" nodeType="clickEffect">
                                  <p:stCondLst>
                                    <p:cond delay="0"/>
                                  </p:stCondLst>
                                  <p:childTnLst>
                                    <p:set>
                                      <p:cBhvr>
                                        <p:cTn id="116" dur="1" fill="hold">
                                          <p:stCondLst>
                                            <p:cond delay="0"/>
                                          </p:stCondLst>
                                        </p:cTn>
                                        <p:tgtEl>
                                          <p:spTgt spid="35862"/>
                                        </p:tgtEl>
                                        <p:attrNameLst>
                                          <p:attrName>style.visibility</p:attrName>
                                        </p:attrNameLst>
                                      </p:cBhvr>
                                      <p:to>
                                        <p:strVal val="visible"/>
                                      </p:to>
                                    </p:set>
                                    <p:anim calcmode="lin" valueType="num">
                                      <p:cBhvr>
                                        <p:cTn id="117" dur="500" fill="hold"/>
                                        <p:tgtEl>
                                          <p:spTgt spid="35862"/>
                                        </p:tgtEl>
                                        <p:attrNameLst>
                                          <p:attrName>ppt_x</p:attrName>
                                        </p:attrNameLst>
                                      </p:cBhvr>
                                      <p:tavLst>
                                        <p:tav tm="0">
                                          <p:val>
                                            <p:strVal val="#ppt_x"/>
                                          </p:val>
                                        </p:tav>
                                        <p:tav tm="100000">
                                          <p:val>
                                            <p:strVal val="#ppt_x"/>
                                          </p:val>
                                        </p:tav>
                                      </p:tavLst>
                                    </p:anim>
                                    <p:anim calcmode="lin" valueType="num">
                                      <p:cBhvr>
                                        <p:cTn id="118" dur="500" fill="hold"/>
                                        <p:tgtEl>
                                          <p:spTgt spid="35862"/>
                                        </p:tgtEl>
                                        <p:attrNameLst>
                                          <p:attrName>ppt_y</p:attrName>
                                        </p:attrNameLst>
                                      </p:cBhvr>
                                      <p:tavLst>
                                        <p:tav tm="0">
                                          <p:val>
                                            <p:strVal val="#ppt_y+#ppt_h/2"/>
                                          </p:val>
                                        </p:tav>
                                        <p:tav tm="100000">
                                          <p:val>
                                            <p:strVal val="#ppt_y"/>
                                          </p:val>
                                        </p:tav>
                                      </p:tavLst>
                                    </p:anim>
                                    <p:anim calcmode="lin" valueType="num">
                                      <p:cBhvr>
                                        <p:cTn id="119" dur="500" fill="hold"/>
                                        <p:tgtEl>
                                          <p:spTgt spid="35862"/>
                                        </p:tgtEl>
                                        <p:attrNameLst>
                                          <p:attrName>ppt_w</p:attrName>
                                        </p:attrNameLst>
                                      </p:cBhvr>
                                      <p:tavLst>
                                        <p:tav tm="0">
                                          <p:val>
                                            <p:strVal val="#ppt_w"/>
                                          </p:val>
                                        </p:tav>
                                        <p:tav tm="100000">
                                          <p:val>
                                            <p:strVal val="#ppt_w"/>
                                          </p:val>
                                        </p:tav>
                                      </p:tavLst>
                                    </p:anim>
                                    <p:anim calcmode="lin" valueType="num">
                                      <p:cBhvr>
                                        <p:cTn id="120" dur="500" fill="hold"/>
                                        <p:tgtEl>
                                          <p:spTgt spid="35862"/>
                                        </p:tgtEl>
                                        <p:attrNameLst>
                                          <p:attrName>ppt_h</p:attrName>
                                        </p:attrNameLst>
                                      </p:cBhvr>
                                      <p:tavLst>
                                        <p:tav tm="0">
                                          <p:val>
                                            <p:fltVal val="0"/>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4" fill="hold" grpId="0" nodeType="clickEffect">
                                  <p:stCondLst>
                                    <p:cond delay="0"/>
                                  </p:stCondLst>
                                  <p:childTnLst>
                                    <p:set>
                                      <p:cBhvr>
                                        <p:cTn id="124" dur="1" fill="hold">
                                          <p:stCondLst>
                                            <p:cond delay="0"/>
                                          </p:stCondLst>
                                        </p:cTn>
                                        <p:tgtEl>
                                          <p:spTgt spid="35861"/>
                                        </p:tgtEl>
                                        <p:attrNameLst>
                                          <p:attrName>style.visibility</p:attrName>
                                        </p:attrNameLst>
                                      </p:cBhvr>
                                      <p:to>
                                        <p:strVal val="visible"/>
                                      </p:to>
                                    </p:set>
                                    <p:anim calcmode="lin" valueType="num">
                                      <p:cBhvr>
                                        <p:cTn id="125" dur="500" fill="hold"/>
                                        <p:tgtEl>
                                          <p:spTgt spid="35861"/>
                                        </p:tgtEl>
                                        <p:attrNameLst>
                                          <p:attrName>ppt_x</p:attrName>
                                        </p:attrNameLst>
                                      </p:cBhvr>
                                      <p:tavLst>
                                        <p:tav tm="0">
                                          <p:val>
                                            <p:strVal val="#ppt_x"/>
                                          </p:val>
                                        </p:tav>
                                        <p:tav tm="100000">
                                          <p:val>
                                            <p:strVal val="#ppt_x"/>
                                          </p:val>
                                        </p:tav>
                                      </p:tavLst>
                                    </p:anim>
                                    <p:anim calcmode="lin" valueType="num">
                                      <p:cBhvr>
                                        <p:cTn id="126" dur="500" fill="hold"/>
                                        <p:tgtEl>
                                          <p:spTgt spid="35861"/>
                                        </p:tgtEl>
                                        <p:attrNameLst>
                                          <p:attrName>ppt_y</p:attrName>
                                        </p:attrNameLst>
                                      </p:cBhvr>
                                      <p:tavLst>
                                        <p:tav tm="0">
                                          <p:val>
                                            <p:strVal val="#ppt_y+#ppt_h/2"/>
                                          </p:val>
                                        </p:tav>
                                        <p:tav tm="100000">
                                          <p:val>
                                            <p:strVal val="#ppt_y"/>
                                          </p:val>
                                        </p:tav>
                                      </p:tavLst>
                                    </p:anim>
                                    <p:anim calcmode="lin" valueType="num">
                                      <p:cBhvr>
                                        <p:cTn id="127" dur="500" fill="hold"/>
                                        <p:tgtEl>
                                          <p:spTgt spid="35861"/>
                                        </p:tgtEl>
                                        <p:attrNameLst>
                                          <p:attrName>ppt_w</p:attrName>
                                        </p:attrNameLst>
                                      </p:cBhvr>
                                      <p:tavLst>
                                        <p:tav tm="0">
                                          <p:val>
                                            <p:strVal val="#ppt_w"/>
                                          </p:val>
                                        </p:tav>
                                        <p:tav tm="100000">
                                          <p:val>
                                            <p:strVal val="#ppt_w"/>
                                          </p:val>
                                        </p:tav>
                                      </p:tavLst>
                                    </p:anim>
                                    <p:anim calcmode="lin" valueType="num">
                                      <p:cBhvr>
                                        <p:cTn id="128" dur="500" fill="hold"/>
                                        <p:tgtEl>
                                          <p:spTgt spid="35861"/>
                                        </p:tgtEl>
                                        <p:attrNameLst>
                                          <p:attrName>ppt_h</p:attrName>
                                        </p:attrNameLst>
                                      </p:cBhvr>
                                      <p:tavLst>
                                        <p:tav tm="0">
                                          <p:val>
                                            <p:fltVal val="0"/>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4" fill="hold" grpId="0" nodeType="clickEffect">
                                  <p:stCondLst>
                                    <p:cond delay="0"/>
                                  </p:stCondLst>
                                  <p:childTnLst>
                                    <p:set>
                                      <p:cBhvr>
                                        <p:cTn id="132" dur="1" fill="hold">
                                          <p:stCondLst>
                                            <p:cond delay="0"/>
                                          </p:stCondLst>
                                        </p:cTn>
                                        <p:tgtEl>
                                          <p:spTgt spid="35864"/>
                                        </p:tgtEl>
                                        <p:attrNameLst>
                                          <p:attrName>style.visibility</p:attrName>
                                        </p:attrNameLst>
                                      </p:cBhvr>
                                      <p:to>
                                        <p:strVal val="visible"/>
                                      </p:to>
                                    </p:set>
                                    <p:anim calcmode="lin" valueType="num">
                                      <p:cBhvr>
                                        <p:cTn id="133" dur="500" fill="hold"/>
                                        <p:tgtEl>
                                          <p:spTgt spid="35864"/>
                                        </p:tgtEl>
                                        <p:attrNameLst>
                                          <p:attrName>ppt_x</p:attrName>
                                        </p:attrNameLst>
                                      </p:cBhvr>
                                      <p:tavLst>
                                        <p:tav tm="0">
                                          <p:val>
                                            <p:strVal val="#ppt_x"/>
                                          </p:val>
                                        </p:tav>
                                        <p:tav tm="100000">
                                          <p:val>
                                            <p:strVal val="#ppt_x"/>
                                          </p:val>
                                        </p:tav>
                                      </p:tavLst>
                                    </p:anim>
                                    <p:anim calcmode="lin" valueType="num">
                                      <p:cBhvr>
                                        <p:cTn id="134" dur="500" fill="hold"/>
                                        <p:tgtEl>
                                          <p:spTgt spid="35864"/>
                                        </p:tgtEl>
                                        <p:attrNameLst>
                                          <p:attrName>ppt_y</p:attrName>
                                        </p:attrNameLst>
                                      </p:cBhvr>
                                      <p:tavLst>
                                        <p:tav tm="0">
                                          <p:val>
                                            <p:strVal val="#ppt_y+#ppt_h/2"/>
                                          </p:val>
                                        </p:tav>
                                        <p:tav tm="100000">
                                          <p:val>
                                            <p:strVal val="#ppt_y"/>
                                          </p:val>
                                        </p:tav>
                                      </p:tavLst>
                                    </p:anim>
                                    <p:anim calcmode="lin" valueType="num">
                                      <p:cBhvr>
                                        <p:cTn id="135" dur="500" fill="hold"/>
                                        <p:tgtEl>
                                          <p:spTgt spid="35864"/>
                                        </p:tgtEl>
                                        <p:attrNameLst>
                                          <p:attrName>ppt_w</p:attrName>
                                        </p:attrNameLst>
                                      </p:cBhvr>
                                      <p:tavLst>
                                        <p:tav tm="0">
                                          <p:val>
                                            <p:strVal val="#ppt_w"/>
                                          </p:val>
                                        </p:tav>
                                        <p:tav tm="100000">
                                          <p:val>
                                            <p:strVal val="#ppt_w"/>
                                          </p:val>
                                        </p:tav>
                                      </p:tavLst>
                                    </p:anim>
                                    <p:anim calcmode="lin" valueType="num">
                                      <p:cBhvr>
                                        <p:cTn id="136" dur="500" fill="hold"/>
                                        <p:tgtEl>
                                          <p:spTgt spid="35864"/>
                                        </p:tgtEl>
                                        <p:attrNameLst>
                                          <p:attrName>ppt_h</p:attrName>
                                        </p:attrNameLst>
                                      </p:cBhvr>
                                      <p:tavLst>
                                        <p:tav tm="0">
                                          <p:val>
                                            <p:fltVal val="0"/>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17" presetClass="entr" presetSubtype="4" fill="hold" grpId="0" nodeType="clickEffect">
                                  <p:stCondLst>
                                    <p:cond delay="0"/>
                                  </p:stCondLst>
                                  <p:childTnLst>
                                    <p:set>
                                      <p:cBhvr>
                                        <p:cTn id="140" dur="1" fill="hold">
                                          <p:stCondLst>
                                            <p:cond delay="0"/>
                                          </p:stCondLst>
                                        </p:cTn>
                                        <p:tgtEl>
                                          <p:spTgt spid="35873"/>
                                        </p:tgtEl>
                                        <p:attrNameLst>
                                          <p:attrName>style.visibility</p:attrName>
                                        </p:attrNameLst>
                                      </p:cBhvr>
                                      <p:to>
                                        <p:strVal val="visible"/>
                                      </p:to>
                                    </p:set>
                                    <p:anim calcmode="lin" valueType="num">
                                      <p:cBhvr>
                                        <p:cTn id="141" dur="500" fill="hold"/>
                                        <p:tgtEl>
                                          <p:spTgt spid="35873"/>
                                        </p:tgtEl>
                                        <p:attrNameLst>
                                          <p:attrName>ppt_x</p:attrName>
                                        </p:attrNameLst>
                                      </p:cBhvr>
                                      <p:tavLst>
                                        <p:tav tm="0">
                                          <p:val>
                                            <p:strVal val="#ppt_x"/>
                                          </p:val>
                                        </p:tav>
                                        <p:tav tm="100000">
                                          <p:val>
                                            <p:strVal val="#ppt_x"/>
                                          </p:val>
                                        </p:tav>
                                      </p:tavLst>
                                    </p:anim>
                                    <p:anim calcmode="lin" valueType="num">
                                      <p:cBhvr>
                                        <p:cTn id="142" dur="500" fill="hold"/>
                                        <p:tgtEl>
                                          <p:spTgt spid="35873"/>
                                        </p:tgtEl>
                                        <p:attrNameLst>
                                          <p:attrName>ppt_y</p:attrName>
                                        </p:attrNameLst>
                                      </p:cBhvr>
                                      <p:tavLst>
                                        <p:tav tm="0">
                                          <p:val>
                                            <p:strVal val="#ppt_y+#ppt_h/2"/>
                                          </p:val>
                                        </p:tav>
                                        <p:tav tm="100000">
                                          <p:val>
                                            <p:strVal val="#ppt_y"/>
                                          </p:val>
                                        </p:tav>
                                      </p:tavLst>
                                    </p:anim>
                                    <p:anim calcmode="lin" valueType="num">
                                      <p:cBhvr>
                                        <p:cTn id="143" dur="500" fill="hold"/>
                                        <p:tgtEl>
                                          <p:spTgt spid="35873"/>
                                        </p:tgtEl>
                                        <p:attrNameLst>
                                          <p:attrName>ppt_w</p:attrName>
                                        </p:attrNameLst>
                                      </p:cBhvr>
                                      <p:tavLst>
                                        <p:tav tm="0">
                                          <p:val>
                                            <p:strVal val="#ppt_w"/>
                                          </p:val>
                                        </p:tav>
                                        <p:tav tm="100000">
                                          <p:val>
                                            <p:strVal val="#ppt_w"/>
                                          </p:val>
                                        </p:tav>
                                      </p:tavLst>
                                    </p:anim>
                                    <p:anim calcmode="lin" valueType="num">
                                      <p:cBhvr>
                                        <p:cTn id="144" dur="500" fill="hold"/>
                                        <p:tgtEl>
                                          <p:spTgt spid="35873"/>
                                        </p:tgtEl>
                                        <p:attrNameLst>
                                          <p:attrName>ppt_h</p:attrName>
                                        </p:attrNameLst>
                                      </p:cBhvr>
                                      <p:tavLst>
                                        <p:tav tm="0">
                                          <p:val>
                                            <p:fltVal val="0"/>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17" presetClass="entr" presetSubtype="4" fill="hold" grpId="0" nodeType="clickEffect">
                                  <p:stCondLst>
                                    <p:cond delay="0"/>
                                  </p:stCondLst>
                                  <p:childTnLst>
                                    <p:set>
                                      <p:cBhvr>
                                        <p:cTn id="148" dur="1" fill="hold">
                                          <p:stCondLst>
                                            <p:cond delay="0"/>
                                          </p:stCondLst>
                                        </p:cTn>
                                        <p:tgtEl>
                                          <p:spTgt spid="35866"/>
                                        </p:tgtEl>
                                        <p:attrNameLst>
                                          <p:attrName>style.visibility</p:attrName>
                                        </p:attrNameLst>
                                      </p:cBhvr>
                                      <p:to>
                                        <p:strVal val="visible"/>
                                      </p:to>
                                    </p:set>
                                    <p:anim calcmode="lin" valueType="num">
                                      <p:cBhvr>
                                        <p:cTn id="149" dur="500" fill="hold"/>
                                        <p:tgtEl>
                                          <p:spTgt spid="35866"/>
                                        </p:tgtEl>
                                        <p:attrNameLst>
                                          <p:attrName>ppt_x</p:attrName>
                                        </p:attrNameLst>
                                      </p:cBhvr>
                                      <p:tavLst>
                                        <p:tav tm="0">
                                          <p:val>
                                            <p:strVal val="#ppt_x"/>
                                          </p:val>
                                        </p:tav>
                                        <p:tav tm="100000">
                                          <p:val>
                                            <p:strVal val="#ppt_x"/>
                                          </p:val>
                                        </p:tav>
                                      </p:tavLst>
                                    </p:anim>
                                    <p:anim calcmode="lin" valueType="num">
                                      <p:cBhvr>
                                        <p:cTn id="150" dur="500" fill="hold"/>
                                        <p:tgtEl>
                                          <p:spTgt spid="35866"/>
                                        </p:tgtEl>
                                        <p:attrNameLst>
                                          <p:attrName>ppt_y</p:attrName>
                                        </p:attrNameLst>
                                      </p:cBhvr>
                                      <p:tavLst>
                                        <p:tav tm="0">
                                          <p:val>
                                            <p:strVal val="#ppt_y+#ppt_h/2"/>
                                          </p:val>
                                        </p:tav>
                                        <p:tav tm="100000">
                                          <p:val>
                                            <p:strVal val="#ppt_y"/>
                                          </p:val>
                                        </p:tav>
                                      </p:tavLst>
                                    </p:anim>
                                    <p:anim calcmode="lin" valueType="num">
                                      <p:cBhvr>
                                        <p:cTn id="151" dur="500" fill="hold"/>
                                        <p:tgtEl>
                                          <p:spTgt spid="35866"/>
                                        </p:tgtEl>
                                        <p:attrNameLst>
                                          <p:attrName>ppt_w</p:attrName>
                                        </p:attrNameLst>
                                      </p:cBhvr>
                                      <p:tavLst>
                                        <p:tav tm="0">
                                          <p:val>
                                            <p:strVal val="#ppt_w"/>
                                          </p:val>
                                        </p:tav>
                                        <p:tav tm="100000">
                                          <p:val>
                                            <p:strVal val="#ppt_w"/>
                                          </p:val>
                                        </p:tav>
                                      </p:tavLst>
                                    </p:anim>
                                    <p:anim calcmode="lin" valueType="num">
                                      <p:cBhvr>
                                        <p:cTn id="152" dur="500" fill="hold"/>
                                        <p:tgtEl>
                                          <p:spTgt spid="35866"/>
                                        </p:tgtEl>
                                        <p:attrNameLst>
                                          <p:attrName>ppt_h</p:attrName>
                                        </p:attrNameLst>
                                      </p:cBhvr>
                                      <p:tavLst>
                                        <p:tav tm="0">
                                          <p:val>
                                            <p:fltVal val="0"/>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17" presetClass="entr" presetSubtype="4" fill="hold" grpId="0" nodeType="clickEffect">
                                  <p:stCondLst>
                                    <p:cond delay="0"/>
                                  </p:stCondLst>
                                  <p:childTnLst>
                                    <p:set>
                                      <p:cBhvr>
                                        <p:cTn id="156" dur="1" fill="hold">
                                          <p:stCondLst>
                                            <p:cond delay="0"/>
                                          </p:stCondLst>
                                        </p:cTn>
                                        <p:tgtEl>
                                          <p:spTgt spid="35865"/>
                                        </p:tgtEl>
                                        <p:attrNameLst>
                                          <p:attrName>style.visibility</p:attrName>
                                        </p:attrNameLst>
                                      </p:cBhvr>
                                      <p:to>
                                        <p:strVal val="visible"/>
                                      </p:to>
                                    </p:set>
                                    <p:anim calcmode="lin" valueType="num">
                                      <p:cBhvr>
                                        <p:cTn id="157" dur="500" fill="hold"/>
                                        <p:tgtEl>
                                          <p:spTgt spid="35865"/>
                                        </p:tgtEl>
                                        <p:attrNameLst>
                                          <p:attrName>ppt_x</p:attrName>
                                        </p:attrNameLst>
                                      </p:cBhvr>
                                      <p:tavLst>
                                        <p:tav tm="0">
                                          <p:val>
                                            <p:strVal val="#ppt_x"/>
                                          </p:val>
                                        </p:tav>
                                        <p:tav tm="100000">
                                          <p:val>
                                            <p:strVal val="#ppt_x"/>
                                          </p:val>
                                        </p:tav>
                                      </p:tavLst>
                                    </p:anim>
                                    <p:anim calcmode="lin" valueType="num">
                                      <p:cBhvr>
                                        <p:cTn id="158" dur="500" fill="hold"/>
                                        <p:tgtEl>
                                          <p:spTgt spid="35865"/>
                                        </p:tgtEl>
                                        <p:attrNameLst>
                                          <p:attrName>ppt_y</p:attrName>
                                        </p:attrNameLst>
                                      </p:cBhvr>
                                      <p:tavLst>
                                        <p:tav tm="0">
                                          <p:val>
                                            <p:strVal val="#ppt_y+#ppt_h/2"/>
                                          </p:val>
                                        </p:tav>
                                        <p:tav tm="100000">
                                          <p:val>
                                            <p:strVal val="#ppt_y"/>
                                          </p:val>
                                        </p:tav>
                                      </p:tavLst>
                                    </p:anim>
                                    <p:anim calcmode="lin" valueType="num">
                                      <p:cBhvr>
                                        <p:cTn id="159" dur="500" fill="hold"/>
                                        <p:tgtEl>
                                          <p:spTgt spid="35865"/>
                                        </p:tgtEl>
                                        <p:attrNameLst>
                                          <p:attrName>ppt_w</p:attrName>
                                        </p:attrNameLst>
                                      </p:cBhvr>
                                      <p:tavLst>
                                        <p:tav tm="0">
                                          <p:val>
                                            <p:strVal val="#ppt_w"/>
                                          </p:val>
                                        </p:tav>
                                        <p:tav tm="100000">
                                          <p:val>
                                            <p:strVal val="#ppt_w"/>
                                          </p:val>
                                        </p:tav>
                                      </p:tavLst>
                                    </p:anim>
                                    <p:anim calcmode="lin" valueType="num">
                                      <p:cBhvr>
                                        <p:cTn id="160" dur="500" fill="hold"/>
                                        <p:tgtEl>
                                          <p:spTgt spid="35865"/>
                                        </p:tgtEl>
                                        <p:attrNameLst>
                                          <p:attrName>ppt_h</p:attrName>
                                        </p:attrNameLst>
                                      </p:cBhvr>
                                      <p:tavLst>
                                        <p:tav tm="0">
                                          <p:val>
                                            <p:fltVal val="0"/>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17" presetClass="entr" presetSubtype="4" fill="hold" grpId="0" nodeType="clickEffect">
                                  <p:stCondLst>
                                    <p:cond delay="0"/>
                                  </p:stCondLst>
                                  <p:childTnLst>
                                    <p:set>
                                      <p:cBhvr>
                                        <p:cTn id="164" dur="1" fill="hold">
                                          <p:stCondLst>
                                            <p:cond delay="0"/>
                                          </p:stCondLst>
                                        </p:cTn>
                                        <p:tgtEl>
                                          <p:spTgt spid="35868"/>
                                        </p:tgtEl>
                                        <p:attrNameLst>
                                          <p:attrName>style.visibility</p:attrName>
                                        </p:attrNameLst>
                                      </p:cBhvr>
                                      <p:to>
                                        <p:strVal val="visible"/>
                                      </p:to>
                                    </p:set>
                                    <p:anim calcmode="lin" valueType="num">
                                      <p:cBhvr>
                                        <p:cTn id="165" dur="500" fill="hold"/>
                                        <p:tgtEl>
                                          <p:spTgt spid="35868"/>
                                        </p:tgtEl>
                                        <p:attrNameLst>
                                          <p:attrName>ppt_x</p:attrName>
                                        </p:attrNameLst>
                                      </p:cBhvr>
                                      <p:tavLst>
                                        <p:tav tm="0">
                                          <p:val>
                                            <p:strVal val="#ppt_x"/>
                                          </p:val>
                                        </p:tav>
                                        <p:tav tm="100000">
                                          <p:val>
                                            <p:strVal val="#ppt_x"/>
                                          </p:val>
                                        </p:tav>
                                      </p:tavLst>
                                    </p:anim>
                                    <p:anim calcmode="lin" valueType="num">
                                      <p:cBhvr>
                                        <p:cTn id="166" dur="500" fill="hold"/>
                                        <p:tgtEl>
                                          <p:spTgt spid="35868"/>
                                        </p:tgtEl>
                                        <p:attrNameLst>
                                          <p:attrName>ppt_y</p:attrName>
                                        </p:attrNameLst>
                                      </p:cBhvr>
                                      <p:tavLst>
                                        <p:tav tm="0">
                                          <p:val>
                                            <p:strVal val="#ppt_y+#ppt_h/2"/>
                                          </p:val>
                                        </p:tav>
                                        <p:tav tm="100000">
                                          <p:val>
                                            <p:strVal val="#ppt_y"/>
                                          </p:val>
                                        </p:tav>
                                      </p:tavLst>
                                    </p:anim>
                                    <p:anim calcmode="lin" valueType="num">
                                      <p:cBhvr>
                                        <p:cTn id="167" dur="500" fill="hold"/>
                                        <p:tgtEl>
                                          <p:spTgt spid="35868"/>
                                        </p:tgtEl>
                                        <p:attrNameLst>
                                          <p:attrName>ppt_w</p:attrName>
                                        </p:attrNameLst>
                                      </p:cBhvr>
                                      <p:tavLst>
                                        <p:tav tm="0">
                                          <p:val>
                                            <p:strVal val="#ppt_w"/>
                                          </p:val>
                                        </p:tav>
                                        <p:tav tm="100000">
                                          <p:val>
                                            <p:strVal val="#ppt_w"/>
                                          </p:val>
                                        </p:tav>
                                      </p:tavLst>
                                    </p:anim>
                                    <p:anim calcmode="lin" valueType="num">
                                      <p:cBhvr>
                                        <p:cTn id="168" dur="500" fill="hold"/>
                                        <p:tgtEl>
                                          <p:spTgt spid="35868"/>
                                        </p:tgtEl>
                                        <p:attrNameLst>
                                          <p:attrName>ppt_h</p:attrName>
                                        </p:attrNameLst>
                                      </p:cBhvr>
                                      <p:tavLst>
                                        <p:tav tm="0">
                                          <p:val>
                                            <p:fltVal val="0"/>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4" fill="hold" grpId="0" nodeType="clickEffect">
                                  <p:stCondLst>
                                    <p:cond delay="0"/>
                                  </p:stCondLst>
                                  <p:childTnLst>
                                    <p:set>
                                      <p:cBhvr>
                                        <p:cTn id="172" dur="1" fill="hold">
                                          <p:stCondLst>
                                            <p:cond delay="0"/>
                                          </p:stCondLst>
                                        </p:cTn>
                                        <p:tgtEl>
                                          <p:spTgt spid="35867"/>
                                        </p:tgtEl>
                                        <p:attrNameLst>
                                          <p:attrName>style.visibility</p:attrName>
                                        </p:attrNameLst>
                                      </p:cBhvr>
                                      <p:to>
                                        <p:strVal val="visible"/>
                                      </p:to>
                                    </p:set>
                                    <p:anim calcmode="lin" valueType="num">
                                      <p:cBhvr>
                                        <p:cTn id="173" dur="500" fill="hold"/>
                                        <p:tgtEl>
                                          <p:spTgt spid="35867"/>
                                        </p:tgtEl>
                                        <p:attrNameLst>
                                          <p:attrName>ppt_x</p:attrName>
                                        </p:attrNameLst>
                                      </p:cBhvr>
                                      <p:tavLst>
                                        <p:tav tm="0">
                                          <p:val>
                                            <p:strVal val="#ppt_x"/>
                                          </p:val>
                                        </p:tav>
                                        <p:tav tm="100000">
                                          <p:val>
                                            <p:strVal val="#ppt_x"/>
                                          </p:val>
                                        </p:tav>
                                      </p:tavLst>
                                    </p:anim>
                                    <p:anim calcmode="lin" valueType="num">
                                      <p:cBhvr>
                                        <p:cTn id="174" dur="500" fill="hold"/>
                                        <p:tgtEl>
                                          <p:spTgt spid="35867"/>
                                        </p:tgtEl>
                                        <p:attrNameLst>
                                          <p:attrName>ppt_y</p:attrName>
                                        </p:attrNameLst>
                                      </p:cBhvr>
                                      <p:tavLst>
                                        <p:tav tm="0">
                                          <p:val>
                                            <p:strVal val="#ppt_y+#ppt_h/2"/>
                                          </p:val>
                                        </p:tav>
                                        <p:tav tm="100000">
                                          <p:val>
                                            <p:strVal val="#ppt_y"/>
                                          </p:val>
                                        </p:tav>
                                      </p:tavLst>
                                    </p:anim>
                                    <p:anim calcmode="lin" valueType="num">
                                      <p:cBhvr>
                                        <p:cTn id="175" dur="500" fill="hold"/>
                                        <p:tgtEl>
                                          <p:spTgt spid="35867"/>
                                        </p:tgtEl>
                                        <p:attrNameLst>
                                          <p:attrName>ppt_w</p:attrName>
                                        </p:attrNameLst>
                                      </p:cBhvr>
                                      <p:tavLst>
                                        <p:tav tm="0">
                                          <p:val>
                                            <p:strVal val="#ppt_w"/>
                                          </p:val>
                                        </p:tav>
                                        <p:tav tm="100000">
                                          <p:val>
                                            <p:strVal val="#ppt_w"/>
                                          </p:val>
                                        </p:tav>
                                      </p:tavLst>
                                    </p:anim>
                                    <p:anim calcmode="lin" valueType="num">
                                      <p:cBhvr>
                                        <p:cTn id="176" dur="500" fill="hold"/>
                                        <p:tgtEl>
                                          <p:spTgt spid="35867"/>
                                        </p:tgtEl>
                                        <p:attrNameLst>
                                          <p:attrName>ppt_h</p:attrName>
                                        </p:attrNameLst>
                                      </p:cBhvr>
                                      <p:tavLst>
                                        <p:tav tm="0">
                                          <p:val>
                                            <p:fltVal val="0"/>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7" presetClass="entr" presetSubtype="4" fill="hold" grpId="0" nodeType="clickEffect">
                                  <p:stCondLst>
                                    <p:cond delay="0"/>
                                  </p:stCondLst>
                                  <p:childTnLst>
                                    <p:set>
                                      <p:cBhvr>
                                        <p:cTn id="180" dur="1" fill="hold">
                                          <p:stCondLst>
                                            <p:cond delay="0"/>
                                          </p:stCondLst>
                                        </p:cTn>
                                        <p:tgtEl>
                                          <p:spTgt spid="35863"/>
                                        </p:tgtEl>
                                        <p:attrNameLst>
                                          <p:attrName>style.visibility</p:attrName>
                                        </p:attrNameLst>
                                      </p:cBhvr>
                                      <p:to>
                                        <p:strVal val="visible"/>
                                      </p:to>
                                    </p:set>
                                    <p:anim calcmode="lin" valueType="num">
                                      <p:cBhvr>
                                        <p:cTn id="181" dur="500" fill="hold"/>
                                        <p:tgtEl>
                                          <p:spTgt spid="35863"/>
                                        </p:tgtEl>
                                        <p:attrNameLst>
                                          <p:attrName>ppt_x</p:attrName>
                                        </p:attrNameLst>
                                      </p:cBhvr>
                                      <p:tavLst>
                                        <p:tav tm="0">
                                          <p:val>
                                            <p:strVal val="#ppt_x"/>
                                          </p:val>
                                        </p:tav>
                                        <p:tav tm="100000">
                                          <p:val>
                                            <p:strVal val="#ppt_x"/>
                                          </p:val>
                                        </p:tav>
                                      </p:tavLst>
                                    </p:anim>
                                    <p:anim calcmode="lin" valueType="num">
                                      <p:cBhvr>
                                        <p:cTn id="182" dur="500" fill="hold"/>
                                        <p:tgtEl>
                                          <p:spTgt spid="35863"/>
                                        </p:tgtEl>
                                        <p:attrNameLst>
                                          <p:attrName>ppt_y</p:attrName>
                                        </p:attrNameLst>
                                      </p:cBhvr>
                                      <p:tavLst>
                                        <p:tav tm="0">
                                          <p:val>
                                            <p:strVal val="#ppt_y+#ppt_h/2"/>
                                          </p:val>
                                        </p:tav>
                                        <p:tav tm="100000">
                                          <p:val>
                                            <p:strVal val="#ppt_y"/>
                                          </p:val>
                                        </p:tav>
                                      </p:tavLst>
                                    </p:anim>
                                    <p:anim calcmode="lin" valueType="num">
                                      <p:cBhvr>
                                        <p:cTn id="183" dur="500" fill="hold"/>
                                        <p:tgtEl>
                                          <p:spTgt spid="35863"/>
                                        </p:tgtEl>
                                        <p:attrNameLst>
                                          <p:attrName>ppt_w</p:attrName>
                                        </p:attrNameLst>
                                      </p:cBhvr>
                                      <p:tavLst>
                                        <p:tav tm="0">
                                          <p:val>
                                            <p:strVal val="#ppt_w"/>
                                          </p:val>
                                        </p:tav>
                                        <p:tav tm="100000">
                                          <p:val>
                                            <p:strVal val="#ppt_w"/>
                                          </p:val>
                                        </p:tav>
                                      </p:tavLst>
                                    </p:anim>
                                    <p:anim calcmode="lin" valueType="num">
                                      <p:cBhvr>
                                        <p:cTn id="184" dur="500" fill="hold"/>
                                        <p:tgtEl>
                                          <p:spTgt spid="35863"/>
                                        </p:tgtEl>
                                        <p:attrNameLst>
                                          <p:attrName>ppt_h</p:attrName>
                                        </p:attrNameLst>
                                      </p:cBhvr>
                                      <p:tavLst>
                                        <p:tav tm="0">
                                          <p:val>
                                            <p:fltVal val="0"/>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18" presetClass="entr" presetSubtype="3" fill="hold" grpId="0" nodeType="clickEffect">
                                  <p:stCondLst>
                                    <p:cond delay="0"/>
                                  </p:stCondLst>
                                  <p:childTnLst>
                                    <p:set>
                                      <p:cBhvr>
                                        <p:cTn id="188" dur="1" fill="hold">
                                          <p:stCondLst>
                                            <p:cond delay="0"/>
                                          </p:stCondLst>
                                        </p:cTn>
                                        <p:tgtEl>
                                          <p:spTgt spid="35869"/>
                                        </p:tgtEl>
                                        <p:attrNameLst>
                                          <p:attrName>style.visibility</p:attrName>
                                        </p:attrNameLst>
                                      </p:cBhvr>
                                      <p:to>
                                        <p:strVal val="visible"/>
                                      </p:to>
                                    </p:set>
                                    <p:animEffect transition="in" filter="strips(upRight)">
                                      <p:cBhvr>
                                        <p:cTn id="189" dur="500"/>
                                        <p:tgtEl>
                                          <p:spTgt spid="35869"/>
                                        </p:tgtEl>
                                      </p:cBhvr>
                                    </p:animEffect>
                                  </p:childTnLst>
                                </p:cTn>
                              </p:par>
                            </p:childTnLst>
                          </p:cTn>
                        </p:par>
                      </p:childTnLst>
                    </p:cTn>
                  </p:par>
                  <p:par>
                    <p:cTn id="190" fill="hold">
                      <p:stCondLst>
                        <p:cond delay="indefinite"/>
                      </p:stCondLst>
                      <p:childTnLst>
                        <p:par>
                          <p:cTn id="191" fill="hold">
                            <p:stCondLst>
                              <p:cond delay="0"/>
                            </p:stCondLst>
                            <p:childTnLst>
                              <p:par>
                                <p:cTn id="192" presetID="18" presetClass="entr" presetSubtype="3" fill="hold" grpId="0" nodeType="clickEffect">
                                  <p:stCondLst>
                                    <p:cond delay="0"/>
                                  </p:stCondLst>
                                  <p:childTnLst>
                                    <p:set>
                                      <p:cBhvr>
                                        <p:cTn id="193" dur="1" fill="hold">
                                          <p:stCondLst>
                                            <p:cond delay="0"/>
                                          </p:stCondLst>
                                        </p:cTn>
                                        <p:tgtEl>
                                          <p:spTgt spid="35870"/>
                                        </p:tgtEl>
                                        <p:attrNameLst>
                                          <p:attrName>style.visibility</p:attrName>
                                        </p:attrNameLst>
                                      </p:cBhvr>
                                      <p:to>
                                        <p:strVal val="visible"/>
                                      </p:to>
                                    </p:set>
                                    <p:animEffect transition="in" filter="strips(upRight)">
                                      <p:cBhvr>
                                        <p:cTn id="194" dur="500"/>
                                        <p:tgtEl>
                                          <p:spTgt spid="35870"/>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1" fill="hold" grpId="0" nodeType="clickEffect">
                                  <p:stCondLst>
                                    <p:cond delay="0"/>
                                  </p:stCondLst>
                                  <p:childTnLst>
                                    <p:set>
                                      <p:cBhvr>
                                        <p:cTn id="198" dur="1" fill="hold">
                                          <p:stCondLst>
                                            <p:cond delay="0"/>
                                          </p:stCondLst>
                                        </p:cTn>
                                        <p:tgtEl>
                                          <p:spTgt spid="35871"/>
                                        </p:tgtEl>
                                        <p:attrNameLst>
                                          <p:attrName>style.visibility</p:attrName>
                                        </p:attrNameLst>
                                      </p:cBhvr>
                                      <p:to>
                                        <p:strVal val="visible"/>
                                      </p:to>
                                    </p:set>
                                    <p:animEffect transition="in" filter="wipe(up)">
                                      <p:cBhvr>
                                        <p:cTn id="199" dur="500"/>
                                        <p:tgtEl>
                                          <p:spTgt spid="35871"/>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1" fill="hold" grpId="0" nodeType="clickEffect">
                                  <p:stCondLst>
                                    <p:cond delay="0"/>
                                  </p:stCondLst>
                                  <p:childTnLst>
                                    <p:set>
                                      <p:cBhvr>
                                        <p:cTn id="203" dur="1" fill="hold">
                                          <p:stCondLst>
                                            <p:cond delay="0"/>
                                          </p:stCondLst>
                                        </p:cTn>
                                        <p:tgtEl>
                                          <p:spTgt spid="35872"/>
                                        </p:tgtEl>
                                        <p:attrNameLst>
                                          <p:attrName>style.visibility</p:attrName>
                                        </p:attrNameLst>
                                      </p:cBhvr>
                                      <p:to>
                                        <p:strVal val="visible"/>
                                      </p:to>
                                    </p:set>
                                    <p:animEffect transition="in" filter="wipe(up)">
                                      <p:cBhvr>
                                        <p:cTn id="204" dur="500"/>
                                        <p:tgtEl>
                                          <p:spTgt spid="35872"/>
                                        </p:tgtEl>
                                      </p:cBhvr>
                                    </p:animEffect>
                                  </p:childTnLst>
                                </p:cTn>
                              </p:par>
                            </p:childTnLst>
                          </p:cTn>
                        </p:par>
                      </p:childTnLst>
                    </p:cTn>
                  </p:par>
                  <p:par>
                    <p:cTn id="205" fill="hold">
                      <p:stCondLst>
                        <p:cond delay="indefinite"/>
                      </p:stCondLst>
                      <p:childTnLst>
                        <p:par>
                          <p:cTn id="206" fill="hold">
                            <p:stCondLst>
                              <p:cond delay="0"/>
                            </p:stCondLst>
                            <p:childTnLst>
                              <p:par>
                                <p:cTn id="207" presetID="23" presetClass="entr" presetSubtype="16" fill="hold" grpId="0" nodeType="clickEffect">
                                  <p:stCondLst>
                                    <p:cond delay="0"/>
                                  </p:stCondLst>
                                  <p:childTnLst>
                                    <p:set>
                                      <p:cBhvr>
                                        <p:cTn id="208" dur="1" fill="hold">
                                          <p:stCondLst>
                                            <p:cond delay="0"/>
                                          </p:stCondLst>
                                        </p:cTn>
                                        <p:tgtEl>
                                          <p:spTgt spid="35874"/>
                                        </p:tgtEl>
                                        <p:attrNameLst>
                                          <p:attrName>style.visibility</p:attrName>
                                        </p:attrNameLst>
                                      </p:cBhvr>
                                      <p:to>
                                        <p:strVal val="visible"/>
                                      </p:to>
                                    </p:set>
                                    <p:anim calcmode="lin" valueType="num">
                                      <p:cBhvr>
                                        <p:cTn id="209" dur="500" fill="hold"/>
                                        <p:tgtEl>
                                          <p:spTgt spid="35874"/>
                                        </p:tgtEl>
                                        <p:attrNameLst>
                                          <p:attrName>ppt_w</p:attrName>
                                        </p:attrNameLst>
                                      </p:cBhvr>
                                      <p:tavLst>
                                        <p:tav tm="0">
                                          <p:val>
                                            <p:fltVal val="0"/>
                                          </p:val>
                                        </p:tav>
                                        <p:tav tm="100000">
                                          <p:val>
                                            <p:strVal val="#ppt_w"/>
                                          </p:val>
                                        </p:tav>
                                      </p:tavLst>
                                    </p:anim>
                                    <p:anim calcmode="lin" valueType="num">
                                      <p:cBhvr>
                                        <p:cTn id="210" dur="500" fill="hold"/>
                                        <p:tgtEl>
                                          <p:spTgt spid="35874"/>
                                        </p:tgtEl>
                                        <p:attrNameLst>
                                          <p:attrName>ppt_h</p:attrName>
                                        </p:attrNameLst>
                                      </p:cBhvr>
                                      <p:tavLst>
                                        <p:tav tm="0">
                                          <p:val>
                                            <p:fltVal val="0"/>
                                          </p:val>
                                        </p:tav>
                                        <p:tav tm="100000">
                                          <p:val>
                                            <p:strVal val="#ppt_h"/>
                                          </p:val>
                                        </p:tav>
                                      </p:tavLst>
                                    </p:anim>
                                  </p:childTnLst>
                                </p:cTn>
                              </p:par>
                            </p:childTnLst>
                          </p:cTn>
                        </p:par>
                      </p:childTnLst>
                    </p:cTn>
                  </p:par>
                  <p:par>
                    <p:cTn id="211" fill="hold">
                      <p:stCondLst>
                        <p:cond delay="indefinite"/>
                      </p:stCondLst>
                      <p:childTnLst>
                        <p:par>
                          <p:cTn id="212" fill="hold">
                            <p:stCondLst>
                              <p:cond delay="0"/>
                            </p:stCondLst>
                            <p:childTnLst>
                              <p:par>
                                <p:cTn id="213" presetID="23" presetClass="entr" presetSubtype="16" fill="hold" grpId="0" nodeType="clickEffect">
                                  <p:stCondLst>
                                    <p:cond delay="0"/>
                                  </p:stCondLst>
                                  <p:childTnLst>
                                    <p:set>
                                      <p:cBhvr>
                                        <p:cTn id="214" dur="1" fill="hold">
                                          <p:stCondLst>
                                            <p:cond delay="0"/>
                                          </p:stCondLst>
                                        </p:cTn>
                                        <p:tgtEl>
                                          <p:spTgt spid="35875"/>
                                        </p:tgtEl>
                                        <p:attrNameLst>
                                          <p:attrName>style.visibility</p:attrName>
                                        </p:attrNameLst>
                                      </p:cBhvr>
                                      <p:to>
                                        <p:strVal val="visible"/>
                                      </p:to>
                                    </p:set>
                                    <p:anim calcmode="lin" valueType="num">
                                      <p:cBhvr>
                                        <p:cTn id="215" dur="500" fill="hold"/>
                                        <p:tgtEl>
                                          <p:spTgt spid="35875"/>
                                        </p:tgtEl>
                                        <p:attrNameLst>
                                          <p:attrName>ppt_w</p:attrName>
                                        </p:attrNameLst>
                                      </p:cBhvr>
                                      <p:tavLst>
                                        <p:tav tm="0">
                                          <p:val>
                                            <p:fltVal val="0"/>
                                          </p:val>
                                        </p:tav>
                                        <p:tav tm="100000">
                                          <p:val>
                                            <p:strVal val="#ppt_w"/>
                                          </p:val>
                                        </p:tav>
                                      </p:tavLst>
                                    </p:anim>
                                    <p:anim calcmode="lin" valueType="num">
                                      <p:cBhvr>
                                        <p:cTn id="216" dur="500" fill="hold"/>
                                        <p:tgtEl>
                                          <p:spTgt spid="358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P spid="35847" grpId="0" animBg="1"/>
      <p:bldP spid="35848" grpId="0" animBg="1"/>
      <p:bldP spid="35849" grpId="0" animBg="1"/>
      <p:bldP spid="35850" grpId="0" animBg="1"/>
      <p:bldP spid="35851" grpId="0" animBg="1"/>
      <p:bldP spid="35852" grpId="0" animBg="1"/>
      <p:bldP spid="35853" grpId="0" animBg="1"/>
      <p:bldP spid="35854" grpId="0" animBg="1"/>
      <p:bldP spid="35855" grpId="0" animBg="1"/>
      <p:bldP spid="35856" grpId="0" animBg="1"/>
      <p:bldP spid="35857" grpId="0" animBg="1"/>
      <p:bldP spid="35858" grpId="0" animBg="1"/>
      <p:bldP spid="35859" grpId="0" animBg="1"/>
      <p:bldP spid="35860" grpId="0" animBg="1"/>
      <p:bldP spid="35861" grpId="0" animBg="1"/>
      <p:bldP spid="35862" grpId="0" animBg="1"/>
      <p:bldP spid="35863" grpId="0" animBg="1"/>
      <p:bldP spid="35864" grpId="0" animBg="1"/>
      <p:bldP spid="35865" grpId="0" animBg="1"/>
      <p:bldP spid="35866" grpId="0" animBg="1"/>
      <p:bldP spid="35867" grpId="0" animBg="1"/>
      <p:bldP spid="35868" grpId="0" animBg="1"/>
      <p:bldP spid="35869" grpId="0" animBg="1"/>
      <p:bldP spid="35870" grpId="0" animBg="1"/>
      <p:bldP spid="35871" grpId="0" animBg="1"/>
      <p:bldP spid="35872" grpId="0" animBg="1"/>
      <p:bldP spid="35873" grpId="0" animBg="1"/>
      <p:bldP spid="35874" grpId="0" animBg="1"/>
      <p:bldP spid="35875" grpId="0" animBg="1"/>
      <p:bldP spid="35876" grpId="0" animBg="1"/>
      <p:bldP spid="3587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2895600" y="6019800"/>
            <a:ext cx="2743200" cy="0"/>
          </a:xfrm>
          <a:prstGeom prst="line">
            <a:avLst/>
          </a:prstGeom>
          <a:noFill/>
          <a:ln w="9525">
            <a:solidFill>
              <a:schemeClr val="tx1"/>
            </a:solidFill>
            <a:round/>
            <a:headEnd/>
            <a:tailEnd/>
          </a:ln>
        </p:spPr>
        <p:txBody>
          <a:bodyPr/>
          <a:lstStyle/>
          <a:p>
            <a:endParaRPr lang="en-IN"/>
          </a:p>
        </p:txBody>
      </p:sp>
      <p:sp>
        <p:nvSpPr>
          <p:cNvPr id="36867" name="Line 3"/>
          <p:cNvSpPr>
            <a:spLocks noChangeShapeType="1"/>
          </p:cNvSpPr>
          <p:nvPr/>
        </p:nvSpPr>
        <p:spPr bwMode="auto">
          <a:xfrm flipV="1">
            <a:off x="4191001" y="4873626"/>
            <a:ext cx="1927225" cy="1146175"/>
          </a:xfrm>
          <a:prstGeom prst="line">
            <a:avLst/>
          </a:prstGeom>
          <a:noFill/>
          <a:ln w="28575">
            <a:solidFill>
              <a:schemeClr val="tx1"/>
            </a:solidFill>
            <a:round/>
            <a:headEnd/>
            <a:tailEnd/>
          </a:ln>
        </p:spPr>
        <p:txBody>
          <a:bodyPr/>
          <a:lstStyle/>
          <a:p>
            <a:endParaRPr lang="en-IN"/>
          </a:p>
        </p:txBody>
      </p:sp>
      <p:sp>
        <p:nvSpPr>
          <p:cNvPr id="36868" name="Line 4"/>
          <p:cNvSpPr>
            <a:spLocks noChangeShapeType="1"/>
          </p:cNvSpPr>
          <p:nvPr/>
        </p:nvSpPr>
        <p:spPr bwMode="auto">
          <a:xfrm flipH="1" flipV="1">
            <a:off x="2349500" y="4953000"/>
            <a:ext cx="1828800" cy="1066800"/>
          </a:xfrm>
          <a:prstGeom prst="line">
            <a:avLst/>
          </a:prstGeom>
          <a:noFill/>
          <a:ln w="9525">
            <a:solidFill>
              <a:schemeClr val="tx1"/>
            </a:solidFill>
            <a:round/>
            <a:headEnd/>
            <a:tailEnd/>
          </a:ln>
        </p:spPr>
        <p:txBody>
          <a:bodyPr/>
          <a:lstStyle/>
          <a:p>
            <a:endParaRPr lang="en-IN"/>
          </a:p>
        </p:txBody>
      </p:sp>
      <p:sp>
        <p:nvSpPr>
          <p:cNvPr id="36869" name="Line 5"/>
          <p:cNvSpPr>
            <a:spLocks noChangeShapeType="1"/>
          </p:cNvSpPr>
          <p:nvPr/>
        </p:nvSpPr>
        <p:spPr bwMode="auto">
          <a:xfrm flipV="1">
            <a:off x="4191000" y="4267200"/>
            <a:ext cx="0" cy="1752600"/>
          </a:xfrm>
          <a:prstGeom prst="line">
            <a:avLst/>
          </a:prstGeom>
          <a:noFill/>
          <a:ln w="28575">
            <a:solidFill>
              <a:schemeClr val="tx1"/>
            </a:solidFill>
            <a:round/>
            <a:headEnd/>
            <a:tailEnd/>
          </a:ln>
        </p:spPr>
        <p:txBody>
          <a:bodyPr/>
          <a:lstStyle/>
          <a:p>
            <a:endParaRPr lang="en-IN"/>
          </a:p>
        </p:txBody>
      </p:sp>
      <p:sp>
        <p:nvSpPr>
          <p:cNvPr id="36870" name="Line 6"/>
          <p:cNvSpPr>
            <a:spLocks noChangeShapeType="1"/>
          </p:cNvSpPr>
          <p:nvPr/>
        </p:nvSpPr>
        <p:spPr bwMode="auto">
          <a:xfrm flipV="1">
            <a:off x="2743200" y="3429000"/>
            <a:ext cx="0" cy="1752600"/>
          </a:xfrm>
          <a:prstGeom prst="line">
            <a:avLst/>
          </a:prstGeom>
          <a:noFill/>
          <a:ln w="28575">
            <a:solidFill>
              <a:schemeClr val="tx1"/>
            </a:solidFill>
            <a:round/>
            <a:headEnd/>
            <a:tailEnd/>
          </a:ln>
        </p:spPr>
        <p:txBody>
          <a:bodyPr/>
          <a:lstStyle/>
          <a:p>
            <a:endParaRPr lang="en-IN"/>
          </a:p>
        </p:txBody>
      </p:sp>
      <p:sp>
        <p:nvSpPr>
          <p:cNvPr id="36871" name="Line 7"/>
          <p:cNvSpPr>
            <a:spLocks noChangeShapeType="1"/>
          </p:cNvSpPr>
          <p:nvPr/>
        </p:nvSpPr>
        <p:spPr bwMode="auto">
          <a:xfrm flipV="1">
            <a:off x="6121400" y="3048000"/>
            <a:ext cx="0" cy="1828800"/>
          </a:xfrm>
          <a:prstGeom prst="line">
            <a:avLst/>
          </a:prstGeom>
          <a:noFill/>
          <a:ln w="9525">
            <a:solidFill>
              <a:schemeClr val="tx1"/>
            </a:solidFill>
            <a:round/>
            <a:headEnd/>
            <a:tailEnd/>
          </a:ln>
        </p:spPr>
        <p:txBody>
          <a:bodyPr/>
          <a:lstStyle/>
          <a:p>
            <a:endParaRPr lang="en-IN"/>
          </a:p>
        </p:txBody>
      </p:sp>
      <p:sp>
        <p:nvSpPr>
          <p:cNvPr id="36872" name="Line 8"/>
          <p:cNvSpPr>
            <a:spLocks noChangeShapeType="1"/>
          </p:cNvSpPr>
          <p:nvPr/>
        </p:nvSpPr>
        <p:spPr bwMode="auto">
          <a:xfrm>
            <a:off x="5562600" y="3505200"/>
            <a:ext cx="533400" cy="1371600"/>
          </a:xfrm>
          <a:prstGeom prst="line">
            <a:avLst/>
          </a:prstGeom>
          <a:noFill/>
          <a:ln w="28575">
            <a:solidFill>
              <a:schemeClr val="tx1"/>
            </a:solidFill>
            <a:round/>
            <a:headEnd/>
            <a:tailEnd/>
          </a:ln>
        </p:spPr>
        <p:txBody>
          <a:bodyPr/>
          <a:lstStyle/>
          <a:p>
            <a:endParaRPr lang="en-IN"/>
          </a:p>
        </p:txBody>
      </p:sp>
      <p:grpSp>
        <p:nvGrpSpPr>
          <p:cNvPr id="2" name="Group 9"/>
          <p:cNvGrpSpPr>
            <a:grpSpLocks/>
          </p:cNvGrpSpPr>
          <p:nvPr/>
        </p:nvGrpSpPr>
        <p:grpSpPr bwMode="auto">
          <a:xfrm>
            <a:off x="2743200" y="2286000"/>
            <a:ext cx="3429000" cy="1993900"/>
            <a:chOff x="768" y="1440"/>
            <a:chExt cx="2160" cy="1256"/>
          </a:xfrm>
        </p:grpSpPr>
        <p:sp>
          <p:nvSpPr>
            <p:cNvPr id="35937" name="Line 10"/>
            <p:cNvSpPr>
              <a:spLocks noChangeShapeType="1"/>
            </p:cNvSpPr>
            <p:nvPr/>
          </p:nvSpPr>
          <p:spPr bwMode="auto">
            <a:xfrm flipH="1" flipV="1">
              <a:off x="1968" y="1440"/>
              <a:ext cx="912" cy="528"/>
            </a:xfrm>
            <a:prstGeom prst="line">
              <a:avLst/>
            </a:prstGeom>
            <a:noFill/>
            <a:ln w="9525">
              <a:solidFill>
                <a:schemeClr val="tx1"/>
              </a:solidFill>
              <a:round/>
              <a:headEnd/>
              <a:tailEnd/>
            </a:ln>
          </p:spPr>
          <p:txBody>
            <a:bodyPr/>
            <a:lstStyle/>
            <a:p>
              <a:endParaRPr lang="en-IN"/>
            </a:p>
          </p:txBody>
        </p:sp>
        <p:sp>
          <p:nvSpPr>
            <p:cNvPr id="35938" name="Line 11"/>
            <p:cNvSpPr>
              <a:spLocks noChangeShapeType="1"/>
            </p:cNvSpPr>
            <p:nvPr/>
          </p:nvSpPr>
          <p:spPr bwMode="auto">
            <a:xfrm flipV="1">
              <a:off x="768" y="1440"/>
              <a:ext cx="1296" cy="720"/>
            </a:xfrm>
            <a:prstGeom prst="line">
              <a:avLst/>
            </a:prstGeom>
            <a:noFill/>
            <a:ln w="28575">
              <a:solidFill>
                <a:schemeClr val="tx1"/>
              </a:solidFill>
              <a:round/>
              <a:headEnd/>
              <a:tailEnd/>
            </a:ln>
          </p:spPr>
          <p:txBody>
            <a:bodyPr/>
            <a:lstStyle/>
            <a:p>
              <a:endParaRPr lang="en-IN"/>
            </a:p>
          </p:txBody>
        </p:sp>
        <p:sp>
          <p:nvSpPr>
            <p:cNvPr id="35939" name="Line 12"/>
            <p:cNvSpPr>
              <a:spLocks noChangeShapeType="1"/>
            </p:cNvSpPr>
            <p:nvPr/>
          </p:nvSpPr>
          <p:spPr bwMode="auto">
            <a:xfrm flipV="1">
              <a:off x="1680" y="1968"/>
              <a:ext cx="1248" cy="728"/>
            </a:xfrm>
            <a:prstGeom prst="line">
              <a:avLst/>
            </a:prstGeom>
            <a:noFill/>
            <a:ln w="9525">
              <a:solidFill>
                <a:schemeClr val="tx1"/>
              </a:solidFill>
              <a:round/>
              <a:headEnd/>
              <a:tailEnd/>
            </a:ln>
          </p:spPr>
          <p:txBody>
            <a:bodyPr/>
            <a:lstStyle/>
            <a:p>
              <a:endParaRPr lang="en-IN"/>
            </a:p>
          </p:txBody>
        </p:sp>
        <p:sp>
          <p:nvSpPr>
            <p:cNvPr id="35940" name="Line 13"/>
            <p:cNvSpPr>
              <a:spLocks noChangeShapeType="1"/>
            </p:cNvSpPr>
            <p:nvPr/>
          </p:nvSpPr>
          <p:spPr bwMode="auto">
            <a:xfrm flipH="1" flipV="1">
              <a:off x="768" y="2160"/>
              <a:ext cx="912" cy="528"/>
            </a:xfrm>
            <a:prstGeom prst="line">
              <a:avLst/>
            </a:prstGeom>
            <a:noFill/>
            <a:ln w="28575">
              <a:solidFill>
                <a:schemeClr val="tx1"/>
              </a:solidFill>
              <a:round/>
              <a:headEnd/>
              <a:tailEnd/>
            </a:ln>
          </p:spPr>
          <p:txBody>
            <a:bodyPr/>
            <a:lstStyle/>
            <a:p>
              <a:endParaRPr lang="en-IN"/>
            </a:p>
          </p:txBody>
        </p:sp>
      </p:grpSp>
      <p:sp>
        <p:nvSpPr>
          <p:cNvPr id="36878" name="Line 14"/>
          <p:cNvSpPr>
            <a:spLocks noChangeShapeType="1"/>
          </p:cNvSpPr>
          <p:nvPr/>
        </p:nvSpPr>
        <p:spPr bwMode="auto">
          <a:xfrm flipH="1" flipV="1">
            <a:off x="4127500" y="2654301"/>
            <a:ext cx="1435100" cy="836613"/>
          </a:xfrm>
          <a:prstGeom prst="line">
            <a:avLst/>
          </a:prstGeom>
          <a:noFill/>
          <a:ln w="28575">
            <a:solidFill>
              <a:schemeClr val="tx1"/>
            </a:solidFill>
            <a:round/>
            <a:headEnd/>
            <a:tailEnd/>
          </a:ln>
        </p:spPr>
        <p:txBody>
          <a:bodyPr/>
          <a:lstStyle/>
          <a:p>
            <a:endParaRPr lang="en-IN"/>
          </a:p>
        </p:txBody>
      </p:sp>
      <p:sp>
        <p:nvSpPr>
          <p:cNvPr id="36879" name="Oval 15"/>
          <p:cNvSpPr>
            <a:spLocks noChangeArrowheads="1"/>
          </p:cNvSpPr>
          <p:nvPr/>
        </p:nvSpPr>
        <p:spPr bwMode="auto">
          <a:xfrm>
            <a:off x="3427413" y="3048001"/>
            <a:ext cx="1435100" cy="835025"/>
          </a:xfrm>
          <a:prstGeom prst="ellipse">
            <a:avLst/>
          </a:prstGeom>
          <a:solidFill>
            <a:schemeClr val="bg1"/>
          </a:solidFill>
          <a:ln w="28575">
            <a:solidFill>
              <a:schemeClr val="tx1"/>
            </a:solidFill>
            <a:round/>
            <a:headEnd/>
            <a:tailEnd/>
          </a:ln>
        </p:spPr>
        <p:txBody>
          <a:bodyPr wrap="none" anchor="ctr"/>
          <a:lstStyle/>
          <a:p>
            <a:endParaRPr lang="en-IN"/>
          </a:p>
        </p:txBody>
      </p:sp>
      <p:grpSp>
        <p:nvGrpSpPr>
          <p:cNvPr id="3" name="Group 16"/>
          <p:cNvGrpSpPr>
            <a:grpSpLocks/>
          </p:cNvGrpSpPr>
          <p:nvPr/>
        </p:nvGrpSpPr>
        <p:grpSpPr bwMode="auto">
          <a:xfrm>
            <a:off x="3124200" y="2844800"/>
            <a:ext cx="2057400" cy="1231900"/>
            <a:chOff x="1008" y="1792"/>
            <a:chExt cx="1296" cy="776"/>
          </a:xfrm>
        </p:grpSpPr>
        <p:sp>
          <p:nvSpPr>
            <p:cNvPr id="35933" name="Line 17"/>
            <p:cNvSpPr>
              <a:spLocks noChangeShapeType="1"/>
            </p:cNvSpPr>
            <p:nvPr/>
          </p:nvSpPr>
          <p:spPr bwMode="auto">
            <a:xfrm flipV="1">
              <a:off x="1064" y="1824"/>
              <a:ext cx="576" cy="336"/>
            </a:xfrm>
            <a:prstGeom prst="line">
              <a:avLst/>
            </a:prstGeom>
            <a:noFill/>
            <a:ln w="9525">
              <a:solidFill>
                <a:schemeClr val="tx1"/>
              </a:solidFill>
              <a:round/>
              <a:headEnd/>
              <a:tailEnd/>
            </a:ln>
          </p:spPr>
          <p:txBody>
            <a:bodyPr/>
            <a:lstStyle/>
            <a:p>
              <a:endParaRPr lang="en-IN"/>
            </a:p>
          </p:txBody>
        </p:sp>
        <p:sp>
          <p:nvSpPr>
            <p:cNvPr id="35934" name="Line 18"/>
            <p:cNvSpPr>
              <a:spLocks noChangeShapeType="1"/>
            </p:cNvSpPr>
            <p:nvPr/>
          </p:nvSpPr>
          <p:spPr bwMode="auto">
            <a:xfrm flipV="1">
              <a:off x="1712" y="2200"/>
              <a:ext cx="576" cy="336"/>
            </a:xfrm>
            <a:prstGeom prst="line">
              <a:avLst/>
            </a:prstGeom>
            <a:noFill/>
            <a:ln w="9525">
              <a:solidFill>
                <a:schemeClr val="tx1"/>
              </a:solidFill>
              <a:round/>
              <a:headEnd/>
              <a:tailEnd/>
            </a:ln>
          </p:spPr>
          <p:txBody>
            <a:bodyPr/>
            <a:lstStyle/>
            <a:p>
              <a:endParaRPr lang="en-IN"/>
            </a:p>
          </p:txBody>
        </p:sp>
        <p:sp>
          <p:nvSpPr>
            <p:cNvPr id="35935" name="Line 19"/>
            <p:cNvSpPr>
              <a:spLocks noChangeShapeType="1"/>
            </p:cNvSpPr>
            <p:nvPr/>
          </p:nvSpPr>
          <p:spPr bwMode="auto">
            <a:xfrm flipH="1" flipV="1">
              <a:off x="1008" y="2176"/>
              <a:ext cx="672" cy="392"/>
            </a:xfrm>
            <a:prstGeom prst="line">
              <a:avLst/>
            </a:prstGeom>
            <a:noFill/>
            <a:ln w="9525">
              <a:solidFill>
                <a:schemeClr val="tx1"/>
              </a:solidFill>
              <a:round/>
              <a:headEnd/>
              <a:tailEnd/>
            </a:ln>
          </p:spPr>
          <p:txBody>
            <a:bodyPr/>
            <a:lstStyle/>
            <a:p>
              <a:endParaRPr lang="en-IN"/>
            </a:p>
          </p:txBody>
        </p:sp>
        <p:sp>
          <p:nvSpPr>
            <p:cNvPr id="35936" name="Line 20"/>
            <p:cNvSpPr>
              <a:spLocks noChangeShapeType="1"/>
            </p:cNvSpPr>
            <p:nvPr/>
          </p:nvSpPr>
          <p:spPr bwMode="auto">
            <a:xfrm flipH="1" flipV="1">
              <a:off x="1632" y="1792"/>
              <a:ext cx="672" cy="392"/>
            </a:xfrm>
            <a:prstGeom prst="line">
              <a:avLst/>
            </a:prstGeom>
            <a:noFill/>
            <a:ln w="9525">
              <a:solidFill>
                <a:schemeClr val="tx1"/>
              </a:solidFill>
              <a:round/>
              <a:headEnd/>
              <a:tailEnd/>
            </a:ln>
          </p:spPr>
          <p:txBody>
            <a:bodyPr/>
            <a:lstStyle/>
            <a:p>
              <a:endParaRPr lang="en-IN"/>
            </a:p>
          </p:txBody>
        </p:sp>
      </p:grpSp>
      <p:grpSp>
        <p:nvGrpSpPr>
          <p:cNvPr id="4" name="Group 21"/>
          <p:cNvGrpSpPr>
            <a:grpSpLocks/>
          </p:cNvGrpSpPr>
          <p:nvPr/>
        </p:nvGrpSpPr>
        <p:grpSpPr bwMode="auto">
          <a:xfrm>
            <a:off x="3175000" y="1244600"/>
            <a:ext cx="2006600" cy="2794000"/>
            <a:chOff x="1040" y="784"/>
            <a:chExt cx="1264" cy="1760"/>
          </a:xfrm>
        </p:grpSpPr>
        <p:sp>
          <p:nvSpPr>
            <p:cNvPr id="35930" name="Line 22"/>
            <p:cNvSpPr>
              <a:spLocks noChangeShapeType="1"/>
            </p:cNvSpPr>
            <p:nvPr/>
          </p:nvSpPr>
          <p:spPr bwMode="auto">
            <a:xfrm flipV="1">
              <a:off x="1040" y="784"/>
              <a:ext cx="0" cy="1392"/>
            </a:xfrm>
            <a:prstGeom prst="line">
              <a:avLst/>
            </a:prstGeom>
            <a:noFill/>
            <a:ln w="9525">
              <a:solidFill>
                <a:schemeClr val="tx1"/>
              </a:solidFill>
              <a:round/>
              <a:headEnd/>
              <a:tailEnd/>
            </a:ln>
          </p:spPr>
          <p:txBody>
            <a:bodyPr/>
            <a:lstStyle/>
            <a:p>
              <a:endParaRPr lang="en-IN"/>
            </a:p>
          </p:txBody>
        </p:sp>
        <p:sp>
          <p:nvSpPr>
            <p:cNvPr id="35931" name="Line 23"/>
            <p:cNvSpPr>
              <a:spLocks noChangeShapeType="1"/>
            </p:cNvSpPr>
            <p:nvPr/>
          </p:nvSpPr>
          <p:spPr bwMode="auto">
            <a:xfrm flipV="1">
              <a:off x="1680" y="1152"/>
              <a:ext cx="0" cy="1392"/>
            </a:xfrm>
            <a:prstGeom prst="line">
              <a:avLst/>
            </a:prstGeom>
            <a:noFill/>
            <a:ln w="9525">
              <a:solidFill>
                <a:schemeClr val="tx1"/>
              </a:solidFill>
              <a:round/>
              <a:headEnd/>
              <a:tailEnd/>
            </a:ln>
          </p:spPr>
          <p:txBody>
            <a:bodyPr/>
            <a:lstStyle/>
            <a:p>
              <a:endParaRPr lang="en-IN"/>
            </a:p>
          </p:txBody>
        </p:sp>
        <p:sp>
          <p:nvSpPr>
            <p:cNvPr id="35932" name="Line 24"/>
            <p:cNvSpPr>
              <a:spLocks noChangeShapeType="1"/>
            </p:cNvSpPr>
            <p:nvPr/>
          </p:nvSpPr>
          <p:spPr bwMode="auto">
            <a:xfrm flipV="1">
              <a:off x="2304" y="816"/>
              <a:ext cx="0" cy="1392"/>
            </a:xfrm>
            <a:prstGeom prst="line">
              <a:avLst/>
            </a:prstGeom>
            <a:noFill/>
            <a:ln w="9525">
              <a:solidFill>
                <a:schemeClr val="tx1"/>
              </a:solidFill>
              <a:round/>
              <a:headEnd/>
              <a:tailEnd/>
            </a:ln>
          </p:spPr>
          <p:txBody>
            <a:bodyPr/>
            <a:lstStyle/>
            <a:p>
              <a:endParaRPr lang="en-IN"/>
            </a:p>
          </p:txBody>
        </p:sp>
      </p:grpSp>
      <p:sp>
        <p:nvSpPr>
          <p:cNvPr id="36889" name="Line 25"/>
          <p:cNvSpPr>
            <a:spLocks noChangeShapeType="1"/>
          </p:cNvSpPr>
          <p:nvPr/>
        </p:nvSpPr>
        <p:spPr bwMode="auto">
          <a:xfrm flipV="1">
            <a:off x="4191000" y="3505200"/>
            <a:ext cx="1371600" cy="762000"/>
          </a:xfrm>
          <a:prstGeom prst="line">
            <a:avLst/>
          </a:prstGeom>
          <a:noFill/>
          <a:ln w="28575">
            <a:solidFill>
              <a:schemeClr val="tx1"/>
            </a:solidFill>
            <a:round/>
            <a:headEnd/>
            <a:tailEnd/>
          </a:ln>
        </p:spPr>
        <p:txBody>
          <a:bodyPr/>
          <a:lstStyle/>
          <a:p>
            <a:endParaRPr lang="en-IN"/>
          </a:p>
        </p:txBody>
      </p:sp>
      <p:grpSp>
        <p:nvGrpSpPr>
          <p:cNvPr id="5" name="Group 26"/>
          <p:cNvGrpSpPr>
            <a:grpSpLocks/>
          </p:cNvGrpSpPr>
          <p:nvPr/>
        </p:nvGrpSpPr>
        <p:grpSpPr bwMode="auto">
          <a:xfrm>
            <a:off x="3124200" y="671514"/>
            <a:ext cx="2120900" cy="1182687"/>
            <a:chOff x="1008" y="423"/>
            <a:chExt cx="1336" cy="745"/>
          </a:xfrm>
        </p:grpSpPr>
        <p:sp>
          <p:nvSpPr>
            <p:cNvPr id="35926" name="Line 27"/>
            <p:cNvSpPr>
              <a:spLocks noChangeShapeType="1"/>
            </p:cNvSpPr>
            <p:nvPr/>
          </p:nvSpPr>
          <p:spPr bwMode="auto">
            <a:xfrm flipH="1" flipV="1">
              <a:off x="1008" y="768"/>
              <a:ext cx="672" cy="392"/>
            </a:xfrm>
            <a:prstGeom prst="line">
              <a:avLst/>
            </a:prstGeom>
            <a:noFill/>
            <a:ln w="9525">
              <a:solidFill>
                <a:schemeClr val="tx1"/>
              </a:solidFill>
              <a:round/>
              <a:headEnd/>
              <a:tailEnd/>
            </a:ln>
          </p:spPr>
          <p:txBody>
            <a:bodyPr/>
            <a:lstStyle/>
            <a:p>
              <a:endParaRPr lang="en-IN"/>
            </a:p>
          </p:txBody>
        </p:sp>
        <p:sp>
          <p:nvSpPr>
            <p:cNvPr id="35927" name="Line 28"/>
            <p:cNvSpPr>
              <a:spLocks noChangeShapeType="1"/>
            </p:cNvSpPr>
            <p:nvPr/>
          </p:nvSpPr>
          <p:spPr bwMode="auto">
            <a:xfrm flipH="1" flipV="1">
              <a:off x="1672" y="440"/>
              <a:ext cx="672" cy="392"/>
            </a:xfrm>
            <a:prstGeom prst="line">
              <a:avLst/>
            </a:prstGeom>
            <a:noFill/>
            <a:ln w="9525">
              <a:solidFill>
                <a:schemeClr val="tx1"/>
              </a:solidFill>
              <a:round/>
              <a:headEnd/>
              <a:tailEnd/>
            </a:ln>
          </p:spPr>
          <p:txBody>
            <a:bodyPr/>
            <a:lstStyle/>
            <a:p>
              <a:endParaRPr lang="en-IN"/>
            </a:p>
          </p:txBody>
        </p:sp>
        <p:sp>
          <p:nvSpPr>
            <p:cNvPr id="35928" name="Line 29"/>
            <p:cNvSpPr>
              <a:spLocks noChangeShapeType="1"/>
            </p:cNvSpPr>
            <p:nvPr/>
          </p:nvSpPr>
          <p:spPr bwMode="auto">
            <a:xfrm flipV="1">
              <a:off x="1688" y="816"/>
              <a:ext cx="616" cy="352"/>
            </a:xfrm>
            <a:prstGeom prst="line">
              <a:avLst/>
            </a:prstGeom>
            <a:noFill/>
            <a:ln w="9525">
              <a:solidFill>
                <a:schemeClr val="tx1"/>
              </a:solidFill>
              <a:round/>
              <a:headEnd/>
              <a:tailEnd/>
            </a:ln>
          </p:spPr>
          <p:txBody>
            <a:bodyPr/>
            <a:lstStyle/>
            <a:p>
              <a:endParaRPr lang="en-IN"/>
            </a:p>
          </p:txBody>
        </p:sp>
        <p:sp>
          <p:nvSpPr>
            <p:cNvPr id="35929" name="Line 30"/>
            <p:cNvSpPr>
              <a:spLocks noChangeShapeType="1"/>
            </p:cNvSpPr>
            <p:nvPr/>
          </p:nvSpPr>
          <p:spPr bwMode="auto">
            <a:xfrm flipV="1">
              <a:off x="1048" y="423"/>
              <a:ext cx="632" cy="369"/>
            </a:xfrm>
            <a:prstGeom prst="line">
              <a:avLst/>
            </a:prstGeom>
            <a:noFill/>
            <a:ln w="9525">
              <a:solidFill>
                <a:schemeClr val="tx1"/>
              </a:solidFill>
              <a:round/>
              <a:headEnd/>
              <a:tailEnd/>
            </a:ln>
          </p:spPr>
          <p:txBody>
            <a:bodyPr/>
            <a:lstStyle/>
            <a:p>
              <a:endParaRPr lang="en-IN"/>
            </a:p>
          </p:txBody>
        </p:sp>
      </p:grpSp>
      <p:sp>
        <p:nvSpPr>
          <p:cNvPr id="36895" name="Line 31"/>
          <p:cNvSpPr>
            <a:spLocks noChangeShapeType="1"/>
          </p:cNvSpPr>
          <p:nvPr/>
        </p:nvSpPr>
        <p:spPr bwMode="auto">
          <a:xfrm flipH="1">
            <a:off x="3200400" y="685800"/>
            <a:ext cx="914400" cy="1676400"/>
          </a:xfrm>
          <a:prstGeom prst="line">
            <a:avLst/>
          </a:prstGeom>
          <a:noFill/>
          <a:ln w="9525">
            <a:solidFill>
              <a:schemeClr val="tx1"/>
            </a:solidFill>
            <a:round/>
            <a:headEnd/>
            <a:tailEnd/>
          </a:ln>
        </p:spPr>
        <p:txBody>
          <a:bodyPr/>
          <a:lstStyle/>
          <a:p>
            <a:endParaRPr lang="en-IN"/>
          </a:p>
        </p:txBody>
      </p:sp>
      <p:sp>
        <p:nvSpPr>
          <p:cNvPr id="36896" name="Line 32"/>
          <p:cNvSpPr>
            <a:spLocks noChangeShapeType="1"/>
          </p:cNvSpPr>
          <p:nvPr/>
        </p:nvSpPr>
        <p:spPr bwMode="auto">
          <a:xfrm>
            <a:off x="2743200" y="5181600"/>
            <a:ext cx="1447800" cy="838200"/>
          </a:xfrm>
          <a:prstGeom prst="line">
            <a:avLst/>
          </a:prstGeom>
          <a:noFill/>
          <a:ln w="28575">
            <a:solidFill>
              <a:schemeClr val="tx1"/>
            </a:solidFill>
            <a:round/>
            <a:headEnd/>
            <a:tailEnd/>
          </a:ln>
        </p:spPr>
        <p:txBody>
          <a:bodyPr/>
          <a:lstStyle/>
          <a:p>
            <a:endParaRPr lang="en-IN"/>
          </a:p>
        </p:txBody>
      </p:sp>
      <p:sp>
        <p:nvSpPr>
          <p:cNvPr id="36897" name="Rectangle 33"/>
          <p:cNvSpPr>
            <a:spLocks noChangeArrowheads="1"/>
          </p:cNvSpPr>
          <p:nvPr/>
        </p:nvSpPr>
        <p:spPr bwMode="auto">
          <a:xfrm>
            <a:off x="3429000" y="2743200"/>
            <a:ext cx="1447800" cy="762000"/>
          </a:xfrm>
          <a:prstGeom prst="rect">
            <a:avLst/>
          </a:prstGeom>
          <a:solidFill>
            <a:schemeClr val="bg1"/>
          </a:solidFill>
          <a:ln w="9525">
            <a:noFill/>
            <a:miter lim="800000"/>
            <a:headEnd/>
            <a:tailEnd/>
          </a:ln>
        </p:spPr>
        <p:txBody>
          <a:bodyPr wrap="none" anchor="ctr"/>
          <a:lstStyle/>
          <a:p>
            <a:endParaRPr lang="en-IN"/>
          </a:p>
        </p:txBody>
      </p:sp>
      <p:sp>
        <p:nvSpPr>
          <p:cNvPr id="36898" name="Oval 34"/>
          <p:cNvSpPr>
            <a:spLocks noChangeArrowheads="1"/>
          </p:cNvSpPr>
          <p:nvPr/>
        </p:nvSpPr>
        <p:spPr bwMode="auto">
          <a:xfrm rot="-2990556">
            <a:off x="3902869" y="2220119"/>
            <a:ext cx="971550" cy="503238"/>
          </a:xfrm>
          <a:prstGeom prst="ellipse">
            <a:avLst/>
          </a:prstGeom>
          <a:solidFill>
            <a:schemeClr val="bg1"/>
          </a:solidFill>
          <a:ln w="9525">
            <a:noFill/>
            <a:round/>
            <a:headEnd/>
            <a:tailEnd/>
          </a:ln>
        </p:spPr>
        <p:txBody>
          <a:bodyPr wrap="none" anchor="ctr"/>
          <a:lstStyle/>
          <a:p>
            <a:endParaRPr lang="en-IN"/>
          </a:p>
        </p:txBody>
      </p:sp>
      <p:sp>
        <p:nvSpPr>
          <p:cNvPr id="36899" name="Line 35"/>
          <p:cNvSpPr>
            <a:spLocks noChangeShapeType="1"/>
          </p:cNvSpPr>
          <p:nvPr/>
        </p:nvSpPr>
        <p:spPr bwMode="auto">
          <a:xfrm>
            <a:off x="3200400" y="2362200"/>
            <a:ext cx="1066800" cy="609600"/>
          </a:xfrm>
          <a:prstGeom prst="line">
            <a:avLst/>
          </a:prstGeom>
          <a:noFill/>
          <a:ln w="9525">
            <a:solidFill>
              <a:schemeClr val="tx1"/>
            </a:solidFill>
            <a:round/>
            <a:headEnd/>
            <a:tailEnd/>
          </a:ln>
        </p:spPr>
        <p:txBody>
          <a:bodyPr/>
          <a:lstStyle/>
          <a:p>
            <a:endParaRPr lang="en-IN"/>
          </a:p>
        </p:txBody>
      </p:sp>
      <p:sp>
        <p:nvSpPr>
          <p:cNvPr id="36900" name="Line 36"/>
          <p:cNvSpPr>
            <a:spLocks noChangeShapeType="1"/>
          </p:cNvSpPr>
          <p:nvPr/>
        </p:nvSpPr>
        <p:spPr bwMode="auto">
          <a:xfrm flipH="1">
            <a:off x="4216400" y="1308100"/>
            <a:ext cx="914400" cy="1676400"/>
          </a:xfrm>
          <a:prstGeom prst="line">
            <a:avLst/>
          </a:prstGeom>
          <a:noFill/>
          <a:ln w="9525">
            <a:solidFill>
              <a:schemeClr val="tx1"/>
            </a:solidFill>
            <a:round/>
            <a:headEnd/>
            <a:tailEnd/>
          </a:ln>
        </p:spPr>
        <p:txBody>
          <a:bodyPr/>
          <a:lstStyle/>
          <a:p>
            <a:endParaRPr lang="en-IN"/>
          </a:p>
        </p:txBody>
      </p:sp>
      <p:sp>
        <p:nvSpPr>
          <p:cNvPr id="36901" name="Oval 37"/>
          <p:cNvSpPr>
            <a:spLocks noChangeArrowheads="1"/>
          </p:cNvSpPr>
          <p:nvPr/>
        </p:nvSpPr>
        <p:spPr bwMode="auto">
          <a:xfrm rot="-3654505">
            <a:off x="3189288" y="1200151"/>
            <a:ext cx="1922463" cy="1211262"/>
          </a:xfrm>
          <a:prstGeom prst="ellipse">
            <a:avLst/>
          </a:prstGeom>
          <a:solidFill>
            <a:schemeClr val="bg1"/>
          </a:solidFill>
          <a:ln w="28575">
            <a:solidFill>
              <a:schemeClr val="tx1"/>
            </a:solidFill>
            <a:round/>
            <a:headEnd/>
            <a:tailEnd/>
          </a:ln>
        </p:spPr>
        <p:txBody>
          <a:bodyPr wrap="none" anchor="ctr"/>
          <a:lstStyle/>
          <a:p>
            <a:endParaRPr lang="en-IN"/>
          </a:p>
        </p:txBody>
      </p:sp>
      <p:sp>
        <p:nvSpPr>
          <p:cNvPr id="36902" name="Line 38"/>
          <p:cNvSpPr>
            <a:spLocks noChangeShapeType="1"/>
          </p:cNvSpPr>
          <p:nvPr/>
        </p:nvSpPr>
        <p:spPr bwMode="auto">
          <a:xfrm>
            <a:off x="3429000" y="2171700"/>
            <a:ext cx="0" cy="1371600"/>
          </a:xfrm>
          <a:prstGeom prst="line">
            <a:avLst/>
          </a:prstGeom>
          <a:noFill/>
          <a:ln w="28575">
            <a:solidFill>
              <a:schemeClr val="tx1"/>
            </a:solidFill>
            <a:round/>
            <a:headEnd/>
            <a:tailEnd/>
          </a:ln>
        </p:spPr>
        <p:txBody>
          <a:bodyPr/>
          <a:lstStyle/>
          <a:p>
            <a:endParaRPr lang="en-IN"/>
          </a:p>
        </p:txBody>
      </p:sp>
      <p:sp>
        <p:nvSpPr>
          <p:cNvPr id="36903" name="Line 39"/>
          <p:cNvSpPr>
            <a:spLocks noChangeShapeType="1"/>
          </p:cNvSpPr>
          <p:nvPr/>
        </p:nvSpPr>
        <p:spPr bwMode="auto">
          <a:xfrm>
            <a:off x="4856163" y="1447800"/>
            <a:ext cx="0" cy="2139950"/>
          </a:xfrm>
          <a:prstGeom prst="line">
            <a:avLst/>
          </a:prstGeom>
          <a:noFill/>
          <a:ln w="28575">
            <a:solidFill>
              <a:schemeClr val="tx1"/>
            </a:solidFill>
            <a:round/>
            <a:headEnd/>
            <a:tailEnd/>
          </a:ln>
        </p:spPr>
        <p:txBody>
          <a:bodyPr/>
          <a:lstStyle/>
          <a:p>
            <a:endParaRPr lang="en-IN"/>
          </a:p>
        </p:txBody>
      </p:sp>
      <p:sp>
        <p:nvSpPr>
          <p:cNvPr id="36904" name="Text Box 40"/>
          <p:cNvSpPr txBox="1">
            <a:spLocks noChangeArrowheads="1"/>
          </p:cNvSpPr>
          <p:nvPr/>
        </p:nvSpPr>
        <p:spPr bwMode="auto">
          <a:xfrm>
            <a:off x="4191001" y="60198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6" name="Group 41"/>
          <p:cNvGrpSpPr>
            <a:grpSpLocks/>
          </p:cNvGrpSpPr>
          <p:nvPr/>
        </p:nvGrpSpPr>
        <p:grpSpPr bwMode="auto">
          <a:xfrm>
            <a:off x="6400802" y="914400"/>
            <a:ext cx="3619501" cy="5334000"/>
            <a:chOff x="3072" y="576"/>
            <a:chExt cx="2280" cy="3360"/>
          </a:xfrm>
        </p:grpSpPr>
        <p:grpSp>
          <p:nvGrpSpPr>
            <p:cNvPr id="7" name="Group 42"/>
            <p:cNvGrpSpPr>
              <a:grpSpLocks/>
            </p:cNvGrpSpPr>
            <p:nvPr/>
          </p:nvGrpSpPr>
          <p:grpSpPr bwMode="auto">
            <a:xfrm>
              <a:off x="3072" y="576"/>
              <a:ext cx="2280" cy="3360"/>
              <a:chOff x="3072" y="576"/>
              <a:chExt cx="2280" cy="3360"/>
            </a:xfrm>
          </p:grpSpPr>
          <p:sp>
            <p:nvSpPr>
              <p:cNvPr id="35883" name="Line 43"/>
              <p:cNvSpPr>
                <a:spLocks noChangeShapeType="1"/>
              </p:cNvSpPr>
              <p:nvPr/>
            </p:nvSpPr>
            <p:spPr bwMode="auto">
              <a:xfrm>
                <a:off x="3650" y="1500"/>
                <a:ext cx="0" cy="92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884" name="Line 44"/>
              <p:cNvSpPr>
                <a:spLocks noChangeShapeType="1"/>
              </p:cNvSpPr>
              <p:nvPr/>
            </p:nvSpPr>
            <p:spPr bwMode="auto">
              <a:xfrm>
                <a:off x="3650" y="1500"/>
                <a:ext cx="924" cy="0"/>
              </a:xfrm>
              <a:prstGeom prst="line">
                <a:avLst/>
              </a:prstGeom>
              <a:noFill/>
              <a:ln w="9525">
                <a:solidFill>
                  <a:schemeClr val="tx1"/>
                </a:solidFill>
                <a:round/>
                <a:headEnd/>
                <a:tailEnd/>
              </a:ln>
            </p:spPr>
            <p:txBody>
              <a:bodyPr/>
              <a:lstStyle/>
              <a:p>
                <a:endParaRPr lang="en-IN"/>
              </a:p>
            </p:txBody>
          </p:sp>
          <p:sp>
            <p:nvSpPr>
              <p:cNvPr id="35885" name="Line 45"/>
              <p:cNvSpPr>
                <a:spLocks noChangeShapeType="1"/>
              </p:cNvSpPr>
              <p:nvPr/>
            </p:nvSpPr>
            <p:spPr bwMode="auto">
              <a:xfrm>
                <a:off x="4574" y="1500"/>
                <a:ext cx="462" cy="924"/>
              </a:xfrm>
              <a:prstGeom prst="line">
                <a:avLst/>
              </a:prstGeom>
              <a:noFill/>
              <a:ln w="9525">
                <a:solidFill>
                  <a:schemeClr val="tx1"/>
                </a:solidFill>
                <a:round/>
                <a:headEnd/>
                <a:tailEnd/>
              </a:ln>
            </p:spPr>
            <p:txBody>
              <a:bodyPr/>
              <a:lstStyle/>
              <a:p>
                <a:endParaRPr lang="en-IN"/>
              </a:p>
            </p:txBody>
          </p:sp>
          <p:sp>
            <p:nvSpPr>
              <p:cNvPr id="35886" name="Line 46"/>
              <p:cNvSpPr>
                <a:spLocks noChangeShapeType="1"/>
              </p:cNvSpPr>
              <p:nvPr/>
            </p:nvSpPr>
            <p:spPr bwMode="auto">
              <a:xfrm>
                <a:off x="3650" y="2403"/>
                <a:ext cx="1428" cy="0"/>
              </a:xfrm>
              <a:prstGeom prst="line">
                <a:avLst/>
              </a:prstGeom>
              <a:noFill/>
              <a:ln w="9525">
                <a:solidFill>
                  <a:schemeClr val="tx1"/>
                </a:solidFill>
                <a:round/>
                <a:headEnd/>
                <a:tailEnd/>
              </a:ln>
            </p:spPr>
            <p:txBody>
              <a:bodyPr/>
              <a:lstStyle/>
              <a:p>
                <a:endParaRPr lang="en-IN"/>
              </a:p>
            </p:txBody>
          </p:sp>
          <p:sp>
            <p:nvSpPr>
              <p:cNvPr id="35887" name="Line 47"/>
              <p:cNvSpPr>
                <a:spLocks noChangeShapeType="1"/>
              </p:cNvSpPr>
              <p:nvPr/>
            </p:nvSpPr>
            <p:spPr bwMode="auto">
              <a:xfrm>
                <a:off x="3818" y="1080"/>
                <a:ext cx="0" cy="420"/>
              </a:xfrm>
              <a:prstGeom prst="line">
                <a:avLst/>
              </a:prstGeom>
              <a:noFill/>
              <a:ln w="9525">
                <a:solidFill>
                  <a:schemeClr val="tx1"/>
                </a:solidFill>
                <a:round/>
                <a:headEnd/>
                <a:tailEnd/>
              </a:ln>
            </p:spPr>
            <p:txBody>
              <a:bodyPr/>
              <a:lstStyle/>
              <a:p>
                <a:endParaRPr lang="en-IN"/>
              </a:p>
            </p:txBody>
          </p:sp>
          <p:sp>
            <p:nvSpPr>
              <p:cNvPr id="35888" name="Line 48"/>
              <p:cNvSpPr>
                <a:spLocks noChangeShapeType="1"/>
              </p:cNvSpPr>
              <p:nvPr/>
            </p:nvSpPr>
            <p:spPr bwMode="auto">
              <a:xfrm>
                <a:off x="4406" y="576"/>
                <a:ext cx="0" cy="924"/>
              </a:xfrm>
              <a:prstGeom prst="line">
                <a:avLst/>
              </a:prstGeom>
              <a:noFill/>
              <a:ln w="9525">
                <a:solidFill>
                  <a:schemeClr val="tx1"/>
                </a:solidFill>
                <a:round/>
                <a:headEnd/>
                <a:tailEnd/>
              </a:ln>
            </p:spPr>
            <p:txBody>
              <a:bodyPr/>
              <a:lstStyle/>
              <a:p>
                <a:endParaRPr lang="en-IN"/>
              </a:p>
            </p:txBody>
          </p:sp>
          <p:sp>
            <p:nvSpPr>
              <p:cNvPr id="35889" name="Line 49"/>
              <p:cNvSpPr>
                <a:spLocks noChangeShapeType="1"/>
              </p:cNvSpPr>
              <p:nvPr/>
            </p:nvSpPr>
            <p:spPr bwMode="auto">
              <a:xfrm flipH="1">
                <a:off x="3818" y="576"/>
                <a:ext cx="588" cy="504"/>
              </a:xfrm>
              <a:prstGeom prst="line">
                <a:avLst/>
              </a:prstGeom>
              <a:noFill/>
              <a:ln w="9525">
                <a:solidFill>
                  <a:schemeClr val="tx1"/>
                </a:solidFill>
                <a:round/>
                <a:headEnd/>
                <a:tailEnd/>
              </a:ln>
            </p:spPr>
            <p:txBody>
              <a:bodyPr/>
              <a:lstStyle/>
              <a:p>
                <a:endParaRPr lang="en-IN"/>
              </a:p>
            </p:txBody>
          </p:sp>
          <p:sp>
            <p:nvSpPr>
              <p:cNvPr id="35890" name="Line 50"/>
              <p:cNvSpPr>
                <a:spLocks noChangeShapeType="1"/>
              </p:cNvSpPr>
              <p:nvPr/>
            </p:nvSpPr>
            <p:spPr bwMode="auto">
              <a:xfrm>
                <a:off x="3072" y="2403"/>
                <a:ext cx="2268" cy="0"/>
              </a:xfrm>
              <a:prstGeom prst="line">
                <a:avLst/>
              </a:prstGeom>
              <a:noFill/>
              <a:ln w="9525">
                <a:solidFill>
                  <a:schemeClr val="tx1"/>
                </a:solidFill>
                <a:round/>
                <a:headEnd/>
                <a:tailEnd/>
              </a:ln>
            </p:spPr>
            <p:txBody>
              <a:bodyPr/>
              <a:lstStyle/>
              <a:p>
                <a:endParaRPr lang="en-IN"/>
              </a:p>
            </p:txBody>
          </p:sp>
          <p:sp>
            <p:nvSpPr>
              <p:cNvPr id="35891" name="Line 51"/>
              <p:cNvSpPr>
                <a:spLocks noChangeShapeType="1"/>
              </p:cNvSpPr>
              <p:nvPr/>
            </p:nvSpPr>
            <p:spPr bwMode="auto">
              <a:xfrm>
                <a:off x="3650" y="2844"/>
                <a:ext cx="1344" cy="0"/>
              </a:xfrm>
              <a:prstGeom prst="line">
                <a:avLst/>
              </a:prstGeom>
              <a:noFill/>
              <a:ln w="9525">
                <a:solidFill>
                  <a:schemeClr val="tx1"/>
                </a:solidFill>
                <a:round/>
                <a:headEnd/>
                <a:tailEnd/>
              </a:ln>
            </p:spPr>
            <p:txBody>
              <a:bodyPr/>
              <a:lstStyle/>
              <a:p>
                <a:endParaRPr lang="en-IN"/>
              </a:p>
            </p:txBody>
          </p:sp>
          <p:sp>
            <p:nvSpPr>
              <p:cNvPr id="35892" name="Line 52"/>
              <p:cNvSpPr>
                <a:spLocks noChangeShapeType="1"/>
              </p:cNvSpPr>
              <p:nvPr/>
            </p:nvSpPr>
            <p:spPr bwMode="auto">
              <a:xfrm>
                <a:off x="3671" y="2844"/>
                <a:ext cx="0" cy="756"/>
              </a:xfrm>
              <a:prstGeom prst="line">
                <a:avLst/>
              </a:prstGeom>
              <a:noFill/>
              <a:ln w="9525">
                <a:solidFill>
                  <a:schemeClr val="tx1"/>
                </a:solidFill>
                <a:round/>
                <a:headEnd/>
                <a:tailEnd/>
              </a:ln>
            </p:spPr>
            <p:txBody>
              <a:bodyPr/>
              <a:lstStyle/>
              <a:p>
                <a:endParaRPr lang="en-IN"/>
              </a:p>
            </p:txBody>
          </p:sp>
          <p:sp>
            <p:nvSpPr>
              <p:cNvPr id="35893" name="Line 53"/>
              <p:cNvSpPr>
                <a:spLocks noChangeShapeType="1"/>
              </p:cNvSpPr>
              <p:nvPr/>
            </p:nvSpPr>
            <p:spPr bwMode="auto">
              <a:xfrm>
                <a:off x="3650" y="3600"/>
                <a:ext cx="1344"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894" name="Line 54"/>
              <p:cNvSpPr>
                <a:spLocks noChangeShapeType="1"/>
              </p:cNvSpPr>
              <p:nvPr/>
            </p:nvSpPr>
            <p:spPr bwMode="auto">
              <a:xfrm>
                <a:off x="4574" y="2844"/>
                <a:ext cx="0" cy="756"/>
              </a:xfrm>
              <a:prstGeom prst="line">
                <a:avLst/>
              </a:prstGeom>
              <a:noFill/>
              <a:ln w="9525">
                <a:solidFill>
                  <a:schemeClr val="tx1"/>
                </a:solidFill>
                <a:round/>
                <a:headEnd/>
                <a:tailEnd/>
              </a:ln>
            </p:spPr>
            <p:txBody>
              <a:bodyPr/>
              <a:lstStyle/>
              <a:p>
                <a:endParaRPr lang="en-IN"/>
              </a:p>
            </p:txBody>
          </p:sp>
          <p:sp>
            <p:nvSpPr>
              <p:cNvPr id="35895" name="Line 55"/>
              <p:cNvSpPr>
                <a:spLocks noChangeShapeType="1"/>
              </p:cNvSpPr>
              <p:nvPr/>
            </p:nvSpPr>
            <p:spPr bwMode="auto">
              <a:xfrm>
                <a:off x="4994" y="2844"/>
                <a:ext cx="0" cy="756"/>
              </a:xfrm>
              <a:prstGeom prst="line">
                <a:avLst/>
              </a:prstGeom>
              <a:noFill/>
              <a:ln w="9525">
                <a:solidFill>
                  <a:schemeClr val="tx1"/>
                </a:solidFill>
                <a:round/>
                <a:headEnd/>
                <a:tailEnd/>
              </a:ln>
            </p:spPr>
            <p:txBody>
              <a:bodyPr/>
              <a:lstStyle/>
              <a:p>
                <a:endParaRPr lang="en-IN"/>
              </a:p>
            </p:txBody>
          </p:sp>
          <p:sp>
            <p:nvSpPr>
              <p:cNvPr id="35896" name="Line 56"/>
              <p:cNvSpPr>
                <a:spLocks noChangeShapeType="1"/>
              </p:cNvSpPr>
              <p:nvPr/>
            </p:nvSpPr>
            <p:spPr bwMode="auto">
              <a:xfrm>
                <a:off x="3818" y="1091"/>
                <a:ext cx="42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897" name="Oval 57"/>
              <p:cNvSpPr>
                <a:spLocks noChangeArrowheads="1"/>
              </p:cNvSpPr>
              <p:nvPr/>
            </p:nvSpPr>
            <p:spPr bwMode="auto">
              <a:xfrm>
                <a:off x="3818" y="2928"/>
                <a:ext cx="588" cy="588"/>
              </a:xfrm>
              <a:prstGeom prst="ellipse">
                <a:avLst/>
              </a:prstGeom>
              <a:solidFill>
                <a:schemeClr val="bg1"/>
              </a:solidFill>
              <a:ln w="9525">
                <a:solidFill>
                  <a:schemeClr val="tx1"/>
                </a:solidFill>
                <a:round/>
                <a:headEnd/>
                <a:tailEnd/>
              </a:ln>
            </p:spPr>
            <p:txBody>
              <a:bodyPr wrap="none" anchor="ctr"/>
              <a:lstStyle/>
              <a:p>
                <a:endParaRPr lang="en-IN"/>
              </a:p>
            </p:txBody>
          </p:sp>
          <p:grpSp>
            <p:nvGrpSpPr>
              <p:cNvPr id="8" name="Group 58"/>
              <p:cNvGrpSpPr>
                <a:grpSpLocks/>
              </p:cNvGrpSpPr>
              <p:nvPr/>
            </p:nvGrpSpPr>
            <p:grpSpPr bwMode="auto">
              <a:xfrm>
                <a:off x="3944" y="3107"/>
                <a:ext cx="336" cy="252"/>
                <a:chOff x="2688" y="2472"/>
                <a:chExt cx="192" cy="144"/>
              </a:xfrm>
            </p:grpSpPr>
            <p:sp>
              <p:nvSpPr>
                <p:cNvPr id="35924" name="Line 59"/>
                <p:cNvSpPr>
                  <a:spLocks noChangeShapeType="1"/>
                </p:cNvSpPr>
                <p:nvPr/>
              </p:nvSpPr>
              <p:spPr bwMode="auto">
                <a:xfrm>
                  <a:off x="2688" y="2544"/>
                  <a:ext cx="192" cy="0"/>
                </a:xfrm>
                <a:prstGeom prst="line">
                  <a:avLst/>
                </a:prstGeom>
                <a:noFill/>
                <a:ln w="9525">
                  <a:solidFill>
                    <a:schemeClr val="tx1"/>
                  </a:solidFill>
                  <a:round/>
                  <a:headEnd/>
                  <a:tailEnd/>
                </a:ln>
              </p:spPr>
              <p:txBody>
                <a:bodyPr/>
                <a:lstStyle/>
                <a:p>
                  <a:endParaRPr lang="en-IN"/>
                </a:p>
              </p:txBody>
            </p:sp>
            <p:sp>
              <p:nvSpPr>
                <p:cNvPr id="35925" name="Line 60"/>
                <p:cNvSpPr>
                  <a:spLocks noChangeShapeType="1"/>
                </p:cNvSpPr>
                <p:nvPr/>
              </p:nvSpPr>
              <p:spPr bwMode="auto">
                <a:xfrm>
                  <a:off x="2778" y="2472"/>
                  <a:ext cx="0" cy="144"/>
                </a:xfrm>
                <a:prstGeom prst="line">
                  <a:avLst/>
                </a:prstGeom>
                <a:noFill/>
                <a:ln w="9525">
                  <a:solidFill>
                    <a:schemeClr val="tx1"/>
                  </a:solidFill>
                  <a:round/>
                  <a:headEnd/>
                  <a:tailEnd/>
                </a:ln>
              </p:spPr>
              <p:txBody>
                <a:bodyPr/>
                <a:lstStyle/>
                <a:p>
                  <a:endParaRPr lang="en-IN"/>
                </a:p>
              </p:txBody>
            </p:sp>
          </p:grpSp>
          <p:sp>
            <p:nvSpPr>
              <p:cNvPr id="35899" name="Text Box 61"/>
              <p:cNvSpPr txBox="1">
                <a:spLocks noChangeArrowheads="1"/>
              </p:cNvSpPr>
              <p:nvPr/>
            </p:nvSpPr>
            <p:spPr bwMode="auto">
              <a:xfrm>
                <a:off x="3860" y="965"/>
                <a:ext cx="235" cy="154"/>
              </a:xfrm>
              <a:prstGeom prst="rect">
                <a:avLst/>
              </a:prstGeom>
              <a:noFill/>
              <a:ln w="9525">
                <a:noFill/>
                <a:miter lim="800000"/>
                <a:headEnd/>
                <a:tailEnd/>
              </a:ln>
            </p:spPr>
            <p:txBody>
              <a:bodyPr wrap="none">
                <a:spAutoFit/>
              </a:bodyPr>
              <a:lstStyle/>
              <a:p>
                <a:r>
                  <a:rPr lang="en-US" sz="1000"/>
                  <a:t>45</a:t>
                </a:r>
                <a:r>
                  <a:rPr lang="en-US" sz="1000" baseline="30000"/>
                  <a:t>0</a:t>
                </a:r>
              </a:p>
            </p:txBody>
          </p:sp>
          <p:sp>
            <p:nvSpPr>
              <p:cNvPr id="35900" name="Text Box 62"/>
              <p:cNvSpPr txBox="1">
                <a:spLocks noChangeArrowheads="1"/>
              </p:cNvSpPr>
              <p:nvPr/>
            </p:nvSpPr>
            <p:spPr bwMode="auto">
              <a:xfrm>
                <a:off x="3168" y="2256"/>
                <a:ext cx="198" cy="193"/>
              </a:xfrm>
              <a:prstGeom prst="rect">
                <a:avLst/>
              </a:prstGeom>
              <a:noFill/>
              <a:ln w="9525">
                <a:noFill/>
                <a:miter lim="800000"/>
                <a:headEnd/>
                <a:tailEnd/>
              </a:ln>
            </p:spPr>
            <p:txBody>
              <a:bodyPr wrap="none">
                <a:spAutoFit/>
              </a:bodyPr>
              <a:lstStyle/>
              <a:p>
                <a:r>
                  <a:rPr lang="en-US" sz="1400" b="1">
                    <a:latin typeface="Times New Roman" charset="0"/>
                  </a:rPr>
                  <a:t>X</a:t>
                </a:r>
              </a:p>
            </p:txBody>
          </p:sp>
          <p:sp>
            <p:nvSpPr>
              <p:cNvPr id="35901" name="Text Box 63"/>
              <p:cNvSpPr txBox="1">
                <a:spLocks noChangeArrowheads="1"/>
              </p:cNvSpPr>
              <p:nvPr/>
            </p:nvSpPr>
            <p:spPr bwMode="auto">
              <a:xfrm>
                <a:off x="5078" y="3119"/>
                <a:ext cx="274" cy="194"/>
              </a:xfrm>
              <a:prstGeom prst="rect">
                <a:avLst/>
              </a:prstGeom>
              <a:noFill/>
              <a:ln w="9525">
                <a:noFill/>
                <a:miter lim="800000"/>
                <a:headEnd/>
                <a:tailEnd/>
              </a:ln>
            </p:spPr>
            <p:txBody>
              <a:bodyPr wrap="none">
                <a:spAutoFit/>
              </a:bodyPr>
              <a:lstStyle/>
              <a:p>
                <a:r>
                  <a:rPr lang="en-US" sz="1400" b="1">
                    <a:latin typeface="Times New Roman" charset="0"/>
                  </a:rPr>
                  <a:t>TV</a:t>
                </a:r>
              </a:p>
            </p:txBody>
          </p:sp>
          <p:sp>
            <p:nvSpPr>
              <p:cNvPr id="35902" name="Text Box 64"/>
              <p:cNvSpPr txBox="1">
                <a:spLocks noChangeArrowheads="1"/>
              </p:cNvSpPr>
              <p:nvPr/>
            </p:nvSpPr>
            <p:spPr bwMode="auto">
              <a:xfrm>
                <a:off x="4944" y="1296"/>
                <a:ext cx="267" cy="194"/>
              </a:xfrm>
              <a:prstGeom prst="rect">
                <a:avLst/>
              </a:prstGeom>
              <a:noFill/>
              <a:ln w="9525">
                <a:noFill/>
                <a:miter lim="800000"/>
                <a:headEnd/>
                <a:tailEnd/>
              </a:ln>
            </p:spPr>
            <p:txBody>
              <a:bodyPr wrap="none">
                <a:spAutoFit/>
              </a:bodyPr>
              <a:lstStyle/>
              <a:p>
                <a:r>
                  <a:rPr lang="en-US" sz="1400" b="1">
                    <a:latin typeface="Times New Roman" charset="0"/>
                  </a:rPr>
                  <a:t>FV</a:t>
                </a:r>
              </a:p>
            </p:txBody>
          </p:sp>
          <p:sp>
            <p:nvSpPr>
              <p:cNvPr id="35903" name="Text Box 65"/>
              <p:cNvSpPr txBox="1">
                <a:spLocks noChangeArrowheads="1"/>
              </p:cNvSpPr>
              <p:nvPr/>
            </p:nvSpPr>
            <p:spPr bwMode="auto">
              <a:xfrm>
                <a:off x="5040" y="2256"/>
                <a:ext cx="197" cy="192"/>
              </a:xfrm>
              <a:prstGeom prst="rect">
                <a:avLst/>
              </a:prstGeom>
              <a:noFill/>
              <a:ln w="9525">
                <a:noFill/>
                <a:miter lim="800000"/>
                <a:headEnd/>
                <a:tailEnd/>
              </a:ln>
            </p:spPr>
            <p:txBody>
              <a:bodyPr wrap="none">
                <a:spAutoFit/>
              </a:bodyPr>
              <a:lstStyle/>
              <a:p>
                <a:r>
                  <a:rPr lang="en-US" sz="1400" b="1">
                    <a:latin typeface="Times New Roman" charset="0"/>
                  </a:rPr>
                  <a:t>Y</a:t>
                </a:r>
              </a:p>
            </p:txBody>
          </p:sp>
          <p:sp>
            <p:nvSpPr>
              <p:cNvPr id="35904" name="Line 66"/>
              <p:cNvSpPr>
                <a:spLocks noChangeShapeType="1"/>
              </p:cNvSpPr>
              <p:nvPr/>
            </p:nvSpPr>
            <p:spPr bwMode="auto">
              <a:xfrm>
                <a:off x="3398" y="2844"/>
                <a:ext cx="168"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05" name="Line 67"/>
              <p:cNvSpPr>
                <a:spLocks noChangeShapeType="1"/>
              </p:cNvSpPr>
              <p:nvPr/>
            </p:nvSpPr>
            <p:spPr bwMode="auto">
              <a:xfrm>
                <a:off x="3398" y="3600"/>
                <a:ext cx="168" cy="0"/>
              </a:xfrm>
              <a:prstGeom prst="line">
                <a:avLst/>
              </a:prstGeom>
              <a:noFill/>
              <a:ln w="9525">
                <a:solidFill>
                  <a:schemeClr val="tx1"/>
                </a:solidFill>
                <a:round/>
                <a:headEnd/>
                <a:tailEnd/>
              </a:ln>
            </p:spPr>
            <p:txBody>
              <a:bodyPr/>
              <a:lstStyle/>
              <a:p>
                <a:endParaRPr lang="en-IN"/>
              </a:p>
            </p:txBody>
          </p:sp>
          <p:sp>
            <p:nvSpPr>
              <p:cNvPr id="35906" name="Line 68"/>
              <p:cNvSpPr>
                <a:spLocks noChangeShapeType="1"/>
              </p:cNvSpPr>
              <p:nvPr/>
            </p:nvSpPr>
            <p:spPr bwMode="auto">
              <a:xfrm>
                <a:off x="4574" y="3684"/>
                <a:ext cx="0" cy="16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07" name="Line 69"/>
              <p:cNvSpPr>
                <a:spLocks noChangeShapeType="1"/>
              </p:cNvSpPr>
              <p:nvPr/>
            </p:nvSpPr>
            <p:spPr bwMode="auto">
              <a:xfrm>
                <a:off x="4994" y="3684"/>
                <a:ext cx="0" cy="16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08" name="Line 70"/>
              <p:cNvSpPr>
                <a:spLocks noChangeShapeType="1"/>
              </p:cNvSpPr>
              <p:nvPr/>
            </p:nvSpPr>
            <p:spPr bwMode="auto">
              <a:xfrm>
                <a:off x="3650" y="3684"/>
                <a:ext cx="0" cy="252"/>
              </a:xfrm>
              <a:prstGeom prst="line">
                <a:avLst/>
              </a:prstGeom>
              <a:noFill/>
              <a:ln w="9525">
                <a:solidFill>
                  <a:schemeClr val="tx1"/>
                </a:solidFill>
                <a:round/>
                <a:headEnd/>
                <a:tailEnd/>
              </a:ln>
            </p:spPr>
            <p:txBody>
              <a:bodyPr/>
              <a:lstStyle/>
              <a:p>
                <a:endParaRPr lang="en-IN"/>
              </a:p>
            </p:txBody>
          </p:sp>
          <p:sp>
            <p:nvSpPr>
              <p:cNvPr id="35909" name="Line 71"/>
              <p:cNvSpPr>
                <a:spLocks noChangeShapeType="1"/>
              </p:cNvSpPr>
              <p:nvPr/>
            </p:nvSpPr>
            <p:spPr bwMode="auto">
              <a:xfrm>
                <a:off x="3650" y="3768"/>
                <a:ext cx="924" cy="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0" name="Line 72"/>
              <p:cNvSpPr>
                <a:spLocks noChangeShapeType="1"/>
              </p:cNvSpPr>
              <p:nvPr/>
            </p:nvSpPr>
            <p:spPr bwMode="auto">
              <a:xfrm>
                <a:off x="3482" y="2844"/>
                <a:ext cx="0" cy="756"/>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1" name="Line 73"/>
              <p:cNvSpPr>
                <a:spLocks noChangeShapeType="1"/>
              </p:cNvSpPr>
              <p:nvPr/>
            </p:nvSpPr>
            <p:spPr bwMode="auto">
              <a:xfrm>
                <a:off x="4994" y="3768"/>
                <a:ext cx="336" cy="0"/>
              </a:xfrm>
              <a:prstGeom prst="line">
                <a:avLst/>
              </a:prstGeom>
              <a:ln>
                <a:headEnd type="triangle" w="med" len="me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2" name="Line 74"/>
              <p:cNvSpPr>
                <a:spLocks noChangeShapeType="1"/>
              </p:cNvSpPr>
              <p:nvPr/>
            </p:nvSpPr>
            <p:spPr bwMode="auto">
              <a:xfrm flipV="1">
                <a:off x="4322" y="2676"/>
                <a:ext cx="252" cy="336"/>
              </a:xfrm>
              <a:prstGeom prst="line">
                <a:avLst/>
              </a:prstGeom>
              <a:noFill/>
              <a:ln w="3175">
                <a:solidFill>
                  <a:schemeClr val="bg2"/>
                </a:solidFill>
                <a:round/>
                <a:headEnd type="triangle" w="med" len="med"/>
                <a:tailEnd/>
              </a:ln>
            </p:spPr>
            <p:txBody>
              <a:bodyPr/>
              <a:lstStyle/>
              <a:p>
                <a:endParaRPr lang="en-IN"/>
              </a:p>
            </p:txBody>
          </p:sp>
          <p:sp>
            <p:nvSpPr>
              <p:cNvPr id="35913" name="Line 75"/>
              <p:cNvSpPr>
                <a:spLocks noChangeShapeType="1"/>
              </p:cNvSpPr>
              <p:nvPr/>
            </p:nvSpPr>
            <p:spPr bwMode="auto">
              <a:xfrm>
                <a:off x="4574" y="2676"/>
                <a:ext cx="504" cy="0"/>
              </a:xfrm>
              <a:prstGeom prst="line">
                <a:avLst/>
              </a:prstGeom>
              <a:noFill/>
              <a:ln w="3175">
                <a:solidFill>
                  <a:schemeClr val="bg2"/>
                </a:solidFill>
                <a:round/>
                <a:headEnd/>
                <a:tailEnd/>
              </a:ln>
            </p:spPr>
            <p:txBody>
              <a:bodyPr/>
              <a:lstStyle/>
              <a:p>
                <a:endParaRPr lang="en-IN"/>
              </a:p>
            </p:txBody>
          </p:sp>
          <p:sp>
            <p:nvSpPr>
              <p:cNvPr id="35914" name="Line 76"/>
              <p:cNvSpPr>
                <a:spLocks noChangeShapeType="1"/>
              </p:cNvSpPr>
              <p:nvPr/>
            </p:nvSpPr>
            <p:spPr bwMode="auto">
              <a:xfrm>
                <a:off x="3230" y="1500"/>
                <a:ext cx="336"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5" name="Line 77"/>
              <p:cNvSpPr>
                <a:spLocks noChangeShapeType="1"/>
              </p:cNvSpPr>
              <p:nvPr/>
            </p:nvSpPr>
            <p:spPr bwMode="auto">
              <a:xfrm>
                <a:off x="3230" y="1080"/>
                <a:ext cx="336"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6" name="Line 78"/>
              <p:cNvSpPr>
                <a:spLocks noChangeShapeType="1"/>
              </p:cNvSpPr>
              <p:nvPr/>
            </p:nvSpPr>
            <p:spPr bwMode="auto">
              <a:xfrm>
                <a:off x="3398" y="1500"/>
                <a:ext cx="0" cy="924"/>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7" name="Line 79"/>
              <p:cNvSpPr>
                <a:spLocks noChangeShapeType="1"/>
              </p:cNvSpPr>
              <p:nvPr/>
            </p:nvSpPr>
            <p:spPr bwMode="auto">
              <a:xfrm flipV="1">
                <a:off x="3398" y="744"/>
                <a:ext cx="0" cy="336"/>
              </a:xfrm>
              <a:prstGeom prst="line">
                <a:avLst/>
              </a:prstGeom>
              <a:ln>
                <a:headEnd type="triangle" w="med" len="me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8" name="Text Box 80"/>
              <p:cNvSpPr txBox="1">
                <a:spLocks noChangeArrowheads="1"/>
              </p:cNvSpPr>
              <p:nvPr/>
            </p:nvSpPr>
            <p:spPr bwMode="auto">
              <a:xfrm>
                <a:off x="4606" y="2526"/>
                <a:ext cx="305" cy="173"/>
              </a:xfrm>
              <a:prstGeom prst="rect">
                <a:avLst/>
              </a:prstGeom>
              <a:noFill/>
              <a:ln w="9525">
                <a:noFill/>
                <a:miter lim="800000"/>
                <a:headEnd/>
                <a:tailEnd/>
              </a:ln>
            </p:spPr>
            <p:txBody>
              <a:bodyPr wrap="none">
                <a:spAutoFit/>
              </a:bodyPr>
              <a:lstStyle/>
              <a:p>
                <a:r>
                  <a:rPr lang="en-US" sz="1200" b="1">
                    <a:latin typeface="Times New Roman" charset="0"/>
                  </a:rPr>
                  <a:t>30 D</a:t>
                </a:r>
              </a:p>
            </p:txBody>
          </p:sp>
          <p:sp>
            <p:nvSpPr>
              <p:cNvPr id="35919" name="Text Box 81"/>
              <p:cNvSpPr txBox="1">
                <a:spLocks noChangeArrowheads="1"/>
              </p:cNvSpPr>
              <p:nvPr/>
            </p:nvSpPr>
            <p:spPr bwMode="auto">
              <a:xfrm>
                <a:off x="3264" y="1200"/>
                <a:ext cx="212" cy="173"/>
              </a:xfrm>
              <a:prstGeom prst="rect">
                <a:avLst/>
              </a:prstGeom>
              <a:noFill/>
              <a:ln w="9525">
                <a:noFill/>
                <a:miter lim="800000"/>
                <a:headEnd/>
                <a:tailEnd/>
              </a:ln>
            </p:spPr>
            <p:txBody>
              <a:bodyPr wrap="none">
                <a:spAutoFit/>
              </a:bodyPr>
              <a:lstStyle/>
              <a:p>
                <a:r>
                  <a:rPr lang="en-US" sz="1200" b="1">
                    <a:latin typeface="Times New Roman" charset="0"/>
                  </a:rPr>
                  <a:t>30</a:t>
                </a:r>
              </a:p>
            </p:txBody>
          </p:sp>
          <p:sp>
            <p:nvSpPr>
              <p:cNvPr id="35920" name="Text Box 82"/>
              <p:cNvSpPr txBox="1">
                <a:spLocks noChangeArrowheads="1"/>
              </p:cNvSpPr>
              <p:nvPr/>
            </p:nvSpPr>
            <p:spPr bwMode="auto">
              <a:xfrm>
                <a:off x="3230" y="1891"/>
                <a:ext cx="212" cy="173"/>
              </a:xfrm>
              <a:prstGeom prst="rect">
                <a:avLst/>
              </a:prstGeom>
              <a:noFill/>
              <a:ln w="9525">
                <a:noFill/>
                <a:miter lim="800000"/>
                <a:headEnd/>
                <a:tailEnd/>
              </a:ln>
            </p:spPr>
            <p:txBody>
              <a:bodyPr wrap="none">
                <a:spAutoFit/>
              </a:bodyPr>
              <a:lstStyle/>
              <a:p>
                <a:r>
                  <a:rPr lang="en-US" sz="1200" b="1">
                    <a:latin typeface="Times New Roman" charset="0"/>
                  </a:rPr>
                  <a:t>40</a:t>
                </a:r>
              </a:p>
            </p:txBody>
          </p:sp>
          <p:sp>
            <p:nvSpPr>
              <p:cNvPr id="35921" name="Text Box 83"/>
              <p:cNvSpPr txBox="1">
                <a:spLocks noChangeArrowheads="1"/>
              </p:cNvSpPr>
              <p:nvPr/>
            </p:nvSpPr>
            <p:spPr bwMode="auto">
              <a:xfrm>
                <a:off x="3314" y="3139"/>
                <a:ext cx="212" cy="173"/>
              </a:xfrm>
              <a:prstGeom prst="rect">
                <a:avLst/>
              </a:prstGeom>
              <a:noFill/>
              <a:ln w="9525">
                <a:noFill/>
                <a:miter lim="800000"/>
                <a:headEnd/>
                <a:tailEnd/>
              </a:ln>
            </p:spPr>
            <p:txBody>
              <a:bodyPr wrap="none">
                <a:spAutoFit/>
              </a:bodyPr>
              <a:lstStyle/>
              <a:p>
                <a:r>
                  <a:rPr lang="en-US" sz="1200" b="1">
                    <a:latin typeface="Times New Roman" charset="0"/>
                  </a:rPr>
                  <a:t>40</a:t>
                </a:r>
              </a:p>
            </p:txBody>
          </p:sp>
          <p:sp>
            <p:nvSpPr>
              <p:cNvPr id="35922" name="Text Box 84"/>
              <p:cNvSpPr txBox="1">
                <a:spLocks noChangeArrowheads="1"/>
              </p:cNvSpPr>
              <p:nvPr/>
            </p:nvSpPr>
            <p:spPr bwMode="auto">
              <a:xfrm>
                <a:off x="4012" y="3763"/>
                <a:ext cx="212" cy="173"/>
              </a:xfrm>
              <a:prstGeom prst="rect">
                <a:avLst/>
              </a:prstGeom>
              <a:noFill/>
              <a:ln w="9525">
                <a:noFill/>
                <a:miter lim="800000"/>
                <a:headEnd/>
                <a:tailEnd/>
              </a:ln>
            </p:spPr>
            <p:txBody>
              <a:bodyPr wrap="none">
                <a:spAutoFit/>
              </a:bodyPr>
              <a:lstStyle/>
              <a:p>
                <a:r>
                  <a:rPr lang="en-US" sz="1200" b="1">
                    <a:latin typeface="Times New Roman" charset="0"/>
                  </a:rPr>
                  <a:t>40</a:t>
                </a:r>
              </a:p>
            </p:txBody>
          </p:sp>
          <p:sp>
            <p:nvSpPr>
              <p:cNvPr id="35923" name="Text Box 85"/>
              <p:cNvSpPr txBox="1">
                <a:spLocks noChangeArrowheads="1"/>
              </p:cNvSpPr>
              <p:nvPr/>
            </p:nvSpPr>
            <p:spPr bwMode="auto">
              <a:xfrm>
                <a:off x="4662" y="3675"/>
                <a:ext cx="213" cy="174"/>
              </a:xfrm>
              <a:prstGeom prst="rect">
                <a:avLst/>
              </a:prstGeom>
              <a:noFill/>
              <a:ln w="9525">
                <a:noFill/>
                <a:miter lim="800000"/>
                <a:headEnd/>
                <a:tailEnd/>
              </a:ln>
            </p:spPr>
            <p:txBody>
              <a:bodyPr wrap="none">
                <a:spAutoFit/>
              </a:bodyPr>
              <a:lstStyle/>
              <a:p>
                <a:r>
                  <a:rPr lang="en-US" sz="1200" b="1">
                    <a:latin typeface="Times New Roman" charset="0"/>
                  </a:rPr>
                  <a:t>15</a:t>
                </a:r>
              </a:p>
            </p:txBody>
          </p:sp>
        </p:grpSp>
        <p:sp>
          <p:nvSpPr>
            <p:cNvPr id="35882" name="Text Box 86"/>
            <p:cNvSpPr txBox="1">
              <a:spLocks noChangeArrowheads="1"/>
            </p:cNvSpPr>
            <p:nvPr/>
          </p:nvSpPr>
          <p:spPr bwMode="auto">
            <a:xfrm>
              <a:off x="3456" y="2352"/>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grpSp>
        <p:nvGrpSpPr>
          <p:cNvPr id="9" name="Group 87"/>
          <p:cNvGrpSpPr>
            <a:grpSpLocks/>
          </p:cNvGrpSpPr>
          <p:nvPr/>
        </p:nvGrpSpPr>
        <p:grpSpPr bwMode="auto">
          <a:xfrm>
            <a:off x="3505200" y="228600"/>
            <a:ext cx="6248400" cy="381000"/>
            <a:chOff x="1440" y="288"/>
            <a:chExt cx="4320" cy="240"/>
          </a:xfrm>
        </p:grpSpPr>
        <p:sp>
          <p:nvSpPr>
            <p:cNvPr id="35879" name="Rectangle 88"/>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5880" name="Text Box 89"/>
            <p:cNvSpPr txBox="1">
              <a:spLocks noChangeArrowheads="1"/>
            </p:cNvSpPr>
            <p:nvPr/>
          </p:nvSpPr>
          <p:spPr bwMode="auto">
            <a:xfrm>
              <a:off x="1584" y="288"/>
              <a:ext cx="3349" cy="213"/>
            </a:xfrm>
            <a:prstGeom prst="rect">
              <a:avLst/>
            </a:prstGeom>
            <a:noFill/>
            <a:ln w="9525">
              <a:noFill/>
              <a:miter lim="800000"/>
              <a:headEnd/>
              <a:tailEnd/>
            </a:ln>
          </p:spPr>
          <p:txBody>
            <a:bodyPr wrap="none">
              <a:spAutoFit/>
            </a:bodyPr>
            <a:lstStyle/>
            <a:p>
              <a:r>
                <a:rPr lang="en-US" sz="1600" b="1" dirty="0"/>
                <a:t>F.V. &amp; T.V. of  a solid are given. Draw it’s isometric view.</a:t>
              </a:r>
            </a:p>
          </p:txBody>
        </p:sp>
      </p:grpSp>
      <p:pic>
        <p:nvPicPr>
          <p:cNvPr id="90" name="Picture 89" descr="A screenshot of a cell phone&#10;&#10;Description automatically generated">
            <a:extLst>
              <a:ext uri="{FF2B5EF4-FFF2-40B4-BE49-F238E27FC236}">
                <a16:creationId xmlns="" xmlns:a16="http://schemas.microsoft.com/office/drawing/2014/main" id="{9B44C867-465B-4CBB-A873-446A635753AF}"/>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1" name="Picture 9" descr="A picture containing drawing&#10;&#10;Description automatically generated">
            <a:extLst>
              <a:ext uri="{FF2B5EF4-FFF2-40B4-BE49-F238E27FC236}">
                <a16:creationId xmlns="" xmlns:a16="http://schemas.microsoft.com/office/drawing/2014/main" id="{B5132852-AD10-48A5-A8E6-26B100C89C2D}"/>
              </a:ext>
            </a:extLst>
          </p:cNvPr>
          <p:cNvPicPr>
            <a:picLocks noChangeAspect="1"/>
          </p:cNvPicPr>
          <p:nvPr/>
        </p:nvPicPr>
        <p:blipFill>
          <a:blip r:embed="rId3"/>
          <a:stretch>
            <a:fillRect/>
          </a:stretch>
        </p:blipFill>
        <p:spPr>
          <a:xfrm>
            <a:off x="66495" y="-2800"/>
            <a:ext cx="28575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p:cTn id="7" dur="500" fill="hold"/>
                                        <p:tgtEl>
                                          <p:spTgt spid="36866"/>
                                        </p:tgtEl>
                                        <p:attrNameLst>
                                          <p:attrName>ppt_w</p:attrName>
                                        </p:attrNameLst>
                                      </p:cBhvr>
                                      <p:tavLst>
                                        <p:tav tm="0">
                                          <p:val>
                                            <p:fltVal val="0"/>
                                          </p:val>
                                        </p:tav>
                                        <p:tav tm="100000">
                                          <p:val>
                                            <p:strVal val="#ppt_w"/>
                                          </p:val>
                                        </p:tav>
                                      </p:tavLst>
                                    </p:anim>
                                    <p:anim calcmode="lin" valueType="num">
                                      <p:cBhvr>
                                        <p:cTn id="8" dur="500" fill="hold"/>
                                        <p:tgtEl>
                                          <p:spTgt spid="3686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6867"/>
                                        </p:tgtEl>
                                        <p:attrNameLst>
                                          <p:attrName>style.visibility</p:attrName>
                                        </p:attrNameLst>
                                      </p:cBhvr>
                                      <p:to>
                                        <p:strVal val="visible"/>
                                      </p:to>
                                    </p:set>
                                    <p:anim calcmode="lin" valueType="num">
                                      <p:cBhvr>
                                        <p:cTn id="13" dur="500" fill="hold"/>
                                        <p:tgtEl>
                                          <p:spTgt spid="36867"/>
                                        </p:tgtEl>
                                        <p:attrNameLst>
                                          <p:attrName>ppt_w</p:attrName>
                                        </p:attrNameLst>
                                      </p:cBhvr>
                                      <p:tavLst>
                                        <p:tav tm="0">
                                          <p:val>
                                            <p:fltVal val="0"/>
                                          </p:val>
                                        </p:tav>
                                        <p:tav tm="100000">
                                          <p:val>
                                            <p:strVal val="#ppt_w"/>
                                          </p:val>
                                        </p:tav>
                                      </p:tavLst>
                                    </p:anim>
                                    <p:anim calcmode="lin" valueType="num">
                                      <p:cBhvr>
                                        <p:cTn id="14" dur="500" fill="hold"/>
                                        <p:tgtEl>
                                          <p:spTgt spid="3686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6868"/>
                                        </p:tgtEl>
                                        <p:attrNameLst>
                                          <p:attrName>style.visibility</p:attrName>
                                        </p:attrNameLst>
                                      </p:cBhvr>
                                      <p:to>
                                        <p:strVal val="visible"/>
                                      </p:to>
                                    </p:set>
                                    <p:anim calcmode="lin" valueType="num">
                                      <p:cBhvr>
                                        <p:cTn id="19" dur="500" fill="hold"/>
                                        <p:tgtEl>
                                          <p:spTgt spid="36868"/>
                                        </p:tgtEl>
                                        <p:attrNameLst>
                                          <p:attrName>ppt_w</p:attrName>
                                        </p:attrNameLst>
                                      </p:cBhvr>
                                      <p:tavLst>
                                        <p:tav tm="0">
                                          <p:val>
                                            <p:fltVal val="0"/>
                                          </p:val>
                                        </p:tav>
                                        <p:tav tm="100000">
                                          <p:val>
                                            <p:strVal val="#ppt_w"/>
                                          </p:val>
                                        </p:tav>
                                      </p:tavLst>
                                    </p:anim>
                                    <p:anim calcmode="lin" valueType="num">
                                      <p:cBhvr>
                                        <p:cTn id="20"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9" fill="hold" grpId="0" nodeType="clickEffect">
                                  <p:stCondLst>
                                    <p:cond delay="0"/>
                                  </p:stCondLst>
                                  <p:childTnLst>
                                    <p:set>
                                      <p:cBhvr>
                                        <p:cTn id="24" dur="1" fill="hold">
                                          <p:stCondLst>
                                            <p:cond delay="0"/>
                                          </p:stCondLst>
                                        </p:cTn>
                                        <p:tgtEl>
                                          <p:spTgt spid="36896"/>
                                        </p:tgtEl>
                                        <p:attrNameLst>
                                          <p:attrName>style.visibility</p:attrName>
                                        </p:attrNameLst>
                                      </p:cBhvr>
                                      <p:to>
                                        <p:strVal val="visible"/>
                                      </p:to>
                                    </p:set>
                                    <p:animEffect transition="in" filter="strips(upLeft)">
                                      <p:cBhvr>
                                        <p:cTn id="25" dur="500"/>
                                        <p:tgtEl>
                                          <p:spTgt spid="36896"/>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36904"/>
                                        </p:tgtEl>
                                        <p:attrNameLst>
                                          <p:attrName>style.visibility</p:attrName>
                                        </p:attrNameLst>
                                      </p:cBhvr>
                                      <p:to>
                                        <p:strVal val="visible"/>
                                      </p:to>
                                    </p:set>
                                    <p:anim calcmode="lin" valueType="num">
                                      <p:cBhvr>
                                        <p:cTn id="30" dur="500" fill="hold"/>
                                        <p:tgtEl>
                                          <p:spTgt spid="36904"/>
                                        </p:tgtEl>
                                        <p:attrNameLst>
                                          <p:attrName>ppt_w</p:attrName>
                                        </p:attrNameLst>
                                      </p:cBhvr>
                                      <p:tavLst>
                                        <p:tav tm="0">
                                          <p:val>
                                            <p:strVal val="4*#ppt_w"/>
                                          </p:val>
                                        </p:tav>
                                        <p:tav tm="100000">
                                          <p:val>
                                            <p:strVal val="#ppt_w"/>
                                          </p:val>
                                        </p:tav>
                                      </p:tavLst>
                                    </p:anim>
                                    <p:anim calcmode="lin" valueType="num">
                                      <p:cBhvr>
                                        <p:cTn id="31" dur="500" fill="hold"/>
                                        <p:tgtEl>
                                          <p:spTgt spid="36904"/>
                                        </p:tgtEl>
                                        <p:attrNameLst>
                                          <p:attrName>ppt_h</p:attrName>
                                        </p:attrNameLst>
                                      </p:cBhvr>
                                      <p:tavLst>
                                        <p:tav tm="0">
                                          <p:val>
                                            <p:strVal val="4*#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4" fill="hold" grpId="0" nodeType="clickEffect">
                                  <p:stCondLst>
                                    <p:cond delay="0"/>
                                  </p:stCondLst>
                                  <p:childTnLst>
                                    <p:set>
                                      <p:cBhvr>
                                        <p:cTn id="35" dur="1" fill="hold">
                                          <p:stCondLst>
                                            <p:cond delay="0"/>
                                          </p:stCondLst>
                                        </p:cTn>
                                        <p:tgtEl>
                                          <p:spTgt spid="36870"/>
                                        </p:tgtEl>
                                        <p:attrNameLst>
                                          <p:attrName>style.visibility</p:attrName>
                                        </p:attrNameLst>
                                      </p:cBhvr>
                                      <p:to>
                                        <p:strVal val="visible"/>
                                      </p:to>
                                    </p:set>
                                    <p:anim calcmode="lin" valueType="num">
                                      <p:cBhvr>
                                        <p:cTn id="36" dur="500" fill="hold"/>
                                        <p:tgtEl>
                                          <p:spTgt spid="36870"/>
                                        </p:tgtEl>
                                        <p:attrNameLst>
                                          <p:attrName>ppt_x</p:attrName>
                                        </p:attrNameLst>
                                      </p:cBhvr>
                                      <p:tavLst>
                                        <p:tav tm="0">
                                          <p:val>
                                            <p:strVal val="#ppt_x"/>
                                          </p:val>
                                        </p:tav>
                                        <p:tav tm="100000">
                                          <p:val>
                                            <p:strVal val="#ppt_x"/>
                                          </p:val>
                                        </p:tav>
                                      </p:tavLst>
                                    </p:anim>
                                    <p:anim calcmode="lin" valueType="num">
                                      <p:cBhvr>
                                        <p:cTn id="37" dur="500" fill="hold"/>
                                        <p:tgtEl>
                                          <p:spTgt spid="36870"/>
                                        </p:tgtEl>
                                        <p:attrNameLst>
                                          <p:attrName>ppt_y</p:attrName>
                                        </p:attrNameLst>
                                      </p:cBhvr>
                                      <p:tavLst>
                                        <p:tav tm="0">
                                          <p:val>
                                            <p:strVal val="#ppt_y+#ppt_h/2"/>
                                          </p:val>
                                        </p:tav>
                                        <p:tav tm="100000">
                                          <p:val>
                                            <p:strVal val="#ppt_y"/>
                                          </p:val>
                                        </p:tav>
                                      </p:tavLst>
                                    </p:anim>
                                    <p:anim calcmode="lin" valueType="num">
                                      <p:cBhvr>
                                        <p:cTn id="38" dur="500" fill="hold"/>
                                        <p:tgtEl>
                                          <p:spTgt spid="36870"/>
                                        </p:tgtEl>
                                        <p:attrNameLst>
                                          <p:attrName>ppt_w</p:attrName>
                                        </p:attrNameLst>
                                      </p:cBhvr>
                                      <p:tavLst>
                                        <p:tav tm="0">
                                          <p:val>
                                            <p:strVal val="#ppt_w"/>
                                          </p:val>
                                        </p:tav>
                                        <p:tav tm="100000">
                                          <p:val>
                                            <p:strVal val="#ppt_w"/>
                                          </p:val>
                                        </p:tav>
                                      </p:tavLst>
                                    </p:anim>
                                    <p:anim calcmode="lin" valueType="num">
                                      <p:cBhvr>
                                        <p:cTn id="39" dur="500" fill="hold"/>
                                        <p:tgtEl>
                                          <p:spTgt spid="3687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4" fill="hold" grpId="0" nodeType="clickEffect">
                                  <p:stCondLst>
                                    <p:cond delay="0"/>
                                  </p:stCondLst>
                                  <p:childTnLst>
                                    <p:set>
                                      <p:cBhvr>
                                        <p:cTn id="43" dur="1" fill="hold">
                                          <p:stCondLst>
                                            <p:cond delay="0"/>
                                          </p:stCondLst>
                                        </p:cTn>
                                        <p:tgtEl>
                                          <p:spTgt spid="36869"/>
                                        </p:tgtEl>
                                        <p:attrNameLst>
                                          <p:attrName>style.visibility</p:attrName>
                                        </p:attrNameLst>
                                      </p:cBhvr>
                                      <p:to>
                                        <p:strVal val="visible"/>
                                      </p:to>
                                    </p:set>
                                    <p:anim calcmode="lin" valueType="num">
                                      <p:cBhvr>
                                        <p:cTn id="44" dur="500" fill="hold"/>
                                        <p:tgtEl>
                                          <p:spTgt spid="36869"/>
                                        </p:tgtEl>
                                        <p:attrNameLst>
                                          <p:attrName>ppt_x</p:attrName>
                                        </p:attrNameLst>
                                      </p:cBhvr>
                                      <p:tavLst>
                                        <p:tav tm="0">
                                          <p:val>
                                            <p:strVal val="#ppt_x"/>
                                          </p:val>
                                        </p:tav>
                                        <p:tav tm="100000">
                                          <p:val>
                                            <p:strVal val="#ppt_x"/>
                                          </p:val>
                                        </p:tav>
                                      </p:tavLst>
                                    </p:anim>
                                    <p:anim calcmode="lin" valueType="num">
                                      <p:cBhvr>
                                        <p:cTn id="45" dur="500" fill="hold"/>
                                        <p:tgtEl>
                                          <p:spTgt spid="36869"/>
                                        </p:tgtEl>
                                        <p:attrNameLst>
                                          <p:attrName>ppt_y</p:attrName>
                                        </p:attrNameLst>
                                      </p:cBhvr>
                                      <p:tavLst>
                                        <p:tav tm="0">
                                          <p:val>
                                            <p:strVal val="#ppt_y+#ppt_h/2"/>
                                          </p:val>
                                        </p:tav>
                                        <p:tav tm="100000">
                                          <p:val>
                                            <p:strVal val="#ppt_y"/>
                                          </p:val>
                                        </p:tav>
                                      </p:tavLst>
                                    </p:anim>
                                    <p:anim calcmode="lin" valueType="num">
                                      <p:cBhvr>
                                        <p:cTn id="46" dur="500" fill="hold"/>
                                        <p:tgtEl>
                                          <p:spTgt spid="36869"/>
                                        </p:tgtEl>
                                        <p:attrNameLst>
                                          <p:attrName>ppt_w</p:attrName>
                                        </p:attrNameLst>
                                      </p:cBhvr>
                                      <p:tavLst>
                                        <p:tav tm="0">
                                          <p:val>
                                            <p:strVal val="#ppt_w"/>
                                          </p:val>
                                        </p:tav>
                                        <p:tav tm="100000">
                                          <p:val>
                                            <p:strVal val="#ppt_w"/>
                                          </p:val>
                                        </p:tav>
                                      </p:tavLst>
                                    </p:anim>
                                    <p:anim calcmode="lin" valueType="num">
                                      <p:cBhvr>
                                        <p:cTn id="47" dur="500" fill="hold"/>
                                        <p:tgtEl>
                                          <p:spTgt spid="36869"/>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4" fill="hold" grpId="0" nodeType="clickEffect">
                                  <p:stCondLst>
                                    <p:cond delay="0"/>
                                  </p:stCondLst>
                                  <p:childTnLst>
                                    <p:set>
                                      <p:cBhvr>
                                        <p:cTn id="51" dur="1" fill="hold">
                                          <p:stCondLst>
                                            <p:cond delay="0"/>
                                          </p:stCondLst>
                                        </p:cTn>
                                        <p:tgtEl>
                                          <p:spTgt spid="36871"/>
                                        </p:tgtEl>
                                        <p:attrNameLst>
                                          <p:attrName>style.visibility</p:attrName>
                                        </p:attrNameLst>
                                      </p:cBhvr>
                                      <p:to>
                                        <p:strVal val="visible"/>
                                      </p:to>
                                    </p:set>
                                    <p:anim calcmode="lin" valueType="num">
                                      <p:cBhvr>
                                        <p:cTn id="52" dur="500" fill="hold"/>
                                        <p:tgtEl>
                                          <p:spTgt spid="36871"/>
                                        </p:tgtEl>
                                        <p:attrNameLst>
                                          <p:attrName>ppt_x</p:attrName>
                                        </p:attrNameLst>
                                      </p:cBhvr>
                                      <p:tavLst>
                                        <p:tav tm="0">
                                          <p:val>
                                            <p:strVal val="#ppt_x"/>
                                          </p:val>
                                        </p:tav>
                                        <p:tav tm="100000">
                                          <p:val>
                                            <p:strVal val="#ppt_x"/>
                                          </p:val>
                                        </p:tav>
                                      </p:tavLst>
                                    </p:anim>
                                    <p:anim calcmode="lin" valueType="num">
                                      <p:cBhvr>
                                        <p:cTn id="53" dur="500" fill="hold"/>
                                        <p:tgtEl>
                                          <p:spTgt spid="36871"/>
                                        </p:tgtEl>
                                        <p:attrNameLst>
                                          <p:attrName>ppt_y</p:attrName>
                                        </p:attrNameLst>
                                      </p:cBhvr>
                                      <p:tavLst>
                                        <p:tav tm="0">
                                          <p:val>
                                            <p:strVal val="#ppt_y+#ppt_h/2"/>
                                          </p:val>
                                        </p:tav>
                                        <p:tav tm="100000">
                                          <p:val>
                                            <p:strVal val="#ppt_y"/>
                                          </p:val>
                                        </p:tav>
                                      </p:tavLst>
                                    </p:anim>
                                    <p:anim calcmode="lin" valueType="num">
                                      <p:cBhvr>
                                        <p:cTn id="54" dur="500" fill="hold"/>
                                        <p:tgtEl>
                                          <p:spTgt spid="36871"/>
                                        </p:tgtEl>
                                        <p:attrNameLst>
                                          <p:attrName>ppt_w</p:attrName>
                                        </p:attrNameLst>
                                      </p:cBhvr>
                                      <p:tavLst>
                                        <p:tav tm="0">
                                          <p:val>
                                            <p:strVal val="#ppt_w"/>
                                          </p:val>
                                        </p:tav>
                                        <p:tav tm="100000">
                                          <p:val>
                                            <p:strVal val="#ppt_w"/>
                                          </p:val>
                                        </p:tav>
                                      </p:tavLst>
                                    </p:anim>
                                    <p:anim calcmode="lin" valueType="num">
                                      <p:cBhvr>
                                        <p:cTn id="55" dur="500" fill="hold"/>
                                        <p:tgtEl>
                                          <p:spTgt spid="36871"/>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fltVal val="0"/>
                                          </p:val>
                                        </p:tav>
                                        <p:tav tm="100000">
                                          <p:val>
                                            <p:strVal val="#ppt_w"/>
                                          </p:val>
                                        </p:tav>
                                      </p:tavLst>
                                    </p:anim>
                                    <p:anim calcmode="lin" valueType="num">
                                      <p:cBhvr>
                                        <p:cTn id="61"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36878"/>
                                        </p:tgtEl>
                                        <p:attrNameLst>
                                          <p:attrName>style.visibility</p:attrName>
                                        </p:attrNameLst>
                                      </p:cBhvr>
                                      <p:to>
                                        <p:strVal val="visible"/>
                                      </p:to>
                                    </p:set>
                                    <p:animEffect transition="in" filter="strips(downRight)">
                                      <p:cBhvr>
                                        <p:cTn id="66" dur="500"/>
                                        <p:tgtEl>
                                          <p:spTgt spid="36878"/>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36872"/>
                                        </p:tgtEl>
                                        <p:attrNameLst>
                                          <p:attrName>style.visibility</p:attrName>
                                        </p:attrNameLst>
                                      </p:cBhvr>
                                      <p:to>
                                        <p:strVal val="visible"/>
                                      </p:to>
                                    </p:set>
                                    <p:animEffect transition="in" filter="strips(downRight)">
                                      <p:cBhvr>
                                        <p:cTn id="71" dur="500"/>
                                        <p:tgtEl>
                                          <p:spTgt spid="36872"/>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36889"/>
                                        </p:tgtEl>
                                        <p:attrNameLst>
                                          <p:attrName>style.visibility</p:attrName>
                                        </p:attrNameLst>
                                      </p:cBhvr>
                                      <p:to>
                                        <p:strVal val="visible"/>
                                      </p:to>
                                    </p:set>
                                    <p:animEffect transition="in" filter="strips(downLeft)">
                                      <p:cBhvr>
                                        <p:cTn id="76" dur="500"/>
                                        <p:tgtEl>
                                          <p:spTgt spid="36889"/>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p:cTn id="81" dur="500" fill="hold"/>
                                        <p:tgtEl>
                                          <p:spTgt spid="3"/>
                                        </p:tgtEl>
                                        <p:attrNameLst>
                                          <p:attrName>ppt_w</p:attrName>
                                        </p:attrNameLst>
                                      </p:cBhvr>
                                      <p:tavLst>
                                        <p:tav tm="0">
                                          <p:val>
                                            <p:fltVal val="0"/>
                                          </p:val>
                                        </p:tav>
                                        <p:tav tm="100000">
                                          <p:val>
                                            <p:strVal val="#ppt_w"/>
                                          </p:val>
                                        </p:tav>
                                      </p:tavLst>
                                    </p:anim>
                                    <p:anim calcmode="lin" valueType="num">
                                      <p:cBhvr>
                                        <p:cTn id="82"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4"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500" fill="hold"/>
                                        <p:tgtEl>
                                          <p:spTgt spid="4"/>
                                        </p:tgtEl>
                                        <p:attrNameLst>
                                          <p:attrName>ppt_x</p:attrName>
                                        </p:attrNameLst>
                                      </p:cBhvr>
                                      <p:tavLst>
                                        <p:tav tm="0">
                                          <p:val>
                                            <p:strVal val="#ppt_x"/>
                                          </p:val>
                                        </p:tav>
                                        <p:tav tm="100000">
                                          <p:val>
                                            <p:strVal val="#ppt_x"/>
                                          </p:val>
                                        </p:tav>
                                      </p:tavLst>
                                    </p:anim>
                                    <p:anim calcmode="lin" valueType="num">
                                      <p:cBhvr>
                                        <p:cTn id="88" dur="500" fill="hold"/>
                                        <p:tgtEl>
                                          <p:spTgt spid="4"/>
                                        </p:tgtEl>
                                        <p:attrNameLst>
                                          <p:attrName>ppt_y</p:attrName>
                                        </p:attrNameLst>
                                      </p:cBhvr>
                                      <p:tavLst>
                                        <p:tav tm="0">
                                          <p:val>
                                            <p:strVal val="#ppt_y+#ppt_h/2"/>
                                          </p:val>
                                        </p:tav>
                                        <p:tav tm="100000">
                                          <p:val>
                                            <p:strVal val="#ppt_y"/>
                                          </p:val>
                                        </p:tav>
                                      </p:tavLst>
                                    </p:anim>
                                    <p:anim calcmode="lin" valueType="num">
                                      <p:cBhvr>
                                        <p:cTn id="89" dur="500" fill="hold"/>
                                        <p:tgtEl>
                                          <p:spTgt spid="4"/>
                                        </p:tgtEl>
                                        <p:attrNameLst>
                                          <p:attrName>ppt_w</p:attrName>
                                        </p:attrNameLst>
                                      </p:cBhvr>
                                      <p:tavLst>
                                        <p:tav tm="0">
                                          <p:val>
                                            <p:strVal val="#ppt_w"/>
                                          </p:val>
                                        </p:tav>
                                        <p:tav tm="100000">
                                          <p:val>
                                            <p:strVal val="#ppt_w"/>
                                          </p:val>
                                        </p:tav>
                                      </p:tavLst>
                                    </p:anim>
                                    <p:anim calcmode="lin" valueType="num">
                                      <p:cBhvr>
                                        <p:cTn id="9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16"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p:cTn id="95" dur="500" fill="hold"/>
                                        <p:tgtEl>
                                          <p:spTgt spid="5"/>
                                        </p:tgtEl>
                                        <p:attrNameLst>
                                          <p:attrName>ppt_w</p:attrName>
                                        </p:attrNameLst>
                                      </p:cBhvr>
                                      <p:tavLst>
                                        <p:tav tm="0">
                                          <p:val>
                                            <p:fltVal val="0"/>
                                          </p:val>
                                        </p:tav>
                                        <p:tav tm="100000">
                                          <p:val>
                                            <p:strVal val="#ppt_w"/>
                                          </p:val>
                                        </p:tav>
                                      </p:tavLst>
                                    </p:anim>
                                    <p:anim calcmode="lin" valueType="num">
                                      <p:cBhvr>
                                        <p:cTn id="96"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8" presetClass="entr" presetSubtype="6" fill="hold" grpId="0" nodeType="clickEffect">
                                  <p:stCondLst>
                                    <p:cond delay="0"/>
                                  </p:stCondLst>
                                  <p:childTnLst>
                                    <p:set>
                                      <p:cBhvr>
                                        <p:cTn id="100" dur="1" fill="hold">
                                          <p:stCondLst>
                                            <p:cond delay="0"/>
                                          </p:stCondLst>
                                        </p:cTn>
                                        <p:tgtEl>
                                          <p:spTgt spid="36899"/>
                                        </p:tgtEl>
                                        <p:attrNameLst>
                                          <p:attrName>style.visibility</p:attrName>
                                        </p:attrNameLst>
                                      </p:cBhvr>
                                      <p:to>
                                        <p:strVal val="visible"/>
                                      </p:to>
                                    </p:set>
                                    <p:animEffect transition="in" filter="strips(downRight)">
                                      <p:cBhvr>
                                        <p:cTn id="101" dur="500"/>
                                        <p:tgtEl>
                                          <p:spTgt spid="36899"/>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12" fill="hold" grpId="0" nodeType="clickEffect">
                                  <p:stCondLst>
                                    <p:cond delay="0"/>
                                  </p:stCondLst>
                                  <p:childTnLst>
                                    <p:set>
                                      <p:cBhvr>
                                        <p:cTn id="105" dur="1" fill="hold">
                                          <p:stCondLst>
                                            <p:cond delay="0"/>
                                          </p:stCondLst>
                                        </p:cTn>
                                        <p:tgtEl>
                                          <p:spTgt spid="36900"/>
                                        </p:tgtEl>
                                        <p:attrNameLst>
                                          <p:attrName>style.visibility</p:attrName>
                                        </p:attrNameLst>
                                      </p:cBhvr>
                                      <p:to>
                                        <p:strVal val="visible"/>
                                      </p:to>
                                    </p:set>
                                    <p:animEffect transition="in" filter="strips(downLeft)">
                                      <p:cBhvr>
                                        <p:cTn id="106" dur="500"/>
                                        <p:tgtEl>
                                          <p:spTgt spid="36900"/>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grpId="0" nodeType="clickEffect">
                                  <p:stCondLst>
                                    <p:cond delay="0"/>
                                  </p:stCondLst>
                                  <p:childTnLst>
                                    <p:set>
                                      <p:cBhvr>
                                        <p:cTn id="110" dur="1" fill="hold">
                                          <p:stCondLst>
                                            <p:cond delay="0"/>
                                          </p:stCondLst>
                                        </p:cTn>
                                        <p:tgtEl>
                                          <p:spTgt spid="36895"/>
                                        </p:tgtEl>
                                        <p:attrNameLst>
                                          <p:attrName>style.visibility</p:attrName>
                                        </p:attrNameLst>
                                      </p:cBhvr>
                                      <p:to>
                                        <p:strVal val="visible"/>
                                      </p:to>
                                    </p:set>
                                    <p:animEffect transition="in" filter="strips(downLeft)">
                                      <p:cBhvr>
                                        <p:cTn id="111" dur="500"/>
                                        <p:tgtEl>
                                          <p:spTgt spid="36895"/>
                                        </p:tgtEl>
                                      </p:cBhvr>
                                    </p:animEffect>
                                  </p:childTnLst>
                                </p:cTn>
                              </p:par>
                            </p:childTnLst>
                          </p:cTn>
                        </p:par>
                      </p:childTnLst>
                    </p:cTn>
                  </p:par>
                  <p:par>
                    <p:cTn id="112" fill="hold">
                      <p:stCondLst>
                        <p:cond delay="indefinite"/>
                      </p:stCondLst>
                      <p:childTnLst>
                        <p:par>
                          <p:cTn id="113" fill="hold">
                            <p:stCondLst>
                              <p:cond delay="0"/>
                            </p:stCondLst>
                            <p:childTnLst>
                              <p:par>
                                <p:cTn id="114" presetID="18" presetClass="entr" presetSubtype="12" fill="hold" grpId="0" nodeType="clickEffect">
                                  <p:stCondLst>
                                    <p:cond delay="0"/>
                                  </p:stCondLst>
                                  <p:childTnLst>
                                    <p:set>
                                      <p:cBhvr>
                                        <p:cTn id="115" dur="1" fill="hold">
                                          <p:stCondLst>
                                            <p:cond delay="0"/>
                                          </p:stCondLst>
                                        </p:cTn>
                                        <p:tgtEl>
                                          <p:spTgt spid="36901"/>
                                        </p:tgtEl>
                                        <p:attrNameLst>
                                          <p:attrName>style.visibility</p:attrName>
                                        </p:attrNameLst>
                                      </p:cBhvr>
                                      <p:to>
                                        <p:strVal val="visible"/>
                                      </p:to>
                                    </p:set>
                                    <p:animEffect transition="in" filter="strips(downLeft)">
                                      <p:cBhvr>
                                        <p:cTn id="116" dur="500"/>
                                        <p:tgtEl>
                                          <p:spTgt spid="36901"/>
                                        </p:tgtEl>
                                      </p:cBhvr>
                                    </p:animEffect>
                                  </p:childTnLst>
                                </p:cTn>
                              </p:par>
                            </p:childTnLst>
                          </p:cTn>
                        </p:par>
                      </p:childTnLst>
                    </p:cTn>
                  </p:par>
                  <p:par>
                    <p:cTn id="117" fill="hold">
                      <p:stCondLst>
                        <p:cond delay="indefinite"/>
                      </p:stCondLst>
                      <p:childTnLst>
                        <p:par>
                          <p:cTn id="118" fill="hold">
                            <p:stCondLst>
                              <p:cond delay="0"/>
                            </p:stCondLst>
                            <p:childTnLst>
                              <p:par>
                                <p:cTn id="119" presetID="23" presetClass="entr" presetSubtype="16" fill="hold" grpId="0" nodeType="clickEffect">
                                  <p:stCondLst>
                                    <p:cond delay="0"/>
                                  </p:stCondLst>
                                  <p:childTnLst>
                                    <p:set>
                                      <p:cBhvr>
                                        <p:cTn id="120" dur="1" fill="hold">
                                          <p:stCondLst>
                                            <p:cond delay="0"/>
                                          </p:stCondLst>
                                        </p:cTn>
                                        <p:tgtEl>
                                          <p:spTgt spid="36879"/>
                                        </p:tgtEl>
                                        <p:attrNameLst>
                                          <p:attrName>style.visibility</p:attrName>
                                        </p:attrNameLst>
                                      </p:cBhvr>
                                      <p:to>
                                        <p:strVal val="visible"/>
                                      </p:to>
                                    </p:set>
                                    <p:anim calcmode="lin" valueType="num">
                                      <p:cBhvr>
                                        <p:cTn id="121" dur="500" fill="hold"/>
                                        <p:tgtEl>
                                          <p:spTgt spid="36879"/>
                                        </p:tgtEl>
                                        <p:attrNameLst>
                                          <p:attrName>ppt_w</p:attrName>
                                        </p:attrNameLst>
                                      </p:cBhvr>
                                      <p:tavLst>
                                        <p:tav tm="0">
                                          <p:val>
                                            <p:fltVal val="0"/>
                                          </p:val>
                                        </p:tav>
                                        <p:tav tm="100000">
                                          <p:val>
                                            <p:strVal val="#ppt_w"/>
                                          </p:val>
                                        </p:tav>
                                      </p:tavLst>
                                    </p:anim>
                                    <p:anim calcmode="lin" valueType="num">
                                      <p:cBhvr>
                                        <p:cTn id="122" dur="500" fill="hold"/>
                                        <p:tgtEl>
                                          <p:spTgt spid="36879"/>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1" fill="hold" grpId="0" nodeType="clickEffect">
                                  <p:stCondLst>
                                    <p:cond delay="0"/>
                                  </p:stCondLst>
                                  <p:childTnLst>
                                    <p:set>
                                      <p:cBhvr>
                                        <p:cTn id="126" dur="1" fill="hold">
                                          <p:stCondLst>
                                            <p:cond delay="0"/>
                                          </p:stCondLst>
                                        </p:cTn>
                                        <p:tgtEl>
                                          <p:spTgt spid="36902"/>
                                        </p:tgtEl>
                                        <p:attrNameLst>
                                          <p:attrName>style.visibility</p:attrName>
                                        </p:attrNameLst>
                                      </p:cBhvr>
                                      <p:to>
                                        <p:strVal val="visible"/>
                                      </p:to>
                                    </p:set>
                                    <p:anim calcmode="lin" valueType="num">
                                      <p:cBhvr>
                                        <p:cTn id="127" dur="500" fill="hold"/>
                                        <p:tgtEl>
                                          <p:spTgt spid="36902"/>
                                        </p:tgtEl>
                                        <p:attrNameLst>
                                          <p:attrName>ppt_x</p:attrName>
                                        </p:attrNameLst>
                                      </p:cBhvr>
                                      <p:tavLst>
                                        <p:tav tm="0">
                                          <p:val>
                                            <p:strVal val="#ppt_x"/>
                                          </p:val>
                                        </p:tav>
                                        <p:tav tm="100000">
                                          <p:val>
                                            <p:strVal val="#ppt_x"/>
                                          </p:val>
                                        </p:tav>
                                      </p:tavLst>
                                    </p:anim>
                                    <p:anim calcmode="lin" valueType="num">
                                      <p:cBhvr>
                                        <p:cTn id="128" dur="500" fill="hold"/>
                                        <p:tgtEl>
                                          <p:spTgt spid="36902"/>
                                        </p:tgtEl>
                                        <p:attrNameLst>
                                          <p:attrName>ppt_y</p:attrName>
                                        </p:attrNameLst>
                                      </p:cBhvr>
                                      <p:tavLst>
                                        <p:tav tm="0">
                                          <p:val>
                                            <p:strVal val="#ppt_y-#ppt_h/2"/>
                                          </p:val>
                                        </p:tav>
                                        <p:tav tm="100000">
                                          <p:val>
                                            <p:strVal val="#ppt_y"/>
                                          </p:val>
                                        </p:tav>
                                      </p:tavLst>
                                    </p:anim>
                                    <p:anim calcmode="lin" valueType="num">
                                      <p:cBhvr>
                                        <p:cTn id="129" dur="500" fill="hold"/>
                                        <p:tgtEl>
                                          <p:spTgt spid="36902"/>
                                        </p:tgtEl>
                                        <p:attrNameLst>
                                          <p:attrName>ppt_w</p:attrName>
                                        </p:attrNameLst>
                                      </p:cBhvr>
                                      <p:tavLst>
                                        <p:tav tm="0">
                                          <p:val>
                                            <p:strVal val="#ppt_w"/>
                                          </p:val>
                                        </p:tav>
                                        <p:tav tm="100000">
                                          <p:val>
                                            <p:strVal val="#ppt_w"/>
                                          </p:val>
                                        </p:tav>
                                      </p:tavLst>
                                    </p:anim>
                                    <p:anim calcmode="lin" valueType="num">
                                      <p:cBhvr>
                                        <p:cTn id="130" dur="500" fill="hold"/>
                                        <p:tgtEl>
                                          <p:spTgt spid="36902"/>
                                        </p:tgtEl>
                                        <p:attrNameLst>
                                          <p:attrName>ppt_h</p:attrName>
                                        </p:attrNameLst>
                                      </p:cBhvr>
                                      <p:tavLst>
                                        <p:tav tm="0">
                                          <p:val>
                                            <p:fltVal val="0"/>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10" fill="hold" grpId="0" nodeType="clickEffect">
                                  <p:stCondLst>
                                    <p:cond delay="0"/>
                                  </p:stCondLst>
                                  <p:childTnLst>
                                    <p:set>
                                      <p:cBhvr>
                                        <p:cTn id="134" dur="1" fill="hold">
                                          <p:stCondLst>
                                            <p:cond delay="0"/>
                                          </p:stCondLst>
                                        </p:cTn>
                                        <p:tgtEl>
                                          <p:spTgt spid="36903"/>
                                        </p:tgtEl>
                                        <p:attrNameLst>
                                          <p:attrName>style.visibility</p:attrName>
                                        </p:attrNameLst>
                                      </p:cBhvr>
                                      <p:to>
                                        <p:strVal val="visible"/>
                                      </p:to>
                                    </p:set>
                                    <p:anim calcmode="lin" valueType="num">
                                      <p:cBhvr>
                                        <p:cTn id="135" dur="500" fill="hold"/>
                                        <p:tgtEl>
                                          <p:spTgt spid="36903"/>
                                        </p:tgtEl>
                                        <p:attrNameLst>
                                          <p:attrName>ppt_w</p:attrName>
                                        </p:attrNameLst>
                                      </p:cBhvr>
                                      <p:tavLst>
                                        <p:tav tm="0">
                                          <p:val>
                                            <p:fltVal val="0"/>
                                          </p:val>
                                        </p:tav>
                                        <p:tav tm="100000">
                                          <p:val>
                                            <p:strVal val="#ppt_w"/>
                                          </p:val>
                                        </p:tav>
                                      </p:tavLst>
                                    </p:anim>
                                    <p:anim calcmode="lin" valueType="num">
                                      <p:cBhvr>
                                        <p:cTn id="136" dur="500" fill="hold"/>
                                        <p:tgtEl>
                                          <p:spTgt spid="36903"/>
                                        </p:tgtEl>
                                        <p:attrNameLst>
                                          <p:attrName>ppt_h</p:attrName>
                                        </p:attrNameLst>
                                      </p:cBhvr>
                                      <p:tavLst>
                                        <p:tav tm="0">
                                          <p:val>
                                            <p:strVal val="#ppt_h"/>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23" presetClass="entr" presetSubtype="16" fill="hold" grpId="0" nodeType="clickEffect">
                                  <p:stCondLst>
                                    <p:cond delay="0"/>
                                  </p:stCondLst>
                                  <p:childTnLst>
                                    <p:set>
                                      <p:cBhvr>
                                        <p:cTn id="140" dur="1" fill="hold">
                                          <p:stCondLst>
                                            <p:cond delay="0"/>
                                          </p:stCondLst>
                                        </p:cTn>
                                        <p:tgtEl>
                                          <p:spTgt spid="36897"/>
                                        </p:tgtEl>
                                        <p:attrNameLst>
                                          <p:attrName>style.visibility</p:attrName>
                                        </p:attrNameLst>
                                      </p:cBhvr>
                                      <p:to>
                                        <p:strVal val="visible"/>
                                      </p:to>
                                    </p:set>
                                    <p:anim calcmode="lin" valueType="num">
                                      <p:cBhvr>
                                        <p:cTn id="141" dur="500" fill="hold"/>
                                        <p:tgtEl>
                                          <p:spTgt spid="36897"/>
                                        </p:tgtEl>
                                        <p:attrNameLst>
                                          <p:attrName>ppt_w</p:attrName>
                                        </p:attrNameLst>
                                      </p:cBhvr>
                                      <p:tavLst>
                                        <p:tav tm="0">
                                          <p:val>
                                            <p:fltVal val="0"/>
                                          </p:val>
                                        </p:tav>
                                        <p:tav tm="100000">
                                          <p:val>
                                            <p:strVal val="#ppt_w"/>
                                          </p:val>
                                        </p:tav>
                                      </p:tavLst>
                                    </p:anim>
                                    <p:anim calcmode="lin" valueType="num">
                                      <p:cBhvr>
                                        <p:cTn id="142" dur="500" fill="hold"/>
                                        <p:tgtEl>
                                          <p:spTgt spid="36897"/>
                                        </p:tgtEl>
                                        <p:attrNameLst>
                                          <p:attrName>ppt_h</p:attrName>
                                        </p:attrNameLst>
                                      </p:cBhvr>
                                      <p:tavLst>
                                        <p:tav tm="0">
                                          <p:val>
                                            <p:fltVal val="0"/>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23" presetClass="entr" presetSubtype="16" fill="hold" grpId="0" nodeType="clickEffect">
                                  <p:stCondLst>
                                    <p:cond delay="0"/>
                                  </p:stCondLst>
                                  <p:childTnLst>
                                    <p:set>
                                      <p:cBhvr>
                                        <p:cTn id="146" dur="1" fill="hold">
                                          <p:stCondLst>
                                            <p:cond delay="0"/>
                                          </p:stCondLst>
                                        </p:cTn>
                                        <p:tgtEl>
                                          <p:spTgt spid="36898"/>
                                        </p:tgtEl>
                                        <p:attrNameLst>
                                          <p:attrName>style.visibility</p:attrName>
                                        </p:attrNameLst>
                                      </p:cBhvr>
                                      <p:to>
                                        <p:strVal val="visible"/>
                                      </p:to>
                                    </p:set>
                                    <p:anim calcmode="lin" valueType="num">
                                      <p:cBhvr>
                                        <p:cTn id="147" dur="500" fill="hold"/>
                                        <p:tgtEl>
                                          <p:spTgt spid="36898"/>
                                        </p:tgtEl>
                                        <p:attrNameLst>
                                          <p:attrName>ppt_w</p:attrName>
                                        </p:attrNameLst>
                                      </p:cBhvr>
                                      <p:tavLst>
                                        <p:tav tm="0">
                                          <p:val>
                                            <p:fltVal val="0"/>
                                          </p:val>
                                        </p:tav>
                                        <p:tav tm="100000">
                                          <p:val>
                                            <p:strVal val="#ppt_w"/>
                                          </p:val>
                                        </p:tav>
                                      </p:tavLst>
                                    </p:anim>
                                    <p:anim calcmode="lin" valueType="num">
                                      <p:cBhvr>
                                        <p:cTn id="148" dur="500" fill="hold"/>
                                        <p:tgtEl>
                                          <p:spTgt spid="368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67" grpId="0" animBg="1"/>
      <p:bldP spid="36868" grpId="0" animBg="1"/>
      <p:bldP spid="36869" grpId="0" animBg="1"/>
      <p:bldP spid="36870" grpId="0" animBg="1"/>
      <p:bldP spid="36871" grpId="0" animBg="1"/>
      <p:bldP spid="36872" grpId="0" animBg="1"/>
      <p:bldP spid="36878" grpId="0" animBg="1"/>
      <p:bldP spid="36879" grpId="0" animBg="1"/>
      <p:bldP spid="36889" grpId="0" animBg="1"/>
      <p:bldP spid="36895" grpId="0" animBg="1"/>
      <p:bldP spid="36896" grpId="0" animBg="1"/>
      <p:bldP spid="36897" grpId="0" animBg="1"/>
      <p:bldP spid="36898" grpId="0" animBg="1"/>
      <p:bldP spid="36899" grpId="0" animBg="1"/>
      <p:bldP spid="36900" grpId="0" animBg="1"/>
      <p:bldP spid="36901" grpId="0" animBg="1"/>
      <p:bldP spid="36902" grpId="0" animBg="1"/>
      <p:bldP spid="36903" grpId="0" animBg="1"/>
      <p:bldP spid="3690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4</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66495" y="-2800"/>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sp>
        <p:nvSpPr>
          <p:cNvPr id="2" name="TextBox 1"/>
          <p:cNvSpPr txBox="1"/>
          <p:nvPr/>
        </p:nvSpPr>
        <p:spPr>
          <a:xfrm>
            <a:off x="4409296" y="85812"/>
            <a:ext cx="2555700" cy="646331"/>
          </a:xfrm>
          <a:prstGeom prst="rect">
            <a:avLst/>
          </a:prstGeom>
          <a:noFill/>
        </p:spPr>
        <p:txBody>
          <a:bodyPr wrap="none" rtlCol="0">
            <a:spAutoFit/>
          </a:bodyPr>
          <a:lstStyle/>
          <a:p>
            <a:r>
              <a:rPr lang="en-US" sz="3600" b="1" dirty="0">
                <a:solidFill>
                  <a:srgbClr val="C00000"/>
                </a:solidFill>
              </a:rPr>
              <a:t>Terminology</a:t>
            </a:r>
          </a:p>
        </p:txBody>
      </p:sp>
      <p:pic>
        <p:nvPicPr>
          <p:cNvPr id="7" name="Picture 7">
            <a:extLst>
              <a:ext uri="{FF2B5EF4-FFF2-40B4-BE49-F238E27FC236}">
                <a16:creationId xmlns="" xmlns:a16="http://schemas.microsoft.com/office/drawing/2014/main" id="{4B9B4C37-8B0C-45A9-B212-92A4323BD7D2}"/>
              </a:ext>
            </a:extLst>
          </p:cNvPr>
          <p:cNvPicPr>
            <a:picLocks noChangeAspect="1" noChangeArrowheads="1"/>
          </p:cNvPicPr>
          <p:nvPr/>
        </p:nvPicPr>
        <p:blipFill>
          <a:blip r:embed="rId4" cstate="print"/>
          <a:srcRect/>
          <a:stretch>
            <a:fillRect/>
          </a:stretch>
        </p:blipFill>
        <p:spPr bwMode="auto">
          <a:xfrm>
            <a:off x="2971800" y="1095996"/>
            <a:ext cx="5638800" cy="2679663"/>
          </a:xfrm>
          <a:prstGeom prst="rect">
            <a:avLst/>
          </a:prstGeom>
          <a:noFill/>
          <a:ln w="9525">
            <a:noFill/>
            <a:miter lim="800000"/>
            <a:headEnd/>
            <a:tailEnd/>
          </a:ln>
        </p:spPr>
      </p:pic>
      <p:sp>
        <p:nvSpPr>
          <p:cNvPr id="9" name="TextBox 8">
            <a:extLst>
              <a:ext uri="{FF2B5EF4-FFF2-40B4-BE49-F238E27FC236}">
                <a16:creationId xmlns="" xmlns:a16="http://schemas.microsoft.com/office/drawing/2014/main" id="{62FABCF4-E9DB-4FBC-AC6F-93BABB5C7D52}"/>
              </a:ext>
            </a:extLst>
          </p:cNvPr>
          <p:cNvSpPr txBox="1"/>
          <p:nvPr/>
        </p:nvSpPr>
        <p:spPr>
          <a:xfrm>
            <a:off x="757561" y="4422172"/>
            <a:ext cx="11105965" cy="1200329"/>
          </a:xfrm>
          <a:prstGeom prst="rect">
            <a:avLst/>
          </a:prstGeom>
          <a:noFill/>
        </p:spPr>
        <p:txBody>
          <a:bodyPr wrap="square">
            <a:spAutoFit/>
          </a:bodyPr>
          <a:lstStyle/>
          <a:p>
            <a:r>
              <a:rPr lang="en-US" b="1" dirty="0"/>
              <a:t>Isometric axes:   </a:t>
            </a:r>
            <a:r>
              <a:rPr lang="en-US" dirty="0"/>
              <a:t>The three lines </a:t>
            </a:r>
            <a:r>
              <a:rPr lang="en-US" i="1" dirty="0"/>
              <a:t>GH</a:t>
            </a:r>
            <a:r>
              <a:rPr lang="en-US" dirty="0"/>
              <a:t>, </a:t>
            </a:r>
            <a:r>
              <a:rPr lang="en-US" i="1" dirty="0"/>
              <a:t>GF </a:t>
            </a:r>
            <a:r>
              <a:rPr lang="en-US" dirty="0"/>
              <a:t>and </a:t>
            </a:r>
            <a:r>
              <a:rPr lang="en-US" i="1" dirty="0"/>
              <a:t>GC </a:t>
            </a:r>
            <a:r>
              <a:rPr lang="en-US" dirty="0"/>
              <a:t>meeting at point </a:t>
            </a:r>
            <a:r>
              <a:rPr lang="en-US" i="1" dirty="0"/>
              <a:t>G </a:t>
            </a:r>
            <a:r>
              <a:rPr lang="en-US" dirty="0"/>
              <a:t>and making 120° angles with each other are termed </a:t>
            </a:r>
            <a:r>
              <a:rPr lang="en-US" i="1" dirty="0"/>
              <a:t>isometric axes.</a:t>
            </a:r>
          </a:p>
          <a:p>
            <a:r>
              <a:rPr lang="en-US" b="1" dirty="0"/>
              <a:t>Isometric lines:   </a:t>
            </a:r>
            <a:r>
              <a:rPr lang="en-US" dirty="0"/>
              <a:t>The lines parallel to the isometric axes are called isometric lines or isolines. A line parallel to the X-axis may be called an x-isoline. So are the cases of y-isoline and z-isoline.</a:t>
            </a:r>
          </a:p>
        </p:txBody>
      </p:sp>
    </p:spTree>
    <p:extLst>
      <p:ext uri="{BB962C8B-B14F-4D97-AF65-F5344CB8AC3E}">
        <p14:creationId xmlns:p14="http://schemas.microsoft.com/office/powerpoint/2010/main" val="22412289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p:cNvSpPr>
            <a:spLocks noChangeShapeType="1"/>
          </p:cNvSpPr>
          <p:nvPr/>
        </p:nvSpPr>
        <p:spPr bwMode="auto">
          <a:xfrm>
            <a:off x="2133600" y="5724525"/>
            <a:ext cx="3048000" cy="0"/>
          </a:xfrm>
          <a:prstGeom prst="line">
            <a:avLst/>
          </a:prstGeom>
          <a:noFill/>
          <a:ln w="9525">
            <a:solidFill>
              <a:schemeClr val="tx1"/>
            </a:solidFill>
            <a:round/>
            <a:headEnd/>
            <a:tailEnd/>
          </a:ln>
        </p:spPr>
        <p:txBody>
          <a:bodyPr/>
          <a:lstStyle/>
          <a:p>
            <a:endParaRPr lang="en-IN"/>
          </a:p>
        </p:txBody>
      </p:sp>
      <p:sp>
        <p:nvSpPr>
          <p:cNvPr id="38915" name="Line 3"/>
          <p:cNvSpPr>
            <a:spLocks noChangeShapeType="1"/>
          </p:cNvSpPr>
          <p:nvPr/>
        </p:nvSpPr>
        <p:spPr bwMode="auto">
          <a:xfrm flipV="1">
            <a:off x="3505200" y="3886200"/>
            <a:ext cx="2819400" cy="1828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16" name="Line 4"/>
          <p:cNvSpPr>
            <a:spLocks noChangeShapeType="1"/>
          </p:cNvSpPr>
          <p:nvPr/>
        </p:nvSpPr>
        <p:spPr bwMode="auto">
          <a:xfrm flipH="1" flipV="1">
            <a:off x="1981200" y="4733926"/>
            <a:ext cx="1543050" cy="1000125"/>
          </a:xfrm>
          <a:prstGeom prst="line">
            <a:avLst/>
          </a:prstGeom>
          <a:noFill/>
          <a:ln w="28575">
            <a:solidFill>
              <a:schemeClr val="tx1"/>
            </a:solidFill>
            <a:round/>
            <a:headEnd/>
            <a:tailEnd/>
          </a:ln>
        </p:spPr>
        <p:txBody>
          <a:bodyPr/>
          <a:lstStyle/>
          <a:p>
            <a:endParaRPr lang="en-IN"/>
          </a:p>
        </p:txBody>
      </p:sp>
      <p:sp>
        <p:nvSpPr>
          <p:cNvPr id="38917" name="Line 5"/>
          <p:cNvSpPr>
            <a:spLocks noChangeShapeType="1"/>
          </p:cNvSpPr>
          <p:nvPr/>
        </p:nvSpPr>
        <p:spPr bwMode="auto">
          <a:xfrm flipV="1">
            <a:off x="3505200" y="5334000"/>
            <a:ext cx="0" cy="381000"/>
          </a:xfrm>
          <a:prstGeom prst="line">
            <a:avLst/>
          </a:prstGeom>
          <a:noFill/>
          <a:ln w="28575">
            <a:solidFill>
              <a:schemeClr val="tx1"/>
            </a:solidFill>
            <a:round/>
            <a:headEnd/>
            <a:tailEnd/>
          </a:ln>
        </p:spPr>
        <p:txBody>
          <a:bodyPr/>
          <a:lstStyle/>
          <a:p>
            <a:endParaRPr lang="en-IN"/>
          </a:p>
        </p:txBody>
      </p:sp>
      <p:sp>
        <p:nvSpPr>
          <p:cNvPr id="38918" name="Line 6"/>
          <p:cNvSpPr>
            <a:spLocks noChangeShapeType="1"/>
          </p:cNvSpPr>
          <p:nvPr/>
        </p:nvSpPr>
        <p:spPr bwMode="auto">
          <a:xfrm flipV="1">
            <a:off x="1981200" y="4343400"/>
            <a:ext cx="0" cy="381000"/>
          </a:xfrm>
          <a:prstGeom prst="line">
            <a:avLst/>
          </a:prstGeom>
          <a:noFill/>
          <a:ln w="28575">
            <a:solidFill>
              <a:schemeClr val="tx1"/>
            </a:solidFill>
            <a:round/>
            <a:headEnd/>
            <a:tailEnd/>
          </a:ln>
        </p:spPr>
        <p:txBody>
          <a:bodyPr/>
          <a:lstStyle/>
          <a:p>
            <a:endParaRPr lang="en-IN"/>
          </a:p>
        </p:txBody>
      </p:sp>
      <p:sp>
        <p:nvSpPr>
          <p:cNvPr id="38919" name="Line 7"/>
          <p:cNvSpPr>
            <a:spLocks noChangeShapeType="1"/>
          </p:cNvSpPr>
          <p:nvPr/>
        </p:nvSpPr>
        <p:spPr bwMode="auto">
          <a:xfrm flipV="1">
            <a:off x="6286500" y="3543300"/>
            <a:ext cx="0" cy="381000"/>
          </a:xfrm>
          <a:prstGeom prst="line">
            <a:avLst/>
          </a:prstGeom>
          <a:noFill/>
          <a:ln w="28575">
            <a:solidFill>
              <a:schemeClr val="tx1"/>
            </a:solidFill>
            <a:round/>
            <a:headEnd/>
            <a:tailEnd/>
          </a:ln>
        </p:spPr>
        <p:txBody>
          <a:bodyPr/>
          <a:lstStyle/>
          <a:p>
            <a:endParaRPr lang="en-IN"/>
          </a:p>
        </p:txBody>
      </p:sp>
      <p:sp>
        <p:nvSpPr>
          <p:cNvPr id="38920" name="Line 8"/>
          <p:cNvSpPr>
            <a:spLocks noChangeShapeType="1"/>
          </p:cNvSpPr>
          <p:nvPr/>
        </p:nvSpPr>
        <p:spPr bwMode="auto">
          <a:xfrm flipH="1" flipV="1">
            <a:off x="1955800" y="4343401"/>
            <a:ext cx="1543050" cy="1000125"/>
          </a:xfrm>
          <a:prstGeom prst="line">
            <a:avLst/>
          </a:prstGeom>
          <a:noFill/>
          <a:ln w="28575">
            <a:solidFill>
              <a:schemeClr val="tx1"/>
            </a:solidFill>
            <a:round/>
            <a:headEnd/>
            <a:tailEnd/>
          </a:ln>
        </p:spPr>
        <p:txBody>
          <a:bodyPr/>
          <a:lstStyle/>
          <a:p>
            <a:endParaRPr lang="en-IN"/>
          </a:p>
        </p:txBody>
      </p:sp>
      <p:sp>
        <p:nvSpPr>
          <p:cNvPr id="38921" name="Line 9"/>
          <p:cNvSpPr>
            <a:spLocks noChangeShapeType="1"/>
          </p:cNvSpPr>
          <p:nvPr/>
        </p:nvSpPr>
        <p:spPr bwMode="auto">
          <a:xfrm flipV="1">
            <a:off x="3505200" y="3543300"/>
            <a:ext cx="2819400" cy="1828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22" name="Line 10"/>
          <p:cNvSpPr>
            <a:spLocks noChangeShapeType="1"/>
          </p:cNvSpPr>
          <p:nvPr/>
        </p:nvSpPr>
        <p:spPr bwMode="auto">
          <a:xfrm flipV="1">
            <a:off x="1993900" y="2527300"/>
            <a:ext cx="2819400" cy="1828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23" name="Line 11"/>
          <p:cNvSpPr>
            <a:spLocks noChangeShapeType="1"/>
          </p:cNvSpPr>
          <p:nvPr/>
        </p:nvSpPr>
        <p:spPr bwMode="auto">
          <a:xfrm flipH="1" flipV="1">
            <a:off x="4749800" y="2552701"/>
            <a:ext cx="1543050" cy="100012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24" name="Line 12"/>
          <p:cNvSpPr>
            <a:spLocks noChangeShapeType="1"/>
          </p:cNvSpPr>
          <p:nvPr/>
        </p:nvSpPr>
        <p:spPr bwMode="auto">
          <a:xfrm>
            <a:off x="4419600" y="4772025"/>
            <a:ext cx="0" cy="381000"/>
          </a:xfrm>
          <a:prstGeom prst="line">
            <a:avLst/>
          </a:prstGeom>
          <a:noFill/>
          <a:ln w="28575">
            <a:solidFill>
              <a:schemeClr val="tx1"/>
            </a:solidFill>
            <a:round/>
            <a:headEnd/>
            <a:tailEnd/>
          </a:ln>
        </p:spPr>
        <p:txBody>
          <a:bodyPr/>
          <a:lstStyle/>
          <a:p>
            <a:endParaRPr lang="en-IN"/>
          </a:p>
        </p:txBody>
      </p:sp>
      <p:sp>
        <p:nvSpPr>
          <p:cNvPr id="38925" name="Line 13"/>
          <p:cNvSpPr>
            <a:spLocks noChangeShapeType="1"/>
          </p:cNvSpPr>
          <p:nvPr/>
        </p:nvSpPr>
        <p:spPr bwMode="auto">
          <a:xfrm>
            <a:off x="5486400" y="4060825"/>
            <a:ext cx="0" cy="381000"/>
          </a:xfrm>
          <a:prstGeom prst="line">
            <a:avLst/>
          </a:prstGeom>
          <a:noFill/>
          <a:ln w="28575">
            <a:solidFill>
              <a:schemeClr val="tx1"/>
            </a:solidFill>
            <a:round/>
            <a:headEnd/>
            <a:tailEnd/>
          </a:ln>
        </p:spPr>
        <p:txBody>
          <a:bodyPr/>
          <a:lstStyle/>
          <a:p>
            <a:endParaRPr lang="en-IN"/>
          </a:p>
        </p:txBody>
      </p:sp>
      <p:sp>
        <p:nvSpPr>
          <p:cNvPr id="38926" name="Line 14"/>
          <p:cNvSpPr>
            <a:spLocks noChangeShapeType="1"/>
          </p:cNvSpPr>
          <p:nvPr/>
        </p:nvSpPr>
        <p:spPr bwMode="auto">
          <a:xfrm flipH="1" flipV="1">
            <a:off x="4114800" y="4584700"/>
            <a:ext cx="304800" cy="196850"/>
          </a:xfrm>
          <a:prstGeom prst="line">
            <a:avLst/>
          </a:prstGeom>
          <a:noFill/>
          <a:ln w="28575">
            <a:solidFill>
              <a:schemeClr val="tx1"/>
            </a:solidFill>
            <a:round/>
            <a:headEnd/>
            <a:tailEnd/>
          </a:ln>
        </p:spPr>
        <p:txBody>
          <a:bodyPr/>
          <a:lstStyle/>
          <a:p>
            <a:endParaRPr lang="en-IN"/>
          </a:p>
        </p:txBody>
      </p:sp>
      <p:sp>
        <p:nvSpPr>
          <p:cNvPr id="38927" name="Line 15"/>
          <p:cNvSpPr>
            <a:spLocks noChangeShapeType="1"/>
          </p:cNvSpPr>
          <p:nvPr/>
        </p:nvSpPr>
        <p:spPr bwMode="auto">
          <a:xfrm flipH="1" flipV="1">
            <a:off x="5172075" y="3886200"/>
            <a:ext cx="304800" cy="196850"/>
          </a:xfrm>
          <a:prstGeom prst="line">
            <a:avLst/>
          </a:prstGeom>
          <a:noFill/>
          <a:ln w="28575">
            <a:solidFill>
              <a:schemeClr val="tx1"/>
            </a:solidFill>
            <a:round/>
            <a:headEnd/>
            <a:tailEnd/>
          </a:ln>
        </p:spPr>
        <p:txBody>
          <a:bodyPr/>
          <a:lstStyle/>
          <a:p>
            <a:endParaRPr lang="en-IN"/>
          </a:p>
        </p:txBody>
      </p:sp>
      <p:sp>
        <p:nvSpPr>
          <p:cNvPr id="38928" name="Line 16"/>
          <p:cNvSpPr>
            <a:spLocks noChangeShapeType="1"/>
          </p:cNvSpPr>
          <p:nvPr/>
        </p:nvSpPr>
        <p:spPr bwMode="auto">
          <a:xfrm flipV="1">
            <a:off x="4114800" y="3895725"/>
            <a:ext cx="1066800" cy="685800"/>
          </a:xfrm>
          <a:prstGeom prst="line">
            <a:avLst/>
          </a:prstGeom>
          <a:noFill/>
          <a:ln w="28575">
            <a:solidFill>
              <a:schemeClr val="tx1"/>
            </a:solidFill>
            <a:round/>
            <a:headEnd/>
            <a:tailEnd/>
          </a:ln>
        </p:spPr>
        <p:txBody>
          <a:bodyPr/>
          <a:lstStyle/>
          <a:p>
            <a:endParaRPr lang="en-IN"/>
          </a:p>
        </p:txBody>
      </p:sp>
      <p:sp>
        <p:nvSpPr>
          <p:cNvPr id="38929" name="Line 17"/>
          <p:cNvSpPr>
            <a:spLocks noChangeShapeType="1"/>
          </p:cNvSpPr>
          <p:nvPr/>
        </p:nvSpPr>
        <p:spPr bwMode="auto">
          <a:xfrm>
            <a:off x="5181600" y="3886200"/>
            <a:ext cx="0" cy="381000"/>
          </a:xfrm>
          <a:prstGeom prst="line">
            <a:avLst/>
          </a:prstGeom>
          <a:noFill/>
          <a:ln w="28575">
            <a:solidFill>
              <a:schemeClr val="tx1"/>
            </a:solidFill>
            <a:round/>
            <a:headEnd/>
            <a:tailEnd/>
          </a:ln>
        </p:spPr>
        <p:txBody>
          <a:bodyPr/>
          <a:lstStyle/>
          <a:p>
            <a:endParaRPr lang="en-IN"/>
          </a:p>
        </p:txBody>
      </p:sp>
      <p:sp>
        <p:nvSpPr>
          <p:cNvPr id="38930" name="Line 18"/>
          <p:cNvSpPr>
            <a:spLocks noChangeShapeType="1"/>
          </p:cNvSpPr>
          <p:nvPr/>
        </p:nvSpPr>
        <p:spPr bwMode="auto">
          <a:xfrm flipH="1" flipV="1">
            <a:off x="5181600" y="4232275"/>
            <a:ext cx="304800" cy="196850"/>
          </a:xfrm>
          <a:prstGeom prst="line">
            <a:avLst/>
          </a:prstGeom>
          <a:noFill/>
          <a:ln w="28575">
            <a:solidFill>
              <a:schemeClr val="tx1"/>
            </a:solidFill>
            <a:round/>
            <a:headEnd/>
            <a:tailEnd/>
          </a:ln>
        </p:spPr>
        <p:txBody>
          <a:bodyPr/>
          <a:lstStyle/>
          <a:p>
            <a:endParaRPr lang="en-IN"/>
          </a:p>
        </p:txBody>
      </p:sp>
      <p:sp>
        <p:nvSpPr>
          <p:cNvPr id="38931" name="Line 19"/>
          <p:cNvSpPr>
            <a:spLocks noChangeShapeType="1"/>
          </p:cNvSpPr>
          <p:nvPr/>
        </p:nvSpPr>
        <p:spPr bwMode="auto">
          <a:xfrm flipV="1">
            <a:off x="4343400" y="4219576"/>
            <a:ext cx="838200" cy="544513"/>
          </a:xfrm>
          <a:prstGeom prst="line">
            <a:avLst/>
          </a:prstGeom>
          <a:noFill/>
          <a:ln w="28575">
            <a:solidFill>
              <a:schemeClr val="tx1"/>
            </a:solidFill>
            <a:round/>
            <a:headEnd/>
            <a:tailEnd/>
          </a:ln>
        </p:spPr>
        <p:txBody>
          <a:bodyPr/>
          <a:lstStyle/>
          <a:p>
            <a:endParaRPr lang="en-IN"/>
          </a:p>
        </p:txBody>
      </p:sp>
      <p:sp>
        <p:nvSpPr>
          <p:cNvPr id="38932" name="Line 20"/>
          <p:cNvSpPr>
            <a:spLocks noChangeShapeType="1"/>
          </p:cNvSpPr>
          <p:nvPr/>
        </p:nvSpPr>
        <p:spPr bwMode="auto">
          <a:xfrm>
            <a:off x="2438400" y="4038601"/>
            <a:ext cx="304800" cy="182563"/>
          </a:xfrm>
          <a:prstGeom prst="line">
            <a:avLst/>
          </a:prstGeom>
          <a:noFill/>
          <a:ln w="28575">
            <a:solidFill>
              <a:schemeClr val="tx1"/>
            </a:solidFill>
            <a:round/>
            <a:headEnd/>
            <a:tailEnd/>
          </a:ln>
        </p:spPr>
        <p:txBody>
          <a:bodyPr/>
          <a:lstStyle/>
          <a:p>
            <a:endParaRPr lang="en-IN"/>
          </a:p>
        </p:txBody>
      </p:sp>
      <p:sp>
        <p:nvSpPr>
          <p:cNvPr id="38933" name="Line 21"/>
          <p:cNvSpPr>
            <a:spLocks noChangeShapeType="1"/>
          </p:cNvSpPr>
          <p:nvPr/>
        </p:nvSpPr>
        <p:spPr bwMode="auto">
          <a:xfrm flipV="1">
            <a:off x="2743200" y="2743200"/>
            <a:ext cx="2286000" cy="1447800"/>
          </a:xfrm>
          <a:prstGeom prst="line">
            <a:avLst/>
          </a:prstGeom>
          <a:noFill/>
          <a:ln w="28575">
            <a:solidFill>
              <a:schemeClr val="tx1"/>
            </a:solidFill>
            <a:round/>
            <a:headEnd/>
            <a:tailEnd/>
          </a:ln>
        </p:spPr>
        <p:txBody>
          <a:bodyPr/>
          <a:lstStyle/>
          <a:p>
            <a:endParaRPr lang="en-IN"/>
          </a:p>
        </p:txBody>
      </p:sp>
      <p:sp>
        <p:nvSpPr>
          <p:cNvPr id="38934" name="Line 22"/>
          <p:cNvSpPr>
            <a:spLocks noChangeShapeType="1"/>
          </p:cNvSpPr>
          <p:nvPr/>
        </p:nvSpPr>
        <p:spPr bwMode="auto">
          <a:xfrm flipV="1">
            <a:off x="2438400" y="2590800"/>
            <a:ext cx="0" cy="1447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35" name="Line 23"/>
          <p:cNvSpPr>
            <a:spLocks noChangeShapeType="1"/>
          </p:cNvSpPr>
          <p:nvPr/>
        </p:nvSpPr>
        <p:spPr bwMode="auto">
          <a:xfrm flipV="1">
            <a:off x="2714625" y="2743200"/>
            <a:ext cx="0" cy="1447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36" name="Line 24"/>
          <p:cNvSpPr>
            <a:spLocks noChangeShapeType="1"/>
          </p:cNvSpPr>
          <p:nvPr/>
        </p:nvSpPr>
        <p:spPr bwMode="auto">
          <a:xfrm flipV="1">
            <a:off x="5010150" y="1333500"/>
            <a:ext cx="0" cy="1447800"/>
          </a:xfrm>
          <a:prstGeom prst="line">
            <a:avLst/>
          </a:prstGeom>
          <a:noFill/>
          <a:ln w="28575">
            <a:solidFill>
              <a:schemeClr val="tx1"/>
            </a:solidFill>
            <a:round/>
            <a:headEnd/>
            <a:tailEnd/>
          </a:ln>
        </p:spPr>
        <p:txBody>
          <a:bodyPr/>
          <a:lstStyle/>
          <a:p>
            <a:endParaRPr lang="en-IN"/>
          </a:p>
        </p:txBody>
      </p:sp>
      <p:grpSp>
        <p:nvGrpSpPr>
          <p:cNvPr id="2" name="Group 25"/>
          <p:cNvGrpSpPr>
            <a:grpSpLocks/>
          </p:cNvGrpSpPr>
          <p:nvPr/>
        </p:nvGrpSpPr>
        <p:grpSpPr bwMode="auto">
          <a:xfrm>
            <a:off x="2438400" y="1143000"/>
            <a:ext cx="2571750" cy="1638300"/>
            <a:chOff x="576" y="720"/>
            <a:chExt cx="1620" cy="1032"/>
          </a:xfrm>
        </p:grpSpPr>
        <p:sp>
          <p:nvSpPr>
            <p:cNvPr id="38007" name="Line 26"/>
            <p:cNvSpPr>
              <a:spLocks noChangeShapeType="1"/>
            </p:cNvSpPr>
            <p:nvPr/>
          </p:nvSpPr>
          <p:spPr bwMode="auto">
            <a:xfrm flipV="1">
              <a:off x="756" y="840"/>
              <a:ext cx="1440" cy="912"/>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008" name="Line 27"/>
            <p:cNvSpPr>
              <a:spLocks noChangeShapeType="1"/>
            </p:cNvSpPr>
            <p:nvPr/>
          </p:nvSpPr>
          <p:spPr bwMode="auto">
            <a:xfrm flipV="1">
              <a:off x="576" y="720"/>
              <a:ext cx="1440" cy="912"/>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009" name="Line 28"/>
            <p:cNvSpPr>
              <a:spLocks noChangeShapeType="1"/>
            </p:cNvSpPr>
            <p:nvPr/>
          </p:nvSpPr>
          <p:spPr bwMode="auto">
            <a:xfrm>
              <a:off x="2004" y="732"/>
              <a:ext cx="192" cy="11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010" name="Line 29"/>
            <p:cNvSpPr>
              <a:spLocks noChangeShapeType="1"/>
            </p:cNvSpPr>
            <p:nvPr/>
          </p:nvSpPr>
          <p:spPr bwMode="auto">
            <a:xfrm>
              <a:off x="576" y="1632"/>
              <a:ext cx="192" cy="11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grpSp>
      <p:sp>
        <p:nvSpPr>
          <p:cNvPr id="38942" name="Line 30"/>
          <p:cNvSpPr>
            <a:spLocks noChangeShapeType="1"/>
          </p:cNvSpPr>
          <p:nvPr/>
        </p:nvSpPr>
        <p:spPr bwMode="auto">
          <a:xfrm>
            <a:off x="3057525" y="2181226"/>
            <a:ext cx="304800" cy="182563"/>
          </a:xfrm>
          <a:prstGeom prst="line">
            <a:avLst/>
          </a:prstGeom>
          <a:noFill/>
          <a:ln w="28575">
            <a:solidFill>
              <a:schemeClr val="tx1"/>
            </a:solidFill>
            <a:round/>
            <a:headEnd/>
            <a:tailEnd/>
          </a:ln>
        </p:spPr>
        <p:txBody>
          <a:bodyPr/>
          <a:lstStyle/>
          <a:p>
            <a:endParaRPr lang="en-IN"/>
          </a:p>
        </p:txBody>
      </p:sp>
      <p:sp>
        <p:nvSpPr>
          <p:cNvPr id="38943" name="Line 31"/>
          <p:cNvSpPr>
            <a:spLocks noChangeShapeType="1"/>
          </p:cNvSpPr>
          <p:nvPr/>
        </p:nvSpPr>
        <p:spPr bwMode="auto">
          <a:xfrm flipH="1">
            <a:off x="2743200" y="2362200"/>
            <a:ext cx="609600" cy="1828800"/>
          </a:xfrm>
          <a:prstGeom prst="line">
            <a:avLst/>
          </a:prstGeom>
          <a:noFill/>
          <a:ln w="28575">
            <a:solidFill>
              <a:schemeClr val="tx1"/>
            </a:solidFill>
            <a:round/>
            <a:headEnd/>
            <a:tailEnd/>
          </a:ln>
        </p:spPr>
        <p:txBody>
          <a:bodyPr/>
          <a:lstStyle/>
          <a:p>
            <a:endParaRPr lang="en-IN"/>
          </a:p>
        </p:txBody>
      </p:sp>
      <p:sp>
        <p:nvSpPr>
          <p:cNvPr id="38944" name="Line 32"/>
          <p:cNvSpPr>
            <a:spLocks noChangeShapeType="1"/>
          </p:cNvSpPr>
          <p:nvPr/>
        </p:nvSpPr>
        <p:spPr bwMode="auto">
          <a:xfrm flipH="1">
            <a:off x="2447925" y="2190750"/>
            <a:ext cx="609600" cy="1828800"/>
          </a:xfrm>
          <a:prstGeom prst="line">
            <a:avLst/>
          </a:prstGeom>
          <a:noFill/>
          <a:ln w="28575">
            <a:solidFill>
              <a:schemeClr val="tx1"/>
            </a:solidFill>
            <a:round/>
            <a:headEnd/>
            <a:tailEnd/>
          </a:ln>
        </p:spPr>
        <p:txBody>
          <a:bodyPr/>
          <a:lstStyle/>
          <a:p>
            <a:endParaRPr lang="en-IN"/>
          </a:p>
        </p:txBody>
      </p:sp>
      <p:sp>
        <p:nvSpPr>
          <p:cNvPr id="38945" name="Line 33"/>
          <p:cNvSpPr>
            <a:spLocks noChangeShapeType="1"/>
          </p:cNvSpPr>
          <p:nvPr/>
        </p:nvSpPr>
        <p:spPr bwMode="auto">
          <a:xfrm flipV="1">
            <a:off x="3505200" y="4762500"/>
            <a:ext cx="914400" cy="609600"/>
          </a:xfrm>
          <a:prstGeom prst="line">
            <a:avLst/>
          </a:prstGeom>
          <a:noFill/>
          <a:ln w="28575">
            <a:solidFill>
              <a:schemeClr val="tx1"/>
            </a:solidFill>
            <a:round/>
            <a:headEnd/>
            <a:tailEnd/>
          </a:ln>
        </p:spPr>
        <p:txBody>
          <a:bodyPr/>
          <a:lstStyle/>
          <a:p>
            <a:endParaRPr lang="en-IN"/>
          </a:p>
        </p:txBody>
      </p:sp>
      <p:sp>
        <p:nvSpPr>
          <p:cNvPr id="38946" name="Line 34"/>
          <p:cNvSpPr>
            <a:spLocks noChangeShapeType="1"/>
          </p:cNvSpPr>
          <p:nvPr/>
        </p:nvSpPr>
        <p:spPr bwMode="auto">
          <a:xfrm flipV="1">
            <a:off x="5495925" y="3565525"/>
            <a:ext cx="781050" cy="520700"/>
          </a:xfrm>
          <a:prstGeom prst="line">
            <a:avLst/>
          </a:prstGeom>
          <a:noFill/>
          <a:ln w="28575">
            <a:solidFill>
              <a:schemeClr val="tx1"/>
            </a:solidFill>
            <a:round/>
            <a:headEnd/>
            <a:tailEnd/>
          </a:ln>
        </p:spPr>
        <p:txBody>
          <a:bodyPr/>
          <a:lstStyle/>
          <a:p>
            <a:endParaRPr lang="en-IN"/>
          </a:p>
        </p:txBody>
      </p:sp>
      <p:sp>
        <p:nvSpPr>
          <p:cNvPr id="38947" name="Line 35"/>
          <p:cNvSpPr>
            <a:spLocks noChangeShapeType="1"/>
          </p:cNvSpPr>
          <p:nvPr/>
        </p:nvSpPr>
        <p:spPr bwMode="auto">
          <a:xfrm flipV="1">
            <a:off x="3495675" y="5105400"/>
            <a:ext cx="914400" cy="609600"/>
          </a:xfrm>
          <a:prstGeom prst="line">
            <a:avLst/>
          </a:prstGeom>
          <a:noFill/>
          <a:ln w="28575">
            <a:solidFill>
              <a:schemeClr val="tx1"/>
            </a:solidFill>
            <a:round/>
            <a:headEnd/>
            <a:tailEnd/>
          </a:ln>
        </p:spPr>
        <p:txBody>
          <a:bodyPr/>
          <a:lstStyle/>
          <a:p>
            <a:endParaRPr lang="en-IN"/>
          </a:p>
        </p:txBody>
      </p:sp>
      <p:sp>
        <p:nvSpPr>
          <p:cNvPr id="38948" name="Line 36"/>
          <p:cNvSpPr>
            <a:spLocks noChangeShapeType="1"/>
          </p:cNvSpPr>
          <p:nvPr/>
        </p:nvSpPr>
        <p:spPr bwMode="auto">
          <a:xfrm flipV="1">
            <a:off x="5486400" y="3908425"/>
            <a:ext cx="781050" cy="520700"/>
          </a:xfrm>
          <a:prstGeom prst="line">
            <a:avLst/>
          </a:prstGeom>
          <a:noFill/>
          <a:ln w="28575">
            <a:solidFill>
              <a:schemeClr val="tx1"/>
            </a:solidFill>
            <a:round/>
            <a:headEnd/>
            <a:tailEnd/>
          </a:ln>
        </p:spPr>
        <p:txBody>
          <a:bodyPr/>
          <a:lstStyle/>
          <a:p>
            <a:endParaRPr lang="en-IN"/>
          </a:p>
        </p:txBody>
      </p:sp>
      <p:sp>
        <p:nvSpPr>
          <p:cNvPr id="38949" name="Line 37"/>
          <p:cNvSpPr>
            <a:spLocks noChangeShapeType="1"/>
          </p:cNvSpPr>
          <p:nvPr/>
        </p:nvSpPr>
        <p:spPr bwMode="auto">
          <a:xfrm flipV="1">
            <a:off x="1981200" y="4038600"/>
            <a:ext cx="457200" cy="304800"/>
          </a:xfrm>
          <a:prstGeom prst="line">
            <a:avLst/>
          </a:prstGeom>
          <a:noFill/>
          <a:ln w="28575">
            <a:solidFill>
              <a:schemeClr val="tx1"/>
            </a:solidFill>
            <a:round/>
            <a:headEnd/>
            <a:tailEnd/>
          </a:ln>
        </p:spPr>
        <p:txBody>
          <a:bodyPr/>
          <a:lstStyle/>
          <a:p>
            <a:endParaRPr lang="en-IN"/>
          </a:p>
        </p:txBody>
      </p:sp>
      <p:sp>
        <p:nvSpPr>
          <p:cNvPr id="38950" name="Line 38"/>
          <p:cNvSpPr>
            <a:spLocks noChangeShapeType="1"/>
          </p:cNvSpPr>
          <p:nvPr/>
        </p:nvSpPr>
        <p:spPr bwMode="auto">
          <a:xfrm>
            <a:off x="5029200" y="2743200"/>
            <a:ext cx="1295400" cy="838200"/>
          </a:xfrm>
          <a:prstGeom prst="line">
            <a:avLst/>
          </a:prstGeom>
          <a:noFill/>
          <a:ln w="28575">
            <a:solidFill>
              <a:schemeClr val="tx1"/>
            </a:solidFill>
            <a:round/>
            <a:headEnd/>
            <a:tailEnd/>
          </a:ln>
        </p:spPr>
        <p:txBody>
          <a:bodyPr/>
          <a:lstStyle/>
          <a:p>
            <a:endParaRPr lang="en-IN"/>
          </a:p>
        </p:txBody>
      </p:sp>
      <p:sp>
        <p:nvSpPr>
          <p:cNvPr id="38951" name="Line 39"/>
          <p:cNvSpPr>
            <a:spLocks noChangeShapeType="1"/>
          </p:cNvSpPr>
          <p:nvPr/>
        </p:nvSpPr>
        <p:spPr bwMode="auto">
          <a:xfrm flipV="1">
            <a:off x="3352801" y="1323975"/>
            <a:ext cx="1666875" cy="1055688"/>
          </a:xfrm>
          <a:prstGeom prst="line">
            <a:avLst/>
          </a:prstGeom>
          <a:noFill/>
          <a:ln w="28575">
            <a:solidFill>
              <a:schemeClr val="tx1"/>
            </a:solidFill>
            <a:round/>
            <a:headEnd/>
            <a:tailEnd/>
          </a:ln>
        </p:spPr>
        <p:txBody>
          <a:bodyPr/>
          <a:lstStyle/>
          <a:p>
            <a:endParaRPr lang="en-IN"/>
          </a:p>
        </p:txBody>
      </p:sp>
      <p:sp>
        <p:nvSpPr>
          <p:cNvPr id="38952" name="Line 40"/>
          <p:cNvSpPr>
            <a:spLocks noChangeShapeType="1"/>
          </p:cNvSpPr>
          <p:nvPr/>
        </p:nvSpPr>
        <p:spPr bwMode="auto">
          <a:xfrm flipV="1">
            <a:off x="3057526" y="1143000"/>
            <a:ext cx="1666875" cy="1055688"/>
          </a:xfrm>
          <a:prstGeom prst="line">
            <a:avLst/>
          </a:prstGeom>
          <a:noFill/>
          <a:ln w="28575">
            <a:solidFill>
              <a:schemeClr val="tx1"/>
            </a:solidFill>
            <a:round/>
            <a:headEnd/>
            <a:tailEnd/>
          </a:ln>
        </p:spPr>
        <p:txBody>
          <a:bodyPr/>
          <a:lstStyle/>
          <a:p>
            <a:endParaRPr lang="en-IN"/>
          </a:p>
        </p:txBody>
      </p:sp>
      <p:sp>
        <p:nvSpPr>
          <p:cNvPr id="38953" name="Text Box 41"/>
          <p:cNvSpPr txBox="1">
            <a:spLocks noChangeArrowheads="1"/>
          </p:cNvSpPr>
          <p:nvPr/>
        </p:nvSpPr>
        <p:spPr bwMode="auto">
          <a:xfrm>
            <a:off x="3429001" y="56388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3" name="Group 42"/>
          <p:cNvGrpSpPr>
            <a:grpSpLocks/>
          </p:cNvGrpSpPr>
          <p:nvPr/>
        </p:nvGrpSpPr>
        <p:grpSpPr bwMode="auto">
          <a:xfrm>
            <a:off x="5638800" y="730250"/>
            <a:ext cx="4743450" cy="5595938"/>
            <a:chOff x="2740" y="336"/>
            <a:chExt cx="2988" cy="3525"/>
          </a:xfrm>
        </p:grpSpPr>
        <p:sp>
          <p:nvSpPr>
            <p:cNvPr id="37941" name="Line 43"/>
            <p:cNvSpPr>
              <a:spLocks noChangeShapeType="1"/>
            </p:cNvSpPr>
            <p:nvPr/>
          </p:nvSpPr>
          <p:spPr bwMode="auto">
            <a:xfrm>
              <a:off x="3360" y="1308"/>
              <a:ext cx="0" cy="254"/>
            </a:xfrm>
            <a:prstGeom prst="line">
              <a:avLst/>
            </a:prstGeom>
            <a:noFill/>
            <a:ln w="9525">
              <a:solidFill>
                <a:schemeClr val="tx1"/>
              </a:solidFill>
              <a:round/>
              <a:headEnd/>
              <a:tailEnd/>
            </a:ln>
          </p:spPr>
          <p:txBody>
            <a:bodyPr/>
            <a:lstStyle/>
            <a:p>
              <a:endParaRPr lang="en-IN"/>
            </a:p>
          </p:txBody>
        </p:sp>
        <p:sp>
          <p:nvSpPr>
            <p:cNvPr id="37942" name="Line 44"/>
            <p:cNvSpPr>
              <a:spLocks noChangeShapeType="1"/>
            </p:cNvSpPr>
            <p:nvPr/>
          </p:nvSpPr>
          <p:spPr bwMode="auto">
            <a:xfrm>
              <a:off x="3360" y="1308"/>
              <a:ext cx="2099" cy="0"/>
            </a:xfrm>
            <a:prstGeom prst="line">
              <a:avLst/>
            </a:prstGeom>
            <a:noFill/>
            <a:ln w="9525">
              <a:solidFill>
                <a:schemeClr val="tx1"/>
              </a:solidFill>
              <a:round/>
              <a:headEnd/>
              <a:tailEnd/>
            </a:ln>
          </p:spPr>
          <p:txBody>
            <a:bodyPr/>
            <a:lstStyle/>
            <a:p>
              <a:endParaRPr lang="en-IN"/>
            </a:p>
          </p:txBody>
        </p:sp>
        <p:sp>
          <p:nvSpPr>
            <p:cNvPr id="37943" name="Line 45"/>
            <p:cNvSpPr>
              <a:spLocks noChangeShapeType="1"/>
            </p:cNvSpPr>
            <p:nvPr/>
          </p:nvSpPr>
          <p:spPr bwMode="auto">
            <a:xfrm>
              <a:off x="5459" y="1308"/>
              <a:ext cx="0" cy="254"/>
            </a:xfrm>
            <a:prstGeom prst="line">
              <a:avLst/>
            </a:prstGeom>
            <a:noFill/>
            <a:ln w="9525">
              <a:solidFill>
                <a:schemeClr val="tx1"/>
              </a:solidFill>
              <a:round/>
              <a:headEnd/>
              <a:tailEnd/>
            </a:ln>
          </p:spPr>
          <p:txBody>
            <a:bodyPr/>
            <a:lstStyle/>
            <a:p>
              <a:endParaRPr lang="en-IN"/>
            </a:p>
          </p:txBody>
        </p:sp>
        <p:sp>
          <p:nvSpPr>
            <p:cNvPr id="37944" name="Line 46"/>
            <p:cNvSpPr>
              <a:spLocks noChangeShapeType="1"/>
            </p:cNvSpPr>
            <p:nvPr/>
          </p:nvSpPr>
          <p:spPr bwMode="auto">
            <a:xfrm flipH="1">
              <a:off x="3360" y="1562"/>
              <a:ext cx="2099" cy="0"/>
            </a:xfrm>
            <a:prstGeom prst="line">
              <a:avLst/>
            </a:prstGeom>
            <a:noFill/>
            <a:ln w="9525">
              <a:solidFill>
                <a:schemeClr val="tx1"/>
              </a:solidFill>
              <a:round/>
              <a:headEnd/>
              <a:tailEnd/>
            </a:ln>
          </p:spPr>
          <p:txBody>
            <a:bodyPr/>
            <a:lstStyle/>
            <a:p>
              <a:endParaRPr lang="en-IN"/>
            </a:p>
          </p:txBody>
        </p:sp>
        <p:sp>
          <p:nvSpPr>
            <p:cNvPr id="37945" name="Line 47"/>
            <p:cNvSpPr>
              <a:spLocks noChangeShapeType="1"/>
            </p:cNvSpPr>
            <p:nvPr/>
          </p:nvSpPr>
          <p:spPr bwMode="auto">
            <a:xfrm flipV="1">
              <a:off x="3678" y="672"/>
              <a:ext cx="509" cy="636"/>
            </a:xfrm>
            <a:prstGeom prst="line">
              <a:avLst/>
            </a:prstGeom>
            <a:noFill/>
            <a:ln w="9525">
              <a:solidFill>
                <a:schemeClr val="tx1"/>
              </a:solidFill>
              <a:round/>
              <a:headEnd/>
              <a:tailEnd/>
            </a:ln>
          </p:spPr>
          <p:txBody>
            <a:bodyPr/>
            <a:lstStyle/>
            <a:p>
              <a:endParaRPr lang="en-IN"/>
            </a:p>
          </p:txBody>
        </p:sp>
        <p:sp>
          <p:nvSpPr>
            <p:cNvPr id="37946" name="Line 48"/>
            <p:cNvSpPr>
              <a:spLocks noChangeShapeType="1"/>
            </p:cNvSpPr>
            <p:nvPr/>
          </p:nvSpPr>
          <p:spPr bwMode="auto">
            <a:xfrm>
              <a:off x="4187" y="672"/>
              <a:ext cx="1272" cy="0"/>
            </a:xfrm>
            <a:prstGeom prst="line">
              <a:avLst/>
            </a:prstGeom>
            <a:noFill/>
            <a:ln w="9525">
              <a:solidFill>
                <a:schemeClr val="tx1"/>
              </a:solidFill>
              <a:round/>
              <a:headEnd/>
              <a:tailEnd/>
            </a:ln>
          </p:spPr>
          <p:txBody>
            <a:bodyPr/>
            <a:lstStyle/>
            <a:p>
              <a:endParaRPr lang="en-IN"/>
            </a:p>
          </p:txBody>
        </p:sp>
        <p:sp>
          <p:nvSpPr>
            <p:cNvPr id="37947" name="Line 49"/>
            <p:cNvSpPr>
              <a:spLocks noChangeShapeType="1"/>
            </p:cNvSpPr>
            <p:nvPr/>
          </p:nvSpPr>
          <p:spPr bwMode="auto">
            <a:xfrm>
              <a:off x="5459" y="672"/>
              <a:ext cx="0" cy="636"/>
            </a:xfrm>
            <a:prstGeom prst="line">
              <a:avLst/>
            </a:prstGeom>
            <a:noFill/>
            <a:ln w="9525">
              <a:solidFill>
                <a:schemeClr val="tx1"/>
              </a:solidFill>
              <a:round/>
              <a:headEnd/>
              <a:tailEnd/>
            </a:ln>
          </p:spPr>
          <p:txBody>
            <a:bodyPr/>
            <a:lstStyle/>
            <a:p>
              <a:endParaRPr lang="en-IN"/>
            </a:p>
          </p:txBody>
        </p:sp>
        <p:sp>
          <p:nvSpPr>
            <p:cNvPr id="37948" name="Line 50"/>
            <p:cNvSpPr>
              <a:spLocks noChangeShapeType="1"/>
            </p:cNvSpPr>
            <p:nvPr/>
          </p:nvSpPr>
          <p:spPr bwMode="auto">
            <a:xfrm>
              <a:off x="4187" y="2008"/>
              <a:ext cx="0" cy="318"/>
            </a:xfrm>
            <a:prstGeom prst="line">
              <a:avLst/>
            </a:prstGeom>
            <a:noFill/>
            <a:ln w="9525">
              <a:solidFill>
                <a:schemeClr val="tx1"/>
              </a:solidFill>
              <a:round/>
              <a:headEnd/>
              <a:tailEnd/>
            </a:ln>
          </p:spPr>
          <p:txBody>
            <a:bodyPr/>
            <a:lstStyle/>
            <a:p>
              <a:endParaRPr lang="en-IN"/>
            </a:p>
          </p:txBody>
        </p:sp>
        <p:sp>
          <p:nvSpPr>
            <p:cNvPr id="37949" name="Line 51"/>
            <p:cNvSpPr>
              <a:spLocks noChangeShapeType="1"/>
            </p:cNvSpPr>
            <p:nvPr/>
          </p:nvSpPr>
          <p:spPr bwMode="auto">
            <a:xfrm>
              <a:off x="3996" y="1308"/>
              <a:ext cx="0" cy="254"/>
            </a:xfrm>
            <a:prstGeom prst="line">
              <a:avLst/>
            </a:prstGeom>
            <a:noFill/>
            <a:ln w="9525">
              <a:solidFill>
                <a:schemeClr val="tx1"/>
              </a:solidFill>
              <a:round/>
              <a:headEnd/>
              <a:tailEnd/>
            </a:ln>
          </p:spPr>
          <p:txBody>
            <a:bodyPr/>
            <a:lstStyle/>
            <a:p>
              <a:endParaRPr lang="en-IN"/>
            </a:p>
          </p:txBody>
        </p:sp>
        <p:sp>
          <p:nvSpPr>
            <p:cNvPr id="37950" name="Line 52"/>
            <p:cNvSpPr>
              <a:spLocks noChangeShapeType="1"/>
            </p:cNvSpPr>
            <p:nvPr/>
          </p:nvSpPr>
          <p:spPr bwMode="auto">
            <a:xfrm>
              <a:off x="4887" y="1308"/>
              <a:ext cx="0" cy="254"/>
            </a:xfrm>
            <a:prstGeom prst="line">
              <a:avLst/>
            </a:prstGeom>
            <a:noFill/>
            <a:ln w="9525">
              <a:solidFill>
                <a:schemeClr val="tx1"/>
              </a:solidFill>
              <a:round/>
              <a:headEnd/>
              <a:tailEnd/>
            </a:ln>
          </p:spPr>
          <p:txBody>
            <a:bodyPr/>
            <a:lstStyle/>
            <a:p>
              <a:endParaRPr lang="en-IN"/>
            </a:p>
          </p:txBody>
        </p:sp>
        <p:sp>
          <p:nvSpPr>
            <p:cNvPr id="37951" name="Line 53"/>
            <p:cNvSpPr>
              <a:spLocks noChangeShapeType="1"/>
            </p:cNvSpPr>
            <p:nvPr/>
          </p:nvSpPr>
          <p:spPr bwMode="auto">
            <a:xfrm>
              <a:off x="3360" y="2008"/>
              <a:ext cx="2099" cy="0"/>
            </a:xfrm>
            <a:prstGeom prst="line">
              <a:avLst/>
            </a:prstGeom>
            <a:noFill/>
            <a:ln w="9525">
              <a:solidFill>
                <a:schemeClr val="tx1"/>
              </a:solidFill>
              <a:round/>
              <a:headEnd/>
              <a:tailEnd/>
            </a:ln>
          </p:spPr>
          <p:txBody>
            <a:bodyPr/>
            <a:lstStyle/>
            <a:p>
              <a:endParaRPr lang="en-IN"/>
            </a:p>
          </p:txBody>
        </p:sp>
        <p:sp>
          <p:nvSpPr>
            <p:cNvPr id="37952" name="Line 54"/>
            <p:cNvSpPr>
              <a:spLocks noChangeShapeType="1"/>
            </p:cNvSpPr>
            <p:nvPr/>
          </p:nvSpPr>
          <p:spPr bwMode="auto">
            <a:xfrm>
              <a:off x="3360" y="3216"/>
              <a:ext cx="636" cy="0"/>
            </a:xfrm>
            <a:prstGeom prst="line">
              <a:avLst/>
            </a:prstGeom>
            <a:noFill/>
            <a:ln w="9525">
              <a:solidFill>
                <a:schemeClr val="tx1"/>
              </a:solidFill>
              <a:round/>
              <a:headEnd/>
              <a:tailEnd/>
            </a:ln>
          </p:spPr>
          <p:txBody>
            <a:bodyPr/>
            <a:lstStyle/>
            <a:p>
              <a:endParaRPr lang="en-IN"/>
            </a:p>
          </p:txBody>
        </p:sp>
        <p:sp>
          <p:nvSpPr>
            <p:cNvPr id="37953" name="Line 55"/>
            <p:cNvSpPr>
              <a:spLocks noChangeShapeType="1"/>
            </p:cNvSpPr>
            <p:nvPr/>
          </p:nvSpPr>
          <p:spPr bwMode="auto">
            <a:xfrm>
              <a:off x="3360" y="2008"/>
              <a:ext cx="0" cy="1208"/>
            </a:xfrm>
            <a:prstGeom prst="line">
              <a:avLst/>
            </a:prstGeom>
            <a:noFill/>
            <a:ln w="9525">
              <a:solidFill>
                <a:schemeClr val="tx1"/>
              </a:solidFill>
              <a:round/>
              <a:headEnd/>
              <a:tailEnd/>
            </a:ln>
          </p:spPr>
          <p:txBody>
            <a:bodyPr/>
            <a:lstStyle/>
            <a:p>
              <a:endParaRPr lang="en-IN"/>
            </a:p>
          </p:txBody>
        </p:sp>
        <p:sp>
          <p:nvSpPr>
            <p:cNvPr id="37954" name="Line 56"/>
            <p:cNvSpPr>
              <a:spLocks noChangeShapeType="1"/>
            </p:cNvSpPr>
            <p:nvPr/>
          </p:nvSpPr>
          <p:spPr bwMode="auto">
            <a:xfrm>
              <a:off x="5459" y="2008"/>
              <a:ext cx="0" cy="1208"/>
            </a:xfrm>
            <a:prstGeom prst="line">
              <a:avLst/>
            </a:prstGeom>
            <a:noFill/>
            <a:ln w="9525">
              <a:solidFill>
                <a:schemeClr val="tx1"/>
              </a:solidFill>
              <a:round/>
              <a:headEnd/>
              <a:tailEnd/>
            </a:ln>
          </p:spPr>
          <p:txBody>
            <a:bodyPr/>
            <a:lstStyle/>
            <a:p>
              <a:endParaRPr lang="en-IN"/>
            </a:p>
          </p:txBody>
        </p:sp>
        <p:sp>
          <p:nvSpPr>
            <p:cNvPr id="37955" name="Line 57"/>
            <p:cNvSpPr>
              <a:spLocks noChangeShapeType="1"/>
            </p:cNvSpPr>
            <p:nvPr/>
          </p:nvSpPr>
          <p:spPr bwMode="auto">
            <a:xfrm>
              <a:off x="3678" y="2008"/>
              <a:ext cx="0" cy="318"/>
            </a:xfrm>
            <a:prstGeom prst="line">
              <a:avLst/>
            </a:prstGeom>
            <a:noFill/>
            <a:ln w="9525">
              <a:solidFill>
                <a:schemeClr val="tx1"/>
              </a:solidFill>
              <a:round/>
              <a:headEnd/>
              <a:tailEnd/>
            </a:ln>
          </p:spPr>
          <p:txBody>
            <a:bodyPr/>
            <a:lstStyle/>
            <a:p>
              <a:endParaRPr lang="en-IN"/>
            </a:p>
          </p:txBody>
        </p:sp>
        <p:sp>
          <p:nvSpPr>
            <p:cNvPr id="37956" name="Line 58"/>
            <p:cNvSpPr>
              <a:spLocks noChangeShapeType="1"/>
            </p:cNvSpPr>
            <p:nvPr/>
          </p:nvSpPr>
          <p:spPr bwMode="auto">
            <a:xfrm>
              <a:off x="3696" y="2326"/>
              <a:ext cx="1752" cy="0"/>
            </a:xfrm>
            <a:prstGeom prst="line">
              <a:avLst/>
            </a:prstGeom>
            <a:noFill/>
            <a:ln w="9525">
              <a:solidFill>
                <a:schemeClr val="tx1"/>
              </a:solidFill>
              <a:round/>
              <a:headEnd/>
              <a:tailEnd/>
            </a:ln>
          </p:spPr>
          <p:txBody>
            <a:bodyPr/>
            <a:lstStyle/>
            <a:p>
              <a:endParaRPr lang="en-IN"/>
            </a:p>
          </p:txBody>
        </p:sp>
        <p:sp>
          <p:nvSpPr>
            <p:cNvPr id="37957" name="Line 59"/>
            <p:cNvSpPr>
              <a:spLocks noChangeShapeType="1"/>
            </p:cNvSpPr>
            <p:nvPr/>
          </p:nvSpPr>
          <p:spPr bwMode="auto">
            <a:xfrm>
              <a:off x="3996" y="2962"/>
              <a:ext cx="0" cy="254"/>
            </a:xfrm>
            <a:prstGeom prst="line">
              <a:avLst/>
            </a:prstGeom>
            <a:noFill/>
            <a:ln w="9525">
              <a:solidFill>
                <a:schemeClr val="tx1"/>
              </a:solidFill>
              <a:round/>
              <a:headEnd/>
              <a:tailEnd/>
            </a:ln>
          </p:spPr>
          <p:txBody>
            <a:bodyPr/>
            <a:lstStyle/>
            <a:p>
              <a:endParaRPr lang="en-IN"/>
            </a:p>
          </p:txBody>
        </p:sp>
        <p:sp>
          <p:nvSpPr>
            <p:cNvPr id="37958" name="Line 60"/>
            <p:cNvSpPr>
              <a:spLocks noChangeShapeType="1"/>
            </p:cNvSpPr>
            <p:nvPr/>
          </p:nvSpPr>
          <p:spPr bwMode="auto">
            <a:xfrm>
              <a:off x="4865" y="2962"/>
              <a:ext cx="0" cy="254"/>
            </a:xfrm>
            <a:prstGeom prst="line">
              <a:avLst/>
            </a:prstGeom>
            <a:noFill/>
            <a:ln w="9525">
              <a:solidFill>
                <a:schemeClr val="tx1"/>
              </a:solidFill>
              <a:round/>
              <a:headEnd/>
              <a:tailEnd/>
            </a:ln>
          </p:spPr>
          <p:txBody>
            <a:bodyPr/>
            <a:lstStyle/>
            <a:p>
              <a:endParaRPr lang="en-IN"/>
            </a:p>
          </p:txBody>
        </p:sp>
        <p:sp>
          <p:nvSpPr>
            <p:cNvPr id="37959" name="Line 61"/>
            <p:cNvSpPr>
              <a:spLocks noChangeShapeType="1"/>
            </p:cNvSpPr>
            <p:nvPr/>
          </p:nvSpPr>
          <p:spPr bwMode="auto">
            <a:xfrm>
              <a:off x="3985" y="2972"/>
              <a:ext cx="902" cy="0"/>
            </a:xfrm>
            <a:prstGeom prst="line">
              <a:avLst/>
            </a:prstGeom>
            <a:noFill/>
            <a:ln w="9525">
              <a:solidFill>
                <a:schemeClr val="tx1"/>
              </a:solidFill>
              <a:round/>
              <a:headEnd/>
              <a:tailEnd/>
            </a:ln>
          </p:spPr>
          <p:txBody>
            <a:bodyPr/>
            <a:lstStyle/>
            <a:p>
              <a:endParaRPr lang="en-IN"/>
            </a:p>
          </p:txBody>
        </p:sp>
        <p:sp>
          <p:nvSpPr>
            <p:cNvPr id="37960" name="Line 62"/>
            <p:cNvSpPr>
              <a:spLocks noChangeShapeType="1"/>
            </p:cNvSpPr>
            <p:nvPr/>
          </p:nvSpPr>
          <p:spPr bwMode="auto">
            <a:xfrm>
              <a:off x="4896" y="3216"/>
              <a:ext cx="563" cy="0"/>
            </a:xfrm>
            <a:prstGeom prst="line">
              <a:avLst/>
            </a:prstGeom>
            <a:noFill/>
            <a:ln w="9525">
              <a:solidFill>
                <a:schemeClr val="tx1"/>
              </a:solidFill>
              <a:round/>
              <a:headEnd/>
              <a:tailEnd/>
            </a:ln>
          </p:spPr>
          <p:txBody>
            <a:bodyPr/>
            <a:lstStyle/>
            <a:p>
              <a:endParaRPr lang="en-IN"/>
            </a:p>
          </p:txBody>
        </p:sp>
        <p:sp>
          <p:nvSpPr>
            <p:cNvPr id="37961" name="Text Box 63"/>
            <p:cNvSpPr txBox="1">
              <a:spLocks noChangeArrowheads="1"/>
            </p:cNvSpPr>
            <p:nvPr/>
          </p:nvSpPr>
          <p:spPr bwMode="auto">
            <a:xfrm>
              <a:off x="3216" y="1536"/>
              <a:ext cx="223" cy="212"/>
            </a:xfrm>
            <a:prstGeom prst="rect">
              <a:avLst/>
            </a:prstGeom>
            <a:noFill/>
            <a:ln w="9525">
              <a:noFill/>
              <a:miter lim="800000"/>
              <a:headEnd/>
              <a:tailEnd/>
            </a:ln>
          </p:spPr>
          <p:txBody>
            <a:bodyPr>
              <a:spAutoFit/>
            </a:bodyPr>
            <a:lstStyle/>
            <a:p>
              <a:pPr algn="ctr"/>
              <a:r>
                <a:rPr lang="en-US" sz="1600">
                  <a:latin typeface="Arial Black" pitchFamily="34" charset="0"/>
                </a:rPr>
                <a:t>O</a:t>
              </a:r>
            </a:p>
          </p:txBody>
        </p:sp>
        <p:sp>
          <p:nvSpPr>
            <p:cNvPr id="37962" name="Line 64"/>
            <p:cNvSpPr>
              <a:spLocks noChangeShapeType="1"/>
            </p:cNvSpPr>
            <p:nvPr/>
          </p:nvSpPr>
          <p:spPr bwMode="auto">
            <a:xfrm>
              <a:off x="3360" y="3360"/>
              <a:ext cx="0" cy="240"/>
            </a:xfrm>
            <a:prstGeom prst="line">
              <a:avLst/>
            </a:prstGeom>
            <a:noFill/>
            <a:ln w="9525">
              <a:solidFill>
                <a:schemeClr val="tx1"/>
              </a:solidFill>
              <a:round/>
              <a:headEnd/>
              <a:tailEnd/>
            </a:ln>
          </p:spPr>
          <p:txBody>
            <a:bodyPr/>
            <a:lstStyle/>
            <a:p>
              <a:endParaRPr lang="en-IN"/>
            </a:p>
          </p:txBody>
        </p:sp>
        <p:sp>
          <p:nvSpPr>
            <p:cNvPr id="37963" name="Line 65"/>
            <p:cNvSpPr>
              <a:spLocks noChangeShapeType="1"/>
            </p:cNvSpPr>
            <p:nvPr/>
          </p:nvSpPr>
          <p:spPr bwMode="auto">
            <a:xfrm>
              <a:off x="5472" y="3360"/>
              <a:ext cx="0" cy="240"/>
            </a:xfrm>
            <a:prstGeom prst="line">
              <a:avLst/>
            </a:prstGeom>
            <a:noFill/>
            <a:ln w="9525">
              <a:solidFill>
                <a:schemeClr val="tx1"/>
              </a:solidFill>
              <a:round/>
              <a:headEnd/>
              <a:tailEnd/>
            </a:ln>
          </p:spPr>
          <p:txBody>
            <a:bodyPr/>
            <a:lstStyle/>
            <a:p>
              <a:endParaRPr lang="en-IN"/>
            </a:p>
          </p:txBody>
        </p:sp>
        <p:sp>
          <p:nvSpPr>
            <p:cNvPr id="37964" name="Line 66"/>
            <p:cNvSpPr>
              <a:spLocks noChangeShapeType="1"/>
            </p:cNvSpPr>
            <p:nvPr/>
          </p:nvSpPr>
          <p:spPr bwMode="auto">
            <a:xfrm>
              <a:off x="4000" y="3296"/>
              <a:ext cx="0" cy="144"/>
            </a:xfrm>
            <a:prstGeom prst="line">
              <a:avLst/>
            </a:prstGeom>
            <a:noFill/>
            <a:ln w="9525">
              <a:solidFill>
                <a:schemeClr val="tx1"/>
              </a:solidFill>
              <a:round/>
              <a:headEnd/>
              <a:tailEnd/>
            </a:ln>
          </p:spPr>
          <p:txBody>
            <a:bodyPr/>
            <a:lstStyle/>
            <a:p>
              <a:endParaRPr lang="en-IN"/>
            </a:p>
          </p:txBody>
        </p:sp>
        <p:sp>
          <p:nvSpPr>
            <p:cNvPr id="37965" name="Line 67"/>
            <p:cNvSpPr>
              <a:spLocks noChangeShapeType="1"/>
            </p:cNvSpPr>
            <p:nvPr/>
          </p:nvSpPr>
          <p:spPr bwMode="auto">
            <a:xfrm>
              <a:off x="4864" y="3304"/>
              <a:ext cx="0" cy="144"/>
            </a:xfrm>
            <a:prstGeom prst="line">
              <a:avLst/>
            </a:prstGeom>
            <a:noFill/>
            <a:ln w="9525">
              <a:solidFill>
                <a:schemeClr val="tx1"/>
              </a:solidFill>
              <a:round/>
              <a:headEnd/>
              <a:tailEnd/>
            </a:ln>
          </p:spPr>
          <p:txBody>
            <a:bodyPr/>
            <a:lstStyle/>
            <a:p>
              <a:endParaRPr lang="en-IN"/>
            </a:p>
          </p:txBody>
        </p:sp>
        <p:sp>
          <p:nvSpPr>
            <p:cNvPr id="37966" name="Line 68"/>
            <p:cNvSpPr>
              <a:spLocks noChangeShapeType="1"/>
            </p:cNvSpPr>
            <p:nvPr/>
          </p:nvSpPr>
          <p:spPr bwMode="auto">
            <a:xfrm>
              <a:off x="4928" y="2976"/>
              <a:ext cx="192" cy="0"/>
            </a:xfrm>
            <a:prstGeom prst="line">
              <a:avLst/>
            </a:prstGeom>
            <a:noFill/>
            <a:ln w="9525">
              <a:solidFill>
                <a:schemeClr val="tx1"/>
              </a:solidFill>
              <a:round/>
              <a:headEnd/>
              <a:tailEnd/>
            </a:ln>
          </p:spPr>
          <p:txBody>
            <a:bodyPr/>
            <a:lstStyle/>
            <a:p>
              <a:endParaRPr lang="en-IN"/>
            </a:p>
          </p:txBody>
        </p:sp>
        <p:sp>
          <p:nvSpPr>
            <p:cNvPr id="37967" name="Line 69"/>
            <p:cNvSpPr>
              <a:spLocks noChangeShapeType="1"/>
            </p:cNvSpPr>
            <p:nvPr/>
          </p:nvSpPr>
          <p:spPr bwMode="auto">
            <a:xfrm>
              <a:off x="5504" y="2352"/>
              <a:ext cx="192" cy="0"/>
            </a:xfrm>
            <a:prstGeom prst="line">
              <a:avLst/>
            </a:prstGeom>
            <a:noFill/>
            <a:ln w="9525">
              <a:solidFill>
                <a:schemeClr val="tx1"/>
              </a:solidFill>
              <a:round/>
              <a:headEnd/>
              <a:tailEnd/>
            </a:ln>
          </p:spPr>
          <p:txBody>
            <a:bodyPr/>
            <a:lstStyle/>
            <a:p>
              <a:endParaRPr lang="en-IN"/>
            </a:p>
          </p:txBody>
        </p:sp>
        <p:sp>
          <p:nvSpPr>
            <p:cNvPr id="37968" name="Line 70"/>
            <p:cNvSpPr>
              <a:spLocks noChangeShapeType="1"/>
            </p:cNvSpPr>
            <p:nvPr/>
          </p:nvSpPr>
          <p:spPr bwMode="auto">
            <a:xfrm>
              <a:off x="5504" y="2016"/>
              <a:ext cx="192" cy="0"/>
            </a:xfrm>
            <a:prstGeom prst="line">
              <a:avLst/>
            </a:prstGeom>
            <a:noFill/>
            <a:ln w="9525">
              <a:solidFill>
                <a:schemeClr val="tx1"/>
              </a:solidFill>
              <a:round/>
              <a:headEnd/>
              <a:tailEnd/>
            </a:ln>
          </p:spPr>
          <p:txBody>
            <a:bodyPr/>
            <a:lstStyle/>
            <a:p>
              <a:endParaRPr lang="en-IN"/>
            </a:p>
          </p:txBody>
        </p:sp>
        <p:sp>
          <p:nvSpPr>
            <p:cNvPr id="37969" name="Line 71"/>
            <p:cNvSpPr>
              <a:spLocks noChangeShapeType="1"/>
            </p:cNvSpPr>
            <p:nvPr/>
          </p:nvSpPr>
          <p:spPr bwMode="auto">
            <a:xfrm>
              <a:off x="5488" y="3216"/>
              <a:ext cx="192" cy="0"/>
            </a:xfrm>
            <a:prstGeom prst="line">
              <a:avLst/>
            </a:prstGeom>
            <a:noFill/>
            <a:ln w="9525">
              <a:solidFill>
                <a:schemeClr val="tx1"/>
              </a:solidFill>
              <a:round/>
              <a:headEnd/>
              <a:tailEnd/>
            </a:ln>
          </p:spPr>
          <p:txBody>
            <a:bodyPr/>
            <a:lstStyle/>
            <a:p>
              <a:endParaRPr lang="en-IN"/>
            </a:p>
          </p:txBody>
        </p:sp>
        <p:sp>
          <p:nvSpPr>
            <p:cNvPr id="37970" name="Line 72"/>
            <p:cNvSpPr>
              <a:spLocks noChangeShapeType="1"/>
            </p:cNvSpPr>
            <p:nvPr/>
          </p:nvSpPr>
          <p:spPr bwMode="auto">
            <a:xfrm>
              <a:off x="5536" y="680"/>
              <a:ext cx="192" cy="0"/>
            </a:xfrm>
            <a:prstGeom prst="line">
              <a:avLst/>
            </a:prstGeom>
            <a:noFill/>
            <a:ln w="9525">
              <a:solidFill>
                <a:schemeClr val="tx1"/>
              </a:solidFill>
              <a:round/>
              <a:headEnd/>
              <a:tailEnd/>
            </a:ln>
          </p:spPr>
          <p:txBody>
            <a:bodyPr/>
            <a:lstStyle/>
            <a:p>
              <a:endParaRPr lang="en-IN"/>
            </a:p>
          </p:txBody>
        </p:sp>
        <p:sp>
          <p:nvSpPr>
            <p:cNvPr id="37971" name="Line 73"/>
            <p:cNvSpPr>
              <a:spLocks noChangeShapeType="1"/>
            </p:cNvSpPr>
            <p:nvPr/>
          </p:nvSpPr>
          <p:spPr bwMode="auto">
            <a:xfrm>
              <a:off x="5520" y="1312"/>
              <a:ext cx="192" cy="0"/>
            </a:xfrm>
            <a:prstGeom prst="line">
              <a:avLst/>
            </a:prstGeom>
            <a:noFill/>
            <a:ln w="9525">
              <a:solidFill>
                <a:schemeClr val="tx1"/>
              </a:solidFill>
              <a:round/>
              <a:headEnd/>
              <a:tailEnd/>
            </a:ln>
          </p:spPr>
          <p:txBody>
            <a:bodyPr/>
            <a:lstStyle/>
            <a:p>
              <a:endParaRPr lang="en-IN"/>
            </a:p>
          </p:txBody>
        </p:sp>
        <p:sp>
          <p:nvSpPr>
            <p:cNvPr id="37972" name="Line 74"/>
            <p:cNvSpPr>
              <a:spLocks noChangeShapeType="1"/>
            </p:cNvSpPr>
            <p:nvPr/>
          </p:nvSpPr>
          <p:spPr bwMode="auto">
            <a:xfrm>
              <a:off x="3008" y="1312"/>
              <a:ext cx="240" cy="0"/>
            </a:xfrm>
            <a:prstGeom prst="line">
              <a:avLst/>
            </a:prstGeom>
            <a:noFill/>
            <a:ln w="9525">
              <a:solidFill>
                <a:schemeClr val="tx1"/>
              </a:solidFill>
              <a:round/>
              <a:headEnd/>
              <a:tailEnd/>
            </a:ln>
          </p:spPr>
          <p:txBody>
            <a:bodyPr/>
            <a:lstStyle/>
            <a:p>
              <a:endParaRPr lang="en-IN"/>
            </a:p>
          </p:txBody>
        </p:sp>
        <p:sp>
          <p:nvSpPr>
            <p:cNvPr id="37973" name="Line 75"/>
            <p:cNvSpPr>
              <a:spLocks noChangeShapeType="1"/>
            </p:cNvSpPr>
            <p:nvPr/>
          </p:nvSpPr>
          <p:spPr bwMode="auto">
            <a:xfrm>
              <a:off x="4176" y="336"/>
              <a:ext cx="0" cy="240"/>
            </a:xfrm>
            <a:prstGeom prst="line">
              <a:avLst/>
            </a:prstGeom>
            <a:noFill/>
            <a:ln w="9525">
              <a:solidFill>
                <a:schemeClr val="tx1"/>
              </a:solidFill>
              <a:round/>
              <a:headEnd/>
              <a:tailEnd/>
            </a:ln>
          </p:spPr>
          <p:txBody>
            <a:bodyPr/>
            <a:lstStyle/>
            <a:p>
              <a:endParaRPr lang="en-IN"/>
            </a:p>
          </p:txBody>
        </p:sp>
        <p:sp>
          <p:nvSpPr>
            <p:cNvPr id="37974" name="Line 76"/>
            <p:cNvSpPr>
              <a:spLocks noChangeShapeType="1"/>
            </p:cNvSpPr>
            <p:nvPr/>
          </p:nvSpPr>
          <p:spPr bwMode="auto">
            <a:xfrm>
              <a:off x="5448" y="384"/>
              <a:ext cx="0" cy="192"/>
            </a:xfrm>
            <a:prstGeom prst="line">
              <a:avLst/>
            </a:prstGeom>
            <a:noFill/>
            <a:ln w="9525">
              <a:solidFill>
                <a:schemeClr val="tx1"/>
              </a:solidFill>
              <a:round/>
              <a:headEnd/>
              <a:tailEnd/>
            </a:ln>
          </p:spPr>
          <p:txBody>
            <a:bodyPr/>
            <a:lstStyle/>
            <a:p>
              <a:endParaRPr lang="en-IN"/>
            </a:p>
          </p:txBody>
        </p:sp>
        <p:sp>
          <p:nvSpPr>
            <p:cNvPr id="37975" name="Line 77"/>
            <p:cNvSpPr>
              <a:spLocks noChangeShapeType="1"/>
            </p:cNvSpPr>
            <p:nvPr/>
          </p:nvSpPr>
          <p:spPr bwMode="auto">
            <a:xfrm flipH="1">
              <a:off x="3984" y="3360"/>
              <a:ext cx="336" cy="0"/>
            </a:xfrm>
            <a:prstGeom prst="line">
              <a:avLst/>
            </a:prstGeom>
            <a:noFill/>
            <a:ln w="9525">
              <a:solidFill>
                <a:schemeClr val="tx1"/>
              </a:solidFill>
              <a:round/>
              <a:headEnd/>
              <a:tailEnd type="triangle" w="med" len="med"/>
            </a:ln>
          </p:spPr>
          <p:txBody>
            <a:bodyPr/>
            <a:lstStyle/>
            <a:p>
              <a:endParaRPr lang="en-IN"/>
            </a:p>
          </p:txBody>
        </p:sp>
        <p:sp>
          <p:nvSpPr>
            <p:cNvPr id="37976" name="Line 78"/>
            <p:cNvSpPr>
              <a:spLocks noChangeShapeType="1"/>
            </p:cNvSpPr>
            <p:nvPr/>
          </p:nvSpPr>
          <p:spPr bwMode="auto">
            <a:xfrm>
              <a:off x="4528" y="3368"/>
              <a:ext cx="336" cy="0"/>
            </a:xfrm>
            <a:prstGeom prst="line">
              <a:avLst/>
            </a:prstGeom>
            <a:noFill/>
            <a:ln w="9525">
              <a:solidFill>
                <a:schemeClr val="tx1"/>
              </a:solidFill>
              <a:round/>
              <a:headEnd/>
              <a:tailEnd type="triangle" w="med" len="med"/>
            </a:ln>
          </p:spPr>
          <p:txBody>
            <a:bodyPr/>
            <a:lstStyle/>
            <a:p>
              <a:endParaRPr lang="en-IN"/>
            </a:p>
          </p:txBody>
        </p:sp>
        <p:sp>
          <p:nvSpPr>
            <p:cNvPr id="37977" name="Line 79"/>
            <p:cNvSpPr>
              <a:spLocks noChangeShapeType="1"/>
            </p:cNvSpPr>
            <p:nvPr/>
          </p:nvSpPr>
          <p:spPr bwMode="auto">
            <a:xfrm>
              <a:off x="4608" y="3552"/>
              <a:ext cx="864" cy="0"/>
            </a:xfrm>
            <a:prstGeom prst="line">
              <a:avLst/>
            </a:prstGeom>
            <a:noFill/>
            <a:ln w="9525">
              <a:solidFill>
                <a:schemeClr val="tx1"/>
              </a:solidFill>
              <a:round/>
              <a:headEnd/>
              <a:tailEnd type="triangle" w="med" len="med"/>
            </a:ln>
          </p:spPr>
          <p:txBody>
            <a:bodyPr/>
            <a:lstStyle/>
            <a:p>
              <a:endParaRPr lang="en-IN"/>
            </a:p>
          </p:txBody>
        </p:sp>
        <p:sp>
          <p:nvSpPr>
            <p:cNvPr id="37978" name="Line 80"/>
            <p:cNvSpPr>
              <a:spLocks noChangeShapeType="1"/>
            </p:cNvSpPr>
            <p:nvPr/>
          </p:nvSpPr>
          <p:spPr bwMode="auto">
            <a:xfrm flipH="1">
              <a:off x="3360" y="3552"/>
              <a:ext cx="864" cy="0"/>
            </a:xfrm>
            <a:prstGeom prst="line">
              <a:avLst/>
            </a:prstGeom>
            <a:noFill/>
            <a:ln w="9525">
              <a:solidFill>
                <a:schemeClr val="tx1"/>
              </a:solidFill>
              <a:round/>
              <a:headEnd/>
              <a:tailEnd type="triangle" w="med" len="med"/>
            </a:ln>
          </p:spPr>
          <p:txBody>
            <a:bodyPr/>
            <a:lstStyle/>
            <a:p>
              <a:endParaRPr lang="en-IN"/>
            </a:p>
          </p:txBody>
        </p:sp>
        <p:sp>
          <p:nvSpPr>
            <p:cNvPr id="37979" name="Line 81"/>
            <p:cNvSpPr>
              <a:spLocks noChangeShapeType="1"/>
            </p:cNvSpPr>
            <p:nvPr/>
          </p:nvSpPr>
          <p:spPr bwMode="auto">
            <a:xfrm>
              <a:off x="5616" y="1776"/>
              <a:ext cx="0" cy="240"/>
            </a:xfrm>
            <a:prstGeom prst="line">
              <a:avLst/>
            </a:prstGeom>
            <a:noFill/>
            <a:ln w="9525">
              <a:solidFill>
                <a:schemeClr val="tx1"/>
              </a:solidFill>
              <a:round/>
              <a:headEnd/>
              <a:tailEnd type="triangle" w="med" len="med"/>
            </a:ln>
          </p:spPr>
          <p:txBody>
            <a:bodyPr/>
            <a:lstStyle/>
            <a:p>
              <a:endParaRPr lang="en-IN"/>
            </a:p>
          </p:txBody>
        </p:sp>
        <p:sp>
          <p:nvSpPr>
            <p:cNvPr id="37980" name="Line 82"/>
            <p:cNvSpPr>
              <a:spLocks noChangeShapeType="1"/>
            </p:cNvSpPr>
            <p:nvPr/>
          </p:nvSpPr>
          <p:spPr bwMode="auto">
            <a:xfrm flipV="1">
              <a:off x="5608" y="2344"/>
              <a:ext cx="0" cy="336"/>
            </a:xfrm>
            <a:prstGeom prst="line">
              <a:avLst/>
            </a:prstGeom>
            <a:noFill/>
            <a:ln w="9525">
              <a:solidFill>
                <a:schemeClr val="tx1"/>
              </a:solidFill>
              <a:round/>
              <a:headEnd/>
              <a:tailEnd type="triangle" w="med" len="med"/>
            </a:ln>
          </p:spPr>
          <p:txBody>
            <a:bodyPr/>
            <a:lstStyle/>
            <a:p>
              <a:endParaRPr lang="en-IN"/>
            </a:p>
          </p:txBody>
        </p:sp>
        <p:sp>
          <p:nvSpPr>
            <p:cNvPr id="37981" name="Line 83"/>
            <p:cNvSpPr>
              <a:spLocks noChangeShapeType="1"/>
            </p:cNvSpPr>
            <p:nvPr/>
          </p:nvSpPr>
          <p:spPr bwMode="auto">
            <a:xfrm>
              <a:off x="5608" y="2928"/>
              <a:ext cx="0" cy="288"/>
            </a:xfrm>
            <a:prstGeom prst="line">
              <a:avLst/>
            </a:prstGeom>
            <a:noFill/>
            <a:ln w="9525">
              <a:solidFill>
                <a:schemeClr val="tx1"/>
              </a:solidFill>
              <a:round/>
              <a:headEnd/>
              <a:tailEnd type="triangle" w="med" len="med"/>
            </a:ln>
          </p:spPr>
          <p:txBody>
            <a:bodyPr/>
            <a:lstStyle/>
            <a:p>
              <a:endParaRPr lang="en-IN"/>
            </a:p>
          </p:txBody>
        </p:sp>
        <p:sp>
          <p:nvSpPr>
            <p:cNvPr id="37982" name="Line 84"/>
            <p:cNvSpPr>
              <a:spLocks noChangeShapeType="1"/>
            </p:cNvSpPr>
            <p:nvPr/>
          </p:nvSpPr>
          <p:spPr bwMode="auto">
            <a:xfrm>
              <a:off x="5040" y="2736"/>
              <a:ext cx="0" cy="240"/>
            </a:xfrm>
            <a:prstGeom prst="line">
              <a:avLst/>
            </a:prstGeom>
            <a:noFill/>
            <a:ln w="9525">
              <a:solidFill>
                <a:schemeClr val="tx1"/>
              </a:solidFill>
              <a:round/>
              <a:headEnd/>
              <a:tailEnd type="triangle" w="med" len="med"/>
            </a:ln>
          </p:spPr>
          <p:txBody>
            <a:bodyPr/>
            <a:lstStyle/>
            <a:p>
              <a:endParaRPr lang="en-IN"/>
            </a:p>
          </p:txBody>
        </p:sp>
        <p:sp>
          <p:nvSpPr>
            <p:cNvPr id="37983" name="Line 85"/>
            <p:cNvSpPr>
              <a:spLocks noChangeShapeType="1"/>
            </p:cNvSpPr>
            <p:nvPr/>
          </p:nvSpPr>
          <p:spPr bwMode="auto">
            <a:xfrm flipV="1">
              <a:off x="5040" y="3216"/>
              <a:ext cx="0" cy="192"/>
            </a:xfrm>
            <a:prstGeom prst="line">
              <a:avLst/>
            </a:prstGeom>
            <a:noFill/>
            <a:ln w="9525">
              <a:solidFill>
                <a:schemeClr val="tx1"/>
              </a:solidFill>
              <a:round/>
              <a:headEnd/>
              <a:tailEnd type="triangle" w="med" len="med"/>
            </a:ln>
          </p:spPr>
          <p:txBody>
            <a:bodyPr/>
            <a:lstStyle/>
            <a:p>
              <a:endParaRPr lang="en-IN"/>
            </a:p>
          </p:txBody>
        </p:sp>
        <p:sp>
          <p:nvSpPr>
            <p:cNvPr id="37984" name="Line 86"/>
            <p:cNvSpPr>
              <a:spLocks noChangeShapeType="1"/>
            </p:cNvSpPr>
            <p:nvPr/>
          </p:nvSpPr>
          <p:spPr bwMode="auto">
            <a:xfrm flipV="1">
              <a:off x="3120" y="1536"/>
              <a:ext cx="0" cy="240"/>
            </a:xfrm>
            <a:prstGeom prst="line">
              <a:avLst/>
            </a:prstGeom>
            <a:noFill/>
            <a:ln w="9525">
              <a:solidFill>
                <a:schemeClr val="tx1"/>
              </a:solidFill>
              <a:round/>
              <a:headEnd/>
              <a:tailEnd type="triangle" w="med" len="med"/>
            </a:ln>
          </p:spPr>
          <p:txBody>
            <a:bodyPr/>
            <a:lstStyle/>
            <a:p>
              <a:endParaRPr lang="en-IN"/>
            </a:p>
          </p:txBody>
        </p:sp>
        <p:sp>
          <p:nvSpPr>
            <p:cNvPr id="37985" name="Line 87"/>
            <p:cNvSpPr>
              <a:spLocks noChangeShapeType="1"/>
            </p:cNvSpPr>
            <p:nvPr/>
          </p:nvSpPr>
          <p:spPr bwMode="auto">
            <a:xfrm>
              <a:off x="3120" y="1056"/>
              <a:ext cx="0" cy="240"/>
            </a:xfrm>
            <a:prstGeom prst="line">
              <a:avLst/>
            </a:prstGeom>
            <a:noFill/>
            <a:ln w="9525">
              <a:solidFill>
                <a:schemeClr val="tx1"/>
              </a:solidFill>
              <a:round/>
              <a:headEnd/>
              <a:tailEnd type="triangle" w="med" len="med"/>
            </a:ln>
          </p:spPr>
          <p:txBody>
            <a:bodyPr/>
            <a:lstStyle/>
            <a:p>
              <a:endParaRPr lang="en-IN"/>
            </a:p>
          </p:txBody>
        </p:sp>
        <p:sp>
          <p:nvSpPr>
            <p:cNvPr id="37986" name="Line 88"/>
            <p:cNvSpPr>
              <a:spLocks noChangeShapeType="1"/>
            </p:cNvSpPr>
            <p:nvPr/>
          </p:nvSpPr>
          <p:spPr bwMode="auto">
            <a:xfrm flipH="1">
              <a:off x="4176" y="480"/>
              <a:ext cx="432" cy="0"/>
            </a:xfrm>
            <a:prstGeom prst="line">
              <a:avLst/>
            </a:prstGeom>
            <a:noFill/>
            <a:ln w="9525">
              <a:solidFill>
                <a:schemeClr val="tx1"/>
              </a:solidFill>
              <a:round/>
              <a:headEnd/>
              <a:tailEnd type="triangle" w="med" len="med"/>
            </a:ln>
          </p:spPr>
          <p:txBody>
            <a:bodyPr/>
            <a:lstStyle/>
            <a:p>
              <a:endParaRPr lang="en-IN"/>
            </a:p>
          </p:txBody>
        </p:sp>
        <p:sp>
          <p:nvSpPr>
            <p:cNvPr id="37987" name="Line 89"/>
            <p:cNvSpPr>
              <a:spLocks noChangeShapeType="1"/>
            </p:cNvSpPr>
            <p:nvPr/>
          </p:nvSpPr>
          <p:spPr bwMode="auto">
            <a:xfrm>
              <a:off x="5008" y="480"/>
              <a:ext cx="432" cy="0"/>
            </a:xfrm>
            <a:prstGeom prst="line">
              <a:avLst/>
            </a:prstGeom>
            <a:noFill/>
            <a:ln w="9525">
              <a:solidFill>
                <a:schemeClr val="tx1"/>
              </a:solidFill>
              <a:round/>
              <a:headEnd/>
              <a:tailEnd type="triangle" w="med" len="med"/>
            </a:ln>
          </p:spPr>
          <p:txBody>
            <a:bodyPr/>
            <a:lstStyle/>
            <a:p>
              <a:endParaRPr lang="en-IN"/>
            </a:p>
          </p:txBody>
        </p:sp>
        <p:sp>
          <p:nvSpPr>
            <p:cNvPr id="37988" name="Line 90"/>
            <p:cNvSpPr>
              <a:spLocks noChangeShapeType="1"/>
            </p:cNvSpPr>
            <p:nvPr/>
          </p:nvSpPr>
          <p:spPr bwMode="auto">
            <a:xfrm flipV="1">
              <a:off x="5616" y="672"/>
              <a:ext cx="0" cy="192"/>
            </a:xfrm>
            <a:prstGeom prst="line">
              <a:avLst/>
            </a:prstGeom>
            <a:noFill/>
            <a:ln w="9525">
              <a:solidFill>
                <a:schemeClr val="tx1"/>
              </a:solidFill>
              <a:round/>
              <a:headEnd/>
              <a:tailEnd type="triangle" w="med" len="med"/>
            </a:ln>
          </p:spPr>
          <p:txBody>
            <a:bodyPr/>
            <a:lstStyle/>
            <a:p>
              <a:endParaRPr lang="en-IN"/>
            </a:p>
          </p:txBody>
        </p:sp>
        <p:sp>
          <p:nvSpPr>
            <p:cNvPr id="37989" name="Line 91"/>
            <p:cNvSpPr>
              <a:spLocks noChangeShapeType="1"/>
            </p:cNvSpPr>
            <p:nvPr/>
          </p:nvSpPr>
          <p:spPr bwMode="auto">
            <a:xfrm>
              <a:off x="5616" y="1072"/>
              <a:ext cx="0" cy="240"/>
            </a:xfrm>
            <a:prstGeom prst="line">
              <a:avLst/>
            </a:prstGeom>
            <a:noFill/>
            <a:ln w="9525">
              <a:solidFill>
                <a:schemeClr val="tx1"/>
              </a:solidFill>
              <a:round/>
              <a:headEnd/>
              <a:tailEnd type="triangle" w="med" len="med"/>
            </a:ln>
          </p:spPr>
          <p:txBody>
            <a:bodyPr/>
            <a:lstStyle/>
            <a:p>
              <a:endParaRPr lang="en-IN"/>
            </a:p>
          </p:txBody>
        </p:sp>
        <p:sp>
          <p:nvSpPr>
            <p:cNvPr id="37990" name="Line 92"/>
            <p:cNvSpPr>
              <a:spLocks noChangeShapeType="1"/>
            </p:cNvSpPr>
            <p:nvPr/>
          </p:nvSpPr>
          <p:spPr bwMode="auto">
            <a:xfrm flipV="1">
              <a:off x="3648" y="336"/>
              <a:ext cx="0" cy="240"/>
            </a:xfrm>
            <a:prstGeom prst="line">
              <a:avLst/>
            </a:prstGeom>
            <a:noFill/>
            <a:ln w="9525">
              <a:solidFill>
                <a:schemeClr val="tx1"/>
              </a:solidFill>
              <a:round/>
              <a:headEnd/>
              <a:tailEnd/>
            </a:ln>
          </p:spPr>
          <p:txBody>
            <a:bodyPr/>
            <a:lstStyle/>
            <a:p>
              <a:endParaRPr lang="en-IN"/>
            </a:p>
          </p:txBody>
        </p:sp>
        <p:sp>
          <p:nvSpPr>
            <p:cNvPr id="37991" name="Line 93"/>
            <p:cNvSpPr>
              <a:spLocks noChangeShapeType="1"/>
            </p:cNvSpPr>
            <p:nvPr/>
          </p:nvSpPr>
          <p:spPr bwMode="auto">
            <a:xfrm>
              <a:off x="4032" y="480"/>
              <a:ext cx="144" cy="0"/>
            </a:xfrm>
            <a:prstGeom prst="line">
              <a:avLst/>
            </a:prstGeom>
            <a:noFill/>
            <a:ln w="9525">
              <a:solidFill>
                <a:schemeClr val="tx1"/>
              </a:solidFill>
              <a:round/>
              <a:headEnd/>
              <a:tailEnd type="triangle" w="med" len="med"/>
            </a:ln>
          </p:spPr>
          <p:txBody>
            <a:bodyPr/>
            <a:lstStyle/>
            <a:p>
              <a:endParaRPr lang="en-IN"/>
            </a:p>
          </p:txBody>
        </p:sp>
        <p:sp>
          <p:nvSpPr>
            <p:cNvPr id="37992" name="Line 94"/>
            <p:cNvSpPr>
              <a:spLocks noChangeShapeType="1"/>
            </p:cNvSpPr>
            <p:nvPr/>
          </p:nvSpPr>
          <p:spPr bwMode="auto">
            <a:xfrm flipH="1">
              <a:off x="3648" y="480"/>
              <a:ext cx="144" cy="0"/>
            </a:xfrm>
            <a:prstGeom prst="line">
              <a:avLst/>
            </a:prstGeom>
            <a:noFill/>
            <a:ln w="9525">
              <a:solidFill>
                <a:schemeClr val="tx1"/>
              </a:solidFill>
              <a:round/>
              <a:headEnd/>
              <a:tailEnd type="triangle" w="med" len="med"/>
            </a:ln>
          </p:spPr>
          <p:txBody>
            <a:bodyPr/>
            <a:lstStyle/>
            <a:p>
              <a:endParaRPr lang="en-IN"/>
            </a:p>
          </p:txBody>
        </p:sp>
        <p:sp>
          <p:nvSpPr>
            <p:cNvPr id="37993" name="Text Box 95"/>
            <p:cNvSpPr txBox="1">
              <a:spLocks noChangeArrowheads="1"/>
            </p:cNvSpPr>
            <p:nvPr/>
          </p:nvSpPr>
          <p:spPr bwMode="auto">
            <a:xfrm>
              <a:off x="3008" y="1344"/>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7994" name="Text Box 96"/>
            <p:cNvSpPr txBox="1">
              <a:spLocks noChangeArrowheads="1"/>
            </p:cNvSpPr>
            <p:nvPr/>
          </p:nvSpPr>
          <p:spPr bwMode="auto">
            <a:xfrm>
              <a:off x="5516" y="2088"/>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7995" name="Text Box 97"/>
            <p:cNvSpPr txBox="1">
              <a:spLocks noChangeArrowheads="1"/>
            </p:cNvSpPr>
            <p:nvPr/>
          </p:nvSpPr>
          <p:spPr bwMode="auto">
            <a:xfrm>
              <a:off x="5494" y="2751"/>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7996" name="Text Box 98"/>
            <p:cNvSpPr txBox="1">
              <a:spLocks noChangeArrowheads="1"/>
            </p:cNvSpPr>
            <p:nvPr/>
          </p:nvSpPr>
          <p:spPr bwMode="auto">
            <a:xfrm>
              <a:off x="4934" y="3007"/>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7997" name="Text Box 99"/>
            <p:cNvSpPr txBox="1">
              <a:spLocks noChangeArrowheads="1"/>
            </p:cNvSpPr>
            <p:nvPr/>
          </p:nvSpPr>
          <p:spPr bwMode="auto">
            <a:xfrm>
              <a:off x="5508" y="920"/>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7998" name="Text Box 100"/>
            <p:cNvSpPr txBox="1">
              <a:spLocks noChangeArrowheads="1"/>
            </p:cNvSpPr>
            <p:nvPr/>
          </p:nvSpPr>
          <p:spPr bwMode="auto">
            <a:xfrm>
              <a:off x="4694" y="399"/>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7999" name="Text Box 101"/>
            <p:cNvSpPr txBox="1">
              <a:spLocks noChangeArrowheads="1"/>
            </p:cNvSpPr>
            <p:nvPr/>
          </p:nvSpPr>
          <p:spPr bwMode="auto">
            <a:xfrm>
              <a:off x="3824" y="408"/>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8000" name="Text Box 102"/>
            <p:cNvSpPr txBox="1">
              <a:spLocks noChangeArrowheads="1"/>
            </p:cNvSpPr>
            <p:nvPr/>
          </p:nvSpPr>
          <p:spPr bwMode="auto">
            <a:xfrm>
              <a:off x="4310" y="3479"/>
              <a:ext cx="212" cy="173"/>
            </a:xfrm>
            <a:prstGeom prst="rect">
              <a:avLst/>
            </a:prstGeom>
            <a:noFill/>
            <a:ln w="9525">
              <a:noFill/>
              <a:miter lim="800000"/>
              <a:headEnd/>
              <a:tailEnd/>
            </a:ln>
          </p:spPr>
          <p:txBody>
            <a:bodyPr wrap="none">
              <a:spAutoFit/>
            </a:bodyPr>
            <a:lstStyle/>
            <a:p>
              <a:pPr algn="ctr"/>
              <a:r>
                <a:rPr lang="en-US" sz="1200">
                  <a:latin typeface="Times New Roman" charset="0"/>
                </a:rPr>
                <a:t>80</a:t>
              </a:r>
            </a:p>
          </p:txBody>
        </p:sp>
        <p:sp>
          <p:nvSpPr>
            <p:cNvPr id="38001" name="Text Box 103"/>
            <p:cNvSpPr txBox="1">
              <a:spLocks noChangeArrowheads="1"/>
            </p:cNvSpPr>
            <p:nvPr/>
          </p:nvSpPr>
          <p:spPr bwMode="auto">
            <a:xfrm>
              <a:off x="4310" y="3287"/>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8002" name="Text Box 104"/>
            <p:cNvSpPr txBox="1">
              <a:spLocks noChangeArrowheads="1"/>
            </p:cNvSpPr>
            <p:nvPr/>
          </p:nvSpPr>
          <p:spPr bwMode="auto">
            <a:xfrm>
              <a:off x="3373" y="768"/>
              <a:ext cx="324" cy="213"/>
            </a:xfrm>
            <a:prstGeom prst="rect">
              <a:avLst/>
            </a:prstGeom>
            <a:noFill/>
            <a:ln w="9525">
              <a:noFill/>
              <a:miter lim="800000"/>
              <a:headEnd/>
              <a:tailEnd/>
            </a:ln>
          </p:spPr>
          <p:txBody>
            <a:bodyPr wrap="none">
              <a:spAutoFit/>
            </a:bodyPr>
            <a:lstStyle/>
            <a:p>
              <a:pPr algn="ctr"/>
              <a:r>
                <a:rPr lang="en-US" sz="1600" b="1">
                  <a:latin typeface="Times New Roman" charset="0"/>
                </a:rPr>
                <a:t>F.V.</a:t>
              </a:r>
            </a:p>
          </p:txBody>
        </p:sp>
        <p:sp>
          <p:nvSpPr>
            <p:cNvPr id="38003" name="Text Box 105"/>
            <p:cNvSpPr txBox="1">
              <a:spLocks noChangeArrowheads="1"/>
            </p:cNvSpPr>
            <p:nvPr/>
          </p:nvSpPr>
          <p:spPr bwMode="auto">
            <a:xfrm>
              <a:off x="3564" y="3648"/>
              <a:ext cx="333" cy="213"/>
            </a:xfrm>
            <a:prstGeom prst="rect">
              <a:avLst/>
            </a:prstGeom>
            <a:noFill/>
            <a:ln w="9525">
              <a:noFill/>
              <a:miter lim="800000"/>
              <a:headEnd/>
              <a:tailEnd/>
            </a:ln>
          </p:spPr>
          <p:txBody>
            <a:bodyPr wrap="none">
              <a:spAutoFit/>
            </a:bodyPr>
            <a:lstStyle/>
            <a:p>
              <a:pPr algn="ctr"/>
              <a:r>
                <a:rPr lang="en-US" sz="1600" b="1">
                  <a:latin typeface="Times New Roman" charset="0"/>
                </a:rPr>
                <a:t>T.V.</a:t>
              </a:r>
            </a:p>
          </p:txBody>
        </p:sp>
        <p:sp>
          <p:nvSpPr>
            <p:cNvPr id="38004" name="Line 106"/>
            <p:cNvSpPr>
              <a:spLocks noChangeShapeType="1"/>
            </p:cNvSpPr>
            <p:nvPr/>
          </p:nvSpPr>
          <p:spPr bwMode="auto">
            <a:xfrm>
              <a:off x="2880" y="1560"/>
              <a:ext cx="2784" cy="0"/>
            </a:xfrm>
            <a:prstGeom prst="line">
              <a:avLst/>
            </a:prstGeom>
            <a:noFill/>
            <a:ln w="9525">
              <a:solidFill>
                <a:schemeClr val="tx1"/>
              </a:solidFill>
              <a:round/>
              <a:headEnd/>
              <a:tailEnd/>
            </a:ln>
          </p:spPr>
          <p:txBody>
            <a:bodyPr/>
            <a:lstStyle/>
            <a:p>
              <a:endParaRPr lang="en-IN"/>
            </a:p>
          </p:txBody>
        </p:sp>
        <p:sp>
          <p:nvSpPr>
            <p:cNvPr id="38005" name="Text Box 107"/>
            <p:cNvSpPr txBox="1">
              <a:spLocks noChangeArrowheads="1"/>
            </p:cNvSpPr>
            <p:nvPr/>
          </p:nvSpPr>
          <p:spPr bwMode="auto">
            <a:xfrm>
              <a:off x="2740" y="1463"/>
              <a:ext cx="185" cy="173"/>
            </a:xfrm>
            <a:prstGeom prst="rect">
              <a:avLst/>
            </a:prstGeom>
            <a:noFill/>
            <a:ln w="9525">
              <a:noFill/>
              <a:miter lim="800000"/>
              <a:headEnd/>
              <a:tailEnd/>
            </a:ln>
          </p:spPr>
          <p:txBody>
            <a:bodyPr wrap="none">
              <a:spAutoFit/>
            </a:bodyPr>
            <a:lstStyle/>
            <a:p>
              <a:pPr algn="ctr"/>
              <a:r>
                <a:rPr lang="en-US" sz="1200">
                  <a:latin typeface="Times New Roman" charset="0"/>
                </a:rPr>
                <a:t>X</a:t>
              </a:r>
            </a:p>
          </p:txBody>
        </p:sp>
        <p:sp>
          <p:nvSpPr>
            <p:cNvPr id="38006" name="Text Box 108"/>
            <p:cNvSpPr txBox="1">
              <a:spLocks noChangeArrowheads="1"/>
            </p:cNvSpPr>
            <p:nvPr/>
          </p:nvSpPr>
          <p:spPr bwMode="auto">
            <a:xfrm>
              <a:off x="5524" y="1463"/>
              <a:ext cx="185" cy="173"/>
            </a:xfrm>
            <a:prstGeom prst="rect">
              <a:avLst/>
            </a:prstGeom>
            <a:noFill/>
            <a:ln w="9525">
              <a:noFill/>
              <a:miter lim="800000"/>
              <a:headEnd/>
              <a:tailEnd/>
            </a:ln>
          </p:spPr>
          <p:txBody>
            <a:bodyPr wrap="none">
              <a:spAutoFit/>
            </a:bodyPr>
            <a:lstStyle/>
            <a:p>
              <a:pPr algn="ctr"/>
              <a:r>
                <a:rPr lang="en-US" sz="1200">
                  <a:latin typeface="Times New Roman" charset="0"/>
                </a:rPr>
                <a:t>Y</a:t>
              </a:r>
            </a:p>
          </p:txBody>
        </p:sp>
      </p:grpSp>
      <p:grpSp>
        <p:nvGrpSpPr>
          <p:cNvPr id="4" name="Group 109"/>
          <p:cNvGrpSpPr>
            <a:grpSpLocks/>
          </p:cNvGrpSpPr>
          <p:nvPr/>
        </p:nvGrpSpPr>
        <p:grpSpPr bwMode="auto">
          <a:xfrm>
            <a:off x="3505200" y="304800"/>
            <a:ext cx="6248400" cy="381000"/>
            <a:chOff x="1440" y="288"/>
            <a:chExt cx="4320" cy="240"/>
          </a:xfrm>
        </p:grpSpPr>
        <p:sp>
          <p:nvSpPr>
            <p:cNvPr id="37939" name="Rectangle 110"/>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7940" name="Text Box 111"/>
            <p:cNvSpPr txBox="1">
              <a:spLocks noChangeArrowheads="1"/>
            </p:cNvSpPr>
            <p:nvPr/>
          </p:nvSpPr>
          <p:spPr bwMode="auto">
            <a:xfrm>
              <a:off x="1584" y="288"/>
              <a:ext cx="3517" cy="213"/>
            </a:xfrm>
            <a:prstGeom prst="rect">
              <a:avLst/>
            </a:prstGeom>
            <a:noFill/>
            <a:ln w="9525">
              <a:noFill/>
              <a:miter lim="800000"/>
              <a:headEnd/>
              <a:tailEnd/>
            </a:ln>
          </p:spPr>
          <p:txBody>
            <a:bodyPr wrap="none">
              <a:spAutoFit/>
            </a:bodyPr>
            <a:lstStyle/>
            <a:p>
              <a:r>
                <a:rPr lang="en-US" sz="1600" b="1"/>
                <a:t>F.V. &amp; T.V. of  an object are given. Draw it’s isometric view.</a:t>
              </a:r>
            </a:p>
          </p:txBody>
        </p:sp>
      </p:grpSp>
      <p:cxnSp>
        <p:nvCxnSpPr>
          <p:cNvPr id="124" name="Straight Connector 123"/>
          <p:cNvCxnSpPr/>
          <p:nvPr/>
        </p:nvCxnSpPr>
        <p:spPr>
          <a:xfrm flipH="1" flipV="1">
            <a:off x="4733926" y="1190626"/>
            <a:ext cx="295275" cy="180975"/>
          </a:xfrm>
          <a:prstGeom prst="line">
            <a:avLst/>
          </a:prstGeom>
        </p:spPr>
        <p:style>
          <a:lnRef idx="2">
            <a:schemeClr val="dk1"/>
          </a:lnRef>
          <a:fillRef idx="0">
            <a:schemeClr val="dk1"/>
          </a:fillRef>
          <a:effectRef idx="1">
            <a:schemeClr val="dk1"/>
          </a:effectRef>
          <a:fontRef idx="minor">
            <a:schemeClr val="tx1"/>
          </a:fontRef>
        </p:style>
      </p:cxnSp>
      <p:pic>
        <p:nvPicPr>
          <p:cNvPr id="113" name="Picture 112" descr="A screenshot of a cell phone&#10;&#10;Description automatically generated">
            <a:extLst>
              <a:ext uri="{FF2B5EF4-FFF2-40B4-BE49-F238E27FC236}">
                <a16:creationId xmlns="" xmlns:a16="http://schemas.microsoft.com/office/drawing/2014/main" id="{8B87CF0D-3508-4B01-BF1A-6ED4B406F8B2}"/>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114" name="Picture 9" descr="A picture containing drawing&#10;&#10;Description automatically generated">
            <a:extLst>
              <a:ext uri="{FF2B5EF4-FFF2-40B4-BE49-F238E27FC236}">
                <a16:creationId xmlns="" xmlns:a16="http://schemas.microsoft.com/office/drawing/2014/main" id="{AE53A040-FFAB-4598-8953-03E4DABA7BA4}"/>
              </a:ext>
            </a:extLst>
          </p:cNvPr>
          <p:cNvPicPr>
            <a:picLocks noChangeAspect="1"/>
          </p:cNvPicPr>
          <p:nvPr/>
        </p:nvPicPr>
        <p:blipFill>
          <a:blip r:embed="rId3"/>
          <a:stretch>
            <a:fillRect/>
          </a:stretch>
        </p:blipFill>
        <p:spPr>
          <a:xfrm>
            <a:off x="66495" y="-2800"/>
            <a:ext cx="28575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500" fill="hold"/>
                                        <p:tgtEl>
                                          <p:spTgt spid="38914"/>
                                        </p:tgtEl>
                                        <p:attrNameLst>
                                          <p:attrName>ppt_w</p:attrName>
                                        </p:attrNameLst>
                                      </p:cBhvr>
                                      <p:tavLst>
                                        <p:tav tm="0">
                                          <p:val>
                                            <p:fltVal val="0"/>
                                          </p:val>
                                        </p:tav>
                                        <p:tav tm="100000">
                                          <p:val>
                                            <p:strVal val="#ppt_w"/>
                                          </p:val>
                                        </p:tav>
                                      </p:tavLst>
                                    </p:anim>
                                    <p:anim calcmode="lin" valueType="num">
                                      <p:cBhvr>
                                        <p:cTn id="8" dur="500" fill="hold"/>
                                        <p:tgtEl>
                                          <p:spTgt spid="3891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8915"/>
                                        </p:tgtEl>
                                        <p:attrNameLst>
                                          <p:attrName>style.visibility</p:attrName>
                                        </p:attrNameLst>
                                      </p:cBhvr>
                                      <p:to>
                                        <p:strVal val="visible"/>
                                      </p:to>
                                    </p:set>
                                    <p:anim calcmode="lin" valueType="num">
                                      <p:cBhvr>
                                        <p:cTn id="13" dur="500" fill="hold"/>
                                        <p:tgtEl>
                                          <p:spTgt spid="38915"/>
                                        </p:tgtEl>
                                        <p:attrNameLst>
                                          <p:attrName>ppt_w</p:attrName>
                                        </p:attrNameLst>
                                      </p:cBhvr>
                                      <p:tavLst>
                                        <p:tav tm="0">
                                          <p:val>
                                            <p:fltVal val="0"/>
                                          </p:val>
                                        </p:tav>
                                        <p:tav tm="100000">
                                          <p:val>
                                            <p:strVal val="#ppt_w"/>
                                          </p:val>
                                        </p:tav>
                                      </p:tavLst>
                                    </p:anim>
                                    <p:anim calcmode="lin" valueType="num">
                                      <p:cBhvr>
                                        <p:cTn id="14" dur="500" fill="hold"/>
                                        <p:tgtEl>
                                          <p:spTgt spid="3891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8916"/>
                                        </p:tgtEl>
                                        <p:attrNameLst>
                                          <p:attrName>style.visibility</p:attrName>
                                        </p:attrNameLst>
                                      </p:cBhvr>
                                      <p:to>
                                        <p:strVal val="visible"/>
                                      </p:to>
                                    </p:set>
                                    <p:anim calcmode="lin" valueType="num">
                                      <p:cBhvr>
                                        <p:cTn id="19" dur="500" fill="hold"/>
                                        <p:tgtEl>
                                          <p:spTgt spid="38916"/>
                                        </p:tgtEl>
                                        <p:attrNameLst>
                                          <p:attrName>ppt_w</p:attrName>
                                        </p:attrNameLst>
                                      </p:cBhvr>
                                      <p:tavLst>
                                        <p:tav tm="0">
                                          <p:val>
                                            <p:fltVal val="0"/>
                                          </p:val>
                                        </p:tav>
                                        <p:tav tm="100000">
                                          <p:val>
                                            <p:strVal val="#ppt_w"/>
                                          </p:val>
                                        </p:tav>
                                      </p:tavLst>
                                    </p:anim>
                                    <p:anim calcmode="lin" valueType="num">
                                      <p:cBhvr>
                                        <p:cTn id="20" dur="500" fill="hold"/>
                                        <p:tgtEl>
                                          <p:spTgt spid="38916"/>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38953"/>
                                        </p:tgtEl>
                                        <p:attrNameLst>
                                          <p:attrName>style.visibility</p:attrName>
                                        </p:attrNameLst>
                                      </p:cBhvr>
                                      <p:to>
                                        <p:strVal val="visible"/>
                                      </p:to>
                                    </p:set>
                                    <p:anim calcmode="lin" valueType="num">
                                      <p:cBhvr>
                                        <p:cTn id="25" dur="500" fill="hold"/>
                                        <p:tgtEl>
                                          <p:spTgt spid="38953"/>
                                        </p:tgtEl>
                                        <p:attrNameLst>
                                          <p:attrName>ppt_w</p:attrName>
                                        </p:attrNameLst>
                                      </p:cBhvr>
                                      <p:tavLst>
                                        <p:tav tm="0">
                                          <p:val>
                                            <p:strVal val="4*#ppt_w"/>
                                          </p:val>
                                        </p:tav>
                                        <p:tav tm="100000">
                                          <p:val>
                                            <p:strVal val="#ppt_w"/>
                                          </p:val>
                                        </p:tav>
                                      </p:tavLst>
                                    </p:anim>
                                    <p:anim calcmode="lin" valueType="num">
                                      <p:cBhvr>
                                        <p:cTn id="26" dur="500" fill="hold"/>
                                        <p:tgtEl>
                                          <p:spTgt spid="38953"/>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38918"/>
                                        </p:tgtEl>
                                        <p:attrNameLst>
                                          <p:attrName>style.visibility</p:attrName>
                                        </p:attrNameLst>
                                      </p:cBhvr>
                                      <p:to>
                                        <p:strVal val="visible"/>
                                      </p:to>
                                    </p:set>
                                    <p:anim calcmode="lin" valueType="num">
                                      <p:cBhvr>
                                        <p:cTn id="31" dur="500" fill="hold"/>
                                        <p:tgtEl>
                                          <p:spTgt spid="38918"/>
                                        </p:tgtEl>
                                        <p:attrNameLst>
                                          <p:attrName>ppt_x</p:attrName>
                                        </p:attrNameLst>
                                      </p:cBhvr>
                                      <p:tavLst>
                                        <p:tav tm="0">
                                          <p:val>
                                            <p:strVal val="#ppt_x"/>
                                          </p:val>
                                        </p:tav>
                                        <p:tav tm="100000">
                                          <p:val>
                                            <p:strVal val="#ppt_x"/>
                                          </p:val>
                                        </p:tav>
                                      </p:tavLst>
                                    </p:anim>
                                    <p:anim calcmode="lin" valueType="num">
                                      <p:cBhvr>
                                        <p:cTn id="32" dur="500" fill="hold"/>
                                        <p:tgtEl>
                                          <p:spTgt spid="38918"/>
                                        </p:tgtEl>
                                        <p:attrNameLst>
                                          <p:attrName>ppt_y</p:attrName>
                                        </p:attrNameLst>
                                      </p:cBhvr>
                                      <p:tavLst>
                                        <p:tav tm="0">
                                          <p:val>
                                            <p:strVal val="#ppt_y+#ppt_h/2"/>
                                          </p:val>
                                        </p:tav>
                                        <p:tav tm="100000">
                                          <p:val>
                                            <p:strVal val="#ppt_y"/>
                                          </p:val>
                                        </p:tav>
                                      </p:tavLst>
                                    </p:anim>
                                    <p:anim calcmode="lin" valueType="num">
                                      <p:cBhvr>
                                        <p:cTn id="33" dur="500" fill="hold"/>
                                        <p:tgtEl>
                                          <p:spTgt spid="38918"/>
                                        </p:tgtEl>
                                        <p:attrNameLst>
                                          <p:attrName>ppt_w</p:attrName>
                                        </p:attrNameLst>
                                      </p:cBhvr>
                                      <p:tavLst>
                                        <p:tav tm="0">
                                          <p:val>
                                            <p:strVal val="#ppt_w"/>
                                          </p:val>
                                        </p:tav>
                                        <p:tav tm="100000">
                                          <p:val>
                                            <p:strVal val="#ppt_w"/>
                                          </p:val>
                                        </p:tav>
                                      </p:tavLst>
                                    </p:anim>
                                    <p:anim calcmode="lin" valueType="num">
                                      <p:cBhvr>
                                        <p:cTn id="34" dur="500" fill="hold"/>
                                        <p:tgtEl>
                                          <p:spTgt spid="38918"/>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38917"/>
                                        </p:tgtEl>
                                        <p:attrNameLst>
                                          <p:attrName>style.visibility</p:attrName>
                                        </p:attrNameLst>
                                      </p:cBhvr>
                                      <p:to>
                                        <p:strVal val="visible"/>
                                      </p:to>
                                    </p:set>
                                    <p:anim calcmode="lin" valueType="num">
                                      <p:cBhvr>
                                        <p:cTn id="39" dur="500" fill="hold"/>
                                        <p:tgtEl>
                                          <p:spTgt spid="38917"/>
                                        </p:tgtEl>
                                        <p:attrNameLst>
                                          <p:attrName>ppt_x</p:attrName>
                                        </p:attrNameLst>
                                      </p:cBhvr>
                                      <p:tavLst>
                                        <p:tav tm="0">
                                          <p:val>
                                            <p:strVal val="#ppt_x"/>
                                          </p:val>
                                        </p:tav>
                                        <p:tav tm="100000">
                                          <p:val>
                                            <p:strVal val="#ppt_x"/>
                                          </p:val>
                                        </p:tav>
                                      </p:tavLst>
                                    </p:anim>
                                    <p:anim calcmode="lin" valueType="num">
                                      <p:cBhvr>
                                        <p:cTn id="40" dur="500" fill="hold"/>
                                        <p:tgtEl>
                                          <p:spTgt spid="38917"/>
                                        </p:tgtEl>
                                        <p:attrNameLst>
                                          <p:attrName>ppt_y</p:attrName>
                                        </p:attrNameLst>
                                      </p:cBhvr>
                                      <p:tavLst>
                                        <p:tav tm="0">
                                          <p:val>
                                            <p:strVal val="#ppt_y+#ppt_h/2"/>
                                          </p:val>
                                        </p:tav>
                                        <p:tav tm="100000">
                                          <p:val>
                                            <p:strVal val="#ppt_y"/>
                                          </p:val>
                                        </p:tav>
                                      </p:tavLst>
                                    </p:anim>
                                    <p:anim calcmode="lin" valueType="num">
                                      <p:cBhvr>
                                        <p:cTn id="41" dur="500" fill="hold"/>
                                        <p:tgtEl>
                                          <p:spTgt spid="38917"/>
                                        </p:tgtEl>
                                        <p:attrNameLst>
                                          <p:attrName>ppt_w</p:attrName>
                                        </p:attrNameLst>
                                      </p:cBhvr>
                                      <p:tavLst>
                                        <p:tav tm="0">
                                          <p:val>
                                            <p:strVal val="#ppt_w"/>
                                          </p:val>
                                        </p:tav>
                                        <p:tav tm="100000">
                                          <p:val>
                                            <p:strVal val="#ppt_w"/>
                                          </p:val>
                                        </p:tav>
                                      </p:tavLst>
                                    </p:anim>
                                    <p:anim calcmode="lin" valueType="num">
                                      <p:cBhvr>
                                        <p:cTn id="42" dur="500" fill="hold"/>
                                        <p:tgtEl>
                                          <p:spTgt spid="38917"/>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38919"/>
                                        </p:tgtEl>
                                        <p:attrNameLst>
                                          <p:attrName>style.visibility</p:attrName>
                                        </p:attrNameLst>
                                      </p:cBhvr>
                                      <p:to>
                                        <p:strVal val="visible"/>
                                      </p:to>
                                    </p:set>
                                    <p:anim calcmode="lin" valueType="num">
                                      <p:cBhvr>
                                        <p:cTn id="47" dur="500" fill="hold"/>
                                        <p:tgtEl>
                                          <p:spTgt spid="38919"/>
                                        </p:tgtEl>
                                        <p:attrNameLst>
                                          <p:attrName>ppt_x</p:attrName>
                                        </p:attrNameLst>
                                      </p:cBhvr>
                                      <p:tavLst>
                                        <p:tav tm="0">
                                          <p:val>
                                            <p:strVal val="#ppt_x"/>
                                          </p:val>
                                        </p:tav>
                                        <p:tav tm="100000">
                                          <p:val>
                                            <p:strVal val="#ppt_x"/>
                                          </p:val>
                                        </p:tav>
                                      </p:tavLst>
                                    </p:anim>
                                    <p:anim calcmode="lin" valueType="num">
                                      <p:cBhvr>
                                        <p:cTn id="48" dur="500" fill="hold"/>
                                        <p:tgtEl>
                                          <p:spTgt spid="38919"/>
                                        </p:tgtEl>
                                        <p:attrNameLst>
                                          <p:attrName>ppt_y</p:attrName>
                                        </p:attrNameLst>
                                      </p:cBhvr>
                                      <p:tavLst>
                                        <p:tav tm="0">
                                          <p:val>
                                            <p:strVal val="#ppt_y+#ppt_h/2"/>
                                          </p:val>
                                        </p:tav>
                                        <p:tav tm="100000">
                                          <p:val>
                                            <p:strVal val="#ppt_y"/>
                                          </p:val>
                                        </p:tav>
                                      </p:tavLst>
                                    </p:anim>
                                    <p:anim calcmode="lin" valueType="num">
                                      <p:cBhvr>
                                        <p:cTn id="49" dur="500" fill="hold"/>
                                        <p:tgtEl>
                                          <p:spTgt spid="38919"/>
                                        </p:tgtEl>
                                        <p:attrNameLst>
                                          <p:attrName>ppt_w</p:attrName>
                                        </p:attrNameLst>
                                      </p:cBhvr>
                                      <p:tavLst>
                                        <p:tav tm="0">
                                          <p:val>
                                            <p:strVal val="#ppt_w"/>
                                          </p:val>
                                        </p:tav>
                                        <p:tav tm="100000">
                                          <p:val>
                                            <p:strVal val="#ppt_w"/>
                                          </p:val>
                                        </p:tav>
                                      </p:tavLst>
                                    </p:anim>
                                    <p:anim calcmode="lin" valueType="num">
                                      <p:cBhvr>
                                        <p:cTn id="50" dur="500" fill="hold"/>
                                        <p:tgtEl>
                                          <p:spTgt spid="38919"/>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38923"/>
                                        </p:tgtEl>
                                        <p:attrNameLst>
                                          <p:attrName>style.visibility</p:attrName>
                                        </p:attrNameLst>
                                      </p:cBhvr>
                                      <p:to>
                                        <p:strVal val="visible"/>
                                      </p:to>
                                    </p:set>
                                    <p:animEffect transition="in" filter="strips(upLeft)">
                                      <p:cBhvr>
                                        <p:cTn id="55" dur="500"/>
                                        <p:tgtEl>
                                          <p:spTgt spid="38923"/>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9" fill="hold" grpId="0" nodeType="clickEffect">
                                  <p:stCondLst>
                                    <p:cond delay="0"/>
                                  </p:stCondLst>
                                  <p:childTnLst>
                                    <p:set>
                                      <p:cBhvr>
                                        <p:cTn id="59" dur="1" fill="hold">
                                          <p:stCondLst>
                                            <p:cond delay="0"/>
                                          </p:stCondLst>
                                        </p:cTn>
                                        <p:tgtEl>
                                          <p:spTgt spid="38920"/>
                                        </p:tgtEl>
                                        <p:attrNameLst>
                                          <p:attrName>style.visibility</p:attrName>
                                        </p:attrNameLst>
                                      </p:cBhvr>
                                      <p:to>
                                        <p:strVal val="visible"/>
                                      </p:to>
                                    </p:set>
                                    <p:animEffect transition="in" filter="strips(upLeft)">
                                      <p:cBhvr>
                                        <p:cTn id="60" dur="500"/>
                                        <p:tgtEl>
                                          <p:spTgt spid="38920"/>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3" fill="hold" grpId="0" nodeType="clickEffect">
                                  <p:stCondLst>
                                    <p:cond delay="0"/>
                                  </p:stCondLst>
                                  <p:childTnLst>
                                    <p:set>
                                      <p:cBhvr>
                                        <p:cTn id="64" dur="1" fill="hold">
                                          <p:stCondLst>
                                            <p:cond delay="0"/>
                                          </p:stCondLst>
                                        </p:cTn>
                                        <p:tgtEl>
                                          <p:spTgt spid="38921"/>
                                        </p:tgtEl>
                                        <p:attrNameLst>
                                          <p:attrName>style.visibility</p:attrName>
                                        </p:attrNameLst>
                                      </p:cBhvr>
                                      <p:to>
                                        <p:strVal val="visible"/>
                                      </p:to>
                                    </p:set>
                                    <p:animEffect transition="in" filter="strips(upRight)">
                                      <p:cBhvr>
                                        <p:cTn id="65" dur="500"/>
                                        <p:tgtEl>
                                          <p:spTgt spid="38921"/>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38922"/>
                                        </p:tgtEl>
                                        <p:attrNameLst>
                                          <p:attrName>style.visibility</p:attrName>
                                        </p:attrNameLst>
                                      </p:cBhvr>
                                      <p:to>
                                        <p:strVal val="visible"/>
                                      </p:to>
                                    </p:set>
                                    <p:animEffect transition="in" filter="strips(upRight)">
                                      <p:cBhvr>
                                        <p:cTn id="70" dur="500"/>
                                        <p:tgtEl>
                                          <p:spTgt spid="38922"/>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ntr" presetSubtype="4" fill="hold" grpId="0" nodeType="clickEffect">
                                  <p:stCondLst>
                                    <p:cond delay="0"/>
                                  </p:stCondLst>
                                  <p:childTnLst>
                                    <p:set>
                                      <p:cBhvr>
                                        <p:cTn id="74" dur="1" fill="hold">
                                          <p:stCondLst>
                                            <p:cond delay="0"/>
                                          </p:stCondLst>
                                        </p:cTn>
                                        <p:tgtEl>
                                          <p:spTgt spid="38924"/>
                                        </p:tgtEl>
                                        <p:attrNameLst>
                                          <p:attrName>style.visibility</p:attrName>
                                        </p:attrNameLst>
                                      </p:cBhvr>
                                      <p:to>
                                        <p:strVal val="visible"/>
                                      </p:to>
                                    </p:set>
                                    <p:anim calcmode="lin" valueType="num">
                                      <p:cBhvr>
                                        <p:cTn id="75" dur="500" fill="hold"/>
                                        <p:tgtEl>
                                          <p:spTgt spid="38924"/>
                                        </p:tgtEl>
                                        <p:attrNameLst>
                                          <p:attrName>ppt_x</p:attrName>
                                        </p:attrNameLst>
                                      </p:cBhvr>
                                      <p:tavLst>
                                        <p:tav tm="0">
                                          <p:val>
                                            <p:strVal val="#ppt_x"/>
                                          </p:val>
                                        </p:tav>
                                        <p:tav tm="100000">
                                          <p:val>
                                            <p:strVal val="#ppt_x"/>
                                          </p:val>
                                        </p:tav>
                                      </p:tavLst>
                                    </p:anim>
                                    <p:anim calcmode="lin" valueType="num">
                                      <p:cBhvr>
                                        <p:cTn id="76" dur="500" fill="hold"/>
                                        <p:tgtEl>
                                          <p:spTgt spid="38924"/>
                                        </p:tgtEl>
                                        <p:attrNameLst>
                                          <p:attrName>ppt_y</p:attrName>
                                        </p:attrNameLst>
                                      </p:cBhvr>
                                      <p:tavLst>
                                        <p:tav tm="0">
                                          <p:val>
                                            <p:strVal val="#ppt_y+#ppt_h/2"/>
                                          </p:val>
                                        </p:tav>
                                        <p:tav tm="100000">
                                          <p:val>
                                            <p:strVal val="#ppt_y"/>
                                          </p:val>
                                        </p:tav>
                                      </p:tavLst>
                                    </p:anim>
                                    <p:anim calcmode="lin" valueType="num">
                                      <p:cBhvr>
                                        <p:cTn id="77" dur="500" fill="hold"/>
                                        <p:tgtEl>
                                          <p:spTgt spid="38924"/>
                                        </p:tgtEl>
                                        <p:attrNameLst>
                                          <p:attrName>ppt_w</p:attrName>
                                        </p:attrNameLst>
                                      </p:cBhvr>
                                      <p:tavLst>
                                        <p:tav tm="0">
                                          <p:val>
                                            <p:strVal val="#ppt_w"/>
                                          </p:val>
                                        </p:tav>
                                        <p:tav tm="100000">
                                          <p:val>
                                            <p:strVal val="#ppt_w"/>
                                          </p:val>
                                        </p:tav>
                                      </p:tavLst>
                                    </p:anim>
                                    <p:anim calcmode="lin" valueType="num">
                                      <p:cBhvr>
                                        <p:cTn id="78" dur="500" fill="hold"/>
                                        <p:tgtEl>
                                          <p:spTgt spid="38924"/>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7" presetClass="entr" presetSubtype="4" fill="hold" grpId="0" nodeType="clickEffect">
                                  <p:stCondLst>
                                    <p:cond delay="0"/>
                                  </p:stCondLst>
                                  <p:childTnLst>
                                    <p:set>
                                      <p:cBhvr>
                                        <p:cTn id="82" dur="1" fill="hold">
                                          <p:stCondLst>
                                            <p:cond delay="0"/>
                                          </p:stCondLst>
                                        </p:cTn>
                                        <p:tgtEl>
                                          <p:spTgt spid="38925"/>
                                        </p:tgtEl>
                                        <p:attrNameLst>
                                          <p:attrName>style.visibility</p:attrName>
                                        </p:attrNameLst>
                                      </p:cBhvr>
                                      <p:to>
                                        <p:strVal val="visible"/>
                                      </p:to>
                                    </p:set>
                                    <p:anim calcmode="lin" valueType="num">
                                      <p:cBhvr>
                                        <p:cTn id="83" dur="500" fill="hold"/>
                                        <p:tgtEl>
                                          <p:spTgt spid="38925"/>
                                        </p:tgtEl>
                                        <p:attrNameLst>
                                          <p:attrName>ppt_x</p:attrName>
                                        </p:attrNameLst>
                                      </p:cBhvr>
                                      <p:tavLst>
                                        <p:tav tm="0">
                                          <p:val>
                                            <p:strVal val="#ppt_x"/>
                                          </p:val>
                                        </p:tav>
                                        <p:tav tm="100000">
                                          <p:val>
                                            <p:strVal val="#ppt_x"/>
                                          </p:val>
                                        </p:tav>
                                      </p:tavLst>
                                    </p:anim>
                                    <p:anim calcmode="lin" valueType="num">
                                      <p:cBhvr>
                                        <p:cTn id="84" dur="500" fill="hold"/>
                                        <p:tgtEl>
                                          <p:spTgt spid="38925"/>
                                        </p:tgtEl>
                                        <p:attrNameLst>
                                          <p:attrName>ppt_y</p:attrName>
                                        </p:attrNameLst>
                                      </p:cBhvr>
                                      <p:tavLst>
                                        <p:tav tm="0">
                                          <p:val>
                                            <p:strVal val="#ppt_y+#ppt_h/2"/>
                                          </p:val>
                                        </p:tav>
                                        <p:tav tm="100000">
                                          <p:val>
                                            <p:strVal val="#ppt_y"/>
                                          </p:val>
                                        </p:tav>
                                      </p:tavLst>
                                    </p:anim>
                                    <p:anim calcmode="lin" valueType="num">
                                      <p:cBhvr>
                                        <p:cTn id="85" dur="500" fill="hold"/>
                                        <p:tgtEl>
                                          <p:spTgt spid="38925"/>
                                        </p:tgtEl>
                                        <p:attrNameLst>
                                          <p:attrName>ppt_w</p:attrName>
                                        </p:attrNameLst>
                                      </p:cBhvr>
                                      <p:tavLst>
                                        <p:tav tm="0">
                                          <p:val>
                                            <p:strVal val="#ppt_w"/>
                                          </p:val>
                                        </p:tav>
                                        <p:tav tm="100000">
                                          <p:val>
                                            <p:strVal val="#ppt_w"/>
                                          </p:val>
                                        </p:tav>
                                      </p:tavLst>
                                    </p:anim>
                                    <p:anim calcmode="lin" valueType="num">
                                      <p:cBhvr>
                                        <p:cTn id="86" dur="500" fill="hold"/>
                                        <p:tgtEl>
                                          <p:spTgt spid="38925"/>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18" presetClass="entr" presetSubtype="9" fill="hold" grpId="0" nodeType="clickEffect">
                                  <p:stCondLst>
                                    <p:cond delay="0"/>
                                  </p:stCondLst>
                                  <p:childTnLst>
                                    <p:set>
                                      <p:cBhvr>
                                        <p:cTn id="90" dur="1" fill="hold">
                                          <p:stCondLst>
                                            <p:cond delay="0"/>
                                          </p:stCondLst>
                                        </p:cTn>
                                        <p:tgtEl>
                                          <p:spTgt spid="38926"/>
                                        </p:tgtEl>
                                        <p:attrNameLst>
                                          <p:attrName>style.visibility</p:attrName>
                                        </p:attrNameLst>
                                      </p:cBhvr>
                                      <p:to>
                                        <p:strVal val="visible"/>
                                      </p:to>
                                    </p:set>
                                    <p:animEffect transition="in" filter="strips(upLeft)">
                                      <p:cBhvr>
                                        <p:cTn id="91" dur="500"/>
                                        <p:tgtEl>
                                          <p:spTgt spid="38926"/>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9" fill="hold" grpId="0" nodeType="clickEffect">
                                  <p:stCondLst>
                                    <p:cond delay="0"/>
                                  </p:stCondLst>
                                  <p:childTnLst>
                                    <p:set>
                                      <p:cBhvr>
                                        <p:cTn id="95" dur="1" fill="hold">
                                          <p:stCondLst>
                                            <p:cond delay="0"/>
                                          </p:stCondLst>
                                        </p:cTn>
                                        <p:tgtEl>
                                          <p:spTgt spid="38927"/>
                                        </p:tgtEl>
                                        <p:attrNameLst>
                                          <p:attrName>style.visibility</p:attrName>
                                        </p:attrNameLst>
                                      </p:cBhvr>
                                      <p:to>
                                        <p:strVal val="visible"/>
                                      </p:to>
                                    </p:set>
                                    <p:animEffect transition="in" filter="strips(upLeft)">
                                      <p:cBhvr>
                                        <p:cTn id="96" dur="500"/>
                                        <p:tgtEl>
                                          <p:spTgt spid="38927"/>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3" fill="hold" grpId="0" nodeType="clickEffect">
                                  <p:stCondLst>
                                    <p:cond delay="0"/>
                                  </p:stCondLst>
                                  <p:childTnLst>
                                    <p:set>
                                      <p:cBhvr>
                                        <p:cTn id="100" dur="1" fill="hold">
                                          <p:stCondLst>
                                            <p:cond delay="0"/>
                                          </p:stCondLst>
                                        </p:cTn>
                                        <p:tgtEl>
                                          <p:spTgt spid="38928"/>
                                        </p:tgtEl>
                                        <p:attrNameLst>
                                          <p:attrName>style.visibility</p:attrName>
                                        </p:attrNameLst>
                                      </p:cBhvr>
                                      <p:to>
                                        <p:strVal val="visible"/>
                                      </p:to>
                                    </p:set>
                                    <p:animEffect transition="in" filter="strips(upRight)">
                                      <p:cBhvr>
                                        <p:cTn id="101" dur="500"/>
                                        <p:tgtEl>
                                          <p:spTgt spid="38928"/>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3" fill="hold" grpId="0" nodeType="clickEffect">
                                  <p:stCondLst>
                                    <p:cond delay="0"/>
                                  </p:stCondLst>
                                  <p:childTnLst>
                                    <p:set>
                                      <p:cBhvr>
                                        <p:cTn id="105" dur="1" fill="hold">
                                          <p:stCondLst>
                                            <p:cond delay="0"/>
                                          </p:stCondLst>
                                        </p:cTn>
                                        <p:tgtEl>
                                          <p:spTgt spid="38931"/>
                                        </p:tgtEl>
                                        <p:attrNameLst>
                                          <p:attrName>style.visibility</p:attrName>
                                        </p:attrNameLst>
                                      </p:cBhvr>
                                      <p:to>
                                        <p:strVal val="visible"/>
                                      </p:to>
                                    </p:set>
                                    <p:animEffect transition="in" filter="strips(upRight)">
                                      <p:cBhvr>
                                        <p:cTn id="106" dur="500"/>
                                        <p:tgtEl>
                                          <p:spTgt spid="38931"/>
                                        </p:tgtEl>
                                      </p:cBhvr>
                                    </p:animEffect>
                                  </p:childTnLst>
                                </p:cTn>
                              </p:par>
                            </p:childTnLst>
                          </p:cTn>
                        </p:par>
                      </p:childTnLst>
                    </p:cTn>
                  </p:par>
                  <p:par>
                    <p:cTn id="107" fill="hold">
                      <p:stCondLst>
                        <p:cond delay="indefinite"/>
                      </p:stCondLst>
                      <p:childTnLst>
                        <p:par>
                          <p:cTn id="108" fill="hold">
                            <p:stCondLst>
                              <p:cond delay="0"/>
                            </p:stCondLst>
                            <p:childTnLst>
                              <p:par>
                                <p:cTn id="109" presetID="17" presetClass="entr" presetSubtype="1" fill="hold" grpId="0" nodeType="clickEffect">
                                  <p:stCondLst>
                                    <p:cond delay="0"/>
                                  </p:stCondLst>
                                  <p:childTnLst>
                                    <p:set>
                                      <p:cBhvr>
                                        <p:cTn id="110" dur="1" fill="hold">
                                          <p:stCondLst>
                                            <p:cond delay="0"/>
                                          </p:stCondLst>
                                        </p:cTn>
                                        <p:tgtEl>
                                          <p:spTgt spid="38929"/>
                                        </p:tgtEl>
                                        <p:attrNameLst>
                                          <p:attrName>style.visibility</p:attrName>
                                        </p:attrNameLst>
                                      </p:cBhvr>
                                      <p:to>
                                        <p:strVal val="visible"/>
                                      </p:to>
                                    </p:set>
                                    <p:anim calcmode="lin" valueType="num">
                                      <p:cBhvr>
                                        <p:cTn id="111" dur="500" fill="hold"/>
                                        <p:tgtEl>
                                          <p:spTgt spid="38929"/>
                                        </p:tgtEl>
                                        <p:attrNameLst>
                                          <p:attrName>ppt_x</p:attrName>
                                        </p:attrNameLst>
                                      </p:cBhvr>
                                      <p:tavLst>
                                        <p:tav tm="0">
                                          <p:val>
                                            <p:strVal val="#ppt_x"/>
                                          </p:val>
                                        </p:tav>
                                        <p:tav tm="100000">
                                          <p:val>
                                            <p:strVal val="#ppt_x"/>
                                          </p:val>
                                        </p:tav>
                                      </p:tavLst>
                                    </p:anim>
                                    <p:anim calcmode="lin" valueType="num">
                                      <p:cBhvr>
                                        <p:cTn id="112" dur="500" fill="hold"/>
                                        <p:tgtEl>
                                          <p:spTgt spid="38929"/>
                                        </p:tgtEl>
                                        <p:attrNameLst>
                                          <p:attrName>ppt_y</p:attrName>
                                        </p:attrNameLst>
                                      </p:cBhvr>
                                      <p:tavLst>
                                        <p:tav tm="0">
                                          <p:val>
                                            <p:strVal val="#ppt_y-#ppt_h/2"/>
                                          </p:val>
                                        </p:tav>
                                        <p:tav tm="100000">
                                          <p:val>
                                            <p:strVal val="#ppt_y"/>
                                          </p:val>
                                        </p:tav>
                                      </p:tavLst>
                                    </p:anim>
                                    <p:anim calcmode="lin" valueType="num">
                                      <p:cBhvr>
                                        <p:cTn id="113" dur="500" fill="hold"/>
                                        <p:tgtEl>
                                          <p:spTgt spid="38929"/>
                                        </p:tgtEl>
                                        <p:attrNameLst>
                                          <p:attrName>ppt_w</p:attrName>
                                        </p:attrNameLst>
                                      </p:cBhvr>
                                      <p:tavLst>
                                        <p:tav tm="0">
                                          <p:val>
                                            <p:strVal val="#ppt_w"/>
                                          </p:val>
                                        </p:tav>
                                        <p:tav tm="100000">
                                          <p:val>
                                            <p:strVal val="#ppt_w"/>
                                          </p:val>
                                        </p:tav>
                                      </p:tavLst>
                                    </p:anim>
                                    <p:anim calcmode="lin" valueType="num">
                                      <p:cBhvr>
                                        <p:cTn id="114" dur="500" fill="hold"/>
                                        <p:tgtEl>
                                          <p:spTgt spid="38929"/>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8" presetClass="entr" presetSubtype="9" fill="hold" grpId="0" nodeType="clickEffect">
                                  <p:stCondLst>
                                    <p:cond delay="0"/>
                                  </p:stCondLst>
                                  <p:childTnLst>
                                    <p:set>
                                      <p:cBhvr>
                                        <p:cTn id="118" dur="1" fill="hold">
                                          <p:stCondLst>
                                            <p:cond delay="0"/>
                                          </p:stCondLst>
                                        </p:cTn>
                                        <p:tgtEl>
                                          <p:spTgt spid="38930"/>
                                        </p:tgtEl>
                                        <p:attrNameLst>
                                          <p:attrName>style.visibility</p:attrName>
                                        </p:attrNameLst>
                                      </p:cBhvr>
                                      <p:to>
                                        <p:strVal val="visible"/>
                                      </p:to>
                                    </p:set>
                                    <p:animEffect transition="in" filter="strips(upLeft)">
                                      <p:cBhvr>
                                        <p:cTn id="119" dur="500"/>
                                        <p:tgtEl>
                                          <p:spTgt spid="38930"/>
                                        </p:tgtEl>
                                      </p:cBhvr>
                                    </p:animEffect>
                                  </p:childTnLst>
                                </p:cTn>
                              </p:par>
                            </p:childTnLst>
                          </p:cTn>
                        </p:par>
                      </p:childTnLst>
                    </p:cTn>
                  </p:par>
                  <p:par>
                    <p:cTn id="120" fill="hold">
                      <p:stCondLst>
                        <p:cond delay="indefinite"/>
                      </p:stCondLst>
                      <p:childTnLst>
                        <p:par>
                          <p:cTn id="121" fill="hold">
                            <p:stCondLst>
                              <p:cond delay="0"/>
                            </p:stCondLst>
                            <p:childTnLst>
                              <p:par>
                                <p:cTn id="122" presetID="18" presetClass="entr" presetSubtype="6" fill="hold" grpId="0" nodeType="clickEffect">
                                  <p:stCondLst>
                                    <p:cond delay="0"/>
                                  </p:stCondLst>
                                  <p:childTnLst>
                                    <p:set>
                                      <p:cBhvr>
                                        <p:cTn id="123" dur="1" fill="hold">
                                          <p:stCondLst>
                                            <p:cond delay="0"/>
                                          </p:stCondLst>
                                        </p:cTn>
                                        <p:tgtEl>
                                          <p:spTgt spid="38932"/>
                                        </p:tgtEl>
                                        <p:attrNameLst>
                                          <p:attrName>style.visibility</p:attrName>
                                        </p:attrNameLst>
                                      </p:cBhvr>
                                      <p:to>
                                        <p:strVal val="visible"/>
                                      </p:to>
                                    </p:set>
                                    <p:animEffect transition="in" filter="strips(downRight)">
                                      <p:cBhvr>
                                        <p:cTn id="124" dur="500"/>
                                        <p:tgtEl>
                                          <p:spTgt spid="38932"/>
                                        </p:tgtEl>
                                      </p:cBhvr>
                                    </p:animEffect>
                                  </p:childTnLst>
                                </p:cTn>
                              </p:par>
                            </p:childTnLst>
                          </p:cTn>
                        </p:par>
                      </p:childTnLst>
                    </p:cTn>
                  </p:par>
                  <p:par>
                    <p:cTn id="125" fill="hold">
                      <p:stCondLst>
                        <p:cond delay="indefinite"/>
                      </p:stCondLst>
                      <p:childTnLst>
                        <p:par>
                          <p:cTn id="126" fill="hold">
                            <p:stCondLst>
                              <p:cond delay="0"/>
                            </p:stCondLst>
                            <p:childTnLst>
                              <p:par>
                                <p:cTn id="127" presetID="18" presetClass="entr" presetSubtype="3" fill="hold" grpId="0" nodeType="clickEffect">
                                  <p:stCondLst>
                                    <p:cond delay="0"/>
                                  </p:stCondLst>
                                  <p:childTnLst>
                                    <p:set>
                                      <p:cBhvr>
                                        <p:cTn id="128" dur="1" fill="hold">
                                          <p:stCondLst>
                                            <p:cond delay="0"/>
                                          </p:stCondLst>
                                        </p:cTn>
                                        <p:tgtEl>
                                          <p:spTgt spid="38933"/>
                                        </p:tgtEl>
                                        <p:attrNameLst>
                                          <p:attrName>style.visibility</p:attrName>
                                        </p:attrNameLst>
                                      </p:cBhvr>
                                      <p:to>
                                        <p:strVal val="visible"/>
                                      </p:to>
                                    </p:set>
                                    <p:animEffect transition="in" filter="strips(upRight)">
                                      <p:cBhvr>
                                        <p:cTn id="129" dur="500"/>
                                        <p:tgtEl>
                                          <p:spTgt spid="38933"/>
                                        </p:tgtEl>
                                      </p:cBhvr>
                                    </p:animEffect>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38934"/>
                                        </p:tgtEl>
                                        <p:attrNameLst>
                                          <p:attrName>style.visibility</p:attrName>
                                        </p:attrNameLst>
                                      </p:cBhvr>
                                      <p:to>
                                        <p:strVal val="visible"/>
                                      </p:to>
                                    </p:set>
                                    <p:anim calcmode="lin" valueType="num">
                                      <p:cBhvr>
                                        <p:cTn id="134" dur="500" fill="hold"/>
                                        <p:tgtEl>
                                          <p:spTgt spid="38934"/>
                                        </p:tgtEl>
                                        <p:attrNameLst>
                                          <p:attrName>ppt_x</p:attrName>
                                        </p:attrNameLst>
                                      </p:cBhvr>
                                      <p:tavLst>
                                        <p:tav tm="0">
                                          <p:val>
                                            <p:strVal val="#ppt_x"/>
                                          </p:val>
                                        </p:tav>
                                        <p:tav tm="100000">
                                          <p:val>
                                            <p:strVal val="#ppt_x"/>
                                          </p:val>
                                        </p:tav>
                                      </p:tavLst>
                                    </p:anim>
                                    <p:anim calcmode="lin" valueType="num">
                                      <p:cBhvr>
                                        <p:cTn id="135" dur="500" fill="hold"/>
                                        <p:tgtEl>
                                          <p:spTgt spid="38934"/>
                                        </p:tgtEl>
                                        <p:attrNameLst>
                                          <p:attrName>ppt_y</p:attrName>
                                        </p:attrNameLst>
                                      </p:cBhvr>
                                      <p:tavLst>
                                        <p:tav tm="0">
                                          <p:val>
                                            <p:strVal val="#ppt_y+#ppt_h/2"/>
                                          </p:val>
                                        </p:tav>
                                        <p:tav tm="100000">
                                          <p:val>
                                            <p:strVal val="#ppt_y"/>
                                          </p:val>
                                        </p:tav>
                                      </p:tavLst>
                                    </p:anim>
                                    <p:anim calcmode="lin" valueType="num">
                                      <p:cBhvr>
                                        <p:cTn id="136" dur="500" fill="hold"/>
                                        <p:tgtEl>
                                          <p:spTgt spid="38934"/>
                                        </p:tgtEl>
                                        <p:attrNameLst>
                                          <p:attrName>ppt_w</p:attrName>
                                        </p:attrNameLst>
                                      </p:cBhvr>
                                      <p:tavLst>
                                        <p:tav tm="0">
                                          <p:val>
                                            <p:strVal val="#ppt_w"/>
                                          </p:val>
                                        </p:tav>
                                        <p:tav tm="100000">
                                          <p:val>
                                            <p:strVal val="#ppt_w"/>
                                          </p:val>
                                        </p:tav>
                                      </p:tavLst>
                                    </p:anim>
                                    <p:anim calcmode="lin" valueType="num">
                                      <p:cBhvr>
                                        <p:cTn id="137" dur="500" fill="hold"/>
                                        <p:tgtEl>
                                          <p:spTgt spid="38934"/>
                                        </p:tgtEl>
                                        <p:attrNameLst>
                                          <p:attrName>ppt_h</p:attrName>
                                        </p:attrNameLst>
                                      </p:cBhvr>
                                      <p:tavLst>
                                        <p:tav tm="0">
                                          <p:val>
                                            <p:fltVal val="0"/>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ID="17" presetClass="entr" presetSubtype="4" fill="hold" grpId="0" nodeType="clickEffect">
                                  <p:stCondLst>
                                    <p:cond delay="0"/>
                                  </p:stCondLst>
                                  <p:childTnLst>
                                    <p:set>
                                      <p:cBhvr>
                                        <p:cTn id="141" dur="1" fill="hold">
                                          <p:stCondLst>
                                            <p:cond delay="0"/>
                                          </p:stCondLst>
                                        </p:cTn>
                                        <p:tgtEl>
                                          <p:spTgt spid="38935"/>
                                        </p:tgtEl>
                                        <p:attrNameLst>
                                          <p:attrName>style.visibility</p:attrName>
                                        </p:attrNameLst>
                                      </p:cBhvr>
                                      <p:to>
                                        <p:strVal val="visible"/>
                                      </p:to>
                                    </p:set>
                                    <p:anim calcmode="lin" valueType="num">
                                      <p:cBhvr>
                                        <p:cTn id="142" dur="500" fill="hold"/>
                                        <p:tgtEl>
                                          <p:spTgt spid="38935"/>
                                        </p:tgtEl>
                                        <p:attrNameLst>
                                          <p:attrName>ppt_x</p:attrName>
                                        </p:attrNameLst>
                                      </p:cBhvr>
                                      <p:tavLst>
                                        <p:tav tm="0">
                                          <p:val>
                                            <p:strVal val="#ppt_x"/>
                                          </p:val>
                                        </p:tav>
                                        <p:tav tm="100000">
                                          <p:val>
                                            <p:strVal val="#ppt_x"/>
                                          </p:val>
                                        </p:tav>
                                      </p:tavLst>
                                    </p:anim>
                                    <p:anim calcmode="lin" valueType="num">
                                      <p:cBhvr>
                                        <p:cTn id="143" dur="500" fill="hold"/>
                                        <p:tgtEl>
                                          <p:spTgt spid="38935"/>
                                        </p:tgtEl>
                                        <p:attrNameLst>
                                          <p:attrName>ppt_y</p:attrName>
                                        </p:attrNameLst>
                                      </p:cBhvr>
                                      <p:tavLst>
                                        <p:tav tm="0">
                                          <p:val>
                                            <p:strVal val="#ppt_y+#ppt_h/2"/>
                                          </p:val>
                                        </p:tav>
                                        <p:tav tm="100000">
                                          <p:val>
                                            <p:strVal val="#ppt_y"/>
                                          </p:val>
                                        </p:tav>
                                      </p:tavLst>
                                    </p:anim>
                                    <p:anim calcmode="lin" valueType="num">
                                      <p:cBhvr>
                                        <p:cTn id="144" dur="500" fill="hold"/>
                                        <p:tgtEl>
                                          <p:spTgt spid="38935"/>
                                        </p:tgtEl>
                                        <p:attrNameLst>
                                          <p:attrName>ppt_w</p:attrName>
                                        </p:attrNameLst>
                                      </p:cBhvr>
                                      <p:tavLst>
                                        <p:tav tm="0">
                                          <p:val>
                                            <p:strVal val="#ppt_w"/>
                                          </p:val>
                                        </p:tav>
                                        <p:tav tm="100000">
                                          <p:val>
                                            <p:strVal val="#ppt_w"/>
                                          </p:val>
                                        </p:tav>
                                      </p:tavLst>
                                    </p:anim>
                                    <p:anim calcmode="lin" valueType="num">
                                      <p:cBhvr>
                                        <p:cTn id="145" dur="500" fill="hold"/>
                                        <p:tgtEl>
                                          <p:spTgt spid="38935"/>
                                        </p:tgtEl>
                                        <p:attrNameLst>
                                          <p:attrName>ppt_h</p:attrName>
                                        </p:attrNameLst>
                                      </p:cBhvr>
                                      <p:tavLst>
                                        <p:tav tm="0">
                                          <p:val>
                                            <p:fltVal val="0"/>
                                          </p:val>
                                        </p:tav>
                                        <p:tav tm="100000">
                                          <p:val>
                                            <p:strVal val="#ppt_h"/>
                                          </p:val>
                                        </p:tav>
                                      </p:tavLst>
                                    </p:anim>
                                  </p:childTnLst>
                                </p:cTn>
                              </p:par>
                            </p:childTnLst>
                          </p:cTn>
                        </p:par>
                      </p:childTnLst>
                    </p:cTn>
                  </p:par>
                  <p:par>
                    <p:cTn id="146" fill="hold">
                      <p:stCondLst>
                        <p:cond delay="indefinite"/>
                      </p:stCondLst>
                      <p:childTnLst>
                        <p:par>
                          <p:cTn id="147" fill="hold">
                            <p:stCondLst>
                              <p:cond delay="0"/>
                            </p:stCondLst>
                            <p:childTnLst>
                              <p:par>
                                <p:cTn id="148" presetID="17" presetClass="entr" presetSubtype="4" fill="hold" grpId="0" nodeType="clickEffect">
                                  <p:stCondLst>
                                    <p:cond delay="0"/>
                                  </p:stCondLst>
                                  <p:childTnLst>
                                    <p:set>
                                      <p:cBhvr>
                                        <p:cTn id="149" dur="1" fill="hold">
                                          <p:stCondLst>
                                            <p:cond delay="0"/>
                                          </p:stCondLst>
                                        </p:cTn>
                                        <p:tgtEl>
                                          <p:spTgt spid="38936"/>
                                        </p:tgtEl>
                                        <p:attrNameLst>
                                          <p:attrName>style.visibility</p:attrName>
                                        </p:attrNameLst>
                                      </p:cBhvr>
                                      <p:to>
                                        <p:strVal val="visible"/>
                                      </p:to>
                                    </p:set>
                                    <p:anim calcmode="lin" valueType="num">
                                      <p:cBhvr>
                                        <p:cTn id="150" dur="500" fill="hold"/>
                                        <p:tgtEl>
                                          <p:spTgt spid="38936"/>
                                        </p:tgtEl>
                                        <p:attrNameLst>
                                          <p:attrName>ppt_x</p:attrName>
                                        </p:attrNameLst>
                                      </p:cBhvr>
                                      <p:tavLst>
                                        <p:tav tm="0">
                                          <p:val>
                                            <p:strVal val="#ppt_x"/>
                                          </p:val>
                                        </p:tav>
                                        <p:tav tm="100000">
                                          <p:val>
                                            <p:strVal val="#ppt_x"/>
                                          </p:val>
                                        </p:tav>
                                      </p:tavLst>
                                    </p:anim>
                                    <p:anim calcmode="lin" valueType="num">
                                      <p:cBhvr>
                                        <p:cTn id="151" dur="500" fill="hold"/>
                                        <p:tgtEl>
                                          <p:spTgt spid="38936"/>
                                        </p:tgtEl>
                                        <p:attrNameLst>
                                          <p:attrName>ppt_y</p:attrName>
                                        </p:attrNameLst>
                                      </p:cBhvr>
                                      <p:tavLst>
                                        <p:tav tm="0">
                                          <p:val>
                                            <p:strVal val="#ppt_y+#ppt_h/2"/>
                                          </p:val>
                                        </p:tav>
                                        <p:tav tm="100000">
                                          <p:val>
                                            <p:strVal val="#ppt_y"/>
                                          </p:val>
                                        </p:tav>
                                      </p:tavLst>
                                    </p:anim>
                                    <p:anim calcmode="lin" valueType="num">
                                      <p:cBhvr>
                                        <p:cTn id="152" dur="500" fill="hold"/>
                                        <p:tgtEl>
                                          <p:spTgt spid="38936"/>
                                        </p:tgtEl>
                                        <p:attrNameLst>
                                          <p:attrName>ppt_w</p:attrName>
                                        </p:attrNameLst>
                                      </p:cBhvr>
                                      <p:tavLst>
                                        <p:tav tm="0">
                                          <p:val>
                                            <p:strVal val="#ppt_w"/>
                                          </p:val>
                                        </p:tav>
                                        <p:tav tm="100000">
                                          <p:val>
                                            <p:strVal val="#ppt_w"/>
                                          </p:val>
                                        </p:tav>
                                      </p:tavLst>
                                    </p:anim>
                                    <p:anim calcmode="lin" valueType="num">
                                      <p:cBhvr>
                                        <p:cTn id="153" dur="500" fill="hold"/>
                                        <p:tgtEl>
                                          <p:spTgt spid="38936"/>
                                        </p:tgtEl>
                                        <p:attrNameLst>
                                          <p:attrName>ppt_h</p:attrName>
                                        </p:attrNameLst>
                                      </p:cBhvr>
                                      <p:tavLst>
                                        <p:tav tm="0">
                                          <p:val>
                                            <p:fltVal val="0"/>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ID="23" presetClass="entr" presetSubtype="16" fill="hold" nodeType="clickEffect">
                                  <p:stCondLst>
                                    <p:cond delay="0"/>
                                  </p:stCondLst>
                                  <p:childTnLst>
                                    <p:set>
                                      <p:cBhvr>
                                        <p:cTn id="157" dur="1" fill="hold">
                                          <p:stCondLst>
                                            <p:cond delay="0"/>
                                          </p:stCondLst>
                                        </p:cTn>
                                        <p:tgtEl>
                                          <p:spTgt spid="2"/>
                                        </p:tgtEl>
                                        <p:attrNameLst>
                                          <p:attrName>style.visibility</p:attrName>
                                        </p:attrNameLst>
                                      </p:cBhvr>
                                      <p:to>
                                        <p:strVal val="visible"/>
                                      </p:to>
                                    </p:set>
                                    <p:anim calcmode="lin" valueType="num">
                                      <p:cBhvr>
                                        <p:cTn id="158" dur="500" fill="hold"/>
                                        <p:tgtEl>
                                          <p:spTgt spid="2"/>
                                        </p:tgtEl>
                                        <p:attrNameLst>
                                          <p:attrName>ppt_w</p:attrName>
                                        </p:attrNameLst>
                                      </p:cBhvr>
                                      <p:tavLst>
                                        <p:tav tm="0">
                                          <p:val>
                                            <p:fltVal val="0"/>
                                          </p:val>
                                        </p:tav>
                                        <p:tav tm="100000">
                                          <p:val>
                                            <p:strVal val="#ppt_w"/>
                                          </p:val>
                                        </p:tav>
                                      </p:tavLst>
                                    </p:anim>
                                    <p:anim calcmode="lin" valueType="num">
                                      <p:cBhvr>
                                        <p:cTn id="15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0" fill="hold">
                      <p:stCondLst>
                        <p:cond delay="indefinite"/>
                      </p:stCondLst>
                      <p:childTnLst>
                        <p:par>
                          <p:cTn id="161" fill="hold">
                            <p:stCondLst>
                              <p:cond delay="0"/>
                            </p:stCondLst>
                            <p:childTnLst>
                              <p:par>
                                <p:cTn id="162" presetID="18" presetClass="entr" presetSubtype="6" fill="hold" grpId="0" nodeType="clickEffect">
                                  <p:stCondLst>
                                    <p:cond delay="0"/>
                                  </p:stCondLst>
                                  <p:childTnLst>
                                    <p:set>
                                      <p:cBhvr>
                                        <p:cTn id="163" dur="1" fill="hold">
                                          <p:stCondLst>
                                            <p:cond delay="0"/>
                                          </p:stCondLst>
                                        </p:cTn>
                                        <p:tgtEl>
                                          <p:spTgt spid="38942"/>
                                        </p:tgtEl>
                                        <p:attrNameLst>
                                          <p:attrName>style.visibility</p:attrName>
                                        </p:attrNameLst>
                                      </p:cBhvr>
                                      <p:to>
                                        <p:strVal val="visible"/>
                                      </p:to>
                                    </p:set>
                                    <p:animEffect transition="in" filter="strips(downRight)">
                                      <p:cBhvr>
                                        <p:cTn id="164" dur="500"/>
                                        <p:tgtEl>
                                          <p:spTgt spid="38942"/>
                                        </p:tgtEl>
                                      </p:cBhvr>
                                    </p:animEffect>
                                  </p:childTnLst>
                                </p:cTn>
                              </p:par>
                            </p:childTnLst>
                          </p:cTn>
                        </p:par>
                      </p:childTnLst>
                    </p:cTn>
                  </p:par>
                  <p:par>
                    <p:cTn id="165" fill="hold">
                      <p:stCondLst>
                        <p:cond delay="indefinite"/>
                      </p:stCondLst>
                      <p:childTnLst>
                        <p:par>
                          <p:cTn id="166" fill="hold">
                            <p:stCondLst>
                              <p:cond delay="0"/>
                            </p:stCondLst>
                            <p:childTnLst>
                              <p:par>
                                <p:cTn id="167" presetID="18" presetClass="entr" presetSubtype="12" fill="hold" grpId="0" nodeType="clickEffect">
                                  <p:stCondLst>
                                    <p:cond delay="0"/>
                                  </p:stCondLst>
                                  <p:childTnLst>
                                    <p:set>
                                      <p:cBhvr>
                                        <p:cTn id="168" dur="1" fill="hold">
                                          <p:stCondLst>
                                            <p:cond delay="0"/>
                                          </p:stCondLst>
                                        </p:cTn>
                                        <p:tgtEl>
                                          <p:spTgt spid="38944"/>
                                        </p:tgtEl>
                                        <p:attrNameLst>
                                          <p:attrName>style.visibility</p:attrName>
                                        </p:attrNameLst>
                                      </p:cBhvr>
                                      <p:to>
                                        <p:strVal val="visible"/>
                                      </p:to>
                                    </p:set>
                                    <p:animEffect transition="in" filter="strips(downLeft)">
                                      <p:cBhvr>
                                        <p:cTn id="169" dur="500"/>
                                        <p:tgtEl>
                                          <p:spTgt spid="38944"/>
                                        </p:tgtEl>
                                      </p:cBhvr>
                                    </p:animEffect>
                                  </p:childTnLst>
                                </p:cTn>
                              </p:par>
                            </p:childTnLst>
                          </p:cTn>
                        </p:par>
                      </p:childTnLst>
                    </p:cTn>
                  </p:par>
                  <p:par>
                    <p:cTn id="170" fill="hold">
                      <p:stCondLst>
                        <p:cond delay="indefinite"/>
                      </p:stCondLst>
                      <p:childTnLst>
                        <p:par>
                          <p:cTn id="171" fill="hold">
                            <p:stCondLst>
                              <p:cond delay="0"/>
                            </p:stCondLst>
                            <p:childTnLst>
                              <p:par>
                                <p:cTn id="172" presetID="18" presetClass="entr" presetSubtype="12" fill="hold" grpId="0" nodeType="clickEffect">
                                  <p:stCondLst>
                                    <p:cond delay="0"/>
                                  </p:stCondLst>
                                  <p:childTnLst>
                                    <p:set>
                                      <p:cBhvr>
                                        <p:cTn id="173" dur="1" fill="hold">
                                          <p:stCondLst>
                                            <p:cond delay="0"/>
                                          </p:stCondLst>
                                        </p:cTn>
                                        <p:tgtEl>
                                          <p:spTgt spid="38943"/>
                                        </p:tgtEl>
                                        <p:attrNameLst>
                                          <p:attrName>style.visibility</p:attrName>
                                        </p:attrNameLst>
                                      </p:cBhvr>
                                      <p:to>
                                        <p:strVal val="visible"/>
                                      </p:to>
                                    </p:set>
                                    <p:animEffect transition="in" filter="strips(downLeft)">
                                      <p:cBhvr>
                                        <p:cTn id="174" dur="500"/>
                                        <p:tgtEl>
                                          <p:spTgt spid="38943"/>
                                        </p:tgtEl>
                                      </p:cBhvr>
                                    </p:animEffect>
                                  </p:childTnLst>
                                </p:cTn>
                              </p:par>
                            </p:childTnLst>
                          </p:cTn>
                        </p:par>
                      </p:childTnLst>
                    </p:cTn>
                  </p:par>
                  <p:par>
                    <p:cTn id="175" fill="hold">
                      <p:stCondLst>
                        <p:cond delay="indefinite"/>
                      </p:stCondLst>
                      <p:childTnLst>
                        <p:par>
                          <p:cTn id="176" fill="hold">
                            <p:stCondLst>
                              <p:cond delay="0"/>
                            </p:stCondLst>
                            <p:childTnLst>
                              <p:par>
                                <p:cTn id="177" presetID="18" presetClass="entr" presetSubtype="3" fill="hold" grpId="0" nodeType="clickEffect">
                                  <p:stCondLst>
                                    <p:cond delay="0"/>
                                  </p:stCondLst>
                                  <p:childTnLst>
                                    <p:set>
                                      <p:cBhvr>
                                        <p:cTn id="178" dur="1" fill="hold">
                                          <p:stCondLst>
                                            <p:cond delay="0"/>
                                          </p:stCondLst>
                                        </p:cTn>
                                        <p:tgtEl>
                                          <p:spTgt spid="38945"/>
                                        </p:tgtEl>
                                        <p:attrNameLst>
                                          <p:attrName>style.visibility</p:attrName>
                                        </p:attrNameLst>
                                      </p:cBhvr>
                                      <p:to>
                                        <p:strVal val="visible"/>
                                      </p:to>
                                    </p:set>
                                    <p:animEffect transition="in" filter="strips(upRight)">
                                      <p:cBhvr>
                                        <p:cTn id="179" dur="500"/>
                                        <p:tgtEl>
                                          <p:spTgt spid="38945"/>
                                        </p:tgtEl>
                                      </p:cBhvr>
                                    </p:animEffect>
                                  </p:childTnLst>
                                </p:cTn>
                              </p:par>
                            </p:childTnLst>
                          </p:cTn>
                        </p:par>
                      </p:childTnLst>
                    </p:cTn>
                  </p:par>
                  <p:par>
                    <p:cTn id="180" fill="hold">
                      <p:stCondLst>
                        <p:cond delay="indefinite"/>
                      </p:stCondLst>
                      <p:childTnLst>
                        <p:par>
                          <p:cTn id="181" fill="hold">
                            <p:stCondLst>
                              <p:cond delay="0"/>
                            </p:stCondLst>
                            <p:childTnLst>
                              <p:par>
                                <p:cTn id="182" presetID="18" presetClass="entr" presetSubtype="3" fill="hold" grpId="0" nodeType="clickEffect">
                                  <p:stCondLst>
                                    <p:cond delay="0"/>
                                  </p:stCondLst>
                                  <p:childTnLst>
                                    <p:set>
                                      <p:cBhvr>
                                        <p:cTn id="183" dur="1" fill="hold">
                                          <p:stCondLst>
                                            <p:cond delay="0"/>
                                          </p:stCondLst>
                                        </p:cTn>
                                        <p:tgtEl>
                                          <p:spTgt spid="38947"/>
                                        </p:tgtEl>
                                        <p:attrNameLst>
                                          <p:attrName>style.visibility</p:attrName>
                                        </p:attrNameLst>
                                      </p:cBhvr>
                                      <p:to>
                                        <p:strVal val="visible"/>
                                      </p:to>
                                    </p:set>
                                    <p:animEffect transition="in" filter="strips(upRight)">
                                      <p:cBhvr>
                                        <p:cTn id="184" dur="500"/>
                                        <p:tgtEl>
                                          <p:spTgt spid="38947"/>
                                        </p:tgtEl>
                                      </p:cBhvr>
                                    </p:animEffect>
                                  </p:childTnLst>
                                </p:cTn>
                              </p:par>
                            </p:childTnLst>
                          </p:cTn>
                        </p:par>
                      </p:childTnLst>
                    </p:cTn>
                  </p:par>
                  <p:par>
                    <p:cTn id="185" fill="hold">
                      <p:stCondLst>
                        <p:cond delay="indefinite"/>
                      </p:stCondLst>
                      <p:childTnLst>
                        <p:par>
                          <p:cTn id="186" fill="hold">
                            <p:stCondLst>
                              <p:cond delay="0"/>
                            </p:stCondLst>
                            <p:childTnLst>
                              <p:par>
                                <p:cTn id="187" presetID="18" presetClass="entr" presetSubtype="3" fill="hold" grpId="0" nodeType="clickEffect">
                                  <p:stCondLst>
                                    <p:cond delay="0"/>
                                  </p:stCondLst>
                                  <p:childTnLst>
                                    <p:set>
                                      <p:cBhvr>
                                        <p:cTn id="188" dur="1" fill="hold">
                                          <p:stCondLst>
                                            <p:cond delay="0"/>
                                          </p:stCondLst>
                                        </p:cTn>
                                        <p:tgtEl>
                                          <p:spTgt spid="38946"/>
                                        </p:tgtEl>
                                        <p:attrNameLst>
                                          <p:attrName>style.visibility</p:attrName>
                                        </p:attrNameLst>
                                      </p:cBhvr>
                                      <p:to>
                                        <p:strVal val="visible"/>
                                      </p:to>
                                    </p:set>
                                    <p:animEffect transition="in" filter="strips(upRight)">
                                      <p:cBhvr>
                                        <p:cTn id="189" dur="500"/>
                                        <p:tgtEl>
                                          <p:spTgt spid="38946"/>
                                        </p:tgtEl>
                                      </p:cBhvr>
                                    </p:animEffect>
                                  </p:childTnLst>
                                </p:cTn>
                              </p:par>
                            </p:childTnLst>
                          </p:cTn>
                        </p:par>
                      </p:childTnLst>
                    </p:cTn>
                  </p:par>
                  <p:par>
                    <p:cTn id="190" fill="hold">
                      <p:stCondLst>
                        <p:cond delay="indefinite"/>
                      </p:stCondLst>
                      <p:childTnLst>
                        <p:par>
                          <p:cTn id="191" fill="hold">
                            <p:stCondLst>
                              <p:cond delay="0"/>
                            </p:stCondLst>
                            <p:childTnLst>
                              <p:par>
                                <p:cTn id="192" presetID="18" presetClass="entr" presetSubtype="3" fill="hold" grpId="0" nodeType="clickEffect">
                                  <p:stCondLst>
                                    <p:cond delay="0"/>
                                  </p:stCondLst>
                                  <p:childTnLst>
                                    <p:set>
                                      <p:cBhvr>
                                        <p:cTn id="193" dur="1" fill="hold">
                                          <p:stCondLst>
                                            <p:cond delay="0"/>
                                          </p:stCondLst>
                                        </p:cTn>
                                        <p:tgtEl>
                                          <p:spTgt spid="38948"/>
                                        </p:tgtEl>
                                        <p:attrNameLst>
                                          <p:attrName>style.visibility</p:attrName>
                                        </p:attrNameLst>
                                      </p:cBhvr>
                                      <p:to>
                                        <p:strVal val="visible"/>
                                      </p:to>
                                    </p:set>
                                    <p:animEffect transition="in" filter="strips(upRight)">
                                      <p:cBhvr>
                                        <p:cTn id="194" dur="500"/>
                                        <p:tgtEl>
                                          <p:spTgt spid="38948"/>
                                        </p:tgtEl>
                                      </p:cBhvr>
                                    </p:animEffect>
                                  </p:childTnLst>
                                </p:cTn>
                              </p:par>
                            </p:childTnLst>
                          </p:cTn>
                        </p:par>
                      </p:childTnLst>
                    </p:cTn>
                  </p:par>
                  <p:par>
                    <p:cTn id="195" fill="hold">
                      <p:stCondLst>
                        <p:cond delay="indefinite"/>
                      </p:stCondLst>
                      <p:childTnLst>
                        <p:par>
                          <p:cTn id="196" fill="hold">
                            <p:stCondLst>
                              <p:cond delay="0"/>
                            </p:stCondLst>
                            <p:childTnLst>
                              <p:par>
                                <p:cTn id="197" presetID="18" presetClass="entr" presetSubtype="3" fill="hold" grpId="0" nodeType="clickEffect">
                                  <p:stCondLst>
                                    <p:cond delay="0"/>
                                  </p:stCondLst>
                                  <p:childTnLst>
                                    <p:set>
                                      <p:cBhvr>
                                        <p:cTn id="198" dur="1" fill="hold">
                                          <p:stCondLst>
                                            <p:cond delay="0"/>
                                          </p:stCondLst>
                                        </p:cTn>
                                        <p:tgtEl>
                                          <p:spTgt spid="38949"/>
                                        </p:tgtEl>
                                        <p:attrNameLst>
                                          <p:attrName>style.visibility</p:attrName>
                                        </p:attrNameLst>
                                      </p:cBhvr>
                                      <p:to>
                                        <p:strVal val="visible"/>
                                      </p:to>
                                    </p:set>
                                    <p:animEffect transition="in" filter="strips(upRight)">
                                      <p:cBhvr>
                                        <p:cTn id="199" dur="500"/>
                                        <p:tgtEl>
                                          <p:spTgt spid="38949"/>
                                        </p:tgtEl>
                                      </p:cBhvr>
                                    </p:animEffect>
                                  </p:childTnLst>
                                </p:cTn>
                              </p:par>
                            </p:childTnLst>
                          </p:cTn>
                        </p:par>
                      </p:childTnLst>
                    </p:cTn>
                  </p:par>
                  <p:par>
                    <p:cTn id="200" fill="hold">
                      <p:stCondLst>
                        <p:cond delay="indefinite"/>
                      </p:stCondLst>
                      <p:childTnLst>
                        <p:par>
                          <p:cTn id="201" fill="hold">
                            <p:stCondLst>
                              <p:cond delay="0"/>
                            </p:stCondLst>
                            <p:childTnLst>
                              <p:par>
                                <p:cTn id="202" presetID="18" presetClass="entr" presetSubtype="3" fill="hold" grpId="0" nodeType="clickEffect">
                                  <p:stCondLst>
                                    <p:cond delay="0"/>
                                  </p:stCondLst>
                                  <p:childTnLst>
                                    <p:set>
                                      <p:cBhvr>
                                        <p:cTn id="203" dur="1" fill="hold">
                                          <p:stCondLst>
                                            <p:cond delay="0"/>
                                          </p:stCondLst>
                                        </p:cTn>
                                        <p:tgtEl>
                                          <p:spTgt spid="38951"/>
                                        </p:tgtEl>
                                        <p:attrNameLst>
                                          <p:attrName>style.visibility</p:attrName>
                                        </p:attrNameLst>
                                      </p:cBhvr>
                                      <p:to>
                                        <p:strVal val="visible"/>
                                      </p:to>
                                    </p:set>
                                    <p:animEffect transition="in" filter="strips(upRight)">
                                      <p:cBhvr>
                                        <p:cTn id="204" dur="500"/>
                                        <p:tgtEl>
                                          <p:spTgt spid="38951"/>
                                        </p:tgtEl>
                                      </p:cBhvr>
                                    </p:animEffect>
                                  </p:childTnLst>
                                </p:cTn>
                              </p:par>
                            </p:childTnLst>
                          </p:cTn>
                        </p:par>
                      </p:childTnLst>
                    </p:cTn>
                  </p:par>
                  <p:par>
                    <p:cTn id="205" fill="hold">
                      <p:stCondLst>
                        <p:cond delay="indefinite"/>
                      </p:stCondLst>
                      <p:childTnLst>
                        <p:par>
                          <p:cTn id="206" fill="hold">
                            <p:stCondLst>
                              <p:cond delay="0"/>
                            </p:stCondLst>
                            <p:childTnLst>
                              <p:par>
                                <p:cTn id="207" presetID="18" presetClass="entr" presetSubtype="3" fill="hold" grpId="0" nodeType="clickEffect">
                                  <p:stCondLst>
                                    <p:cond delay="0"/>
                                  </p:stCondLst>
                                  <p:childTnLst>
                                    <p:set>
                                      <p:cBhvr>
                                        <p:cTn id="208" dur="1" fill="hold">
                                          <p:stCondLst>
                                            <p:cond delay="0"/>
                                          </p:stCondLst>
                                        </p:cTn>
                                        <p:tgtEl>
                                          <p:spTgt spid="38952"/>
                                        </p:tgtEl>
                                        <p:attrNameLst>
                                          <p:attrName>style.visibility</p:attrName>
                                        </p:attrNameLst>
                                      </p:cBhvr>
                                      <p:to>
                                        <p:strVal val="visible"/>
                                      </p:to>
                                    </p:set>
                                    <p:animEffect transition="in" filter="strips(upRight)">
                                      <p:cBhvr>
                                        <p:cTn id="209" dur="500"/>
                                        <p:tgtEl>
                                          <p:spTgt spid="38952"/>
                                        </p:tgtEl>
                                      </p:cBhvr>
                                    </p:animEffect>
                                  </p:childTnLst>
                                </p:cTn>
                              </p:par>
                            </p:childTnLst>
                          </p:cTn>
                        </p:par>
                      </p:childTnLst>
                    </p:cTn>
                  </p:par>
                  <p:par>
                    <p:cTn id="210" fill="hold">
                      <p:stCondLst>
                        <p:cond delay="indefinite"/>
                      </p:stCondLst>
                      <p:childTnLst>
                        <p:par>
                          <p:cTn id="211" fill="hold">
                            <p:stCondLst>
                              <p:cond delay="0"/>
                            </p:stCondLst>
                            <p:childTnLst>
                              <p:par>
                                <p:cTn id="212" presetID="18" presetClass="entr" presetSubtype="9" fill="hold" grpId="0" nodeType="clickEffect">
                                  <p:stCondLst>
                                    <p:cond delay="0"/>
                                  </p:stCondLst>
                                  <p:childTnLst>
                                    <p:set>
                                      <p:cBhvr>
                                        <p:cTn id="213" dur="1" fill="hold">
                                          <p:stCondLst>
                                            <p:cond delay="0"/>
                                          </p:stCondLst>
                                        </p:cTn>
                                        <p:tgtEl>
                                          <p:spTgt spid="38950"/>
                                        </p:tgtEl>
                                        <p:attrNameLst>
                                          <p:attrName>style.visibility</p:attrName>
                                        </p:attrNameLst>
                                      </p:cBhvr>
                                      <p:to>
                                        <p:strVal val="visible"/>
                                      </p:to>
                                    </p:set>
                                    <p:animEffect transition="in" filter="strips(upLeft)">
                                      <p:cBhvr>
                                        <p:cTn id="214" dur="500"/>
                                        <p:tgtEl>
                                          <p:spTgt spid="38950"/>
                                        </p:tgtEl>
                                      </p:cBhvr>
                                    </p:animEffect>
                                  </p:childTnLst>
                                </p:cTn>
                              </p:par>
                            </p:childTnLst>
                          </p:cTn>
                        </p:par>
                      </p:childTnLst>
                    </p:cTn>
                  </p:par>
                  <p:par>
                    <p:cTn id="215" fill="hold">
                      <p:stCondLst>
                        <p:cond delay="indefinite"/>
                      </p:stCondLst>
                      <p:childTnLst>
                        <p:par>
                          <p:cTn id="216" fill="hold">
                            <p:stCondLst>
                              <p:cond delay="0"/>
                            </p:stCondLst>
                            <p:childTnLst>
                              <p:par>
                                <p:cTn id="217" presetID="3" presetClass="entr" presetSubtype="10" fill="hold" nodeType="clickEffect">
                                  <p:stCondLst>
                                    <p:cond delay="0"/>
                                  </p:stCondLst>
                                  <p:childTnLst>
                                    <p:set>
                                      <p:cBhvr>
                                        <p:cTn id="218" dur="1" fill="hold">
                                          <p:stCondLst>
                                            <p:cond delay="0"/>
                                          </p:stCondLst>
                                        </p:cTn>
                                        <p:tgtEl>
                                          <p:spTgt spid="124"/>
                                        </p:tgtEl>
                                        <p:attrNameLst>
                                          <p:attrName>style.visibility</p:attrName>
                                        </p:attrNameLst>
                                      </p:cBhvr>
                                      <p:to>
                                        <p:strVal val="visible"/>
                                      </p:to>
                                    </p:set>
                                    <p:animEffect transition="in" filter="blinds(horizontal)">
                                      <p:cBhvr>
                                        <p:cTn id="21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p:bldP spid="38915" grpId="0" animBg="1"/>
      <p:bldP spid="38916" grpId="0" animBg="1"/>
      <p:bldP spid="38917" grpId="0" animBg="1"/>
      <p:bldP spid="38918" grpId="0" animBg="1"/>
      <p:bldP spid="38919" grpId="0" animBg="1"/>
      <p:bldP spid="38920" grpId="0" animBg="1"/>
      <p:bldP spid="38921" grpId="0" animBg="1"/>
      <p:bldP spid="38922" grpId="0" animBg="1"/>
      <p:bldP spid="38923" grpId="0" animBg="1"/>
      <p:bldP spid="38924" grpId="0" animBg="1"/>
      <p:bldP spid="38925" grpId="0" animBg="1"/>
      <p:bldP spid="38926" grpId="0" animBg="1"/>
      <p:bldP spid="38927" grpId="0" animBg="1"/>
      <p:bldP spid="38928" grpId="0" animBg="1"/>
      <p:bldP spid="38929" grpId="0" animBg="1"/>
      <p:bldP spid="38930" grpId="0" animBg="1"/>
      <p:bldP spid="38931" grpId="0" animBg="1"/>
      <p:bldP spid="38932" grpId="0" animBg="1"/>
      <p:bldP spid="38933" grpId="0" animBg="1"/>
      <p:bldP spid="38934" grpId="0" animBg="1"/>
      <p:bldP spid="38935" grpId="0" animBg="1"/>
      <p:bldP spid="38936" grpId="0" animBg="1"/>
      <p:bldP spid="38942" grpId="0" animBg="1"/>
      <p:bldP spid="38943" grpId="0" animBg="1"/>
      <p:bldP spid="38944" grpId="0" animBg="1"/>
      <p:bldP spid="38945" grpId="0" animBg="1"/>
      <p:bldP spid="38946" grpId="0" animBg="1"/>
      <p:bldP spid="38947" grpId="0" animBg="1"/>
      <p:bldP spid="38948" grpId="0" animBg="1"/>
      <p:bldP spid="38949" grpId="0" animBg="1"/>
      <p:bldP spid="38950" grpId="0" animBg="1"/>
      <p:bldP spid="38951" grpId="0" animBg="1"/>
      <p:bldP spid="38952" grpId="0" animBg="1"/>
      <p:bldP spid="3895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872038" y="3124201"/>
            <a:ext cx="5491162" cy="3378201"/>
            <a:chOff x="1920" y="1968"/>
            <a:chExt cx="3459" cy="2128"/>
          </a:xfrm>
        </p:grpSpPr>
        <p:grpSp>
          <p:nvGrpSpPr>
            <p:cNvPr id="3" name="Group 3"/>
            <p:cNvGrpSpPr>
              <a:grpSpLocks/>
            </p:cNvGrpSpPr>
            <p:nvPr/>
          </p:nvGrpSpPr>
          <p:grpSpPr bwMode="auto">
            <a:xfrm>
              <a:off x="1920" y="1968"/>
              <a:ext cx="3459" cy="2128"/>
              <a:chOff x="2337" y="1617"/>
              <a:chExt cx="3459" cy="2128"/>
            </a:xfrm>
          </p:grpSpPr>
          <p:grpSp>
            <p:nvGrpSpPr>
              <p:cNvPr id="4" name="Group 4"/>
              <p:cNvGrpSpPr>
                <a:grpSpLocks/>
              </p:cNvGrpSpPr>
              <p:nvPr/>
            </p:nvGrpSpPr>
            <p:grpSpPr bwMode="auto">
              <a:xfrm>
                <a:off x="2337" y="3216"/>
                <a:ext cx="3459" cy="233"/>
                <a:chOff x="2337" y="3216"/>
                <a:chExt cx="3459" cy="233"/>
              </a:xfrm>
            </p:grpSpPr>
            <p:sp>
              <p:nvSpPr>
                <p:cNvPr id="40071" name="Line 5"/>
                <p:cNvSpPr>
                  <a:spLocks noChangeShapeType="1"/>
                </p:cNvSpPr>
                <p:nvPr/>
              </p:nvSpPr>
              <p:spPr bwMode="auto">
                <a:xfrm>
                  <a:off x="2496" y="3360"/>
                  <a:ext cx="3264" cy="0"/>
                </a:xfrm>
                <a:prstGeom prst="line">
                  <a:avLst/>
                </a:prstGeom>
                <a:noFill/>
                <a:ln w="9525">
                  <a:solidFill>
                    <a:schemeClr val="tx1"/>
                  </a:solidFill>
                  <a:round/>
                  <a:headEnd/>
                  <a:tailEnd/>
                </a:ln>
              </p:spPr>
              <p:txBody>
                <a:bodyPr/>
                <a:lstStyle/>
                <a:p>
                  <a:endParaRPr lang="en-IN"/>
                </a:p>
              </p:txBody>
            </p:sp>
            <p:sp>
              <p:nvSpPr>
                <p:cNvPr id="40072" name="Text Box 6"/>
                <p:cNvSpPr txBox="1">
                  <a:spLocks noChangeArrowheads="1"/>
                </p:cNvSpPr>
                <p:nvPr/>
              </p:nvSpPr>
              <p:spPr bwMode="auto">
                <a:xfrm>
                  <a:off x="5588" y="3216"/>
                  <a:ext cx="208" cy="212"/>
                </a:xfrm>
                <a:prstGeom prst="rect">
                  <a:avLst/>
                </a:prstGeom>
                <a:noFill/>
                <a:ln w="9525">
                  <a:noFill/>
                  <a:miter lim="800000"/>
                  <a:headEnd/>
                  <a:tailEnd/>
                </a:ln>
              </p:spPr>
              <p:txBody>
                <a:bodyPr wrap="none">
                  <a:spAutoFit/>
                </a:bodyPr>
                <a:lstStyle/>
                <a:p>
                  <a:r>
                    <a:rPr lang="en-US" sz="1600">
                      <a:latin typeface="Times New Roman" charset="0"/>
                    </a:rPr>
                    <a:t>Y</a:t>
                  </a:r>
                </a:p>
              </p:txBody>
            </p:sp>
            <p:sp>
              <p:nvSpPr>
                <p:cNvPr id="40073" name="Text Box 7"/>
                <p:cNvSpPr txBox="1">
                  <a:spLocks noChangeArrowheads="1"/>
                </p:cNvSpPr>
                <p:nvPr/>
              </p:nvSpPr>
              <p:spPr bwMode="auto">
                <a:xfrm>
                  <a:off x="2337" y="3237"/>
                  <a:ext cx="208" cy="212"/>
                </a:xfrm>
                <a:prstGeom prst="rect">
                  <a:avLst/>
                </a:prstGeom>
                <a:noFill/>
                <a:ln w="9525">
                  <a:noFill/>
                  <a:miter lim="800000"/>
                  <a:headEnd/>
                  <a:tailEnd/>
                </a:ln>
              </p:spPr>
              <p:txBody>
                <a:bodyPr wrap="none">
                  <a:spAutoFit/>
                </a:bodyPr>
                <a:lstStyle/>
                <a:p>
                  <a:r>
                    <a:rPr lang="en-US" sz="1600">
                      <a:latin typeface="Times New Roman" charset="0"/>
                    </a:rPr>
                    <a:t>X</a:t>
                  </a:r>
                </a:p>
              </p:txBody>
            </p:sp>
          </p:grpSp>
          <p:grpSp>
            <p:nvGrpSpPr>
              <p:cNvPr id="5" name="Group 8"/>
              <p:cNvGrpSpPr>
                <a:grpSpLocks/>
              </p:cNvGrpSpPr>
              <p:nvPr/>
            </p:nvGrpSpPr>
            <p:grpSpPr bwMode="auto">
              <a:xfrm>
                <a:off x="2426" y="1617"/>
                <a:ext cx="3344" cy="2128"/>
                <a:chOff x="2426" y="1617"/>
                <a:chExt cx="3344" cy="2128"/>
              </a:xfrm>
            </p:grpSpPr>
            <p:grpSp>
              <p:nvGrpSpPr>
                <p:cNvPr id="6" name="Group 9"/>
                <p:cNvGrpSpPr>
                  <a:grpSpLocks/>
                </p:cNvGrpSpPr>
                <p:nvPr/>
              </p:nvGrpSpPr>
              <p:grpSpPr bwMode="auto">
                <a:xfrm>
                  <a:off x="2496" y="1617"/>
                  <a:ext cx="1748" cy="1743"/>
                  <a:chOff x="2584" y="1617"/>
                  <a:chExt cx="1748" cy="1743"/>
                </a:xfrm>
              </p:grpSpPr>
              <p:sp>
                <p:nvSpPr>
                  <p:cNvPr id="40065" name="Rectangle 10"/>
                  <p:cNvSpPr>
                    <a:spLocks noChangeArrowheads="1"/>
                  </p:cNvSpPr>
                  <p:nvPr/>
                </p:nvSpPr>
                <p:spPr bwMode="auto">
                  <a:xfrm>
                    <a:off x="2736" y="2016"/>
                    <a:ext cx="1584" cy="1344"/>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40066" name="Line 11"/>
                  <p:cNvSpPr>
                    <a:spLocks noChangeShapeType="1"/>
                  </p:cNvSpPr>
                  <p:nvPr/>
                </p:nvSpPr>
                <p:spPr bwMode="auto">
                  <a:xfrm flipH="1">
                    <a:off x="2736" y="2016"/>
                    <a:ext cx="816" cy="1056"/>
                  </a:xfrm>
                  <a:prstGeom prst="line">
                    <a:avLst/>
                  </a:prstGeom>
                  <a:noFill/>
                  <a:ln w="9525">
                    <a:solidFill>
                      <a:schemeClr val="tx1"/>
                    </a:solidFill>
                    <a:round/>
                    <a:headEnd/>
                    <a:tailEnd/>
                  </a:ln>
                </p:spPr>
                <p:txBody>
                  <a:bodyPr/>
                  <a:lstStyle/>
                  <a:p>
                    <a:endParaRPr lang="en-IN"/>
                  </a:p>
                </p:txBody>
              </p:sp>
              <p:sp>
                <p:nvSpPr>
                  <p:cNvPr id="40067" name="Line 12"/>
                  <p:cNvSpPr>
                    <a:spLocks noChangeShapeType="1"/>
                  </p:cNvSpPr>
                  <p:nvPr/>
                </p:nvSpPr>
                <p:spPr bwMode="auto">
                  <a:xfrm>
                    <a:off x="2736" y="3072"/>
                    <a:ext cx="1584" cy="0"/>
                  </a:xfrm>
                  <a:prstGeom prst="line">
                    <a:avLst/>
                  </a:prstGeom>
                  <a:noFill/>
                  <a:ln w="9525">
                    <a:solidFill>
                      <a:schemeClr val="tx1"/>
                    </a:solidFill>
                    <a:round/>
                    <a:headEnd/>
                    <a:tailEnd/>
                  </a:ln>
                </p:spPr>
                <p:txBody>
                  <a:bodyPr/>
                  <a:lstStyle/>
                  <a:p>
                    <a:endParaRPr lang="en-IN"/>
                  </a:p>
                </p:txBody>
              </p:sp>
              <p:sp>
                <p:nvSpPr>
                  <p:cNvPr id="40068" name="Line 13"/>
                  <p:cNvSpPr>
                    <a:spLocks noChangeShapeType="1"/>
                  </p:cNvSpPr>
                  <p:nvPr/>
                </p:nvSpPr>
                <p:spPr bwMode="auto">
                  <a:xfrm>
                    <a:off x="3249" y="2397"/>
                    <a:ext cx="1083" cy="0"/>
                  </a:xfrm>
                  <a:prstGeom prst="line">
                    <a:avLst/>
                  </a:prstGeom>
                  <a:noFill/>
                  <a:ln w="9525">
                    <a:solidFill>
                      <a:schemeClr val="tx1"/>
                    </a:solidFill>
                    <a:prstDash val="dash"/>
                    <a:round/>
                    <a:headEnd/>
                    <a:tailEnd/>
                  </a:ln>
                </p:spPr>
                <p:txBody>
                  <a:bodyPr/>
                  <a:lstStyle/>
                  <a:p>
                    <a:endParaRPr lang="en-IN"/>
                  </a:p>
                </p:txBody>
              </p:sp>
              <p:sp>
                <p:nvSpPr>
                  <p:cNvPr id="40069" name="Line 14"/>
                  <p:cNvSpPr>
                    <a:spLocks noChangeShapeType="1"/>
                  </p:cNvSpPr>
                  <p:nvPr/>
                </p:nvSpPr>
                <p:spPr bwMode="auto">
                  <a:xfrm>
                    <a:off x="2985" y="2742"/>
                    <a:ext cx="1344" cy="0"/>
                  </a:xfrm>
                  <a:prstGeom prst="line">
                    <a:avLst/>
                  </a:prstGeom>
                  <a:noFill/>
                  <a:ln w="9525">
                    <a:solidFill>
                      <a:schemeClr val="tx1"/>
                    </a:solidFill>
                    <a:prstDash val="dash"/>
                    <a:round/>
                    <a:headEnd/>
                    <a:tailEnd/>
                  </a:ln>
                </p:spPr>
                <p:txBody>
                  <a:bodyPr/>
                  <a:lstStyle/>
                  <a:p>
                    <a:endParaRPr lang="en-IN"/>
                  </a:p>
                </p:txBody>
              </p:sp>
              <p:sp>
                <p:nvSpPr>
                  <p:cNvPr id="40070" name="Rectangle 15"/>
                  <p:cNvSpPr>
                    <a:spLocks noChangeArrowheads="1"/>
                  </p:cNvSpPr>
                  <p:nvPr/>
                </p:nvSpPr>
                <p:spPr bwMode="auto">
                  <a:xfrm rot="-3197728">
                    <a:off x="2194" y="2007"/>
                    <a:ext cx="1413" cy="633"/>
                  </a:xfrm>
                  <a:prstGeom prst="rect">
                    <a:avLst/>
                  </a:prstGeom>
                  <a:solidFill>
                    <a:schemeClr val="bg1"/>
                  </a:solidFill>
                  <a:ln w="9525">
                    <a:noFill/>
                    <a:miter lim="800000"/>
                    <a:headEnd/>
                    <a:tailEnd/>
                  </a:ln>
                </p:spPr>
                <p:txBody>
                  <a:bodyPr wrap="none" anchor="ctr"/>
                  <a:lstStyle/>
                  <a:p>
                    <a:endParaRPr lang="en-IN"/>
                  </a:p>
                </p:txBody>
              </p:sp>
            </p:grpSp>
            <p:sp>
              <p:nvSpPr>
                <p:cNvPr id="40005" name="Text Box 16"/>
                <p:cNvSpPr txBox="1">
                  <a:spLocks noChangeArrowheads="1"/>
                </p:cNvSpPr>
                <p:nvPr/>
              </p:nvSpPr>
              <p:spPr bwMode="auto">
                <a:xfrm>
                  <a:off x="3264" y="3532"/>
                  <a:ext cx="324" cy="213"/>
                </a:xfrm>
                <a:prstGeom prst="rect">
                  <a:avLst/>
                </a:prstGeom>
                <a:noFill/>
                <a:ln w="9525">
                  <a:noFill/>
                  <a:miter lim="800000"/>
                  <a:headEnd/>
                  <a:tailEnd/>
                </a:ln>
              </p:spPr>
              <p:txBody>
                <a:bodyPr wrap="none">
                  <a:spAutoFit/>
                </a:bodyPr>
                <a:lstStyle/>
                <a:p>
                  <a:r>
                    <a:rPr lang="en-US" sz="1600" b="1">
                      <a:latin typeface="Times New Roman" charset="0"/>
                    </a:rPr>
                    <a:t>F.V.</a:t>
                  </a:r>
                </a:p>
              </p:txBody>
            </p:sp>
            <p:sp>
              <p:nvSpPr>
                <p:cNvPr id="40006" name="Text Box 17"/>
                <p:cNvSpPr txBox="1">
                  <a:spLocks noChangeArrowheads="1"/>
                </p:cNvSpPr>
                <p:nvPr/>
              </p:nvSpPr>
              <p:spPr bwMode="auto">
                <a:xfrm>
                  <a:off x="4704" y="3514"/>
                  <a:ext cx="708" cy="212"/>
                </a:xfrm>
                <a:prstGeom prst="rect">
                  <a:avLst/>
                </a:prstGeom>
                <a:noFill/>
                <a:ln w="9525">
                  <a:noFill/>
                  <a:miter lim="800000"/>
                  <a:headEnd/>
                  <a:tailEnd/>
                </a:ln>
              </p:spPr>
              <p:txBody>
                <a:bodyPr wrap="none">
                  <a:spAutoFit/>
                </a:bodyPr>
                <a:lstStyle/>
                <a:p>
                  <a:r>
                    <a:rPr lang="en-US" sz="1600" b="1">
                      <a:latin typeface="Times New Roman" charset="0"/>
                    </a:rPr>
                    <a:t>LEFT S.V.</a:t>
                  </a:r>
                </a:p>
              </p:txBody>
            </p:sp>
            <p:grpSp>
              <p:nvGrpSpPr>
                <p:cNvPr id="7" name="Group 18"/>
                <p:cNvGrpSpPr>
                  <a:grpSpLocks/>
                </p:cNvGrpSpPr>
                <p:nvPr/>
              </p:nvGrpSpPr>
              <p:grpSpPr bwMode="auto">
                <a:xfrm>
                  <a:off x="4464" y="1815"/>
                  <a:ext cx="1104" cy="1545"/>
                  <a:chOff x="4464" y="1815"/>
                  <a:chExt cx="1104" cy="1545"/>
                </a:xfrm>
              </p:grpSpPr>
              <p:sp>
                <p:nvSpPr>
                  <p:cNvPr id="40053" name="Rectangle 19"/>
                  <p:cNvSpPr>
                    <a:spLocks noChangeArrowheads="1"/>
                  </p:cNvSpPr>
                  <p:nvPr/>
                </p:nvSpPr>
                <p:spPr bwMode="auto">
                  <a:xfrm>
                    <a:off x="4464" y="1989"/>
                    <a:ext cx="1104" cy="1083"/>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40054" name="Line 20"/>
                  <p:cNvSpPr>
                    <a:spLocks noChangeShapeType="1"/>
                  </p:cNvSpPr>
                  <p:nvPr/>
                </p:nvSpPr>
                <p:spPr bwMode="auto">
                  <a:xfrm>
                    <a:off x="4464" y="3072"/>
                    <a:ext cx="1104" cy="0"/>
                  </a:xfrm>
                  <a:prstGeom prst="line">
                    <a:avLst/>
                  </a:prstGeom>
                  <a:noFill/>
                  <a:ln w="9525">
                    <a:solidFill>
                      <a:schemeClr val="tx1"/>
                    </a:solidFill>
                    <a:round/>
                    <a:headEnd/>
                    <a:tailEnd/>
                  </a:ln>
                </p:spPr>
                <p:txBody>
                  <a:bodyPr/>
                  <a:lstStyle/>
                  <a:p>
                    <a:endParaRPr lang="en-IN"/>
                  </a:p>
                </p:txBody>
              </p:sp>
              <p:sp>
                <p:nvSpPr>
                  <p:cNvPr id="40055" name="Line 21"/>
                  <p:cNvSpPr>
                    <a:spLocks noChangeShapeType="1"/>
                  </p:cNvSpPr>
                  <p:nvPr/>
                </p:nvSpPr>
                <p:spPr bwMode="auto">
                  <a:xfrm>
                    <a:off x="4878" y="1980"/>
                    <a:ext cx="0" cy="384"/>
                  </a:xfrm>
                  <a:prstGeom prst="line">
                    <a:avLst/>
                  </a:prstGeom>
                  <a:noFill/>
                  <a:ln w="9525">
                    <a:solidFill>
                      <a:schemeClr val="tx1"/>
                    </a:solidFill>
                    <a:round/>
                    <a:headEnd/>
                    <a:tailEnd/>
                  </a:ln>
                </p:spPr>
                <p:txBody>
                  <a:bodyPr/>
                  <a:lstStyle/>
                  <a:p>
                    <a:endParaRPr lang="en-IN"/>
                  </a:p>
                </p:txBody>
              </p:sp>
              <p:sp>
                <p:nvSpPr>
                  <p:cNvPr id="40056" name="Line 22"/>
                  <p:cNvSpPr>
                    <a:spLocks noChangeShapeType="1"/>
                  </p:cNvSpPr>
                  <p:nvPr/>
                </p:nvSpPr>
                <p:spPr bwMode="auto">
                  <a:xfrm>
                    <a:off x="5136" y="1986"/>
                    <a:ext cx="0" cy="384"/>
                  </a:xfrm>
                  <a:prstGeom prst="line">
                    <a:avLst/>
                  </a:prstGeom>
                  <a:noFill/>
                  <a:ln w="9525">
                    <a:solidFill>
                      <a:schemeClr val="tx1"/>
                    </a:solidFill>
                    <a:round/>
                    <a:headEnd/>
                    <a:tailEnd/>
                  </a:ln>
                </p:spPr>
                <p:txBody>
                  <a:bodyPr/>
                  <a:lstStyle/>
                  <a:p>
                    <a:endParaRPr lang="en-IN"/>
                  </a:p>
                </p:txBody>
              </p:sp>
              <p:sp>
                <p:nvSpPr>
                  <p:cNvPr id="40057" name="Line 23"/>
                  <p:cNvSpPr>
                    <a:spLocks noChangeShapeType="1"/>
                  </p:cNvSpPr>
                  <p:nvPr/>
                </p:nvSpPr>
                <p:spPr bwMode="auto">
                  <a:xfrm>
                    <a:off x="5136" y="2373"/>
                    <a:ext cx="240" cy="0"/>
                  </a:xfrm>
                  <a:prstGeom prst="line">
                    <a:avLst/>
                  </a:prstGeom>
                  <a:noFill/>
                  <a:ln w="9525">
                    <a:solidFill>
                      <a:schemeClr val="tx1"/>
                    </a:solidFill>
                    <a:round/>
                    <a:headEnd/>
                    <a:tailEnd/>
                  </a:ln>
                </p:spPr>
                <p:txBody>
                  <a:bodyPr/>
                  <a:lstStyle/>
                  <a:p>
                    <a:endParaRPr lang="en-IN"/>
                  </a:p>
                </p:txBody>
              </p:sp>
              <p:sp>
                <p:nvSpPr>
                  <p:cNvPr id="40058" name="Line 24"/>
                  <p:cNvSpPr>
                    <a:spLocks noChangeShapeType="1"/>
                  </p:cNvSpPr>
                  <p:nvPr/>
                </p:nvSpPr>
                <p:spPr bwMode="auto">
                  <a:xfrm>
                    <a:off x="4644" y="2379"/>
                    <a:ext cx="240" cy="0"/>
                  </a:xfrm>
                  <a:prstGeom prst="line">
                    <a:avLst/>
                  </a:prstGeom>
                  <a:noFill/>
                  <a:ln w="9525">
                    <a:solidFill>
                      <a:schemeClr val="tx1"/>
                    </a:solidFill>
                    <a:round/>
                    <a:headEnd/>
                    <a:tailEnd/>
                  </a:ln>
                </p:spPr>
                <p:txBody>
                  <a:bodyPr/>
                  <a:lstStyle/>
                  <a:p>
                    <a:endParaRPr lang="en-IN"/>
                  </a:p>
                </p:txBody>
              </p:sp>
              <p:sp>
                <p:nvSpPr>
                  <p:cNvPr id="40059" name="Line 25"/>
                  <p:cNvSpPr>
                    <a:spLocks noChangeShapeType="1"/>
                  </p:cNvSpPr>
                  <p:nvPr/>
                </p:nvSpPr>
                <p:spPr bwMode="auto">
                  <a:xfrm>
                    <a:off x="4647" y="2364"/>
                    <a:ext cx="0" cy="384"/>
                  </a:xfrm>
                  <a:prstGeom prst="line">
                    <a:avLst/>
                  </a:prstGeom>
                  <a:noFill/>
                  <a:ln w="9525">
                    <a:solidFill>
                      <a:schemeClr val="tx1"/>
                    </a:solidFill>
                    <a:round/>
                    <a:headEnd/>
                    <a:tailEnd/>
                  </a:ln>
                </p:spPr>
                <p:txBody>
                  <a:bodyPr/>
                  <a:lstStyle/>
                  <a:p>
                    <a:endParaRPr lang="en-IN"/>
                  </a:p>
                </p:txBody>
              </p:sp>
              <p:sp>
                <p:nvSpPr>
                  <p:cNvPr id="40060" name="Line 26"/>
                  <p:cNvSpPr>
                    <a:spLocks noChangeShapeType="1"/>
                  </p:cNvSpPr>
                  <p:nvPr/>
                </p:nvSpPr>
                <p:spPr bwMode="auto">
                  <a:xfrm>
                    <a:off x="5376" y="2370"/>
                    <a:ext cx="0" cy="384"/>
                  </a:xfrm>
                  <a:prstGeom prst="line">
                    <a:avLst/>
                  </a:prstGeom>
                  <a:noFill/>
                  <a:ln w="9525">
                    <a:solidFill>
                      <a:schemeClr val="tx1"/>
                    </a:solidFill>
                    <a:round/>
                    <a:headEnd/>
                    <a:tailEnd/>
                  </a:ln>
                </p:spPr>
                <p:txBody>
                  <a:bodyPr/>
                  <a:lstStyle/>
                  <a:p>
                    <a:endParaRPr lang="en-IN"/>
                  </a:p>
                </p:txBody>
              </p:sp>
              <p:sp>
                <p:nvSpPr>
                  <p:cNvPr id="40061" name="Line 27"/>
                  <p:cNvSpPr>
                    <a:spLocks noChangeShapeType="1"/>
                  </p:cNvSpPr>
                  <p:nvPr/>
                </p:nvSpPr>
                <p:spPr bwMode="auto">
                  <a:xfrm>
                    <a:off x="4656" y="2736"/>
                    <a:ext cx="720" cy="0"/>
                  </a:xfrm>
                  <a:prstGeom prst="line">
                    <a:avLst/>
                  </a:prstGeom>
                  <a:noFill/>
                  <a:ln w="9525">
                    <a:solidFill>
                      <a:schemeClr val="tx1"/>
                    </a:solidFill>
                    <a:round/>
                    <a:headEnd/>
                    <a:tailEnd/>
                  </a:ln>
                </p:spPr>
                <p:txBody>
                  <a:bodyPr/>
                  <a:lstStyle/>
                  <a:p>
                    <a:endParaRPr lang="en-IN"/>
                  </a:p>
                </p:txBody>
              </p:sp>
              <p:sp>
                <p:nvSpPr>
                  <p:cNvPr id="40062" name="Oval 28"/>
                  <p:cNvSpPr>
                    <a:spLocks noChangeArrowheads="1"/>
                  </p:cNvSpPr>
                  <p:nvPr/>
                </p:nvSpPr>
                <p:spPr bwMode="auto">
                  <a:xfrm>
                    <a:off x="4878" y="1815"/>
                    <a:ext cx="240" cy="288"/>
                  </a:xfrm>
                  <a:prstGeom prst="ellipse">
                    <a:avLst/>
                  </a:prstGeom>
                  <a:solidFill>
                    <a:schemeClr val="bg1"/>
                  </a:solidFill>
                  <a:ln w="9525">
                    <a:noFill/>
                    <a:round/>
                    <a:headEnd/>
                    <a:tailEnd/>
                  </a:ln>
                </p:spPr>
                <p:txBody>
                  <a:bodyPr wrap="none" anchor="ctr"/>
                  <a:lstStyle/>
                  <a:p>
                    <a:endParaRPr lang="en-IN"/>
                  </a:p>
                </p:txBody>
              </p:sp>
              <p:sp>
                <p:nvSpPr>
                  <p:cNvPr id="40063" name="Line 29"/>
                  <p:cNvSpPr>
                    <a:spLocks noChangeShapeType="1"/>
                  </p:cNvSpPr>
                  <p:nvPr/>
                </p:nvSpPr>
                <p:spPr bwMode="auto">
                  <a:xfrm flipV="1">
                    <a:off x="4464" y="3072"/>
                    <a:ext cx="240" cy="288"/>
                  </a:xfrm>
                  <a:prstGeom prst="line">
                    <a:avLst/>
                  </a:prstGeom>
                  <a:noFill/>
                  <a:ln w="19050">
                    <a:solidFill>
                      <a:schemeClr val="tx1"/>
                    </a:solidFill>
                    <a:round/>
                    <a:headEnd/>
                    <a:tailEnd/>
                  </a:ln>
                </p:spPr>
                <p:txBody>
                  <a:bodyPr/>
                  <a:lstStyle/>
                  <a:p>
                    <a:endParaRPr lang="en-IN"/>
                  </a:p>
                </p:txBody>
              </p:sp>
              <p:sp>
                <p:nvSpPr>
                  <p:cNvPr id="40064" name="Line 30"/>
                  <p:cNvSpPr>
                    <a:spLocks noChangeShapeType="1"/>
                  </p:cNvSpPr>
                  <p:nvPr/>
                </p:nvSpPr>
                <p:spPr bwMode="auto">
                  <a:xfrm flipH="1" flipV="1">
                    <a:off x="5328" y="3072"/>
                    <a:ext cx="240" cy="288"/>
                  </a:xfrm>
                  <a:prstGeom prst="line">
                    <a:avLst/>
                  </a:prstGeom>
                  <a:noFill/>
                  <a:ln w="19050">
                    <a:solidFill>
                      <a:schemeClr val="tx1"/>
                    </a:solidFill>
                    <a:round/>
                    <a:headEnd/>
                    <a:tailEnd/>
                  </a:ln>
                </p:spPr>
                <p:txBody>
                  <a:bodyPr/>
                  <a:lstStyle/>
                  <a:p>
                    <a:endParaRPr lang="en-IN"/>
                  </a:p>
                </p:txBody>
              </p:sp>
            </p:grpSp>
            <p:sp>
              <p:nvSpPr>
                <p:cNvPr id="40008" name="Line 31"/>
                <p:cNvSpPr>
                  <a:spLocks noChangeShapeType="1"/>
                </p:cNvSpPr>
                <p:nvPr/>
              </p:nvSpPr>
              <p:spPr bwMode="auto">
                <a:xfrm>
                  <a:off x="2640" y="3408"/>
                  <a:ext cx="0" cy="96"/>
                </a:xfrm>
                <a:prstGeom prst="line">
                  <a:avLst/>
                </a:prstGeom>
                <a:noFill/>
                <a:ln w="9525">
                  <a:solidFill>
                    <a:schemeClr val="tx1"/>
                  </a:solidFill>
                  <a:round/>
                  <a:headEnd/>
                  <a:tailEnd/>
                </a:ln>
              </p:spPr>
              <p:txBody>
                <a:bodyPr/>
                <a:lstStyle/>
                <a:p>
                  <a:endParaRPr lang="en-IN"/>
                </a:p>
              </p:txBody>
            </p:sp>
            <p:sp>
              <p:nvSpPr>
                <p:cNvPr id="40009" name="Line 32"/>
                <p:cNvSpPr>
                  <a:spLocks noChangeShapeType="1"/>
                </p:cNvSpPr>
                <p:nvPr/>
              </p:nvSpPr>
              <p:spPr bwMode="auto">
                <a:xfrm>
                  <a:off x="4224" y="3408"/>
                  <a:ext cx="0" cy="144"/>
                </a:xfrm>
                <a:prstGeom prst="line">
                  <a:avLst/>
                </a:prstGeom>
                <a:noFill/>
                <a:ln w="9525">
                  <a:solidFill>
                    <a:schemeClr val="tx1"/>
                  </a:solidFill>
                  <a:round/>
                  <a:headEnd/>
                  <a:tailEnd/>
                </a:ln>
              </p:spPr>
              <p:txBody>
                <a:bodyPr/>
                <a:lstStyle/>
                <a:p>
                  <a:endParaRPr lang="en-IN"/>
                </a:p>
              </p:txBody>
            </p:sp>
            <p:sp>
              <p:nvSpPr>
                <p:cNvPr id="40010" name="Line 33"/>
                <p:cNvSpPr>
                  <a:spLocks noChangeShapeType="1"/>
                </p:cNvSpPr>
                <p:nvPr/>
              </p:nvSpPr>
              <p:spPr bwMode="auto">
                <a:xfrm>
                  <a:off x="3456" y="1800"/>
                  <a:ext cx="0" cy="144"/>
                </a:xfrm>
                <a:prstGeom prst="line">
                  <a:avLst/>
                </a:prstGeom>
                <a:noFill/>
                <a:ln w="9525">
                  <a:solidFill>
                    <a:schemeClr val="tx1"/>
                  </a:solidFill>
                  <a:round/>
                  <a:headEnd/>
                  <a:tailEnd/>
                </a:ln>
              </p:spPr>
              <p:txBody>
                <a:bodyPr/>
                <a:lstStyle/>
                <a:p>
                  <a:endParaRPr lang="en-IN"/>
                </a:p>
              </p:txBody>
            </p:sp>
            <p:sp>
              <p:nvSpPr>
                <p:cNvPr id="40011" name="Line 34"/>
                <p:cNvSpPr>
                  <a:spLocks noChangeShapeType="1"/>
                </p:cNvSpPr>
                <p:nvPr/>
              </p:nvSpPr>
              <p:spPr bwMode="auto">
                <a:xfrm>
                  <a:off x="4224" y="1800"/>
                  <a:ext cx="0" cy="144"/>
                </a:xfrm>
                <a:prstGeom prst="line">
                  <a:avLst/>
                </a:prstGeom>
                <a:noFill/>
                <a:ln w="9525">
                  <a:solidFill>
                    <a:schemeClr val="tx1"/>
                  </a:solidFill>
                  <a:round/>
                  <a:headEnd/>
                  <a:tailEnd/>
                </a:ln>
              </p:spPr>
              <p:txBody>
                <a:bodyPr/>
                <a:lstStyle/>
                <a:p>
                  <a:endParaRPr lang="en-IN"/>
                </a:p>
              </p:txBody>
            </p:sp>
            <p:sp>
              <p:nvSpPr>
                <p:cNvPr id="40012" name="Line 35"/>
                <p:cNvSpPr>
                  <a:spLocks noChangeShapeType="1"/>
                </p:cNvSpPr>
                <p:nvPr/>
              </p:nvSpPr>
              <p:spPr bwMode="auto">
                <a:xfrm>
                  <a:off x="4464" y="1824"/>
                  <a:ext cx="0" cy="96"/>
                </a:xfrm>
                <a:prstGeom prst="line">
                  <a:avLst/>
                </a:prstGeom>
                <a:noFill/>
                <a:ln w="9525">
                  <a:solidFill>
                    <a:schemeClr val="tx1"/>
                  </a:solidFill>
                  <a:round/>
                  <a:headEnd/>
                  <a:tailEnd/>
                </a:ln>
              </p:spPr>
              <p:txBody>
                <a:bodyPr/>
                <a:lstStyle/>
                <a:p>
                  <a:endParaRPr lang="en-IN"/>
                </a:p>
              </p:txBody>
            </p:sp>
            <p:sp>
              <p:nvSpPr>
                <p:cNvPr id="40013" name="Line 36"/>
                <p:cNvSpPr>
                  <a:spLocks noChangeShapeType="1"/>
                </p:cNvSpPr>
                <p:nvPr/>
              </p:nvSpPr>
              <p:spPr bwMode="auto">
                <a:xfrm>
                  <a:off x="4872" y="1824"/>
                  <a:ext cx="0" cy="96"/>
                </a:xfrm>
                <a:prstGeom prst="line">
                  <a:avLst/>
                </a:prstGeom>
                <a:noFill/>
                <a:ln w="9525">
                  <a:solidFill>
                    <a:schemeClr val="tx1"/>
                  </a:solidFill>
                  <a:round/>
                  <a:headEnd/>
                  <a:tailEnd/>
                </a:ln>
              </p:spPr>
              <p:txBody>
                <a:bodyPr/>
                <a:lstStyle/>
                <a:p>
                  <a:endParaRPr lang="en-IN"/>
                </a:p>
              </p:txBody>
            </p:sp>
            <p:sp>
              <p:nvSpPr>
                <p:cNvPr id="40014" name="Line 37"/>
                <p:cNvSpPr>
                  <a:spLocks noChangeShapeType="1"/>
                </p:cNvSpPr>
                <p:nvPr/>
              </p:nvSpPr>
              <p:spPr bwMode="auto">
                <a:xfrm>
                  <a:off x="5136" y="1824"/>
                  <a:ext cx="0" cy="96"/>
                </a:xfrm>
                <a:prstGeom prst="line">
                  <a:avLst/>
                </a:prstGeom>
                <a:noFill/>
                <a:ln w="9525">
                  <a:solidFill>
                    <a:schemeClr val="tx1"/>
                  </a:solidFill>
                  <a:round/>
                  <a:headEnd/>
                  <a:tailEnd/>
                </a:ln>
              </p:spPr>
              <p:txBody>
                <a:bodyPr/>
                <a:lstStyle/>
                <a:p>
                  <a:endParaRPr lang="en-IN"/>
                </a:p>
              </p:txBody>
            </p:sp>
            <p:sp>
              <p:nvSpPr>
                <p:cNvPr id="40015" name="Line 38"/>
                <p:cNvSpPr>
                  <a:spLocks noChangeShapeType="1"/>
                </p:cNvSpPr>
                <p:nvPr/>
              </p:nvSpPr>
              <p:spPr bwMode="auto">
                <a:xfrm>
                  <a:off x="5556" y="1824"/>
                  <a:ext cx="0" cy="96"/>
                </a:xfrm>
                <a:prstGeom prst="line">
                  <a:avLst/>
                </a:prstGeom>
                <a:noFill/>
                <a:ln w="9525">
                  <a:solidFill>
                    <a:schemeClr val="tx1"/>
                  </a:solidFill>
                  <a:round/>
                  <a:headEnd/>
                  <a:tailEnd/>
                </a:ln>
              </p:spPr>
              <p:txBody>
                <a:bodyPr/>
                <a:lstStyle/>
                <a:p>
                  <a:endParaRPr lang="en-IN"/>
                </a:p>
              </p:txBody>
            </p:sp>
            <p:sp>
              <p:nvSpPr>
                <p:cNvPr id="40016" name="Line 39"/>
                <p:cNvSpPr>
                  <a:spLocks noChangeShapeType="1"/>
                </p:cNvSpPr>
                <p:nvPr/>
              </p:nvSpPr>
              <p:spPr bwMode="auto">
                <a:xfrm>
                  <a:off x="4644" y="2178"/>
                  <a:ext cx="0" cy="144"/>
                </a:xfrm>
                <a:prstGeom prst="line">
                  <a:avLst/>
                </a:prstGeom>
                <a:noFill/>
                <a:ln w="9525">
                  <a:solidFill>
                    <a:schemeClr val="tx1"/>
                  </a:solidFill>
                  <a:round/>
                  <a:headEnd/>
                  <a:tailEnd/>
                </a:ln>
              </p:spPr>
              <p:txBody>
                <a:bodyPr/>
                <a:lstStyle/>
                <a:p>
                  <a:endParaRPr lang="en-IN"/>
                </a:p>
              </p:txBody>
            </p:sp>
            <p:sp>
              <p:nvSpPr>
                <p:cNvPr id="40017" name="Line 40"/>
                <p:cNvSpPr>
                  <a:spLocks noChangeShapeType="1"/>
                </p:cNvSpPr>
                <p:nvPr/>
              </p:nvSpPr>
              <p:spPr bwMode="auto">
                <a:xfrm>
                  <a:off x="5616" y="2352"/>
                  <a:ext cx="144" cy="0"/>
                </a:xfrm>
                <a:prstGeom prst="line">
                  <a:avLst/>
                </a:prstGeom>
                <a:noFill/>
                <a:ln w="9525">
                  <a:solidFill>
                    <a:schemeClr val="tx1"/>
                  </a:solidFill>
                  <a:round/>
                  <a:headEnd/>
                  <a:tailEnd/>
                </a:ln>
              </p:spPr>
              <p:txBody>
                <a:bodyPr/>
                <a:lstStyle/>
                <a:p>
                  <a:endParaRPr lang="en-IN"/>
                </a:p>
              </p:txBody>
            </p:sp>
            <p:sp>
              <p:nvSpPr>
                <p:cNvPr id="40018" name="Line 41"/>
                <p:cNvSpPr>
                  <a:spLocks noChangeShapeType="1"/>
                </p:cNvSpPr>
                <p:nvPr/>
              </p:nvSpPr>
              <p:spPr bwMode="auto">
                <a:xfrm>
                  <a:off x="5616" y="1992"/>
                  <a:ext cx="144" cy="0"/>
                </a:xfrm>
                <a:prstGeom prst="line">
                  <a:avLst/>
                </a:prstGeom>
                <a:noFill/>
                <a:ln w="9525">
                  <a:solidFill>
                    <a:schemeClr val="tx1"/>
                  </a:solidFill>
                  <a:round/>
                  <a:headEnd/>
                  <a:tailEnd/>
                </a:ln>
              </p:spPr>
              <p:txBody>
                <a:bodyPr/>
                <a:lstStyle/>
                <a:p>
                  <a:endParaRPr lang="en-IN"/>
                </a:p>
              </p:txBody>
            </p:sp>
            <p:sp>
              <p:nvSpPr>
                <p:cNvPr id="40019" name="Line 42"/>
                <p:cNvSpPr>
                  <a:spLocks noChangeShapeType="1"/>
                </p:cNvSpPr>
                <p:nvPr/>
              </p:nvSpPr>
              <p:spPr bwMode="auto">
                <a:xfrm>
                  <a:off x="5616" y="2736"/>
                  <a:ext cx="144" cy="0"/>
                </a:xfrm>
                <a:prstGeom prst="line">
                  <a:avLst/>
                </a:prstGeom>
                <a:noFill/>
                <a:ln w="9525">
                  <a:solidFill>
                    <a:schemeClr val="tx1"/>
                  </a:solidFill>
                  <a:round/>
                  <a:headEnd/>
                  <a:tailEnd/>
                </a:ln>
              </p:spPr>
              <p:txBody>
                <a:bodyPr/>
                <a:lstStyle/>
                <a:p>
                  <a:endParaRPr lang="en-IN"/>
                </a:p>
              </p:txBody>
            </p:sp>
            <p:sp>
              <p:nvSpPr>
                <p:cNvPr id="40020" name="Line 43"/>
                <p:cNvSpPr>
                  <a:spLocks noChangeShapeType="1"/>
                </p:cNvSpPr>
                <p:nvPr/>
              </p:nvSpPr>
              <p:spPr bwMode="auto">
                <a:xfrm>
                  <a:off x="5616" y="3072"/>
                  <a:ext cx="144" cy="0"/>
                </a:xfrm>
                <a:prstGeom prst="line">
                  <a:avLst/>
                </a:prstGeom>
                <a:noFill/>
                <a:ln w="9525">
                  <a:solidFill>
                    <a:schemeClr val="tx1"/>
                  </a:solidFill>
                  <a:round/>
                  <a:headEnd/>
                  <a:tailEnd/>
                </a:ln>
              </p:spPr>
              <p:txBody>
                <a:bodyPr/>
                <a:lstStyle/>
                <a:p>
                  <a:endParaRPr lang="en-IN"/>
                </a:p>
              </p:txBody>
            </p:sp>
            <p:sp>
              <p:nvSpPr>
                <p:cNvPr id="40021" name="Line 44"/>
                <p:cNvSpPr>
                  <a:spLocks noChangeShapeType="1"/>
                </p:cNvSpPr>
                <p:nvPr/>
              </p:nvSpPr>
              <p:spPr bwMode="auto">
                <a:xfrm>
                  <a:off x="4704" y="2880"/>
                  <a:ext cx="0" cy="144"/>
                </a:xfrm>
                <a:prstGeom prst="line">
                  <a:avLst/>
                </a:prstGeom>
                <a:noFill/>
                <a:ln w="9525">
                  <a:solidFill>
                    <a:schemeClr val="tx1"/>
                  </a:solidFill>
                  <a:round/>
                  <a:headEnd/>
                  <a:tailEnd/>
                </a:ln>
              </p:spPr>
              <p:txBody>
                <a:bodyPr/>
                <a:lstStyle/>
                <a:p>
                  <a:endParaRPr lang="en-IN"/>
                </a:p>
              </p:txBody>
            </p:sp>
            <p:sp>
              <p:nvSpPr>
                <p:cNvPr id="40022" name="Line 45"/>
                <p:cNvSpPr>
                  <a:spLocks noChangeShapeType="1"/>
                </p:cNvSpPr>
                <p:nvPr/>
              </p:nvSpPr>
              <p:spPr bwMode="auto">
                <a:xfrm>
                  <a:off x="5328" y="2880"/>
                  <a:ext cx="0" cy="144"/>
                </a:xfrm>
                <a:prstGeom prst="line">
                  <a:avLst/>
                </a:prstGeom>
                <a:noFill/>
                <a:ln w="9525">
                  <a:solidFill>
                    <a:schemeClr val="tx1"/>
                  </a:solidFill>
                  <a:round/>
                  <a:headEnd/>
                  <a:tailEnd/>
                </a:ln>
              </p:spPr>
              <p:txBody>
                <a:bodyPr/>
                <a:lstStyle/>
                <a:p>
                  <a:endParaRPr lang="en-IN"/>
                </a:p>
              </p:txBody>
            </p:sp>
            <p:sp>
              <p:nvSpPr>
                <p:cNvPr id="40023" name="Line 46"/>
                <p:cNvSpPr>
                  <a:spLocks noChangeShapeType="1"/>
                </p:cNvSpPr>
                <p:nvPr/>
              </p:nvSpPr>
              <p:spPr bwMode="auto">
                <a:xfrm>
                  <a:off x="3600" y="3456"/>
                  <a:ext cx="624" cy="0"/>
                </a:xfrm>
                <a:prstGeom prst="line">
                  <a:avLst/>
                </a:prstGeom>
                <a:noFill/>
                <a:ln w="9525">
                  <a:solidFill>
                    <a:schemeClr val="tx1"/>
                  </a:solidFill>
                  <a:round/>
                  <a:headEnd/>
                  <a:tailEnd type="triangle" w="med" len="med"/>
                </a:ln>
              </p:spPr>
              <p:txBody>
                <a:bodyPr/>
                <a:lstStyle/>
                <a:p>
                  <a:endParaRPr lang="en-IN"/>
                </a:p>
              </p:txBody>
            </p:sp>
            <p:sp>
              <p:nvSpPr>
                <p:cNvPr id="40024" name="Line 47"/>
                <p:cNvSpPr>
                  <a:spLocks noChangeShapeType="1"/>
                </p:cNvSpPr>
                <p:nvPr/>
              </p:nvSpPr>
              <p:spPr bwMode="auto">
                <a:xfrm>
                  <a:off x="3888" y="1872"/>
                  <a:ext cx="336" cy="0"/>
                </a:xfrm>
                <a:prstGeom prst="line">
                  <a:avLst/>
                </a:prstGeom>
                <a:noFill/>
                <a:ln w="9525">
                  <a:solidFill>
                    <a:schemeClr val="tx1"/>
                  </a:solidFill>
                  <a:round/>
                  <a:headEnd/>
                  <a:tailEnd type="triangle" w="med" len="med"/>
                </a:ln>
              </p:spPr>
              <p:txBody>
                <a:bodyPr/>
                <a:lstStyle/>
                <a:p>
                  <a:endParaRPr lang="en-IN"/>
                </a:p>
              </p:txBody>
            </p:sp>
            <p:sp>
              <p:nvSpPr>
                <p:cNvPr id="40025" name="Line 48"/>
                <p:cNvSpPr>
                  <a:spLocks noChangeShapeType="1"/>
                </p:cNvSpPr>
                <p:nvPr/>
              </p:nvSpPr>
              <p:spPr bwMode="auto">
                <a:xfrm flipH="1">
                  <a:off x="3456" y="1872"/>
                  <a:ext cx="240" cy="0"/>
                </a:xfrm>
                <a:prstGeom prst="line">
                  <a:avLst/>
                </a:prstGeom>
                <a:noFill/>
                <a:ln w="9525">
                  <a:solidFill>
                    <a:schemeClr val="tx1"/>
                  </a:solidFill>
                  <a:round/>
                  <a:headEnd/>
                  <a:tailEnd type="triangle" w="med" len="med"/>
                </a:ln>
              </p:spPr>
              <p:txBody>
                <a:bodyPr/>
                <a:lstStyle/>
                <a:p>
                  <a:endParaRPr lang="en-IN"/>
                </a:p>
              </p:txBody>
            </p:sp>
            <p:sp>
              <p:nvSpPr>
                <p:cNvPr id="40026" name="Line 49"/>
                <p:cNvSpPr>
                  <a:spLocks noChangeShapeType="1"/>
                </p:cNvSpPr>
                <p:nvPr/>
              </p:nvSpPr>
              <p:spPr bwMode="auto">
                <a:xfrm>
                  <a:off x="4776" y="1872"/>
                  <a:ext cx="96" cy="0"/>
                </a:xfrm>
                <a:prstGeom prst="line">
                  <a:avLst/>
                </a:prstGeom>
                <a:noFill/>
                <a:ln w="9525">
                  <a:solidFill>
                    <a:schemeClr val="tx1"/>
                  </a:solidFill>
                  <a:round/>
                  <a:headEnd/>
                  <a:tailEnd type="triangle" w="med" len="med"/>
                </a:ln>
              </p:spPr>
              <p:txBody>
                <a:bodyPr/>
                <a:lstStyle/>
                <a:p>
                  <a:endParaRPr lang="en-IN"/>
                </a:p>
              </p:txBody>
            </p:sp>
            <p:sp>
              <p:nvSpPr>
                <p:cNvPr id="40027" name="Line 50"/>
                <p:cNvSpPr>
                  <a:spLocks noChangeShapeType="1"/>
                </p:cNvSpPr>
                <p:nvPr/>
              </p:nvSpPr>
              <p:spPr bwMode="auto">
                <a:xfrm flipH="1">
                  <a:off x="4464" y="1872"/>
                  <a:ext cx="96" cy="0"/>
                </a:xfrm>
                <a:prstGeom prst="line">
                  <a:avLst/>
                </a:prstGeom>
                <a:noFill/>
                <a:ln w="9525">
                  <a:solidFill>
                    <a:schemeClr val="tx1"/>
                  </a:solidFill>
                  <a:round/>
                  <a:headEnd/>
                  <a:tailEnd type="triangle" w="med" len="med"/>
                </a:ln>
              </p:spPr>
              <p:txBody>
                <a:bodyPr/>
                <a:lstStyle/>
                <a:p>
                  <a:endParaRPr lang="en-IN"/>
                </a:p>
              </p:txBody>
            </p:sp>
            <p:sp>
              <p:nvSpPr>
                <p:cNvPr id="40028" name="Line 51"/>
                <p:cNvSpPr>
                  <a:spLocks noChangeShapeType="1"/>
                </p:cNvSpPr>
                <p:nvPr/>
              </p:nvSpPr>
              <p:spPr bwMode="auto">
                <a:xfrm>
                  <a:off x="5472" y="1872"/>
                  <a:ext cx="96" cy="0"/>
                </a:xfrm>
                <a:prstGeom prst="line">
                  <a:avLst/>
                </a:prstGeom>
                <a:noFill/>
                <a:ln w="9525">
                  <a:solidFill>
                    <a:schemeClr val="tx1"/>
                  </a:solidFill>
                  <a:round/>
                  <a:headEnd/>
                  <a:tailEnd type="triangle" w="med" len="med"/>
                </a:ln>
              </p:spPr>
              <p:txBody>
                <a:bodyPr/>
                <a:lstStyle/>
                <a:p>
                  <a:endParaRPr lang="en-IN"/>
                </a:p>
              </p:txBody>
            </p:sp>
            <p:sp>
              <p:nvSpPr>
                <p:cNvPr id="40029" name="Line 52"/>
                <p:cNvSpPr>
                  <a:spLocks noChangeShapeType="1"/>
                </p:cNvSpPr>
                <p:nvPr/>
              </p:nvSpPr>
              <p:spPr bwMode="auto">
                <a:xfrm flipH="1">
                  <a:off x="5136" y="1872"/>
                  <a:ext cx="96" cy="0"/>
                </a:xfrm>
                <a:prstGeom prst="line">
                  <a:avLst/>
                </a:prstGeom>
                <a:noFill/>
                <a:ln w="9525">
                  <a:solidFill>
                    <a:schemeClr val="tx1"/>
                  </a:solidFill>
                  <a:round/>
                  <a:headEnd/>
                  <a:tailEnd type="triangle" w="med" len="med"/>
                </a:ln>
              </p:spPr>
              <p:txBody>
                <a:bodyPr/>
                <a:lstStyle/>
                <a:p>
                  <a:endParaRPr lang="en-IN"/>
                </a:p>
              </p:txBody>
            </p:sp>
            <p:sp>
              <p:nvSpPr>
                <p:cNvPr id="40030" name="Line 53"/>
                <p:cNvSpPr>
                  <a:spLocks noChangeShapeType="1"/>
                </p:cNvSpPr>
                <p:nvPr/>
              </p:nvSpPr>
              <p:spPr bwMode="auto">
                <a:xfrm>
                  <a:off x="5664" y="2256"/>
                  <a:ext cx="0" cy="96"/>
                </a:xfrm>
                <a:prstGeom prst="line">
                  <a:avLst/>
                </a:prstGeom>
                <a:noFill/>
                <a:ln w="9525">
                  <a:solidFill>
                    <a:schemeClr val="tx1"/>
                  </a:solidFill>
                  <a:round/>
                  <a:headEnd/>
                  <a:tailEnd type="triangle" w="med" len="med"/>
                </a:ln>
              </p:spPr>
              <p:txBody>
                <a:bodyPr/>
                <a:lstStyle/>
                <a:p>
                  <a:endParaRPr lang="en-IN"/>
                </a:p>
              </p:txBody>
            </p:sp>
            <p:sp>
              <p:nvSpPr>
                <p:cNvPr id="40031" name="Line 54"/>
                <p:cNvSpPr>
                  <a:spLocks noChangeShapeType="1"/>
                </p:cNvSpPr>
                <p:nvPr/>
              </p:nvSpPr>
              <p:spPr bwMode="auto">
                <a:xfrm flipV="1">
                  <a:off x="5664" y="1968"/>
                  <a:ext cx="0" cy="96"/>
                </a:xfrm>
                <a:prstGeom prst="line">
                  <a:avLst/>
                </a:prstGeom>
                <a:noFill/>
                <a:ln w="9525">
                  <a:solidFill>
                    <a:schemeClr val="tx1"/>
                  </a:solidFill>
                  <a:round/>
                  <a:headEnd/>
                  <a:tailEnd type="triangle" w="med" len="med"/>
                </a:ln>
              </p:spPr>
              <p:txBody>
                <a:bodyPr/>
                <a:lstStyle/>
                <a:p>
                  <a:endParaRPr lang="en-IN"/>
                </a:p>
              </p:txBody>
            </p:sp>
            <p:sp>
              <p:nvSpPr>
                <p:cNvPr id="40032" name="Line 55"/>
                <p:cNvSpPr>
                  <a:spLocks noChangeShapeType="1"/>
                </p:cNvSpPr>
                <p:nvPr/>
              </p:nvSpPr>
              <p:spPr bwMode="auto">
                <a:xfrm flipV="1">
                  <a:off x="5664" y="2736"/>
                  <a:ext cx="0" cy="96"/>
                </a:xfrm>
                <a:prstGeom prst="line">
                  <a:avLst/>
                </a:prstGeom>
                <a:noFill/>
                <a:ln w="9525">
                  <a:solidFill>
                    <a:schemeClr val="tx1"/>
                  </a:solidFill>
                  <a:round/>
                  <a:headEnd/>
                  <a:tailEnd type="triangle" w="med" len="med"/>
                </a:ln>
              </p:spPr>
              <p:txBody>
                <a:bodyPr/>
                <a:lstStyle/>
                <a:p>
                  <a:endParaRPr lang="en-IN"/>
                </a:p>
              </p:txBody>
            </p:sp>
            <p:sp>
              <p:nvSpPr>
                <p:cNvPr id="40033" name="Line 56"/>
                <p:cNvSpPr>
                  <a:spLocks noChangeShapeType="1"/>
                </p:cNvSpPr>
                <p:nvPr/>
              </p:nvSpPr>
              <p:spPr bwMode="auto">
                <a:xfrm>
                  <a:off x="5664" y="2976"/>
                  <a:ext cx="0" cy="96"/>
                </a:xfrm>
                <a:prstGeom prst="line">
                  <a:avLst/>
                </a:prstGeom>
                <a:noFill/>
                <a:ln w="9525">
                  <a:solidFill>
                    <a:schemeClr val="tx1"/>
                  </a:solidFill>
                  <a:round/>
                  <a:headEnd/>
                  <a:tailEnd type="triangle" w="med" len="med"/>
                </a:ln>
              </p:spPr>
              <p:txBody>
                <a:bodyPr/>
                <a:lstStyle/>
                <a:p>
                  <a:endParaRPr lang="en-IN"/>
                </a:p>
              </p:txBody>
            </p:sp>
            <p:sp>
              <p:nvSpPr>
                <p:cNvPr id="40034" name="Line 57"/>
                <p:cNvSpPr>
                  <a:spLocks noChangeShapeType="1"/>
                </p:cNvSpPr>
                <p:nvPr/>
              </p:nvSpPr>
              <p:spPr bwMode="auto">
                <a:xfrm>
                  <a:off x="5136" y="2976"/>
                  <a:ext cx="192" cy="0"/>
                </a:xfrm>
                <a:prstGeom prst="line">
                  <a:avLst/>
                </a:prstGeom>
                <a:noFill/>
                <a:ln w="9525">
                  <a:solidFill>
                    <a:schemeClr val="tx1"/>
                  </a:solidFill>
                  <a:round/>
                  <a:headEnd/>
                  <a:tailEnd type="triangle" w="med" len="med"/>
                </a:ln>
              </p:spPr>
              <p:txBody>
                <a:bodyPr/>
                <a:lstStyle/>
                <a:p>
                  <a:endParaRPr lang="en-IN"/>
                </a:p>
              </p:txBody>
            </p:sp>
            <p:sp>
              <p:nvSpPr>
                <p:cNvPr id="40035" name="Line 58"/>
                <p:cNvSpPr>
                  <a:spLocks noChangeShapeType="1"/>
                </p:cNvSpPr>
                <p:nvPr/>
              </p:nvSpPr>
              <p:spPr bwMode="auto">
                <a:xfrm flipH="1">
                  <a:off x="4704" y="2976"/>
                  <a:ext cx="240" cy="0"/>
                </a:xfrm>
                <a:prstGeom prst="line">
                  <a:avLst/>
                </a:prstGeom>
                <a:noFill/>
                <a:ln w="9525">
                  <a:solidFill>
                    <a:schemeClr val="tx1"/>
                  </a:solidFill>
                  <a:round/>
                  <a:headEnd/>
                  <a:tailEnd type="triangle" w="med" len="med"/>
                </a:ln>
              </p:spPr>
              <p:txBody>
                <a:bodyPr/>
                <a:lstStyle/>
                <a:p>
                  <a:endParaRPr lang="en-IN"/>
                </a:p>
              </p:txBody>
            </p:sp>
            <p:sp>
              <p:nvSpPr>
                <p:cNvPr id="40036" name="Line 59"/>
                <p:cNvSpPr>
                  <a:spLocks noChangeShapeType="1"/>
                </p:cNvSpPr>
                <p:nvPr/>
              </p:nvSpPr>
              <p:spPr bwMode="auto">
                <a:xfrm>
                  <a:off x="4560" y="2256"/>
                  <a:ext cx="96" cy="0"/>
                </a:xfrm>
                <a:prstGeom prst="line">
                  <a:avLst/>
                </a:prstGeom>
                <a:noFill/>
                <a:ln w="9525">
                  <a:solidFill>
                    <a:schemeClr val="tx1"/>
                  </a:solidFill>
                  <a:round/>
                  <a:headEnd/>
                  <a:tailEnd type="triangle" w="med" len="med"/>
                </a:ln>
              </p:spPr>
              <p:txBody>
                <a:bodyPr/>
                <a:lstStyle/>
                <a:p>
                  <a:endParaRPr lang="en-IN"/>
                </a:p>
              </p:txBody>
            </p:sp>
            <p:sp>
              <p:nvSpPr>
                <p:cNvPr id="40037" name="Line 60"/>
                <p:cNvSpPr>
                  <a:spLocks noChangeShapeType="1"/>
                </p:cNvSpPr>
                <p:nvPr/>
              </p:nvSpPr>
              <p:spPr bwMode="auto">
                <a:xfrm flipH="1">
                  <a:off x="4878" y="2250"/>
                  <a:ext cx="96" cy="0"/>
                </a:xfrm>
                <a:prstGeom prst="line">
                  <a:avLst/>
                </a:prstGeom>
                <a:noFill/>
                <a:ln w="9525">
                  <a:solidFill>
                    <a:schemeClr val="tx1"/>
                  </a:solidFill>
                  <a:round/>
                  <a:headEnd/>
                  <a:tailEnd type="triangle" w="med" len="med"/>
                </a:ln>
              </p:spPr>
              <p:txBody>
                <a:bodyPr/>
                <a:lstStyle/>
                <a:p>
                  <a:endParaRPr lang="en-IN"/>
                </a:p>
              </p:txBody>
            </p:sp>
            <p:sp>
              <p:nvSpPr>
                <p:cNvPr id="40038" name="Text Box 61"/>
                <p:cNvSpPr txBox="1">
                  <a:spLocks noChangeArrowheads="1"/>
                </p:cNvSpPr>
                <p:nvPr/>
              </p:nvSpPr>
              <p:spPr bwMode="auto">
                <a:xfrm>
                  <a:off x="3712" y="1788"/>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40039" name="Text Box 62"/>
                <p:cNvSpPr txBox="1">
                  <a:spLocks noChangeArrowheads="1"/>
                </p:cNvSpPr>
                <p:nvPr/>
              </p:nvSpPr>
              <p:spPr bwMode="auto">
                <a:xfrm>
                  <a:off x="4556" y="1787"/>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40040" name="Text Box 63"/>
                <p:cNvSpPr txBox="1">
                  <a:spLocks noChangeArrowheads="1"/>
                </p:cNvSpPr>
                <p:nvPr/>
              </p:nvSpPr>
              <p:spPr bwMode="auto">
                <a:xfrm>
                  <a:off x="5240" y="178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40041" name="Text Box 64"/>
                <p:cNvSpPr txBox="1">
                  <a:spLocks noChangeArrowheads="1"/>
                </p:cNvSpPr>
                <p:nvPr/>
              </p:nvSpPr>
              <p:spPr bwMode="auto">
                <a:xfrm>
                  <a:off x="4886" y="1781"/>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40042" name="Text Box 65"/>
                <p:cNvSpPr txBox="1">
                  <a:spLocks noChangeArrowheads="1"/>
                </p:cNvSpPr>
                <p:nvPr/>
              </p:nvSpPr>
              <p:spPr bwMode="auto">
                <a:xfrm>
                  <a:off x="5546" y="2081"/>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40043" name="Text Box 66"/>
                <p:cNvSpPr txBox="1">
                  <a:spLocks noChangeArrowheads="1"/>
                </p:cNvSpPr>
                <p:nvPr/>
              </p:nvSpPr>
              <p:spPr bwMode="auto">
                <a:xfrm>
                  <a:off x="5558" y="2465"/>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40044" name="Text Box 67"/>
                <p:cNvSpPr txBox="1">
                  <a:spLocks noChangeArrowheads="1"/>
                </p:cNvSpPr>
                <p:nvPr/>
              </p:nvSpPr>
              <p:spPr bwMode="auto">
                <a:xfrm>
                  <a:off x="5552" y="2819"/>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40045" name="Text Box 68"/>
                <p:cNvSpPr txBox="1">
                  <a:spLocks noChangeArrowheads="1"/>
                </p:cNvSpPr>
                <p:nvPr/>
              </p:nvSpPr>
              <p:spPr bwMode="auto">
                <a:xfrm>
                  <a:off x="4928" y="2897"/>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40046" name="Text Box 69"/>
                <p:cNvSpPr txBox="1">
                  <a:spLocks noChangeArrowheads="1"/>
                </p:cNvSpPr>
                <p:nvPr/>
              </p:nvSpPr>
              <p:spPr bwMode="auto">
                <a:xfrm>
                  <a:off x="3318" y="3372"/>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40047" name="Text Box 70"/>
                <p:cNvSpPr txBox="1">
                  <a:spLocks noChangeArrowheads="1"/>
                </p:cNvSpPr>
                <p:nvPr/>
              </p:nvSpPr>
              <p:spPr bwMode="auto">
                <a:xfrm>
                  <a:off x="4646" y="2165"/>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40048" name="Line 71"/>
                <p:cNvSpPr>
                  <a:spLocks noChangeShapeType="1"/>
                </p:cNvSpPr>
                <p:nvPr/>
              </p:nvSpPr>
              <p:spPr bwMode="auto">
                <a:xfrm flipH="1">
                  <a:off x="2448" y="3072"/>
                  <a:ext cx="144" cy="0"/>
                </a:xfrm>
                <a:prstGeom prst="line">
                  <a:avLst/>
                </a:prstGeom>
                <a:noFill/>
                <a:ln w="9525">
                  <a:solidFill>
                    <a:schemeClr val="tx1"/>
                  </a:solidFill>
                  <a:round/>
                  <a:headEnd/>
                  <a:tailEnd/>
                </a:ln>
              </p:spPr>
              <p:txBody>
                <a:bodyPr/>
                <a:lstStyle/>
                <a:p>
                  <a:endParaRPr lang="en-IN"/>
                </a:p>
              </p:txBody>
            </p:sp>
            <p:sp>
              <p:nvSpPr>
                <p:cNvPr id="40049" name="Line 72"/>
                <p:cNvSpPr>
                  <a:spLocks noChangeShapeType="1"/>
                </p:cNvSpPr>
                <p:nvPr/>
              </p:nvSpPr>
              <p:spPr bwMode="auto">
                <a:xfrm flipV="1">
                  <a:off x="2544" y="3360"/>
                  <a:ext cx="0" cy="144"/>
                </a:xfrm>
                <a:prstGeom prst="line">
                  <a:avLst/>
                </a:prstGeom>
                <a:noFill/>
                <a:ln w="9525">
                  <a:solidFill>
                    <a:schemeClr val="tx1"/>
                  </a:solidFill>
                  <a:round/>
                  <a:headEnd/>
                  <a:tailEnd type="triangle" w="med" len="med"/>
                </a:ln>
              </p:spPr>
              <p:txBody>
                <a:bodyPr/>
                <a:lstStyle/>
                <a:p>
                  <a:endParaRPr lang="en-IN"/>
                </a:p>
              </p:txBody>
            </p:sp>
            <p:sp>
              <p:nvSpPr>
                <p:cNvPr id="40050" name="Line 73"/>
                <p:cNvSpPr>
                  <a:spLocks noChangeShapeType="1"/>
                </p:cNvSpPr>
                <p:nvPr/>
              </p:nvSpPr>
              <p:spPr bwMode="auto">
                <a:xfrm>
                  <a:off x="2544" y="2928"/>
                  <a:ext cx="0" cy="144"/>
                </a:xfrm>
                <a:prstGeom prst="line">
                  <a:avLst/>
                </a:prstGeom>
                <a:noFill/>
                <a:ln w="9525">
                  <a:solidFill>
                    <a:schemeClr val="tx1"/>
                  </a:solidFill>
                  <a:round/>
                  <a:headEnd/>
                  <a:tailEnd type="triangle" w="med" len="med"/>
                </a:ln>
              </p:spPr>
              <p:txBody>
                <a:bodyPr/>
                <a:lstStyle/>
                <a:p>
                  <a:endParaRPr lang="en-IN"/>
                </a:p>
              </p:txBody>
            </p:sp>
            <p:sp>
              <p:nvSpPr>
                <p:cNvPr id="40051" name="Text Box 74"/>
                <p:cNvSpPr txBox="1">
                  <a:spLocks noChangeArrowheads="1"/>
                </p:cNvSpPr>
                <p:nvPr/>
              </p:nvSpPr>
              <p:spPr bwMode="auto">
                <a:xfrm>
                  <a:off x="2426" y="3125"/>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40052" name="Line 75"/>
                <p:cNvSpPr>
                  <a:spLocks noChangeShapeType="1"/>
                </p:cNvSpPr>
                <p:nvPr/>
              </p:nvSpPr>
              <p:spPr bwMode="auto">
                <a:xfrm flipH="1">
                  <a:off x="2640" y="3456"/>
                  <a:ext cx="576" cy="0"/>
                </a:xfrm>
                <a:prstGeom prst="line">
                  <a:avLst/>
                </a:prstGeom>
                <a:noFill/>
                <a:ln w="9525">
                  <a:solidFill>
                    <a:schemeClr val="tx1"/>
                  </a:solidFill>
                  <a:round/>
                  <a:headEnd/>
                  <a:tailEnd type="triangle" w="med" len="med"/>
                </a:ln>
              </p:spPr>
              <p:txBody>
                <a:bodyPr/>
                <a:lstStyle/>
                <a:p>
                  <a:endParaRPr lang="en-IN"/>
                </a:p>
              </p:txBody>
            </p:sp>
          </p:grpSp>
        </p:grpSp>
        <p:sp>
          <p:nvSpPr>
            <p:cNvPr id="40001" name="Text Box 76"/>
            <p:cNvSpPr txBox="1">
              <a:spLocks noChangeArrowheads="1"/>
            </p:cNvSpPr>
            <p:nvPr/>
          </p:nvSpPr>
          <p:spPr bwMode="auto">
            <a:xfrm>
              <a:off x="2216" y="3536"/>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sp>
        <p:nvSpPr>
          <p:cNvPr id="41037" name="Line 77"/>
          <p:cNvSpPr>
            <a:spLocks noChangeShapeType="1"/>
          </p:cNvSpPr>
          <p:nvPr/>
        </p:nvSpPr>
        <p:spPr bwMode="auto">
          <a:xfrm rot="28095" flipH="1" flipV="1">
            <a:off x="3289301" y="1276350"/>
            <a:ext cx="557213" cy="319088"/>
          </a:xfrm>
          <a:prstGeom prst="line">
            <a:avLst/>
          </a:prstGeom>
          <a:noFill/>
          <a:ln w="28575">
            <a:solidFill>
              <a:schemeClr val="bg2"/>
            </a:solidFill>
            <a:round/>
            <a:headEnd/>
            <a:tailEnd/>
          </a:ln>
        </p:spPr>
        <p:txBody>
          <a:bodyPr/>
          <a:lstStyle/>
          <a:p>
            <a:endParaRPr lang="en-IN"/>
          </a:p>
        </p:txBody>
      </p:sp>
      <p:sp>
        <p:nvSpPr>
          <p:cNvPr id="41038" name="Line 78"/>
          <p:cNvSpPr>
            <a:spLocks noChangeShapeType="1"/>
          </p:cNvSpPr>
          <p:nvPr/>
        </p:nvSpPr>
        <p:spPr bwMode="auto">
          <a:xfrm rot="28095" flipH="1" flipV="1">
            <a:off x="4340226" y="619125"/>
            <a:ext cx="582613" cy="331788"/>
          </a:xfrm>
          <a:prstGeom prst="line">
            <a:avLst/>
          </a:prstGeom>
          <a:noFill/>
          <a:ln w="28575">
            <a:solidFill>
              <a:schemeClr val="bg2"/>
            </a:solidFill>
            <a:round/>
            <a:headEnd/>
            <a:tailEnd/>
          </a:ln>
        </p:spPr>
        <p:txBody>
          <a:bodyPr/>
          <a:lstStyle/>
          <a:p>
            <a:endParaRPr lang="en-IN"/>
          </a:p>
        </p:txBody>
      </p:sp>
      <p:sp>
        <p:nvSpPr>
          <p:cNvPr id="41039" name="Line 79"/>
          <p:cNvSpPr>
            <a:spLocks noChangeShapeType="1"/>
          </p:cNvSpPr>
          <p:nvPr/>
        </p:nvSpPr>
        <p:spPr bwMode="auto">
          <a:xfrm rot="21571905" flipV="1">
            <a:off x="4252914" y="1187451"/>
            <a:ext cx="1082675" cy="619125"/>
          </a:xfrm>
          <a:prstGeom prst="line">
            <a:avLst/>
          </a:prstGeom>
          <a:noFill/>
          <a:ln w="28575">
            <a:solidFill>
              <a:schemeClr val="tx1"/>
            </a:solidFill>
            <a:round/>
            <a:headEnd/>
            <a:tailEnd/>
          </a:ln>
        </p:spPr>
        <p:txBody>
          <a:bodyPr/>
          <a:lstStyle/>
          <a:p>
            <a:endParaRPr lang="en-IN"/>
          </a:p>
        </p:txBody>
      </p:sp>
      <p:sp>
        <p:nvSpPr>
          <p:cNvPr id="41040" name="Line 80"/>
          <p:cNvSpPr>
            <a:spLocks noChangeShapeType="1"/>
          </p:cNvSpPr>
          <p:nvPr/>
        </p:nvSpPr>
        <p:spPr bwMode="auto">
          <a:xfrm rot="21571905" flipV="1">
            <a:off x="3810000" y="952500"/>
            <a:ext cx="1112838" cy="636588"/>
          </a:xfrm>
          <a:prstGeom prst="line">
            <a:avLst/>
          </a:prstGeom>
          <a:noFill/>
          <a:ln w="28575">
            <a:solidFill>
              <a:schemeClr val="tx1"/>
            </a:solidFill>
            <a:round/>
            <a:headEnd/>
            <a:tailEnd/>
          </a:ln>
        </p:spPr>
        <p:txBody>
          <a:bodyPr/>
          <a:lstStyle/>
          <a:p>
            <a:endParaRPr lang="en-IN"/>
          </a:p>
        </p:txBody>
      </p:sp>
      <p:sp>
        <p:nvSpPr>
          <p:cNvPr id="41041" name="Line 81"/>
          <p:cNvSpPr>
            <a:spLocks noChangeShapeType="1"/>
          </p:cNvSpPr>
          <p:nvPr/>
        </p:nvSpPr>
        <p:spPr bwMode="auto">
          <a:xfrm>
            <a:off x="4922838" y="971550"/>
            <a:ext cx="0" cy="444500"/>
          </a:xfrm>
          <a:prstGeom prst="line">
            <a:avLst/>
          </a:prstGeom>
          <a:noFill/>
          <a:ln w="28575">
            <a:solidFill>
              <a:schemeClr val="tx1"/>
            </a:solidFill>
            <a:round/>
            <a:headEnd/>
            <a:tailEnd/>
          </a:ln>
        </p:spPr>
        <p:txBody>
          <a:bodyPr/>
          <a:lstStyle/>
          <a:p>
            <a:endParaRPr lang="en-IN"/>
          </a:p>
        </p:txBody>
      </p:sp>
      <p:sp>
        <p:nvSpPr>
          <p:cNvPr id="41042" name="Line 82"/>
          <p:cNvSpPr>
            <a:spLocks noChangeShapeType="1"/>
          </p:cNvSpPr>
          <p:nvPr/>
        </p:nvSpPr>
        <p:spPr bwMode="auto">
          <a:xfrm rot="28095" flipH="1" flipV="1">
            <a:off x="5338763" y="1185864"/>
            <a:ext cx="457200" cy="261937"/>
          </a:xfrm>
          <a:prstGeom prst="line">
            <a:avLst/>
          </a:prstGeom>
          <a:noFill/>
          <a:ln w="28575">
            <a:solidFill>
              <a:schemeClr val="bg2"/>
            </a:solidFill>
            <a:round/>
            <a:headEnd/>
            <a:tailEnd/>
          </a:ln>
        </p:spPr>
        <p:txBody>
          <a:bodyPr/>
          <a:lstStyle/>
          <a:p>
            <a:endParaRPr lang="en-IN"/>
          </a:p>
        </p:txBody>
      </p:sp>
      <p:sp>
        <p:nvSpPr>
          <p:cNvPr id="41043" name="Line 83"/>
          <p:cNvSpPr>
            <a:spLocks noChangeShapeType="1"/>
          </p:cNvSpPr>
          <p:nvPr/>
        </p:nvSpPr>
        <p:spPr bwMode="auto">
          <a:xfrm rot="28095" flipH="1" flipV="1">
            <a:off x="4256089" y="1790701"/>
            <a:ext cx="485775" cy="277813"/>
          </a:xfrm>
          <a:prstGeom prst="line">
            <a:avLst/>
          </a:prstGeom>
          <a:noFill/>
          <a:ln w="28575">
            <a:solidFill>
              <a:schemeClr val="bg2"/>
            </a:solidFill>
            <a:round/>
            <a:headEnd/>
            <a:tailEnd/>
          </a:ln>
        </p:spPr>
        <p:txBody>
          <a:bodyPr/>
          <a:lstStyle/>
          <a:p>
            <a:endParaRPr lang="en-IN"/>
          </a:p>
        </p:txBody>
      </p:sp>
      <p:sp>
        <p:nvSpPr>
          <p:cNvPr id="41044" name="Line 84"/>
          <p:cNvSpPr>
            <a:spLocks noChangeShapeType="1"/>
          </p:cNvSpPr>
          <p:nvPr/>
        </p:nvSpPr>
        <p:spPr bwMode="auto">
          <a:xfrm rot="21571905" flipV="1">
            <a:off x="3289300" y="638175"/>
            <a:ext cx="1079500" cy="617538"/>
          </a:xfrm>
          <a:prstGeom prst="line">
            <a:avLst/>
          </a:prstGeom>
          <a:noFill/>
          <a:ln w="28575">
            <a:solidFill>
              <a:schemeClr val="tx1"/>
            </a:solidFill>
            <a:round/>
            <a:headEnd/>
            <a:tailEnd/>
          </a:ln>
        </p:spPr>
        <p:txBody>
          <a:bodyPr/>
          <a:lstStyle/>
          <a:p>
            <a:endParaRPr lang="en-IN"/>
          </a:p>
        </p:txBody>
      </p:sp>
      <p:sp>
        <p:nvSpPr>
          <p:cNvPr id="41045" name="Line 85"/>
          <p:cNvSpPr>
            <a:spLocks noChangeShapeType="1"/>
          </p:cNvSpPr>
          <p:nvPr/>
        </p:nvSpPr>
        <p:spPr bwMode="auto">
          <a:xfrm rot="21571905" flipV="1">
            <a:off x="4748214" y="1462089"/>
            <a:ext cx="1057275" cy="604837"/>
          </a:xfrm>
          <a:prstGeom prst="line">
            <a:avLst/>
          </a:prstGeom>
          <a:noFill/>
          <a:ln w="28575">
            <a:solidFill>
              <a:schemeClr val="tx1"/>
            </a:solidFill>
            <a:round/>
            <a:headEnd/>
            <a:tailEnd/>
          </a:ln>
        </p:spPr>
        <p:txBody>
          <a:bodyPr/>
          <a:lstStyle/>
          <a:p>
            <a:endParaRPr lang="en-IN"/>
          </a:p>
        </p:txBody>
      </p:sp>
      <p:sp>
        <p:nvSpPr>
          <p:cNvPr id="41046" name="Line 86"/>
          <p:cNvSpPr>
            <a:spLocks noChangeShapeType="1"/>
          </p:cNvSpPr>
          <p:nvPr/>
        </p:nvSpPr>
        <p:spPr bwMode="auto">
          <a:xfrm>
            <a:off x="3297238" y="1276351"/>
            <a:ext cx="1446212" cy="777875"/>
          </a:xfrm>
          <a:prstGeom prst="line">
            <a:avLst/>
          </a:prstGeom>
          <a:noFill/>
          <a:ln w="9525">
            <a:solidFill>
              <a:schemeClr val="tx1"/>
            </a:solidFill>
            <a:round/>
            <a:headEnd/>
            <a:tailEnd/>
          </a:ln>
        </p:spPr>
        <p:txBody>
          <a:bodyPr/>
          <a:lstStyle/>
          <a:p>
            <a:endParaRPr lang="en-IN"/>
          </a:p>
        </p:txBody>
      </p:sp>
      <p:grpSp>
        <p:nvGrpSpPr>
          <p:cNvPr id="8" name="Group 87"/>
          <p:cNvGrpSpPr>
            <a:grpSpLocks/>
          </p:cNvGrpSpPr>
          <p:nvPr/>
        </p:nvGrpSpPr>
        <p:grpSpPr bwMode="auto">
          <a:xfrm>
            <a:off x="1624013" y="3573464"/>
            <a:ext cx="4189412" cy="1349375"/>
            <a:chOff x="1231" y="2871"/>
            <a:chExt cx="3618" cy="1166"/>
          </a:xfrm>
        </p:grpSpPr>
        <p:sp>
          <p:nvSpPr>
            <p:cNvPr id="39997" name="Line 88"/>
            <p:cNvSpPr>
              <a:spLocks noChangeShapeType="1"/>
            </p:cNvSpPr>
            <p:nvPr/>
          </p:nvSpPr>
          <p:spPr bwMode="auto">
            <a:xfrm rot="21571905" flipV="1">
              <a:off x="2824" y="2871"/>
              <a:ext cx="2025" cy="115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9998" name="Line 89"/>
            <p:cNvSpPr>
              <a:spLocks noChangeShapeType="1"/>
            </p:cNvSpPr>
            <p:nvPr/>
          </p:nvSpPr>
          <p:spPr bwMode="auto">
            <a:xfrm rot="28095" flipH="1" flipV="1">
              <a:off x="1532" y="3291"/>
              <a:ext cx="1305" cy="746"/>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9999" name="Line 90"/>
            <p:cNvSpPr>
              <a:spLocks noChangeShapeType="1"/>
            </p:cNvSpPr>
            <p:nvPr/>
          </p:nvSpPr>
          <p:spPr bwMode="auto">
            <a:xfrm>
              <a:off x="1231" y="4032"/>
              <a:ext cx="3218"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grpSp>
      <p:sp>
        <p:nvSpPr>
          <p:cNvPr id="41051" name="Line 91"/>
          <p:cNvSpPr>
            <a:spLocks noChangeShapeType="1"/>
          </p:cNvSpPr>
          <p:nvPr/>
        </p:nvSpPr>
        <p:spPr bwMode="auto">
          <a:xfrm rot="21571905" flipV="1">
            <a:off x="3478213" y="3025775"/>
            <a:ext cx="2335212" cy="1335088"/>
          </a:xfrm>
          <a:prstGeom prst="line">
            <a:avLst/>
          </a:prstGeom>
          <a:noFill/>
          <a:ln w="28575">
            <a:solidFill>
              <a:schemeClr val="tx1"/>
            </a:solidFill>
            <a:round/>
            <a:headEnd/>
            <a:tailEnd/>
          </a:ln>
        </p:spPr>
        <p:txBody>
          <a:bodyPr/>
          <a:lstStyle/>
          <a:p>
            <a:endParaRPr lang="en-IN"/>
          </a:p>
        </p:txBody>
      </p:sp>
      <p:sp>
        <p:nvSpPr>
          <p:cNvPr id="41052" name="Line 92"/>
          <p:cNvSpPr>
            <a:spLocks noChangeShapeType="1"/>
          </p:cNvSpPr>
          <p:nvPr/>
        </p:nvSpPr>
        <p:spPr bwMode="auto">
          <a:xfrm flipH="1">
            <a:off x="3478214" y="2082801"/>
            <a:ext cx="1277937" cy="2278063"/>
          </a:xfrm>
          <a:prstGeom prst="line">
            <a:avLst/>
          </a:prstGeom>
          <a:noFill/>
          <a:ln w="28575">
            <a:solidFill>
              <a:schemeClr val="tx2"/>
            </a:solidFill>
            <a:round/>
            <a:headEnd/>
            <a:tailEnd/>
          </a:ln>
        </p:spPr>
        <p:txBody>
          <a:bodyPr/>
          <a:lstStyle/>
          <a:p>
            <a:endParaRPr lang="en-IN"/>
          </a:p>
        </p:txBody>
      </p:sp>
      <p:sp>
        <p:nvSpPr>
          <p:cNvPr id="41053" name="Line 93"/>
          <p:cNvSpPr>
            <a:spLocks noChangeShapeType="1"/>
          </p:cNvSpPr>
          <p:nvPr/>
        </p:nvSpPr>
        <p:spPr bwMode="auto">
          <a:xfrm rot="28095" flipH="1" flipV="1">
            <a:off x="2028826" y="3535364"/>
            <a:ext cx="1458913" cy="83502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41054" name="Line 94"/>
          <p:cNvSpPr>
            <a:spLocks noChangeShapeType="1"/>
          </p:cNvSpPr>
          <p:nvPr/>
        </p:nvSpPr>
        <p:spPr bwMode="auto">
          <a:xfrm flipH="1">
            <a:off x="2033589" y="1249363"/>
            <a:ext cx="1277937" cy="2278062"/>
          </a:xfrm>
          <a:prstGeom prst="line">
            <a:avLst/>
          </a:prstGeom>
          <a:noFill/>
          <a:ln w="28575">
            <a:solidFill>
              <a:schemeClr val="tx2"/>
            </a:solidFill>
            <a:round/>
            <a:headEnd/>
            <a:tailEnd/>
          </a:ln>
        </p:spPr>
        <p:txBody>
          <a:bodyPr/>
          <a:lstStyle/>
          <a:p>
            <a:endParaRPr lang="en-IN"/>
          </a:p>
        </p:txBody>
      </p:sp>
      <p:grpSp>
        <p:nvGrpSpPr>
          <p:cNvPr id="9" name="Group 95"/>
          <p:cNvGrpSpPr>
            <a:grpSpLocks/>
          </p:cNvGrpSpPr>
          <p:nvPr/>
        </p:nvGrpSpPr>
        <p:grpSpPr bwMode="auto">
          <a:xfrm>
            <a:off x="2005013" y="1443038"/>
            <a:ext cx="3808412" cy="3473450"/>
            <a:chOff x="1524" y="1200"/>
            <a:chExt cx="3288" cy="3000"/>
          </a:xfrm>
        </p:grpSpPr>
        <p:sp>
          <p:nvSpPr>
            <p:cNvPr id="39994" name="Line 96"/>
            <p:cNvSpPr>
              <a:spLocks noChangeShapeType="1"/>
            </p:cNvSpPr>
            <p:nvPr/>
          </p:nvSpPr>
          <p:spPr bwMode="auto">
            <a:xfrm flipV="1">
              <a:off x="2796" y="2376"/>
              <a:ext cx="0" cy="1824"/>
            </a:xfrm>
            <a:prstGeom prst="line">
              <a:avLst/>
            </a:prstGeom>
            <a:noFill/>
            <a:ln w="3175">
              <a:solidFill>
                <a:schemeClr val="folHlink"/>
              </a:solidFill>
              <a:round/>
              <a:headEnd/>
              <a:tailEnd/>
            </a:ln>
          </p:spPr>
          <p:txBody>
            <a:bodyPr/>
            <a:lstStyle/>
            <a:p>
              <a:endParaRPr lang="en-IN"/>
            </a:p>
          </p:txBody>
        </p:sp>
        <p:sp>
          <p:nvSpPr>
            <p:cNvPr id="39995" name="Line 97"/>
            <p:cNvSpPr>
              <a:spLocks noChangeShapeType="1"/>
            </p:cNvSpPr>
            <p:nvPr/>
          </p:nvSpPr>
          <p:spPr bwMode="auto">
            <a:xfrm flipV="1">
              <a:off x="4812" y="1200"/>
              <a:ext cx="0" cy="1848"/>
            </a:xfrm>
            <a:prstGeom prst="line">
              <a:avLst/>
            </a:prstGeom>
            <a:noFill/>
            <a:ln w="6350">
              <a:solidFill>
                <a:schemeClr val="folHlink"/>
              </a:solidFill>
              <a:round/>
              <a:headEnd/>
              <a:tailEnd/>
            </a:ln>
          </p:spPr>
          <p:txBody>
            <a:bodyPr/>
            <a:lstStyle/>
            <a:p>
              <a:endParaRPr lang="en-IN"/>
            </a:p>
          </p:txBody>
        </p:sp>
        <p:sp>
          <p:nvSpPr>
            <p:cNvPr id="39996" name="Line 98"/>
            <p:cNvSpPr>
              <a:spLocks noChangeShapeType="1"/>
            </p:cNvSpPr>
            <p:nvPr/>
          </p:nvSpPr>
          <p:spPr bwMode="auto">
            <a:xfrm flipV="1">
              <a:off x="1524" y="1656"/>
              <a:ext cx="0" cy="1824"/>
            </a:xfrm>
            <a:prstGeom prst="line">
              <a:avLst/>
            </a:prstGeom>
            <a:noFill/>
            <a:ln w="3175">
              <a:solidFill>
                <a:schemeClr val="folHlink"/>
              </a:solidFill>
              <a:round/>
              <a:headEnd/>
              <a:tailEnd/>
            </a:ln>
          </p:spPr>
          <p:txBody>
            <a:bodyPr/>
            <a:lstStyle/>
            <a:p>
              <a:endParaRPr lang="en-IN"/>
            </a:p>
          </p:txBody>
        </p:sp>
      </p:grpSp>
      <p:sp>
        <p:nvSpPr>
          <p:cNvPr id="41059" name="Line 99"/>
          <p:cNvSpPr>
            <a:spLocks noChangeShapeType="1"/>
          </p:cNvSpPr>
          <p:nvPr/>
        </p:nvSpPr>
        <p:spPr bwMode="auto">
          <a:xfrm rot="21571905" flipV="1">
            <a:off x="4310064" y="1989139"/>
            <a:ext cx="1500187" cy="858837"/>
          </a:xfrm>
          <a:prstGeom prst="line">
            <a:avLst/>
          </a:prstGeom>
          <a:noFill/>
          <a:ln w="6350">
            <a:solidFill>
              <a:schemeClr val="folHlink"/>
            </a:solidFill>
            <a:round/>
            <a:headEnd/>
            <a:tailEnd/>
          </a:ln>
        </p:spPr>
        <p:txBody>
          <a:bodyPr/>
          <a:lstStyle/>
          <a:p>
            <a:endParaRPr lang="en-IN"/>
          </a:p>
        </p:txBody>
      </p:sp>
      <p:sp>
        <p:nvSpPr>
          <p:cNvPr id="41060" name="Line 100"/>
          <p:cNvSpPr>
            <a:spLocks noChangeShapeType="1"/>
          </p:cNvSpPr>
          <p:nvPr/>
        </p:nvSpPr>
        <p:spPr bwMode="auto">
          <a:xfrm rot="21571905" flipV="1">
            <a:off x="3865564" y="2516188"/>
            <a:ext cx="1944687" cy="1111250"/>
          </a:xfrm>
          <a:prstGeom prst="line">
            <a:avLst/>
          </a:prstGeom>
          <a:noFill/>
          <a:ln w="6350">
            <a:solidFill>
              <a:schemeClr val="folHlink"/>
            </a:solidFill>
            <a:round/>
            <a:headEnd/>
            <a:tailEnd/>
          </a:ln>
        </p:spPr>
        <p:txBody>
          <a:bodyPr/>
          <a:lstStyle/>
          <a:p>
            <a:endParaRPr lang="en-IN"/>
          </a:p>
        </p:txBody>
      </p:sp>
      <p:sp>
        <p:nvSpPr>
          <p:cNvPr id="41061" name="Line 101"/>
          <p:cNvSpPr>
            <a:spLocks noChangeShapeType="1"/>
          </p:cNvSpPr>
          <p:nvPr/>
        </p:nvSpPr>
        <p:spPr bwMode="auto">
          <a:xfrm rot="28095" flipH="1" flipV="1">
            <a:off x="2754314" y="2976564"/>
            <a:ext cx="860425" cy="492125"/>
          </a:xfrm>
          <a:prstGeom prst="line">
            <a:avLst/>
          </a:prstGeom>
          <a:noFill/>
          <a:ln w="28575">
            <a:solidFill>
              <a:schemeClr val="tx1"/>
            </a:solidFill>
            <a:round/>
            <a:headEnd/>
            <a:tailEnd/>
          </a:ln>
        </p:spPr>
        <p:txBody>
          <a:bodyPr/>
          <a:lstStyle/>
          <a:p>
            <a:endParaRPr lang="en-IN"/>
          </a:p>
        </p:txBody>
      </p:sp>
      <p:sp>
        <p:nvSpPr>
          <p:cNvPr id="41062" name="Line 102"/>
          <p:cNvSpPr>
            <a:spLocks noChangeShapeType="1"/>
          </p:cNvSpPr>
          <p:nvPr/>
        </p:nvSpPr>
        <p:spPr bwMode="auto">
          <a:xfrm rot="28095" flipH="1" flipV="1">
            <a:off x="3143250" y="2179639"/>
            <a:ext cx="279400" cy="160337"/>
          </a:xfrm>
          <a:prstGeom prst="line">
            <a:avLst/>
          </a:prstGeom>
          <a:noFill/>
          <a:ln w="28575">
            <a:solidFill>
              <a:schemeClr val="tx1"/>
            </a:solidFill>
            <a:round/>
            <a:headEnd/>
            <a:tailEnd/>
          </a:ln>
        </p:spPr>
        <p:txBody>
          <a:bodyPr/>
          <a:lstStyle/>
          <a:p>
            <a:endParaRPr lang="en-IN"/>
          </a:p>
        </p:txBody>
      </p:sp>
      <p:sp>
        <p:nvSpPr>
          <p:cNvPr id="41063" name="Line 103"/>
          <p:cNvSpPr>
            <a:spLocks noChangeShapeType="1"/>
          </p:cNvSpPr>
          <p:nvPr/>
        </p:nvSpPr>
        <p:spPr bwMode="auto">
          <a:xfrm flipH="1">
            <a:off x="3848101" y="1797050"/>
            <a:ext cx="422275" cy="750888"/>
          </a:xfrm>
          <a:prstGeom prst="line">
            <a:avLst/>
          </a:prstGeom>
          <a:noFill/>
          <a:ln w="28575">
            <a:solidFill>
              <a:schemeClr val="tx2"/>
            </a:solidFill>
            <a:round/>
            <a:headEnd/>
            <a:tailEnd/>
          </a:ln>
        </p:spPr>
        <p:txBody>
          <a:bodyPr/>
          <a:lstStyle/>
          <a:p>
            <a:endParaRPr lang="en-IN"/>
          </a:p>
        </p:txBody>
      </p:sp>
      <p:sp>
        <p:nvSpPr>
          <p:cNvPr id="41064" name="Line 104"/>
          <p:cNvSpPr>
            <a:spLocks noChangeShapeType="1"/>
          </p:cNvSpPr>
          <p:nvPr/>
        </p:nvSpPr>
        <p:spPr bwMode="auto">
          <a:xfrm flipH="1">
            <a:off x="2735264" y="2165350"/>
            <a:ext cx="452437" cy="806450"/>
          </a:xfrm>
          <a:prstGeom prst="line">
            <a:avLst/>
          </a:prstGeom>
          <a:noFill/>
          <a:ln w="28575">
            <a:solidFill>
              <a:schemeClr val="tx1"/>
            </a:solidFill>
            <a:round/>
            <a:headEnd/>
            <a:tailEnd/>
          </a:ln>
        </p:spPr>
        <p:txBody>
          <a:bodyPr/>
          <a:lstStyle/>
          <a:p>
            <a:endParaRPr lang="en-IN"/>
          </a:p>
        </p:txBody>
      </p:sp>
      <p:sp>
        <p:nvSpPr>
          <p:cNvPr id="41065" name="Line 105"/>
          <p:cNvSpPr>
            <a:spLocks noChangeShapeType="1"/>
          </p:cNvSpPr>
          <p:nvPr/>
        </p:nvSpPr>
        <p:spPr bwMode="auto">
          <a:xfrm flipH="1">
            <a:off x="3603625" y="2679700"/>
            <a:ext cx="452438" cy="806450"/>
          </a:xfrm>
          <a:prstGeom prst="line">
            <a:avLst/>
          </a:prstGeom>
          <a:noFill/>
          <a:ln w="28575">
            <a:solidFill>
              <a:schemeClr val="tx1"/>
            </a:solidFill>
            <a:round/>
            <a:headEnd/>
            <a:tailEnd/>
          </a:ln>
        </p:spPr>
        <p:txBody>
          <a:bodyPr/>
          <a:lstStyle/>
          <a:p>
            <a:endParaRPr lang="en-IN"/>
          </a:p>
        </p:txBody>
      </p:sp>
      <p:sp>
        <p:nvSpPr>
          <p:cNvPr id="41066" name="Line 106"/>
          <p:cNvSpPr>
            <a:spLocks noChangeShapeType="1"/>
          </p:cNvSpPr>
          <p:nvPr/>
        </p:nvSpPr>
        <p:spPr bwMode="auto">
          <a:xfrm flipH="1">
            <a:off x="3422651" y="1582738"/>
            <a:ext cx="422275" cy="749300"/>
          </a:xfrm>
          <a:prstGeom prst="line">
            <a:avLst/>
          </a:prstGeom>
          <a:noFill/>
          <a:ln w="28575">
            <a:solidFill>
              <a:schemeClr val="tx2"/>
            </a:solidFill>
            <a:round/>
            <a:headEnd/>
            <a:tailEnd/>
          </a:ln>
        </p:spPr>
        <p:txBody>
          <a:bodyPr/>
          <a:lstStyle/>
          <a:p>
            <a:endParaRPr lang="en-IN"/>
          </a:p>
        </p:txBody>
      </p:sp>
      <p:sp>
        <p:nvSpPr>
          <p:cNvPr id="41067" name="Line 107"/>
          <p:cNvSpPr>
            <a:spLocks noChangeShapeType="1"/>
          </p:cNvSpPr>
          <p:nvPr/>
        </p:nvSpPr>
        <p:spPr bwMode="auto">
          <a:xfrm rot="21571905" flipV="1">
            <a:off x="2755900" y="2227264"/>
            <a:ext cx="1277938" cy="731837"/>
          </a:xfrm>
          <a:prstGeom prst="line">
            <a:avLst/>
          </a:prstGeom>
          <a:noFill/>
          <a:ln w="28575">
            <a:solidFill>
              <a:schemeClr val="tx1"/>
            </a:solidFill>
            <a:round/>
            <a:headEnd/>
            <a:tailEnd/>
          </a:ln>
        </p:spPr>
        <p:txBody>
          <a:bodyPr/>
          <a:lstStyle/>
          <a:p>
            <a:endParaRPr lang="en-IN"/>
          </a:p>
        </p:txBody>
      </p:sp>
      <p:sp>
        <p:nvSpPr>
          <p:cNvPr id="41068" name="Line 108"/>
          <p:cNvSpPr>
            <a:spLocks noChangeShapeType="1"/>
          </p:cNvSpPr>
          <p:nvPr/>
        </p:nvSpPr>
        <p:spPr bwMode="auto">
          <a:xfrm rot="21571905" flipV="1">
            <a:off x="3406776" y="1868488"/>
            <a:ext cx="835025" cy="476250"/>
          </a:xfrm>
          <a:prstGeom prst="line">
            <a:avLst/>
          </a:prstGeom>
          <a:noFill/>
          <a:ln w="28575">
            <a:solidFill>
              <a:schemeClr val="tx1"/>
            </a:solidFill>
            <a:round/>
            <a:headEnd/>
            <a:tailEnd/>
          </a:ln>
        </p:spPr>
        <p:txBody>
          <a:bodyPr/>
          <a:lstStyle/>
          <a:p>
            <a:endParaRPr lang="en-IN"/>
          </a:p>
        </p:txBody>
      </p:sp>
      <p:sp>
        <p:nvSpPr>
          <p:cNvPr id="41069" name="Line 109"/>
          <p:cNvSpPr>
            <a:spLocks noChangeShapeType="1"/>
          </p:cNvSpPr>
          <p:nvPr/>
        </p:nvSpPr>
        <p:spPr bwMode="auto">
          <a:xfrm rot="28095" flipH="1" flipV="1">
            <a:off x="3832225" y="2559050"/>
            <a:ext cx="222250" cy="128588"/>
          </a:xfrm>
          <a:prstGeom prst="line">
            <a:avLst/>
          </a:prstGeom>
          <a:noFill/>
          <a:ln w="28575">
            <a:solidFill>
              <a:schemeClr val="tx1"/>
            </a:solidFill>
            <a:round/>
            <a:headEnd/>
            <a:tailEnd/>
          </a:ln>
        </p:spPr>
        <p:txBody>
          <a:bodyPr/>
          <a:lstStyle/>
          <a:p>
            <a:endParaRPr lang="en-IN"/>
          </a:p>
        </p:txBody>
      </p:sp>
      <p:sp>
        <p:nvSpPr>
          <p:cNvPr id="41070" name="Line 110"/>
          <p:cNvSpPr>
            <a:spLocks noChangeShapeType="1"/>
          </p:cNvSpPr>
          <p:nvPr/>
        </p:nvSpPr>
        <p:spPr bwMode="auto">
          <a:xfrm flipH="1">
            <a:off x="1978025" y="3749676"/>
            <a:ext cx="444500" cy="333375"/>
          </a:xfrm>
          <a:prstGeom prst="line">
            <a:avLst/>
          </a:prstGeom>
          <a:noFill/>
          <a:ln w="28575">
            <a:solidFill>
              <a:schemeClr val="tx1"/>
            </a:solidFill>
            <a:round/>
            <a:headEnd/>
            <a:tailEnd/>
          </a:ln>
        </p:spPr>
        <p:txBody>
          <a:bodyPr/>
          <a:lstStyle/>
          <a:p>
            <a:endParaRPr lang="en-IN"/>
          </a:p>
        </p:txBody>
      </p:sp>
      <p:sp>
        <p:nvSpPr>
          <p:cNvPr id="41071" name="Line 111"/>
          <p:cNvSpPr>
            <a:spLocks noChangeShapeType="1"/>
          </p:cNvSpPr>
          <p:nvPr/>
        </p:nvSpPr>
        <p:spPr bwMode="auto">
          <a:xfrm flipV="1">
            <a:off x="5813425" y="1443039"/>
            <a:ext cx="0" cy="1584325"/>
          </a:xfrm>
          <a:prstGeom prst="line">
            <a:avLst/>
          </a:prstGeom>
          <a:noFill/>
          <a:ln w="28575">
            <a:solidFill>
              <a:schemeClr val="tx1"/>
            </a:solidFill>
            <a:round/>
            <a:headEnd/>
            <a:tailEnd/>
          </a:ln>
        </p:spPr>
        <p:txBody>
          <a:bodyPr/>
          <a:lstStyle/>
          <a:p>
            <a:endParaRPr lang="en-IN"/>
          </a:p>
        </p:txBody>
      </p:sp>
      <p:sp>
        <p:nvSpPr>
          <p:cNvPr id="41072" name="Line 112"/>
          <p:cNvSpPr>
            <a:spLocks noChangeShapeType="1"/>
          </p:cNvSpPr>
          <p:nvPr/>
        </p:nvSpPr>
        <p:spPr bwMode="auto">
          <a:xfrm rot="28095" flipH="1" flipV="1">
            <a:off x="1963738" y="4041775"/>
            <a:ext cx="1511300" cy="8636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41073" name="Line 113"/>
          <p:cNvSpPr>
            <a:spLocks noChangeShapeType="1"/>
          </p:cNvSpPr>
          <p:nvPr/>
        </p:nvSpPr>
        <p:spPr bwMode="auto">
          <a:xfrm rot="21571905" flipV="1">
            <a:off x="3473450" y="3563939"/>
            <a:ext cx="2338388" cy="1335087"/>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41074" name="Line 114"/>
          <p:cNvSpPr>
            <a:spLocks noChangeShapeType="1"/>
          </p:cNvSpPr>
          <p:nvPr/>
        </p:nvSpPr>
        <p:spPr bwMode="auto">
          <a:xfrm flipH="1" flipV="1">
            <a:off x="3144839" y="4194176"/>
            <a:ext cx="333375" cy="722313"/>
          </a:xfrm>
          <a:prstGeom prst="line">
            <a:avLst/>
          </a:prstGeom>
          <a:noFill/>
          <a:ln w="28575">
            <a:solidFill>
              <a:schemeClr val="tx1"/>
            </a:solidFill>
            <a:round/>
            <a:headEnd/>
            <a:tailEnd/>
          </a:ln>
        </p:spPr>
        <p:txBody>
          <a:bodyPr/>
          <a:lstStyle/>
          <a:p>
            <a:endParaRPr lang="en-IN"/>
          </a:p>
        </p:txBody>
      </p:sp>
      <p:sp>
        <p:nvSpPr>
          <p:cNvPr id="41075" name="Line 115"/>
          <p:cNvSpPr>
            <a:spLocks noChangeShapeType="1"/>
          </p:cNvSpPr>
          <p:nvPr/>
        </p:nvSpPr>
        <p:spPr bwMode="auto">
          <a:xfrm flipH="1" flipV="1">
            <a:off x="5638800" y="3138488"/>
            <a:ext cx="204788" cy="444500"/>
          </a:xfrm>
          <a:prstGeom prst="line">
            <a:avLst/>
          </a:prstGeom>
          <a:noFill/>
          <a:ln w="28575">
            <a:solidFill>
              <a:schemeClr val="tx1"/>
            </a:solidFill>
            <a:round/>
            <a:headEnd/>
            <a:tailEnd/>
          </a:ln>
        </p:spPr>
        <p:txBody>
          <a:bodyPr/>
          <a:lstStyle/>
          <a:p>
            <a:endParaRPr lang="en-IN"/>
          </a:p>
        </p:txBody>
      </p:sp>
      <p:grpSp>
        <p:nvGrpSpPr>
          <p:cNvPr id="10" name="Group 116"/>
          <p:cNvGrpSpPr>
            <a:grpSpLocks/>
          </p:cNvGrpSpPr>
          <p:nvPr/>
        </p:nvGrpSpPr>
        <p:grpSpPr bwMode="auto">
          <a:xfrm>
            <a:off x="2005014" y="609601"/>
            <a:ext cx="3862387" cy="2200275"/>
            <a:chOff x="1524" y="480"/>
            <a:chExt cx="3335" cy="1900"/>
          </a:xfrm>
        </p:grpSpPr>
        <p:sp>
          <p:nvSpPr>
            <p:cNvPr id="39990" name="Line 117"/>
            <p:cNvSpPr>
              <a:spLocks noChangeShapeType="1"/>
            </p:cNvSpPr>
            <p:nvPr/>
          </p:nvSpPr>
          <p:spPr bwMode="auto">
            <a:xfrm rot="21571905" flipV="1">
              <a:off x="2796" y="1200"/>
              <a:ext cx="2063" cy="1180"/>
            </a:xfrm>
            <a:prstGeom prst="line">
              <a:avLst/>
            </a:prstGeom>
            <a:noFill/>
            <a:ln w="3175">
              <a:solidFill>
                <a:schemeClr val="folHlink"/>
              </a:solidFill>
              <a:round/>
              <a:headEnd/>
              <a:tailEnd/>
            </a:ln>
          </p:spPr>
          <p:txBody>
            <a:bodyPr/>
            <a:lstStyle/>
            <a:p>
              <a:endParaRPr lang="en-IN"/>
            </a:p>
          </p:txBody>
        </p:sp>
        <p:sp>
          <p:nvSpPr>
            <p:cNvPr id="39991" name="Line 118"/>
            <p:cNvSpPr>
              <a:spLocks noChangeShapeType="1"/>
            </p:cNvSpPr>
            <p:nvPr/>
          </p:nvSpPr>
          <p:spPr bwMode="auto">
            <a:xfrm rot="28095" flipH="1" flipV="1">
              <a:off x="1548" y="1656"/>
              <a:ext cx="1260" cy="721"/>
            </a:xfrm>
            <a:prstGeom prst="line">
              <a:avLst/>
            </a:prstGeom>
            <a:noFill/>
            <a:ln w="3175">
              <a:solidFill>
                <a:schemeClr val="folHlink"/>
              </a:solidFill>
              <a:round/>
              <a:headEnd/>
              <a:tailEnd/>
            </a:ln>
          </p:spPr>
          <p:txBody>
            <a:bodyPr/>
            <a:lstStyle/>
            <a:p>
              <a:endParaRPr lang="en-IN"/>
            </a:p>
          </p:txBody>
        </p:sp>
        <p:sp>
          <p:nvSpPr>
            <p:cNvPr id="39992" name="Line 119"/>
            <p:cNvSpPr>
              <a:spLocks noChangeShapeType="1"/>
            </p:cNvSpPr>
            <p:nvPr/>
          </p:nvSpPr>
          <p:spPr bwMode="auto">
            <a:xfrm rot="21571905" flipV="1">
              <a:off x="1524" y="480"/>
              <a:ext cx="2063" cy="1180"/>
            </a:xfrm>
            <a:prstGeom prst="line">
              <a:avLst/>
            </a:prstGeom>
            <a:noFill/>
            <a:ln w="3175">
              <a:solidFill>
                <a:schemeClr val="folHlink"/>
              </a:solidFill>
              <a:round/>
              <a:headEnd/>
              <a:tailEnd/>
            </a:ln>
          </p:spPr>
          <p:txBody>
            <a:bodyPr/>
            <a:lstStyle/>
            <a:p>
              <a:endParaRPr lang="en-IN"/>
            </a:p>
          </p:txBody>
        </p:sp>
        <p:sp>
          <p:nvSpPr>
            <p:cNvPr id="39993" name="Line 120"/>
            <p:cNvSpPr>
              <a:spLocks noChangeShapeType="1"/>
            </p:cNvSpPr>
            <p:nvPr/>
          </p:nvSpPr>
          <p:spPr bwMode="auto">
            <a:xfrm rot="28095" flipH="1" flipV="1">
              <a:off x="3540" y="480"/>
              <a:ext cx="1260" cy="721"/>
            </a:xfrm>
            <a:prstGeom prst="line">
              <a:avLst/>
            </a:prstGeom>
            <a:noFill/>
            <a:ln w="3175">
              <a:solidFill>
                <a:schemeClr val="folHlink"/>
              </a:solidFill>
              <a:round/>
              <a:headEnd/>
              <a:tailEnd/>
            </a:ln>
          </p:spPr>
          <p:txBody>
            <a:bodyPr/>
            <a:lstStyle/>
            <a:p>
              <a:endParaRPr lang="en-IN"/>
            </a:p>
          </p:txBody>
        </p:sp>
      </p:grpSp>
      <p:sp>
        <p:nvSpPr>
          <p:cNvPr id="41081" name="Line 121"/>
          <p:cNvSpPr>
            <a:spLocks noChangeShapeType="1"/>
          </p:cNvSpPr>
          <p:nvPr/>
        </p:nvSpPr>
        <p:spPr bwMode="auto">
          <a:xfrm flipH="1" flipV="1">
            <a:off x="2863851" y="2033589"/>
            <a:ext cx="1444625" cy="777875"/>
          </a:xfrm>
          <a:prstGeom prst="line">
            <a:avLst/>
          </a:prstGeom>
          <a:noFill/>
          <a:ln w="9525">
            <a:solidFill>
              <a:schemeClr val="tx1"/>
            </a:solidFill>
            <a:round/>
            <a:headEnd/>
            <a:tailEnd/>
          </a:ln>
        </p:spPr>
        <p:txBody>
          <a:bodyPr/>
          <a:lstStyle/>
          <a:p>
            <a:endParaRPr lang="en-IN"/>
          </a:p>
        </p:txBody>
      </p:sp>
      <p:sp>
        <p:nvSpPr>
          <p:cNvPr id="41082" name="Line 122"/>
          <p:cNvSpPr>
            <a:spLocks noChangeShapeType="1"/>
          </p:cNvSpPr>
          <p:nvPr/>
        </p:nvSpPr>
        <p:spPr bwMode="auto">
          <a:xfrm flipH="1" flipV="1">
            <a:off x="2463801" y="2843214"/>
            <a:ext cx="1444625" cy="777875"/>
          </a:xfrm>
          <a:prstGeom prst="line">
            <a:avLst/>
          </a:prstGeom>
          <a:noFill/>
          <a:ln w="9525">
            <a:solidFill>
              <a:schemeClr val="tx1"/>
            </a:solidFill>
            <a:round/>
            <a:headEnd/>
            <a:tailEnd/>
          </a:ln>
        </p:spPr>
        <p:txBody>
          <a:bodyPr/>
          <a:lstStyle/>
          <a:p>
            <a:endParaRPr lang="en-IN"/>
          </a:p>
        </p:txBody>
      </p:sp>
      <p:sp>
        <p:nvSpPr>
          <p:cNvPr id="41083" name="Text Box 123"/>
          <p:cNvSpPr txBox="1">
            <a:spLocks noChangeArrowheads="1"/>
          </p:cNvSpPr>
          <p:nvPr/>
        </p:nvSpPr>
        <p:spPr bwMode="auto">
          <a:xfrm>
            <a:off x="3352801" y="48768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11" name="Group 124"/>
          <p:cNvGrpSpPr>
            <a:grpSpLocks/>
          </p:cNvGrpSpPr>
          <p:nvPr/>
        </p:nvGrpSpPr>
        <p:grpSpPr bwMode="auto">
          <a:xfrm>
            <a:off x="5334000" y="152400"/>
            <a:ext cx="4038600" cy="685800"/>
            <a:chOff x="2688" y="240"/>
            <a:chExt cx="2544" cy="432"/>
          </a:xfrm>
        </p:grpSpPr>
        <p:sp>
          <p:nvSpPr>
            <p:cNvPr id="39988" name="Rectangle 125"/>
            <p:cNvSpPr>
              <a:spLocks noChangeArrowheads="1"/>
            </p:cNvSpPr>
            <p:nvPr/>
          </p:nvSpPr>
          <p:spPr bwMode="auto">
            <a:xfrm>
              <a:off x="2688" y="240"/>
              <a:ext cx="2544" cy="432"/>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9989" name="Text Box 126"/>
            <p:cNvSpPr txBox="1">
              <a:spLocks noChangeArrowheads="1"/>
            </p:cNvSpPr>
            <p:nvPr/>
          </p:nvSpPr>
          <p:spPr bwMode="auto">
            <a:xfrm>
              <a:off x="2832" y="240"/>
              <a:ext cx="1866" cy="368"/>
            </a:xfrm>
            <a:prstGeom prst="rect">
              <a:avLst/>
            </a:prstGeom>
            <a:noFill/>
            <a:ln w="9525">
              <a:noFill/>
              <a:miter lim="800000"/>
              <a:headEnd/>
              <a:tailEnd/>
            </a:ln>
          </p:spPr>
          <p:txBody>
            <a:bodyPr wrap="none">
              <a:spAutoFit/>
            </a:bodyPr>
            <a:lstStyle/>
            <a:p>
              <a:r>
                <a:rPr lang="en-US" sz="1600" b="1" dirty="0"/>
                <a:t>F.V. and S.V. of  a solid are given. </a:t>
              </a:r>
            </a:p>
            <a:p>
              <a:r>
                <a:rPr lang="en-US" sz="1600" b="1" dirty="0"/>
                <a:t>Draw it’s isometric view.</a:t>
              </a:r>
            </a:p>
          </p:txBody>
        </p:sp>
      </p:grpSp>
      <p:pic>
        <p:nvPicPr>
          <p:cNvPr id="127" name="Picture 126" descr="A screenshot of a cell phone&#10;&#10;Description automatically generated">
            <a:extLst>
              <a:ext uri="{FF2B5EF4-FFF2-40B4-BE49-F238E27FC236}">
                <a16:creationId xmlns="" xmlns:a16="http://schemas.microsoft.com/office/drawing/2014/main" id="{AE1C260D-9B47-4A31-AED4-46484E858D02}"/>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128" name="Picture 9" descr="A picture containing drawing&#10;&#10;Description automatically generated">
            <a:extLst>
              <a:ext uri="{FF2B5EF4-FFF2-40B4-BE49-F238E27FC236}">
                <a16:creationId xmlns="" xmlns:a16="http://schemas.microsoft.com/office/drawing/2014/main" id="{6AAE6DAF-33BF-44F9-8C5D-175B63E1363A}"/>
              </a:ext>
            </a:extLst>
          </p:cNvPr>
          <p:cNvPicPr>
            <a:picLocks noChangeAspect="1"/>
          </p:cNvPicPr>
          <p:nvPr/>
        </p:nvPicPr>
        <p:blipFill>
          <a:blip r:embed="rId3"/>
          <a:stretch>
            <a:fillRect/>
          </a:stretch>
        </p:blipFill>
        <p:spPr>
          <a:xfrm>
            <a:off x="66495" y="-2800"/>
            <a:ext cx="28575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41083"/>
                                        </p:tgtEl>
                                        <p:attrNameLst>
                                          <p:attrName>style.visibility</p:attrName>
                                        </p:attrNameLst>
                                      </p:cBhvr>
                                      <p:to>
                                        <p:strVal val="visible"/>
                                      </p:to>
                                    </p:set>
                                    <p:anim calcmode="lin" valueType="num">
                                      <p:cBhvr>
                                        <p:cTn id="13" dur="500" fill="hold"/>
                                        <p:tgtEl>
                                          <p:spTgt spid="41083"/>
                                        </p:tgtEl>
                                        <p:attrNameLst>
                                          <p:attrName>ppt_w</p:attrName>
                                        </p:attrNameLst>
                                      </p:cBhvr>
                                      <p:tavLst>
                                        <p:tav tm="0">
                                          <p:val>
                                            <p:strVal val="4*#ppt_w"/>
                                          </p:val>
                                        </p:tav>
                                        <p:tav tm="100000">
                                          <p:val>
                                            <p:strVal val="#ppt_w"/>
                                          </p:val>
                                        </p:tav>
                                      </p:tavLst>
                                    </p:anim>
                                    <p:anim calcmode="lin" valueType="num">
                                      <p:cBhvr>
                                        <p:cTn id="14" dur="500" fill="hold"/>
                                        <p:tgtEl>
                                          <p:spTgt spid="41083"/>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ppt_h/2"/>
                                          </p:val>
                                        </p:tav>
                                        <p:tav tm="100000">
                                          <p:val>
                                            <p:strVal val="#ppt_y"/>
                                          </p:val>
                                        </p:tav>
                                      </p:tavLst>
                                    </p:anim>
                                    <p:anim calcmode="lin" valueType="num">
                                      <p:cBhvr>
                                        <p:cTn id="21" dur="500" fill="hold"/>
                                        <p:tgtEl>
                                          <p:spTgt spid="9"/>
                                        </p:tgtEl>
                                        <p:attrNameLst>
                                          <p:attrName>ppt_w</p:attrName>
                                        </p:attrNameLst>
                                      </p:cBhvr>
                                      <p:tavLst>
                                        <p:tav tm="0">
                                          <p:val>
                                            <p:strVal val="#ppt_w"/>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grpId="0" nodeType="clickEffect">
                                  <p:stCondLst>
                                    <p:cond delay="0"/>
                                  </p:stCondLst>
                                  <p:childTnLst>
                                    <p:set>
                                      <p:cBhvr>
                                        <p:cTn id="32" dur="1" fill="hold">
                                          <p:stCondLst>
                                            <p:cond delay="0"/>
                                          </p:stCondLst>
                                        </p:cTn>
                                        <p:tgtEl>
                                          <p:spTgt spid="41051"/>
                                        </p:tgtEl>
                                        <p:attrNameLst>
                                          <p:attrName>style.visibility</p:attrName>
                                        </p:attrNameLst>
                                      </p:cBhvr>
                                      <p:to>
                                        <p:strVal val="visible"/>
                                      </p:to>
                                    </p:set>
                                    <p:animEffect transition="in" filter="strips(upRight)">
                                      <p:cBhvr>
                                        <p:cTn id="33" dur="500"/>
                                        <p:tgtEl>
                                          <p:spTgt spid="41051"/>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9" fill="hold" grpId="0" nodeType="clickEffect">
                                  <p:stCondLst>
                                    <p:cond delay="0"/>
                                  </p:stCondLst>
                                  <p:childTnLst>
                                    <p:set>
                                      <p:cBhvr>
                                        <p:cTn id="37" dur="1" fill="hold">
                                          <p:stCondLst>
                                            <p:cond delay="0"/>
                                          </p:stCondLst>
                                        </p:cTn>
                                        <p:tgtEl>
                                          <p:spTgt spid="41053"/>
                                        </p:tgtEl>
                                        <p:attrNameLst>
                                          <p:attrName>style.visibility</p:attrName>
                                        </p:attrNameLst>
                                      </p:cBhvr>
                                      <p:to>
                                        <p:strVal val="visible"/>
                                      </p:to>
                                    </p:set>
                                    <p:animEffect transition="in" filter="strips(upLeft)">
                                      <p:cBhvr>
                                        <p:cTn id="38" dur="500"/>
                                        <p:tgtEl>
                                          <p:spTgt spid="41053"/>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9" fill="hold" grpId="0" nodeType="clickEffect">
                                  <p:stCondLst>
                                    <p:cond delay="0"/>
                                  </p:stCondLst>
                                  <p:childTnLst>
                                    <p:set>
                                      <p:cBhvr>
                                        <p:cTn id="42" dur="1" fill="hold">
                                          <p:stCondLst>
                                            <p:cond delay="0"/>
                                          </p:stCondLst>
                                        </p:cTn>
                                        <p:tgtEl>
                                          <p:spTgt spid="41046"/>
                                        </p:tgtEl>
                                        <p:attrNameLst>
                                          <p:attrName>style.visibility</p:attrName>
                                        </p:attrNameLst>
                                      </p:cBhvr>
                                      <p:to>
                                        <p:strVal val="visible"/>
                                      </p:to>
                                    </p:set>
                                    <p:animEffect transition="in" filter="strips(upLeft)">
                                      <p:cBhvr>
                                        <p:cTn id="43" dur="500"/>
                                        <p:tgtEl>
                                          <p:spTgt spid="41046"/>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41054"/>
                                        </p:tgtEl>
                                        <p:attrNameLst>
                                          <p:attrName>style.visibility</p:attrName>
                                        </p:attrNameLst>
                                      </p:cBhvr>
                                      <p:to>
                                        <p:strVal val="visible"/>
                                      </p:to>
                                    </p:set>
                                    <p:animEffect transition="in" filter="strips(downLeft)">
                                      <p:cBhvr>
                                        <p:cTn id="48" dur="500"/>
                                        <p:tgtEl>
                                          <p:spTgt spid="41054"/>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41052"/>
                                        </p:tgtEl>
                                        <p:attrNameLst>
                                          <p:attrName>style.visibility</p:attrName>
                                        </p:attrNameLst>
                                      </p:cBhvr>
                                      <p:to>
                                        <p:strVal val="visible"/>
                                      </p:to>
                                    </p:set>
                                    <p:animEffect transition="in" filter="strips(downLeft)">
                                      <p:cBhvr>
                                        <p:cTn id="53" dur="500"/>
                                        <p:tgtEl>
                                          <p:spTgt spid="41052"/>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10" fill="hold" grpId="0" nodeType="clickEffect">
                                  <p:stCondLst>
                                    <p:cond delay="0"/>
                                  </p:stCondLst>
                                  <p:childTnLst>
                                    <p:set>
                                      <p:cBhvr>
                                        <p:cTn id="57" dur="1" fill="hold">
                                          <p:stCondLst>
                                            <p:cond delay="0"/>
                                          </p:stCondLst>
                                        </p:cTn>
                                        <p:tgtEl>
                                          <p:spTgt spid="41070"/>
                                        </p:tgtEl>
                                        <p:attrNameLst>
                                          <p:attrName>style.visibility</p:attrName>
                                        </p:attrNameLst>
                                      </p:cBhvr>
                                      <p:to>
                                        <p:strVal val="visible"/>
                                      </p:to>
                                    </p:set>
                                    <p:anim calcmode="lin" valueType="num">
                                      <p:cBhvr>
                                        <p:cTn id="58" dur="500" fill="hold"/>
                                        <p:tgtEl>
                                          <p:spTgt spid="41070"/>
                                        </p:tgtEl>
                                        <p:attrNameLst>
                                          <p:attrName>ppt_w</p:attrName>
                                        </p:attrNameLst>
                                      </p:cBhvr>
                                      <p:tavLst>
                                        <p:tav tm="0">
                                          <p:val>
                                            <p:fltVal val="0"/>
                                          </p:val>
                                        </p:tav>
                                        <p:tav tm="100000">
                                          <p:val>
                                            <p:strVal val="#ppt_w"/>
                                          </p:val>
                                        </p:tav>
                                      </p:tavLst>
                                    </p:anim>
                                    <p:anim calcmode="lin" valueType="num">
                                      <p:cBhvr>
                                        <p:cTn id="59" dur="500" fill="hold"/>
                                        <p:tgtEl>
                                          <p:spTgt spid="41070"/>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10" fill="hold" grpId="0" nodeType="clickEffect">
                                  <p:stCondLst>
                                    <p:cond delay="0"/>
                                  </p:stCondLst>
                                  <p:childTnLst>
                                    <p:set>
                                      <p:cBhvr>
                                        <p:cTn id="63" dur="1" fill="hold">
                                          <p:stCondLst>
                                            <p:cond delay="0"/>
                                          </p:stCondLst>
                                        </p:cTn>
                                        <p:tgtEl>
                                          <p:spTgt spid="41074"/>
                                        </p:tgtEl>
                                        <p:attrNameLst>
                                          <p:attrName>style.visibility</p:attrName>
                                        </p:attrNameLst>
                                      </p:cBhvr>
                                      <p:to>
                                        <p:strVal val="visible"/>
                                      </p:to>
                                    </p:set>
                                    <p:anim calcmode="lin" valueType="num">
                                      <p:cBhvr>
                                        <p:cTn id="64" dur="500" fill="hold"/>
                                        <p:tgtEl>
                                          <p:spTgt spid="41074"/>
                                        </p:tgtEl>
                                        <p:attrNameLst>
                                          <p:attrName>ppt_w</p:attrName>
                                        </p:attrNameLst>
                                      </p:cBhvr>
                                      <p:tavLst>
                                        <p:tav tm="0">
                                          <p:val>
                                            <p:fltVal val="0"/>
                                          </p:val>
                                        </p:tav>
                                        <p:tav tm="100000">
                                          <p:val>
                                            <p:strVal val="#ppt_w"/>
                                          </p:val>
                                        </p:tav>
                                      </p:tavLst>
                                    </p:anim>
                                    <p:anim calcmode="lin" valueType="num">
                                      <p:cBhvr>
                                        <p:cTn id="65" dur="500" fill="hold"/>
                                        <p:tgtEl>
                                          <p:spTgt spid="41074"/>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10" fill="hold" grpId="0" nodeType="clickEffect">
                                  <p:stCondLst>
                                    <p:cond delay="0"/>
                                  </p:stCondLst>
                                  <p:childTnLst>
                                    <p:set>
                                      <p:cBhvr>
                                        <p:cTn id="69" dur="1" fill="hold">
                                          <p:stCondLst>
                                            <p:cond delay="0"/>
                                          </p:stCondLst>
                                        </p:cTn>
                                        <p:tgtEl>
                                          <p:spTgt spid="41075"/>
                                        </p:tgtEl>
                                        <p:attrNameLst>
                                          <p:attrName>style.visibility</p:attrName>
                                        </p:attrNameLst>
                                      </p:cBhvr>
                                      <p:to>
                                        <p:strVal val="visible"/>
                                      </p:to>
                                    </p:set>
                                    <p:anim calcmode="lin" valueType="num">
                                      <p:cBhvr>
                                        <p:cTn id="70" dur="500" fill="hold"/>
                                        <p:tgtEl>
                                          <p:spTgt spid="41075"/>
                                        </p:tgtEl>
                                        <p:attrNameLst>
                                          <p:attrName>ppt_w</p:attrName>
                                        </p:attrNameLst>
                                      </p:cBhvr>
                                      <p:tavLst>
                                        <p:tav tm="0">
                                          <p:val>
                                            <p:fltVal val="0"/>
                                          </p:val>
                                        </p:tav>
                                        <p:tav tm="100000">
                                          <p:val>
                                            <p:strVal val="#ppt_w"/>
                                          </p:val>
                                        </p:tav>
                                      </p:tavLst>
                                    </p:anim>
                                    <p:anim calcmode="lin" valueType="num">
                                      <p:cBhvr>
                                        <p:cTn id="71" dur="500" fill="hold"/>
                                        <p:tgtEl>
                                          <p:spTgt spid="41075"/>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41059"/>
                                        </p:tgtEl>
                                        <p:attrNameLst>
                                          <p:attrName>style.visibility</p:attrName>
                                        </p:attrNameLst>
                                      </p:cBhvr>
                                      <p:to>
                                        <p:strVal val="visible"/>
                                      </p:to>
                                    </p:set>
                                    <p:animEffect transition="in" filter="strips(downLeft)">
                                      <p:cBhvr>
                                        <p:cTn id="76" dur="500"/>
                                        <p:tgtEl>
                                          <p:spTgt spid="41059"/>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12" fill="hold" grpId="0" nodeType="clickEffect">
                                  <p:stCondLst>
                                    <p:cond delay="0"/>
                                  </p:stCondLst>
                                  <p:childTnLst>
                                    <p:set>
                                      <p:cBhvr>
                                        <p:cTn id="80" dur="1" fill="hold">
                                          <p:stCondLst>
                                            <p:cond delay="0"/>
                                          </p:stCondLst>
                                        </p:cTn>
                                        <p:tgtEl>
                                          <p:spTgt spid="41060"/>
                                        </p:tgtEl>
                                        <p:attrNameLst>
                                          <p:attrName>style.visibility</p:attrName>
                                        </p:attrNameLst>
                                      </p:cBhvr>
                                      <p:to>
                                        <p:strVal val="visible"/>
                                      </p:to>
                                    </p:set>
                                    <p:animEffect transition="in" filter="strips(downLeft)">
                                      <p:cBhvr>
                                        <p:cTn id="81" dur="500"/>
                                        <p:tgtEl>
                                          <p:spTgt spid="41060"/>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9" fill="hold" grpId="0" nodeType="clickEffect">
                                  <p:stCondLst>
                                    <p:cond delay="0"/>
                                  </p:stCondLst>
                                  <p:childTnLst>
                                    <p:set>
                                      <p:cBhvr>
                                        <p:cTn id="85" dur="1" fill="hold">
                                          <p:stCondLst>
                                            <p:cond delay="0"/>
                                          </p:stCondLst>
                                        </p:cTn>
                                        <p:tgtEl>
                                          <p:spTgt spid="41081"/>
                                        </p:tgtEl>
                                        <p:attrNameLst>
                                          <p:attrName>style.visibility</p:attrName>
                                        </p:attrNameLst>
                                      </p:cBhvr>
                                      <p:to>
                                        <p:strVal val="visible"/>
                                      </p:to>
                                    </p:set>
                                    <p:animEffect transition="in" filter="strips(upLeft)">
                                      <p:cBhvr>
                                        <p:cTn id="86" dur="500"/>
                                        <p:tgtEl>
                                          <p:spTgt spid="41081"/>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9" fill="hold" grpId="0" nodeType="clickEffect">
                                  <p:stCondLst>
                                    <p:cond delay="0"/>
                                  </p:stCondLst>
                                  <p:childTnLst>
                                    <p:set>
                                      <p:cBhvr>
                                        <p:cTn id="90" dur="1" fill="hold">
                                          <p:stCondLst>
                                            <p:cond delay="0"/>
                                          </p:stCondLst>
                                        </p:cTn>
                                        <p:tgtEl>
                                          <p:spTgt spid="41082"/>
                                        </p:tgtEl>
                                        <p:attrNameLst>
                                          <p:attrName>style.visibility</p:attrName>
                                        </p:attrNameLst>
                                      </p:cBhvr>
                                      <p:to>
                                        <p:strVal val="visible"/>
                                      </p:to>
                                    </p:set>
                                    <p:animEffect transition="in" filter="strips(upLeft)">
                                      <p:cBhvr>
                                        <p:cTn id="91" dur="500"/>
                                        <p:tgtEl>
                                          <p:spTgt spid="41082"/>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6" fill="hold" grpId="0" nodeType="clickEffect">
                                  <p:stCondLst>
                                    <p:cond delay="0"/>
                                  </p:stCondLst>
                                  <p:childTnLst>
                                    <p:set>
                                      <p:cBhvr>
                                        <p:cTn id="95" dur="1" fill="hold">
                                          <p:stCondLst>
                                            <p:cond delay="0"/>
                                          </p:stCondLst>
                                        </p:cTn>
                                        <p:tgtEl>
                                          <p:spTgt spid="41038"/>
                                        </p:tgtEl>
                                        <p:attrNameLst>
                                          <p:attrName>style.visibility</p:attrName>
                                        </p:attrNameLst>
                                      </p:cBhvr>
                                      <p:to>
                                        <p:strVal val="visible"/>
                                      </p:to>
                                    </p:set>
                                    <p:animEffect transition="in" filter="strips(downRight)">
                                      <p:cBhvr>
                                        <p:cTn id="96" dur="500"/>
                                        <p:tgtEl>
                                          <p:spTgt spid="41038"/>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6" fill="hold" grpId="0" nodeType="clickEffect">
                                  <p:stCondLst>
                                    <p:cond delay="0"/>
                                  </p:stCondLst>
                                  <p:childTnLst>
                                    <p:set>
                                      <p:cBhvr>
                                        <p:cTn id="100" dur="1" fill="hold">
                                          <p:stCondLst>
                                            <p:cond delay="0"/>
                                          </p:stCondLst>
                                        </p:cTn>
                                        <p:tgtEl>
                                          <p:spTgt spid="41042"/>
                                        </p:tgtEl>
                                        <p:attrNameLst>
                                          <p:attrName>style.visibility</p:attrName>
                                        </p:attrNameLst>
                                      </p:cBhvr>
                                      <p:to>
                                        <p:strVal val="visible"/>
                                      </p:to>
                                    </p:set>
                                    <p:animEffect transition="in" filter="strips(downRight)">
                                      <p:cBhvr>
                                        <p:cTn id="101" dur="500"/>
                                        <p:tgtEl>
                                          <p:spTgt spid="41042"/>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6" fill="hold" grpId="0" nodeType="clickEffect">
                                  <p:stCondLst>
                                    <p:cond delay="0"/>
                                  </p:stCondLst>
                                  <p:childTnLst>
                                    <p:set>
                                      <p:cBhvr>
                                        <p:cTn id="105" dur="1" fill="hold">
                                          <p:stCondLst>
                                            <p:cond delay="0"/>
                                          </p:stCondLst>
                                        </p:cTn>
                                        <p:tgtEl>
                                          <p:spTgt spid="41037"/>
                                        </p:tgtEl>
                                        <p:attrNameLst>
                                          <p:attrName>style.visibility</p:attrName>
                                        </p:attrNameLst>
                                      </p:cBhvr>
                                      <p:to>
                                        <p:strVal val="visible"/>
                                      </p:to>
                                    </p:set>
                                    <p:animEffect transition="in" filter="strips(downRight)">
                                      <p:cBhvr>
                                        <p:cTn id="106" dur="500"/>
                                        <p:tgtEl>
                                          <p:spTgt spid="41037"/>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6" fill="hold" grpId="0" nodeType="clickEffect">
                                  <p:stCondLst>
                                    <p:cond delay="0"/>
                                  </p:stCondLst>
                                  <p:childTnLst>
                                    <p:set>
                                      <p:cBhvr>
                                        <p:cTn id="110" dur="1" fill="hold">
                                          <p:stCondLst>
                                            <p:cond delay="0"/>
                                          </p:stCondLst>
                                        </p:cTn>
                                        <p:tgtEl>
                                          <p:spTgt spid="41043"/>
                                        </p:tgtEl>
                                        <p:attrNameLst>
                                          <p:attrName>style.visibility</p:attrName>
                                        </p:attrNameLst>
                                      </p:cBhvr>
                                      <p:to>
                                        <p:strVal val="visible"/>
                                      </p:to>
                                    </p:set>
                                    <p:animEffect transition="in" filter="strips(downRight)">
                                      <p:cBhvr>
                                        <p:cTn id="111" dur="500"/>
                                        <p:tgtEl>
                                          <p:spTgt spid="41043"/>
                                        </p:tgtEl>
                                      </p:cBhvr>
                                    </p:animEffect>
                                  </p:childTnLst>
                                </p:cTn>
                              </p:par>
                            </p:childTnLst>
                          </p:cTn>
                        </p:par>
                      </p:childTnLst>
                    </p:cTn>
                  </p:par>
                  <p:par>
                    <p:cTn id="112" fill="hold">
                      <p:stCondLst>
                        <p:cond delay="indefinite"/>
                      </p:stCondLst>
                      <p:childTnLst>
                        <p:par>
                          <p:cTn id="113" fill="hold">
                            <p:stCondLst>
                              <p:cond delay="0"/>
                            </p:stCondLst>
                            <p:childTnLst>
                              <p:par>
                                <p:cTn id="114" presetID="18" presetClass="entr" presetSubtype="12" fill="hold" grpId="0" nodeType="clickEffect">
                                  <p:stCondLst>
                                    <p:cond delay="0"/>
                                  </p:stCondLst>
                                  <p:childTnLst>
                                    <p:set>
                                      <p:cBhvr>
                                        <p:cTn id="115" dur="1" fill="hold">
                                          <p:stCondLst>
                                            <p:cond delay="0"/>
                                          </p:stCondLst>
                                        </p:cTn>
                                        <p:tgtEl>
                                          <p:spTgt spid="41063"/>
                                        </p:tgtEl>
                                        <p:attrNameLst>
                                          <p:attrName>style.visibility</p:attrName>
                                        </p:attrNameLst>
                                      </p:cBhvr>
                                      <p:to>
                                        <p:strVal val="visible"/>
                                      </p:to>
                                    </p:set>
                                    <p:animEffect transition="in" filter="strips(downLeft)">
                                      <p:cBhvr>
                                        <p:cTn id="116" dur="500"/>
                                        <p:tgtEl>
                                          <p:spTgt spid="41063"/>
                                        </p:tgtEl>
                                      </p:cBhvr>
                                    </p:animEffect>
                                  </p:childTnLst>
                                </p:cTn>
                              </p:par>
                            </p:childTnLst>
                          </p:cTn>
                        </p:par>
                      </p:childTnLst>
                    </p:cTn>
                  </p:par>
                  <p:par>
                    <p:cTn id="117" fill="hold">
                      <p:stCondLst>
                        <p:cond delay="indefinite"/>
                      </p:stCondLst>
                      <p:childTnLst>
                        <p:par>
                          <p:cTn id="118" fill="hold">
                            <p:stCondLst>
                              <p:cond delay="0"/>
                            </p:stCondLst>
                            <p:childTnLst>
                              <p:par>
                                <p:cTn id="119" presetID="18" presetClass="entr" presetSubtype="12" fill="hold" grpId="0" nodeType="clickEffect">
                                  <p:stCondLst>
                                    <p:cond delay="0"/>
                                  </p:stCondLst>
                                  <p:childTnLst>
                                    <p:set>
                                      <p:cBhvr>
                                        <p:cTn id="120" dur="1" fill="hold">
                                          <p:stCondLst>
                                            <p:cond delay="0"/>
                                          </p:stCondLst>
                                        </p:cTn>
                                        <p:tgtEl>
                                          <p:spTgt spid="41066"/>
                                        </p:tgtEl>
                                        <p:attrNameLst>
                                          <p:attrName>style.visibility</p:attrName>
                                        </p:attrNameLst>
                                      </p:cBhvr>
                                      <p:to>
                                        <p:strVal val="visible"/>
                                      </p:to>
                                    </p:set>
                                    <p:animEffect transition="in" filter="strips(downLeft)">
                                      <p:cBhvr>
                                        <p:cTn id="121" dur="500"/>
                                        <p:tgtEl>
                                          <p:spTgt spid="41066"/>
                                        </p:tgtEl>
                                      </p:cBhvr>
                                    </p:animEffect>
                                  </p:childTnLst>
                                </p:cTn>
                              </p:par>
                            </p:childTnLst>
                          </p:cTn>
                        </p:par>
                      </p:childTnLst>
                    </p:cTn>
                  </p:par>
                  <p:par>
                    <p:cTn id="122" fill="hold">
                      <p:stCondLst>
                        <p:cond delay="indefinite"/>
                      </p:stCondLst>
                      <p:childTnLst>
                        <p:par>
                          <p:cTn id="123" fill="hold">
                            <p:stCondLst>
                              <p:cond delay="0"/>
                            </p:stCondLst>
                            <p:childTnLst>
                              <p:par>
                                <p:cTn id="124" presetID="18" presetClass="entr" presetSubtype="9" fill="hold" grpId="0" nodeType="clickEffect">
                                  <p:stCondLst>
                                    <p:cond delay="0"/>
                                  </p:stCondLst>
                                  <p:childTnLst>
                                    <p:set>
                                      <p:cBhvr>
                                        <p:cTn id="125" dur="1" fill="hold">
                                          <p:stCondLst>
                                            <p:cond delay="0"/>
                                          </p:stCondLst>
                                        </p:cTn>
                                        <p:tgtEl>
                                          <p:spTgt spid="41062"/>
                                        </p:tgtEl>
                                        <p:attrNameLst>
                                          <p:attrName>style.visibility</p:attrName>
                                        </p:attrNameLst>
                                      </p:cBhvr>
                                      <p:to>
                                        <p:strVal val="visible"/>
                                      </p:to>
                                    </p:set>
                                    <p:animEffect transition="in" filter="strips(upLeft)">
                                      <p:cBhvr>
                                        <p:cTn id="126" dur="500"/>
                                        <p:tgtEl>
                                          <p:spTgt spid="41062"/>
                                        </p:tgtEl>
                                      </p:cBhvr>
                                    </p:animEffect>
                                  </p:childTnLst>
                                </p:cTn>
                              </p:par>
                            </p:childTnLst>
                          </p:cTn>
                        </p:par>
                      </p:childTnLst>
                    </p:cTn>
                  </p:par>
                  <p:par>
                    <p:cTn id="127" fill="hold">
                      <p:stCondLst>
                        <p:cond delay="indefinite"/>
                      </p:stCondLst>
                      <p:childTnLst>
                        <p:par>
                          <p:cTn id="128" fill="hold">
                            <p:stCondLst>
                              <p:cond delay="0"/>
                            </p:stCondLst>
                            <p:childTnLst>
                              <p:par>
                                <p:cTn id="129" presetID="18" presetClass="entr" presetSubtype="6" fill="hold" grpId="0" nodeType="clickEffect">
                                  <p:stCondLst>
                                    <p:cond delay="0"/>
                                  </p:stCondLst>
                                  <p:childTnLst>
                                    <p:set>
                                      <p:cBhvr>
                                        <p:cTn id="130" dur="1" fill="hold">
                                          <p:stCondLst>
                                            <p:cond delay="0"/>
                                          </p:stCondLst>
                                        </p:cTn>
                                        <p:tgtEl>
                                          <p:spTgt spid="41069"/>
                                        </p:tgtEl>
                                        <p:attrNameLst>
                                          <p:attrName>style.visibility</p:attrName>
                                        </p:attrNameLst>
                                      </p:cBhvr>
                                      <p:to>
                                        <p:strVal val="visible"/>
                                      </p:to>
                                    </p:set>
                                    <p:animEffect transition="in" filter="strips(downRight)">
                                      <p:cBhvr>
                                        <p:cTn id="131" dur="500"/>
                                        <p:tgtEl>
                                          <p:spTgt spid="41069"/>
                                        </p:tgtEl>
                                      </p:cBhvr>
                                    </p:animEffect>
                                  </p:childTnLst>
                                </p:cTn>
                              </p:par>
                            </p:childTnLst>
                          </p:cTn>
                        </p:par>
                      </p:childTnLst>
                    </p:cTn>
                  </p:par>
                  <p:par>
                    <p:cTn id="132" fill="hold">
                      <p:stCondLst>
                        <p:cond delay="indefinite"/>
                      </p:stCondLst>
                      <p:childTnLst>
                        <p:par>
                          <p:cTn id="133" fill="hold">
                            <p:stCondLst>
                              <p:cond delay="0"/>
                            </p:stCondLst>
                            <p:childTnLst>
                              <p:par>
                                <p:cTn id="134" presetID="18" presetClass="entr" presetSubtype="12" fill="hold" grpId="0" nodeType="clickEffect">
                                  <p:stCondLst>
                                    <p:cond delay="0"/>
                                  </p:stCondLst>
                                  <p:childTnLst>
                                    <p:set>
                                      <p:cBhvr>
                                        <p:cTn id="135" dur="1" fill="hold">
                                          <p:stCondLst>
                                            <p:cond delay="0"/>
                                          </p:stCondLst>
                                        </p:cTn>
                                        <p:tgtEl>
                                          <p:spTgt spid="41064"/>
                                        </p:tgtEl>
                                        <p:attrNameLst>
                                          <p:attrName>style.visibility</p:attrName>
                                        </p:attrNameLst>
                                      </p:cBhvr>
                                      <p:to>
                                        <p:strVal val="visible"/>
                                      </p:to>
                                    </p:set>
                                    <p:animEffect transition="in" filter="strips(downLeft)">
                                      <p:cBhvr>
                                        <p:cTn id="136" dur="500"/>
                                        <p:tgtEl>
                                          <p:spTgt spid="41064"/>
                                        </p:tgtEl>
                                      </p:cBhvr>
                                    </p:animEffect>
                                  </p:childTnLst>
                                </p:cTn>
                              </p:par>
                            </p:childTnLst>
                          </p:cTn>
                        </p:par>
                      </p:childTnLst>
                    </p:cTn>
                  </p:par>
                  <p:par>
                    <p:cTn id="137" fill="hold">
                      <p:stCondLst>
                        <p:cond delay="indefinite"/>
                      </p:stCondLst>
                      <p:childTnLst>
                        <p:par>
                          <p:cTn id="138" fill="hold">
                            <p:stCondLst>
                              <p:cond delay="0"/>
                            </p:stCondLst>
                            <p:childTnLst>
                              <p:par>
                                <p:cTn id="139" presetID="18" presetClass="entr" presetSubtype="12" fill="hold" grpId="0" nodeType="clickEffect">
                                  <p:stCondLst>
                                    <p:cond delay="0"/>
                                  </p:stCondLst>
                                  <p:childTnLst>
                                    <p:set>
                                      <p:cBhvr>
                                        <p:cTn id="140" dur="1" fill="hold">
                                          <p:stCondLst>
                                            <p:cond delay="0"/>
                                          </p:stCondLst>
                                        </p:cTn>
                                        <p:tgtEl>
                                          <p:spTgt spid="41065"/>
                                        </p:tgtEl>
                                        <p:attrNameLst>
                                          <p:attrName>style.visibility</p:attrName>
                                        </p:attrNameLst>
                                      </p:cBhvr>
                                      <p:to>
                                        <p:strVal val="visible"/>
                                      </p:to>
                                    </p:set>
                                    <p:animEffect transition="in" filter="strips(downLeft)">
                                      <p:cBhvr>
                                        <p:cTn id="141" dur="500"/>
                                        <p:tgtEl>
                                          <p:spTgt spid="41065"/>
                                        </p:tgtEl>
                                      </p:cBhvr>
                                    </p:animEffect>
                                  </p:childTnLst>
                                </p:cTn>
                              </p:par>
                            </p:childTnLst>
                          </p:cTn>
                        </p:par>
                      </p:childTnLst>
                    </p:cTn>
                  </p:par>
                  <p:par>
                    <p:cTn id="142" fill="hold">
                      <p:stCondLst>
                        <p:cond delay="indefinite"/>
                      </p:stCondLst>
                      <p:childTnLst>
                        <p:par>
                          <p:cTn id="143" fill="hold">
                            <p:stCondLst>
                              <p:cond delay="0"/>
                            </p:stCondLst>
                            <p:childTnLst>
                              <p:par>
                                <p:cTn id="144" presetID="18" presetClass="entr" presetSubtype="6" fill="hold" grpId="0" nodeType="clickEffect">
                                  <p:stCondLst>
                                    <p:cond delay="0"/>
                                  </p:stCondLst>
                                  <p:childTnLst>
                                    <p:set>
                                      <p:cBhvr>
                                        <p:cTn id="145" dur="1" fill="hold">
                                          <p:stCondLst>
                                            <p:cond delay="0"/>
                                          </p:stCondLst>
                                        </p:cTn>
                                        <p:tgtEl>
                                          <p:spTgt spid="41061"/>
                                        </p:tgtEl>
                                        <p:attrNameLst>
                                          <p:attrName>style.visibility</p:attrName>
                                        </p:attrNameLst>
                                      </p:cBhvr>
                                      <p:to>
                                        <p:strVal val="visible"/>
                                      </p:to>
                                    </p:set>
                                    <p:animEffect transition="in" filter="strips(downRight)">
                                      <p:cBhvr>
                                        <p:cTn id="146" dur="500"/>
                                        <p:tgtEl>
                                          <p:spTgt spid="41061"/>
                                        </p:tgtEl>
                                      </p:cBhvr>
                                    </p:animEffec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grpId="0" nodeType="clickEffect">
                                  <p:stCondLst>
                                    <p:cond delay="0"/>
                                  </p:stCondLst>
                                  <p:childTnLst>
                                    <p:set>
                                      <p:cBhvr>
                                        <p:cTn id="150" dur="1" fill="hold">
                                          <p:stCondLst>
                                            <p:cond delay="0"/>
                                          </p:stCondLst>
                                        </p:cTn>
                                        <p:tgtEl>
                                          <p:spTgt spid="41044"/>
                                        </p:tgtEl>
                                        <p:attrNameLst>
                                          <p:attrName>style.visibility</p:attrName>
                                        </p:attrNameLst>
                                      </p:cBhvr>
                                      <p:to>
                                        <p:strVal val="visible"/>
                                      </p:to>
                                    </p:set>
                                    <p:animEffect transition="in" filter="strips(downLeft)">
                                      <p:cBhvr>
                                        <p:cTn id="151" dur="500"/>
                                        <p:tgtEl>
                                          <p:spTgt spid="41044"/>
                                        </p:tgtEl>
                                      </p:cBhvr>
                                    </p:animEffect>
                                  </p:childTnLst>
                                </p:cTn>
                              </p:par>
                            </p:childTnLst>
                          </p:cTn>
                        </p:par>
                      </p:childTnLst>
                    </p:cTn>
                  </p:par>
                  <p:par>
                    <p:cTn id="152" fill="hold">
                      <p:stCondLst>
                        <p:cond delay="indefinite"/>
                      </p:stCondLst>
                      <p:childTnLst>
                        <p:par>
                          <p:cTn id="153" fill="hold">
                            <p:stCondLst>
                              <p:cond delay="0"/>
                            </p:stCondLst>
                            <p:childTnLst>
                              <p:par>
                                <p:cTn id="154" presetID="18" presetClass="entr" presetSubtype="12" fill="hold" grpId="0" nodeType="clickEffect">
                                  <p:stCondLst>
                                    <p:cond delay="0"/>
                                  </p:stCondLst>
                                  <p:childTnLst>
                                    <p:set>
                                      <p:cBhvr>
                                        <p:cTn id="155" dur="1" fill="hold">
                                          <p:stCondLst>
                                            <p:cond delay="0"/>
                                          </p:stCondLst>
                                        </p:cTn>
                                        <p:tgtEl>
                                          <p:spTgt spid="41040"/>
                                        </p:tgtEl>
                                        <p:attrNameLst>
                                          <p:attrName>style.visibility</p:attrName>
                                        </p:attrNameLst>
                                      </p:cBhvr>
                                      <p:to>
                                        <p:strVal val="visible"/>
                                      </p:to>
                                    </p:set>
                                    <p:animEffect transition="in" filter="strips(downLeft)">
                                      <p:cBhvr>
                                        <p:cTn id="156" dur="500"/>
                                        <p:tgtEl>
                                          <p:spTgt spid="41040"/>
                                        </p:tgtEl>
                                      </p:cBhvr>
                                    </p:animEffect>
                                  </p:childTnLst>
                                </p:cTn>
                              </p:par>
                            </p:childTnLst>
                          </p:cTn>
                        </p:par>
                      </p:childTnLst>
                    </p:cTn>
                  </p:par>
                  <p:par>
                    <p:cTn id="157" fill="hold">
                      <p:stCondLst>
                        <p:cond delay="indefinite"/>
                      </p:stCondLst>
                      <p:childTnLst>
                        <p:par>
                          <p:cTn id="158" fill="hold">
                            <p:stCondLst>
                              <p:cond delay="0"/>
                            </p:stCondLst>
                            <p:childTnLst>
                              <p:par>
                                <p:cTn id="159" presetID="18" presetClass="entr" presetSubtype="12" fill="hold" grpId="0" nodeType="clickEffect">
                                  <p:stCondLst>
                                    <p:cond delay="0"/>
                                  </p:stCondLst>
                                  <p:childTnLst>
                                    <p:set>
                                      <p:cBhvr>
                                        <p:cTn id="160" dur="1" fill="hold">
                                          <p:stCondLst>
                                            <p:cond delay="0"/>
                                          </p:stCondLst>
                                        </p:cTn>
                                        <p:tgtEl>
                                          <p:spTgt spid="41039"/>
                                        </p:tgtEl>
                                        <p:attrNameLst>
                                          <p:attrName>style.visibility</p:attrName>
                                        </p:attrNameLst>
                                      </p:cBhvr>
                                      <p:to>
                                        <p:strVal val="visible"/>
                                      </p:to>
                                    </p:set>
                                    <p:animEffect transition="in" filter="strips(downLeft)">
                                      <p:cBhvr>
                                        <p:cTn id="161" dur="500"/>
                                        <p:tgtEl>
                                          <p:spTgt spid="41039"/>
                                        </p:tgtEl>
                                      </p:cBhvr>
                                    </p:animEffect>
                                  </p:childTnLst>
                                </p:cTn>
                              </p:par>
                            </p:childTnLst>
                          </p:cTn>
                        </p:par>
                      </p:childTnLst>
                    </p:cTn>
                  </p:par>
                  <p:par>
                    <p:cTn id="162" fill="hold">
                      <p:stCondLst>
                        <p:cond delay="indefinite"/>
                      </p:stCondLst>
                      <p:childTnLst>
                        <p:par>
                          <p:cTn id="163" fill="hold">
                            <p:stCondLst>
                              <p:cond delay="0"/>
                            </p:stCondLst>
                            <p:childTnLst>
                              <p:par>
                                <p:cTn id="164" presetID="18" presetClass="entr" presetSubtype="12" fill="hold" grpId="0" nodeType="clickEffect">
                                  <p:stCondLst>
                                    <p:cond delay="0"/>
                                  </p:stCondLst>
                                  <p:childTnLst>
                                    <p:set>
                                      <p:cBhvr>
                                        <p:cTn id="165" dur="1" fill="hold">
                                          <p:stCondLst>
                                            <p:cond delay="0"/>
                                          </p:stCondLst>
                                        </p:cTn>
                                        <p:tgtEl>
                                          <p:spTgt spid="41045"/>
                                        </p:tgtEl>
                                        <p:attrNameLst>
                                          <p:attrName>style.visibility</p:attrName>
                                        </p:attrNameLst>
                                      </p:cBhvr>
                                      <p:to>
                                        <p:strVal val="visible"/>
                                      </p:to>
                                    </p:set>
                                    <p:animEffect transition="in" filter="strips(downLeft)">
                                      <p:cBhvr>
                                        <p:cTn id="166" dur="500"/>
                                        <p:tgtEl>
                                          <p:spTgt spid="41045"/>
                                        </p:tgtEl>
                                      </p:cBhvr>
                                    </p:animEffect>
                                  </p:childTnLst>
                                </p:cTn>
                              </p:par>
                            </p:childTnLst>
                          </p:cTn>
                        </p:par>
                      </p:childTnLst>
                    </p:cTn>
                  </p:par>
                  <p:par>
                    <p:cTn id="167" fill="hold">
                      <p:stCondLst>
                        <p:cond delay="indefinite"/>
                      </p:stCondLst>
                      <p:childTnLst>
                        <p:par>
                          <p:cTn id="168" fill="hold">
                            <p:stCondLst>
                              <p:cond delay="0"/>
                            </p:stCondLst>
                            <p:childTnLst>
                              <p:par>
                                <p:cTn id="169" presetID="17" presetClass="entr" presetSubtype="1" fill="hold" grpId="0" nodeType="clickEffect">
                                  <p:stCondLst>
                                    <p:cond delay="0"/>
                                  </p:stCondLst>
                                  <p:childTnLst>
                                    <p:set>
                                      <p:cBhvr>
                                        <p:cTn id="170" dur="1" fill="hold">
                                          <p:stCondLst>
                                            <p:cond delay="0"/>
                                          </p:stCondLst>
                                        </p:cTn>
                                        <p:tgtEl>
                                          <p:spTgt spid="41041"/>
                                        </p:tgtEl>
                                        <p:attrNameLst>
                                          <p:attrName>style.visibility</p:attrName>
                                        </p:attrNameLst>
                                      </p:cBhvr>
                                      <p:to>
                                        <p:strVal val="visible"/>
                                      </p:to>
                                    </p:set>
                                    <p:anim calcmode="lin" valueType="num">
                                      <p:cBhvr>
                                        <p:cTn id="171" dur="500" fill="hold"/>
                                        <p:tgtEl>
                                          <p:spTgt spid="41041"/>
                                        </p:tgtEl>
                                        <p:attrNameLst>
                                          <p:attrName>ppt_x</p:attrName>
                                        </p:attrNameLst>
                                      </p:cBhvr>
                                      <p:tavLst>
                                        <p:tav tm="0">
                                          <p:val>
                                            <p:strVal val="#ppt_x"/>
                                          </p:val>
                                        </p:tav>
                                        <p:tav tm="100000">
                                          <p:val>
                                            <p:strVal val="#ppt_x"/>
                                          </p:val>
                                        </p:tav>
                                      </p:tavLst>
                                    </p:anim>
                                    <p:anim calcmode="lin" valueType="num">
                                      <p:cBhvr>
                                        <p:cTn id="172" dur="500" fill="hold"/>
                                        <p:tgtEl>
                                          <p:spTgt spid="41041"/>
                                        </p:tgtEl>
                                        <p:attrNameLst>
                                          <p:attrName>ppt_y</p:attrName>
                                        </p:attrNameLst>
                                      </p:cBhvr>
                                      <p:tavLst>
                                        <p:tav tm="0">
                                          <p:val>
                                            <p:strVal val="#ppt_y-#ppt_h/2"/>
                                          </p:val>
                                        </p:tav>
                                        <p:tav tm="100000">
                                          <p:val>
                                            <p:strVal val="#ppt_y"/>
                                          </p:val>
                                        </p:tav>
                                      </p:tavLst>
                                    </p:anim>
                                    <p:anim calcmode="lin" valueType="num">
                                      <p:cBhvr>
                                        <p:cTn id="173" dur="500" fill="hold"/>
                                        <p:tgtEl>
                                          <p:spTgt spid="41041"/>
                                        </p:tgtEl>
                                        <p:attrNameLst>
                                          <p:attrName>ppt_w</p:attrName>
                                        </p:attrNameLst>
                                      </p:cBhvr>
                                      <p:tavLst>
                                        <p:tav tm="0">
                                          <p:val>
                                            <p:strVal val="#ppt_w"/>
                                          </p:val>
                                        </p:tav>
                                        <p:tav tm="100000">
                                          <p:val>
                                            <p:strVal val="#ppt_w"/>
                                          </p:val>
                                        </p:tav>
                                      </p:tavLst>
                                    </p:anim>
                                    <p:anim calcmode="lin" valueType="num">
                                      <p:cBhvr>
                                        <p:cTn id="174" dur="500" fill="hold"/>
                                        <p:tgtEl>
                                          <p:spTgt spid="41041"/>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18" presetClass="entr" presetSubtype="3" fill="hold" grpId="0" nodeType="clickEffect">
                                  <p:stCondLst>
                                    <p:cond delay="0"/>
                                  </p:stCondLst>
                                  <p:childTnLst>
                                    <p:set>
                                      <p:cBhvr>
                                        <p:cTn id="178" dur="1" fill="hold">
                                          <p:stCondLst>
                                            <p:cond delay="0"/>
                                          </p:stCondLst>
                                        </p:cTn>
                                        <p:tgtEl>
                                          <p:spTgt spid="41067"/>
                                        </p:tgtEl>
                                        <p:attrNameLst>
                                          <p:attrName>style.visibility</p:attrName>
                                        </p:attrNameLst>
                                      </p:cBhvr>
                                      <p:to>
                                        <p:strVal val="visible"/>
                                      </p:to>
                                    </p:set>
                                    <p:animEffect transition="in" filter="strips(upRight)">
                                      <p:cBhvr>
                                        <p:cTn id="179" dur="500"/>
                                        <p:tgtEl>
                                          <p:spTgt spid="41067"/>
                                        </p:tgtEl>
                                      </p:cBhvr>
                                    </p:animEffect>
                                  </p:childTnLst>
                                </p:cTn>
                              </p:par>
                            </p:childTnLst>
                          </p:cTn>
                        </p:par>
                      </p:childTnLst>
                    </p:cTn>
                  </p:par>
                  <p:par>
                    <p:cTn id="180" fill="hold">
                      <p:stCondLst>
                        <p:cond delay="indefinite"/>
                      </p:stCondLst>
                      <p:childTnLst>
                        <p:par>
                          <p:cTn id="181" fill="hold">
                            <p:stCondLst>
                              <p:cond delay="0"/>
                            </p:stCondLst>
                            <p:childTnLst>
                              <p:par>
                                <p:cTn id="182" presetID="18" presetClass="entr" presetSubtype="3" fill="hold" grpId="0" nodeType="clickEffect">
                                  <p:stCondLst>
                                    <p:cond delay="0"/>
                                  </p:stCondLst>
                                  <p:childTnLst>
                                    <p:set>
                                      <p:cBhvr>
                                        <p:cTn id="183" dur="1" fill="hold">
                                          <p:stCondLst>
                                            <p:cond delay="0"/>
                                          </p:stCondLst>
                                        </p:cTn>
                                        <p:tgtEl>
                                          <p:spTgt spid="41068"/>
                                        </p:tgtEl>
                                        <p:attrNameLst>
                                          <p:attrName>style.visibility</p:attrName>
                                        </p:attrNameLst>
                                      </p:cBhvr>
                                      <p:to>
                                        <p:strVal val="visible"/>
                                      </p:to>
                                    </p:set>
                                    <p:animEffect transition="in" filter="strips(upRight)">
                                      <p:cBhvr>
                                        <p:cTn id="184" dur="500"/>
                                        <p:tgtEl>
                                          <p:spTgt spid="41068"/>
                                        </p:tgtEl>
                                      </p:cBhvr>
                                    </p:animEffect>
                                  </p:childTnLst>
                                </p:cTn>
                              </p:par>
                            </p:childTnLst>
                          </p:cTn>
                        </p:par>
                      </p:childTnLst>
                    </p:cTn>
                  </p:par>
                  <p:par>
                    <p:cTn id="185" fill="hold">
                      <p:stCondLst>
                        <p:cond delay="indefinite"/>
                      </p:stCondLst>
                      <p:childTnLst>
                        <p:par>
                          <p:cTn id="186" fill="hold">
                            <p:stCondLst>
                              <p:cond delay="0"/>
                            </p:stCondLst>
                            <p:childTnLst>
                              <p:par>
                                <p:cTn id="187" presetID="17" presetClass="entr" presetSubtype="10" fill="hold" grpId="0" nodeType="clickEffect">
                                  <p:stCondLst>
                                    <p:cond delay="0"/>
                                  </p:stCondLst>
                                  <p:childTnLst>
                                    <p:set>
                                      <p:cBhvr>
                                        <p:cTn id="188" dur="1" fill="hold">
                                          <p:stCondLst>
                                            <p:cond delay="0"/>
                                          </p:stCondLst>
                                        </p:cTn>
                                        <p:tgtEl>
                                          <p:spTgt spid="41071"/>
                                        </p:tgtEl>
                                        <p:attrNameLst>
                                          <p:attrName>style.visibility</p:attrName>
                                        </p:attrNameLst>
                                      </p:cBhvr>
                                      <p:to>
                                        <p:strVal val="visible"/>
                                      </p:to>
                                    </p:set>
                                    <p:anim calcmode="lin" valueType="num">
                                      <p:cBhvr>
                                        <p:cTn id="189" dur="500" fill="hold"/>
                                        <p:tgtEl>
                                          <p:spTgt spid="41071"/>
                                        </p:tgtEl>
                                        <p:attrNameLst>
                                          <p:attrName>ppt_w</p:attrName>
                                        </p:attrNameLst>
                                      </p:cBhvr>
                                      <p:tavLst>
                                        <p:tav tm="0">
                                          <p:val>
                                            <p:fltVal val="0"/>
                                          </p:val>
                                        </p:tav>
                                        <p:tav tm="100000">
                                          <p:val>
                                            <p:strVal val="#ppt_w"/>
                                          </p:val>
                                        </p:tav>
                                      </p:tavLst>
                                    </p:anim>
                                    <p:anim calcmode="lin" valueType="num">
                                      <p:cBhvr>
                                        <p:cTn id="190" dur="500" fill="hold"/>
                                        <p:tgtEl>
                                          <p:spTgt spid="41071"/>
                                        </p:tgtEl>
                                        <p:attrNameLst>
                                          <p:attrName>ppt_h</p:attrName>
                                        </p:attrNameLst>
                                      </p:cBhvr>
                                      <p:tavLst>
                                        <p:tav tm="0">
                                          <p:val>
                                            <p:strVal val="#ppt_h"/>
                                          </p:val>
                                        </p:tav>
                                        <p:tav tm="100000">
                                          <p:val>
                                            <p:strVal val="#ppt_h"/>
                                          </p:val>
                                        </p:tav>
                                      </p:tavLst>
                                    </p:anim>
                                  </p:childTnLst>
                                </p:cTn>
                              </p:par>
                            </p:childTnLst>
                          </p:cTn>
                        </p:par>
                      </p:childTnLst>
                    </p:cTn>
                  </p:par>
                  <p:par>
                    <p:cTn id="191" fill="hold">
                      <p:stCondLst>
                        <p:cond delay="indefinite"/>
                      </p:stCondLst>
                      <p:childTnLst>
                        <p:par>
                          <p:cTn id="192" fill="hold">
                            <p:stCondLst>
                              <p:cond delay="0"/>
                            </p:stCondLst>
                            <p:childTnLst>
                              <p:par>
                                <p:cTn id="193" presetID="17" presetClass="entr" presetSubtype="10" fill="hold" grpId="0" nodeType="clickEffect">
                                  <p:stCondLst>
                                    <p:cond delay="0"/>
                                  </p:stCondLst>
                                  <p:childTnLst>
                                    <p:set>
                                      <p:cBhvr>
                                        <p:cTn id="194" dur="1" fill="hold">
                                          <p:stCondLst>
                                            <p:cond delay="0"/>
                                          </p:stCondLst>
                                        </p:cTn>
                                        <p:tgtEl>
                                          <p:spTgt spid="41072"/>
                                        </p:tgtEl>
                                        <p:attrNameLst>
                                          <p:attrName>style.visibility</p:attrName>
                                        </p:attrNameLst>
                                      </p:cBhvr>
                                      <p:to>
                                        <p:strVal val="visible"/>
                                      </p:to>
                                    </p:set>
                                    <p:anim calcmode="lin" valueType="num">
                                      <p:cBhvr>
                                        <p:cTn id="195" dur="500" fill="hold"/>
                                        <p:tgtEl>
                                          <p:spTgt spid="41072"/>
                                        </p:tgtEl>
                                        <p:attrNameLst>
                                          <p:attrName>ppt_w</p:attrName>
                                        </p:attrNameLst>
                                      </p:cBhvr>
                                      <p:tavLst>
                                        <p:tav tm="0">
                                          <p:val>
                                            <p:fltVal val="0"/>
                                          </p:val>
                                        </p:tav>
                                        <p:tav tm="100000">
                                          <p:val>
                                            <p:strVal val="#ppt_w"/>
                                          </p:val>
                                        </p:tav>
                                      </p:tavLst>
                                    </p:anim>
                                    <p:anim calcmode="lin" valueType="num">
                                      <p:cBhvr>
                                        <p:cTn id="196" dur="500" fill="hold"/>
                                        <p:tgtEl>
                                          <p:spTgt spid="41072"/>
                                        </p:tgtEl>
                                        <p:attrNameLst>
                                          <p:attrName>ppt_h</p:attrName>
                                        </p:attrNameLst>
                                      </p:cBhvr>
                                      <p:tavLst>
                                        <p:tav tm="0">
                                          <p:val>
                                            <p:strVal val="#ppt_h"/>
                                          </p:val>
                                        </p:tav>
                                        <p:tav tm="100000">
                                          <p:val>
                                            <p:strVal val="#ppt_h"/>
                                          </p:val>
                                        </p:tav>
                                      </p:tavLst>
                                    </p:anim>
                                  </p:childTnLst>
                                </p:cTn>
                              </p:par>
                            </p:childTnLst>
                          </p:cTn>
                        </p:par>
                      </p:childTnLst>
                    </p:cTn>
                  </p:par>
                  <p:par>
                    <p:cTn id="197" fill="hold">
                      <p:stCondLst>
                        <p:cond delay="indefinite"/>
                      </p:stCondLst>
                      <p:childTnLst>
                        <p:par>
                          <p:cTn id="198" fill="hold">
                            <p:stCondLst>
                              <p:cond delay="0"/>
                            </p:stCondLst>
                            <p:childTnLst>
                              <p:par>
                                <p:cTn id="199" presetID="17" presetClass="entr" presetSubtype="10" fill="hold" grpId="0" nodeType="clickEffect">
                                  <p:stCondLst>
                                    <p:cond delay="0"/>
                                  </p:stCondLst>
                                  <p:childTnLst>
                                    <p:set>
                                      <p:cBhvr>
                                        <p:cTn id="200" dur="1" fill="hold">
                                          <p:stCondLst>
                                            <p:cond delay="0"/>
                                          </p:stCondLst>
                                        </p:cTn>
                                        <p:tgtEl>
                                          <p:spTgt spid="41073"/>
                                        </p:tgtEl>
                                        <p:attrNameLst>
                                          <p:attrName>style.visibility</p:attrName>
                                        </p:attrNameLst>
                                      </p:cBhvr>
                                      <p:to>
                                        <p:strVal val="visible"/>
                                      </p:to>
                                    </p:set>
                                    <p:anim calcmode="lin" valueType="num">
                                      <p:cBhvr>
                                        <p:cTn id="201" dur="500" fill="hold"/>
                                        <p:tgtEl>
                                          <p:spTgt spid="41073"/>
                                        </p:tgtEl>
                                        <p:attrNameLst>
                                          <p:attrName>ppt_w</p:attrName>
                                        </p:attrNameLst>
                                      </p:cBhvr>
                                      <p:tavLst>
                                        <p:tav tm="0">
                                          <p:val>
                                            <p:fltVal val="0"/>
                                          </p:val>
                                        </p:tav>
                                        <p:tav tm="100000">
                                          <p:val>
                                            <p:strVal val="#ppt_w"/>
                                          </p:val>
                                        </p:tav>
                                      </p:tavLst>
                                    </p:anim>
                                    <p:anim calcmode="lin" valueType="num">
                                      <p:cBhvr>
                                        <p:cTn id="202" dur="500" fill="hold"/>
                                        <p:tgtEl>
                                          <p:spTgt spid="410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7" grpId="0" animBg="1"/>
      <p:bldP spid="41038" grpId="0" animBg="1"/>
      <p:bldP spid="41039" grpId="0" animBg="1"/>
      <p:bldP spid="41040" grpId="0" animBg="1"/>
      <p:bldP spid="41041" grpId="0" animBg="1"/>
      <p:bldP spid="41042" grpId="0" animBg="1"/>
      <p:bldP spid="41043" grpId="0" animBg="1"/>
      <p:bldP spid="41044" grpId="0" animBg="1"/>
      <p:bldP spid="41045" grpId="0" animBg="1"/>
      <p:bldP spid="41046" grpId="0" animBg="1"/>
      <p:bldP spid="41051" grpId="0" animBg="1"/>
      <p:bldP spid="41052" grpId="0" animBg="1"/>
      <p:bldP spid="41053" grpId="0" animBg="1"/>
      <p:bldP spid="41054" grpId="0" animBg="1"/>
      <p:bldP spid="41059" grpId="0" animBg="1"/>
      <p:bldP spid="41060" grpId="0" animBg="1"/>
      <p:bldP spid="41061" grpId="0" animBg="1"/>
      <p:bldP spid="41062" grpId="0" animBg="1"/>
      <p:bldP spid="41063" grpId="0" animBg="1"/>
      <p:bldP spid="41064" grpId="0" animBg="1"/>
      <p:bldP spid="41065" grpId="0" animBg="1"/>
      <p:bldP spid="41066" grpId="0" animBg="1"/>
      <p:bldP spid="41067" grpId="0" animBg="1"/>
      <p:bldP spid="41068" grpId="0" animBg="1"/>
      <p:bldP spid="41069" grpId="0" animBg="1"/>
      <p:bldP spid="41070" grpId="0" animBg="1"/>
      <p:bldP spid="41071" grpId="0" animBg="1"/>
      <p:bldP spid="41072" grpId="0" animBg="1"/>
      <p:bldP spid="41073" grpId="0" animBg="1"/>
      <p:bldP spid="41074" grpId="0" animBg="1"/>
      <p:bldP spid="41075" grpId="0" animBg="1"/>
      <p:bldP spid="41081" grpId="0" animBg="1"/>
      <p:bldP spid="41082" grpId="0" animBg="1"/>
      <p:bldP spid="4108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1714" y="365125"/>
            <a:ext cx="6397086" cy="716937"/>
          </a:xfrm>
        </p:spPr>
        <p:txBody>
          <a:bodyPr>
            <a:normAutofit/>
          </a:bodyPr>
          <a:lstStyle/>
          <a:p>
            <a:r>
              <a:rPr lang="en-US" sz="3600" b="1" dirty="0">
                <a:solidFill>
                  <a:srgbClr val="C00000"/>
                </a:solidFill>
              </a:rPr>
              <a:t>Isometric Projections: Sphere</a:t>
            </a:r>
          </a:p>
        </p:txBody>
      </p:sp>
      <p:sp>
        <p:nvSpPr>
          <p:cNvPr id="3" name="Content Placeholder 2"/>
          <p:cNvSpPr>
            <a:spLocks noGrp="1"/>
          </p:cNvSpPr>
          <p:nvPr>
            <p:ph idx="1"/>
          </p:nvPr>
        </p:nvSpPr>
        <p:spPr>
          <a:xfrm>
            <a:off x="1908715" y="1597980"/>
            <a:ext cx="8302085" cy="2212019"/>
          </a:xfrm>
        </p:spPr>
        <p:txBody>
          <a:bodyPr>
            <a:normAutofit lnSpcReduction="10000"/>
          </a:bodyPr>
          <a:lstStyle/>
          <a:p>
            <a:r>
              <a:rPr lang="en-US" dirty="0"/>
              <a:t>Radius of sphere remains same in isometric projection</a:t>
            </a:r>
          </a:p>
          <a:p>
            <a:r>
              <a:rPr lang="en-US" dirty="0"/>
              <a:t>Use isometric scale and draw solid attached to sphere and distance O-P</a:t>
            </a:r>
          </a:p>
          <a:p>
            <a:r>
              <a:rPr lang="en-US" dirty="0"/>
              <a:t>Identify center O and draw a circle of radius=radius of sphere</a:t>
            </a:r>
          </a:p>
          <a:p>
            <a:endParaRPr lang="en-US" dirty="0"/>
          </a:p>
          <a:p>
            <a:endParaRPr lang="en-US" dirty="0"/>
          </a:p>
        </p:txBody>
      </p:sp>
      <p:pic>
        <p:nvPicPr>
          <p:cNvPr id="4" name="Picture 3"/>
          <p:cNvPicPr>
            <a:picLocks noChangeAspect="1" noChangeArrowheads="1"/>
          </p:cNvPicPr>
          <p:nvPr/>
        </p:nvPicPr>
        <p:blipFill>
          <a:blip r:embed="rId2" cstate="print"/>
          <a:srcRect b="8005"/>
          <a:stretch>
            <a:fillRect/>
          </a:stretch>
        </p:blipFill>
        <p:spPr bwMode="auto">
          <a:xfrm>
            <a:off x="3276600" y="4038601"/>
            <a:ext cx="6019800" cy="2627313"/>
          </a:xfrm>
          <a:prstGeom prst="rect">
            <a:avLst/>
          </a:prstGeom>
          <a:noFill/>
          <a:ln w="9525">
            <a:noFill/>
            <a:miter lim="800000"/>
            <a:headEnd/>
            <a:tailEnd/>
          </a:ln>
        </p:spPr>
      </p:pic>
      <p:cxnSp>
        <p:nvCxnSpPr>
          <p:cNvPr id="6" name="Straight Arrow Connector 5"/>
          <p:cNvCxnSpPr/>
          <p:nvPr/>
        </p:nvCxnSpPr>
        <p:spPr>
          <a:xfrm>
            <a:off x="6400800" y="3962400"/>
            <a:ext cx="0"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5257800" y="4343400"/>
            <a:ext cx="1600200" cy="2209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58000" y="3886200"/>
            <a:ext cx="2590800" cy="266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 xmlns:a16="http://schemas.microsoft.com/office/drawing/2014/main" id="{3228F88B-C623-4137-A689-69FE7A4D2FF6}"/>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11" name="Picture 9" descr="A picture containing drawing&#10;&#10;Description automatically generated">
            <a:extLst>
              <a:ext uri="{FF2B5EF4-FFF2-40B4-BE49-F238E27FC236}">
                <a16:creationId xmlns="" xmlns:a16="http://schemas.microsoft.com/office/drawing/2014/main" id="{E7563DCC-EF29-4318-9A51-DFAF97606C18}"/>
              </a:ext>
            </a:extLst>
          </p:cNvPr>
          <p:cNvPicPr>
            <a:picLocks noChangeAspect="1"/>
          </p:cNvPicPr>
          <p:nvPr/>
        </p:nvPicPr>
        <p:blipFill>
          <a:blip r:embed="rId4"/>
          <a:stretch>
            <a:fillRect/>
          </a:stretch>
        </p:blipFill>
        <p:spPr>
          <a:xfrm>
            <a:off x="66495" y="-2800"/>
            <a:ext cx="28575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0" nodeType="clickEffect">
                                  <p:stCondLst>
                                    <p:cond delay="0"/>
                                  </p:stCondLst>
                                  <p:childTnLst>
                                    <p:animEffect transition="out" filter="blinds(horizontal)">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5400"/>
            <a:ext cx="8153400" cy="914400"/>
          </a:xfrm>
        </p:spPr>
        <p:txBody>
          <a:bodyPr/>
          <a:lstStyle/>
          <a:p>
            <a:r>
              <a:rPr lang="en-US" dirty="0"/>
              <a:t>Radius of sphere in isometric view is more than actual radius of sphere</a:t>
            </a:r>
          </a:p>
        </p:txBody>
      </p:sp>
      <p:pic>
        <p:nvPicPr>
          <p:cNvPr id="5" name="Picture 3"/>
          <p:cNvPicPr>
            <a:picLocks noChangeAspect="1" noChangeArrowheads="1"/>
          </p:cNvPicPr>
          <p:nvPr/>
        </p:nvPicPr>
        <p:blipFill>
          <a:blip r:embed="rId2" cstate="print"/>
          <a:srcRect b="9868"/>
          <a:stretch>
            <a:fillRect/>
          </a:stretch>
        </p:blipFill>
        <p:spPr bwMode="auto">
          <a:xfrm>
            <a:off x="2057400" y="3276600"/>
            <a:ext cx="8153400" cy="3581400"/>
          </a:xfrm>
          <a:prstGeom prst="rect">
            <a:avLst/>
          </a:prstGeom>
          <a:noFill/>
          <a:ln w="9525">
            <a:noFill/>
            <a:miter lim="800000"/>
            <a:headEnd/>
            <a:tailEnd/>
          </a:ln>
        </p:spPr>
      </p:pic>
      <p:cxnSp>
        <p:nvCxnSpPr>
          <p:cNvPr id="7" name="Straight Arrow Connector 6"/>
          <p:cNvCxnSpPr/>
          <p:nvPr/>
        </p:nvCxnSpPr>
        <p:spPr>
          <a:xfrm>
            <a:off x="5867400" y="3048000"/>
            <a:ext cx="0" cy="914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7010400" y="3200400"/>
            <a:ext cx="12192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76800" y="4038600"/>
            <a:ext cx="1600200" cy="2209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 xmlns:a16="http://schemas.microsoft.com/office/drawing/2014/main" id="{CC254FFD-A09C-4239-A915-42FD471316A2}"/>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11" name="Picture 9" descr="A picture containing drawing&#10;&#10;Description automatically generated">
            <a:extLst>
              <a:ext uri="{FF2B5EF4-FFF2-40B4-BE49-F238E27FC236}">
                <a16:creationId xmlns="" xmlns:a16="http://schemas.microsoft.com/office/drawing/2014/main" id="{33D2D93A-A181-4409-95FF-9555C662B706}"/>
              </a:ext>
            </a:extLst>
          </p:cNvPr>
          <p:cNvPicPr>
            <a:picLocks noChangeAspect="1"/>
          </p:cNvPicPr>
          <p:nvPr/>
        </p:nvPicPr>
        <p:blipFill>
          <a:blip r:embed="rId4"/>
          <a:stretch>
            <a:fillRect/>
          </a:stretch>
        </p:blipFill>
        <p:spPr>
          <a:xfrm>
            <a:off x="66495" y="-2800"/>
            <a:ext cx="28575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5</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66495" y="-2800"/>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sp>
        <p:nvSpPr>
          <p:cNvPr id="2" name="TextBox 1"/>
          <p:cNvSpPr txBox="1"/>
          <p:nvPr/>
        </p:nvSpPr>
        <p:spPr>
          <a:xfrm>
            <a:off x="4855402" y="174425"/>
            <a:ext cx="2555700" cy="646331"/>
          </a:xfrm>
          <a:prstGeom prst="rect">
            <a:avLst/>
          </a:prstGeom>
          <a:noFill/>
        </p:spPr>
        <p:txBody>
          <a:bodyPr wrap="none" rtlCol="0">
            <a:spAutoFit/>
          </a:bodyPr>
          <a:lstStyle/>
          <a:p>
            <a:r>
              <a:rPr lang="en-US" sz="3600" b="1" dirty="0">
                <a:solidFill>
                  <a:srgbClr val="C00000"/>
                </a:solidFill>
              </a:rPr>
              <a:t>Terminology</a:t>
            </a:r>
          </a:p>
        </p:txBody>
      </p:sp>
      <p:sp>
        <p:nvSpPr>
          <p:cNvPr id="10" name="TextBox 9">
            <a:extLst>
              <a:ext uri="{FF2B5EF4-FFF2-40B4-BE49-F238E27FC236}">
                <a16:creationId xmlns="" xmlns:a16="http://schemas.microsoft.com/office/drawing/2014/main" id="{20F30E2D-60DF-4B13-B541-49319F2B8B42}"/>
              </a:ext>
            </a:extLst>
          </p:cNvPr>
          <p:cNvSpPr txBox="1"/>
          <p:nvPr/>
        </p:nvSpPr>
        <p:spPr>
          <a:xfrm>
            <a:off x="800840" y="1678774"/>
            <a:ext cx="10590320" cy="4204356"/>
          </a:xfrm>
          <a:prstGeom prst="rect">
            <a:avLst/>
          </a:prstGeom>
          <a:noFill/>
        </p:spPr>
        <p:txBody>
          <a:bodyPr wrap="square">
            <a:spAutoFit/>
          </a:bodyPr>
          <a:lstStyle/>
          <a:p>
            <a:pPr algn="just">
              <a:lnSpc>
                <a:spcPct val="150000"/>
              </a:lnSpc>
            </a:pPr>
            <a:r>
              <a:rPr lang="en-US" b="1" dirty="0"/>
              <a:t>Non-Isometric lines:   </a:t>
            </a:r>
            <a:r>
              <a:rPr lang="en-US" dirty="0"/>
              <a:t>The lines which are not parallel to isometric axes are called non-isometric lines or non-isolines. </a:t>
            </a:r>
          </a:p>
          <a:p>
            <a:pPr algn="just">
              <a:lnSpc>
                <a:spcPct val="150000"/>
              </a:lnSpc>
            </a:pPr>
            <a:r>
              <a:rPr lang="en-US" b="1" dirty="0"/>
              <a:t>Isometric planes:   </a:t>
            </a:r>
            <a:r>
              <a:rPr lang="en-US" dirty="0"/>
              <a:t>The planes representing the faces of the cube as well as other faces parallel to these faces are called isometric planes or </a:t>
            </a:r>
            <a:r>
              <a:rPr lang="en-US" dirty="0" err="1"/>
              <a:t>isoplanes</a:t>
            </a:r>
            <a:r>
              <a:rPr lang="en-US" dirty="0"/>
              <a:t>. Note that isometric planes are always parallel to any of the planes formed by two isometric axes.</a:t>
            </a:r>
          </a:p>
          <a:p>
            <a:pPr algn="just">
              <a:lnSpc>
                <a:spcPct val="150000"/>
              </a:lnSpc>
            </a:pPr>
            <a:r>
              <a:rPr lang="en-US" b="1" dirty="0"/>
              <a:t>Non-Isometric planes:   </a:t>
            </a:r>
            <a:r>
              <a:rPr lang="en-US" dirty="0"/>
              <a:t>The planes which are not parallel to isometric planes are called nonisometric planes or non-</a:t>
            </a:r>
            <a:r>
              <a:rPr lang="en-US" dirty="0" err="1"/>
              <a:t>isoplanes</a:t>
            </a:r>
            <a:r>
              <a:rPr lang="en-US" dirty="0"/>
              <a:t> (or non-isometric faces).</a:t>
            </a:r>
          </a:p>
          <a:p>
            <a:pPr algn="just">
              <a:lnSpc>
                <a:spcPct val="150000"/>
              </a:lnSpc>
            </a:pPr>
            <a:r>
              <a:rPr lang="en-US" b="1" dirty="0"/>
              <a:t>Origin or Pole Point:   </a:t>
            </a:r>
            <a:r>
              <a:rPr lang="en-US" dirty="0"/>
              <a:t>The point on which a given object is supposed to be resting on the HP or ground such that the three isometric axes originating from that point make equal angles to POP is called an origin or pole point.</a:t>
            </a:r>
            <a:endParaRPr lang="en-US" u="sng" dirty="0"/>
          </a:p>
        </p:txBody>
      </p:sp>
    </p:spTree>
    <p:extLst>
      <p:ext uri="{BB962C8B-B14F-4D97-AF65-F5344CB8AC3E}">
        <p14:creationId xmlns:p14="http://schemas.microsoft.com/office/powerpoint/2010/main" val="971747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 xmlns:a16="http://schemas.microsoft.com/office/drawing/2014/main"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 xmlns:a16="http://schemas.microsoft.com/office/drawing/2014/main"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 xmlns:a16="http://schemas.microsoft.com/office/drawing/2014/main" id="{5346C9D8-CE27-45A8-8EAD-176DCD87B3D2}"/>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2" name="TextBox 1">
            <a:extLst>
              <a:ext uri="{FF2B5EF4-FFF2-40B4-BE49-F238E27FC236}">
                <a16:creationId xmlns="" xmlns:a16="http://schemas.microsoft.com/office/drawing/2014/main" id="{7673413F-15F3-4FCB-BC76-3BDEE113F45C}"/>
              </a:ext>
            </a:extLst>
          </p:cNvPr>
          <p:cNvSpPr txBox="1"/>
          <p:nvPr/>
        </p:nvSpPr>
        <p:spPr>
          <a:xfrm>
            <a:off x="4077419" y="109269"/>
            <a:ext cx="3533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Isometric scale</a:t>
            </a:r>
          </a:p>
        </p:txBody>
      </p:sp>
      <p:sp>
        <p:nvSpPr>
          <p:cNvPr id="4" name="TextBox 3">
            <a:extLst>
              <a:ext uri="{FF2B5EF4-FFF2-40B4-BE49-F238E27FC236}">
                <a16:creationId xmlns="" xmlns:a16="http://schemas.microsoft.com/office/drawing/2014/main"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11" name="TextBox 10">
            <a:extLst>
              <a:ext uri="{FF2B5EF4-FFF2-40B4-BE49-F238E27FC236}">
                <a16:creationId xmlns="" xmlns:a16="http://schemas.microsoft.com/office/drawing/2014/main" id="{0D678855-A4CE-4FAF-AFC1-E457BEB39C79}"/>
              </a:ext>
            </a:extLst>
          </p:cNvPr>
          <p:cNvSpPr txBox="1"/>
          <p:nvPr/>
        </p:nvSpPr>
        <p:spPr>
          <a:xfrm>
            <a:off x="1021280" y="1433759"/>
            <a:ext cx="9960397" cy="1477328"/>
          </a:xfrm>
          <a:prstGeom prst="rect">
            <a:avLst/>
          </a:prstGeom>
          <a:noFill/>
        </p:spPr>
        <p:txBody>
          <a:bodyPr wrap="square">
            <a:spAutoFit/>
          </a:bodyPr>
          <a:lstStyle/>
          <a:p>
            <a:r>
              <a:rPr lang="en-US" dirty="0"/>
              <a:t>The isometric projection appears smaller that the real object. </a:t>
            </a:r>
          </a:p>
          <a:p>
            <a:r>
              <a:rPr lang="en-US" dirty="0"/>
              <a:t>Because all the isometric lines get equally foreshortened. </a:t>
            </a:r>
          </a:p>
          <a:p>
            <a:r>
              <a:rPr lang="en-US" dirty="0"/>
              <a:t>The proportion by which isometric lines get foreshortened in an isometric projection is called </a:t>
            </a:r>
            <a:r>
              <a:rPr lang="en-US" i="1" dirty="0"/>
              <a:t>isometric scale</a:t>
            </a:r>
            <a:r>
              <a:rPr lang="en-US" dirty="0"/>
              <a:t>. </a:t>
            </a:r>
          </a:p>
          <a:p>
            <a:r>
              <a:rPr lang="en-US" dirty="0"/>
              <a:t>It is the ratio of the isometric length to the actual length.</a:t>
            </a:r>
          </a:p>
        </p:txBody>
      </p:sp>
      <p:pic>
        <p:nvPicPr>
          <p:cNvPr id="15" name="Picture 2">
            <a:extLst>
              <a:ext uri="{FF2B5EF4-FFF2-40B4-BE49-F238E27FC236}">
                <a16:creationId xmlns="" xmlns:a16="http://schemas.microsoft.com/office/drawing/2014/main" id="{5C872DDB-F543-47C7-B0F5-C8A2397B12AC}"/>
              </a:ext>
            </a:extLst>
          </p:cNvPr>
          <p:cNvPicPr>
            <a:picLocks noChangeAspect="1" noChangeArrowheads="1"/>
          </p:cNvPicPr>
          <p:nvPr/>
        </p:nvPicPr>
        <p:blipFill>
          <a:blip r:embed="rId6" cstate="print"/>
          <a:srcRect b="8659"/>
          <a:stretch>
            <a:fillRect/>
          </a:stretch>
        </p:blipFill>
        <p:spPr bwMode="auto">
          <a:xfrm>
            <a:off x="1021280" y="2990220"/>
            <a:ext cx="3962400" cy="2852738"/>
          </a:xfrm>
          <a:prstGeom prst="rect">
            <a:avLst/>
          </a:prstGeom>
          <a:noFill/>
          <a:ln w="9525">
            <a:noFill/>
            <a:miter lim="800000"/>
            <a:headEnd/>
            <a:tailEnd/>
          </a:ln>
        </p:spPr>
      </p:pic>
      <p:pic>
        <p:nvPicPr>
          <p:cNvPr id="16" name="Picture 3">
            <a:extLst>
              <a:ext uri="{FF2B5EF4-FFF2-40B4-BE49-F238E27FC236}">
                <a16:creationId xmlns="" xmlns:a16="http://schemas.microsoft.com/office/drawing/2014/main" id="{2CA2E918-1BB4-42E7-8E97-266C88EBD2CB}"/>
              </a:ext>
            </a:extLst>
          </p:cNvPr>
          <p:cNvPicPr>
            <a:picLocks noChangeAspect="1" noChangeArrowheads="1"/>
          </p:cNvPicPr>
          <p:nvPr/>
        </p:nvPicPr>
        <p:blipFill>
          <a:blip r:embed="rId7" cstate="print"/>
          <a:srcRect/>
          <a:stretch>
            <a:fillRect/>
          </a:stretch>
        </p:blipFill>
        <p:spPr bwMode="auto">
          <a:xfrm>
            <a:off x="5647676" y="3569708"/>
            <a:ext cx="5845583" cy="1854533"/>
          </a:xfrm>
          <a:prstGeom prst="rect">
            <a:avLst/>
          </a:prstGeom>
          <a:noFill/>
          <a:ln w="9525">
            <a:noFill/>
            <a:miter lim="800000"/>
            <a:headEnd/>
            <a:tailEnd/>
          </a:ln>
        </p:spPr>
      </p:pic>
      <p:grpSp>
        <p:nvGrpSpPr>
          <p:cNvPr id="114" name="Group 113">
            <a:extLst>
              <a:ext uri="{FF2B5EF4-FFF2-40B4-BE49-F238E27FC236}">
                <a16:creationId xmlns="" xmlns:a16="http://schemas.microsoft.com/office/drawing/2014/main" id="{C3D35502-CBCD-4E5B-8F06-3062871023BA}"/>
              </a:ext>
            </a:extLst>
          </p:cNvPr>
          <p:cNvGrpSpPr/>
          <p:nvPr/>
        </p:nvGrpSpPr>
        <p:grpSpPr>
          <a:xfrm>
            <a:off x="43878" y="689903"/>
            <a:ext cx="1956960" cy="1329480"/>
            <a:chOff x="43878" y="689903"/>
            <a:chExt cx="1956960" cy="1329480"/>
          </a:xfrm>
        </p:grpSpPr>
        <mc:AlternateContent xmlns:mc="http://schemas.openxmlformats.org/markup-compatibility/2006" xmlns:p14="http://schemas.microsoft.com/office/powerpoint/2010/main">
          <mc:Choice Requires="p14">
            <p:contentPart p14:bwMode="auto" r:id="rId8">
              <p14:nvContentPartPr>
                <p14:cNvPr id="55" name="Ink 54">
                  <a:extLst>
                    <a:ext uri="{FF2B5EF4-FFF2-40B4-BE49-F238E27FC236}">
                      <a16:creationId xmlns="" xmlns:a16="http://schemas.microsoft.com/office/drawing/2014/main" id="{508FAFFD-9EE9-4C62-B828-2FAE5E9AF0A5}"/>
                    </a:ext>
                  </a:extLst>
                </p14:cNvPr>
                <p14:cNvContentPartPr/>
                <p14:nvPr/>
              </p14:nvContentPartPr>
              <p14:xfrm>
                <a:off x="339798" y="1104983"/>
                <a:ext cx="27000" cy="466200"/>
              </p14:xfrm>
            </p:contentPart>
          </mc:Choice>
          <mc:Fallback xmlns="">
            <p:pic>
              <p:nvPicPr>
                <p:cNvPr id="55" name="Ink 54">
                  <a:extLst>
                    <a:ext uri="{FF2B5EF4-FFF2-40B4-BE49-F238E27FC236}">
                      <a16:creationId xmlns:a16="http://schemas.microsoft.com/office/drawing/2014/main" id="{508FAFFD-9EE9-4C62-B828-2FAE5E9AF0A5}"/>
                    </a:ext>
                  </a:extLst>
                </p:cNvPr>
                <p:cNvPicPr/>
                <p:nvPr/>
              </p:nvPicPr>
              <p:blipFill>
                <a:blip r:embed="rId9"/>
                <a:stretch>
                  <a:fillRect/>
                </a:stretch>
              </p:blipFill>
              <p:spPr>
                <a:xfrm>
                  <a:off x="330798" y="1096343"/>
                  <a:ext cx="4464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7">
                  <a:extLst>
                    <a:ext uri="{FF2B5EF4-FFF2-40B4-BE49-F238E27FC236}">
                      <a16:creationId xmlns="" xmlns:a16="http://schemas.microsoft.com/office/drawing/2014/main" id="{DA40C78B-4128-48C5-A516-3B50E63E17F9}"/>
                    </a:ext>
                  </a:extLst>
                </p14:cNvPr>
                <p14:cNvContentPartPr/>
                <p14:nvPr/>
              </p14:nvContentPartPr>
              <p14:xfrm>
                <a:off x="347718" y="1095983"/>
                <a:ext cx="639360" cy="309240"/>
              </p14:xfrm>
            </p:contentPart>
          </mc:Choice>
          <mc:Fallback xmlns="">
            <p:pic>
              <p:nvPicPr>
                <p:cNvPr id="58" name="Ink 57">
                  <a:extLst>
                    <a:ext uri="{FF2B5EF4-FFF2-40B4-BE49-F238E27FC236}">
                      <a16:creationId xmlns:a16="http://schemas.microsoft.com/office/drawing/2014/main" id="{DA40C78B-4128-48C5-A516-3B50E63E17F9}"/>
                    </a:ext>
                  </a:extLst>
                </p:cNvPr>
                <p:cNvPicPr/>
                <p:nvPr/>
              </p:nvPicPr>
              <p:blipFill>
                <a:blip r:embed="rId11"/>
                <a:stretch>
                  <a:fillRect/>
                </a:stretch>
              </p:blipFill>
              <p:spPr>
                <a:xfrm>
                  <a:off x="338718" y="1087343"/>
                  <a:ext cx="65700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7" name="Ink 66">
                  <a:extLst>
                    <a:ext uri="{FF2B5EF4-FFF2-40B4-BE49-F238E27FC236}">
                      <a16:creationId xmlns="" xmlns:a16="http://schemas.microsoft.com/office/drawing/2014/main" id="{6346947D-58A3-4373-ADF7-D9DD1498D519}"/>
                    </a:ext>
                  </a:extLst>
                </p14:cNvPr>
                <p14:cNvContentPartPr/>
                <p14:nvPr/>
              </p14:nvContentPartPr>
              <p14:xfrm>
                <a:off x="361038" y="900503"/>
                <a:ext cx="633960" cy="237960"/>
              </p14:xfrm>
            </p:contentPart>
          </mc:Choice>
          <mc:Fallback xmlns="">
            <p:pic>
              <p:nvPicPr>
                <p:cNvPr id="67" name="Ink 66">
                  <a:extLst>
                    <a:ext uri="{FF2B5EF4-FFF2-40B4-BE49-F238E27FC236}">
                      <a16:creationId xmlns:a16="http://schemas.microsoft.com/office/drawing/2014/main" id="{6346947D-58A3-4373-ADF7-D9DD1498D519}"/>
                    </a:ext>
                  </a:extLst>
                </p:cNvPr>
                <p:cNvPicPr/>
                <p:nvPr/>
              </p:nvPicPr>
              <p:blipFill>
                <a:blip r:embed="rId13"/>
                <a:stretch>
                  <a:fillRect/>
                </a:stretch>
              </p:blipFill>
              <p:spPr>
                <a:xfrm>
                  <a:off x="352398" y="891863"/>
                  <a:ext cx="65160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9" name="Ink 68">
                  <a:extLst>
                    <a:ext uri="{FF2B5EF4-FFF2-40B4-BE49-F238E27FC236}">
                      <a16:creationId xmlns="" xmlns:a16="http://schemas.microsoft.com/office/drawing/2014/main" id="{3E1A4BA7-0127-4F7F-8158-1799B1186BCE}"/>
                    </a:ext>
                  </a:extLst>
                </p14:cNvPr>
                <p14:cNvContentPartPr/>
                <p14:nvPr/>
              </p14:nvContentPartPr>
              <p14:xfrm>
                <a:off x="993918" y="892223"/>
                <a:ext cx="826200" cy="456840"/>
              </p14:xfrm>
            </p:contentPart>
          </mc:Choice>
          <mc:Fallback xmlns="">
            <p:pic>
              <p:nvPicPr>
                <p:cNvPr id="69" name="Ink 68">
                  <a:extLst>
                    <a:ext uri="{FF2B5EF4-FFF2-40B4-BE49-F238E27FC236}">
                      <a16:creationId xmlns:a16="http://schemas.microsoft.com/office/drawing/2014/main" id="{3E1A4BA7-0127-4F7F-8158-1799B1186BCE}"/>
                    </a:ext>
                  </a:extLst>
                </p:cNvPr>
                <p:cNvPicPr/>
                <p:nvPr/>
              </p:nvPicPr>
              <p:blipFill>
                <a:blip r:embed="rId15"/>
                <a:stretch>
                  <a:fillRect/>
                </a:stretch>
              </p:blipFill>
              <p:spPr>
                <a:xfrm>
                  <a:off x="984918" y="883583"/>
                  <a:ext cx="84384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7" name="Ink 76">
                  <a:extLst>
                    <a:ext uri="{FF2B5EF4-FFF2-40B4-BE49-F238E27FC236}">
                      <a16:creationId xmlns="" xmlns:a16="http://schemas.microsoft.com/office/drawing/2014/main" id="{432A372C-A2A3-4151-9E94-7864D113D332}"/>
                    </a:ext>
                  </a:extLst>
                </p14:cNvPr>
                <p14:cNvContentPartPr/>
                <p14:nvPr/>
              </p14:nvContentPartPr>
              <p14:xfrm>
                <a:off x="973758" y="1394423"/>
                <a:ext cx="29880" cy="567360"/>
              </p14:xfrm>
            </p:contentPart>
          </mc:Choice>
          <mc:Fallback xmlns="">
            <p:pic>
              <p:nvPicPr>
                <p:cNvPr id="77" name="Ink 76">
                  <a:extLst>
                    <a:ext uri="{FF2B5EF4-FFF2-40B4-BE49-F238E27FC236}">
                      <a16:creationId xmlns:a16="http://schemas.microsoft.com/office/drawing/2014/main" id="{432A372C-A2A3-4151-9E94-7864D113D332}"/>
                    </a:ext>
                  </a:extLst>
                </p:cNvPr>
                <p:cNvPicPr/>
                <p:nvPr/>
              </p:nvPicPr>
              <p:blipFill>
                <a:blip r:embed="rId17"/>
                <a:stretch>
                  <a:fillRect/>
                </a:stretch>
              </p:blipFill>
              <p:spPr>
                <a:xfrm>
                  <a:off x="965118" y="1385423"/>
                  <a:ext cx="4752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1" name="Ink 80">
                  <a:extLst>
                    <a:ext uri="{FF2B5EF4-FFF2-40B4-BE49-F238E27FC236}">
                      <a16:creationId xmlns="" xmlns:a16="http://schemas.microsoft.com/office/drawing/2014/main" id="{58655700-C079-4E98-834E-35069C91C7AF}"/>
                    </a:ext>
                  </a:extLst>
                </p14:cNvPr>
                <p14:cNvContentPartPr/>
                <p14:nvPr/>
              </p14:nvContentPartPr>
              <p14:xfrm>
                <a:off x="315318" y="1551383"/>
                <a:ext cx="675360" cy="464400"/>
              </p14:xfrm>
            </p:contentPart>
          </mc:Choice>
          <mc:Fallback xmlns="">
            <p:pic>
              <p:nvPicPr>
                <p:cNvPr id="81" name="Ink 80">
                  <a:extLst>
                    <a:ext uri="{FF2B5EF4-FFF2-40B4-BE49-F238E27FC236}">
                      <a16:creationId xmlns:a16="http://schemas.microsoft.com/office/drawing/2014/main" id="{58655700-C079-4E98-834E-35069C91C7AF}"/>
                    </a:ext>
                  </a:extLst>
                </p:cNvPr>
                <p:cNvPicPr/>
                <p:nvPr/>
              </p:nvPicPr>
              <p:blipFill>
                <a:blip r:embed="rId19"/>
                <a:stretch>
                  <a:fillRect/>
                </a:stretch>
              </p:blipFill>
              <p:spPr>
                <a:xfrm>
                  <a:off x="306678" y="1542383"/>
                  <a:ext cx="693000" cy="482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7" name="Ink 86">
                  <a:extLst>
                    <a:ext uri="{FF2B5EF4-FFF2-40B4-BE49-F238E27FC236}">
                      <a16:creationId xmlns="" xmlns:a16="http://schemas.microsoft.com/office/drawing/2014/main" id="{3A21BB12-E327-45A8-9EB3-6F253A372A1F}"/>
                    </a:ext>
                  </a:extLst>
                </p14:cNvPr>
                <p14:cNvContentPartPr/>
                <p14:nvPr/>
              </p14:nvContentPartPr>
              <p14:xfrm>
                <a:off x="947478" y="1385423"/>
                <a:ext cx="830160" cy="633960"/>
              </p14:xfrm>
            </p:contentPart>
          </mc:Choice>
          <mc:Fallback xmlns="">
            <p:pic>
              <p:nvPicPr>
                <p:cNvPr id="87" name="Ink 86">
                  <a:extLst>
                    <a:ext uri="{FF2B5EF4-FFF2-40B4-BE49-F238E27FC236}">
                      <a16:creationId xmlns:a16="http://schemas.microsoft.com/office/drawing/2014/main" id="{3A21BB12-E327-45A8-9EB3-6F253A372A1F}"/>
                    </a:ext>
                  </a:extLst>
                </p:cNvPr>
                <p:cNvPicPr/>
                <p:nvPr/>
              </p:nvPicPr>
              <p:blipFill>
                <a:blip r:embed="rId21"/>
                <a:stretch>
                  <a:fillRect/>
                </a:stretch>
              </p:blipFill>
              <p:spPr>
                <a:xfrm>
                  <a:off x="938478" y="1376783"/>
                  <a:ext cx="84780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8" name="Ink 87">
                  <a:extLst>
                    <a:ext uri="{FF2B5EF4-FFF2-40B4-BE49-F238E27FC236}">
                      <a16:creationId xmlns="" xmlns:a16="http://schemas.microsoft.com/office/drawing/2014/main" id="{C8475DA0-BCC6-4A1A-93BA-489313CDD730}"/>
                    </a:ext>
                  </a:extLst>
                </p14:cNvPr>
                <p14:cNvContentPartPr/>
                <p14:nvPr/>
              </p14:nvContentPartPr>
              <p14:xfrm>
                <a:off x="1745598" y="1059983"/>
                <a:ext cx="22320" cy="488880"/>
              </p14:xfrm>
            </p:contentPart>
          </mc:Choice>
          <mc:Fallback xmlns="">
            <p:pic>
              <p:nvPicPr>
                <p:cNvPr id="88" name="Ink 87">
                  <a:extLst>
                    <a:ext uri="{FF2B5EF4-FFF2-40B4-BE49-F238E27FC236}">
                      <a16:creationId xmlns:a16="http://schemas.microsoft.com/office/drawing/2014/main" id="{C8475DA0-BCC6-4A1A-93BA-489313CDD730}"/>
                    </a:ext>
                  </a:extLst>
                </p:cNvPr>
                <p:cNvPicPr/>
                <p:nvPr/>
              </p:nvPicPr>
              <p:blipFill>
                <a:blip r:embed="rId23"/>
                <a:stretch>
                  <a:fillRect/>
                </a:stretch>
              </p:blipFill>
              <p:spPr>
                <a:xfrm>
                  <a:off x="1736958" y="1051343"/>
                  <a:ext cx="39960"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0" name="Ink 89">
                  <a:extLst>
                    <a:ext uri="{FF2B5EF4-FFF2-40B4-BE49-F238E27FC236}">
                      <a16:creationId xmlns="" xmlns:a16="http://schemas.microsoft.com/office/drawing/2014/main" id="{1BBAA67F-887C-497F-89B2-7491345E57FF}"/>
                    </a:ext>
                  </a:extLst>
                </p14:cNvPr>
                <p14:cNvContentPartPr/>
                <p14:nvPr/>
              </p14:nvContentPartPr>
              <p14:xfrm>
                <a:off x="473358" y="1480823"/>
                <a:ext cx="20160" cy="295560"/>
              </p14:xfrm>
            </p:contentPart>
          </mc:Choice>
          <mc:Fallback xmlns="">
            <p:pic>
              <p:nvPicPr>
                <p:cNvPr id="90" name="Ink 89">
                  <a:extLst>
                    <a:ext uri="{FF2B5EF4-FFF2-40B4-BE49-F238E27FC236}">
                      <a16:creationId xmlns:a16="http://schemas.microsoft.com/office/drawing/2014/main" id="{1BBAA67F-887C-497F-89B2-7491345E57FF}"/>
                    </a:ext>
                  </a:extLst>
                </p:cNvPr>
                <p:cNvPicPr/>
                <p:nvPr/>
              </p:nvPicPr>
              <p:blipFill>
                <a:blip r:embed="rId25"/>
                <a:stretch>
                  <a:fillRect/>
                </a:stretch>
              </p:blipFill>
              <p:spPr>
                <a:xfrm>
                  <a:off x="464718" y="1471823"/>
                  <a:ext cx="3780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1" name="Ink 90">
                  <a:extLst>
                    <a:ext uri="{FF2B5EF4-FFF2-40B4-BE49-F238E27FC236}">
                      <a16:creationId xmlns="" xmlns:a16="http://schemas.microsoft.com/office/drawing/2014/main" id="{2CB8FC82-9A25-4DA0-A428-CC0406AC7FB8}"/>
                    </a:ext>
                  </a:extLst>
                </p14:cNvPr>
                <p14:cNvContentPartPr/>
                <p14:nvPr/>
              </p14:nvContentPartPr>
              <p14:xfrm>
                <a:off x="507198" y="1472543"/>
                <a:ext cx="285840" cy="295920"/>
              </p14:xfrm>
            </p:contentPart>
          </mc:Choice>
          <mc:Fallback xmlns="">
            <p:pic>
              <p:nvPicPr>
                <p:cNvPr id="91" name="Ink 90">
                  <a:extLst>
                    <a:ext uri="{FF2B5EF4-FFF2-40B4-BE49-F238E27FC236}">
                      <a16:creationId xmlns:a16="http://schemas.microsoft.com/office/drawing/2014/main" id="{2CB8FC82-9A25-4DA0-A428-CC0406AC7FB8}"/>
                    </a:ext>
                  </a:extLst>
                </p:cNvPr>
                <p:cNvPicPr/>
                <p:nvPr/>
              </p:nvPicPr>
              <p:blipFill>
                <a:blip r:embed="rId27"/>
                <a:stretch>
                  <a:fillRect/>
                </a:stretch>
              </p:blipFill>
              <p:spPr>
                <a:xfrm>
                  <a:off x="498558" y="1463903"/>
                  <a:ext cx="30348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2" name="Ink 91">
                  <a:extLst>
                    <a:ext uri="{FF2B5EF4-FFF2-40B4-BE49-F238E27FC236}">
                      <a16:creationId xmlns="" xmlns:a16="http://schemas.microsoft.com/office/drawing/2014/main" id="{9B95FF1B-1283-4142-9421-F9E2CD6BE1D6}"/>
                    </a:ext>
                  </a:extLst>
                </p14:cNvPr>
                <p14:cNvContentPartPr/>
                <p14:nvPr/>
              </p14:nvContentPartPr>
              <p14:xfrm>
                <a:off x="393798" y="1745783"/>
                <a:ext cx="353520" cy="37440"/>
              </p14:xfrm>
            </p:contentPart>
          </mc:Choice>
          <mc:Fallback xmlns="">
            <p:pic>
              <p:nvPicPr>
                <p:cNvPr id="92" name="Ink 91">
                  <a:extLst>
                    <a:ext uri="{FF2B5EF4-FFF2-40B4-BE49-F238E27FC236}">
                      <a16:creationId xmlns:a16="http://schemas.microsoft.com/office/drawing/2014/main" id="{9B95FF1B-1283-4142-9421-F9E2CD6BE1D6}"/>
                    </a:ext>
                  </a:extLst>
                </p:cNvPr>
                <p:cNvPicPr/>
                <p:nvPr/>
              </p:nvPicPr>
              <p:blipFill>
                <a:blip r:embed="rId29"/>
                <a:stretch>
                  <a:fillRect/>
                </a:stretch>
              </p:blipFill>
              <p:spPr>
                <a:xfrm>
                  <a:off x="384798" y="1736783"/>
                  <a:ext cx="3711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3" name="Ink 92">
                  <a:extLst>
                    <a:ext uri="{FF2B5EF4-FFF2-40B4-BE49-F238E27FC236}">
                      <a16:creationId xmlns="" xmlns:a16="http://schemas.microsoft.com/office/drawing/2014/main" id="{7C656D82-62E9-48F6-A96B-505180AED640}"/>
                    </a:ext>
                  </a:extLst>
                </p14:cNvPr>
                <p14:cNvContentPartPr/>
                <p14:nvPr/>
              </p14:nvContentPartPr>
              <p14:xfrm>
                <a:off x="944598" y="1047383"/>
                <a:ext cx="844560" cy="339120"/>
              </p14:xfrm>
            </p:contentPart>
          </mc:Choice>
          <mc:Fallback xmlns="">
            <p:pic>
              <p:nvPicPr>
                <p:cNvPr id="93" name="Ink 92">
                  <a:extLst>
                    <a:ext uri="{FF2B5EF4-FFF2-40B4-BE49-F238E27FC236}">
                      <a16:creationId xmlns:a16="http://schemas.microsoft.com/office/drawing/2014/main" id="{7C656D82-62E9-48F6-A96B-505180AED640}"/>
                    </a:ext>
                  </a:extLst>
                </p:cNvPr>
                <p:cNvPicPr/>
                <p:nvPr/>
              </p:nvPicPr>
              <p:blipFill>
                <a:blip r:embed="rId31"/>
                <a:stretch>
                  <a:fillRect/>
                </a:stretch>
              </p:blipFill>
              <p:spPr>
                <a:xfrm>
                  <a:off x="935958" y="1038743"/>
                  <a:ext cx="86220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4" name="Ink 93">
                  <a:extLst>
                    <a:ext uri="{FF2B5EF4-FFF2-40B4-BE49-F238E27FC236}">
                      <a16:creationId xmlns="" xmlns:a16="http://schemas.microsoft.com/office/drawing/2014/main" id="{3D4B73B6-8C6B-4473-B403-B5FF9F27A393}"/>
                    </a:ext>
                  </a:extLst>
                </p14:cNvPr>
                <p14:cNvContentPartPr/>
                <p14:nvPr/>
              </p14:nvContentPartPr>
              <p14:xfrm>
                <a:off x="831918" y="1313063"/>
                <a:ext cx="57960" cy="18360"/>
              </p14:xfrm>
            </p:contentPart>
          </mc:Choice>
          <mc:Fallback xmlns="">
            <p:pic>
              <p:nvPicPr>
                <p:cNvPr id="94" name="Ink 93">
                  <a:extLst>
                    <a:ext uri="{FF2B5EF4-FFF2-40B4-BE49-F238E27FC236}">
                      <a16:creationId xmlns:a16="http://schemas.microsoft.com/office/drawing/2014/main" id="{3D4B73B6-8C6B-4473-B403-B5FF9F27A393}"/>
                    </a:ext>
                  </a:extLst>
                </p:cNvPr>
                <p:cNvPicPr/>
                <p:nvPr/>
              </p:nvPicPr>
              <p:blipFill>
                <a:blip r:embed="rId33"/>
                <a:stretch>
                  <a:fillRect/>
                </a:stretch>
              </p:blipFill>
              <p:spPr>
                <a:xfrm>
                  <a:off x="822918" y="1304423"/>
                  <a:ext cx="7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5" name="Ink 94">
                  <a:extLst>
                    <a:ext uri="{FF2B5EF4-FFF2-40B4-BE49-F238E27FC236}">
                      <a16:creationId xmlns="" xmlns:a16="http://schemas.microsoft.com/office/drawing/2014/main" id="{068D74C5-E55A-4918-AEE5-E51A52B8F9AA}"/>
                    </a:ext>
                  </a:extLst>
                </p14:cNvPr>
                <p14:cNvContentPartPr/>
                <p14:nvPr/>
              </p14:nvContentPartPr>
              <p14:xfrm>
                <a:off x="1156278" y="1033343"/>
                <a:ext cx="98280" cy="189000"/>
              </p14:xfrm>
            </p:contentPart>
          </mc:Choice>
          <mc:Fallback xmlns="">
            <p:pic>
              <p:nvPicPr>
                <p:cNvPr id="95" name="Ink 94">
                  <a:extLst>
                    <a:ext uri="{FF2B5EF4-FFF2-40B4-BE49-F238E27FC236}">
                      <a16:creationId xmlns:a16="http://schemas.microsoft.com/office/drawing/2014/main" id="{068D74C5-E55A-4918-AEE5-E51A52B8F9AA}"/>
                    </a:ext>
                  </a:extLst>
                </p:cNvPr>
                <p:cNvPicPr/>
                <p:nvPr/>
              </p:nvPicPr>
              <p:blipFill>
                <a:blip r:embed="rId35"/>
                <a:stretch>
                  <a:fillRect/>
                </a:stretch>
              </p:blipFill>
              <p:spPr>
                <a:xfrm>
                  <a:off x="1147638" y="1024703"/>
                  <a:ext cx="11592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9" name="Ink 108">
                  <a:extLst>
                    <a:ext uri="{FF2B5EF4-FFF2-40B4-BE49-F238E27FC236}">
                      <a16:creationId xmlns="" xmlns:a16="http://schemas.microsoft.com/office/drawing/2014/main" id="{B5118754-26F9-4751-AB23-E6E9CADC04F1}"/>
                    </a:ext>
                  </a:extLst>
                </p14:cNvPr>
                <p14:cNvContentPartPr/>
                <p14:nvPr/>
              </p14:nvContentPartPr>
              <p14:xfrm>
                <a:off x="43878" y="1005623"/>
                <a:ext cx="156960" cy="149400"/>
              </p14:xfrm>
            </p:contentPart>
          </mc:Choice>
          <mc:Fallback xmlns="">
            <p:pic>
              <p:nvPicPr>
                <p:cNvPr id="109" name="Ink 108">
                  <a:extLst>
                    <a:ext uri="{FF2B5EF4-FFF2-40B4-BE49-F238E27FC236}">
                      <a16:creationId xmlns:a16="http://schemas.microsoft.com/office/drawing/2014/main" id="{B5118754-26F9-4751-AB23-E6E9CADC04F1}"/>
                    </a:ext>
                  </a:extLst>
                </p:cNvPr>
                <p:cNvPicPr/>
                <p:nvPr/>
              </p:nvPicPr>
              <p:blipFill>
                <a:blip r:embed="rId37"/>
                <a:stretch>
                  <a:fillRect/>
                </a:stretch>
              </p:blipFill>
              <p:spPr>
                <a:xfrm>
                  <a:off x="34878" y="996983"/>
                  <a:ext cx="1746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0" name="Ink 109">
                  <a:extLst>
                    <a:ext uri="{FF2B5EF4-FFF2-40B4-BE49-F238E27FC236}">
                      <a16:creationId xmlns="" xmlns:a16="http://schemas.microsoft.com/office/drawing/2014/main" id="{C13DE88C-FE98-4D1B-81BB-3B9CDA2D2288}"/>
                    </a:ext>
                  </a:extLst>
                </p14:cNvPr>
                <p14:cNvContentPartPr/>
                <p14:nvPr/>
              </p14:nvContentPartPr>
              <p14:xfrm>
                <a:off x="82398" y="1048463"/>
                <a:ext cx="128520" cy="17280"/>
              </p14:xfrm>
            </p:contentPart>
          </mc:Choice>
          <mc:Fallback xmlns="">
            <p:pic>
              <p:nvPicPr>
                <p:cNvPr id="110" name="Ink 109">
                  <a:extLst>
                    <a:ext uri="{FF2B5EF4-FFF2-40B4-BE49-F238E27FC236}">
                      <a16:creationId xmlns:a16="http://schemas.microsoft.com/office/drawing/2014/main" id="{C13DE88C-FE98-4D1B-81BB-3B9CDA2D2288}"/>
                    </a:ext>
                  </a:extLst>
                </p:cNvPr>
                <p:cNvPicPr/>
                <p:nvPr/>
              </p:nvPicPr>
              <p:blipFill>
                <a:blip r:embed="rId39"/>
                <a:stretch>
                  <a:fillRect/>
                </a:stretch>
              </p:blipFill>
              <p:spPr>
                <a:xfrm>
                  <a:off x="73398" y="1039463"/>
                  <a:ext cx="1461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1" name="Ink 110">
                  <a:extLst>
                    <a:ext uri="{FF2B5EF4-FFF2-40B4-BE49-F238E27FC236}">
                      <a16:creationId xmlns="" xmlns:a16="http://schemas.microsoft.com/office/drawing/2014/main" id="{39823571-E572-4E2E-AAFB-3796022AC45E}"/>
                    </a:ext>
                  </a:extLst>
                </p14:cNvPr>
                <p14:cNvContentPartPr/>
                <p14:nvPr/>
              </p14:nvContentPartPr>
              <p14:xfrm>
                <a:off x="1041438" y="1383263"/>
                <a:ext cx="115560" cy="122760"/>
              </p14:xfrm>
            </p:contentPart>
          </mc:Choice>
          <mc:Fallback xmlns="">
            <p:pic>
              <p:nvPicPr>
                <p:cNvPr id="111" name="Ink 110">
                  <a:extLst>
                    <a:ext uri="{FF2B5EF4-FFF2-40B4-BE49-F238E27FC236}">
                      <a16:creationId xmlns:a16="http://schemas.microsoft.com/office/drawing/2014/main" id="{39823571-E572-4E2E-AAFB-3796022AC45E}"/>
                    </a:ext>
                  </a:extLst>
                </p:cNvPr>
                <p:cNvPicPr/>
                <p:nvPr/>
              </p:nvPicPr>
              <p:blipFill>
                <a:blip r:embed="rId41"/>
                <a:stretch>
                  <a:fillRect/>
                </a:stretch>
              </p:blipFill>
              <p:spPr>
                <a:xfrm>
                  <a:off x="1032438" y="1374263"/>
                  <a:ext cx="1332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2" name="Ink 111">
                  <a:extLst>
                    <a:ext uri="{FF2B5EF4-FFF2-40B4-BE49-F238E27FC236}">
                      <a16:creationId xmlns="" xmlns:a16="http://schemas.microsoft.com/office/drawing/2014/main" id="{458EB06D-2271-46DF-B960-CD36591BFD2F}"/>
                    </a:ext>
                  </a:extLst>
                </p14:cNvPr>
                <p14:cNvContentPartPr/>
                <p14:nvPr/>
              </p14:nvContentPartPr>
              <p14:xfrm>
                <a:off x="1931718" y="889343"/>
                <a:ext cx="69120" cy="118440"/>
              </p14:xfrm>
            </p:contentPart>
          </mc:Choice>
          <mc:Fallback xmlns="">
            <p:pic>
              <p:nvPicPr>
                <p:cNvPr id="112" name="Ink 111">
                  <a:extLst>
                    <a:ext uri="{FF2B5EF4-FFF2-40B4-BE49-F238E27FC236}">
                      <a16:creationId xmlns:a16="http://schemas.microsoft.com/office/drawing/2014/main" id="{458EB06D-2271-46DF-B960-CD36591BFD2F}"/>
                    </a:ext>
                  </a:extLst>
                </p:cNvPr>
                <p:cNvPicPr/>
                <p:nvPr/>
              </p:nvPicPr>
              <p:blipFill>
                <a:blip r:embed="rId43"/>
                <a:stretch>
                  <a:fillRect/>
                </a:stretch>
              </p:blipFill>
              <p:spPr>
                <a:xfrm>
                  <a:off x="1923078" y="880343"/>
                  <a:ext cx="8676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3" name="Ink 112">
                  <a:extLst>
                    <a:ext uri="{FF2B5EF4-FFF2-40B4-BE49-F238E27FC236}">
                      <a16:creationId xmlns="" xmlns:a16="http://schemas.microsoft.com/office/drawing/2014/main" id="{9077FD08-59FB-424C-B67B-D70CF8DCB674}"/>
                    </a:ext>
                  </a:extLst>
                </p14:cNvPr>
                <p14:cNvContentPartPr/>
                <p14:nvPr/>
              </p14:nvContentPartPr>
              <p14:xfrm>
                <a:off x="1062318" y="689903"/>
                <a:ext cx="153360" cy="163440"/>
              </p14:xfrm>
            </p:contentPart>
          </mc:Choice>
          <mc:Fallback xmlns="">
            <p:pic>
              <p:nvPicPr>
                <p:cNvPr id="113" name="Ink 112">
                  <a:extLst>
                    <a:ext uri="{FF2B5EF4-FFF2-40B4-BE49-F238E27FC236}">
                      <a16:creationId xmlns:a16="http://schemas.microsoft.com/office/drawing/2014/main" id="{9077FD08-59FB-424C-B67B-D70CF8DCB674}"/>
                    </a:ext>
                  </a:extLst>
                </p:cNvPr>
                <p:cNvPicPr/>
                <p:nvPr/>
              </p:nvPicPr>
              <p:blipFill>
                <a:blip r:embed="rId45"/>
                <a:stretch>
                  <a:fillRect/>
                </a:stretch>
              </p:blipFill>
              <p:spPr>
                <a:xfrm>
                  <a:off x="1053318" y="681263"/>
                  <a:ext cx="171000" cy="181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160" name="Ink 159">
                <a:extLst>
                  <a:ext uri="{FF2B5EF4-FFF2-40B4-BE49-F238E27FC236}">
                    <a16:creationId xmlns="" xmlns:a16="http://schemas.microsoft.com/office/drawing/2014/main" id="{72BBB572-499F-4F28-8325-D467E84C3C55}"/>
                  </a:ext>
                </a:extLst>
              </p14:cNvPr>
              <p14:cNvContentPartPr/>
              <p14:nvPr/>
            </p14:nvContentPartPr>
            <p14:xfrm>
              <a:off x="11632638" y="960983"/>
              <a:ext cx="1080" cy="360"/>
            </p14:xfrm>
          </p:contentPart>
        </mc:Choice>
        <mc:Fallback xmlns="">
          <p:pic>
            <p:nvPicPr>
              <p:cNvPr id="160" name="Ink 159">
                <a:extLst>
                  <a:ext uri="{FF2B5EF4-FFF2-40B4-BE49-F238E27FC236}">
                    <a16:creationId xmlns:a16="http://schemas.microsoft.com/office/drawing/2014/main" id="{72BBB572-499F-4F28-8325-D467E84C3C55}"/>
                  </a:ext>
                </a:extLst>
              </p:cNvPr>
              <p:cNvPicPr/>
              <p:nvPr/>
            </p:nvPicPr>
            <p:blipFill>
              <a:blip r:embed="rId47"/>
              <a:stretch>
                <a:fillRect/>
              </a:stretch>
            </p:blipFill>
            <p:spPr>
              <a:xfrm>
                <a:off x="11623998" y="951983"/>
                <a:ext cx="18720" cy="18000"/>
              </a:xfrm>
              <a:prstGeom prst="rect">
                <a:avLst/>
              </a:prstGeom>
            </p:spPr>
          </p:pic>
        </mc:Fallback>
      </mc:AlternateContent>
      <p:grpSp>
        <p:nvGrpSpPr>
          <p:cNvPr id="169" name="Group 168">
            <a:extLst>
              <a:ext uri="{FF2B5EF4-FFF2-40B4-BE49-F238E27FC236}">
                <a16:creationId xmlns="" xmlns:a16="http://schemas.microsoft.com/office/drawing/2014/main" id="{26274124-E703-4910-BB60-0E6E2CB0CAB1}"/>
              </a:ext>
            </a:extLst>
          </p:cNvPr>
          <p:cNvGrpSpPr/>
          <p:nvPr/>
        </p:nvGrpSpPr>
        <p:grpSpPr>
          <a:xfrm>
            <a:off x="7991598" y="1503143"/>
            <a:ext cx="3391200" cy="248400"/>
            <a:chOff x="7991598" y="1503143"/>
            <a:chExt cx="3391200" cy="248400"/>
          </a:xfrm>
        </p:grpSpPr>
        <mc:AlternateContent xmlns:mc="http://schemas.openxmlformats.org/markup-compatibility/2006" xmlns:p14="http://schemas.microsoft.com/office/powerpoint/2010/main">
          <mc:Choice Requires="p14">
            <p:contentPart p14:bwMode="auto" r:id="rId48">
              <p14:nvContentPartPr>
                <p14:cNvPr id="163" name="Ink 162">
                  <a:extLst>
                    <a:ext uri="{FF2B5EF4-FFF2-40B4-BE49-F238E27FC236}">
                      <a16:creationId xmlns="" xmlns:a16="http://schemas.microsoft.com/office/drawing/2014/main" id="{5E3B2357-4D00-44C3-B1FB-68FE69DC8C93}"/>
                    </a:ext>
                  </a:extLst>
                </p14:cNvPr>
                <p14:cNvContentPartPr/>
                <p14:nvPr/>
              </p14:nvContentPartPr>
              <p14:xfrm>
                <a:off x="8314158" y="1503143"/>
                <a:ext cx="3068640" cy="51840"/>
              </p14:xfrm>
            </p:contentPart>
          </mc:Choice>
          <mc:Fallback xmlns="">
            <p:pic>
              <p:nvPicPr>
                <p:cNvPr id="163" name="Ink 162">
                  <a:extLst>
                    <a:ext uri="{FF2B5EF4-FFF2-40B4-BE49-F238E27FC236}">
                      <a16:creationId xmlns:a16="http://schemas.microsoft.com/office/drawing/2014/main" id="{5E3B2357-4D00-44C3-B1FB-68FE69DC8C93}"/>
                    </a:ext>
                  </a:extLst>
                </p:cNvPr>
                <p:cNvPicPr/>
                <p:nvPr/>
              </p:nvPicPr>
              <p:blipFill>
                <a:blip r:embed="rId49"/>
                <a:stretch>
                  <a:fillRect/>
                </a:stretch>
              </p:blipFill>
              <p:spPr>
                <a:xfrm>
                  <a:off x="8305158" y="1494503"/>
                  <a:ext cx="30862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67" name="Ink 166">
                  <a:extLst>
                    <a:ext uri="{FF2B5EF4-FFF2-40B4-BE49-F238E27FC236}">
                      <a16:creationId xmlns="" xmlns:a16="http://schemas.microsoft.com/office/drawing/2014/main" id="{D1F83451-C9C8-4F37-9BC3-A68166D1EC47}"/>
                    </a:ext>
                  </a:extLst>
                </p14:cNvPr>
                <p14:cNvContentPartPr/>
                <p14:nvPr/>
              </p14:nvContentPartPr>
              <p14:xfrm>
                <a:off x="7991598" y="1567943"/>
                <a:ext cx="216720" cy="183600"/>
              </p14:xfrm>
            </p:contentPart>
          </mc:Choice>
          <mc:Fallback xmlns="">
            <p:pic>
              <p:nvPicPr>
                <p:cNvPr id="167" name="Ink 166">
                  <a:extLst>
                    <a:ext uri="{FF2B5EF4-FFF2-40B4-BE49-F238E27FC236}">
                      <a16:creationId xmlns:a16="http://schemas.microsoft.com/office/drawing/2014/main" id="{D1F83451-C9C8-4F37-9BC3-A68166D1EC47}"/>
                    </a:ext>
                  </a:extLst>
                </p:cNvPr>
                <p:cNvPicPr/>
                <p:nvPr/>
              </p:nvPicPr>
              <p:blipFill>
                <a:blip r:embed="rId51"/>
                <a:stretch>
                  <a:fillRect/>
                </a:stretch>
              </p:blipFill>
              <p:spPr>
                <a:xfrm>
                  <a:off x="7982958" y="1559303"/>
                  <a:ext cx="234360" cy="201240"/>
                </a:xfrm>
                <a:prstGeom prst="rect">
                  <a:avLst/>
                </a:prstGeom>
              </p:spPr>
            </p:pic>
          </mc:Fallback>
        </mc:AlternateContent>
      </p:grpSp>
      <p:grpSp>
        <p:nvGrpSpPr>
          <p:cNvPr id="172" name="Group 171">
            <a:extLst>
              <a:ext uri="{FF2B5EF4-FFF2-40B4-BE49-F238E27FC236}">
                <a16:creationId xmlns="" xmlns:a16="http://schemas.microsoft.com/office/drawing/2014/main" id="{113316CE-2FE0-43C0-8706-A2A7116AB67A}"/>
              </a:ext>
            </a:extLst>
          </p:cNvPr>
          <p:cNvGrpSpPr/>
          <p:nvPr/>
        </p:nvGrpSpPr>
        <p:grpSpPr>
          <a:xfrm>
            <a:off x="11295318" y="1656863"/>
            <a:ext cx="252720" cy="215280"/>
            <a:chOff x="11295318" y="1656863"/>
            <a:chExt cx="252720" cy="215280"/>
          </a:xfrm>
        </p:grpSpPr>
        <mc:AlternateContent xmlns:mc="http://schemas.openxmlformats.org/markup-compatibility/2006" xmlns:p14="http://schemas.microsoft.com/office/powerpoint/2010/main">
          <mc:Choice Requires="p14">
            <p:contentPart p14:bwMode="auto" r:id="rId52">
              <p14:nvContentPartPr>
                <p14:cNvPr id="170" name="Ink 169">
                  <a:extLst>
                    <a:ext uri="{FF2B5EF4-FFF2-40B4-BE49-F238E27FC236}">
                      <a16:creationId xmlns="" xmlns:a16="http://schemas.microsoft.com/office/drawing/2014/main" id="{40FA32C5-610A-4EDB-833A-42E763365DE6}"/>
                    </a:ext>
                  </a:extLst>
                </p14:cNvPr>
                <p14:cNvContentPartPr/>
                <p14:nvPr/>
              </p14:nvContentPartPr>
              <p14:xfrm>
                <a:off x="11336358" y="1656863"/>
                <a:ext cx="211680" cy="215280"/>
              </p14:xfrm>
            </p:contentPart>
          </mc:Choice>
          <mc:Fallback xmlns="">
            <p:pic>
              <p:nvPicPr>
                <p:cNvPr id="170" name="Ink 169">
                  <a:extLst>
                    <a:ext uri="{FF2B5EF4-FFF2-40B4-BE49-F238E27FC236}">
                      <a16:creationId xmlns:a16="http://schemas.microsoft.com/office/drawing/2014/main" id="{40FA32C5-610A-4EDB-833A-42E763365DE6}"/>
                    </a:ext>
                  </a:extLst>
                </p:cNvPr>
                <p:cNvPicPr/>
                <p:nvPr/>
              </p:nvPicPr>
              <p:blipFill>
                <a:blip r:embed="rId53"/>
                <a:stretch>
                  <a:fillRect/>
                </a:stretch>
              </p:blipFill>
              <p:spPr>
                <a:xfrm>
                  <a:off x="11327718" y="1648223"/>
                  <a:ext cx="2293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71" name="Ink 170">
                  <a:extLst>
                    <a:ext uri="{FF2B5EF4-FFF2-40B4-BE49-F238E27FC236}">
                      <a16:creationId xmlns="" xmlns:a16="http://schemas.microsoft.com/office/drawing/2014/main" id="{A80B944F-A29F-4468-8E52-E6C68F870BAD}"/>
                    </a:ext>
                  </a:extLst>
                </p14:cNvPr>
                <p14:cNvContentPartPr/>
                <p14:nvPr/>
              </p14:nvContentPartPr>
              <p14:xfrm>
                <a:off x="11295318" y="1750823"/>
                <a:ext cx="154800" cy="9360"/>
              </p14:xfrm>
            </p:contentPart>
          </mc:Choice>
          <mc:Fallback xmlns="">
            <p:pic>
              <p:nvPicPr>
                <p:cNvPr id="171" name="Ink 170">
                  <a:extLst>
                    <a:ext uri="{FF2B5EF4-FFF2-40B4-BE49-F238E27FC236}">
                      <a16:creationId xmlns:a16="http://schemas.microsoft.com/office/drawing/2014/main" id="{A80B944F-A29F-4468-8E52-E6C68F870BAD}"/>
                    </a:ext>
                  </a:extLst>
                </p:cNvPr>
                <p:cNvPicPr/>
                <p:nvPr/>
              </p:nvPicPr>
              <p:blipFill>
                <a:blip r:embed="rId55"/>
                <a:stretch>
                  <a:fillRect/>
                </a:stretch>
              </p:blipFill>
              <p:spPr>
                <a:xfrm>
                  <a:off x="11286318" y="1742183"/>
                  <a:ext cx="172440" cy="27000"/>
                </a:xfrm>
                <a:prstGeom prst="rect">
                  <a:avLst/>
                </a:prstGeom>
              </p:spPr>
            </p:pic>
          </mc:Fallback>
        </mc:AlternateContent>
      </p:grpSp>
      <p:grpSp>
        <p:nvGrpSpPr>
          <p:cNvPr id="184" name="Group 183">
            <a:extLst>
              <a:ext uri="{FF2B5EF4-FFF2-40B4-BE49-F238E27FC236}">
                <a16:creationId xmlns="" xmlns:a16="http://schemas.microsoft.com/office/drawing/2014/main" id="{A8A65460-0DE6-4CC7-A1C8-D09FFD4AD3F4}"/>
              </a:ext>
            </a:extLst>
          </p:cNvPr>
          <p:cNvGrpSpPr/>
          <p:nvPr/>
        </p:nvGrpSpPr>
        <p:grpSpPr>
          <a:xfrm>
            <a:off x="8294358" y="55943"/>
            <a:ext cx="2018880" cy="1491120"/>
            <a:chOff x="8294358" y="55943"/>
            <a:chExt cx="2018880" cy="1491120"/>
          </a:xfrm>
        </p:grpSpPr>
        <mc:AlternateContent xmlns:mc="http://schemas.openxmlformats.org/markup-compatibility/2006" xmlns:p14="http://schemas.microsoft.com/office/powerpoint/2010/main">
          <mc:Choice Requires="p14">
            <p:contentPart p14:bwMode="auto" r:id="rId56">
              <p14:nvContentPartPr>
                <p14:cNvPr id="173" name="Ink 172">
                  <a:extLst>
                    <a:ext uri="{FF2B5EF4-FFF2-40B4-BE49-F238E27FC236}">
                      <a16:creationId xmlns="" xmlns:a16="http://schemas.microsoft.com/office/drawing/2014/main" id="{9AC8F5C6-7F10-48DA-9940-914E74333D6D}"/>
                    </a:ext>
                  </a:extLst>
                </p14:cNvPr>
                <p14:cNvContentPartPr/>
                <p14:nvPr/>
              </p14:nvContentPartPr>
              <p14:xfrm>
                <a:off x="8294358" y="129023"/>
                <a:ext cx="2018880" cy="1412280"/>
              </p14:xfrm>
            </p:contentPart>
          </mc:Choice>
          <mc:Fallback xmlns="">
            <p:pic>
              <p:nvPicPr>
                <p:cNvPr id="173" name="Ink 172">
                  <a:extLst>
                    <a:ext uri="{FF2B5EF4-FFF2-40B4-BE49-F238E27FC236}">
                      <a16:creationId xmlns:a16="http://schemas.microsoft.com/office/drawing/2014/main" id="{9AC8F5C6-7F10-48DA-9940-914E74333D6D}"/>
                    </a:ext>
                  </a:extLst>
                </p:cNvPr>
                <p:cNvPicPr/>
                <p:nvPr/>
              </p:nvPicPr>
              <p:blipFill>
                <a:blip r:embed="rId57"/>
                <a:stretch>
                  <a:fillRect/>
                </a:stretch>
              </p:blipFill>
              <p:spPr>
                <a:xfrm>
                  <a:off x="8285718" y="120383"/>
                  <a:ext cx="2036520" cy="142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74" name="Ink 173">
                  <a:extLst>
                    <a:ext uri="{FF2B5EF4-FFF2-40B4-BE49-F238E27FC236}">
                      <a16:creationId xmlns="" xmlns:a16="http://schemas.microsoft.com/office/drawing/2014/main" id="{01F8FC3F-A228-44A5-A32E-209E369E72B5}"/>
                    </a:ext>
                  </a:extLst>
                </p14:cNvPr>
                <p14:cNvContentPartPr/>
                <p14:nvPr/>
              </p14:nvContentPartPr>
              <p14:xfrm>
                <a:off x="9878718" y="74663"/>
                <a:ext cx="128520" cy="156240"/>
              </p14:xfrm>
            </p:contentPart>
          </mc:Choice>
          <mc:Fallback xmlns="">
            <p:pic>
              <p:nvPicPr>
                <p:cNvPr id="174" name="Ink 173">
                  <a:extLst>
                    <a:ext uri="{FF2B5EF4-FFF2-40B4-BE49-F238E27FC236}">
                      <a16:creationId xmlns:a16="http://schemas.microsoft.com/office/drawing/2014/main" id="{01F8FC3F-A228-44A5-A32E-209E369E72B5}"/>
                    </a:ext>
                  </a:extLst>
                </p:cNvPr>
                <p:cNvPicPr/>
                <p:nvPr/>
              </p:nvPicPr>
              <p:blipFill>
                <a:blip r:embed="rId59"/>
                <a:stretch>
                  <a:fillRect/>
                </a:stretch>
              </p:blipFill>
              <p:spPr>
                <a:xfrm>
                  <a:off x="9870078" y="66023"/>
                  <a:ext cx="1461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75" name="Ink 174">
                  <a:extLst>
                    <a:ext uri="{FF2B5EF4-FFF2-40B4-BE49-F238E27FC236}">
                      <a16:creationId xmlns="" xmlns:a16="http://schemas.microsoft.com/office/drawing/2014/main" id="{3EE7D7CD-65DB-49AE-A73E-A0E812EDEF33}"/>
                    </a:ext>
                  </a:extLst>
                </p14:cNvPr>
                <p14:cNvContentPartPr/>
                <p14:nvPr/>
              </p14:nvContentPartPr>
              <p14:xfrm>
                <a:off x="10016598" y="140903"/>
                <a:ext cx="12960" cy="42840"/>
              </p14:xfrm>
            </p:contentPart>
          </mc:Choice>
          <mc:Fallback xmlns="">
            <p:pic>
              <p:nvPicPr>
                <p:cNvPr id="175" name="Ink 174">
                  <a:extLst>
                    <a:ext uri="{FF2B5EF4-FFF2-40B4-BE49-F238E27FC236}">
                      <a16:creationId xmlns:a16="http://schemas.microsoft.com/office/drawing/2014/main" id="{3EE7D7CD-65DB-49AE-A73E-A0E812EDEF33}"/>
                    </a:ext>
                  </a:extLst>
                </p:cNvPr>
                <p:cNvPicPr/>
                <p:nvPr/>
              </p:nvPicPr>
              <p:blipFill>
                <a:blip r:embed="rId61"/>
                <a:stretch>
                  <a:fillRect/>
                </a:stretch>
              </p:blipFill>
              <p:spPr>
                <a:xfrm>
                  <a:off x="10007958" y="132263"/>
                  <a:ext cx="306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76" name="Ink 175">
                  <a:extLst>
                    <a:ext uri="{FF2B5EF4-FFF2-40B4-BE49-F238E27FC236}">
                      <a16:creationId xmlns="" xmlns:a16="http://schemas.microsoft.com/office/drawing/2014/main" id="{BDFEC7C4-6E89-441B-9A01-261FAE0744E4}"/>
                    </a:ext>
                  </a:extLst>
                </p14:cNvPr>
                <p14:cNvContentPartPr/>
                <p14:nvPr/>
              </p14:nvContentPartPr>
              <p14:xfrm>
                <a:off x="10057638" y="55943"/>
                <a:ext cx="133200" cy="102240"/>
              </p14:xfrm>
            </p:contentPart>
          </mc:Choice>
          <mc:Fallback xmlns="">
            <p:pic>
              <p:nvPicPr>
                <p:cNvPr id="176" name="Ink 175">
                  <a:extLst>
                    <a:ext uri="{FF2B5EF4-FFF2-40B4-BE49-F238E27FC236}">
                      <a16:creationId xmlns:a16="http://schemas.microsoft.com/office/drawing/2014/main" id="{BDFEC7C4-6E89-441B-9A01-261FAE0744E4}"/>
                    </a:ext>
                  </a:extLst>
                </p:cNvPr>
                <p:cNvPicPr/>
                <p:nvPr/>
              </p:nvPicPr>
              <p:blipFill>
                <a:blip r:embed="rId63"/>
                <a:stretch>
                  <a:fillRect/>
                </a:stretch>
              </p:blipFill>
              <p:spPr>
                <a:xfrm>
                  <a:off x="10048998" y="47303"/>
                  <a:ext cx="1508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78" name="Ink 177">
                  <a:extLst>
                    <a:ext uri="{FF2B5EF4-FFF2-40B4-BE49-F238E27FC236}">
                      <a16:creationId xmlns="" xmlns:a16="http://schemas.microsoft.com/office/drawing/2014/main" id="{A397A7B5-1D45-4C89-967F-BE7CB66E3391}"/>
                    </a:ext>
                  </a:extLst>
                </p14:cNvPr>
                <p14:cNvContentPartPr/>
                <p14:nvPr/>
              </p14:nvContentPartPr>
              <p14:xfrm>
                <a:off x="8681718" y="1338983"/>
                <a:ext cx="71640" cy="208080"/>
              </p14:xfrm>
            </p:contentPart>
          </mc:Choice>
          <mc:Fallback xmlns="">
            <p:pic>
              <p:nvPicPr>
                <p:cNvPr id="178" name="Ink 177">
                  <a:extLst>
                    <a:ext uri="{FF2B5EF4-FFF2-40B4-BE49-F238E27FC236}">
                      <a16:creationId xmlns:a16="http://schemas.microsoft.com/office/drawing/2014/main" id="{A397A7B5-1D45-4C89-967F-BE7CB66E3391}"/>
                    </a:ext>
                  </a:extLst>
                </p:cNvPr>
                <p:cNvPicPr/>
                <p:nvPr/>
              </p:nvPicPr>
              <p:blipFill>
                <a:blip r:embed="rId65"/>
                <a:stretch>
                  <a:fillRect/>
                </a:stretch>
              </p:blipFill>
              <p:spPr>
                <a:xfrm>
                  <a:off x="8673078" y="1330343"/>
                  <a:ext cx="892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79" name="Ink 178">
                  <a:extLst>
                    <a:ext uri="{FF2B5EF4-FFF2-40B4-BE49-F238E27FC236}">
                      <a16:creationId xmlns="" xmlns:a16="http://schemas.microsoft.com/office/drawing/2014/main" id="{FCD84D8A-33DF-4FC7-9147-53B36CD11557}"/>
                    </a:ext>
                  </a:extLst>
                </p14:cNvPr>
                <p14:cNvContentPartPr/>
                <p14:nvPr/>
              </p14:nvContentPartPr>
              <p14:xfrm>
                <a:off x="8826798" y="1329623"/>
                <a:ext cx="108720" cy="116280"/>
              </p14:xfrm>
            </p:contentPart>
          </mc:Choice>
          <mc:Fallback xmlns="">
            <p:pic>
              <p:nvPicPr>
                <p:cNvPr id="179" name="Ink 178">
                  <a:extLst>
                    <a:ext uri="{FF2B5EF4-FFF2-40B4-BE49-F238E27FC236}">
                      <a16:creationId xmlns:a16="http://schemas.microsoft.com/office/drawing/2014/main" id="{FCD84D8A-33DF-4FC7-9147-53B36CD11557}"/>
                    </a:ext>
                  </a:extLst>
                </p:cNvPr>
                <p:cNvPicPr/>
                <p:nvPr/>
              </p:nvPicPr>
              <p:blipFill>
                <a:blip r:embed="rId67"/>
                <a:stretch>
                  <a:fillRect/>
                </a:stretch>
              </p:blipFill>
              <p:spPr>
                <a:xfrm>
                  <a:off x="8818158" y="1320983"/>
                  <a:ext cx="12636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80" name="Ink 179">
                  <a:extLst>
                    <a:ext uri="{FF2B5EF4-FFF2-40B4-BE49-F238E27FC236}">
                      <a16:creationId xmlns="" xmlns:a16="http://schemas.microsoft.com/office/drawing/2014/main" id="{77588524-12B2-40FD-BBC7-C93BCEB5F80B}"/>
                    </a:ext>
                  </a:extLst>
                </p14:cNvPr>
                <p14:cNvContentPartPr/>
                <p14:nvPr/>
              </p14:nvContentPartPr>
              <p14:xfrm>
                <a:off x="8879718" y="1344743"/>
                <a:ext cx="18000" cy="123480"/>
              </p14:xfrm>
            </p:contentPart>
          </mc:Choice>
          <mc:Fallback xmlns="">
            <p:pic>
              <p:nvPicPr>
                <p:cNvPr id="180" name="Ink 179">
                  <a:extLst>
                    <a:ext uri="{FF2B5EF4-FFF2-40B4-BE49-F238E27FC236}">
                      <a16:creationId xmlns:a16="http://schemas.microsoft.com/office/drawing/2014/main" id="{77588524-12B2-40FD-BBC7-C93BCEB5F80B}"/>
                    </a:ext>
                  </a:extLst>
                </p:cNvPr>
                <p:cNvPicPr/>
                <p:nvPr/>
              </p:nvPicPr>
              <p:blipFill>
                <a:blip r:embed="rId69"/>
                <a:stretch>
                  <a:fillRect/>
                </a:stretch>
              </p:blipFill>
              <p:spPr>
                <a:xfrm>
                  <a:off x="8870718" y="1336103"/>
                  <a:ext cx="3564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81" name="Ink 180">
                  <a:extLst>
                    <a:ext uri="{FF2B5EF4-FFF2-40B4-BE49-F238E27FC236}">
                      <a16:creationId xmlns="" xmlns:a16="http://schemas.microsoft.com/office/drawing/2014/main" id="{7AAB806A-90F9-499D-91D2-D21E330550F5}"/>
                    </a:ext>
                  </a:extLst>
                </p14:cNvPr>
                <p14:cNvContentPartPr/>
                <p14:nvPr/>
              </p14:nvContentPartPr>
              <p14:xfrm>
                <a:off x="8931918" y="1312703"/>
                <a:ext cx="84240" cy="127080"/>
              </p14:xfrm>
            </p:contentPart>
          </mc:Choice>
          <mc:Fallback xmlns="">
            <p:pic>
              <p:nvPicPr>
                <p:cNvPr id="181" name="Ink 180">
                  <a:extLst>
                    <a:ext uri="{FF2B5EF4-FFF2-40B4-BE49-F238E27FC236}">
                      <a16:creationId xmlns:a16="http://schemas.microsoft.com/office/drawing/2014/main" id="{7AAB806A-90F9-499D-91D2-D21E330550F5}"/>
                    </a:ext>
                  </a:extLst>
                </p:cNvPr>
                <p:cNvPicPr/>
                <p:nvPr/>
              </p:nvPicPr>
              <p:blipFill>
                <a:blip r:embed="rId71"/>
                <a:stretch>
                  <a:fillRect/>
                </a:stretch>
              </p:blipFill>
              <p:spPr>
                <a:xfrm>
                  <a:off x="8923278" y="1304063"/>
                  <a:ext cx="1018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82" name="Ink 181">
                  <a:extLst>
                    <a:ext uri="{FF2B5EF4-FFF2-40B4-BE49-F238E27FC236}">
                      <a16:creationId xmlns="" xmlns:a16="http://schemas.microsoft.com/office/drawing/2014/main" id="{515FAFBC-0D58-4A3B-B249-85E6DF2CDB60}"/>
                    </a:ext>
                  </a:extLst>
                </p14:cNvPr>
                <p14:cNvContentPartPr/>
                <p14:nvPr/>
              </p14:nvContentPartPr>
              <p14:xfrm>
                <a:off x="8931918" y="1272383"/>
                <a:ext cx="87840" cy="36720"/>
              </p14:xfrm>
            </p:contentPart>
          </mc:Choice>
          <mc:Fallback xmlns="">
            <p:pic>
              <p:nvPicPr>
                <p:cNvPr id="182" name="Ink 181">
                  <a:extLst>
                    <a:ext uri="{FF2B5EF4-FFF2-40B4-BE49-F238E27FC236}">
                      <a16:creationId xmlns:a16="http://schemas.microsoft.com/office/drawing/2014/main" id="{515FAFBC-0D58-4A3B-B249-85E6DF2CDB60}"/>
                    </a:ext>
                  </a:extLst>
                </p:cNvPr>
                <p:cNvPicPr/>
                <p:nvPr/>
              </p:nvPicPr>
              <p:blipFill>
                <a:blip r:embed="rId73"/>
                <a:stretch>
                  <a:fillRect/>
                </a:stretch>
              </p:blipFill>
              <p:spPr>
                <a:xfrm>
                  <a:off x="8923278" y="1263743"/>
                  <a:ext cx="10548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83" name="Ink 182">
                  <a:extLst>
                    <a:ext uri="{FF2B5EF4-FFF2-40B4-BE49-F238E27FC236}">
                      <a16:creationId xmlns="" xmlns:a16="http://schemas.microsoft.com/office/drawing/2014/main" id="{F167F1F3-B640-43DE-BF5E-7D4A6C376696}"/>
                    </a:ext>
                  </a:extLst>
                </p14:cNvPr>
                <p14:cNvContentPartPr/>
                <p14:nvPr/>
              </p14:nvContentPartPr>
              <p14:xfrm>
                <a:off x="9065838" y="1194623"/>
                <a:ext cx="360" cy="17640"/>
              </p14:xfrm>
            </p:contentPart>
          </mc:Choice>
          <mc:Fallback xmlns="">
            <p:pic>
              <p:nvPicPr>
                <p:cNvPr id="183" name="Ink 182">
                  <a:extLst>
                    <a:ext uri="{FF2B5EF4-FFF2-40B4-BE49-F238E27FC236}">
                      <a16:creationId xmlns:a16="http://schemas.microsoft.com/office/drawing/2014/main" id="{F167F1F3-B640-43DE-BF5E-7D4A6C376696}"/>
                    </a:ext>
                  </a:extLst>
                </p:cNvPr>
                <p:cNvPicPr/>
                <p:nvPr/>
              </p:nvPicPr>
              <p:blipFill>
                <a:blip r:embed="rId75"/>
                <a:stretch>
                  <a:fillRect/>
                </a:stretch>
              </p:blipFill>
              <p:spPr>
                <a:xfrm>
                  <a:off x="9056838" y="1185983"/>
                  <a:ext cx="18000" cy="35280"/>
                </a:xfrm>
                <a:prstGeom prst="rect">
                  <a:avLst/>
                </a:prstGeom>
              </p:spPr>
            </p:pic>
          </mc:Fallback>
        </mc:AlternateContent>
      </p:grpSp>
      <p:grpSp>
        <p:nvGrpSpPr>
          <p:cNvPr id="206" name="Group 205">
            <a:extLst>
              <a:ext uri="{FF2B5EF4-FFF2-40B4-BE49-F238E27FC236}">
                <a16:creationId xmlns="" xmlns:a16="http://schemas.microsoft.com/office/drawing/2014/main" id="{E074DC14-1D40-4926-BFBE-0FEA66E57BF7}"/>
              </a:ext>
            </a:extLst>
          </p:cNvPr>
          <p:cNvGrpSpPr/>
          <p:nvPr/>
        </p:nvGrpSpPr>
        <p:grpSpPr>
          <a:xfrm>
            <a:off x="9157638" y="673343"/>
            <a:ext cx="105120" cy="504720"/>
            <a:chOff x="9157638" y="673343"/>
            <a:chExt cx="105120" cy="504720"/>
          </a:xfrm>
        </p:grpSpPr>
        <mc:AlternateContent xmlns:mc="http://schemas.openxmlformats.org/markup-compatibility/2006">
          <mc:Choice xmlns="" xmlns:aink="http://schemas.microsoft.com/office/drawing/2016/ink" xmlns:p14="http://schemas.microsoft.com/office/powerpoint/2010/main" Requires="p14 aink">
            <p:contentPart p14:bwMode="auto" r:id="rId76">
              <p14:nvContentPartPr>
                <p14:cNvPr id="200" name="Ink 199">
                  <a:extLst>
                    <a:ext uri="{FF2B5EF4-FFF2-40B4-BE49-F238E27FC236}">
                      <a16:creationId xmlns:a16="http://schemas.microsoft.com/office/drawing/2014/main" id="{4437AA50-DDA0-4D66-8832-717F2D93380C}"/>
                    </a:ext>
                  </a:extLst>
                </p14:cNvPr>
                <p14:cNvContentPartPr/>
                <p14:nvPr/>
              </p14:nvContentPartPr>
              <p14:xfrm>
                <a:off x="9222078" y="830303"/>
                <a:ext cx="40680" cy="48240"/>
              </p14:xfrm>
            </p:contentPart>
          </mc:Choice>
          <mc:Fallback>
            <p:pic>
              <p:nvPicPr>
                <p:cNvPr id="200" name="Ink 199">
                  <a:extLst>
                    <a:ext uri="{FF2B5EF4-FFF2-40B4-BE49-F238E27FC236}">
                      <a16:creationId xmlns:p14="http://schemas.microsoft.com/office/powerpoint/2010/main" xmlns:aink="http://schemas.microsoft.com/office/drawing/2016/ink" xmlns="" xmlns:a16="http://schemas.microsoft.com/office/drawing/2014/main" id="{4437AA50-DDA0-4D66-8832-717F2D93380C}"/>
                    </a:ext>
                  </a:extLst>
                </p:cNvPr>
                <p:cNvPicPr/>
                <p:nvPr/>
              </p:nvPicPr>
              <p:blipFill>
                <a:blip r:embed="rId77"/>
                <a:stretch>
                  <a:fillRect/>
                </a:stretch>
              </p:blipFill>
              <p:spPr>
                <a:xfrm>
                  <a:off x="9204078" y="722663"/>
                  <a:ext cx="76320" cy="26388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78">
              <p14:nvContentPartPr>
                <p14:cNvPr id="201" name="Ink 200">
                  <a:extLst>
                    <a:ext uri="{FF2B5EF4-FFF2-40B4-BE49-F238E27FC236}">
                      <a16:creationId xmlns:a16="http://schemas.microsoft.com/office/drawing/2014/main" id="{1F982A33-C0D5-4BBA-BCFF-574023887793}"/>
                    </a:ext>
                  </a:extLst>
                </p14:cNvPr>
                <p14:cNvContentPartPr/>
                <p14:nvPr/>
              </p14:nvContentPartPr>
              <p14:xfrm>
                <a:off x="9229998" y="870983"/>
                <a:ext cx="19080" cy="307080"/>
              </p14:xfrm>
            </p:contentPart>
          </mc:Choice>
          <mc:Fallback>
            <p:pic>
              <p:nvPicPr>
                <p:cNvPr id="201" name="Ink 200">
                  <a:extLst>
                    <a:ext uri="{FF2B5EF4-FFF2-40B4-BE49-F238E27FC236}">
                      <a16:creationId xmlns:p14="http://schemas.microsoft.com/office/powerpoint/2010/main" xmlns:aink="http://schemas.microsoft.com/office/drawing/2016/ink" xmlns="" xmlns:a16="http://schemas.microsoft.com/office/drawing/2014/main" id="{1F982A33-C0D5-4BBA-BCFF-574023887793}"/>
                    </a:ext>
                  </a:extLst>
                </p:cNvPr>
                <p:cNvPicPr/>
                <p:nvPr/>
              </p:nvPicPr>
              <p:blipFill>
                <a:blip r:embed="rId79"/>
                <a:stretch>
                  <a:fillRect/>
                </a:stretch>
              </p:blipFill>
              <p:spPr>
                <a:xfrm>
                  <a:off x="9211998" y="762983"/>
                  <a:ext cx="54720" cy="5227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80">
              <p14:nvContentPartPr>
                <p14:cNvPr id="205" name="Ink 204">
                  <a:extLst>
                    <a:ext uri="{FF2B5EF4-FFF2-40B4-BE49-F238E27FC236}">
                      <a16:creationId xmlns:a16="http://schemas.microsoft.com/office/drawing/2014/main" id="{E720159F-80E2-42C4-9747-743C3141E0FB}"/>
                    </a:ext>
                  </a:extLst>
                </p14:cNvPr>
                <p14:cNvContentPartPr/>
                <p14:nvPr/>
              </p14:nvContentPartPr>
              <p14:xfrm>
                <a:off x="9157638" y="673343"/>
                <a:ext cx="13320" cy="127080"/>
              </p14:xfrm>
            </p:contentPart>
          </mc:Choice>
          <mc:Fallback>
            <p:pic>
              <p:nvPicPr>
                <p:cNvPr id="205" name="Ink 204">
                  <a:extLst>
                    <a:ext uri="{FF2B5EF4-FFF2-40B4-BE49-F238E27FC236}">
                      <a16:creationId xmlns:p14="http://schemas.microsoft.com/office/powerpoint/2010/main" xmlns:aink="http://schemas.microsoft.com/office/drawing/2016/ink" xmlns="" xmlns:a16="http://schemas.microsoft.com/office/drawing/2014/main" id="{E720159F-80E2-42C4-9747-743C3141E0FB}"/>
                    </a:ext>
                  </a:extLst>
                </p:cNvPr>
                <p:cNvPicPr/>
                <p:nvPr/>
              </p:nvPicPr>
              <p:blipFill>
                <a:blip r:embed="rId81"/>
                <a:stretch>
                  <a:fillRect/>
                </a:stretch>
              </p:blipFill>
              <p:spPr>
                <a:xfrm>
                  <a:off x="9139998" y="565343"/>
                  <a:ext cx="48960" cy="342720"/>
                </a:xfrm>
                <a:prstGeom prst="rect">
                  <a:avLst/>
                </a:prstGeom>
              </p:spPr>
            </p:pic>
          </mc:Fallback>
        </mc:AlternateContent>
      </p:grpSp>
      <p:grpSp>
        <p:nvGrpSpPr>
          <p:cNvPr id="209" name="Group 208">
            <a:extLst>
              <a:ext uri="{FF2B5EF4-FFF2-40B4-BE49-F238E27FC236}">
                <a16:creationId xmlns="" xmlns:a16="http://schemas.microsoft.com/office/drawing/2014/main" id="{7D0D83CA-C350-402A-AFDF-E8A4F89A0F84}"/>
              </a:ext>
            </a:extLst>
          </p:cNvPr>
          <p:cNvGrpSpPr/>
          <p:nvPr/>
        </p:nvGrpSpPr>
        <p:grpSpPr>
          <a:xfrm>
            <a:off x="9538878" y="381743"/>
            <a:ext cx="145080" cy="669960"/>
            <a:chOff x="9538878" y="381743"/>
            <a:chExt cx="145080" cy="669960"/>
          </a:xfrm>
        </p:grpSpPr>
        <mc:AlternateContent xmlns:mc="http://schemas.openxmlformats.org/markup-compatibility/2006">
          <mc:Choice xmlns="" xmlns:aink="http://schemas.microsoft.com/office/drawing/2016/ink" xmlns:p14="http://schemas.microsoft.com/office/powerpoint/2010/main" Requires="p14 aink">
            <p:contentPart p14:bwMode="auto" r:id="rId82">
              <p14:nvContentPartPr>
                <p14:cNvPr id="203" name="Ink 202">
                  <a:extLst>
                    <a:ext uri="{FF2B5EF4-FFF2-40B4-BE49-F238E27FC236}">
                      <a16:creationId xmlns:a16="http://schemas.microsoft.com/office/drawing/2014/main" id="{93DDD659-0B6B-4D8C-82F7-5E480E4FF1CF}"/>
                    </a:ext>
                  </a:extLst>
                </p14:cNvPr>
                <p14:cNvContentPartPr/>
                <p14:nvPr/>
              </p14:nvContentPartPr>
              <p14:xfrm>
                <a:off x="9610158" y="563903"/>
                <a:ext cx="42120" cy="62280"/>
              </p14:xfrm>
            </p:contentPart>
          </mc:Choice>
          <mc:Fallback>
            <p:pic>
              <p:nvPicPr>
                <p:cNvPr id="203" name="Ink 202">
                  <a:extLst>
                    <a:ext uri="{FF2B5EF4-FFF2-40B4-BE49-F238E27FC236}">
                      <a16:creationId xmlns:p14="http://schemas.microsoft.com/office/powerpoint/2010/main" xmlns:aink="http://schemas.microsoft.com/office/drawing/2016/ink" xmlns="" xmlns:a16="http://schemas.microsoft.com/office/drawing/2014/main" id="{93DDD659-0B6B-4D8C-82F7-5E480E4FF1CF}"/>
                    </a:ext>
                  </a:extLst>
                </p:cNvPr>
                <p:cNvPicPr/>
                <p:nvPr/>
              </p:nvPicPr>
              <p:blipFill>
                <a:blip r:embed="rId83"/>
                <a:stretch>
                  <a:fillRect/>
                </a:stretch>
              </p:blipFill>
              <p:spPr>
                <a:xfrm>
                  <a:off x="9592518" y="455903"/>
                  <a:ext cx="77760" cy="2779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84">
              <p14:nvContentPartPr>
                <p14:cNvPr id="204" name="Ink 203">
                  <a:extLst>
                    <a:ext uri="{FF2B5EF4-FFF2-40B4-BE49-F238E27FC236}">
                      <a16:creationId xmlns:a16="http://schemas.microsoft.com/office/drawing/2014/main" id="{3F58D104-00F6-475B-BEDF-2D7069E1604E}"/>
                    </a:ext>
                  </a:extLst>
                </p14:cNvPr>
                <p14:cNvContentPartPr/>
                <p14:nvPr/>
              </p14:nvContentPartPr>
              <p14:xfrm>
                <a:off x="9638958" y="555263"/>
                <a:ext cx="45000" cy="496440"/>
              </p14:xfrm>
            </p:contentPart>
          </mc:Choice>
          <mc:Fallback>
            <p:pic>
              <p:nvPicPr>
                <p:cNvPr id="204" name="Ink 203">
                  <a:extLst>
                    <a:ext uri="{FF2B5EF4-FFF2-40B4-BE49-F238E27FC236}">
                      <a16:creationId xmlns:p14="http://schemas.microsoft.com/office/powerpoint/2010/main" xmlns:aink="http://schemas.microsoft.com/office/drawing/2016/ink" xmlns="" xmlns:a16="http://schemas.microsoft.com/office/drawing/2014/main" id="{3F58D104-00F6-475B-BEDF-2D7069E1604E}"/>
                    </a:ext>
                  </a:extLst>
                </p:cNvPr>
                <p:cNvPicPr/>
                <p:nvPr/>
              </p:nvPicPr>
              <p:blipFill>
                <a:blip r:embed="rId85"/>
                <a:stretch>
                  <a:fillRect/>
                </a:stretch>
              </p:blipFill>
              <p:spPr>
                <a:xfrm>
                  <a:off x="9621318" y="447623"/>
                  <a:ext cx="80640" cy="71208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86">
              <p14:nvContentPartPr>
                <p14:cNvPr id="208" name="Ink 207">
                  <a:extLst>
                    <a:ext uri="{FF2B5EF4-FFF2-40B4-BE49-F238E27FC236}">
                      <a16:creationId xmlns:a16="http://schemas.microsoft.com/office/drawing/2014/main" id="{3D865C6B-637D-4F48-800C-5B4562DB568F}"/>
                    </a:ext>
                  </a:extLst>
                </p14:cNvPr>
                <p14:cNvContentPartPr/>
                <p14:nvPr/>
              </p14:nvContentPartPr>
              <p14:xfrm>
                <a:off x="9538878" y="381743"/>
                <a:ext cx="126360" cy="95400"/>
              </p14:xfrm>
            </p:contentPart>
          </mc:Choice>
          <mc:Fallback>
            <p:pic>
              <p:nvPicPr>
                <p:cNvPr id="208" name="Ink 207">
                  <a:extLst>
                    <a:ext uri="{FF2B5EF4-FFF2-40B4-BE49-F238E27FC236}">
                      <a16:creationId xmlns:p14="http://schemas.microsoft.com/office/powerpoint/2010/main" xmlns:aink="http://schemas.microsoft.com/office/drawing/2016/ink" xmlns="" xmlns:a16="http://schemas.microsoft.com/office/drawing/2014/main" id="{3D865C6B-637D-4F48-800C-5B4562DB568F}"/>
                    </a:ext>
                  </a:extLst>
                </p:cNvPr>
                <p:cNvPicPr/>
                <p:nvPr/>
              </p:nvPicPr>
              <p:blipFill>
                <a:blip r:embed="rId87"/>
                <a:stretch>
                  <a:fillRect/>
                </a:stretch>
              </p:blipFill>
              <p:spPr>
                <a:xfrm>
                  <a:off x="9521238" y="273743"/>
                  <a:ext cx="162000" cy="311040"/>
                </a:xfrm>
                <a:prstGeom prst="rect">
                  <a:avLst/>
                </a:prstGeom>
              </p:spPr>
            </p:pic>
          </mc:Fallback>
        </mc:AlternateContent>
      </p:grpSp>
      <mc:AlternateContent xmlns:mc="http://schemas.openxmlformats.org/markup-compatibility/2006">
        <mc:Choice xmlns="" xmlns:aink="http://schemas.microsoft.com/office/drawing/2016/ink" xmlns:p14="http://schemas.microsoft.com/office/powerpoint/2010/main" Requires="p14 aink">
          <p:contentPart p14:bwMode="auto" r:id="rId88">
            <p14:nvContentPartPr>
              <p14:cNvPr id="210" name="Ink 209">
                <a:extLst>
                  <a:ext uri="{FF2B5EF4-FFF2-40B4-BE49-F238E27FC236}">
                    <a16:creationId xmlns:a16="http://schemas.microsoft.com/office/drawing/2014/main" id="{05EF118A-F37B-42BE-B66D-749E8EBD773D}"/>
                  </a:ext>
                </a:extLst>
              </p14:cNvPr>
              <p14:cNvContentPartPr/>
              <p14:nvPr/>
            </p14:nvContentPartPr>
            <p14:xfrm>
              <a:off x="8504598" y="1274183"/>
              <a:ext cx="713520" cy="410040"/>
            </p14:xfrm>
          </p:contentPart>
        </mc:Choice>
        <mc:Fallback>
          <p:pic>
            <p:nvPicPr>
              <p:cNvPr id="210" name="Ink 209">
                <a:extLst>
                  <a:ext uri="{FF2B5EF4-FFF2-40B4-BE49-F238E27FC236}">
                    <a16:creationId xmlns:p14="http://schemas.microsoft.com/office/powerpoint/2010/main" xmlns:aink="http://schemas.microsoft.com/office/drawing/2016/ink" xmlns="" xmlns:a16="http://schemas.microsoft.com/office/drawing/2014/main" id="{05EF118A-F37B-42BE-B66D-749E8EBD773D}"/>
                  </a:ext>
                </a:extLst>
              </p:cNvPr>
              <p:cNvPicPr/>
              <p:nvPr/>
            </p:nvPicPr>
            <p:blipFill>
              <a:blip r:embed="rId89"/>
              <a:stretch>
                <a:fillRect/>
              </a:stretch>
            </p:blipFill>
            <p:spPr>
              <a:xfrm>
                <a:off x="8486958" y="1166543"/>
                <a:ext cx="749160" cy="625680"/>
              </a:xfrm>
              <a:prstGeom prst="rect">
                <a:avLst/>
              </a:prstGeom>
            </p:spPr>
          </p:pic>
        </mc:Fallback>
      </mc:AlternateContent>
      <p:grpSp>
        <p:nvGrpSpPr>
          <p:cNvPr id="213" name="Group 212">
            <a:extLst>
              <a:ext uri="{FF2B5EF4-FFF2-40B4-BE49-F238E27FC236}">
                <a16:creationId xmlns="" xmlns:a16="http://schemas.microsoft.com/office/drawing/2014/main" id="{6588A375-45BE-47FA-B03C-C5BA4EAEB04A}"/>
              </a:ext>
            </a:extLst>
          </p:cNvPr>
          <p:cNvGrpSpPr/>
          <p:nvPr/>
        </p:nvGrpSpPr>
        <p:grpSpPr>
          <a:xfrm>
            <a:off x="9329358" y="1138103"/>
            <a:ext cx="67680" cy="180360"/>
            <a:chOff x="9329358" y="1138103"/>
            <a:chExt cx="67680" cy="180360"/>
          </a:xfrm>
        </p:grpSpPr>
        <mc:AlternateContent xmlns:mc="http://schemas.openxmlformats.org/markup-compatibility/2006">
          <mc:Choice xmlns="" xmlns:aink="http://schemas.microsoft.com/office/drawing/2016/ink" xmlns:p14="http://schemas.microsoft.com/office/powerpoint/2010/main" Requires="p14 aink">
            <p:contentPart p14:bwMode="auto" r:id="rId90">
              <p14:nvContentPartPr>
                <p14:cNvPr id="211" name="Ink 210">
                  <a:extLst>
                    <a:ext uri="{FF2B5EF4-FFF2-40B4-BE49-F238E27FC236}">
                      <a16:creationId xmlns:a16="http://schemas.microsoft.com/office/drawing/2014/main" id="{DF68A0AF-D030-40D2-92D0-F59138004A17}"/>
                    </a:ext>
                  </a:extLst>
                </p14:cNvPr>
                <p14:cNvContentPartPr/>
                <p14:nvPr/>
              </p14:nvContentPartPr>
              <p14:xfrm>
                <a:off x="9329358" y="1154303"/>
                <a:ext cx="360" cy="164160"/>
              </p14:xfrm>
            </p:contentPart>
          </mc:Choice>
          <mc:Fallback>
            <p:pic>
              <p:nvPicPr>
                <p:cNvPr id="211" name="Ink 210">
                  <a:extLst>
                    <a:ext uri="{FF2B5EF4-FFF2-40B4-BE49-F238E27FC236}">
                      <a16:creationId xmlns:p14="http://schemas.microsoft.com/office/powerpoint/2010/main" xmlns:aink="http://schemas.microsoft.com/office/drawing/2016/ink" xmlns="" xmlns:a16="http://schemas.microsoft.com/office/drawing/2014/main" id="{DF68A0AF-D030-40D2-92D0-F59138004A17}"/>
                    </a:ext>
                  </a:extLst>
                </p:cNvPr>
                <p:cNvPicPr/>
                <p:nvPr/>
              </p:nvPicPr>
              <p:blipFill>
                <a:blip r:embed="rId91"/>
                <a:stretch>
                  <a:fillRect/>
                </a:stretch>
              </p:blipFill>
              <p:spPr>
                <a:xfrm>
                  <a:off x="9311718" y="1046663"/>
                  <a:ext cx="36000" cy="3798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92">
              <p14:nvContentPartPr>
                <p14:cNvPr id="212" name="Ink 211">
                  <a:extLst>
                    <a:ext uri="{FF2B5EF4-FFF2-40B4-BE49-F238E27FC236}">
                      <a16:creationId xmlns:a16="http://schemas.microsoft.com/office/drawing/2014/main" id="{A0D5A7B9-A516-4B48-9F7A-AAF9D35B1C96}"/>
                    </a:ext>
                  </a:extLst>
                </p14:cNvPr>
                <p14:cNvContentPartPr/>
                <p14:nvPr/>
              </p14:nvContentPartPr>
              <p14:xfrm>
                <a:off x="9383358" y="1138103"/>
                <a:ext cx="13680" cy="99000"/>
              </p14:xfrm>
            </p:contentPart>
          </mc:Choice>
          <mc:Fallback>
            <p:pic>
              <p:nvPicPr>
                <p:cNvPr id="212" name="Ink 211">
                  <a:extLst>
                    <a:ext uri="{FF2B5EF4-FFF2-40B4-BE49-F238E27FC236}">
                      <a16:creationId xmlns:p14="http://schemas.microsoft.com/office/powerpoint/2010/main" xmlns:aink="http://schemas.microsoft.com/office/drawing/2016/ink" xmlns="" xmlns:a16="http://schemas.microsoft.com/office/drawing/2014/main" id="{A0D5A7B9-A516-4B48-9F7A-AAF9D35B1C96}"/>
                    </a:ext>
                  </a:extLst>
                </p:cNvPr>
                <p:cNvPicPr/>
                <p:nvPr/>
              </p:nvPicPr>
              <p:blipFill>
                <a:blip r:embed="rId93"/>
                <a:stretch>
                  <a:fillRect/>
                </a:stretch>
              </p:blipFill>
              <p:spPr>
                <a:xfrm>
                  <a:off x="9365718" y="1030463"/>
                  <a:ext cx="49320" cy="314640"/>
                </a:xfrm>
                <a:prstGeom prst="rect">
                  <a:avLst/>
                </a:prstGeom>
              </p:spPr>
            </p:pic>
          </mc:Fallback>
        </mc:AlternateContent>
      </p:grpSp>
      <p:grpSp>
        <p:nvGrpSpPr>
          <p:cNvPr id="222" name="Group 221">
            <a:extLst>
              <a:ext uri="{FF2B5EF4-FFF2-40B4-BE49-F238E27FC236}">
                <a16:creationId xmlns="" xmlns:a16="http://schemas.microsoft.com/office/drawing/2014/main" id="{914A2907-4B95-4656-A35F-42F5D089C5F4}"/>
              </a:ext>
            </a:extLst>
          </p:cNvPr>
          <p:cNvGrpSpPr/>
          <p:nvPr/>
        </p:nvGrpSpPr>
        <p:grpSpPr>
          <a:xfrm>
            <a:off x="7094478" y="221543"/>
            <a:ext cx="914760" cy="213840"/>
            <a:chOff x="7094478" y="221543"/>
            <a:chExt cx="914760" cy="213840"/>
          </a:xfrm>
        </p:grpSpPr>
        <mc:AlternateContent xmlns:mc="http://schemas.openxmlformats.org/markup-compatibility/2006">
          <mc:Choice xmlns="" xmlns:aink="http://schemas.microsoft.com/office/drawing/2016/ink" xmlns:p14="http://schemas.microsoft.com/office/powerpoint/2010/main" Requires="p14 aink">
            <p:contentPart p14:bwMode="auto" r:id="rId94">
              <p14:nvContentPartPr>
                <p14:cNvPr id="214" name="Ink 213">
                  <a:extLst>
                    <a:ext uri="{FF2B5EF4-FFF2-40B4-BE49-F238E27FC236}">
                      <a16:creationId xmlns:a16="http://schemas.microsoft.com/office/drawing/2014/main" id="{D7821A61-F7AD-4CB0-BB3F-75BB5597F197}"/>
                    </a:ext>
                  </a:extLst>
                </p14:cNvPr>
                <p14:cNvContentPartPr/>
                <p14:nvPr/>
              </p14:nvContentPartPr>
              <p14:xfrm>
                <a:off x="7094478" y="270503"/>
                <a:ext cx="133200" cy="110520"/>
              </p14:xfrm>
            </p:contentPart>
          </mc:Choice>
          <mc:Fallback>
            <p:pic>
              <p:nvPicPr>
                <p:cNvPr id="214" name="Ink 213">
                  <a:extLst>
                    <a:ext uri="{FF2B5EF4-FFF2-40B4-BE49-F238E27FC236}">
                      <a16:creationId xmlns:p14="http://schemas.microsoft.com/office/powerpoint/2010/main" xmlns:aink="http://schemas.microsoft.com/office/drawing/2016/ink" xmlns="" xmlns:a16="http://schemas.microsoft.com/office/drawing/2014/main" id="{D7821A61-F7AD-4CB0-BB3F-75BB5597F197}"/>
                    </a:ext>
                  </a:extLst>
                </p:cNvPr>
                <p:cNvPicPr/>
                <p:nvPr/>
              </p:nvPicPr>
              <p:blipFill>
                <a:blip r:embed="rId95"/>
                <a:stretch>
                  <a:fillRect/>
                </a:stretch>
              </p:blipFill>
              <p:spPr>
                <a:xfrm>
                  <a:off x="7076838" y="162863"/>
                  <a:ext cx="168840" cy="3261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96">
              <p14:nvContentPartPr>
                <p14:cNvPr id="215" name="Ink 214">
                  <a:extLst>
                    <a:ext uri="{FF2B5EF4-FFF2-40B4-BE49-F238E27FC236}">
                      <a16:creationId xmlns:a16="http://schemas.microsoft.com/office/drawing/2014/main" id="{508F8A20-361D-4EC4-90C1-0FAC6EC2FA45}"/>
                    </a:ext>
                  </a:extLst>
                </p14:cNvPr>
                <p14:cNvContentPartPr/>
                <p14:nvPr/>
              </p14:nvContentPartPr>
              <p14:xfrm>
                <a:off x="7298958" y="221543"/>
                <a:ext cx="17280" cy="213840"/>
              </p14:xfrm>
            </p:contentPart>
          </mc:Choice>
          <mc:Fallback>
            <p:pic>
              <p:nvPicPr>
                <p:cNvPr id="215" name="Ink 214">
                  <a:extLst>
                    <a:ext uri="{FF2B5EF4-FFF2-40B4-BE49-F238E27FC236}">
                      <a16:creationId xmlns:p14="http://schemas.microsoft.com/office/powerpoint/2010/main" xmlns:aink="http://schemas.microsoft.com/office/drawing/2016/ink" xmlns="" xmlns:a16="http://schemas.microsoft.com/office/drawing/2014/main" id="{508F8A20-361D-4EC4-90C1-0FAC6EC2FA45}"/>
                    </a:ext>
                  </a:extLst>
                </p:cNvPr>
                <p:cNvPicPr/>
                <p:nvPr/>
              </p:nvPicPr>
              <p:blipFill>
                <a:blip r:embed="rId97"/>
                <a:stretch>
                  <a:fillRect/>
                </a:stretch>
              </p:blipFill>
              <p:spPr>
                <a:xfrm>
                  <a:off x="7281318" y="113543"/>
                  <a:ext cx="52920" cy="42948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98">
              <p14:nvContentPartPr>
                <p14:cNvPr id="216" name="Ink 215">
                  <a:extLst>
                    <a:ext uri="{FF2B5EF4-FFF2-40B4-BE49-F238E27FC236}">
                      <a16:creationId xmlns:a16="http://schemas.microsoft.com/office/drawing/2014/main" id="{69631598-5145-4355-BE56-182A82890118}"/>
                    </a:ext>
                  </a:extLst>
                </p14:cNvPr>
                <p14:cNvContentPartPr/>
                <p14:nvPr/>
              </p14:nvContentPartPr>
              <p14:xfrm>
                <a:off x="7401558" y="318383"/>
                <a:ext cx="132840" cy="15840"/>
              </p14:xfrm>
            </p:contentPart>
          </mc:Choice>
          <mc:Fallback>
            <p:pic>
              <p:nvPicPr>
                <p:cNvPr id="216" name="Ink 215">
                  <a:extLst>
                    <a:ext uri="{FF2B5EF4-FFF2-40B4-BE49-F238E27FC236}">
                      <a16:creationId xmlns:p14="http://schemas.microsoft.com/office/powerpoint/2010/main" xmlns:aink="http://schemas.microsoft.com/office/drawing/2016/ink" xmlns="" xmlns:a16="http://schemas.microsoft.com/office/drawing/2014/main" id="{69631598-5145-4355-BE56-182A82890118}"/>
                    </a:ext>
                  </a:extLst>
                </p:cNvPr>
                <p:cNvPicPr/>
                <p:nvPr/>
              </p:nvPicPr>
              <p:blipFill>
                <a:blip r:embed="rId99"/>
                <a:stretch>
                  <a:fillRect/>
                </a:stretch>
              </p:blipFill>
              <p:spPr>
                <a:xfrm>
                  <a:off x="7383918" y="210743"/>
                  <a:ext cx="168480" cy="23148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00">
              <p14:nvContentPartPr>
                <p14:cNvPr id="217" name="Ink 216">
                  <a:extLst>
                    <a:ext uri="{FF2B5EF4-FFF2-40B4-BE49-F238E27FC236}">
                      <a16:creationId xmlns:a16="http://schemas.microsoft.com/office/drawing/2014/main" id="{2B907B2B-D5A9-49E8-A4BD-0A2019F9B9C9}"/>
                    </a:ext>
                  </a:extLst>
                </p14:cNvPr>
                <p14:cNvContentPartPr/>
                <p14:nvPr/>
              </p14:nvContentPartPr>
              <p14:xfrm>
                <a:off x="7408038" y="361223"/>
                <a:ext cx="144360" cy="25920"/>
              </p14:xfrm>
            </p:contentPart>
          </mc:Choice>
          <mc:Fallback>
            <p:pic>
              <p:nvPicPr>
                <p:cNvPr id="217" name="Ink 216">
                  <a:extLst>
                    <a:ext uri="{FF2B5EF4-FFF2-40B4-BE49-F238E27FC236}">
                      <a16:creationId xmlns:p14="http://schemas.microsoft.com/office/powerpoint/2010/main" xmlns:aink="http://schemas.microsoft.com/office/drawing/2016/ink" xmlns="" xmlns:a16="http://schemas.microsoft.com/office/drawing/2014/main" id="{2B907B2B-D5A9-49E8-A4BD-0A2019F9B9C9}"/>
                    </a:ext>
                  </a:extLst>
                </p:cNvPr>
                <p:cNvPicPr/>
                <p:nvPr/>
              </p:nvPicPr>
              <p:blipFill>
                <a:blip r:embed="rId101"/>
                <a:stretch>
                  <a:fillRect/>
                </a:stretch>
              </p:blipFill>
              <p:spPr>
                <a:xfrm>
                  <a:off x="7390038" y="253223"/>
                  <a:ext cx="180000" cy="2415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02">
              <p14:nvContentPartPr>
                <p14:cNvPr id="218" name="Ink 217">
                  <a:extLst>
                    <a:ext uri="{FF2B5EF4-FFF2-40B4-BE49-F238E27FC236}">
                      <a16:creationId xmlns:a16="http://schemas.microsoft.com/office/drawing/2014/main" id="{2DC0596B-3D1B-4B03-ABF5-CF0CD3FA1C14}"/>
                    </a:ext>
                  </a:extLst>
                </p14:cNvPr>
                <p14:cNvContentPartPr/>
                <p14:nvPr/>
              </p14:nvContentPartPr>
              <p14:xfrm>
                <a:off x="7658238" y="254303"/>
                <a:ext cx="157320" cy="23040"/>
              </p14:xfrm>
            </p:contentPart>
          </mc:Choice>
          <mc:Fallback>
            <p:pic>
              <p:nvPicPr>
                <p:cNvPr id="218" name="Ink 217">
                  <a:extLst>
                    <a:ext uri="{FF2B5EF4-FFF2-40B4-BE49-F238E27FC236}">
                      <a16:creationId xmlns:p14="http://schemas.microsoft.com/office/powerpoint/2010/main" xmlns:aink="http://schemas.microsoft.com/office/drawing/2016/ink" xmlns="" xmlns:a16="http://schemas.microsoft.com/office/drawing/2014/main" id="{2DC0596B-3D1B-4B03-ABF5-CF0CD3FA1C14}"/>
                    </a:ext>
                  </a:extLst>
                </p:cNvPr>
                <p:cNvPicPr/>
                <p:nvPr/>
              </p:nvPicPr>
              <p:blipFill>
                <a:blip r:embed="rId103"/>
                <a:stretch>
                  <a:fillRect/>
                </a:stretch>
              </p:blipFill>
              <p:spPr>
                <a:xfrm>
                  <a:off x="7640598" y="146303"/>
                  <a:ext cx="192960" cy="23868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04">
              <p14:nvContentPartPr>
                <p14:cNvPr id="219" name="Ink 218">
                  <a:extLst>
                    <a:ext uri="{FF2B5EF4-FFF2-40B4-BE49-F238E27FC236}">
                      <a16:creationId xmlns:a16="http://schemas.microsoft.com/office/drawing/2014/main" id="{745DF006-96BF-4A7E-B986-453335C8F5C9}"/>
                    </a:ext>
                  </a:extLst>
                </p14:cNvPr>
                <p14:cNvContentPartPr/>
                <p14:nvPr/>
              </p14:nvContentPartPr>
              <p14:xfrm>
                <a:off x="7721598" y="273383"/>
                <a:ext cx="11520" cy="161280"/>
              </p14:xfrm>
            </p:contentPart>
          </mc:Choice>
          <mc:Fallback>
            <p:pic>
              <p:nvPicPr>
                <p:cNvPr id="219" name="Ink 218">
                  <a:extLst>
                    <a:ext uri="{FF2B5EF4-FFF2-40B4-BE49-F238E27FC236}">
                      <a16:creationId xmlns:p14="http://schemas.microsoft.com/office/powerpoint/2010/main" xmlns:aink="http://schemas.microsoft.com/office/drawing/2016/ink" xmlns="" xmlns:a16="http://schemas.microsoft.com/office/drawing/2014/main" id="{745DF006-96BF-4A7E-B986-453335C8F5C9}"/>
                    </a:ext>
                  </a:extLst>
                </p:cNvPr>
                <p:cNvPicPr/>
                <p:nvPr/>
              </p:nvPicPr>
              <p:blipFill>
                <a:blip r:embed="rId105"/>
                <a:stretch>
                  <a:fillRect/>
                </a:stretch>
              </p:blipFill>
              <p:spPr>
                <a:xfrm>
                  <a:off x="7703958" y="165743"/>
                  <a:ext cx="47160" cy="3769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06">
              <p14:nvContentPartPr>
                <p14:cNvPr id="220" name="Ink 219">
                  <a:extLst>
                    <a:ext uri="{FF2B5EF4-FFF2-40B4-BE49-F238E27FC236}">
                      <a16:creationId xmlns:a16="http://schemas.microsoft.com/office/drawing/2014/main" id="{F877125D-1F42-447E-A07D-28EB69E6AA24}"/>
                    </a:ext>
                  </a:extLst>
                </p14:cNvPr>
                <p14:cNvContentPartPr/>
                <p14:nvPr/>
              </p14:nvContentPartPr>
              <p14:xfrm>
                <a:off x="7780998" y="327383"/>
                <a:ext cx="13680" cy="80280"/>
              </p14:xfrm>
            </p:contentPart>
          </mc:Choice>
          <mc:Fallback>
            <p:pic>
              <p:nvPicPr>
                <p:cNvPr id="220" name="Ink 219">
                  <a:extLst>
                    <a:ext uri="{FF2B5EF4-FFF2-40B4-BE49-F238E27FC236}">
                      <a16:creationId xmlns:p14="http://schemas.microsoft.com/office/powerpoint/2010/main" xmlns:aink="http://schemas.microsoft.com/office/drawing/2016/ink" xmlns="" xmlns:a16="http://schemas.microsoft.com/office/drawing/2014/main" id="{F877125D-1F42-447E-A07D-28EB69E6AA24}"/>
                    </a:ext>
                  </a:extLst>
                </p:cNvPr>
                <p:cNvPicPr/>
                <p:nvPr/>
              </p:nvPicPr>
              <p:blipFill>
                <a:blip r:embed="rId107"/>
                <a:stretch>
                  <a:fillRect/>
                </a:stretch>
              </p:blipFill>
              <p:spPr>
                <a:xfrm>
                  <a:off x="7762998" y="219743"/>
                  <a:ext cx="49320" cy="2959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08">
              <p14:nvContentPartPr>
                <p14:cNvPr id="221" name="Ink 220">
                  <a:extLst>
                    <a:ext uri="{FF2B5EF4-FFF2-40B4-BE49-F238E27FC236}">
                      <a16:creationId xmlns:a16="http://schemas.microsoft.com/office/drawing/2014/main" id="{80F3095E-16FC-4154-A72B-ECF9B533F509}"/>
                    </a:ext>
                  </a:extLst>
                </p14:cNvPr>
                <p14:cNvContentPartPr/>
                <p14:nvPr/>
              </p14:nvContentPartPr>
              <p14:xfrm>
                <a:off x="7862718" y="275183"/>
                <a:ext cx="146520" cy="140760"/>
              </p14:xfrm>
            </p:contentPart>
          </mc:Choice>
          <mc:Fallback>
            <p:pic>
              <p:nvPicPr>
                <p:cNvPr id="221" name="Ink 220">
                  <a:extLst>
                    <a:ext uri="{FF2B5EF4-FFF2-40B4-BE49-F238E27FC236}">
                      <a16:creationId xmlns:p14="http://schemas.microsoft.com/office/powerpoint/2010/main" xmlns:aink="http://schemas.microsoft.com/office/drawing/2016/ink" xmlns="" xmlns:a16="http://schemas.microsoft.com/office/drawing/2014/main" id="{80F3095E-16FC-4154-A72B-ECF9B533F509}"/>
                    </a:ext>
                  </a:extLst>
                </p:cNvPr>
                <p:cNvPicPr/>
                <p:nvPr/>
              </p:nvPicPr>
              <p:blipFill>
                <a:blip r:embed="rId109"/>
                <a:stretch>
                  <a:fillRect/>
                </a:stretch>
              </p:blipFill>
              <p:spPr>
                <a:xfrm>
                  <a:off x="7844718" y="167543"/>
                  <a:ext cx="182160" cy="356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0">
            <p14:nvContentPartPr>
              <p14:cNvPr id="223" name="Ink 222">
                <a:extLst>
                  <a:ext uri="{FF2B5EF4-FFF2-40B4-BE49-F238E27FC236}">
                    <a16:creationId xmlns="" xmlns:a16="http://schemas.microsoft.com/office/drawing/2014/main" id="{D76CE795-DE98-4323-B2C8-35947AAF3198}"/>
                  </a:ext>
                </a:extLst>
              </p14:cNvPr>
              <p14:cNvContentPartPr/>
              <p14:nvPr/>
            </p14:nvContentPartPr>
            <p14:xfrm>
              <a:off x="7126518" y="271583"/>
              <a:ext cx="100440" cy="127080"/>
            </p14:xfrm>
          </p:contentPart>
        </mc:Choice>
        <mc:Fallback xmlns="">
          <p:pic>
            <p:nvPicPr>
              <p:cNvPr id="223" name="Ink 222">
                <a:extLst>
                  <a:ext uri="{FF2B5EF4-FFF2-40B4-BE49-F238E27FC236}">
                    <a16:creationId xmlns:a16="http://schemas.microsoft.com/office/drawing/2014/main" id="{D76CE795-DE98-4323-B2C8-35947AAF3198}"/>
                  </a:ext>
                </a:extLst>
              </p:cNvPr>
              <p:cNvPicPr/>
              <p:nvPr/>
            </p:nvPicPr>
            <p:blipFill>
              <a:blip r:embed="rId111"/>
              <a:stretch>
                <a:fillRect/>
              </a:stretch>
            </p:blipFill>
            <p:spPr>
              <a:xfrm>
                <a:off x="7072878" y="163583"/>
                <a:ext cx="208080" cy="342720"/>
              </a:xfrm>
              <a:prstGeom prst="rect">
                <a:avLst/>
              </a:prstGeom>
            </p:spPr>
          </p:pic>
        </mc:Fallback>
      </mc:AlternateContent>
      <p:grpSp>
        <p:nvGrpSpPr>
          <p:cNvPr id="258" name="Group 257">
            <a:extLst>
              <a:ext uri="{FF2B5EF4-FFF2-40B4-BE49-F238E27FC236}">
                <a16:creationId xmlns="" xmlns:a16="http://schemas.microsoft.com/office/drawing/2014/main" id="{9BB9929A-8157-4DEF-A492-79EBA52D96F9}"/>
              </a:ext>
            </a:extLst>
          </p:cNvPr>
          <p:cNvGrpSpPr/>
          <p:nvPr/>
        </p:nvGrpSpPr>
        <p:grpSpPr>
          <a:xfrm>
            <a:off x="6993318" y="171503"/>
            <a:ext cx="3878280" cy="1485360"/>
            <a:chOff x="6993318" y="171503"/>
            <a:chExt cx="3878280" cy="1485360"/>
          </a:xfrm>
        </p:grpSpPr>
        <mc:AlternateContent xmlns:mc="http://schemas.openxmlformats.org/markup-compatibility/2006" xmlns:p14="http://schemas.microsoft.com/office/powerpoint/2010/main">
          <mc:Choice Requires="p14">
            <p:contentPart p14:bwMode="auto" r:id="rId112">
              <p14:nvContentPartPr>
                <p14:cNvPr id="185" name="Ink 184">
                  <a:extLst>
                    <a:ext uri="{FF2B5EF4-FFF2-40B4-BE49-F238E27FC236}">
                      <a16:creationId xmlns="" xmlns:a16="http://schemas.microsoft.com/office/drawing/2014/main" id="{D4CF2666-7520-460C-AF71-72F3736C7A89}"/>
                    </a:ext>
                  </a:extLst>
                </p14:cNvPr>
                <p14:cNvContentPartPr/>
                <p14:nvPr/>
              </p14:nvContentPartPr>
              <p14:xfrm>
                <a:off x="8323518" y="466703"/>
                <a:ext cx="2380680" cy="1091520"/>
              </p14:xfrm>
            </p:contentPart>
          </mc:Choice>
          <mc:Fallback xmlns="">
            <p:pic>
              <p:nvPicPr>
                <p:cNvPr id="185" name="Ink 184">
                  <a:extLst>
                    <a:ext uri="{FF2B5EF4-FFF2-40B4-BE49-F238E27FC236}">
                      <a16:creationId xmlns:a16="http://schemas.microsoft.com/office/drawing/2014/main" id="{D4CF2666-7520-460C-AF71-72F3736C7A89}"/>
                    </a:ext>
                  </a:extLst>
                </p:cNvPr>
                <p:cNvPicPr/>
                <p:nvPr/>
              </p:nvPicPr>
              <p:blipFill>
                <a:blip r:embed="rId113"/>
                <a:stretch>
                  <a:fillRect/>
                </a:stretch>
              </p:blipFill>
              <p:spPr>
                <a:xfrm>
                  <a:off x="8314518" y="458063"/>
                  <a:ext cx="2398320" cy="11091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86" name="Ink 185">
                  <a:extLst>
                    <a:ext uri="{FF2B5EF4-FFF2-40B4-BE49-F238E27FC236}">
                      <a16:creationId xmlns="" xmlns:a16="http://schemas.microsoft.com/office/drawing/2014/main" id="{54DDD9D4-4702-4FD9-A57F-DA3351749C75}"/>
                    </a:ext>
                  </a:extLst>
                </p14:cNvPr>
                <p14:cNvContentPartPr/>
                <p14:nvPr/>
              </p14:nvContentPartPr>
              <p14:xfrm>
                <a:off x="9254118" y="1191023"/>
                <a:ext cx="88560" cy="336960"/>
              </p14:xfrm>
            </p:contentPart>
          </mc:Choice>
          <mc:Fallback xmlns="">
            <p:pic>
              <p:nvPicPr>
                <p:cNvPr id="186" name="Ink 185">
                  <a:extLst>
                    <a:ext uri="{FF2B5EF4-FFF2-40B4-BE49-F238E27FC236}">
                      <a16:creationId xmlns:a16="http://schemas.microsoft.com/office/drawing/2014/main" id="{54DDD9D4-4702-4FD9-A57F-DA3351749C75}"/>
                    </a:ext>
                  </a:extLst>
                </p:cNvPr>
                <p:cNvPicPr/>
                <p:nvPr/>
              </p:nvPicPr>
              <p:blipFill>
                <a:blip r:embed="rId115"/>
                <a:stretch>
                  <a:fillRect/>
                </a:stretch>
              </p:blipFill>
              <p:spPr>
                <a:xfrm>
                  <a:off x="9245118" y="1182023"/>
                  <a:ext cx="10620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88" name="Ink 187">
                  <a:extLst>
                    <a:ext uri="{FF2B5EF4-FFF2-40B4-BE49-F238E27FC236}">
                      <a16:creationId xmlns="" xmlns:a16="http://schemas.microsoft.com/office/drawing/2014/main" id="{45971F3C-85EF-4ECB-BC4F-211B645CE33C}"/>
                    </a:ext>
                  </a:extLst>
                </p14:cNvPr>
                <p14:cNvContentPartPr/>
                <p14:nvPr/>
              </p14:nvContentPartPr>
              <p14:xfrm>
                <a:off x="9427638" y="1246103"/>
                <a:ext cx="109440" cy="176400"/>
              </p14:xfrm>
            </p:contentPart>
          </mc:Choice>
          <mc:Fallback xmlns="">
            <p:pic>
              <p:nvPicPr>
                <p:cNvPr id="188" name="Ink 187">
                  <a:extLst>
                    <a:ext uri="{FF2B5EF4-FFF2-40B4-BE49-F238E27FC236}">
                      <a16:creationId xmlns:a16="http://schemas.microsoft.com/office/drawing/2014/main" id="{45971F3C-85EF-4ECB-BC4F-211B645CE33C}"/>
                    </a:ext>
                  </a:extLst>
                </p:cNvPr>
                <p:cNvPicPr/>
                <p:nvPr/>
              </p:nvPicPr>
              <p:blipFill>
                <a:blip r:embed="rId117"/>
                <a:stretch>
                  <a:fillRect/>
                </a:stretch>
              </p:blipFill>
              <p:spPr>
                <a:xfrm>
                  <a:off x="9418998" y="1237463"/>
                  <a:ext cx="1270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89" name="Ink 188">
                  <a:extLst>
                    <a:ext uri="{FF2B5EF4-FFF2-40B4-BE49-F238E27FC236}">
                      <a16:creationId xmlns="" xmlns:a16="http://schemas.microsoft.com/office/drawing/2014/main" id="{48EE6E5A-91DE-4D29-BB3D-6B1C4B2F8242}"/>
                    </a:ext>
                  </a:extLst>
                </p14:cNvPr>
                <p14:cNvContentPartPr/>
                <p14:nvPr/>
              </p14:nvContentPartPr>
              <p14:xfrm>
                <a:off x="9553638" y="1294343"/>
                <a:ext cx="87840" cy="98640"/>
              </p14:xfrm>
            </p:contentPart>
          </mc:Choice>
          <mc:Fallback xmlns="">
            <p:pic>
              <p:nvPicPr>
                <p:cNvPr id="189" name="Ink 188">
                  <a:extLst>
                    <a:ext uri="{FF2B5EF4-FFF2-40B4-BE49-F238E27FC236}">
                      <a16:creationId xmlns:a16="http://schemas.microsoft.com/office/drawing/2014/main" id="{48EE6E5A-91DE-4D29-BB3D-6B1C4B2F8242}"/>
                    </a:ext>
                  </a:extLst>
                </p:cNvPr>
                <p:cNvPicPr/>
                <p:nvPr/>
              </p:nvPicPr>
              <p:blipFill>
                <a:blip r:embed="rId119"/>
                <a:stretch>
                  <a:fillRect/>
                </a:stretch>
              </p:blipFill>
              <p:spPr>
                <a:xfrm>
                  <a:off x="9544998" y="1285703"/>
                  <a:ext cx="1054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90" name="Ink 189">
                  <a:extLst>
                    <a:ext uri="{FF2B5EF4-FFF2-40B4-BE49-F238E27FC236}">
                      <a16:creationId xmlns="" xmlns:a16="http://schemas.microsoft.com/office/drawing/2014/main" id="{49E26A9E-75FA-43E0-81E9-B959ADD3BA1C}"/>
                    </a:ext>
                  </a:extLst>
                </p14:cNvPr>
                <p14:cNvContentPartPr/>
                <p14:nvPr/>
              </p14:nvContentPartPr>
              <p14:xfrm>
                <a:off x="9698718" y="1230263"/>
                <a:ext cx="2880" cy="6120"/>
              </p14:xfrm>
            </p:contentPart>
          </mc:Choice>
          <mc:Fallback xmlns="">
            <p:pic>
              <p:nvPicPr>
                <p:cNvPr id="190" name="Ink 189">
                  <a:extLst>
                    <a:ext uri="{FF2B5EF4-FFF2-40B4-BE49-F238E27FC236}">
                      <a16:creationId xmlns:a16="http://schemas.microsoft.com/office/drawing/2014/main" id="{49E26A9E-75FA-43E0-81E9-B959ADD3BA1C}"/>
                    </a:ext>
                  </a:extLst>
                </p:cNvPr>
                <p:cNvPicPr/>
                <p:nvPr/>
              </p:nvPicPr>
              <p:blipFill>
                <a:blip r:embed="rId121"/>
                <a:stretch>
                  <a:fillRect/>
                </a:stretch>
              </p:blipFill>
              <p:spPr>
                <a:xfrm>
                  <a:off x="9690078" y="1221623"/>
                  <a:ext cx="205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91" name="Ink 190">
                  <a:extLst>
                    <a:ext uri="{FF2B5EF4-FFF2-40B4-BE49-F238E27FC236}">
                      <a16:creationId xmlns="" xmlns:a16="http://schemas.microsoft.com/office/drawing/2014/main" id="{9A7F32B4-2BD3-4BDB-868B-9A875FFC81FF}"/>
                    </a:ext>
                  </a:extLst>
                </p14:cNvPr>
                <p14:cNvContentPartPr/>
                <p14:nvPr/>
              </p14:nvContentPartPr>
              <p14:xfrm>
                <a:off x="10152318" y="497663"/>
                <a:ext cx="77040" cy="144000"/>
              </p14:xfrm>
            </p:contentPart>
          </mc:Choice>
          <mc:Fallback xmlns="">
            <p:pic>
              <p:nvPicPr>
                <p:cNvPr id="191" name="Ink 190">
                  <a:extLst>
                    <a:ext uri="{FF2B5EF4-FFF2-40B4-BE49-F238E27FC236}">
                      <a16:creationId xmlns:a16="http://schemas.microsoft.com/office/drawing/2014/main" id="{9A7F32B4-2BD3-4BDB-868B-9A875FFC81FF}"/>
                    </a:ext>
                  </a:extLst>
                </p:cNvPr>
                <p:cNvPicPr/>
                <p:nvPr/>
              </p:nvPicPr>
              <p:blipFill>
                <a:blip r:embed="rId123"/>
                <a:stretch>
                  <a:fillRect/>
                </a:stretch>
              </p:blipFill>
              <p:spPr>
                <a:xfrm>
                  <a:off x="10143678" y="488663"/>
                  <a:ext cx="946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92" name="Ink 191">
                  <a:extLst>
                    <a:ext uri="{FF2B5EF4-FFF2-40B4-BE49-F238E27FC236}">
                      <a16:creationId xmlns="" xmlns:a16="http://schemas.microsoft.com/office/drawing/2014/main" id="{756C8ED1-D1B4-40D6-B75D-83D4460E8E19}"/>
                    </a:ext>
                  </a:extLst>
                </p14:cNvPr>
                <p14:cNvContentPartPr/>
                <p14:nvPr/>
              </p14:nvContentPartPr>
              <p14:xfrm>
                <a:off x="10205958" y="415943"/>
                <a:ext cx="360" cy="17640"/>
              </p14:xfrm>
            </p:contentPart>
          </mc:Choice>
          <mc:Fallback xmlns="">
            <p:pic>
              <p:nvPicPr>
                <p:cNvPr id="192" name="Ink 191">
                  <a:extLst>
                    <a:ext uri="{FF2B5EF4-FFF2-40B4-BE49-F238E27FC236}">
                      <a16:creationId xmlns:a16="http://schemas.microsoft.com/office/drawing/2014/main" id="{756C8ED1-D1B4-40D6-B75D-83D4460E8E19}"/>
                    </a:ext>
                  </a:extLst>
                </p:cNvPr>
                <p:cNvPicPr/>
                <p:nvPr/>
              </p:nvPicPr>
              <p:blipFill>
                <a:blip r:embed="rId125"/>
                <a:stretch>
                  <a:fillRect/>
                </a:stretch>
              </p:blipFill>
              <p:spPr>
                <a:xfrm>
                  <a:off x="10196958" y="406943"/>
                  <a:ext cx="180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93" name="Ink 192">
                  <a:extLst>
                    <a:ext uri="{FF2B5EF4-FFF2-40B4-BE49-F238E27FC236}">
                      <a16:creationId xmlns="" xmlns:a16="http://schemas.microsoft.com/office/drawing/2014/main" id="{9BEAFF01-1FFB-4ED4-ADFC-4FE7CA561753}"/>
                    </a:ext>
                  </a:extLst>
                </p14:cNvPr>
                <p14:cNvContentPartPr/>
                <p14:nvPr/>
              </p14:nvContentPartPr>
              <p14:xfrm>
                <a:off x="10240158" y="440423"/>
                <a:ext cx="56520" cy="138960"/>
              </p14:xfrm>
            </p:contentPart>
          </mc:Choice>
          <mc:Fallback xmlns="">
            <p:pic>
              <p:nvPicPr>
                <p:cNvPr id="193" name="Ink 192">
                  <a:extLst>
                    <a:ext uri="{FF2B5EF4-FFF2-40B4-BE49-F238E27FC236}">
                      <a16:creationId xmlns:a16="http://schemas.microsoft.com/office/drawing/2014/main" id="{9BEAFF01-1FFB-4ED4-ADFC-4FE7CA561753}"/>
                    </a:ext>
                  </a:extLst>
                </p:cNvPr>
                <p:cNvPicPr/>
                <p:nvPr/>
              </p:nvPicPr>
              <p:blipFill>
                <a:blip r:embed="rId127"/>
                <a:stretch>
                  <a:fillRect/>
                </a:stretch>
              </p:blipFill>
              <p:spPr>
                <a:xfrm>
                  <a:off x="10231518" y="431783"/>
                  <a:ext cx="741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94" name="Ink 193">
                  <a:extLst>
                    <a:ext uri="{FF2B5EF4-FFF2-40B4-BE49-F238E27FC236}">
                      <a16:creationId xmlns="" xmlns:a16="http://schemas.microsoft.com/office/drawing/2014/main" id="{71F32119-B664-4A38-8383-065A379769DF}"/>
                    </a:ext>
                  </a:extLst>
                </p14:cNvPr>
                <p14:cNvContentPartPr/>
                <p14:nvPr/>
              </p14:nvContentPartPr>
              <p14:xfrm>
                <a:off x="10333758" y="451943"/>
                <a:ext cx="62640" cy="77760"/>
              </p14:xfrm>
            </p:contentPart>
          </mc:Choice>
          <mc:Fallback xmlns="">
            <p:pic>
              <p:nvPicPr>
                <p:cNvPr id="194" name="Ink 193">
                  <a:extLst>
                    <a:ext uri="{FF2B5EF4-FFF2-40B4-BE49-F238E27FC236}">
                      <a16:creationId xmlns:a16="http://schemas.microsoft.com/office/drawing/2014/main" id="{71F32119-B664-4A38-8383-065A379769DF}"/>
                    </a:ext>
                  </a:extLst>
                </p:cNvPr>
                <p:cNvPicPr/>
                <p:nvPr/>
              </p:nvPicPr>
              <p:blipFill>
                <a:blip r:embed="rId129"/>
                <a:stretch>
                  <a:fillRect/>
                </a:stretch>
              </p:blipFill>
              <p:spPr>
                <a:xfrm>
                  <a:off x="10325118" y="443303"/>
                  <a:ext cx="8028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95" name="Ink 194">
                  <a:extLst>
                    <a:ext uri="{FF2B5EF4-FFF2-40B4-BE49-F238E27FC236}">
                      <a16:creationId xmlns="" xmlns:a16="http://schemas.microsoft.com/office/drawing/2014/main" id="{BF79AD3F-5714-428A-B252-CE7CE5AB9C88}"/>
                    </a:ext>
                  </a:extLst>
                </p14:cNvPr>
                <p14:cNvContentPartPr/>
                <p14:nvPr/>
              </p14:nvContentPartPr>
              <p14:xfrm>
                <a:off x="10507998" y="266183"/>
                <a:ext cx="108720" cy="160200"/>
              </p14:xfrm>
            </p:contentPart>
          </mc:Choice>
          <mc:Fallback xmlns="">
            <p:pic>
              <p:nvPicPr>
                <p:cNvPr id="195" name="Ink 194">
                  <a:extLst>
                    <a:ext uri="{FF2B5EF4-FFF2-40B4-BE49-F238E27FC236}">
                      <a16:creationId xmlns:a16="http://schemas.microsoft.com/office/drawing/2014/main" id="{BF79AD3F-5714-428A-B252-CE7CE5AB9C88}"/>
                    </a:ext>
                  </a:extLst>
                </p:cNvPr>
                <p:cNvPicPr/>
                <p:nvPr/>
              </p:nvPicPr>
              <p:blipFill>
                <a:blip r:embed="rId131"/>
                <a:stretch>
                  <a:fillRect/>
                </a:stretch>
              </p:blipFill>
              <p:spPr>
                <a:xfrm>
                  <a:off x="10499358" y="257543"/>
                  <a:ext cx="1263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96" name="Ink 195">
                  <a:extLst>
                    <a:ext uri="{FF2B5EF4-FFF2-40B4-BE49-F238E27FC236}">
                      <a16:creationId xmlns="" xmlns:a16="http://schemas.microsoft.com/office/drawing/2014/main" id="{3A562F80-560C-463F-889A-97FCAC43EFF8}"/>
                    </a:ext>
                  </a:extLst>
                </p14:cNvPr>
                <p14:cNvContentPartPr/>
                <p14:nvPr/>
              </p14:nvContentPartPr>
              <p14:xfrm>
                <a:off x="10607358" y="282023"/>
                <a:ext cx="113760" cy="114480"/>
              </p14:xfrm>
            </p:contentPart>
          </mc:Choice>
          <mc:Fallback xmlns="">
            <p:pic>
              <p:nvPicPr>
                <p:cNvPr id="196" name="Ink 195">
                  <a:extLst>
                    <a:ext uri="{FF2B5EF4-FFF2-40B4-BE49-F238E27FC236}">
                      <a16:creationId xmlns:a16="http://schemas.microsoft.com/office/drawing/2014/main" id="{3A562F80-560C-463F-889A-97FCAC43EFF8}"/>
                    </a:ext>
                  </a:extLst>
                </p:cNvPr>
                <p:cNvPicPr/>
                <p:nvPr/>
              </p:nvPicPr>
              <p:blipFill>
                <a:blip r:embed="rId133"/>
                <a:stretch>
                  <a:fillRect/>
                </a:stretch>
              </p:blipFill>
              <p:spPr>
                <a:xfrm>
                  <a:off x="10598718" y="273383"/>
                  <a:ext cx="1314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98" name="Ink 197">
                  <a:extLst>
                    <a:ext uri="{FF2B5EF4-FFF2-40B4-BE49-F238E27FC236}">
                      <a16:creationId xmlns="" xmlns:a16="http://schemas.microsoft.com/office/drawing/2014/main" id="{A293F4D8-EAC6-4C8C-865E-05377673DE3C}"/>
                    </a:ext>
                  </a:extLst>
                </p14:cNvPr>
                <p14:cNvContentPartPr/>
                <p14:nvPr/>
              </p14:nvContentPartPr>
              <p14:xfrm>
                <a:off x="10700598" y="171503"/>
                <a:ext cx="171000" cy="129240"/>
              </p14:xfrm>
            </p:contentPart>
          </mc:Choice>
          <mc:Fallback xmlns="">
            <p:pic>
              <p:nvPicPr>
                <p:cNvPr id="198" name="Ink 197">
                  <a:extLst>
                    <a:ext uri="{FF2B5EF4-FFF2-40B4-BE49-F238E27FC236}">
                      <a16:creationId xmlns:a16="http://schemas.microsoft.com/office/drawing/2014/main" id="{A293F4D8-EAC6-4C8C-865E-05377673DE3C}"/>
                    </a:ext>
                  </a:extLst>
                </p:cNvPr>
                <p:cNvPicPr/>
                <p:nvPr/>
              </p:nvPicPr>
              <p:blipFill>
                <a:blip r:embed="rId135"/>
                <a:stretch>
                  <a:fillRect/>
                </a:stretch>
              </p:blipFill>
              <p:spPr>
                <a:xfrm>
                  <a:off x="10691598" y="162503"/>
                  <a:ext cx="1886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24" name="Ink 223">
                  <a:extLst>
                    <a:ext uri="{FF2B5EF4-FFF2-40B4-BE49-F238E27FC236}">
                      <a16:creationId xmlns="" xmlns:a16="http://schemas.microsoft.com/office/drawing/2014/main" id="{45E0DCA7-46A3-45BF-BD8D-14353A237F25}"/>
                    </a:ext>
                  </a:extLst>
                </p14:cNvPr>
                <p14:cNvContentPartPr/>
                <p14:nvPr/>
              </p14:nvContentPartPr>
              <p14:xfrm>
                <a:off x="7056318" y="277703"/>
                <a:ext cx="171720" cy="148320"/>
              </p14:xfrm>
            </p:contentPart>
          </mc:Choice>
          <mc:Fallback xmlns="">
            <p:pic>
              <p:nvPicPr>
                <p:cNvPr id="224" name="Ink 223">
                  <a:extLst>
                    <a:ext uri="{FF2B5EF4-FFF2-40B4-BE49-F238E27FC236}">
                      <a16:creationId xmlns:a16="http://schemas.microsoft.com/office/drawing/2014/main" id="{45E0DCA7-46A3-45BF-BD8D-14353A237F25}"/>
                    </a:ext>
                  </a:extLst>
                </p:cNvPr>
                <p:cNvPicPr/>
                <p:nvPr/>
              </p:nvPicPr>
              <p:blipFill>
                <a:blip r:embed="rId137"/>
                <a:stretch>
                  <a:fillRect/>
                </a:stretch>
              </p:blipFill>
              <p:spPr>
                <a:xfrm>
                  <a:off x="7047678" y="268703"/>
                  <a:ext cx="1893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25" name="Ink 224">
                  <a:extLst>
                    <a:ext uri="{FF2B5EF4-FFF2-40B4-BE49-F238E27FC236}">
                      <a16:creationId xmlns="" xmlns:a16="http://schemas.microsoft.com/office/drawing/2014/main" id="{CBA8AFD1-3EEF-40F8-96F7-38CDC7BE11CF}"/>
                    </a:ext>
                  </a:extLst>
                </p14:cNvPr>
                <p14:cNvContentPartPr/>
                <p14:nvPr/>
              </p14:nvContentPartPr>
              <p14:xfrm>
                <a:off x="7281678" y="262583"/>
                <a:ext cx="10440" cy="218520"/>
              </p14:xfrm>
            </p:contentPart>
          </mc:Choice>
          <mc:Fallback xmlns="">
            <p:pic>
              <p:nvPicPr>
                <p:cNvPr id="225" name="Ink 224">
                  <a:extLst>
                    <a:ext uri="{FF2B5EF4-FFF2-40B4-BE49-F238E27FC236}">
                      <a16:creationId xmlns:a16="http://schemas.microsoft.com/office/drawing/2014/main" id="{CBA8AFD1-3EEF-40F8-96F7-38CDC7BE11CF}"/>
                    </a:ext>
                  </a:extLst>
                </p:cNvPr>
                <p:cNvPicPr/>
                <p:nvPr/>
              </p:nvPicPr>
              <p:blipFill>
                <a:blip r:embed="rId139"/>
                <a:stretch>
                  <a:fillRect/>
                </a:stretch>
              </p:blipFill>
              <p:spPr>
                <a:xfrm>
                  <a:off x="7272678" y="253583"/>
                  <a:ext cx="280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26" name="Ink 225">
                  <a:extLst>
                    <a:ext uri="{FF2B5EF4-FFF2-40B4-BE49-F238E27FC236}">
                      <a16:creationId xmlns="" xmlns:a16="http://schemas.microsoft.com/office/drawing/2014/main" id="{F3D39EBC-9146-41DC-BF22-D2231D6C61A7}"/>
                    </a:ext>
                  </a:extLst>
                </p14:cNvPr>
                <p14:cNvContentPartPr/>
                <p14:nvPr/>
              </p14:nvContentPartPr>
              <p14:xfrm>
                <a:off x="7417758" y="319463"/>
                <a:ext cx="114120" cy="11160"/>
              </p14:xfrm>
            </p:contentPart>
          </mc:Choice>
          <mc:Fallback xmlns="">
            <p:pic>
              <p:nvPicPr>
                <p:cNvPr id="226" name="Ink 225">
                  <a:extLst>
                    <a:ext uri="{FF2B5EF4-FFF2-40B4-BE49-F238E27FC236}">
                      <a16:creationId xmlns:a16="http://schemas.microsoft.com/office/drawing/2014/main" id="{F3D39EBC-9146-41DC-BF22-D2231D6C61A7}"/>
                    </a:ext>
                  </a:extLst>
                </p:cNvPr>
                <p:cNvPicPr/>
                <p:nvPr/>
              </p:nvPicPr>
              <p:blipFill>
                <a:blip r:embed="rId141"/>
                <a:stretch>
                  <a:fillRect/>
                </a:stretch>
              </p:blipFill>
              <p:spPr>
                <a:xfrm>
                  <a:off x="7408758" y="310823"/>
                  <a:ext cx="1317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27" name="Ink 226">
                  <a:extLst>
                    <a:ext uri="{FF2B5EF4-FFF2-40B4-BE49-F238E27FC236}">
                      <a16:creationId xmlns="" xmlns:a16="http://schemas.microsoft.com/office/drawing/2014/main" id="{496AF2BF-B04A-4A70-ACE5-855A83433F07}"/>
                    </a:ext>
                  </a:extLst>
                </p14:cNvPr>
                <p14:cNvContentPartPr/>
                <p14:nvPr/>
              </p14:nvContentPartPr>
              <p14:xfrm>
                <a:off x="7391478" y="393983"/>
                <a:ext cx="161640" cy="12240"/>
              </p14:xfrm>
            </p:contentPart>
          </mc:Choice>
          <mc:Fallback xmlns="">
            <p:pic>
              <p:nvPicPr>
                <p:cNvPr id="227" name="Ink 226">
                  <a:extLst>
                    <a:ext uri="{FF2B5EF4-FFF2-40B4-BE49-F238E27FC236}">
                      <a16:creationId xmlns:a16="http://schemas.microsoft.com/office/drawing/2014/main" id="{496AF2BF-B04A-4A70-ACE5-855A83433F07}"/>
                    </a:ext>
                  </a:extLst>
                </p:cNvPr>
                <p:cNvPicPr/>
                <p:nvPr/>
              </p:nvPicPr>
              <p:blipFill>
                <a:blip r:embed="rId143"/>
                <a:stretch>
                  <a:fillRect/>
                </a:stretch>
              </p:blipFill>
              <p:spPr>
                <a:xfrm>
                  <a:off x="7382838" y="384983"/>
                  <a:ext cx="1792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28" name="Ink 227">
                  <a:extLst>
                    <a:ext uri="{FF2B5EF4-FFF2-40B4-BE49-F238E27FC236}">
                      <a16:creationId xmlns="" xmlns:a16="http://schemas.microsoft.com/office/drawing/2014/main" id="{2C7E4A62-A59B-4BB7-8AFB-C076F0F320AD}"/>
                    </a:ext>
                  </a:extLst>
                </p14:cNvPr>
                <p14:cNvContentPartPr/>
                <p14:nvPr/>
              </p14:nvContentPartPr>
              <p14:xfrm>
                <a:off x="7669758" y="251783"/>
                <a:ext cx="194400" cy="187200"/>
              </p14:xfrm>
            </p:contentPart>
          </mc:Choice>
          <mc:Fallback xmlns="">
            <p:pic>
              <p:nvPicPr>
                <p:cNvPr id="228" name="Ink 227">
                  <a:extLst>
                    <a:ext uri="{FF2B5EF4-FFF2-40B4-BE49-F238E27FC236}">
                      <a16:creationId xmlns:a16="http://schemas.microsoft.com/office/drawing/2014/main" id="{2C7E4A62-A59B-4BB7-8AFB-C076F0F320AD}"/>
                    </a:ext>
                  </a:extLst>
                </p:cNvPr>
                <p:cNvPicPr/>
                <p:nvPr/>
              </p:nvPicPr>
              <p:blipFill>
                <a:blip r:embed="rId145"/>
                <a:stretch>
                  <a:fillRect/>
                </a:stretch>
              </p:blipFill>
              <p:spPr>
                <a:xfrm>
                  <a:off x="7660758" y="243143"/>
                  <a:ext cx="2120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29" name="Ink 228">
                  <a:extLst>
                    <a:ext uri="{FF2B5EF4-FFF2-40B4-BE49-F238E27FC236}">
                      <a16:creationId xmlns="" xmlns:a16="http://schemas.microsoft.com/office/drawing/2014/main" id="{5380AA54-6E9D-45B7-A3C8-C27973C6A4DB}"/>
                    </a:ext>
                  </a:extLst>
                </p14:cNvPr>
                <p14:cNvContentPartPr/>
                <p14:nvPr/>
              </p14:nvContentPartPr>
              <p14:xfrm>
                <a:off x="7828878" y="373823"/>
                <a:ext cx="360" cy="45000"/>
              </p14:xfrm>
            </p:contentPart>
          </mc:Choice>
          <mc:Fallback xmlns="">
            <p:pic>
              <p:nvPicPr>
                <p:cNvPr id="229" name="Ink 228">
                  <a:extLst>
                    <a:ext uri="{FF2B5EF4-FFF2-40B4-BE49-F238E27FC236}">
                      <a16:creationId xmlns:a16="http://schemas.microsoft.com/office/drawing/2014/main" id="{5380AA54-6E9D-45B7-A3C8-C27973C6A4DB}"/>
                    </a:ext>
                  </a:extLst>
                </p:cNvPr>
                <p:cNvPicPr/>
                <p:nvPr/>
              </p:nvPicPr>
              <p:blipFill>
                <a:blip r:embed="rId147"/>
                <a:stretch>
                  <a:fillRect/>
                </a:stretch>
              </p:blipFill>
              <p:spPr>
                <a:xfrm>
                  <a:off x="7819878" y="364823"/>
                  <a:ext cx="180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30" name="Ink 229">
                  <a:extLst>
                    <a:ext uri="{FF2B5EF4-FFF2-40B4-BE49-F238E27FC236}">
                      <a16:creationId xmlns="" xmlns:a16="http://schemas.microsoft.com/office/drawing/2014/main" id="{C394507F-CD71-42CA-994C-00752D54E18D}"/>
                    </a:ext>
                  </a:extLst>
                </p14:cNvPr>
                <p14:cNvContentPartPr/>
                <p14:nvPr/>
              </p14:nvContentPartPr>
              <p14:xfrm>
                <a:off x="7902678" y="296423"/>
                <a:ext cx="167760" cy="130320"/>
              </p14:xfrm>
            </p:contentPart>
          </mc:Choice>
          <mc:Fallback xmlns="">
            <p:pic>
              <p:nvPicPr>
                <p:cNvPr id="230" name="Ink 229">
                  <a:extLst>
                    <a:ext uri="{FF2B5EF4-FFF2-40B4-BE49-F238E27FC236}">
                      <a16:creationId xmlns:a16="http://schemas.microsoft.com/office/drawing/2014/main" id="{C394507F-CD71-42CA-994C-00752D54E18D}"/>
                    </a:ext>
                  </a:extLst>
                </p:cNvPr>
                <p:cNvPicPr/>
                <p:nvPr/>
              </p:nvPicPr>
              <p:blipFill>
                <a:blip r:embed="rId149"/>
                <a:stretch>
                  <a:fillRect/>
                </a:stretch>
              </p:blipFill>
              <p:spPr>
                <a:xfrm>
                  <a:off x="7893678" y="287783"/>
                  <a:ext cx="1854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31" name="Ink 230">
                  <a:extLst>
                    <a:ext uri="{FF2B5EF4-FFF2-40B4-BE49-F238E27FC236}">
                      <a16:creationId xmlns="" xmlns:a16="http://schemas.microsoft.com/office/drawing/2014/main" id="{796247C7-3035-4DFF-B8D3-D3DF7710FBF4}"/>
                    </a:ext>
                  </a:extLst>
                </p14:cNvPr>
                <p14:cNvContentPartPr/>
                <p14:nvPr/>
              </p14:nvContentPartPr>
              <p14:xfrm>
                <a:off x="6993318" y="698903"/>
                <a:ext cx="189360" cy="158760"/>
              </p14:xfrm>
            </p:contentPart>
          </mc:Choice>
          <mc:Fallback xmlns="">
            <p:pic>
              <p:nvPicPr>
                <p:cNvPr id="231" name="Ink 230">
                  <a:extLst>
                    <a:ext uri="{FF2B5EF4-FFF2-40B4-BE49-F238E27FC236}">
                      <a16:creationId xmlns:a16="http://schemas.microsoft.com/office/drawing/2014/main" id="{796247C7-3035-4DFF-B8D3-D3DF7710FBF4}"/>
                    </a:ext>
                  </a:extLst>
                </p:cNvPr>
                <p:cNvPicPr/>
                <p:nvPr/>
              </p:nvPicPr>
              <p:blipFill>
                <a:blip r:embed="rId151"/>
                <a:stretch>
                  <a:fillRect/>
                </a:stretch>
              </p:blipFill>
              <p:spPr>
                <a:xfrm>
                  <a:off x="6984318" y="689903"/>
                  <a:ext cx="20700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32" name="Ink 231">
                  <a:extLst>
                    <a:ext uri="{FF2B5EF4-FFF2-40B4-BE49-F238E27FC236}">
                      <a16:creationId xmlns="" xmlns:a16="http://schemas.microsoft.com/office/drawing/2014/main" id="{89EF8F0E-493C-41B5-9CA7-44FD99D74C6B}"/>
                    </a:ext>
                  </a:extLst>
                </p14:cNvPr>
                <p14:cNvContentPartPr/>
                <p14:nvPr/>
              </p14:nvContentPartPr>
              <p14:xfrm>
                <a:off x="7290678" y="715463"/>
                <a:ext cx="360" cy="154080"/>
              </p14:xfrm>
            </p:contentPart>
          </mc:Choice>
          <mc:Fallback xmlns="">
            <p:pic>
              <p:nvPicPr>
                <p:cNvPr id="232" name="Ink 231">
                  <a:extLst>
                    <a:ext uri="{FF2B5EF4-FFF2-40B4-BE49-F238E27FC236}">
                      <a16:creationId xmlns:a16="http://schemas.microsoft.com/office/drawing/2014/main" id="{89EF8F0E-493C-41B5-9CA7-44FD99D74C6B}"/>
                    </a:ext>
                  </a:extLst>
                </p:cNvPr>
                <p:cNvPicPr/>
                <p:nvPr/>
              </p:nvPicPr>
              <p:blipFill>
                <a:blip r:embed="rId153"/>
                <a:stretch>
                  <a:fillRect/>
                </a:stretch>
              </p:blipFill>
              <p:spPr>
                <a:xfrm>
                  <a:off x="7282038" y="706463"/>
                  <a:ext cx="18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33" name="Ink 232">
                  <a:extLst>
                    <a:ext uri="{FF2B5EF4-FFF2-40B4-BE49-F238E27FC236}">
                      <a16:creationId xmlns="" xmlns:a16="http://schemas.microsoft.com/office/drawing/2014/main" id="{F4666C25-454C-4CD1-B801-E1041E0323C5}"/>
                    </a:ext>
                  </a:extLst>
                </p14:cNvPr>
                <p14:cNvContentPartPr/>
                <p14:nvPr/>
              </p14:nvContentPartPr>
              <p14:xfrm>
                <a:off x="7364118" y="623303"/>
                <a:ext cx="4320" cy="112680"/>
              </p14:xfrm>
            </p:contentPart>
          </mc:Choice>
          <mc:Fallback xmlns="">
            <p:pic>
              <p:nvPicPr>
                <p:cNvPr id="233" name="Ink 232">
                  <a:extLst>
                    <a:ext uri="{FF2B5EF4-FFF2-40B4-BE49-F238E27FC236}">
                      <a16:creationId xmlns:a16="http://schemas.microsoft.com/office/drawing/2014/main" id="{F4666C25-454C-4CD1-B801-E1041E0323C5}"/>
                    </a:ext>
                  </a:extLst>
                </p:cNvPr>
                <p:cNvPicPr/>
                <p:nvPr/>
              </p:nvPicPr>
              <p:blipFill>
                <a:blip r:embed="rId155"/>
                <a:stretch>
                  <a:fillRect/>
                </a:stretch>
              </p:blipFill>
              <p:spPr>
                <a:xfrm>
                  <a:off x="7355478" y="614663"/>
                  <a:ext cx="2196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34" name="Ink 233">
                  <a:extLst>
                    <a:ext uri="{FF2B5EF4-FFF2-40B4-BE49-F238E27FC236}">
                      <a16:creationId xmlns="" xmlns:a16="http://schemas.microsoft.com/office/drawing/2014/main" id="{6F743DC2-7815-4E0B-90A8-C93D6E5D4704}"/>
                    </a:ext>
                  </a:extLst>
                </p14:cNvPr>
                <p14:cNvContentPartPr/>
                <p14:nvPr/>
              </p14:nvContentPartPr>
              <p14:xfrm>
                <a:off x="7440798" y="763703"/>
                <a:ext cx="84600" cy="4320"/>
              </p14:xfrm>
            </p:contentPart>
          </mc:Choice>
          <mc:Fallback xmlns="">
            <p:pic>
              <p:nvPicPr>
                <p:cNvPr id="234" name="Ink 233">
                  <a:extLst>
                    <a:ext uri="{FF2B5EF4-FFF2-40B4-BE49-F238E27FC236}">
                      <a16:creationId xmlns:a16="http://schemas.microsoft.com/office/drawing/2014/main" id="{6F743DC2-7815-4E0B-90A8-C93D6E5D4704}"/>
                    </a:ext>
                  </a:extLst>
                </p:cNvPr>
                <p:cNvPicPr/>
                <p:nvPr/>
              </p:nvPicPr>
              <p:blipFill>
                <a:blip r:embed="rId157"/>
                <a:stretch>
                  <a:fillRect/>
                </a:stretch>
              </p:blipFill>
              <p:spPr>
                <a:xfrm>
                  <a:off x="7431798" y="754703"/>
                  <a:ext cx="10224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35" name="Ink 234">
                  <a:extLst>
                    <a:ext uri="{FF2B5EF4-FFF2-40B4-BE49-F238E27FC236}">
                      <a16:creationId xmlns="" xmlns:a16="http://schemas.microsoft.com/office/drawing/2014/main" id="{F60150B9-DB30-4242-82CF-3AE1CCDD4389}"/>
                    </a:ext>
                  </a:extLst>
                </p14:cNvPr>
                <p14:cNvContentPartPr/>
                <p14:nvPr/>
              </p14:nvContentPartPr>
              <p14:xfrm>
                <a:off x="7410558" y="828503"/>
                <a:ext cx="118080" cy="7560"/>
              </p14:xfrm>
            </p:contentPart>
          </mc:Choice>
          <mc:Fallback xmlns="">
            <p:pic>
              <p:nvPicPr>
                <p:cNvPr id="235" name="Ink 234">
                  <a:extLst>
                    <a:ext uri="{FF2B5EF4-FFF2-40B4-BE49-F238E27FC236}">
                      <a16:creationId xmlns:a16="http://schemas.microsoft.com/office/drawing/2014/main" id="{F60150B9-DB30-4242-82CF-3AE1CCDD4389}"/>
                    </a:ext>
                  </a:extLst>
                </p:cNvPr>
                <p:cNvPicPr/>
                <p:nvPr/>
              </p:nvPicPr>
              <p:blipFill>
                <a:blip r:embed="rId159"/>
                <a:stretch>
                  <a:fillRect/>
                </a:stretch>
              </p:blipFill>
              <p:spPr>
                <a:xfrm>
                  <a:off x="7401558" y="819863"/>
                  <a:ext cx="13572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36" name="Ink 235">
                  <a:extLst>
                    <a:ext uri="{FF2B5EF4-FFF2-40B4-BE49-F238E27FC236}">
                      <a16:creationId xmlns="" xmlns:a16="http://schemas.microsoft.com/office/drawing/2014/main" id="{825BF82D-0022-4469-88F6-2800C9E6D1DB}"/>
                    </a:ext>
                  </a:extLst>
                </p14:cNvPr>
                <p14:cNvContentPartPr/>
                <p14:nvPr/>
              </p14:nvContentPartPr>
              <p14:xfrm>
                <a:off x="7671558" y="584063"/>
                <a:ext cx="33480" cy="256320"/>
              </p14:xfrm>
            </p:contentPart>
          </mc:Choice>
          <mc:Fallback xmlns="">
            <p:pic>
              <p:nvPicPr>
                <p:cNvPr id="236" name="Ink 235">
                  <a:extLst>
                    <a:ext uri="{FF2B5EF4-FFF2-40B4-BE49-F238E27FC236}">
                      <a16:creationId xmlns:a16="http://schemas.microsoft.com/office/drawing/2014/main" id="{825BF82D-0022-4469-88F6-2800C9E6D1DB}"/>
                    </a:ext>
                  </a:extLst>
                </p:cNvPr>
                <p:cNvPicPr/>
                <p:nvPr/>
              </p:nvPicPr>
              <p:blipFill>
                <a:blip r:embed="rId161"/>
                <a:stretch>
                  <a:fillRect/>
                </a:stretch>
              </p:blipFill>
              <p:spPr>
                <a:xfrm>
                  <a:off x="7662918" y="575423"/>
                  <a:ext cx="511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37" name="Ink 236">
                  <a:extLst>
                    <a:ext uri="{FF2B5EF4-FFF2-40B4-BE49-F238E27FC236}">
                      <a16:creationId xmlns="" xmlns:a16="http://schemas.microsoft.com/office/drawing/2014/main" id="{112919BC-0D5A-4712-98EA-B2F75A1C7F81}"/>
                    </a:ext>
                  </a:extLst>
                </p14:cNvPr>
                <p14:cNvContentPartPr/>
                <p14:nvPr/>
              </p14:nvContentPartPr>
              <p14:xfrm>
                <a:off x="7695678" y="692783"/>
                <a:ext cx="107640" cy="142920"/>
              </p14:xfrm>
            </p:contentPart>
          </mc:Choice>
          <mc:Fallback xmlns="">
            <p:pic>
              <p:nvPicPr>
                <p:cNvPr id="237" name="Ink 236">
                  <a:extLst>
                    <a:ext uri="{FF2B5EF4-FFF2-40B4-BE49-F238E27FC236}">
                      <a16:creationId xmlns:a16="http://schemas.microsoft.com/office/drawing/2014/main" id="{112919BC-0D5A-4712-98EA-B2F75A1C7F81}"/>
                    </a:ext>
                  </a:extLst>
                </p:cNvPr>
                <p:cNvPicPr/>
                <p:nvPr/>
              </p:nvPicPr>
              <p:blipFill>
                <a:blip r:embed="rId163"/>
                <a:stretch>
                  <a:fillRect/>
                </a:stretch>
              </p:blipFill>
              <p:spPr>
                <a:xfrm>
                  <a:off x="7686678" y="684143"/>
                  <a:ext cx="1252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38" name="Ink 237">
                  <a:extLst>
                    <a:ext uri="{FF2B5EF4-FFF2-40B4-BE49-F238E27FC236}">
                      <a16:creationId xmlns="" xmlns:a16="http://schemas.microsoft.com/office/drawing/2014/main" id="{67B5F04F-0B7A-4274-8291-1618B966B1A4}"/>
                    </a:ext>
                  </a:extLst>
                </p14:cNvPr>
                <p14:cNvContentPartPr/>
                <p14:nvPr/>
              </p14:nvContentPartPr>
              <p14:xfrm>
                <a:off x="7810878" y="740303"/>
                <a:ext cx="77040" cy="96840"/>
              </p14:xfrm>
            </p:contentPart>
          </mc:Choice>
          <mc:Fallback xmlns="">
            <p:pic>
              <p:nvPicPr>
                <p:cNvPr id="238" name="Ink 237">
                  <a:extLst>
                    <a:ext uri="{FF2B5EF4-FFF2-40B4-BE49-F238E27FC236}">
                      <a16:creationId xmlns:a16="http://schemas.microsoft.com/office/drawing/2014/main" id="{67B5F04F-0B7A-4274-8291-1618B966B1A4}"/>
                    </a:ext>
                  </a:extLst>
                </p:cNvPr>
                <p:cNvPicPr/>
                <p:nvPr/>
              </p:nvPicPr>
              <p:blipFill>
                <a:blip r:embed="rId165"/>
                <a:stretch>
                  <a:fillRect/>
                </a:stretch>
              </p:blipFill>
              <p:spPr>
                <a:xfrm>
                  <a:off x="7802238" y="731663"/>
                  <a:ext cx="946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39" name="Ink 238">
                  <a:extLst>
                    <a:ext uri="{FF2B5EF4-FFF2-40B4-BE49-F238E27FC236}">
                      <a16:creationId xmlns="" xmlns:a16="http://schemas.microsoft.com/office/drawing/2014/main" id="{2F695D83-0195-4C24-9A09-4A73ABC492C9}"/>
                    </a:ext>
                  </a:extLst>
                </p14:cNvPr>
                <p14:cNvContentPartPr/>
                <p14:nvPr/>
              </p14:nvContentPartPr>
              <p14:xfrm>
                <a:off x="7904118" y="625463"/>
                <a:ext cx="224640" cy="244800"/>
              </p14:xfrm>
            </p:contentPart>
          </mc:Choice>
          <mc:Fallback xmlns="">
            <p:pic>
              <p:nvPicPr>
                <p:cNvPr id="239" name="Ink 238">
                  <a:extLst>
                    <a:ext uri="{FF2B5EF4-FFF2-40B4-BE49-F238E27FC236}">
                      <a16:creationId xmlns:a16="http://schemas.microsoft.com/office/drawing/2014/main" id="{2F695D83-0195-4C24-9A09-4A73ABC492C9}"/>
                    </a:ext>
                  </a:extLst>
                </p:cNvPr>
                <p:cNvPicPr/>
                <p:nvPr/>
              </p:nvPicPr>
              <p:blipFill>
                <a:blip r:embed="rId167"/>
                <a:stretch>
                  <a:fillRect/>
                </a:stretch>
              </p:blipFill>
              <p:spPr>
                <a:xfrm>
                  <a:off x="7895478" y="616823"/>
                  <a:ext cx="2422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40" name="Ink 239">
                  <a:extLst>
                    <a:ext uri="{FF2B5EF4-FFF2-40B4-BE49-F238E27FC236}">
                      <a16:creationId xmlns="" xmlns:a16="http://schemas.microsoft.com/office/drawing/2014/main" id="{9AE48F9B-4BDE-4847-8E06-66FE5DA33EDA}"/>
                    </a:ext>
                  </a:extLst>
                </p14:cNvPr>
                <p14:cNvContentPartPr/>
                <p14:nvPr/>
              </p14:nvContentPartPr>
              <p14:xfrm>
                <a:off x="8129478" y="664343"/>
                <a:ext cx="9720" cy="163440"/>
              </p14:xfrm>
            </p:contentPart>
          </mc:Choice>
          <mc:Fallback xmlns="">
            <p:pic>
              <p:nvPicPr>
                <p:cNvPr id="240" name="Ink 239">
                  <a:extLst>
                    <a:ext uri="{FF2B5EF4-FFF2-40B4-BE49-F238E27FC236}">
                      <a16:creationId xmlns:a16="http://schemas.microsoft.com/office/drawing/2014/main" id="{9AE48F9B-4BDE-4847-8E06-66FE5DA33EDA}"/>
                    </a:ext>
                  </a:extLst>
                </p:cNvPr>
                <p:cNvPicPr/>
                <p:nvPr/>
              </p:nvPicPr>
              <p:blipFill>
                <a:blip r:embed="rId169"/>
                <a:stretch>
                  <a:fillRect/>
                </a:stretch>
              </p:blipFill>
              <p:spPr>
                <a:xfrm>
                  <a:off x="8120478" y="655343"/>
                  <a:ext cx="273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41" name="Ink 240">
                  <a:extLst>
                    <a:ext uri="{FF2B5EF4-FFF2-40B4-BE49-F238E27FC236}">
                      <a16:creationId xmlns="" xmlns:a16="http://schemas.microsoft.com/office/drawing/2014/main" id="{45614961-5EFC-4790-BCE7-9CCD813BAB1B}"/>
                    </a:ext>
                  </a:extLst>
                </p14:cNvPr>
                <p14:cNvContentPartPr/>
                <p14:nvPr/>
              </p14:nvContentPartPr>
              <p14:xfrm>
                <a:off x="8123718" y="668303"/>
                <a:ext cx="165960" cy="160920"/>
              </p14:xfrm>
            </p:contentPart>
          </mc:Choice>
          <mc:Fallback xmlns="">
            <p:pic>
              <p:nvPicPr>
                <p:cNvPr id="241" name="Ink 240">
                  <a:extLst>
                    <a:ext uri="{FF2B5EF4-FFF2-40B4-BE49-F238E27FC236}">
                      <a16:creationId xmlns:a16="http://schemas.microsoft.com/office/drawing/2014/main" id="{45614961-5EFC-4790-BCE7-9CCD813BAB1B}"/>
                    </a:ext>
                  </a:extLst>
                </p:cNvPr>
                <p:cNvPicPr/>
                <p:nvPr/>
              </p:nvPicPr>
              <p:blipFill>
                <a:blip r:embed="rId171"/>
                <a:stretch>
                  <a:fillRect/>
                </a:stretch>
              </p:blipFill>
              <p:spPr>
                <a:xfrm>
                  <a:off x="8115078" y="659303"/>
                  <a:ext cx="1836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44" name="Ink 243">
                  <a:extLst>
                    <a:ext uri="{FF2B5EF4-FFF2-40B4-BE49-F238E27FC236}">
                      <a16:creationId xmlns="" xmlns:a16="http://schemas.microsoft.com/office/drawing/2014/main" id="{BFE54418-9332-4DCD-8003-3E408B26D364}"/>
                    </a:ext>
                  </a:extLst>
                </p14:cNvPr>
                <p14:cNvContentPartPr/>
                <p14:nvPr/>
              </p14:nvContentPartPr>
              <p14:xfrm>
                <a:off x="9933798" y="394703"/>
                <a:ext cx="360" cy="5760"/>
              </p14:xfrm>
            </p:contentPart>
          </mc:Choice>
          <mc:Fallback xmlns="">
            <p:pic>
              <p:nvPicPr>
                <p:cNvPr id="244" name="Ink 243">
                  <a:extLst>
                    <a:ext uri="{FF2B5EF4-FFF2-40B4-BE49-F238E27FC236}">
                      <a16:creationId xmlns:a16="http://schemas.microsoft.com/office/drawing/2014/main" id="{BFE54418-9332-4DCD-8003-3E408B26D364}"/>
                    </a:ext>
                  </a:extLst>
                </p:cNvPr>
                <p:cNvPicPr/>
                <p:nvPr/>
              </p:nvPicPr>
              <p:blipFill>
                <a:blip r:embed="rId173"/>
                <a:stretch>
                  <a:fillRect/>
                </a:stretch>
              </p:blipFill>
              <p:spPr>
                <a:xfrm>
                  <a:off x="9925158" y="386063"/>
                  <a:ext cx="180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45" name="Ink 244">
                  <a:extLst>
                    <a:ext uri="{FF2B5EF4-FFF2-40B4-BE49-F238E27FC236}">
                      <a16:creationId xmlns="" xmlns:a16="http://schemas.microsoft.com/office/drawing/2014/main" id="{68028319-DFCA-4BF8-B27D-97F95020DB04}"/>
                    </a:ext>
                  </a:extLst>
                </p14:cNvPr>
                <p14:cNvContentPartPr/>
                <p14:nvPr/>
              </p14:nvContentPartPr>
              <p14:xfrm>
                <a:off x="9924078" y="368423"/>
                <a:ext cx="28800" cy="541080"/>
              </p14:xfrm>
            </p:contentPart>
          </mc:Choice>
          <mc:Fallback xmlns="">
            <p:pic>
              <p:nvPicPr>
                <p:cNvPr id="245" name="Ink 244">
                  <a:extLst>
                    <a:ext uri="{FF2B5EF4-FFF2-40B4-BE49-F238E27FC236}">
                      <a16:creationId xmlns:a16="http://schemas.microsoft.com/office/drawing/2014/main" id="{68028319-DFCA-4BF8-B27D-97F95020DB04}"/>
                    </a:ext>
                  </a:extLst>
                </p:cNvPr>
                <p:cNvPicPr/>
                <p:nvPr/>
              </p:nvPicPr>
              <p:blipFill>
                <a:blip r:embed="rId175"/>
                <a:stretch>
                  <a:fillRect/>
                </a:stretch>
              </p:blipFill>
              <p:spPr>
                <a:xfrm>
                  <a:off x="9915078" y="359783"/>
                  <a:ext cx="46440" cy="5587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47" name="Ink 246">
                  <a:extLst>
                    <a:ext uri="{FF2B5EF4-FFF2-40B4-BE49-F238E27FC236}">
                      <a16:creationId xmlns="" xmlns:a16="http://schemas.microsoft.com/office/drawing/2014/main" id="{1D05719B-A8E5-4E65-94D4-3A132109A88F}"/>
                    </a:ext>
                  </a:extLst>
                </p14:cNvPr>
                <p14:cNvContentPartPr/>
                <p14:nvPr/>
              </p14:nvContentPartPr>
              <p14:xfrm>
                <a:off x="9809598" y="199943"/>
                <a:ext cx="101520" cy="123840"/>
              </p14:xfrm>
            </p:contentPart>
          </mc:Choice>
          <mc:Fallback xmlns="">
            <p:pic>
              <p:nvPicPr>
                <p:cNvPr id="247" name="Ink 246">
                  <a:extLst>
                    <a:ext uri="{FF2B5EF4-FFF2-40B4-BE49-F238E27FC236}">
                      <a16:creationId xmlns:a16="http://schemas.microsoft.com/office/drawing/2014/main" id="{1D05719B-A8E5-4E65-94D4-3A132109A88F}"/>
                    </a:ext>
                  </a:extLst>
                </p:cNvPr>
                <p:cNvPicPr/>
                <p:nvPr/>
              </p:nvPicPr>
              <p:blipFill>
                <a:blip r:embed="rId177"/>
                <a:stretch>
                  <a:fillRect/>
                </a:stretch>
              </p:blipFill>
              <p:spPr>
                <a:xfrm>
                  <a:off x="9800958" y="191303"/>
                  <a:ext cx="1191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48" name="Ink 247">
                  <a:extLst>
                    <a:ext uri="{FF2B5EF4-FFF2-40B4-BE49-F238E27FC236}">
                      <a16:creationId xmlns="" xmlns:a16="http://schemas.microsoft.com/office/drawing/2014/main" id="{4A3DE1E8-8A3E-4122-99A0-9FD80A2598D6}"/>
                    </a:ext>
                  </a:extLst>
                </p14:cNvPr>
                <p14:cNvContentPartPr/>
                <p14:nvPr/>
              </p14:nvContentPartPr>
              <p14:xfrm>
                <a:off x="9835518" y="194543"/>
                <a:ext cx="66240" cy="30960"/>
              </p14:xfrm>
            </p:contentPart>
          </mc:Choice>
          <mc:Fallback xmlns="">
            <p:pic>
              <p:nvPicPr>
                <p:cNvPr id="248" name="Ink 247">
                  <a:extLst>
                    <a:ext uri="{FF2B5EF4-FFF2-40B4-BE49-F238E27FC236}">
                      <a16:creationId xmlns:a16="http://schemas.microsoft.com/office/drawing/2014/main" id="{4A3DE1E8-8A3E-4122-99A0-9FD80A2598D6}"/>
                    </a:ext>
                  </a:extLst>
                </p:cNvPr>
                <p:cNvPicPr/>
                <p:nvPr/>
              </p:nvPicPr>
              <p:blipFill>
                <a:blip r:embed="rId179"/>
                <a:stretch>
                  <a:fillRect/>
                </a:stretch>
              </p:blipFill>
              <p:spPr>
                <a:xfrm>
                  <a:off x="9826878" y="185543"/>
                  <a:ext cx="838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50" name="Ink 249">
                  <a:extLst>
                    <a:ext uri="{FF2B5EF4-FFF2-40B4-BE49-F238E27FC236}">
                      <a16:creationId xmlns="" xmlns:a16="http://schemas.microsoft.com/office/drawing/2014/main" id="{579F9F94-9E09-4979-B897-5644775A8666}"/>
                    </a:ext>
                  </a:extLst>
                </p14:cNvPr>
                <p14:cNvContentPartPr/>
                <p14:nvPr/>
              </p14:nvContentPartPr>
              <p14:xfrm>
                <a:off x="9638598" y="1092383"/>
                <a:ext cx="125280" cy="85680"/>
              </p14:xfrm>
            </p:contentPart>
          </mc:Choice>
          <mc:Fallback xmlns="">
            <p:pic>
              <p:nvPicPr>
                <p:cNvPr id="250" name="Ink 249">
                  <a:extLst>
                    <a:ext uri="{FF2B5EF4-FFF2-40B4-BE49-F238E27FC236}">
                      <a16:creationId xmlns:a16="http://schemas.microsoft.com/office/drawing/2014/main" id="{579F9F94-9E09-4979-B897-5644775A8666}"/>
                    </a:ext>
                  </a:extLst>
                </p:cNvPr>
                <p:cNvPicPr/>
                <p:nvPr/>
              </p:nvPicPr>
              <p:blipFill>
                <a:blip r:embed="rId181"/>
                <a:stretch>
                  <a:fillRect/>
                </a:stretch>
              </p:blipFill>
              <p:spPr>
                <a:xfrm>
                  <a:off x="9629598" y="1083383"/>
                  <a:ext cx="14292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51" name="Ink 250">
                  <a:extLst>
                    <a:ext uri="{FF2B5EF4-FFF2-40B4-BE49-F238E27FC236}">
                      <a16:creationId xmlns="" xmlns:a16="http://schemas.microsoft.com/office/drawing/2014/main" id="{C850DE12-156C-433C-8239-83C00BD26031}"/>
                    </a:ext>
                  </a:extLst>
                </p14:cNvPr>
                <p14:cNvContentPartPr/>
                <p14:nvPr/>
              </p14:nvContentPartPr>
              <p14:xfrm>
                <a:off x="9783318" y="1007063"/>
                <a:ext cx="27000" cy="83160"/>
              </p14:xfrm>
            </p:contentPart>
          </mc:Choice>
          <mc:Fallback xmlns="">
            <p:pic>
              <p:nvPicPr>
                <p:cNvPr id="251" name="Ink 250">
                  <a:extLst>
                    <a:ext uri="{FF2B5EF4-FFF2-40B4-BE49-F238E27FC236}">
                      <a16:creationId xmlns:a16="http://schemas.microsoft.com/office/drawing/2014/main" id="{C850DE12-156C-433C-8239-83C00BD26031}"/>
                    </a:ext>
                  </a:extLst>
                </p:cNvPr>
                <p:cNvPicPr/>
                <p:nvPr/>
              </p:nvPicPr>
              <p:blipFill>
                <a:blip r:embed="rId183"/>
                <a:stretch>
                  <a:fillRect/>
                </a:stretch>
              </p:blipFill>
              <p:spPr>
                <a:xfrm>
                  <a:off x="9774318" y="998063"/>
                  <a:ext cx="4464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52" name="Ink 251">
                  <a:extLst>
                    <a:ext uri="{FF2B5EF4-FFF2-40B4-BE49-F238E27FC236}">
                      <a16:creationId xmlns="" xmlns:a16="http://schemas.microsoft.com/office/drawing/2014/main" id="{DDD616C2-D003-4C4D-A065-57EDE9BC4332}"/>
                    </a:ext>
                  </a:extLst>
                </p14:cNvPr>
                <p14:cNvContentPartPr/>
                <p14:nvPr/>
              </p14:nvContentPartPr>
              <p14:xfrm>
                <a:off x="9936318" y="954863"/>
                <a:ext cx="103320" cy="97560"/>
              </p14:xfrm>
            </p:contentPart>
          </mc:Choice>
          <mc:Fallback xmlns="">
            <p:pic>
              <p:nvPicPr>
                <p:cNvPr id="252" name="Ink 251">
                  <a:extLst>
                    <a:ext uri="{FF2B5EF4-FFF2-40B4-BE49-F238E27FC236}">
                      <a16:creationId xmlns:a16="http://schemas.microsoft.com/office/drawing/2014/main" id="{DDD616C2-D003-4C4D-A065-57EDE9BC4332}"/>
                    </a:ext>
                  </a:extLst>
                </p:cNvPr>
                <p:cNvPicPr/>
                <p:nvPr/>
              </p:nvPicPr>
              <p:blipFill>
                <a:blip r:embed="rId185"/>
                <a:stretch>
                  <a:fillRect/>
                </a:stretch>
              </p:blipFill>
              <p:spPr>
                <a:xfrm>
                  <a:off x="9927678" y="945863"/>
                  <a:ext cx="12096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253" name="Ink 252">
                  <a:extLst>
                    <a:ext uri="{FF2B5EF4-FFF2-40B4-BE49-F238E27FC236}">
                      <a16:creationId xmlns="" xmlns:a16="http://schemas.microsoft.com/office/drawing/2014/main" id="{74CA2B48-6081-47D3-88FD-0B485E0C66EF}"/>
                    </a:ext>
                  </a:extLst>
                </p14:cNvPr>
                <p14:cNvContentPartPr/>
                <p14:nvPr/>
              </p14:nvContentPartPr>
              <p14:xfrm>
                <a:off x="10142958" y="860183"/>
                <a:ext cx="720" cy="86760"/>
              </p14:xfrm>
            </p:contentPart>
          </mc:Choice>
          <mc:Fallback xmlns="">
            <p:pic>
              <p:nvPicPr>
                <p:cNvPr id="253" name="Ink 252">
                  <a:extLst>
                    <a:ext uri="{FF2B5EF4-FFF2-40B4-BE49-F238E27FC236}">
                      <a16:creationId xmlns:a16="http://schemas.microsoft.com/office/drawing/2014/main" id="{74CA2B48-6081-47D3-88FD-0B485E0C66EF}"/>
                    </a:ext>
                  </a:extLst>
                </p:cNvPr>
                <p:cNvPicPr/>
                <p:nvPr/>
              </p:nvPicPr>
              <p:blipFill>
                <a:blip r:embed="rId187"/>
                <a:stretch>
                  <a:fillRect/>
                </a:stretch>
              </p:blipFill>
              <p:spPr>
                <a:xfrm>
                  <a:off x="10134318" y="851543"/>
                  <a:ext cx="183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254" name="Ink 253">
                  <a:extLst>
                    <a:ext uri="{FF2B5EF4-FFF2-40B4-BE49-F238E27FC236}">
                      <a16:creationId xmlns="" xmlns:a16="http://schemas.microsoft.com/office/drawing/2014/main" id="{F08E271F-5357-449D-9F8E-64D0C71C4538}"/>
                    </a:ext>
                  </a:extLst>
                </p14:cNvPr>
                <p14:cNvContentPartPr/>
                <p14:nvPr/>
              </p14:nvContentPartPr>
              <p14:xfrm>
                <a:off x="9220278" y="1234223"/>
                <a:ext cx="360" cy="9360"/>
              </p14:xfrm>
            </p:contentPart>
          </mc:Choice>
          <mc:Fallback xmlns="">
            <p:pic>
              <p:nvPicPr>
                <p:cNvPr id="254" name="Ink 253">
                  <a:extLst>
                    <a:ext uri="{FF2B5EF4-FFF2-40B4-BE49-F238E27FC236}">
                      <a16:creationId xmlns:a16="http://schemas.microsoft.com/office/drawing/2014/main" id="{F08E271F-5357-449D-9F8E-64D0C71C4538}"/>
                    </a:ext>
                  </a:extLst>
                </p:cNvPr>
                <p:cNvPicPr/>
                <p:nvPr/>
              </p:nvPicPr>
              <p:blipFill>
                <a:blip r:embed="rId189"/>
                <a:stretch>
                  <a:fillRect/>
                </a:stretch>
              </p:blipFill>
              <p:spPr>
                <a:xfrm>
                  <a:off x="9211278" y="1225583"/>
                  <a:ext cx="18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256" name="Ink 255">
                  <a:extLst>
                    <a:ext uri="{FF2B5EF4-FFF2-40B4-BE49-F238E27FC236}">
                      <a16:creationId xmlns="" xmlns:a16="http://schemas.microsoft.com/office/drawing/2014/main" id="{F32DBF04-543E-4475-B636-CE5E07669E1B}"/>
                    </a:ext>
                  </a:extLst>
                </p14:cNvPr>
                <p14:cNvContentPartPr/>
                <p14:nvPr/>
              </p14:nvContentPartPr>
              <p14:xfrm>
                <a:off x="9655158" y="1111103"/>
                <a:ext cx="360" cy="360"/>
              </p14:xfrm>
            </p:contentPart>
          </mc:Choice>
          <mc:Fallback xmlns="">
            <p:pic>
              <p:nvPicPr>
                <p:cNvPr id="256" name="Ink 255">
                  <a:extLst>
                    <a:ext uri="{FF2B5EF4-FFF2-40B4-BE49-F238E27FC236}">
                      <a16:creationId xmlns:a16="http://schemas.microsoft.com/office/drawing/2014/main" id="{F32DBF04-543E-4475-B636-CE5E07669E1B}"/>
                    </a:ext>
                  </a:extLst>
                </p:cNvPr>
                <p:cNvPicPr/>
                <p:nvPr/>
              </p:nvPicPr>
              <p:blipFill>
                <a:blip r:embed="rId191"/>
                <a:stretch>
                  <a:fillRect/>
                </a:stretch>
              </p:blipFill>
              <p:spPr>
                <a:xfrm>
                  <a:off x="9646158" y="11021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257" name="Ink 256">
                  <a:extLst>
                    <a:ext uri="{FF2B5EF4-FFF2-40B4-BE49-F238E27FC236}">
                      <a16:creationId xmlns="" xmlns:a16="http://schemas.microsoft.com/office/drawing/2014/main" id="{6B71DF8B-A0A8-49EC-9428-19A3AA2B59AB}"/>
                    </a:ext>
                  </a:extLst>
                </p14:cNvPr>
                <p14:cNvContentPartPr/>
                <p14:nvPr/>
              </p14:nvContentPartPr>
              <p14:xfrm>
                <a:off x="8404158" y="1646423"/>
                <a:ext cx="12960" cy="10440"/>
              </p14:xfrm>
            </p:contentPart>
          </mc:Choice>
          <mc:Fallback xmlns="">
            <p:pic>
              <p:nvPicPr>
                <p:cNvPr id="257" name="Ink 256">
                  <a:extLst>
                    <a:ext uri="{FF2B5EF4-FFF2-40B4-BE49-F238E27FC236}">
                      <a16:creationId xmlns:a16="http://schemas.microsoft.com/office/drawing/2014/main" id="{6B71DF8B-A0A8-49EC-9428-19A3AA2B59AB}"/>
                    </a:ext>
                  </a:extLst>
                </p:cNvPr>
                <p:cNvPicPr/>
                <p:nvPr/>
              </p:nvPicPr>
              <p:blipFill>
                <a:blip r:embed="rId193"/>
                <a:stretch>
                  <a:fillRect/>
                </a:stretch>
              </p:blipFill>
              <p:spPr>
                <a:xfrm>
                  <a:off x="8395158" y="1637783"/>
                  <a:ext cx="30600" cy="28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4">
            <p14:nvContentPartPr>
              <p14:cNvPr id="259" name="Ink 258">
                <a:extLst>
                  <a:ext uri="{FF2B5EF4-FFF2-40B4-BE49-F238E27FC236}">
                    <a16:creationId xmlns="" xmlns:a16="http://schemas.microsoft.com/office/drawing/2014/main" id="{2B9F59C4-1AFB-4DED-B370-04212625DA4C}"/>
                  </a:ext>
                </a:extLst>
              </p14:cNvPr>
              <p14:cNvContentPartPr/>
              <p14:nvPr/>
            </p14:nvContentPartPr>
            <p14:xfrm>
              <a:off x="268158" y="3480623"/>
              <a:ext cx="733320" cy="428040"/>
            </p14:xfrm>
          </p:contentPart>
        </mc:Choice>
        <mc:Fallback xmlns="">
          <p:pic>
            <p:nvPicPr>
              <p:cNvPr id="259" name="Ink 258">
                <a:extLst>
                  <a:ext uri="{FF2B5EF4-FFF2-40B4-BE49-F238E27FC236}">
                    <a16:creationId xmlns:a16="http://schemas.microsoft.com/office/drawing/2014/main" id="{2B9F59C4-1AFB-4DED-B370-04212625DA4C}"/>
                  </a:ext>
                </a:extLst>
              </p:cNvPr>
              <p:cNvPicPr/>
              <p:nvPr/>
            </p:nvPicPr>
            <p:blipFill>
              <a:blip r:embed="rId195"/>
              <a:stretch>
                <a:fillRect/>
              </a:stretch>
            </p:blipFill>
            <p:spPr>
              <a:xfrm>
                <a:off x="259518" y="3471983"/>
                <a:ext cx="750960" cy="445680"/>
              </a:xfrm>
              <a:prstGeom prst="rect">
                <a:avLst/>
              </a:prstGeom>
            </p:spPr>
          </p:pic>
        </mc:Fallback>
      </mc:AlternateContent>
      <p:grpSp>
        <p:nvGrpSpPr>
          <p:cNvPr id="273" name="Group 272">
            <a:extLst>
              <a:ext uri="{FF2B5EF4-FFF2-40B4-BE49-F238E27FC236}">
                <a16:creationId xmlns="" xmlns:a16="http://schemas.microsoft.com/office/drawing/2014/main" id="{DD29ED5A-10B6-44F4-B104-16C4475102D6}"/>
              </a:ext>
            </a:extLst>
          </p:cNvPr>
          <p:cNvGrpSpPr/>
          <p:nvPr/>
        </p:nvGrpSpPr>
        <p:grpSpPr>
          <a:xfrm>
            <a:off x="744438" y="5938703"/>
            <a:ext cx="1263960" cy="389880"/>
            <a:chOff x="744438" y="5938703"/>
            <a:chExt cx="1263960" cy="389880"/>
          </a:xfrm>
        </p:grpSpPr>
        <mc:AlternateContent xmlns:mc="http://schemas.openxmlformats.org/markup-compatibility/2006" xmlns:p14="http://schemas.microsoft.com/office/powerpoint/2010/main">
          <mc:Choice Requires="p14">
            <p:contentPart p14:bwMode="auto" r:id="rId196">
              <p14:nvContentPartPr>
                <p14:cNvPr id="260" name="Ink 259">
                  <a:extLst>
                    <a:ext uri="{FF2B5EF4-FFF2-40B4-BE49-F238E27FC236}">
                      <a16:creationId xmlns="" xmlns:a16="http://schemas.microsoft.com/office/drawing/2014/main" id="{D06FC940-093F-4D51-A4B3-9F4548A71C5E}"/>
                    </a:ext>
                  </a:extLst>
                </p14:cNvPr>
                <p14:cNvContentPartPr/>
                <p14:nvPr/>
              </p14:nvContentPartPr>
              <p14:xfrm>
                <a:off x="768198" y="6030863"/>
                <a:ext cx="48960" cy="246240"/>
              </p14:xfrm>
            </p:contentPart>
          </mc:Choice>
          <mc:Fallback xmlns="">
            <p:pic>
              <p:nvPicPr>
                <p:cNvPr id="260" name="Ink 259">
                  <a:extLst>
                    <a:ext uri="{FF2B5EF4-FFF2-40B4-BE49-F238E27FC236}">
                      <a16:creationId xmlns:a16="http://schemas.microsoft.com/office/drawing/2014/main" id="{D06FC940-093F-4D51-A4B3-9F4548A71C5E}"/>
                    </a:ext>
                  </a:extLst>
                </p:cNvPr>
                <p:cNvPicPr/>
                <p:nvPr/>
              </p:nvPicPr>
              <p:blipFill>
                <a:blip r:embed="rId197"/>
                <a:stretch>
                  <a:fillRect/>
                </a:stretch>
              </p:blipFill>
              <p:spPr>
                <a:xfrm>
                  <a:off x="759198" y="6022223"/>
                  <a:ext cx="6660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261" name="Ink 260">
                  <a:extLst>
                    <a:ext uri="{FF2B5EF4-FFF2-40B4-BE49-F238E27FC236}">
                      <a16:creationId xmlns="" xmlns:a16="http://schemas.microsoft.com/office/drawing/2014/main" id="{2F1AE031-F2B4-4172-8FC0-DA62E05480E2}"/>
                    </a:ext>
                  </a:extLst>
                </p14:cNvPr>
                <p14:cNvContentPartPr/>
                <p14:nvPr/>
              </p14:nvContentPartPr>
              <p14:xfrm>
                <a:off x="744438" y="5938703"/>
                <a:ext cx="29880" cy="33840"/>
              </p14:xfrm>
            </p:contentPart>
          </mc:Choice>
          <mc:Fallback xmlns="">
            <p:pic>
              <p:nvPicPr>
                <p:cNvPr id="261" name="Ink 260">
                  <a:extLst>
                    <a:ext uri="{FF2B5EF4-FFF2-40B4-BE49-F238E27FC236}">
                      <a16:creationId xmlns:a16="http://schemas.microsoft.com/office/drawing/2014/main" id="{2F1AE031-F2B4-4172-8FC0-DA62E05480E2}"/>
                    </a:ext>
                  </a:extLst>
                </p:cNvPr>
                <p:cNvPicPr/>
                <p:nvPr/>
              </p:nvPicPr>
              <p:blipFill>
                <a:blip r:embed="rId199"/>
                <a:stretch>
                  <a:fillRect/>
                </a:stretch>
              </p:blipFill>
              <p:spPr>
                <a:xfrm>
                  <a:off x="735798" y="5929703"/>
                  <a:ext cx="475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262" name="Ink 261">
                  <a:extLst>
                    <a:ext uri="{FF2B5EF4-FFF2-40B4-BE49-F238E27FC236}">
                      <a16:creationId xmlns="" xmlns:a16="http://schemas.microsoft.com/office/drawing/2014/main" id="{259A627E-E361-40A7-86F3-DA2FB051C62B}"/>
                    </a:ext>
                  </a:extLst>
                </p14:cNvPr>
                <p14:cNvContentPartPr/>
                <p14:nvPr/>
              </p14:nvContentPartPr>
              <p14:xfrm>
                <a:off x="873318" y="6117263"/>
                <a:ext cx="139320" cy="165240"/>
              </p14:xfrm>
            </p:contentPart>
          </mc:Choice>
          <mc:Fallback xmlns="">
            <p:pic>
              <p:nvPicPr>
                <p:cNvPr id="262" name="Ink 261">
                  <a:extLst>
                    <a:ext uri="{FF2B5EF4-FFF2-40B4-BE49-F238E27FC236}">
                      <a16:creationId xmlns:a16="http://schemas.microsoft.com/office/drawing/2014/main" id="{259A627E-E361-40A7-86F3-DA2FB051C62B}"/>
                    </a:ext>
                  </a:extLst>
                </p:cNvPr>
                <p:cNvPicPr/>
                <p:nvPr/>
              </p:nvPicPr>
              <p:blipFill>
                <a:blip r:embed="rId201"/>
                <a:stretch>
                  <a:fillRect/>
                </a:stretch>
              </p:blipFill>
              <p:spPr>
                <a:xfrm>
                  <a:off x="864678" y="6108623"/>
                  <a:ext cx="1569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263" name="Ink 262">
                  <a:extLst>
                    <a:ext uri="{FF2B5EF4-FFF2-40B4-BE49-F238E27FC236}">
                      <a16:creationId xmlns="" xmlns:a16="http://schemas.microsoft.com/office/drawing/2014/main" id="{A5AE5C22-41C3-4B82-BFE4-E5552CCB2E56}"/>
                    </a:ext>
                  </a:extLst>
                </p14:cNvPr>
                <p14:cNvContentPartPr/>
                <p14:nvPr/>
              </p14:nvContentPartPr>
              <p14:xfrm>
                <a:off x="1018758" y="6137423"/>
                <a:ext cx="98640" cy="128160"/>
              </p14:xfrm>
            </p:contentPart>
          </mc:Choice>
          <mc:Fallback xmlns="">
            <p:pic>
              <p:nvPicPr>
                <p:cNvPr id="263" name="Ink 262">
                  <a:extLst>
                    <a:ext uri="{FF2B5EF4-FFF2-40B4-BE49-F238E27FC236}">
                      <a16:creationId xmlns:a16="http://schemas.microsoft.com/office/drawing/2014/main" id="{A5AE5C22-41C3-4B82-BFE4-E5552CCB2E56}"/>
                    </a:ext>
                  </a:extLst>
                </p:cNvPr>
                <p:cNvPicPr/>
                <p:nvPr/>
              </p:nvPicPr>
              <p:blipFill>
                <a:blip r:embed="rId203"/>
                <a:stretch>
                  <a:fillRect/>
                </a:stretch>
              </p:blipFill>
              <p:spPr>
                <a:xfrm>
                  <a:off x="1009758" y="6128423"/>
                  <a:ext cx="1162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264" name="Ink 263">
                  <a:extLst>
                    <a:ext uri="{FF2B5EF4-FFF2-40B4-BE49-F238E27FC236}">
                      <a16:creationId xmlns="" xmlns:a16="http://schemas.microsoft.com/office/drawing/2014/main" id="{92495A66-62A7-484B-9604-0875DAA5527D}"/>
                    </a:ext>
                  </a:extLst>
                </p14:cNvPr>
                <p14:cNvContentPartPr/>
                <p14:nvPr/>
              </p14:nvContentPartPr>
              <p14:xfrm>
                <a:off x="1215318" y="6168743"/>
                <a:ext cx="353520" cy="108000"/>
              </p14:xfrm>
            </p:contentPart>
          </mc:Choice>
          <mc:Fallback xmlns="">
            <p:pic>
              <p:nvPicPr>
                <p:cNvPr id="264" name="Ink 263">
                  <a:extLst>
                    <a:ext uri="{FF2B5EF4-FFF2-40B4-BE49-F238E27FC236}">
                      <a16:creationId xmlns:a16="http://schemas.microsoft.com/office/drawing/2014/main" id="{92495A66-62A7-484B-9604-0875DAA5527D}"/>
                    </a:ext>
                  </a:extLst>
                </p:cNvPr>
                <p:cNvPicPr/>
                <p:nvPr/>
              </p:nvPicPr>
              <p:blipFill>
                <a:blip r:embed="rId205"/>
                <a:stretch>
                  <a:fillRect/>
                </a:stretch>
              </p:blipFill>
              <p:spPr>
                <a:xfrm>
                  <a:off x="1206318" y="6159743"/>
                  <a:ext cx="37116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265" name="Ink 264">
                  <a:extLst>
                    <a:ext uri="{FF2B5EF4-FFF2-40B4-BE49-F238E27FC236}">
                      <a16:creationId xmlns="" xmlns:a16="http://schemas.microsoft.com/office/drawing/2014/main" id="{4DB21326-FEA2-4A4D-AA85-8FDDD9778EA7}"/>
                    </a:ext>
                  </a:extLst>
                </p14:cNvPr>
                <p14:cNvContentPartPr/>
                <p14:nvPr/>
              </p14:nvContentPartPr>
              <p14:xfrm>
                <a:off x="1627158" y="6040223"/>
                <a:ext cx="45360" cy="246960"/>
              </p14:xfrm>
            </p:contentPart>
          </mc:Choice>
          <mc:Fallback xmlns="">
            <p:pic>
              <p:nvPicPr>
                <p:cNvPr id="265" name="Ink 264">
                  <a:extLst>
                    <a:ext uri="{FF2B5EF4-FFF2-40B4-BE49-F238E27FC236}">
                      <a16:creationId xmlns:a16="http://schemas.microsoft.com/office/drawing/2014/main" id="{4DB21326-FEA2-4A4D-AA85-8FDDD9778EA7}"/>
                    </a:ext>
                  </a:extLst>
                </p:cNvPr>
                <p:cNvPicPr/>
                <p:nvPr/>
              </p:nvPicPr>
              <p:blipFill>
                <a:blip r:embed="rId207"/>
                <a:stretch>
                  <a:fillRect/>
                </a:stretch>
              </p:blipFill>
              <p:spPr>
                <a:xfrm>
                  <a:off x="1618158" y="6031583"/>
                  <a:ext cx="6300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266" name="Ink 265">
                  <a:extLst>
                    <a:ext uri="{FF2B5EF4-FFF2-40B4-BE49-F238E27FC236}">
                      <a16:creationId xmlns="" xmlns:a16="http://schemas.microsoft.com/office/drawing/2014/main" id="{8D2E6C5A-586A-42D3-B190-2040E2EAF202}"/>
                    </a:ext>
                  </a:extLst>
                </p14:cNvPr>
                <p14:cNvContentPartPr/>
                <p14:nvPr/>
              </p14:nvContentPartPr>
              <p14:xfrm>
                <a:off x="1611678" y="6227423"/>
                <a:ext cx="220680" cy="87480"/>
              </p14:xfrm>
            </p:contentPart>
          </mc:Choice>
          <mc:Fallback xmlns="">
            <p:pic>
              <p:nvPicPr>
                <p:cNvPr id="266" name="Ink 265">
                  <a:extLst>
                    <a:ext uri="{FF2B5EF4-FFF2-40B4-BE49-F238E27FC236}">
                      <a16:creationId xmlns:a16="http://schemas.microsoft.com/office/drawing/2014/main" id="{8D2E6C5A-586A-42D3-B190-2040E2EAF202}"/>
                    </a:ext>
                  </a:extLst>
                </p:cNvPr>
                <p:cNvPicPr/>
                <p:nvPr/>
              </p:nvPicPr>
              <p:blipFill>
                <a:blip r:embed="rId209"/>
                <a:stretch>
                  <a:fillRect/>
                </a:stretch>
              </p:blipFill>
              <p:spPr>
                <a:xfrm>
                  <a:off x="1602678" y="6218783"/>
                  <a:ext cx="2383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267" name="Ink 266">
                  <a:extLst>
                    <a:ext uri="{FF2B5EF4-FFF2-40B4-BE49-F238E27FC236}">
                      <a16:creationId xmlns="" xmlns:a16="http://schemas.microsoft.com/office/drawing/2014/main" id="{33E6DC74-DEEF-4C79-9483-0476D45A8881}"/>
                    </a:ext>
                  </a:extLst>
                </p14:cNvPr>
                <p14:cNvContentPartPr/>
                <p14:nvPr/>
              </p14:nvContentPartPr>
              <p14:xfrm>
                <a:off x="1811118" y="6085223"/>
                <a:ext cx="11520" cy="38520"/>
              </p14:xfrm>
            </p:contentPart>
          </mc:Choice>
          <mc:Fallback xmlns="">
            <p:pic>
              <p:nvPicPr>
                <p:cNvPr id="267" name="Ink 266">
                  <a:extLst>
                    <a:ext uri="{FF2B5EF4-FFF2-40B4-BE49-F238E27FC236}">
                      <a16:creationId xmlns:a16="http://schemas.microsoft.com/office/drawing/2014/main" id="{33E6DC74-DEEF-4C79-9483-0476D45A8881}"/>
                    </a:ext>
                  </a:extLst>
                </p:cNvPr>
                <p:cNvPicPr/>
                <p:nvPr/>
              </p:nvPicPr>
              <p:blipFill>
                <a:blip r:embed="rId211"/>
                <a:stretch>
                  <a:fillRect/>
                </a:stretch>
              </p:blipFill>
              <p:spPr>
                <a:xfrm>
                  <a:off x="1802478" y="6076583"/>
                  <a:ext cx="291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268" name="Ink 267">
                  <a:extLst>
                    <a:ext uri="{FF2B5EF4-FFF2-40B4-BE49-F238E27FC236}">
                      <a16:creationId xmlns="" xmlns:a16="http://schemas.microsoft.com/office/drawing/2014/main" id="{7855FDCB-5BE3-4B7C-BEFD-0AA6D8325A6D}"/>
                    </a:ext>
                  </a:extLst>
                </p14:cNvPr>
                <p14:cNvContentPartPr/>
                <p14:nvPr/>
              </p14:nvContentPartPr>
              <p14:xfrm>
                <a:off x="1887798" y="6197543"/>
                <a:ext cx="120600" cy="131040"/>
              </p14:xfrm>
            </p:contentPart>
          </mc:Choice>
          <mc:Fallback xmlns="">
            <p:pic>
              <p:nvPicPr>
                <p:cNvPr id="268" name="Ink 267">
                  <a:extLst>
                    <a:ext uri="{FF2B5EF4-FFF2-40B4-BE49-F238E27FC236}">
                      <a16:creationId xmlns:a16="http://schemas.microsoft.com/office/drawing/2014/main" id="{7855FDCB-5BE3-4B7C-BEFD-0AA6D8325A6D}"/>
                    </a:ext>
                  </a:extLst>
                </p:cNvPr>
                <p:cNvPicPr/>
                <p:nvPr/>
              </p:nvPicPr>
              <p:blipFill>
                <a:blip r:embed="rId213"/>
                <a:stretch>
                  <a:fillRect/>
                </a:stretch>
              </p:blipFill>
              <p:spPr>
                <a:xfrm>
                  <a:off x="1879158" y="6188903"/>
                  <a:ext cx="138240" cy="148680"/>
                </a:xfrm>
                <a:prstGeom prst="rect">
                  <a:avLst/>
                </a:prstGeom>
              </p:spPr>
            </p:pic>
          </mc:Fallback>
        </mc:AlternateContent>
      </p:grpSp>
      <p:grpSp>
        <p:nvGrpSpPr>
          <p:cNvPr id="272" name="Group 271">
            <a:extLst>
              <a:ext uri="{FF2B5EF4-FFF2-40B4-BE49-F238E27FC236}">
                <a16:creationId xmlns="" xmlns:a16="http://schemas.microsoft.com/office/drawing/2014/main" id="{299FD3F5-A320-4AE5-95E1-2E1027670922}"/>
              </a:ext>
            </a:extLst>
          </p:cNvPr>
          <p:cNvGrpSpPr/>
          <p:nvPr/>
        </p:nvGrpSpPr>
        <p:grpSpPr>
          <a:xfrm>
            <a:off x="2295678" y="6004943"/>
            <a:ext cx="999720" cy="323640"/>
            <a:chOff x="2295678" y="6004943"/>
            <a:chExt cx="999720" cy="323640"/>
          </a:xfrm>
        </p:grpSpPr>
        <mc:AlternateContent xmlns:mc="http://schemas.openxmlformats.org/markup-compatibility/2006" xmlns:p14="http://schemas.microsoft.com/office/powerpoint/2010/main">
          <mc:Choice Requires="p14">
            <p:contentPart p14:bwMode="auto" r:id="rId214">
              <p14:nvContentPartPr>
                <p14:cNvPr id="269" name="Ink 268">
                  <a:extLst>
                    <a:ext uri="{FF2B5EF4-FFF2-40B4-BE49-F238E27FC236}">
                      <a16:creationId xmlns="" xmlns:a16="http://schemas.microsoft.com/office/drawing/2014/main" id="{569F86FD-04D8-4B58-85F9-BC9CC12DE863}"/>
                    </a:ext>
                  </a:extLst>
                </p14:cNvPr>
                <p14:cNvContentPartPr/>
                <p14:nvPr/>
              </p14:nvContentPartPr>
              <p14:xfrm>
                <a:off x="2295678" y="6124823"/>
                <a:ext cx="159120" cy="203760"/>
              </p14:xfrm>
            </p:contentPart>
          </mc:Choice>
          <mc:Fallback xmlns="">
            <p:pic>
              <p:nvPicPr>
                <p:cNvPr id="269" name="Ink 268">
                  <a:extLst>
                    <a:ext uri="{FF2B5EF4-FFF2-40B4-BE49-F238E27FC236}">
                      <a16:creationId xmlns:a16="http://schemas.microsoft.com/office/drawing/2014/main" id="{569F86FD-04D8-4B58-85F9-BC9CC12DE863}"/>
                    </a:ext>
                  </a:extLst>
                </p:cNvPr>
                <p:cNvPicPr/>
                <p:nvPr/>
              </p:nvPicPr>
              <p:blipFill>
                <a:blip r:embed="rId215"/>
                <a:stretch>
                  <a:fillRect/>
                </a:stretch>
              </p:blipFill>
              <p:spPr>
                <a:xfrm>
                  <a:off x="2286678" y="6115823"/>
                  <a:ext cx="1767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270" name="Ink 269">
                  <a:extLst>
                    <a:ext uri="{FF2B5EF4-FFF2-40B4-BE49-F238E27FC236}">
                      <a16:creationId xmlns="" xmlns:a16="http://schemas.microsoft.com/office/drawing/2014/main" id="{E6DF3A66-7AA0-4D96-AD89-0565A3268501}"/>
                    </a:ext>
                  </a:extLst>
                </p14:cNvPr>
                <p14:cNvContentPartPr/>
                <p14:nvPr/>
              </p14:nvContentPartPr>
              <p14:xfrm>
                <a:off x="2494758" y="6004943"/>
                <a:ext cx="612360" cy="316080"/>
              </p14:xfrm>
            </p:contentPart>
          </mc:Choice>
          <mc:Fallback xmlns="">
            <p:pic>
              <p:nvPicPr>
                <p:cNvPr id="270" name="Ink 269">
                  <a:extLst>
                    <a:ext uri="{FF2B5EF4-FFF2-40B4-BE49-F238E27FC236}">
                      <a16:creationId xmlns:a16="http://schemas.microsoft.com/office/drawing/2014/main" id="{E6DF3A66-7AA0-4D96-AD89-0565A3268501}"/>
                    </a:ext>
                  </a:extLst>
                </p:cNvPr>
                <p:cNvPicPr/>
                <p:nvPr/>
              </p:nvPicPr>
              <p:blipFill>
                <a:blip r:embed="rId217"/>
                <a:stretch>
                  <a:fillRect/>
                </a:stretch>
              </p:blipFill>
              <p:spPr>
                <a:xfrm>
                  <a:off x="2486118" y="5995943"/>
                  <a:ext cx="63000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271" name="Ink 270">
                  <a:extLst>
                    <a:ext uri="{FF2B5EF4-FFF2-40B4-BE49-F238E27FC236}">
                      <a16:creationId xmlns="" xmlns:a16="http://schemas.microsoft.com/office/drawing/2014/main" id="{EBD3AFF9-C21C-41F6-B688-4A93AB045AF6}"/>
                    </a:ext>
                  </a:extLst>
                </p14:cNvPr>
                <p14:cNvContentPartPr/>
                <p14:nvPr/>
              </p14:nvContentPartPr>
              <p14:xfrm>
                <a:off x="3283878" y="6243623"/>
                <a:ext cx="11520" cy="9720"/>
              </p14:xfrm>
            </p:contentPart>
          </mc:Choice>
          <mc:Fallback xmlns="">
            <p:pic>
              <p:nvPicPr>
                <p:cNvPr id="271" name="Ink 270">
                  <a:extLst>
                    <a:ext uri="{FF2B5EF4-FFF2-40B4-BE49-F238E27FC236}">
                      <a16:creationId xmlns:a16="http://schemas.microsoft.com/office/drawing/2014/main" id="{EBD3AFF9-C21C-41F6-B688-4A93AB045AF6}"/>
                    </a:ext>
                  </a:extLst>
                </p:cNvPr>
                <p:cNvPicPr/>
                <p:nvPr/>
              </p:nvPicPr>
              <p:blipFill>
                <a:blip r:embed="rId219"/>
                <a:stretch>
                  <a:fillRect/>
                </a:stretch>
              </p:blipFill>
              <p:spPr>
                <a:xfrm>
                  <a:off x="3275238" y="6234983"/>
                  <a:ext cx="29160" cy="27360"/>
                </a:xfrm>
                <a:prstGeom prst="rect">
                  <a:avLst/>
                </a:prstGeom>
              </p:spPr>
            </p:pic>
          </mc:Fallback>
        </mc:AlternateContent>
      </p:grpSp>
      <p:grpSp>
        <p:nvGrpSpPr>
          <p:cNvPr id="276" name="Group 275">
            <a:extLst>
              <a:ext uri="{FF2B5EF4-FFF2-40B4-BE49-F238E27FC236}">
                <a16:creationId xmlns="" xmlns:a16="http://schemas.microsoft.com/office/drawing/2014/main" id="{3AF810F6-373E-497A-862B-22CF56A853EE}"/>
              </a:ext>
            </a:extLst>
          </p:cNvPr>
          <p:cNvGrpSpPr/>
          <p:nvPr/>
        </p:nvGrpSpPr>
        <p:grpSpPr>
          <a:xfrm>
            <a:off x="170238" y="3177863"/>
            <a:ext cx="950040" cy="526680"/>
            <a:chOff x="170238" y="3177863"/>
            <a:chExt cx="950040" cy="526680"/>
          </a:xfrm>
        </p:grpSpPr>
        <mc:AlternateContent xmlns:mc="http://schemas.openxmlformats.org/markup-compatibility/2006" xmlns:p14="http://schemas.microsoft.com/office/powerpoint/2010/main">
          <mc:Choice Requires="p14">
            <p:contentPart p14:bwMode="auto" r:id="rId220">
              <p14:nvContentPartPr>
                <p14:cNvPr id="274" name="Ink 273">
                  <a:extLst>
                    <a:ext uri="{FF2B5EF4-FFF2-40B4-BE49-F238E27FC236}">
                      <a16:creationId xmlns="" xmlns:a16="http://schemas.microsoft.com/office/drawing/2014/main" id="{17085A14-4DED-47B9-ACA1-FE2AE1475EBA}"/>
                    </a:ext>
                  </a:extLst>
                </p14:cNvPr>
                <p14:cNvContentPartPr/>
                <p14:nvPr/>
              </p14:nvContentPartPr>
              <p14:xfrm>
                <a:off x="170238" y="3177863"/>
                <a:ext cx="809280" cy="416160"/>
              </p14:xfrm>
            </p:contentPart>
          </mc:Choice>
          <mc:Fallback xmlns="">
            <p:pic>
              <p:nvPicPr>
                <p:cNvPr id="274" name="Ink 273">
                  <a:extLst>
                    <a:ext uri="{FF2B5EF4-FFF2-40B4-BE49-F238E27FC236}">
                      <a16:creationId xmlns:a16="http://schemas.microsoft.com/office/drawing/2014/main" id="{17085A14-4DED-47B9-ACA1-FE2AE1475EBA}"/>
                    </a:ext>
                  </a:extLst>
                </p:cNvPr>
                <p:cNvPicPr/>
                <p:nvPr/>
              </p:nvPicPr>
              <p:blipFill>
                <a:blip r:embed="rId221"/>
                <a:stretch>
                  <a:fillRect/>
                </a:stretch>
              </p:blipFill>
              <p:spPr>
                <a:xfrm>
                  <a:off x="161238" y="3169223"/>
                  <a:ext cx="82692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75" name="Ink 274">
                  <a:extLst>
                    <a:ext uri="{FF2B5EF4-FFF2-40B4-BE49-F238E27FC236}">
                      <a16:creationId xmlns="" xmlns:a16="http://schemas.microsoft.com/office/drawing/2014/main" id="{5460BA08-76EB-4F7D-8FAA-0537F32F3178}"/>
                    </a:ext>
                  </a:extLst>
                </p14:cNvPr>
                <p14:cNvContentPartPr/>
                <p14:nvPr/>
              </p14:nvContentPartPr>
              <p14:xfrm>
                <a:off x="358158" y="3335183"/>
                <a:ext cx="762120" cy="369360"/>
              </p14:xfrm>
            </p:contentPart>
          </mc:Choice>
          <mc:Fallback xmlns="">
            <p:pic>
              <p:nvPicPr>
                <p:cNvPr id="275" name="Ink 274">
                  <a:extLst>
                    <a:ext uri="{FF2B5EF4-FFF2-40B4-BE49-F238E27FC236}">
                      <a16:creationId xmlns:a16="http://schemas.microsoft.com/office/drawing/2014/main" id="{5460BA08-76EB-4F7D-8FAA-0537F32F3178}"/>
                    </a:ext>
                  </a:extLst>
                </p:cNvPr>
                <p:cNvPicPr/>
                <p:nvPr/>
              </p:nvPicPr>
              <p:blipFill>
                <a:blip r:embed="rId223"/>
                <a:stretch>
                  <a:fillRect/>
                </a:stretch>
              </p:blipFill>
              <p:spPr>
                <a:xfrm>
                  <a:off x="349518" y="3326543"/>
                  <a:ext cx="779760" cy="387000"/>
                </a:xfrm>
                <a:prstGeom prst="rect">
                  <a:avLst/>
                </a:prstGeom>
              </p:spPr>
            </p:pic>
          </mc:Fallback>
        </mc:AlternateContent>
      </p:grpSp>
    </p:spTree>
    <p:extLst>
      <p:ext uri="{BB962C8B-B14F-4D97-AF65-F5344CB8AC3E}">
        <p14:creationId xmlns:p14="http://schemas.microsoft.com/office/powerpoint/2010/main" val="1586765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7</a:t>
            </a:fld>
            <a:endParaRPr lang="en-US"/>
          </a:p>
        </p:txBody>
      </p:sp>
      <p:pic>
        <p:nvPicPr>
          <p:cNvPr id="5" name="Picture 9" descr="A picture containing drawing&#10;&#10;Description automatically generated">
            <a:extLst>
              <a:ext uri="{FF2B5EF4-FFF2-40B4-BE49-F238E27FC236}">
                <a16:creationId xmlns="" xmlns:a16="http://schemas.microsoft.com/office/drawing/2014/main" id="{7EA94BA2-03F2-4143-9587-37564C4621AA}"/>
              </a:ext>
            </a:extLst>
          </p:cNvPr>
          <p:cNvPicPr>
            <a:picLocks noChangeAspect="1"/>
          </p:cNvPicPr>
          <p:nvPr/>
        </p:nvPicPr>
        <p:blipFill>
          <a:blip r:embed="rId2"/>
          <a:stretch>
            <a:fillRect/>
          </a:stretch>
        </p:blipFill>
        <p:spPr>
          <a:xfrm>
            <a:off x="66495" y="-2800"/>
            <a:ext cx="2857500" cy="762000"/>
          </a:xfrm>
          <a:prstGeom prst="rect">
            <a:avLst/>
          </a:prstGeom>
        </p:spPr>
      </p:pic>
      <p:pic>
        <p:nvPicPr>
          <p:cNvPr id="6" name="Picture 5" descr="A screenshot of a cell phone&#10;&#10;Description automatically generated">
            <a:extLst>
              <a:ext uri="{FF2B5EF4-FFF2-40B4-BE49-F238E27FC236}">
                <a16:creationId xmlns="" xmlns:a16="http://schemas.microsoft.com/office/drawing/2014/main" id="{7A8936DD-54BF-4129-9FEF-FF579D094221}"/>
              </a:ext>
            </a:extLst>
          </p:cNvPr>
          <p:cNvPicPr>
            <a:picLocks noChangeAspect="1"/>
          </p:cNvPicPr>
          <p:nvPr/>
        </p:nvPicPr>
        <p:blipFill>
          <a:blip r:embed="rId3"/>
          <a:stretch>
            <a:fillRect/>
          </a:stretch>
        </p:blipFill>
        <p:spPr>
          <a:xfrm>
            <a:off x="10884426" y="26933"/>
            <a:ext cx="1324665" cy="826527"/>
          </a:xfrm>
          <a:prstGeom prst="rect">
            <a:avLst/>
          </a:prstGeom>
        </p:spPr>
      </p:pic>
      <p:sp>
        <p:nvSpPr>
          <p:cNvPr id="8" name="TextBox 7">
            <a:extLst>
              <a:ext uri="{FF2B5EF4-FFF2-40B4-BE49-F238E27FC236}">
                <a16:creationId xmlns="" xmlns:a16="http://schemas.microsoft.com/office/drawing/2014/main" id="{1A7EA185-3D58-4D5B-A1F7-9AB958FA84A6}"/>
              </a:ext>
            </a:extLst>
          </p:cNvPr>
          <p:cNvSpPr txBox="1"/>
          <p:nvPr/>
        </p:nvSpPr>
        <p:spPr>
          <a:xfrm>
            <a:off x="716871" y="1531333"/>
            <a:ext cx="10708689" cy="2031325"/>
          </a:xfrm>
          <a:prstGeom prst="rect">
            <a:avLst/>
          </a:prstGeom>
          <a:noFill/>
        </p:spPr>
        <p:txBody>
          <a:bodyPr wrap="square">
            <a:spAutoFit/>
          </a:bodyPr>
          <a:lstStyle/>
          <a:p>
            <a:r>
              <a:rPr lang="en-US" dirty="0"/>
              <a:t>Isometric projection is often constructed using isometric scale which gives dimensions smaller than the true dimensions. </a:t>
            </a:r>
          </a:p>
          <a:p>
            <a:r>
              <a:rPr lang="en-US" dirty="0"/>
              <a:t>However, to obtain isometric lengths from the isometric scale is always a cumbersome task. </a:t>
            </a:r>
          </a:p>
          <a:p>
            <a:r>
              <a:rPr lang="en-US" dirty="0"/>
              <a:t>Standard practice is to keep all dimensions as it is. The view thus obtained is called </a:t>
            </a:r>
            <a:r>
              <a:rPr lang="en-US" i="1" dirty="0"/>
              <a:t>isometric view </a:t>
            </a:r>
            <a:r>
              <a:rPr lang="en-US" dirty="0"/>
              <a:t>or </a:t>
            </a:r>
            <a:r>
              <a:rPr lang="en-US" i="1" dirty="0"/>
              <a:t>isometric drawing</a:t>
            </a:r>
            <a:r>
              <a:rPr lang="en-US" dirty="0"/>
              <a:t>. </a:t>
            </a:r>
          </a:p>
          <a:p>
            <a:r>
              <a:rPr lang="en-US" dirty="0"/>
              <a:t>As the isometric view utilizes actual dimensions, the isometric view of the object is seen larger than its isometric projection.</a:t>
            </a:r>
          </a:p>
        </p:txBody>
      </p:sp>
      <p:sp>
        <p:nvSpPr>
          <p:cNvPr id="9" name="TextBox 8">
            <a:extLst>
              <a:ext uri="{FF2B5EF4-FFF2-40B4-BE49-F238E27FC236}">
                <a16:creationId xmlns="" xmlns:a16="http://schemas.microsoft.com/office/drawing/2014/main" id="{C94B5095-3471-4E74-BC01-023A4237F09E}"/>
              </a:ext>
            </a:extLst>
          </p:cNvPr>
          <p:cNvSpPr txBox="1"/>
          <p:nvPr/>
        </p:nvSpPr>
        <p:spPr>
          <a:xfrm>
            <a:off x="3406806" y="136525"/>
            <a:ext cx="6103398" cy="1200329"/>
          </a:xfrm>
          <a:prstGeom prst="rect">
            <a:avLst/>
          </a:prstGeom>
          <a:noFill/>
        </p:spPr>
        <p:txBody>
          <a:bodyPr wrap="square">
            <a:spAutoFit/>
          </a:bodyPr>
          <a:lstStyle/>
          <a:p>
            <a:pPr algn="ctr"/>
            <a:r>
              <a:rPr lang="en-US" sz="3600" b="1" dirty="0">
                <a:solidFill>
                  <a:srgbClr val="C00000"/>
                </a:solidFill>
              </a:rPr>
              <a:t>Isometric Projections and Isometric Views</a:t>
            </a:r>
            <a:endParaRPr lang="en-IN" sz="3600" b="1" dirty="0">
              <a:solidFill>
                <a:srgbClr val="C00000"/>
              </a:solidFill>
            </a:endParaRPr>
          </a:p>
        </p:txBody>
      </p:sp>
      <p:pic>
        <p:nvPicPr>
          <p:cNvPr id="10" name="Picture 3">
            <a:extLst>
              <a:ext uri="{FF2B5EF4-FFF2-40B4-BE49-F238E27FC236}">
                <a16:creationId xmlns="" xmlns:a16="http://schemas.microsoft.com/office/drawing/2014/main" id="{2283FA02-FFA0-4B8E-8A3A-39B7DE2225B8}"/>
              </a:ext>
            </a:extLst>
          </p:cNvPr>
          <p:cNvPicPr>
            <a:picLocks noChangeAspect="1" noChangeArrowheads="1"/>
          </p:cNvPicPr>
          <p:nvPr/>
        </p:nvPicPr>
        <p:blipFill>
          <a:blip r:embed="rId4" cstate="print"/>
          <a:srcRect b="11200"/>
          <a:stretch>
            <a:fillRect/>
          </a:stretch>
        </p:blipFill>
        <p:spPr bwMode="auto">
          <a:xfrm>
            <a:off x="2590800" y="3429000"/>
            <a:ext cx="6019800" cy="2875421"/>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 xmlns:a16="http://schemas.microsoft.com/office/drawing/2014/main" id="{9632540E-1614-494C-8F75-2BDC6E29EB91}"/>
                  </a:ext>
                </a:extLst>
              </p14:cNvPr>
              <p14:cNvContentPartPr/>
              <p14:nvPr/>
            </p14:nvContentPartPr>
            <p14:xfrm>
              <a:off x="4067238" y="648633"/>
              <a:ext cx="3943800" cy="66240"/>
            </p14:xfrm>
          </p:contentPart>
        </mc:Choice>
        <mc:Fallback xmlns="">
          <p:pic>
            <p:nvPicPr>
              <p:cNvPr id="2" name="Ink 1">
                <a:extLst>
                  <a:ext uri="{FF2B5EF4-FFF2-40B4-BE49-F238E27FC236}">
                    <a16:creationId xmlns:a16="http://schemas.microsoft.com/office/drawing/2014/main" id="{9632540E-1614-494C-8F75-2BDC6E29EB91}"/>
                  </a:ext>
                </a:extLst>
              </p:cNvPr>
              <p:cNvPicPr/>
              <p:nvPr/>
            </p:nvPicPr>
            <p:blipFill>
              <a:blip r:embed="rId6"/>
              <a:stretch>
                <a:fillRect/>
              </a:stretch>
            </p:blipFill>
            <p:spPr>
              <a:xfrm>
                <a:off x="4058598" y="639993"/>
                <a:ext cx="3961440" cy="83880"/>
              </a:xfrm>
              <a:prstGeom prst="rect">
                <a:avLst/>
              </a:prstGeom>
            </p:spPr>
          </p:pic>
        </mc:Fallback>
      </mc:AlternateContent>
      <p:grpSp>
        <p:nvGrpSpPr>
          <p:cNvPr id="14" name="Group 13">
            <a:extLst>
              <a:ext uri="{FF2B5EF4-FFF2-40B4-BE49-F238E27FC236}">
                <a16:creationId xmlns="" xmlns:a16="http://schemas.microsoft.com/office/drawing/2014/main" id="{5884BA55-4185-4AF5-9900-AFB37117E37C}"/>
              </a:ext>
            </a:extLst>
          </p:cNvPr>
          <p:cNvGrpSpPr/>
          <p:nvPr/>
        </p:nvGrpSpPr>
        <p:grpSpPr>
          <a:xfrm>
            <a:off x="5055798" y="177033"/>
            <a:ext cx="3076560" cy="1111680"/>
            <a:chOff x="5055798" y="177033"/>
            <a:chExt cx="3076560" cy="111168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 xmlns:a16="http://schemas.microsoft.com/office/drawing/2014/main" id="{CD032734-6683-49E1-826A-9FCDE9798506}"/>
                    </a:ext>
                  </a:extLst>
                </p14:cNvPr>
                <p14:cNvContentPartPr/>
                <p14:nvPr/>
              </p14:nvContentPartPr>
              <p14:xfrm>
                <a:off x="5055798" y="1248393"/>
                <a:ext cx="2897280" cy="37080"/>
              </p14:xfrm>
            </p:contentPart>
          </mc:Choice>
          <mc:Fallback xmlns="">
            <p:pic>
              <p:nvPicPr>
                <p:cNvPr id="3" name="Ink 2">
                  <a:extLst>
                    <a:ext uri="{FF2B5EF4-FFF2-40B4-BE49-F238E27FC236}">
                      <a16:creationId xmlns:a16="http://schemas.microsoft.com/office/drawing/2014/main" id="{CD032734-6683-49E1-826A-9FCDE9798506}"/>
                    </a:ext>
                  </a:extLst>
                </p:cNvPr>
                <p:cNvPicPr/>
                <p:nvPr/>
              </p:nvPicPr>
              <p:blipFill>
                <a:blip r:embed="rId8"/>
                <a:stretch>
                  <a:fillRect/>
                </a:stretch>
              </p:blipFill>
              <p:spPr>
                <a:xfrm>
                  <a:off x="5046798" y="1239753"/>
                  <a:ext cx="29149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 xmlns:a16="http://schemas.microsoft.com/office/drawing/2014/main" id="{7D0AAC4D-175E-4179-9EE8-5890706C764C}"/>
                    </a:ext>
                  </a:extLst>
                </p14:cNvPr>
                <p14:cNvContentPartPr/>
                <p14:nvPr/>
              </p14:nvContentPartPr>
              <p14:xfrm>
                <a:off x="5868678" y="177033"/>
                <a:ext cx="376560" cy="568800"/>
              </p14:xfrm>
            </p:contentPart>
          </mc:Choice>
          <mc:Fallback xmlns="">
            <p:pic>
              <p:nvPicPr>
                <p:cNvPr id="7" name="Ink 6">
                  <a:extLst>
                    <a:ext uri="{FF2B5EF4-FFF2-40B4-BE49-F238E27FC236}">
                      <a16:creationId xmlns:a16="http://schemas.microsoft.com/office/drawing/2014/main" id="{7D0AAC4D-175E-4179-9EE8-5890706C764C}"/>
                    </a:ext>
                  </a:extLst>
                </p:cNvPr>
                <p:cNvPicPr/>
                <p:nvPr/>
              </p:nvPicPr>
              <p:blipFill>
                <a:blip r:embed="rId10"/>
                <a:stretch>
                  <a:fillRect/>
                </a:stretch>
              </p:blipFill>
              <p:spPr>
                <a:xfrm>
                  <a:off x="5860038" y="168393"/>
                  <a:ext cx="39420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 xmlns:a16="http://schemas.microsoft.com/office/drawing/2014/main" id="{34983D28-DA64-406F-ABA1-228673328C97}"/>
                    </a:ext>
                  </a:extLst>
                </p14:cNvPr>
                <p14:cNvContentPartPr/>
                <p14:nvPr/>
              </p14:nvContentPartPr>
              <p14:xfrm>
                <a:off x="7864878" y="252273"/>
                <a:ext cx="267480" cy="446400"/>
              </p14:xfrm>
            </p:contentPart>
          </mc:Choice>
          <mc:Fallback xmlns="">
            <p:pic>
              <p:nvPicPr>
                <p:cNvPr id="11" name="Ink 10">
                  <a:extLst>
                    <a:ext uri="{FF2B5EF4-FFF2-40B4-BE49-F238E27FC236}">
                      <a16:creationId xmlns:a16="http://schemas.microsoft.com/office/drawing/2014/main" id="{34983D28-DA64-406F-ABA1-228673328C97}"/>
                    </a:ext>
                  </a:extLst>
                </p:cNvPr>
                <p:cNvPicPr/>
                <p:nvPr/>
              </p:nvPicPr>
              <p:blipFill>
                <a:blip r:embed="rId12"/>
                <a:stretch>
                  <a:fillRect/>
                </a:stretch>
              </p:blipFill>
              <p:spPr>
                <a:xfrm>
                  <a:off x="7855878" y="243273"/>
                  <a:ext cx="28512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 xmlns:a16="http://schemas.microsoft.com/office/drawing/2014/main" id="{9A097CD1-E675-44A9-9800-0233DADAD467}"/>
                    </a:ext>
                  </a:extLst>
                </p14:cNvPr>
                <p14:cNvContentPartPr/>
                <p14:nvPr/>
              </p14:nvContentPartPr>
              <p14:xfrm>
                <a:off x="6743118" y="745113"/>
                <a:ext cx="447120" cy="528480"/>
              </p14:xfrm>
            </p:contentPart>
          </mc:Choice>
          <mc:Fallback xmlns="">
            <p:pic>
              <p:nvPicPr>
                <p:cNvPr id="12" name="Ink 11">
                  <a:extLst>
                    <a:ext uri="{FF2B5EF4-FFF2-40B4-BE49-F238E27FC236}">
                      <a16:creationId xmlns:a16="http://schemas.microsoft.com/office/drawing/2014/main" id="{9A097CD1-E675-44A9-9800-0233DADAD467}"/>
                    </a:ext>
                  </a:extLst>
                </p:cNvPr>
                <p:cNvPicPr/>
                <p:nvPr/>
              </p:nvPicPr>
              <p:blipFill>
                <a:blip r:embed="rId14"/>
                <a:stretch>
                  <a:fillRect/>
                </a:stretch>
              </p:blipFill>
              <p:spPr>
                <a:xfrm>
                  <a:off x="6734478" y="736473"/>
                  <a:ext cx="46476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 xmlns:a16="http://schemas.microsoft.com/office/drawing/2014/main" id="{2F7F59A9-68C2-4398-AC0E-8606589946EF}"/>
                    </a:ext>
                  </a:extLst>
                </p14:cNvPr>
                <p14:cNvContentPartPr/>
                <p14:nvPr/>
              </p14:nvContentPartPr>
              <p14:xfrm>
                <a:off x="7831038" y="787953"/>
                <a:ext cx="205920" cy="500760"/>
              </p14:xfrm>
            </p:contentPart>
          </mc:Choice>
          <mc:Fallback xmlns="">
            <p:pic>
              <p:nvPicPr>
                <p:cNvPr id="13" name="Ink 12">
                  <a:extLst>
                    <a:ext uri="{FF2B5EF4-FFF2-40B4-BE49-F238E27FC236}">
                      <a16:creationId xmlns:a16="http://schemas.microsoft.com/office/drawing/2014/main" id="{2F7F59A9-68C2-4398-AC0E-8606589946EF}"/>
                    </a:ext>
                  </a:extLst>
                </p:cNvPr>
                <p:cNvPicPr/>
                <p:nvPr/>
              </p:nvPicPr>
              <p:blipFill>
                <a:blip r:embed="rId16"/>
                <a:stretch>
                  <a:fillRect/>
                </a:stretch>
              </p:blipFill>
              <p:spPr>
                <a:xfrm>
                  <a:off x="7822038" y="778953"/>
                  <a:ext cx="223560" cy="518400"/>
                </a:xfrm>
                <a:prstGeom prst="rect">
                  <a:avLst/>
                </a:prstGeom>
              </p:spPr>
            </p:pic>
          </mc:Fallback>
        </mc:AlternateContent>
      </p:grpSp>
      <p:grpSp>
        <p:nvGrpSpPr>
          <p:cNvPr id="20" name="Group 19">
            <a:extLst>
              <a:ext uri="{FF2B5EF4-FFF2-40B4-BE49-F238E27FC236}">
                <a16:creationId xmlns="" xmlns:a16="http://schemas.microsoft.com/office/drawing/2014/main" id="{71480643-3020-46BA-BF9C-02CAADF792F1}"/>
              </a:ext>
            </a:extLst>
          </p:cNvPr>
          <p:cNvGrpSpPr/>
          <p:nvPr/>
        </p:nvGrpSpPr>
        <p:grpSpPr>
          <a:xfrm>
            <a:off x="8192478" y="53913"/>
            <a:ext cx="513360" cy="183960"/>
            <a:chOff x="8192478" y="53913"/>
            <a:chExt cx="513360" cy="183960"/>
          </a:xfrm>
        </p:grpSpPr>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 xmlns:a16="http://schemas.microsoft.com/office/drawing/2014/main" id="{4DA6BA1D-FF4F-46E8-81CE-39F63C4720DC}"/>
                    </a:ext>
                  </a:extLst>
                </p14:cNvPr>
                <p14:cNvContentPartPr/>
                <p14:nvPr/>
              </p14:nvContentPartPr>
              <p14:xfrm>
                <a:off x="8192478" y="98913"/>
                <a:ext cx="127440" cy="138960"/>
              </p14:xfrm>
            </p:contentPart>
          </mc:Choice>
          <mc:Fallback xmlns="">
            <p:pic>
              <p:nvPicPr>
                <p:cNvPr id="15" name="Ink 14">
                  <a:extLst>
                    <a:ext uri="{FF2B5EF4-FFF2-40B4-BE49-F238E27FC236}">
                      <a16:creationId xmlns:a16="http://schemas.microsoft.com/office/drawing/2014/main" id="{4DA6BA1D-FF4F-46E8-81CE-39F63C4720DC}"/>
                    </a:ext>
                  </a:extLst>
                </p:cNvPr>
                <p:cNvPicPr/>
                <p:nvPr/>
              </p:nvPicPr>
              <p:blipFill>
                <a:blip r:embed="rId18"/>
                <a:stretch>
                  <a:fillRect/>
                </a:stretch>
              </p:blipFill>
              <p:spPr>
                <a:xfrm>
                  <a:off x="8183478" y="89913"/>
                  <a:ext cx="1450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 xmlns:a16="http://schemas.microsoft.com/office/drawing/2014/main" id="{3C4B191B-0ADB-40A6-BD4B-22E1118E5CB9}"/>
                    </a:ext>
                  </a:extLst>
                </p14:cNvPr>
                <p14:cNvContentPartPr/>
                <p14:nvPr/>
              </p14:nvContentPartPr>
              <p14:xfrm>
                <a:off x="8351238" y="112953"/>
                <a:ext cx="118800" cy="97920"/>
              </p14:xfrm>
            </p:contentPart>
          </mc:Choice>
          <mc:Fallback xmlns="">
            <p:pic>
              <p:nvPicPr>
                <p:cNvPr id="16" name="Ink 15">
                  <a:extLst>
                    <a:ext uri="{FF2B5EF4-FFF2-40B4-BE49-F238E27FC236}">
                      <a16:creationId xmlns:a16="http://schemas.microsoft.com/office/drawing/2014/main" id="{3C4B191B-0ADB-40A6-BD4B-22E1118E5CB9}"/>
                    </a:ext>
                  </a:extLst>
                </p:cNvPr>
                <p:cNvPicPr/>
                <p:nvPr/>
              </p:nvPicPr>
              <p:blipFill>
                <a:blip r:embed="rId20"/>
                <a:stretch>
                  <a:fillRect/>
                </a:stretch>
              </p:blipFill>
              <p:spPr>
                <a:xfrm>
                  <a:off x="8342238" y="104313"/>
                  <a:ext cx="13644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 xmlns:a16="http://schemas.microsoft.com/office/drawing/2014/main" id="{C34BD80E-E16F-4890-9F49-DA8CD0E89C12}"/>
                    </a:ext>
                  </a:extLst>
                </p14:cNvPr>
                <p14:cNvContentPartPr/>
                <p14:nvPr/>
              </p14:nvContentPartPr>
              <p14:xfrm>
                <a:off x="8521518" y="70833"/>
                <a:ext cx="47880" cy="46080"/>
              </p14:xfrm>
            </p:contentPart>
          </mc:Choice>
          <mc:Fallback xmlns="">
            <p:pic>
              <p:nvPicPr>
                <p:cNvPr id="17" name="Ink 16">
                  <a:extLst>
                    <a:ext uri="{FF2B5EF4-FFF2-40B4-BE49-F238E27FC236}">
                      <a16:creationId xmlns:a16="http://schemas.microsoft.com/office/drawing/2014/main" id="{C34BD80E-E16F-4890-9F49-DA8CD0E89C12}"/>
                    </a:ext>
                  </a:extLst>
                </p:cNvPr>
                <p:cNvPicPr/>
                <p:nvPr/>
              </p:nvPicPr>
              <p:blipFill>
                <a:blip r:embed="rId22"/>
                <a:stretch>
                  <a:fillRect/>
                </a:stretch>
              </p:blipFill>
              <p:spPr>
                <a:xfrm>
                  <a:off x="8512878" y="62193"/>
                  <a:ext cx="6552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 xmlns:a16="http://schemas.microsoft.com/office/drawing/2014/main" id="{F51C6EE1-2023-42D3-9940-A5F840C368DD}"/>
                    </a:ext>
                  </a:extLst>
                </p14:cNvPr>
                <p14:cNvContentPartPr/>
                <p14:nvPr/>
              </p14:nvContentPartPr>
              <p14:xfrm>
                <a:off x="8537358" y="53913"/>
                <a:ext cx="121320" cy="182520"/>
              </p14:xfrm>
            </p:contentPart>
          </mc:Choice>
          <mc:Fallback xmlns="">
            <p:pic>
              <p:nvPicPr>
                <p:cNvPr id="18" name="Ink 17">
                  <a:extLst>
                    <a:ext uri="{FF2B5EF4-FFF2-40B4-BE49-F238E27FC236}">
                      <a16:creationId xmlns:a16="http://schemas.microsoft.com/office/drawing/2014/main" id="{F51C6EE1-2023-42D3-9940-A5F840C368DD}"/>
                    </a:ext>
                  </a:extLst>
                </p:cNvPr>
                <p:cNvPicPr/>
                <p:nvPr/>
              </p:nvPicPr>
              <p:blipFill>
                <a:blip r:embed="rId24"/>
                <a:stretch>
                  <a:fillRect/>
                </a:stretch>
              </p:blipFill>
              <p:spPr>
                <a:xfrm>
                  <a:off x="8528358" y="44913"/>
                  <a:ext cx="1389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 xmlns:a16="http://schemas.microsoft.com/office/drawing/2014/main" id="{EBC7B754-6326-477B-A6EC-5D0ABB57B151}"/>
                    </a:ext>
                  </a:extLst>
                </p14:cNvPr>
                <p14:cNvContentPartPr/>
                <p14:nvPr/>
              </p14:nvContentPartPr>
              <p14:xfrm>
                <a:off x="8655798" y="171273"/>
                <a:ext cx="50040" cy="55440"/>
              </p14:xfrm>
            </p:contentPart>
          </mc:Choice>
          <mc:Fallback xmlns="">
            <p:pic>
              <p:nvPicPr>
                <p:cNvPr id="19" name="Ink 18">
                  <a:extLst>
                    <a:ext uri="{FF2B5EF4-FFF2-40B4-BE49-F238E27FC236}">
                      <a16:creationId xmlns:a16="http://schemas.microsoft.com/office/drawing/2014/main" id="{EBC7B754-6326-477B-A6EC-5D0ABB57B151}"/>
                    </a:ext>
                  </a:extLst>
                </p:cNvPr>
                <p:cNvPicPr/>
                <p:nvPr/>
              </p:nvPicPr>
              <p:blipFill>
                <a:blip r:embed="rId26"/>
                <a:stretch>
                  <a:fillRect/>
                </a:stretch>
              </p:blipFill>
              <p:spPr>
                <a:xfrm>
                  <a:off x="8646798" y="162633"/>
                  <a:ext cx="67680" cy="73080"/>
                </a:xfrm>
                <a:prstGeom prst="rect">
                  <a:avLst/>
                </a:prstGeom>
              </p:spPr>
            </p:pic>
          </mc:Fallback>
        </mc:AlternateContent>
      </p:grpSp>
      <p:grpSp>
        <p:nvGrpSpPr>
          <p:cNvPr id="26" name="Group 25">
            <a:extLst>
              <a:ext uri="{FF2B5EF4-FFF2-40B4-BE49-F238E27FC236}">
                <a16:creationId xmlns="" xmlns:a16="http://schemas.microsoft.com/office/drawing/2014/main" id="{C8FD99BB-120A-4ED8-BE16-602748FE218A}"/>
              </a:ext>
            </a:extLst>
          </p:cNvPr>
          <p:cNvGrpSpPr/>
          <p:nvPr/>
        </p:nvGrpSpPr>
        <p:grpSpPr>
          <a:xfrm>
            <a:off x="8217318" y="964713"/>
            <a:ext cx="1006200" cy="193320"/>
            <a:chOff x="8217318" y="964713"/>
            <a:chExt cx="1006200" cy="193320"/>
          </a:xfrm>
        </p:grpSpPr>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 xmlns:a16="http://schemas.microsoft.com/office/drawing/2014/main" id="{A479EDFF-BC38-4247-9688-0DFA948F1338}"/>
                    </a:ext>
                  </a:extLst>
                </p14:cNvPr>
                <p14:cNvContentPartPr/>
                <p14:nvPr/>
              </p14:nvContentPartPr>
              <p14:xfrm>
                <a:off x="8217318" y="1003233"/>
                <a:ext cx="140040" cy="154800"/>
              </p14:xfrm>
            </p:contentPart>
          </mc:Choice>
          <mc:Fallback xmlns="">
            <p:pic>
              <p:nvPicPr>
                <p:cNvPr id="21" name="Ink 20">
                  <a:extLst>
                    <a:ext uri="{FF2B5EF4-FFF2-40B4-BE49-F238E27FC236}">
                      <a16:creationId xmlns:a16="http://schemas.microsoft.com/office/drawing/2014/main" id="{A479EDFF-BC38-4247-9688-0DFA948F1338}"/>
                    </a:ext>
                  </a:extLst>
                </p:cNvPr>
                <p:cNvPicPr/>
                <p:nvPr/>
              </p:nvPicPr>
              <p:blipFill>
                <a:blip r:embed="rId28"/>
                <a:stretch>
                  <a:fillRect/>
                </a:stretch>
              </p:blipFill>
              <p:spPr>
                <a:xfrm>
                  <a:off x="8208678" y="994233"/>
                  <a:ext cx="1576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 xmlns:a16="http://schemas.microsoft.com/office/drawing/2014/main" id="{6CE1BFAF-7F8A-4C2A-8E0A-16FCEB016BC1}"/>
                    </a:ext>
                  </a:extLst>
                </p14:cNvPr>
                <p14:cNvContentPartPr/>
                <p14:nvPr/>
              </p14:nvContentPartPr>
              <p14:xfrm>
                <a:off x="8370678" y="1035633"/>
                <a:ext cx="389520" cy="82080"/>
              </p14:xfrm>
            </p:contentPart>
          </mc:Choice>
          <mc:Fallback xmlns="">
            <p:pic>
              <p:nvPicPr>
                <p:cNvPr id="22" name="Ink 21">
                  <a:extLst>
                    <a:ext uri="{FF2B5EF4-FFF2-40B4-BE49-F238E27FC236}">
                      <a16:creationId xmlns:a16="http://schemas.microsoft.com/office/drawing/2014/main" id="{6CE1BFAF-7F8A-4C2A-8E0A-16FCEB016BC1}"/>
                    </a:ext>
                  </a:extLst>
                </p:cNvPr>
                <p:cNvPicPr/>
                <p:nvPr/>
              </p:nvPicPr>
              <p:blipFill>
                <a:blip r:embed="rId30"/>
                <a:stretch>
                  <a:fillRect/>
                </a:stretch>
              </p:blipFill>
              <p:spPr>
                <a:xfrm>
                  <a:off x="8362038" y="1026633"/>
                  <a:ext cx="4071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 xmlns:a16="http://schemas.microsoft.com/office/drawing/2014/main" id="{BF576EAC-BED1-47DC-B4D6-FB97BD839514}"/>
                    </a:ext>
                  </a:extLst>
                </p14:cNvPr>
                <p14:cNvContentPartPr/>
                <p14:nvPr/>
              </p14:nvContentPartPr>
              <p14:xfrm>
                <a:off x="8904558" y="964713"/>
                <a:ext cx="29880" cy="172080"/>
              </p14:xfrm>
            </p:contentPart>
          </mc:Choice>
          <mc:Fallback xmlns="">
            <p:pic>
              <p:nvPicPr>
                <p:cNvPr id="23" name="Ink 22">
                  <a:extLst>
                    <a:ext uri="{FF2B5EF4-FFF2-40B4-BE49-F238E27FC236}">
                      <a16:creationId xmlns:a16="http://schemas.microsoft.com/office/drawing/2014/main" id="{BF576EAC-BED1-47DC-B4D6-FB97BD839514}"/>
                    </a:ext>
                  </a:extLst>
                </p:cNvPr>
                <p:cNvPicPr/>
                <p:nvPr/>
              </p:nvPicPr>
              <p:blipFill>
                <a:blip r:embed="rId32"/>
                <a:stretch>
                  <a:fillRect/>
                </a:stretch>
              </p:blipFill>
              <p:spPr>
                <a:xfrm>
                  <a:off x="8895558" y="955713"/>
                  <a:ext cx="475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 xmlns:a16="http://schemas.microsoft.com/office/drawing/2014/main" id="{67D93DDF-D0A6-4862-8EC5-70C1562349E4}"/>
                    </a:ext>
                  </a:extLst>
                </p14:cNvPr>
                <p14:cNvContentPartPr/>
                <p14:nvPr/>
              </p14:nvContentPartPr>
              <p14:xfrm>
                <a:off x="8857038" y="1059393"/>
                <a:ext cx="168120" cy="50040"/>
              </p14:xfrm>
            </p:contentPart>
          </mc:Choice>
          <mc:Fallback xmlns="">
            <p:pic>
              <p:nvPicPr>
                <p:cNvPr id="24" name="Ink 23">
                  <a:extLst>
                    <a:ext uri="{FF2B5EF4-FFF2-40B4-BE49-F238E27FC236}">
                      <a16:creationId xmlns:a16="http://schemas.microsoft.com/office/drawing/2014/main" id="{67D93DDF-D0A6-4862-8EC5-70C1562349E4}"/>
                    </a:ext>
                  </a:extLst>
                </p:cNvPr>
                <p:cNvPicPr/>
                <p:nvPr/>
              </p:nvPicPr>
              <p:blipFill>
                <a:blip r:embed="rId34"/>
                <a:stretch>
                  <a:fillRect/>
                </a:stretch>
              </p:blipFill>
              <p:spPr>
                <a:xfrm>
                  <a:off x="8848038" y="1050393"/>
                  <a:ext cx="18576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 xmlns:a16="http://schemas.microsoft.com/office/drawing/2014/main" id="{5A31F7C1-862D-47FA-99C8-59D7BB6B6A63}"/>
                    </a:ext>
                  </a:extLst>
                </p14:cNvPr>
                <p14:cNvContentPartPr/>
                <p14:nvPr/>
              </p14:nvContentPartPr>
              <p14:xfrm>
                <a:off x="9092838" y="977313"/>
                <a:ext cx="130680" cy="176040"/>
              </p14:xfrm>
            </p:contentPart>
          </mc:Choice>
          <mc:Fallback xmlns="">
            <p:pic>
              <p:nvPicPr>
                <p:cNvPr id="25" name="Ink 24">
                  <a:extLst>
                    <a:ext uri="{FF2B5EF4-FFF2-40B4-BE49-F238E27FC236}">
                      <a16:creationId xmlns:a16="http://schemas.microsoft.com/office/drawing/2014/main" id="{5A31F7C1-862D-47FA-99C8-59D7BB6B6A63}"/>
                    </a:ext>
                  </a:extLst>
                </p:cNvPr>
                <p:cNvPicPr/>
                <p:nvPr/>
              </p:nvPicPr>
              <p:blipFill>
                <a:blip r:embed="rId36"/>
                <a:stretch>
                  <a:fillRect/>
                </a:stretch>
              </p:blipFill>
              <p:spPr>
                <a:xfrm>
                  <a:off x="9084198" y="968313"/>
                  <a:ext cx="148320" cy="19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
            <p14:nvContentPartPr>
              <p14:cNvPr id="27" name="Ink 26">
                <a:extLst>
                  <a:ext uri="{FF2B5EF4-FFF2-40B4-BE49-F238E27FC236}">
                    <a16:creationId xmlns="" xmlns:a16="http://schemas.microsoft.com/office/drawing/2014/main" id="{C04790AD-5062-47D5-ABC3-C43F8BBD543C}"/>
                  </a:ext>
                </a:extLst>
              </p14:cNvPr>
              <p14:cNvContentPartPr/>
              <p14:nvPr/>
            </p14:nvContentPartPr>
            <p14:xfrm>
              <a:off x="4117998" y="3271233"/>
              <a:ext cx="83160" cy="2591640"/>
            </p14:xfrm>
          </p:contentPart>
        </mc:Choice>
        <mc:Fallback xmlns="">
          <p:pic>
            <p:nvPicPr>
              <p:cNvPr id="27" name="Ink 26">
                <a:extLst>
                  <a:ext uri="{FF2B5EF4-FFF2-40B4-BE49-F238E27FC236}">
                    <a16:creationId xmlns:a16="http://schemas.microsoft.com/office/drawing/2014/main" id="{C04790AD-5062-47D5-ABC3-C43F8BBD543C}"/>
                  </a:ext>
                </a:extLst>
              </p:cNvPr>
              <p:cNvPicPr/>
              <p:nvPr/>
            </p:nvPicPr>
            <p:blipFill>
              <a:blip r:embed="rId38"/>
              <a:stretch>
                <a:fillRect/>
              </a:stretch>
            </p:blipFill>
            <p:spPr>
              <a:xfrm>
                <a:off x="4108998" y="3262233"/>
                <a:ext cx="100800" cy="2609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 xmlns:a16="http://schemas.microsoft.com/office/drawing/2014/main" id="{B3619D57-CA32-4B9C-8BFF-67BE10E0C5CD}"/>
                  </a:ext>
                </a:extLst>
              </p14:cNvPr>
              <p14:cNvContentPartPr/>
              <p14:nvPr/>
            </p14:nvContentPartPr>
            <p14:xfrm>
              <a:off x="3022158" y="957153"/>
              <a:ext cx="360" cy="360"/>
            </p14:xfrm>
          </p:contentPart>
        </mc:Choice>
        <mc:Fallback xmlns="">
          <p:pic>
            <p:nvPicPr>
              <p:cNvPr id="32" name="Ink 31">
                <a:extLst>
                  <a:ext uri="{FF2B5EF4-FFF2-40B4-BE49-F238E27FC236}">
                    <a16:creationId xmlns:a16="http://schemas.microsoft.com/office/drawing/2014/main" id="{B3619D57-CA32-4B9C-8BFF-67BE10E0C5CD}"/>
                  </a:ext>
                </a:extLst>
              </p:cNvPr>
              <p:cNvPicPr/>
              <p:nvPr/>
            </p:nvPicPr>
            <p:blipFill>
              <a:blip r:embed="rId40"/>
              <a:stretch>
                <a:fillRect/>
              </a:stretch>
            </p:blipFill>
            <p:spPr>
              <a:xfrm>
                <a:off x="3013518" y="9485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 name="Ink 32">
                <a:extLst>
                  <a:ext uri="{FF2B5EF4-FFF2-40B4-BE49-F238E27FC236}">
                    <a16:creationId xmlns="" xmlns:a16="http://schemas.microsoft.com/office/drawing/2014/main" id="{6787D586-D833-4915-8C48-1AB32D512A89}"/>
                  </a:ext>
                </a:extLst>
              </p14:cNvPr>
              <p14:cNvContentPartPr/>
              <p14:nvPr/>
            </p14:nvContentPartPr>
            <p14:xfrm>
              <a:off x="3250398" y="931953"/>
              <a:ext cx="360" cy="80280"/>
            </p14:xfrm>
          </p:contentPart>
        </mc:Choice>
        <mc:Fallback xmlns="">
          <p:pic>
            <p:nvPicPr>
              <p:cNvPr id="33" name="Ink 32">
                <a:extLst>
                  <a:ext uri="{FF2B5EF4-FFF2-40B4-BE49-F238E27FC236}">
                    <a16:creationId xmlns:a16="http://schemas.microsoft.com/office/drawing/2014/main" id="{6787D586-D833-4915-8C48-1AB32D512A89}"/>
                  </a:ext>
                </a:extLst>
              </p:cNvPr>
              <p:cNvPicPr/>
              <p:nvPr/>
            </p:nvPicPr>
            <p:blipFill>
              <a:blip r:embed="rId42"/>
              <a:stretch>
                <a:fillRect/>
              </a:stretch>
            </p:blipFill>
            <p:spPr>
              <a:xfrm>
                <a:off x="3241758" y="922953"/>
                <a:ext cx="18000" cy="97920"/>
              </a:xfrm>
              <a:prstGeom prst="rect">
                <a:avLst/>
              </a:prstGeom>
            </p:spPr>
          </p:pic>
        </mc:Fallback>
      </mc:AlternateContent>
      <p:grpSp>
        <p:nvGrpSpPr>
          <p:cNvPr id="50" name="Group 49">
            <a:extLst>
              <a:ext uri="{FF2B5EF4-FFF2-40B4-BE49-F238E27FC236}">
                <a16:creationId xmlns="" xmlns:a16="http://schemas.microsoft.com/office/drawing/2014/main" id="{526BDF1B-0F5F-43E4-83AD-67A20398683E}"/>
              </a:ext>
            </a:extLst>
          </p:cNvPr>
          <p:cNvGrpSpPr/>
          <p:nvPr/>
        </p:nvGrpSpPr>
        <p:grpSpPr>
          <a:xfrm>
            <a:off x="5056878" y="4469673"/>
            <a:ext cx="770760" cy="631800"/>
            <a:chOff x="5056878" y="4469673"/>
            <a:chExt cx="770760" cy="631800"/>
          </a:xfrm>
        </p:grpSpPr>
        <mc:AlternateContent xmlns:mc="http://schemas.openxmlformats.org/markup-compatibility/2006" xmlns:p14="http://schemas.microsoft.com/office/powerpoint/2010/main">
          <mc:Choice Requires="p14">
            <p:contentPart p14:bwMode="auto" r:id="rId43">
              <p14:nvContentPartPr>
                <p14:cNvPr id="34" name="Ink 33">
                  <a:extLst>
                    <a:ext uri="{FF2B5EF4-FFF2-40B4-BE49-F238E27FC236}">
                      <a16:creationId xmlns="" xmlns:a16="http://schemas.microsoft.com/office/drawing/2014/main" id="{8719A933-77D0-4149-B3EC-9894AE06673A}"/>
                    </a:ext>
                  </a:extLst>
                </p14:cNvPr>
                <p14:cNvContentPartPr/>
                <p14:nvPr/>
              </p14:nvContentPartPr>
              <p14:xfrm>
                <a:off x="5209878" y="4607193"/>
                <a:ext cx="115920" cy="292680"/>
              </p14:xfrm>
            </p:contentPart>
          </mc:Choice>
          <mc:Fallback xmlns="">
            <p:pic>
              <p:nvPicPr>
                <p:cNvPr id="34" name="Ink 33">
                  <a:extLst>
                    <a:ext uri="{FF2B5EF4-FFF2-40B4-BE49-F238E27FC236}">
                      <a16:creationId xmlns:a16="http://schemas.microsoft.com/office/drawing/2014/main" id="{8719A933-77D0-4149-B3EC-9894AE06673A}"/>
                    </a:ext>
                  </a:extLst>
                </p:cNvPr>
                <p:cNvPicPr/>
                <p:nvPr/>
              </p:nvPicPr>
              <p:blipFill>
                <a:blip r:embed="rId44"/>
                <a:stretch>
                  <a:fillRect/>
                </a:stretch>
              </p:blipFill>
              <p:spPr>
                <a:xfrm>
                  <a:off x="5201238" y="4598553"/>
                  <a:ext cx="13356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5" name="Ink 34">
                  <a:extLst>
                    <a:ext uri="{FF2B5EF4-FFF2-40B4-BE49-F238E27FC236}">
                      <a16:creationId xmlns="" xmlns:a16="http://schemas.microsoft.com/office/drawing/2014/main" id="{892F3500-20BB-4D8A-9D14-C03DAF5F54C5}"/>
                    </a:ext>
                  </a:extLst>
                </p14:cNvPr>
                <p14:cNvContentPartPr/>
                <p14:nvPr/>
              </p14:nvContentPartPr>
              <p14:xfrm>
                <a:off x="5209878" y="4630233"/>
                <a:ext cx="110160" cy="86760"/>
              </p14:xfrm>
            </p:contentPart>
          </mc:Choice>
          <mc:Fallback xmlns="">
            <p:pic>
              <p:nvPicPr>
                <p:cNvPr id="35" name="Ink 34">
                  <a:extLst>
                    <a:ext uri="{FF2B5EF4-FFF2-40B4-BE49-F238E27FC236}">
                      <a16:creationId xmlns:a16="http://schemas.microsoft.com/office/drawing/2014/main" id="{892F3500-20BB-4D8A-9D14-C03DAF5F54C5}"/>
                    </a:ext>
                  </a:extLst>
                </p:cNvPr>
                <p:cNvPicPr/>
                <p:nvPr/>
              </p:nvPicPr>
              <p:blipFill>
                <a:blip r:embed="rId46"/>
                <a:stretch>
                  <a:fillRect/>
                </a:stretch>
              </p:blipFill>
              <p:spPr>
                <a:xfrm>
                  <a:off x="5201238" y="4621233"/>
                  <a:ext cx="1278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7" name="Ink 36">
                  <a:extLst>
                    <a:ext uri="{FF2B5EF4-FFF2-40B4-BE49-F238E27FC236}">
                      <a16:creationId xmlns="" xmlns:a16="http://schemas.microsoft.com/office/drawing/2014/main" id="{8D4DABBB-C6DB-4910-A5F7-42F50C8C7BAB}"/>
                    </a:ext>
                  </a:extLst>
                </p14:cNvPr>
                <p14:cNvContentPartPr/>
                <p14:nvPr/>
              </p14:nvContentPartPr>
              <p14:xfrm>
                <a:off x="5390958" y="4598553"/>
                <a:ext cx="35280" cy="360"/>
              </p14:xfrm>
            </p:contentPart>
          </mc:Choice>
          <mc:Fallback xmlns="">
            <p:pic>
              <p:nvPicPr>
                <p:cNvPr id="37" name="Ink 36">
                  <a:extLst>
                    <a:ext uri="{FF2B5EF4-FFF2-40B4-BE49-F238E27FC236}">
                      <a16:creationId xmlns:a16="http://schemas.microsoft.com/office/drawing/2014/main" id="{8D4DABBB-C6DB-4910-A5F7-42F50C8C7BAB}"/>
                    </a:ext>
                  </a:extLst>
                </p:cNvPr>
                <p:cNvPicPr/>
                <p:nvPr/>
              </p:nvPicPr>
              <p:blipFill>
                <a:blip r:embed="rId48"/>
                <a:stretch>
                  <a:fillRect/>
                </a:stretch>
              </p:blipFill>
              <p:spPr>
                <a:xfrm>
                  <a:off x="5382318" y="4589553"/>
                  <a:ext cx="52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8" name="Ink 37">
                  <a:extLst>
                    <a:ext uri="{FF2B5EF4-FFF2-40B4-BE49-F238E27FC236}">
                      <a16:creationId xmlns="" xmlns:a16="http://schemas.microsoft.com/office/drawing/2014/main" id="{A06340D8-4F57-4330-9576-C411D2672EAB}"/>
                    </a:ext>
                  </a:extLst>
                </p14:cNvPr>
                <p14:cNvContentPartPr/>
                <p14:nvPr/>
              </p14:nvContentPartPr>
              <p14:xfrm>
                <a:off x="5185038" y="4736433"/>
                <a:ext cx="190440" cy="236880"/>
              </p14:xfrm>
            </p:contentPart>
          </mc:Choice>
          <mc:Fallback xmlns="">
            <p:pic>
              <p:nvPicPr>
                <p:cNvPr id="38" name="Ink 37">
                  <a:extLst>
                    <a:ext uri="{FF2B5EF4-FFF2-40B4-BE49-F238E27FC236}">
                      <a16:creationId xmlns:a16="http://schemas.microsoft.com/office/drawing/2014/main" id="{A06340D8-4F57-4330-9576-C411D2672EAB}"/>
                    </a:ext>
                  </a:extLst>
                </p:cNvPr>
                <p:cNvPicPr/>
                <p:nvPr/>
              </p:nvPicPr>
              <p:blipFill>
                <a:blip r:embed="rId50"/>
                <a:stretch>
                  <a:fillRect/>
                </a:stretch>
              </p:blipFill>
              <p:spPr>
                <a:xfrm>
                  <a:off x="5176038" y="4727793"/>
                  <a:ext cx="2080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9" name="Ink 38">
                  <a:extLst>
                    <a:ext uri="{FF2B5EF4-FFF2-40B4-BE49-F238E27FC236}">
                      <a16:creationId xmlns="" xmlns:a16="http://schemas.microsoft.com/office/drawing/2014/main" id="{FF5A1ED6-1317-4226-B4BC-5A624E098F11}"/>
                    </a:ext>
                  </a:extLst>
                </p14:cNvPr>
                <p14:cNvContentPartPr/>
                <p14:nvPr/>
              </p14:nvContentPartPr>
              <p14:xfrm>
                <a:off x="5056878" y="4990953"/>
                <a:ext cx="45720" cy="92880"/>
              </p14:xfrm>
            </p:contentPart>
          </mc:Choice>
          <mc:Fallback xmlns="">
            <p:pic>
              <p:nvPicPr>
                <p:cNvPr id="39" name="Ink 38">
                  <a:extLst>
                    <a:ext uri="{FF2B5EF4-FFF2-40B4-BE49-F238E27FC236}">
                      <a16:creationId xmlns:a16="http://schemas.microsoft.com/office/drawing/2014/main" id="{FF5A1ED6-1317-4226-B4BC-5A624E098F11}"/>
                    </a:ext>
                  </a:extLst>
                </p:cNvPr>
                <p:cNvPicPr/>
                <p:nvPr/>
              </p:nvPicPr>
              <p:blipFill>
                <a:blip r:embed="rId52"/>
                <a:stretch>
                  <a:fillRect/>
                </a:stretch>
              </p:blipFill>
              <p:spPr>
                <a:xfrm>
                  <a:off x="5047878" y="4981953"/>
                  <a:ext cx="633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0" name="Ink 39">
                  <a:extLst>
                    <a:ext uri="{FF2B5EF4-FFF2-40B4-BE49-F238E27FC236}">
                      <a16:creationId xmlns="" xmlns:a16="http://schemas.microsoft.com/office/drawing/2014/main" id="{D73DE364-E7DD-43EB-B835-535E171E08BF}"/>
                    </a:ext>
                  </a:extLst>
                </p14:cNvPr>
                <p14:cNvContentPartPr/>
                <p14:nvPr/>
              </p14:nvContentPartPr>
              <p14:xfrm>
                <a:off x="5109798" y="5024433"/>
                <a:ext cx="82800" cy="77040"/>
              </p14:xfrm>
            </p:contentPart>
          </mc:Choice>
          <mc:Fallback xmlns="">
            <p:pic>
              <p:nvPicPr>
                <p:cNvPr id="40" name="Ink 39">
                  <a:extLst>
                    <a:ext uri="{FF2B5EF4-FFF2-40B4-BE49-F238E27FC236}">
                      <a16:creationId xmlns:a16="http://schemas.microsoft.com/office/drawing/2014/main" id="{D73DE364-E7DD-43EB-B835-535E171E08BF}"/>
                    </a:ext>
                  </a:extLst>
                </p:cNvPr>
                <p:cNvPicPr/>
                <p:nvPr/>
              </p:nvPicPr>
              <p:blipFill>
                <a:blip r:embed="rId54"/>
                <a:stretch>
                  <a:fillRect/>
                </a:stretch>
              </p:blipFill>
              <p:spPr>
                <a:xfrm>
                  <a:off x="5100798" y="5015793"/>
                  <a:ext cx="1004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1" name="Ink 40">
                  <a:extLst>
                    <a:ext uri="{FF2B5EF4-FFF2-40B4-BE49-F238E27FC236}">
                      <a16:creationId xmlns="" xmlns:a16="http://schemas.microsoft.com/office/drawing/2014/main" id="{039BD168-B241-4F5E-A955-5BEB17B148C4}"/>
                    </a:ext>
                  </a:extLst>
                </p14:cNvPr>
                <p14:cNvContentPartPr/>
                <p14:nvPr/>
              </p14:nvContentPartPr>
              <p14:xfrm>
                <a:off x="5204478" y="5039553"/>
                <a:ext cx="68760" cy="60480"/>
              </p14:xfrm>
            </p:contentPart>
          </mc:Choice>
          <mc:Fallback xmlns="">
            <p:pic>
              <p:nvPicPr>
                <p:cNvPr id="41" name="Ink 40">
                  <a:extLst>
                    <a:ext uri="{FF2B5EF4-FFF2-40B4-BE49-F238E27FC236}">
                      <a16:creationId xmlns:a16="http://schemas.microsoft.com/office/drawing/2014/main" id="{039BD168-B241-4F5E-A955-5BEB17B148C4}"/>
                    </a:ext>
                  </a:extLst>
                </p:cNvPr>
                <p:cNvPicPr/>
                <p:nvPr/>
              </p:nvPicPr>
              <p:blipFill>
                <a:blip r:embed="rId56"/>
                <a:stretch>
                  <a:fillRect/>
                </a:stretch>
              </p:blipFill>
              <p:spPr>
                <a:xfrm>
                  <a:off x="5195478" y="5030553"/>
                  <a:ext cx="8640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2" name="Ink 41">
                  <a:extLst>
                    <a:ext uri="{FF2B5EF4-FFF2-40B4-BE49-F238E27FC236}">
                      <a16:creationId xmlns="" xmlns:a16="http://schemas.microsoft.com/office/drawing/2014/main" id="{9F42608E-74F0-4F0D-B990-457756C4254F}"/>
                    </a:ext>
                  </a:extLst>
                </p14:cNvPr>
                <p14:cNvContentPartPr/>
                <p14:nvPr/>
              </p14:nvContentPartPr>
              <p14:xfrm>
                <a:off x="5212758" y="4634553"/>
                <a:ext cx="299880" cy="88200"/>
              </p14:xfrm>
            </p:contentPart>
          </mc:Choice>
          <mc:Fallback xmlns="">
            <p:pic>
              <p:nvPicPr>
                <p:cNvPr id="42" name="Ink 41">
                  <a:extLst>
                    <a:ext uri="{FF2B5EF4-FFF2-40B4-BE49-F238E27FC236}">
                      <a16:creationId xmlns:a16="http://schemas.microsoft.com/office/drawing/2014/main" id="{9F42608E-74F0-4F0D-B990-457756C4254F}"/>
                    </a:ext>
                  </a:extLst>
                </p:cNvPr>
                <p:cNvPicPr/>
                <p:nvPr/>
              </p:nvPicPr>
              <p:blipFill>
                <a:blip r:embed="rId58"/>
                <a:stretch>
                  <a:fillRect/>
                </a:stretch>
              </p:blipFill>
              <p:spPr>
                <a:xfrm>
                  <a:off x="5203758" y="4625553"/>
                  <a:ext cx="3175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3" name="Ink 42">
                  <a:extLst>
                    <a:ext uri="{FF2B5EF4-FFF2-40B4-BE49-F238E27FC236}">
                      <a16:creationId xmlns="" xmlns:a16="http://schemas.microsoft.com/office/drawing/2014/main" id="{CB764D3B-66FE-48D1-B707-096B808FDDBB}"/>
                    </a:ext>
                  </a:extLst>
                </p14:cNvPr>
                <p14:cNvContentPartPr/>
                <p14:nvPr/>
              </p14:nvContentPartPr>
              <p14:xfrm>
                <a:off x="5442798" y="4469673"/>
                <a:ext cx="9360" cy="69840"/>
              </p14:xfrm>
            </p:contentPart>
          </mc:Choice>
          <mc:Fallback xmlns="">
            <p:pic>
              <p:nvPicPr>
                <p:cNvPr id="43" name="Ink 42">
                  <a:extLst>
                    <a:ext uri="{FF2B5EF4-FFF2-40B4-BE49-F238E27FC236}">
                      <a16:creationId xmlns:a16="http://schemas.microsoft.com/office/drawing/2014/main" id="{CB764D3B-66FE-48D1-B707-096B808FDDBB}"/>
                    </a:ext>
                  </a:extLst>
                </p:cNvPr>
                <p:cNvPicPr/>
                <p:nvPr/>
              </p:nvPicPr>
              <p:blipFill>
                <a:blip r:embed="rId60"/>
                <a:stretch>
                  <a:fillRect/>
                </a:stretch>
              </p:blipFill>
              <p:spPr>
                <a:xfrm>
                  <a:off x="5433798" y="4461033"/>
                  <a:ext cx="270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4" name="Ink 43">
                  <a:extLst>
                    <a:ext uri="{FF2B5EF4-FFF2-40B4-BE49-F238E27FC236}">
                      <a16:creationId xmlns="" xmlns:a16="http://schemas.microsoft.com/office/drawing/2014/main" id="{AF0381CE-268C-4051-ACEB-BBAF173CBF23}"/>
                    </a:ext>
                  </a:extLst>
                </p14:cNvPr>
                <p14:cNvContentPartPr/>
                <p14:nvPr/>
              </p14:nvContentPartPr>
              <p14:xfrm>
                <a:off x="5464038" y="4477593"/>
                <a:ext cx="96840" cy="88560"/>
              </p14:xfrm>
            </p:contentPart>
          </mc:Choice>
          <mc:Fallback xmlns="">
            <p:pic>
              <p:nvPicPr>
                <p:cNvPr id="44" name="Ink 43">
                  <a:extLst>
                    <a:ext uri="{FF2B5EF4-FFF2-40B4-BE49-F238E27FC236}">
                      <a16:creationId xmlns:a16="http://schemas.microsoft.com/office/drawing/2014/main" id="{AF0381CE-268C-4051-ACEB-BBAF173CBF23}"/>
                    </a:ext>
                  </a:extLst>
                </p:cNvPr>
                <p:cNvPicPr/>
                <p:nvPr/>
              </p:nvPicPr>
              <p:blipFill>
                <a:blip r:embed="rId62"/>
                <a:stretch>
                  <a:fillRect/>
                </a:stretch>
              </p:blipFill>
              <p:spPr>
                <a:xfrm>
                  <a:off x="5455398" y="4468593"/>
                  <a:ext cx="1144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5" name="Ink 44">
                  <a:extLst>
                    <a:ext uri="{FF2B5EF4-FFF2-40B4-BE49-F238E27FC236}">
                      <a16:creationId xmlns="" xmlns:a16="http://schemas.microsoft.com/office/drawing/2014/main" id="{CC343177-A7D1-49D6-A5E2-B904FD2A5FEC}"/>
                    </a:ext>
                  </a:extLst>
                </p14:cNvPr>
                <p14:cNvContentPartPr/>
                <p14:nvPr/>
              </p14:nvContentPartPr>
              <p14:xfrm>
                <a:off x="5546118" y="4473993"/>
                <a:ext cx="99360" cy="61200"/>
              </p14:xfrm>
            </p:contentPart>
          </mc:Choice>
          <mc:Fallback xmlns="">
            <p:pic>
              <p:nvPicPr>
                <p:cNvPr id="45" name="Ink 44">
                  <a:extLst>
                    <a:ext uri="{FF2B5EF4-FFF2-40B4-BE49-F238E27FC236}">
                      <a16:creationId xmlns:a16="http://schemas.microsoft.com/office/drawing/2014/main" id="{CC343177-A7D1-49D6-A5E2-B904FD2A5FEC}"/>
                    </a:ext>
                  </a:extLst>
                </p:cNvPr>
                <p:cNvPicPr/>
                <p:nvPr/>
              </p:nvPicPr>
              <p:blipFill>
                <a:blip r:embed="rId64"/>
                <a:stretch>
                  <a:fillRect/>
                </a:stretch>
              </p:blipFill>
              <p:spPr>
                <a:xfrm>
                  <a:off x="5537478" y="4465353"/>
                  <a:ext cx="1170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Ink 45">
                  <a:extLst>
                    <a:ext uri="{FF2B5EF4-FFF2-40B4-BE49-F238E27FC236}">
                      <a16:creationId xmlns="" xmlns:a16="http://schemas.microsoft.com/office/drawing/2014/main" id="{072EE3F9-C526-41EB-9D0D-B2BD064E9860}"/>
                    </a:ext>
                  </a:extLst>
                </p14:cNvPr>
                <p14:cNvContentPartPr/>
                <p14:nvPr/>
              </p14:nvContentPartPr>
              <p14:xfrm>
                <a:off x="5367918" y="4755513"/>
                <a:ext cx="180720" cy="231120"/>
              </p14:xfrm>
            </p:contentPart>
          </mc:Choice>
          <mc:Fallback xmlns="">
            <p:pic>
              <p:nvPicPr>
                <p:cNvPr id="46" name="Ink 45">
                  <a:extLst>
                    <a:ext uri="{FF2B5EF4-FFF2-40B4-BE49-F238E27FC236}">
                      <a16:creationId xmlns:a16="http://schemas.microsoft.com/office/drawing/2014/main" id="{072EE3F9-C526-41EB-9D0D-B2BD064E9860}"/>
                    </a:ext>
                  </a:extLst>
                </p:cNvPr>
                <p:cNvPicPr/>
                <p:nvPr/>
              </p:nvPicPr>
              <p:blipFill>
                <a:blip r:embed="rId66"/>
                <a:stretch>
                  <a:fillRect/>
                </a:stretch>
              </p:blipFill>
              <p:spPr>
                <a:xfrm>
                  <a:off x="5358918" y="4746513"/>
                  <a:ext cx="19836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7" name="Ink 46">
                  <a:extLst>
                    <a:ext uri="{FF2B5EF4-FFF2-40B4-BE49-F238E27FC236}">
                      <a16:creationId xmlns="" xmlns:a16="http://schemas.microsoft.com/office/drawing/2014/main" id="{615EF05E-56CE-4EA2-ACDD-8617EA0E2145}"/>
                    </a:ext>
                  </a:extLst>
                </p14:cNvPr>
                <p14:cNvContentPartPr/>
                <p14:nvPr/>
              </p14:nvContentPartPr>
              <p14:xfrm>
                <a:off x="5593998" y="4822113"/>
                <a:ext cx="34920" cy="106920"/>
              </p14:xfrm>
            </p:contentPart>
          </mc:Choice>
          <mc:Fallback xmlns="">
            <p:pic>
              <p:nvPicPr>
                <p:cNvPr id="47" name="Ink 46">
                  <a:extLst>
                    <a:ext uri="{FF2B5EF4-FFF2-40B4-BE49-F238E27FC236}">
                      <a16:creationId xmlns:a16="http://schemas.microsoft.com/office/drawing/2014/main" id="{615EF05E-56CE-4EA2-ACDD-8617EA0E2145}"/>
                    </a:ext>
                  </a:extLst>
                </p:cNvPr>
                <p:cNvPicPr/>
                <p:nvPr/>
              </p:nvPicPr>
              <p:blipFill>
                <a:blip r:embed="rId68"/>
                <a:stretch>
                  <a:fillRect/>
                </a:stretch>
              </p:blipFill>
              <p:spPr>
                <a:xfrm>
                  <a:off x="5585358" y="4813113"/>
                  <a:ext cx="525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8" name="Ink 47">
                  <a:extLst>
                    <a:ext uri="{FF2B5EF4-FFF2-40B4-BE49-F238E27FC236}">
                      <a16:creationId xmlns="" xmlns:a16="http://schemas.microsoft.com/office/drawing/2014/main" id="{78A0B221-600C-4049-A1C7-AA072A1C5534}"/>
                    </a:ext>
                  </a:extLst>
                </p14:cNvPr>
                <p14:cNvContentPartPr/>
                <p14:nvPr/>
              </p14:nvContentPartPr>
              <p14:xfrm>
                <a:off x="5657718" y="4804473"/>
                <a:ext cx="95760" cy="101520"/>
              </p14:xfrm>
            </p:contentPart>
          </mc:Choice>
          <mc:Fallback xmlns="">
            <p:pic>
              <p:nvPicPr>
                <p:cNvPr id="48" name="Ink 47">
                  <a:extLst>
                    <a:ext uri="{FF2B5EF4-FFF2-40B4-BE49-F238E27FC236}">
                      <a16:creationId xmlns:a16="http://schemas.microsoft.com/office/drawing/2014/main" id="{78A0B221-600C-4049-A1C7-AA072A1C5534}"/>
                    </a:ext>
                  </a:extLst>
                </p:cNvPr>
                <p:cNvPicPr/>
                <p:nvPr/>
              </p:nvPicPr>
              <p:blipFill>
                <a:blip r:embed="rId70"/>
                <a:stretch>
                  <a:fillRect/>
                </a:stretch>
              </p:blipFill>
              <p:spPr>
                <a:xfrm>
                  <a:off x="5648718" y="4795833"/>
                  <a:ext cx="11340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9" name="Ink 48">
                  <a:extLst>
                    <a:ext uri="{FF2B5EF4-FFF2-40B4-BE49-F238E27FC236}">
                      <a16:creationId xmlns="" xmlns:a16="http://schemas.microsoft.com/office/drawing/2014/main" id="{5917B95D-8C0F-4FCF-B592-B780958EB495}"/>
                    </a:ext>
                  </a:extLst>
                </p14:cNvPr>
                <p14:cNvContentPartPr/>
                <p14:nvPr/>
              </p14:nvContentPartPr>
              <p14:xfrm>
                <a:off x="5758518" y="4810593"/>
                <a:ext cx="69120" cy="51840"/>
              </p14:xfrm>
            </p:contentPart>
          </mc:Choice>
          <mc:Fallback xmlns="">
            <p:pic>
              <p:nvPicPr>
                <p:cNvPr id="49" name="Ink 48">
                  <a:extLst>
                    <a:ext uri="{FF2B5EF4-FFF2-40B4-BE49-F238E27FC236}">
                      <a16:creationId xmlns:a16="http://schemas.microsoft.com/office/drawing/2014/main" id="{5917B95D-8C0F-4FCF-B592-B780958EB495}"/>
                    </a:ext>
                  </a:extLst>
                </p:cNvPr>
                <p:cNvPicPr/>
                <p:nvPr/>
              </p:nvPicPr>
              <p:blipFill>
                <a:blip r:embed="rId72"/>
                <a:stretch>
                  <a:fillRect/>
                </a:stretch>
              </p:blipFill>
              <p:spPr>
                <a:xfrm>
                  <a:off x="5749878" y="4801593"/>
                  <a:ext cx="86760" cy="69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3">
            <p14:nvContentPartPr>
              <p14:cNvPr id="64" name="Ink 63">
                <a:extLst>
                  <a:ext uri="{FF2B5EF4-FFF2-40B4-BE49-F238E27FC236}">
                    <a16:creationId xmlns="" xmlns:a16="http://schemas.microsoft.com/office/drawing/2014/main" id="{B9478219-F59E-42CA-8F01-CB3028BDD5DD}"/>
                  </a:ext>
                </a:extLst>
              </p14:cNvPr>
              <p14:cNvContentPartPr/>
              <p14:nvPr/>
            </p14:nvContentPartPr>
            <p14:xfrm>
              <a:off x="408558" y="4480113"/>
              <a:ext cx="14040" cy="10440"/>
            </p14:xfrm>
          </p:contentPart>
        </mc:Choice>
        <mc:Fallback xmlns="">
          <p:pic>
            <p:nvPicPr>
              <p:cNvPr id="64" name="Ink 63">
                <a:extLst>
                  <a:ext uri="{FF2B5EF4-FFF2-40B4-BE49-F238E27FC236}">
                    <a16:creationId xmlns:a16="http://schemas.microsoft.com/office/drawing/2014/main" id="{B9478219-F59E-42CA-8F01-CB3028BDD5DD}"/>
                  </a:ext>
                </a:extLst>
              </p:cNvPr>
              <p:cNvPicPr/>
              <p:nvPr/>
            </p:nvPicPr>
            <p:blipFill>
              <a:blip r:embed="rId74"/>
              <a:stretch>
                <a:fillRect/>
              </a:stretch>
            </p:blipFill>
            <p:spPr>
              <a:xfrm>
                <a:off x="399558" y="4471113"/>
                <a:ext cx="31680" cy="28080"/>
              </a:xfrm>
              <a:prstGeom prst="rect">
                <a:avLst/>
              </a:prstGeom>
            </p:spPr>
          </p:pic>
        </mc:Fallback>
      </mc:AlternateContent>
      <p:grpSp>
        <p:nvGrpSpPr>
          <p:cNvPr id="92" name="Group 91">
            <a:extLst>
              <a:ext uri="{FF2B5EF4-FFF2-40B4-BE49-F238E27FC236}">
                <a16:creationId xmlns="" xmlns:a16="http://schemas.microsoft.com/office/drawing/2014/main" id="{336107FF-1AFD-482A-9463-D1D9AC8DF34D}"/>
              </a:ext>
            </a:extLst>
          </p:cNvPr>
          <p:cNvGrpSpPr/>
          <p:nvPr/>
        </p:nvGrpSpPr>
        <p:grpSpPr>
          <a:xfrm>
            <a:off x="991758" y="371433"/>
            <a:ext cx="1682280" cy="1096920"/>
            <a:chOff x="991758" y="371433"/>
            <a:chExt cx="1682280" cy="1096920"/>
          </a:xfrm>
        </p:grpSpPr>
        <mc:AlternateContent xmlns:mc="http://schemas.openxmlformats.org/markup-compatibility/2006" xmlns:p14="http://schemas.microsoft.com/office/powerpoint/2010/main">
          <mc:Choice Requires="p14">
            <p:contentPart p14:bwMode="auto" r:id="rId75">
              <p14:nvContentPartPr>
                <p14:cNvPr id="65" name="Ink 64">
                  <a:extLst>
                    <a:ext uri="{FF2B5EF4-FFF2-40B4-BE49-F238E27FC236}">
                      <a16:creationId xmlns="" xmlns:a16="http://schemas.microsoft.com/office/drawing/2014/main" id="{4456253B-D5F7-429C-BEE2-7A205F2BF209}"/>
                    </a:ext>
                  </a:extLst>
                </p14:cNvPr>
                <p14:cNvContentPartPr/>
                <p14:nvPr/>
              </p14:nvContentPartPr>
              <p14:xfrm>
                <a:off x="994278" y="1399953"/>
                <a:ext cx="1663200" cy="47880"/>
              </p14:xfrm>
            </p:contentPart>
          </mc:Choice>
          <mc:Fallback xmlns="">
            <p:pic>
              <p:nvPicPr>
                <p:cNvPr id="65" name="Ink 64">
                  <a:extLst>
                    <a:ext uri="{FF2B5EF4-FFF2-40B4-BE49-F238E27FC236}">
                      <a16:creationId xmlns:a16="http://schemas.microsoft.com/office/drawing/2014/main" id="{4456253B-D5F7-429C-BEE2-7A205F2BF209}"/>
                    </a:ext>
                  </a:extLst>
                </p:cNvPr>
                <p:cNvPicPr/>
                <p:nvPr/>
              </p:nvPicPr>
              <p:blipFill>
                <a:blip r:embed="rId76"/>
                <a:stretch>
                  <a:fillRect/>
                </a:stretch>
              </p:blipFill>
              <p:spPr>
                <a:xfrm>
                  <a:off x="985278" y="1391313"/>
                  <a:ext cx="168084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6" name="Ink 65">
                  <a:extLst>
                    <a:ext uri="{FF2B5EF4-FFF2-40B4-BE49-F238E27FC236}">
                      <a16:creationId xmlns="" xmlns:a16="http://schemas.microsoft.com/office/drawing/2014/main" id="{C36988B7-CF1E-44A5-A184-08FAD7F2CAF7}"/>
                    </a:ext>
                  </a:extLst>
                </p14:cNvPr>
                <p14:cNvContentPartPr/>
                <p14:nvPr/>
              </p14:nvContentPartPr>
              <p14:xfrm>
                <a:off x="991758" y="601833"/>
                <a:ext cx="925920" cy="823680"/>
              </p14:xfrm>
            </p:contentPart>
          </mc:Choice>
          <mc:Fallback xmlns="">
            <p:pic>
              <p:nvPicPr>
                <p:cNvPr id="66" name="Ink 65">
                  <a:extLst>
                    <a:ext uri="{FF2B5EF4-FFF2-40B4-BE49-F238E27FC236}">
                      <a16:creationId xmlns:a16="http://schemas.microsoft.com/office/drawing/2014/main" id="{C36988B7-CF1E-44A5-A184-08FAD7F2CAF7}"/>
                    </a:ext>
                  </a:extLst>
                </p:cNvPr>
                <p:cNvPicPr/>
                <p:nvPr/>
              </p:nvPicPr>
              <p:blipFill>
                <a:blip r:embed="rId78"/>
                <a:stretch>
                  <a:fillRect/>
                </a:stretch>
              </p:blipFill>
              <p:spPr>
                <a:xfrm>
                  <a:off x="982758" y="592833"/>
                  <a:ext cx="943560" cy="8413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7" name="Ink 66">
                  <a:extLst>
                    <a:ext uri="{FF2B5EF4-FFF2-40B4-BE49-F238E27FC236}">
                      <a16:creationId xmlns="" xmlns:a16="http://schemas.microsoft.com/office/drawing/2014/main" id="{359556F0-D90A-4F89-B482-AFB501AAEAAB}"/>
                    </a:ext>
                  </a:extLst>
                </p14:cNvPr>
                <p14:cNvContentPartPr/>
                <p14:nvPr/>
              </p14:nvContentPartPr>
              <p14:xfrm>
                <a:off x="1006518" y="821433"/>
                <a:ext cx="1263600" cy="638640"/>
              </p14:xfrm>
            </p:contentPart>
          </mc:Choice>
          <mc:Fallback xmlns="">
            <p:pic>
              <p:nvPicPr>
                <p:cNvPr id="67" name="Ink 66">
                  <a:extLst>
                    <a:ext uri="{FF2B5EF4-FFF2-40B4-BE49-F238E27FC236}">
                      <a16:creationId xmlns:a16="http://schemas.microsoft.com/office/drawing/2014/main" id="{359556F0-D90A-4F89-B482-AFB501AAEAAB}"/>
                    </a:ext>
                  </a:extLst>
                </p:cNvPr>
                <p:cNvPicPr/>
                <p:nvPr/>
              </p:nvPicPr>
              <p:blipFill>
                <a:blip r:embed="rId80"/>
                <a:stretch>
                  <a:fillRect/>
                </a:stretch>
              </p:blipFill>
              <p:spPr>
                <a:xfrm>
                  <a:off x="997878" y="812793"/>
                  <a:ext cx="1281240" cy="6562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8" name="Ink 67">
                  <a:extLst>
                    <a:ext uri="{FF2B5EF4-FFF2-40B4-BE49-F238E27FC236}">
                      <a16:creationId xmlns="" xmlns:a16="http://schemas.microsoft.com/office/drawing/2014/main" id="{441E65D8-21F0-4138-85AA-978CD3A10E55}"/>
                    </a:ext>
                  </a:extLst>
                </p14:cNvPr>
                <p14:cNvContentPartPr/>
                <p14:nvPr/>
              </p14:nvContentPartPr>
              <p14:xfrm>
                <a:off x="1324758" y="1101873"/>
                <a:ext cx="163440" cy="318960"/>
              </p14:xfrm>
            </p:contentPart>
          </mc:Choice>
          <mc:Fallback xmlns="">
            <p:pic>
              <p:nvPicPr>
                <p:cNvPr id="68" name="Ink 67">
                  <a:extLst>
                    <a:ext uri="{FF2B5EF4-FFF2-40B4-BE49-F238E27FC236}">
                      <a16:creationId xmlns:a16="http://schemas.microsoft.com/office/drawing/2014/main" id="{441E65D8-21F0-4138-85AA-978CD3A10E55}"/>
                    </a:ext>
                  </a:extLst>
                </p:cNvPr>
                <p:cNvPicPr/>
                <p:nvPr/>
              </p:nvPicPr>
              <p:blipFill>
                <a:blip r:embed="rId82"/>
                <a:stretch>
                  <a:fillRect/>
                </a:stretch>
              </p:blipFill>
              <p:spPr>
                <a:xfrm>
                  <a:off x="1316118" y="1092873"/>
                  <a:ext cx="1810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9" name="Ink 68">
                  <a:extLst>
                    <a:ext uri="{FF2B5EF4-FFF2-40B4-BE49-F238E27FC236}">
                      <a16:creationId xmlns="" xmlns:a16="http://schemas.microsoft.com/office/drawing/2014/main" id="{F22CF577-D4E8-4956-BF3C-D66AC6A54FCC}"/>
                    </a:ext>
                  </a:extLst>
                </p14:cNvPr>
                <p14:cNvContentPartPr/>
                <p14:nvPr/>
              </p14:nvContentPartPr>
              <p14:xfrm>
                <a:off x="2030358" y="371433"/>
                <a:ext cx="138240" cy="139680"/>
              </p14:xfrm>
            </p:contentPart>
          </mc:Choice>
          <mc:Fallback xmlns="">
            <p:pic>
              <p:nvPicPr>
                <p:cNvPr id="69" name="Ink 68">
                  <a:extLst>
                    <a:ext uri="{FF2B5EF4-FFF2-40B4-BE49-F238E27FC236}">
                      <a16:creationId xmlns:a16="http://schemas.microsoft.com/office/drawing/2014/main" id="{F22CF577-D4E8-4956-BF3C-D66AC6A54FCC}"/>
                    </a:ext>
                  </a:extLst>
                </p:cNvPr>
                <p:cNvPicPr/>
                <p:nvPr/>
              </p:nvPicPr>
              <p:blipFill>
                <a:blip r:embed="rId84"/>
                <a:stretch>
                  <a:fillRect/>
                </a:stretch>
              </p:blipFill>
              <p:spPr>
                <a:xfrm>
                  <a:off x="2021358" y="362793"/>
                  <a:ext cx="155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0" name="Ink 69">
                  <a:extLst>
                    <a:ext uri="{FF2B5EF4-FFF2-40B4-BE49-F238E27FC236}">
                      <a16:creationId xmlns="" xmlns:a16="http://schemas.microsoft.com/office/drawing/2014/main" id="{A71E19CE-F140-4E00-B530-DABBC9CC140E}"/>
                    </a:ext>
                  </a:extLst>
                </p14:cNvPr>
                <p14:cNvContentPartPr/>
                <p14:nvPr/>
              </p14:nvContentPartPr>
              <p14:xfrm>
                <a:off x="2167158" y="431193"/>
                <a:ext cx="173880" cy="83160"/>
              </p14:xfrm>
            </p:contentPart>
          </mc:Choice>
          <mc:Fallback xmlns="">
            <p:pic>
              <p:nvPicPr>
                <p:cNvPr id="70" name="Ink 69">
                  <a:extLst>
                    <a:ext uri="{FF2B5EF4-FFF2-40B4-BE49-F238E27FC236}">
                      <a16:creationId xmlns:a16="http://schemas.microsoft.com/office/drawing/2014/main" id="{A71E19CE-F140-4E00-B530-DABBC9CC140E}"/>
                    </a:ext>
                  </a:extLst>
                </p:cNvPr>
                <p:cNvPicPr/>
                <p:nvPr/>
              </p:nvPicPr>
              <p:blipFill>
                <a:blip r:embed="rId86"/>
                <a:stretch>
                  <a:fillRect/>
                </a:stretch>
              </p:blipFill>
              <p:spPr>
                <a:xfrm>
                  <a:off x="2158518" y="422193"/>
                  <a:ext cx="1915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1" name="Ink 70">
                  <a:extLst>
                    <a:ext uri="{FF2B5EF4-FFF2-40B4-BE49-F238E27FC236}">
                      <a16:creationId xmlns="" xmlns:a16="http://schemas.microsoft.com/office/drawing/2014/main" id="{21D96207-834D-4D6D-B5F8-8D0BBC2CF5DE}"/>
                    </a:ext>
                  </a:extLst>
                </p14:cNvPr>
                <p14:cNvContentPartPr/>
                <p14:nvPr/>
              </p14:nvContentPartPr>
              <p14:xfrm>
                <a:off x="2401518" y="782193"/>
                <a:ext cx="33840" cy="82800"/>
              </p14:xfrm>
            </p:contentPart>
          </mc:Choice>
          <mc:Fallback xmlns="">
            <p:pic>
              <p:nvPicPr>
                <p:cNvPr id="71" name="Ink 70">
                  <a:extLst>
                    <a:ext uri="{FF2B5EF4-FFF2-40B4-BE49-F238E27FC236}">
                      <a16:creationId xmlns:a16="http://schemas.microsoft.com/office/drawing/2014/main" id="{21D96207-834D-4D6D-B5F8-8D0BBC2CF5DE}"/>
                    </a:ext>
                  </a:extLst>
                </p:cNvPr>
                <p:cNvPicPr/>
                <p:nvPr/>
              </p:nvPicPr>
              <p:blipFill>
                <a:blip r:embed="rId88"/>
                <a:stretch>
                  <a:fillRect/>
                </a:stretch>
              </p:blipFill>
              <p:spPr>
                <a:xfrm>
                  <a:off x="2392878" y="773553"/>
                  <a:ext cx="514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2" name="Ink 71">
                  <a:extLst>
                    <a:ext uri="{FF2B5EF4-FFF2-40B4-BE49-F238E27FC236}">
                      <a16:creationId xmlns="" xmlns:a16="http://schemas.microsoft.com/office/drawing/2014/main" id="{8672A935-38B4-468E-AEF1-003C6E1D8330}"/>
                    </a:ext>
                  </a:extLst>
                </p14:cNvPr>
                <p14:cNvContentPartPr/>
                <p14:nvPr/>
              </p14:nvContentPartPr>
              <p14:xfrm>
                <a:off x="2437878" y="748713"/>
                <a:ext cx="23040" cy="21600"/>
              </p14:xfrm>
            </p:contentPart>
          </mc:Choice>
          <mc:Fallback xmlns="">
            <p:pic>
              <p:nvPicPr>
                <p:cNvPr id="72" name="Ink 71">
                  <a:extLst>
                    <a:ext uri="{FF2B5EF4-FFF2-40B4-BE49-F238E27FC236}">
                      <a16:creationId xmlns:a16="http://schemas.microsoft.com/office/drawing/2014/main" id="{8672A935-38B4-468E-AEF1-003C6E1D8330}"/>
                    </a:ext>
                  </a:extLst>
                </p:cNvPr>
                <p:cNvPicPr/>
                <p:nvPr/>
              </p:nvPicPr>
              <p:blipFill>
                <a:blip r:embed="rId90"/>
                <a:stretch>
                  <a:fillRect/>
                </a:stretch>
              </p:blipFill>
              <p:spPr>
                <a:xfrm>
                  <a:off x="2428878" y="740073"/>
                  <a:ext cx="406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3" name="Ink 72">
                  <a:extLst>
                    <a:ext uri="{FF2B5EF4-FFF2-40B4-BE49-F238E27FC236}">
                      <a16:creationId xmlns="" xmlns:a16="http://schemas.microsoft.com/office/drawing/2014/main" id="{FFDDEA82-1FF5-4804-AB65-738081EC7458}"/>
                    </a:ext>
                  </a:extLst>
                </p14:cNvPr>
                <p14:cNvContentPartPr/>
                <p14:nvPr/>
              </p14:nvContentPartPr>
              <p14:xfrm>
                <a:off x="2467758" y="791193"/>
                <a:ext cx="64080" cy="78840"/>
              </p14:xfrm>
            </p:contentPart>
          </mc:Choice>
          <mc:Fallback xmlns="">
            <p:pic>
              <p:nvPicPr>
                <p:cNvPr id="73" name="Ink 72">
                  <a:extLst>
                    <a:ext uri="{FF2B5EF4-FFF2-40B4-BE49-F238E27FC236}">
                      <a16:creationId xmlns:a16="http://schemas.microsoft.com/office/drawing/2014/main" id="{FFDDEA82-1FF5-4804-AB65-738081EC7458}"/>
                    </a:ext>
                  </a:extLst>
                </p:cNvPr>
                <p:cNvPicPr/>
                <p:nvPr/>
              </p:nvPicPr>
              <p:blipFill>
                <a:blip r:embed="rId92"/>
                <a:stretch>
                  <a:fillRect/>
                </a:stretch>
              </p:blipFill>
              <p:spPr>
                <a:xfrm>
                  <a:off x="2459118" y="782193"/>
                  <a:ext cx="817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74" name="Ink 73">
                  <a:extLst>
                    <a:ext uri="{FF2B5EF4-FFF2-40B4-BE49-F238E27FC236}">
                      <a16:creationId xmlns="" xmlns:a16="http://schemas.microsoft.com/office/drawing/2014/main" id="{9142AF1A-873A-4D80-ADB2-FACFD891AC53}"/>
                    </a:ext>
                  </a:extLst>
                </p14:cNvPr>
                <p14:cNvContentPartPr/>
                <p14:nvPr/>
              </p14:nvContentPartPr>
              <p14:xfrm>
                <a:off x="2549478" y="783273"/>
                <a:ext cx="124560" cy="67680"/>
              </p14:xfrm>
            </p:contentPart>
          </mc:Choice>
          <mc:Fallback xmlns="">
            <p:pic>
              <p:nvPicPr>
                <p:cNvPr id="74" name="Ink 73">
                  <a:extLst>
                    <a:ext uri="{FF2B5EF4-FFF2-40B4-BE49-F238E27FC236}">
                      <a16:creationId xmlns:a16="http://schemas.microsoft.com/office/drawing/2014/main" id="{9142AF1A-873A-4D80-ADB2-FACFD891AC53}"/>
                    </a:ext>
                  </a:extLst>
                </p:cNvPr>
                <p:cNvPicPr/>
                <p:nvPr/>
              </p:nvPicPr>
              <p:blipFill>
                <a:blip r:embed="rId94"/>
                <a:stretch>
                  <a:fillRect/>
                </a:stretch>
              </p:blipFill>
              <p:spPr>
                <a:xfrm>
                  <a:off x="2540838" y="774633"/>
                  <a:ext cx="1422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6" name="Ink 75">
                  <a:extLst>
                    <a:ext uri="{FF2B5EF4-FFF2-40B4-BE49-F238E27FC236}">
                      <a16:creationId xmlns="" xmlns:a16="http://schemas.microsoft.com/office/drawing/2014/main" id="{5D11E672-68ED-433B-9D26-17F5789FAF64}"/>
                    </a:ext>
                  </a:extLst>
                </p14:cNvPr>
                <p14:cNvContentPartPr/>
                <p14:nvPr/>
              </p14:nvContentPartPr>
              <p14:xfrm>
                <a:off x="1552638" y="1294833"/>
                <a:ext cx="67680" cy="42120"/>
              </p14:xfrm>
            </p:contentPart>
          </mc:Choice>
          <mc:Fallback xmlns="">
            <p:pic>
              <p:nvPicPr>
                <p:cNvPr id="76" name="Ink 75">
                  <a:extLst>
                    <a:ext uri="{FF2B5EF4-FFF2-40B4-BE49-F238E27FC236}">
                      <a16:creationId xmlns:a16="http://schemas.microsoft.com/office/drawing/2014/main" id="{5D11E672-68ED-433B-9D26-17F5789FAF64}"/>
                    </a:ext>
                  </a:extLst>
                </p:cNvPr>
                <p:cNvPicPr/>
                <p:nvPr/>
              </p:nvPicPr>
              <p:blipFill>
                <a:blip r:embed="rId96"/>
                <a:stretch>
                  <a:fillRect/>
                </a:stretch>
              </p:blipFill>
              <p:spPr>
                <a:xfrm>
                  <a:off x="1543998" y="1286193"/>
                  <a:ext cx="8532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7" name="Ink 76">
                  <a:extLst>
                    <a:ext uri="{FF2B5EF4-FFF2-40B4-BE49-F238E27FC236}">
                      <a16:creationId xmlns="" xmlns:a16="http://schemas.microsoft.com/office/drawing/2014/main" id="{0C7CB512-AA19-45E1-8060-6184A61C8F32}"/>
                    </a:ext>
                  </a:extLst>
                </p14:cNvPr>
                <p14:cNvContentPartPr/>
                <p14:nvPr/>
              </p14:nvContentPartPr>
              <p14:xfrm>
                <a:off x="1610598" y="1296273"/>
                <a:ext cx="360" cy="70920"/>
              </p14:xfrm>
            </p:contentPart>
          </mc:Choice>
          <mc:Fallback xmlns="">
            <p:pic>
              <p:nvPicPr>
                <p:cNvPr id="77" name="Ink 76">
                  <a:extLst>
                    <a:ext uri="{FF2B5EF4-FFF2-40B4-BE49-F238E27FC236}">
                      <a16:creationId xmlns:a16="http://schemas.microsoft.com/office/drawing/2014/main" id="{0C7CB512-AA19-45E1-8060-6184A61C8F32}"/>
                    </a:ext>
                  </a:extLst>
                </p:cNvPr>
                <p:cNvPicPr/>
                <p:nvPr/>
              </p:nvPicPr>
              <p:blipFill>
                <a:blip r:embed="rId98"/>
                <a:stretch>
                  <a:fillRect/>
                </a:stretch>
              </p:blipFill>
              <p:spPr>
                <a:xfrm>
                  <a:off x="1601598" y="1287633"/>
                  <a:ext cx="1800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8" name="Ink 77">
                  <a:extLst>
                    <a:ext uri="{FF2B5EF4-FFF2-40B4-BE49-F238E27FC236}">
                      <a16:creationId xmlns="" xmlns:a16="http://schemas.microsoft.com/office/drawing/2014/main" id="{03BDE445-E92B-4F68-B74C-CA5AAC3592ED}"/>
                    </a:ext>
                  </a:extLst>
                </p14:cNvPr>
                <p14:cNvContentPartPr/>
                <p14:nvPr/>
              </p14:nvContentPartPr>
              <p14:xfrm>
                <a:off x="1662078" y="1248393"/>
                <a:ext cx="55800" cy="99720"/>
              </p14:xfrm>
            </p:contentPart>
          </mc:Choice>
          <mc:Fallback xmlns="">
            <p:pic>
              <p:nvPicPr>
                <p:cNvPr id="78" name="Ink 77">
                  <a:extLst>
                    <a:ext uri="{FF2B5EF4-FFF2-40B4-BE49-F238E27FC236}">
                      <a16:creationId xmlns:a16="http://schemas.microsoft.com/office/drawing/2014/main" id="{03BDE445-E92B-4F68-B74C-CA5AAC3592ED}"/>
                    </a:ext>
                  </a:extLst>
                </p:cNvPr>
                <p:cNvPicPr/>
                <p:nvPr/>
              </p:nvPicPr>
              <p:blipFill>
                <a:blip r:embed="rId100"/>
                <a:stretch>
                  <a:fillRect/>
                </a:stretch>
              </p:blipFill>
              <p:spPr>
                <a:xfrm>
                  <a:off x="1653078" y="1239753"/>
                  <a:ext cx="7344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9" name="Ink 78">
                  <a:extLst>
                    <a:ext uri="{FF2B5EF4-FFF2-40B4-BE49-F238E27FC236}">
                      <a16:creationId xmlns="" xmlns:a16="http://schemas.microsoft.com/office/drawing/2014/main" id="{4B16B008-9472-4912-B36B-13641FC799FE}"/>
                    </a:ext>
                  </a:extLst>
                </p14:cNvPr>
                <p14:cNvContentPartPr/>
                <p14:nvPr/>
              </p14:nvContentPartPr>
              <p14:xfrm>
                <a:off x="1683318" y="1071993"/>
                <a:ext cx="118440" cy="329040"/>
              </p14:xfrm>
            </p:contentPart>
          </mc:Choice>
          <mc:Fallback xmlns="">
            <p:pic>
              <p:nvPicPr>
                <p:cNvPr id="79" name="Ink 78">
                  <a:extLst>
                    <a:ext uri="{FF2B5EF4-FFF2-40B4-BE49-F238E27FC236}">
                      <a16:creationId xmlns:a16="http://schemas.microsoft.com/office/drawing/2014/main" id="{4B16B008-9472-4912-B36B-13641FC799FE}"/>
                    </a:ext>
                  </a:extLst>
                </p:cNvPr>
                <p:cNvPicPr/>
                <p:nvPr/>
              </p:nvPicPr>
              <p:blipFill>
                <a:blip r:embed="rId102"/>
                <a:stretch>
                  <a:fillRect/>
                </a:stretch>
              </p:blipFill>
              <p:spPr>
                <a:xfrm>
                  <a:off x="1674678" y="1063353"/>
                  <a:ext cx="13608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0" name="Ink 79">
                  <a:extLst>
                    <a:ext uri="{FF2B5EF4-FFF2-40B4-BE49-F238E27FC236}">
                      <a16:creationId xmlns="" xmlns:a16="http://schemas.microsoft.com/office/drawing/2014/main" id="{7E56799C-61F4-44B5-A419-0AE0BC82DB8B}"/>
                    </a:ext>
                  </a:extLst>
                </p14:cNvPr>
                <p14:cNvContentPartPr/>
                <p14:nvPr/>
              </p14:nvContentPartPr>
              <p14:xfrm>
                <a:off x="1870158" y="1181433"/>
                <a:ext cx="48960" cy="116280"/>
              </p14:xfrm>
            </p:contentPart>
          </mc:Choice>
          <mc:Fallback xmlns="">
            <p:pic>
              <p:nvPicPr>
                <p:cNvPr id="80" name="Ink 79">
                  <a:extLst>
                    <a:ext uri="{FF2B5EF4-FFF2-40B4-BE49-F238E27FC236}">
                      <a16:creationId xmlns:a16="http://schemas.microsoft.com/office/drawing/2014/main" id="{7E56799C-61F4-44B5-A419-0AE0BC82DB8B}"/>
                    </a:ext>
                  </a:extLst>
                </p:cNvPr>
                <p:cNvPicPr/>
                <p:nvPr/>
              </p:nvPicPr>
              <p:blipFill>
                <a:blip r:embed="rId104"/>
                <a:stretch>
                  <a:fillRect/>
                </a:stretch>
              </p:blipFill>
              <p:spPr>
                <a:xfrm>
                  <a:off x="1861158" y="1172793"/>
                  <a:ext cx="6660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1" name="Ink 80">
                  <a:extLst>
                    <a:ext uri="{FF2B5EF4-FFF2-40B4-BE49-F238E27FC236}">
                      <a16:creationId xmlns="" xmlns:a16="http://schemas.microsoft.com/office/drawing/2014/main" id="{89144881-44C2-4950-990E-D9ED3F0C10FA}"/>
                    </a:ext>
                  </a:extLst>
                </p14:cNvPr>
                <p14:cNvContentPartPr/>
                <p14:nvPr/>
              </p14:nvContentPartPr>
              <p14:xfrm>
                <a:off x="1957998" y="1160913"/>
                <a:ext cx="74160" cy="65160"/>
              </p14:xfrm>
            </p:contentPart>
          </mc:Choice>
          <mc:Fallback xmlns="">
            <p:pic>
              <p:nvPicPr>
                <p:cNvPr id="81" name="Ink 80">
                  <a:extLst>
                    <a:ext uri="{FF2B5EF4-FFF2-40B4-BE49-F238E27FC236}">
                      <a16:creationId xmlns:a16="http://schemas.microsoft.com/office/drawing/2014/main" id="{89144881-44C2-4950-990E-D9ED3F0C10FA}"/>
                    </a:ext>
                  </a:extLst>
                </p:cNvPr>
                <p:cNvPicPr/>
                <p:nvPr/>
              </p:nvPicPr>
              <p:blipFill>
                <a:blip r:embed="rId106"/>
                <a:stretch>
                  <a:fillRect/>
                </a:stretch>
              </p:blipFill>
              <p:spPr>
                <a:xfrm>
                  <a:off x="1949358" y="1151913"/>
                  <a:ext cx="918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2" name="Ink 81">
                  <a:extLst>
                    <a:ext uri="{FF2B5EF4-FFF2-40B4-BE49-F238E27FC236}">
                      <a16:creationId xmlns="" xmlns:a16="http://schemas.microsoft.com/office/drawing/2014/main" id="{9B10CD55-D775-4C0E-A842-3116F40FBB82}"/>
                    </a:ext>
                  </a:extLst>
                </p14:cNvPr>
                <p14:cNvContentPartPr/>
                <p14:nvPr/>
              </p14:nvContentPartPr>
              <p14:xfrm>
                <a:off x="2093358" y="1112313"/>
                <a:ext cx="10800" cy="23760"/>
              </p14:xfrm>
            </p:contentPart>
          </mc:Choice>
          <mc:Fallback xmlns="">
            <p:pic>
              <p:nvPicPr>
                <p:cNvPr id="82" name="Ink 81">
                  <a:extLst>
                    <a:ext uri="{FF2B5EF4-FFF2-40B4-BE49-F238E27FC236}">
                      <a16:creationId xmlns:a16="http://schemas.microsoft.com/office/drawing/2014/main" id="{9B10CD55-D775-4C0E-A842-3116F40FBB82}"/>
                    </a:ext>
                  </a:extLst>
                </p:cNvPr>
                <p:cNvPicPr/>
                <p:nvPr/>
              </p:nvPicPr>
              <p:blipFill>
                <a:blip r:embed="rId108"/>
                <a:stretch>
                  <a:fillRect/>
                </a:stretch>
              </p:blipFill>
              <p:spPr>
                <a:xfrm>
                  <a:off x="2084358" y="1103673"/>
                  <a:ext cx="284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3" name="Ink 82">
                  <a:extLst>
                    <a:ext uri="{FF2B5EF4-FFF2-40B4-BE49-F238E27FC236}">
                      <a16:creationId xmlns="" xmlns:a16="http://schemas.microsoft.com/office/drawing/2014/main" id="{61D36C2C-9C25-4D1F-99F3-F964AE659CDF}"/>
                    </a:ext>
                  </a:extLst>
                </p14:cNvPr>
                <p14:cNvContentPartPr/>
                <p14:nvPr/>
              </p14:nvContentPartPr>
              <p14:xfrm>
                <a:off x="1302078" y="813513"/>
                <a:ext cx="96840" cy="110880"/>
              </p14:xfrm>
            </p:contentPart>
          </mc:Choice>
          <mc:Fallback xmlns="">
            <p:pic>
              <p:nvPicPr>
                <p:cNvPr id="83" name="Ink 82">
                  <a:extLst>
                    <a:ext uri="{FF2B5EF4-FFF2-40B4-BE49-F238E27FC236}">
                      <a16:creationId xmlns:a16="http://schemas.microsoft.com/office/drawing/2014/main" id="{61D36C2C-9C25-4D1F-99F3-F964AE659CDF}"/>
                    </a:ext>
                  </a:extLst>
                </p:cNvPr>
                <p:cNvPicPr/>
                <p:nvPr/>
              </p:nvPicPr>
              <p:blipFill>
                <a:blip r:embed="rId110"/>
                <a:stretch>
                  <a:fillRect/>
                </a:stretch>
              </p:blipFill>
              <p:spPr>
                <a:xfrm>
                  <a:off x="1293438" y="804873"/>
                  <a:ext cx="11448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4" name="Ink 83">
                  <a:extLst>
                    <a:ext uri="{FF2B5EF4-FFF2-40B4-BE49-F238E27FC236}">
                      <a16:creationId xmlns="" xmlns:a16="http://schemas.microsoft.com/office/drawing/2014/main" id="{93FCB995-9344-4DD2-9887-4AE7A88DA28F}"/>
                    </a:ext>
                  </a:extLst>
                </p14:cNvPr>
                <p14:cNvContentPartPr/>
                <p14:nvPr/>
              </p14:nvContentPartPr>
              <p14:xfrm>
                <a:off x="1439238" y="805593"/>
                <a:ext cx="64440" cy="34560"/>
              </p14:xfrm>
            </p:contentPart>
          </mc:Choice>
          <mc:Fallback xmlns="">
            <p:pic>
              <p:nvPicPr>
                <p:cNvPr id="84" name="Ink 83">
                  <a:extLst>
                    <a:ext uri="{FF2B5EF4-FFF2-40B4-BE49-F238E27FC236}">
                      <a16:creationId xmlns:a16="http://schemas.microsoft.com/office/drawing/2014/main" id="{93FCB995-9344-4DD2-9887-4AE7A88DA28F}"/>
                    </a:ext>
                  </a:extLst>
                </p:cNvPr>
                <p:cNvPicPr/>
                <p:nvPr/>
              </p:nvPicPr>
              <p:blipFill>
                <a:blip r:embed="rId112"/>
                <a:stretch>
                  <a:fillRect/>
                </a:stretch>
              </p:blipFill>
              <p:spPr>
                <a:xfrm>
                  <a:off x="1430598" y="796953"/>
                  <a:ext cx="820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5" name="Ink 84">
                  <a:extLst>
                    <a:ext uri="{FF2B5EF4-FFF2-40B4-BE49-F238E27FC236}">
                      <a16:creationId xmlns="" xmlns:a16="http://schemas.microsoft.com/office/drawing/2014/main" id="{AD112B70-19D9-47E7-B956-BD6EA5EE2AE8}"/>
                    </a:ext>
                  </a:extLst>
                </p14:cNvPr>
                <p14:cNvContentPartPr/>
                <p14:nvPr/>
              </p14:nvContentPartPr>
              <p14:xfrm>
                <a:off x="1291278" y="904233"/>
                <a:ext cx="309240" cy="198360"/>
              </p14:xfrm>
            </p:contentPart>
          </mc:Choice>
          <mc:Fallback xmlns="">
            <p:pic>
              <p:nvPicPr>
                <p:cNvPr id="85" name="Ink 84">
                  <a:extLst>
                    <a:ext uri="{FF2B5EF4-FFF2-40B4-BE49-F238E27FC236}">
                      <a16:creationId xmlns:a16="http://schemas.microsoft.com/office/drawing/2014/main" id="{AD112B70-19D9-47E7-B956-BD6EA5EE2AE8}"/>
                    </a:ext>
                  </a:extLst>
                </p:cNvPr>
                <p:cNvPicPr/>
                <p:nvPr/>
              </p:nvPicPr>
              <p:blipFill>
                <a:blip r:embed="rId114"/>
                <a:stretch>
                  <a:fillRect/>
                </a:stretch>
              </p:blipFill>
              <p:spPr>
                <a:xfrm>
                  <a:off x="1282278" y="895593"/>
                  <a:ext cx="326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6" name="Ink 85">
                  <a:extLst>
                    <a:ext uri="{FF2B5EF4-FFF2-40B4-BE49-F238E27FC236}">
                      <a16:creationId xmlns="" xmlns:a16="http://schemas.microsoft.com/office/drawing/2014/main" id="{9A8FE273-4FEB-417E-8F7C-02240A332FF1}"/>
                    </a:ext>
                  </a:extLst>
                </p14:cNvPr>
                <p14:cNvContentPartPr/>
                <p14:nvPr/>
              </p14:nvContentPartPr>
              <p14:xfrm>
                <a:off x="1547598" y="916833"/>
                <a:ext cx="43560" cy="250560"/>
              </p14:xfrm>
            </p:contentPart>
          </mc:Choice>
          <mc:Fallback xmlns="">
            <p:pic>
              <p:nvPicPr>
                <p:cNvPr id="86" name="Ink 85">
                  <a:extLst>
                    <a:ext uri="{FF2B5EF4-FFF2-40B4-BE49-F238E27FC236}">
                      <a16:creationId xmlns:a16="http://schemas.microsoft.com/office/drawing/2014/main" id="{9A8FE273-4FEB-417E-8F7C-02240A332FF1}"/>
                    </a:ext>
                  </a:extLst>
                </p:cNvPr>
                <p:cNvPicPr/>
                <p:nvPr/>
              </p:nvPicPr>
              <p:blipFill>
                <a:blip r:embed="rId116"/>
                <a:stretch>
                  <a:fillRect/>
                </a:stretch>
              </p:blipFill>
              <p:spPr>
                <a:xfrm>
                  <a:off x="1538958" y="907833"/>
                  <a:ext cx="6120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7" name="Ink 86">
                  <a:extLst>
                    <a:ext uri="{FF2B5EF4-FFF2-40B4-BE49-F238E27FC236}">
                      <a16:creationId xmlns="" xmlns:a16="http://schemas.microsoft.com/office/drawing/2014/main" id="{71D5DCF8-91E3-4DCF-80B2-D2D035E955AB}"/>
                    </a:ext>
                  </a:extLst>
                </p14:cNvPr>
                <p14:cNvContentPartPr/>
                <p14:nvPr/>
              </p14:nvContentPartPr>
              <p14:xfrm>
                <a:off x="1034238" y="1108713"/>
                <a:ext cx="571680" cy="359640"/>
              </p14:xfrm>
            </p:contentPart>
          </mc:Choice>
          <mc:Fallback xmlns="">
            <p:pic>
              <p:nvPicPr>
                <p:cNvPr id="87" name="Ink 86">
                  <a:extLst>
                    <a:ext uri="{FF2B5EF4-FFF2-40B4-BE49-F238E27FC236}">
                      <a16:creationId xmlns:a16="http://schemas.microsoft.com/office/drawing/2014/main" id="{71D5DCF8-91E3-4DCF-80B2-D2D035E955AB}"/>
                    </a:ext>
                  </a:extLst>
                </p:cNvPr>
                <p:cNvPicPr/>
                <p:nvPr/>
              </p:nvPicPr>
              <p:blipFill>
                <a:blip r:embed="rId118"/>
                <a:stretch>
                  <a:fillRect/>
                </a:stretch>
              </p:blipFill>
              <p:spPr>
                <a:xfrm>
                  <a:off x="1025598" y="1099713"/>
                  <a:ext cx="58932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9" name="Ink 88">
                  <a:extLst>
                    <a:ext uri="{FF2B5EF4-FFF2-40B4-BE49-F238E27FC236}">
                      <a16:creationId xmlns="" xmlns:a16="http://schemas.microsoft.com/office/drawing/2014/main" id="{4332847E-11B0-4E5E-A007-FD138B2F17F0}"/>
                    </a:ext>
                  </a:extLst>
                </p14:cNvPr>
                <p14:cNvContentPartPr/>
                <p14:nvPr/>
              </p14:nvContentPartPr>
              <p14:xfrm>
                <a:off x="1270398" y="1196553"/>
                <a:ext cx="21960" cy="34200"/>
              </p14:xfrm>
            </p:contentPart>
          </mc:Choice>
          <mc:Fallback xmlns="">
            <p:pic>
              <p:nvPicPr>
                <p:cNvPr id="89" name="Ink 88">
                  <a:extLst>
                    <a:ext uri="{FF2B5EF4-FFF2-40B4-BE49-F238E27FC236}">
                      <a16:creationId xmlns:a16="http://schemas.microsoft.com/office/drawing/2014/main" id="{4332847E-11B0-4E5E-A007-FD138B2F17F0}"/>
                    </a:ext>
                  </a:extLst>
                </p:cNvPr>
                <p:cNvPicPr/>
                <p:nvPr/>
              </p:nvPicPr>
              <p:blipFill>
                <a:blip r:embed="rId120"/>
                <a:stretch>
                  <a:fillRect/>
                </a:stretch>
              </p:blipFill>
              <p:spPr>
                <a:xfrm>
                  <a:off x="1261758" y="1187913"/>
                  <a:ext cx="396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0" name="Ink 89">
                  <a:extLst>
                    <a:ext uri="{FF2B5EF4-FFF2-40B4-BE49-F238E27FC236}">
                      <a16:creationId xmlns="" xmlns:a16="http://schemas.microsoft.com/office/drawing/2014/main" id="{994CA7F0-32E7-4E00-AC7F-B788475233CE}"/>
                    </a:ext>
                  </a:extLst>
                </p14:cNvPr>
                <p14:cNvContentPartPr/>
                <p14:nvPr/>
              </p14:nvContentPartPr>
              <p14:xfrm>
                <a:off x="1321878" y="1098993"/>
                <a:ext cx="149400" cy="114120"/>
              </p14:xfrm>
            </p:contentPart>
          </mc:Choice>
          <mc:Fallback xmlns="">
            <p:pic>
              <p:nvPicPr>
                <p:cNvPr id="90" name="Ink 89">
                  <a:extLst>
                    <a:ext uri="{FF2B5EF4-FFF2-40B4-BE49-F238E27FC236}">
                      <a16:creationId xmlns:a16="http://schemas.microsoft.com/office/drawing/2014/main" id="{994CA7F0-32E7-4E00-AC7F-B788475233CE}"/>
                    </a:ext>
                  </a:extLst>
                </p:cNvPr>
                <p:cNvPicPr/>
                <p:nvPr/>
              </p:nvPicPr>
              <p:blipFill>
                <a:blip r:embed="rId122"/>
                <a:stretch>
                  <a:fillRect/>
                </a:stretch>
              </p:blipFill>
              <p:spPr>
                <a:xfrm>
                  <a:off x="1312878" y="1090353"/>
                  <a:ext cx="1670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1" name="Ink 90">
                  <a:extLst>
                    <a:ext uri="{FF2B5EF4-FFF2-40B4-BE49-F238E27FC236}">
                      <a16:creationId xmlns="" xmlns:a16="http://schemas.microsoft.com/office/drawing/2014/main" id="{592910C5-46B0-4CEE-B935-EA826B12FF5E}"/>
                    </a:ext>
                  </a:extLst>
                </p14:cNvPr>
                <p14:cNvContentPartPr/>
                <p14:nvPr/>
              </p14:nvContentPartPr>
              <p14:xfrm>
                <a:off x="1332318" y="1151913"/>
                <a:ext cx="27360" cy="61560"/>
              </p14:xfrm>
            </p:contentPart>
          </mc:Choice>
          <mc:Fallback xmlns="">
            <p:pic>
              <p:nvPicPr>
                <p:cNvPr id="91" name="Ink 90">
                  <a:extLst>
                    <a:ext uri="{FF2B5EF4-FFF2-40B4-BE49-F238E27FC236}">
                      <a16:creationId xmlns:a16="http://schemas.microsoft.com/office/drawing/2014/main" id="{592910C5-46B0-4CEE-B935-EA826B12FF5E}"/>
                    </a:ext>
                  </a:extLst>
                </p:cNvPr>
                <p:cNvPicPr/>
                <p:nvPr/>
              </p:nvPicPr>
              <p:blipFill>
                <a:blip r:embed="rId124"/>
                <a:stretch>
                  <a:fillRect/>
                </a:stretch>
              </p:blipFill>
              <p:spPr>
                <a:xfrm>
                  <a:off x="1323318" y="1142913"/>
                  <a:ext cx="45000" cy="79200"/>
                </a:xfrm>
                <a:prstGeom prst="rect">
                  <a:avLst/>
                </a:prstGeom>
              </p:spPr>
            </p:pic>
          </mc:Fallback>
        </mc:AlternateContent>
      </p:grpSp>
      <p:grpSp>
        <p:nvGrpSpPr>
          <p:cNvPr id="109" name="Group 108">
            <a:extLst>
              <a:ext uri="{FF2B5EF4-FFF2-40B4-BE49-F238E27FC236}">
                <a16:creationId xmlns="" xmlns:a16="http://schemas.microsoft.com/office/drawing/2014/main" id="{BF6EDF8F-C415-4581-B120-F86C65375997}"/>
              </a:ext>
            </a:extLst>
          </p:cNvPr>
          <p:cNvGrpSpPr/>
          <p:nvPr/>
        </p:nvGrpSpPr>
        <p:grpSpPr>
          <a:xfrm>
            <a:off x="290838" y="3111393"/>
            <a:ext cx="1986480" cy="2084040"/>
            <a:chOff x="290838" y="3111393"/>
            <a:chExt cx="1986480" cy="2084040"/>
          </a:xfrm>
        </p:grpSpPr>
        <mc:AlternateContent xmlns:mc="http://schemas.openxmlformats.org/markup-compatibility/2006" xmlns:p14="http://schemas.microsoft.com/office/powerpoint/2010/main">
          <mc:Choice Requires="p14">
            <p:contentPart p14:bwMode="auto" r:id="rId125">
              <p14:nvContentPartPr>
                <p14:cNvPr id="28" name="Ink 27">
                  <a:extLst>
                    <a:ext uri="{FF2B5EF4-FFF2-40B4-BE49-F238E27FC236}">
                      <a16:creationId xmlns="" xmlns:a16="http://schemas.microsoft.com/office/drawing/2014/main" id="{F7F04908-A074-4F12-A36C-A965C9CFAAA9}"/>
                    </a:ext>
                  </a:extLst>
                </p14:cNvPr>
                <p14:cNvContentPartPr/>
                <p14:nvPr/>
              </p14:nvContentPartPr>
              <p14:xfrm>
                <a:off x="290838" y="4946313"/>
                <a:ext cx="1931040" cy="35280"/>
              </p14:xfrm>
            </p:contentPart>
          </mc:Choice>
          <mc:Fallback xmlns="">
            <p:pic>
              <p:nvPicPr>
                <p:cNvPr id="28" name="Ink 27">
                  <a:extLst>
                    <a:ext uri="{FF2B5EF4-FFF2-40B4-BE49-F238E27FC236}">
                      <a16:creationId xmlns:a16="http://schemas.microsoft.com/office/drawing/2014/main" id="{F7F04908-A074-4F12-A36C-A965C9CFAAA9}"/>
                    </a:ext>
                  </a:extLst>
                </p:cNvPr>
                <p:cNvPicPr/>
                <p:nvPr/>
              </p:nvPicPr>
              <p:blipFill>
                <a:blip r:embed="rId126"/>
                <a:stretch>
                  <a:fillRect/>
                </a:stretch>
              </p:blipFill>
              <p:spPr>
                <a:xfrm>
                  <a:off x="281838" y="4937313"/>
                  <a:ext cx="194868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9" name="Ink 28">
                  <a:extLst>
                    <a:ext uri="{FF2B5EF4-FFF2-40B4-BE49-F238E27FC236}">
                      <a16:creationId xmlns="" xmlns:a16="http://schemas.microsoft.com/office/drawing/2014/main" id="{EC30A40E-6A70-4A1B-8496-8E56ED0F0DCB}"/>
                    </a:ext>
                  </a:extLst>
                </p14:cNvPr>
                <p14:cNvContentPartPr/>
                <p14:nvPr/>
              </p14:nvContentPartPr>
              <p14:xfrm>
                <a:off x="1186518" y="4931193"/>
                <a:ext cx="32760" cy="36000"/>
              </p14:xfrm>
            </p:contentPart>
          </mc:Choice>
          <mc:Fallback xmlns="">
            <p:pic>
              <p:nvPicPr>
                <p:cNvPr id="29" name="Ink 28">
                  <a:extLst>
                    <a:ext uri="{FF2B5EF4-FFF2-40B4-BE49-F238E27FC236}">
                      <a16:creationId xmlns:a16="http://schemas.microsoft.com/office/drawing/2014/main" id="{EC30A40E-6A70-4A1B-8496-8E56ED0F0DCB}"/>
                    </a:ext>
                  </a:extLst>
                </p:cNvPr>
                <p:cNvPicPr/>
                <p:nvPr/>
              </p:nvPicPr>
              <p:blipFill>
                <a:blip r:embed="rId128"/>
                <a:stretch>
                  <a:fillRect/>
                </a:stretch>
              </p:blipFill>
              <p:spPr>
                <a:xfrm>
                  <a:off x="1177878" y="4922193"/>
                  <a:ext cx="504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0" name="Ink 29">
                  <a:extLst>
                    <a:ext uri="{FF2B5EF4-FFF2-40B4-BE49-F238E27FC236}">
                      <a16:creationId xmlns="" xmlns:a16="http://schemas.microsoft.com/office/drawing/2014/main" id="{522F415A-94EB-45DD-8C8B-FFE06F4E7A90}"/>
                    </a:ext>
                  </a:extLst>
                </p14:cNvPr>
                <p14:cNvContentPartPr/>
                <p14:nvPr/>
              </p14:nvContentPartPr>
              <p14:xfrm>
                <a:off x="1215318" y="5112633"/>
                <a:ext cx="92160" cy="82800"/>
              </p14:xfrm>
            </p:contentPart>
          </mc:Choice>
          <mc:Fallback xmlns="">
            <p:pic>
              <p:nvPicPr>
                <p:cNvPr id="30" name="Ink 29">
                  <a:extLst>
                    <a:ext uri="{FF2B5EF4-FFF2-40B4-BE49-F238E27FC236}">
                      <a16:creationId xmlns:a16="http://schemas.microsoft.com/office/drawing/2014/main" id="{522F415A-94EB-45DD-8C8B-FFE06F4E7A90}"/>
                    </a:ext>
                  </a:extLst>
                </p:cNvPr>
                <p:cNvPicPr/>
                <p:nvPr/>
              </p:nvPicPr>
              <p:blipFill>
                <a:blip r:embed="rId130"/>
                <a:stretch>
                  <a:fillRect/>
                </a:stretch>
              </p:blipFill>
              <p:spPr>
                <a:xfrm>
                  <a:off x="1206318" y="5103633"/>
                  <a:ext cx="1098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1" name="Ink 50">
                  <a:extLst>
                    <a:ext uri="{FF2B5EF4-FFF2-40B4-BE49-F238E27FC236}">
                      <a16:creationId xmlns="" xmlns:a16="http://schemas.microsoft.com/office/drawing/2014/main" id="{2380A623-D393-42F5-8CFC-A53FDEF843CB}"/>
                    </a:ext>
                  </a:extLst>
                </p14:cNvPr>
                <p14:cNvContentPartPr/>
                <p14:nvPr/>
              </p14:nvContentPartPr>
              <p14:xfrm>
                <a:off x="1183998" y="4947033"/>
                <a:ext cx="360" cy="360"/>
              </p14:xfrm>
            </p:contentPart>
          </mc:Choice>
          <mc:Fallback xmlns="">
            <p:pic>
              <p:nvPicPr>
                <p:cNvPr id="51" name="Ink 50">
                  <a:extLst>
                    <a:ext uri="{FF2B5EF4-FFF2-40B4-BE49-F238E27FC236}">
                      <a16:creationId xmlns:a16="http://schemas.microsoft.com/office/drawing/2014/main" id="{2380A623-D393-42F5-8CFC-A53FDEF843CB}"/>
                    </a:ext>
                  </a:extLst>
                </p:cNvPr>
                <p:cNvPicPr/>
                <p:nvPr/>
              </p:nvPicPr>
              <p:blipFill>
                <a:blip r:embed="rId40"/>
                <a:stretch>
                  <a:fillRect/>
                </a:stretch>
              </p:blipFill>
              <p:spPr>
                <a:xfrm>
                  <a:off x="1174998" y="49380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52" name="Ink 51">
                  <a:extLst>
                    <a:ext uri="{FF2B5EF4-FFF2-40B4-BE49-F238E27FC236}">
                      <a16:creationId xmlns="" xmlns:a16="http://schemas.microsoft.com/office/drawing/2014/main" id="{11DEF1F1-5959-464C-83D5-1A0AAAB31BEC}"/>
                    </a:ext>
                  </a:extLst>
                </p14:cNvPr>
                <p14:cNvContentPartPr/>
                <p14:nvPr/>
              </p14:nvContentPartPr>
              <p14:xfrm>
                <a:off x="339438" y="4489113"/>
                <a:ext cx="877320" cy="456120"/>
              </p14:xfrm>
            </p:contentPart>
          </mc:Choice>
          <mc:Fallback xmlns="">
            <p:pic>
              <p:nvPicPr>
                <p:cNvPr id="52" name="Ink 51">
                  <a:extLst>
                    <a:ext uri="{FF2B5EF4-FFF2-40B4-BE49-F238E27FC236}">
                      <a16:creationId xmlns:a16="http://schemas.microsoft.com/office/drawing/2014/main" id="{11DEF1F1-5959-464C-83D5-1A0AAAB31BEC}"/>
                    </a:ext>
                  </a:extLst>
                </p:cNvPr>
                <p:cNvPicPr/>
                <p:nvPr/>
              </p:nvPicPr>
              <p:blipFill>
                <a:blip r:embed="rId133"/>
                <a:stretch>
                  <a:fillRect/>
                </a:stretch>
              </p:blipFill>
              <p:spPr>
                <a:xfrm>
                  <a:off x="330438" y="4480473"/>
                  <a:ext cx="89496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53" name="Ink 52">
                  <a:extLst>
                    <a:ext uri="{FF2B5EF4-FFF2-40B4-BE49-F238E27FC236}">
                      <a16:creationId xmlns="" xmlns:a16="http://schemas.microsoft.com/office/drawing/2014/main" id="{5B893E52-E9FE-492F-8012-AE922D70ECA8}"/>
                    </a:ext>
                  </a:extLst>
                </p14:cNvPr>
                <p14:cNvContentPartPr/>
                <p14:nvPr/>
              </p14:nvContentPartPr>
              <p14:xfrm>
                <a:off x="1183278" y="4491273"/>
                <a:ext cx="1094040" cy="448200"/>
              </p14:xfrm>
            </p:contentPart>
          </mc:Choice>
          <mc:Fallback xmlns="">
            <p:pic>
              <p:nvPicPr>
                <p:cNvPr id="53" name="Ink 52">
                  <a:extLst>
                    <a:ext uri="{FF2B5EF4-FFF2-40B4-BE49-F238E27FC236}">
                      <a16:creationId xmlns:a16="http://schemas.microsoft.com/office/drawing/2014/main" id="{5B893E52-E9FE-492F-8012-AE922D70ECA8}"/>
                    </a:ext>
                  </a:extLst>
                </p:cNvPr>
                <p:cNvPicPr/>
                <p:nvPr/>
              </p:nvPicPr>
              <p:blipFill>
                <a:blip r:embed="rId135"/>
                <a:stretch>
                  <a:fillRect/>
                </a:stretch>
              </p:blipFill>
              <p:spPr>
                <a:xfrm>
                  <a:off x="1174278" y="4482633"/>
                  <a:ext cx="111168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55" name="Ink 54">
                  <a:extLst>
                    <a:ext uri="{FF2B5EF4-FFF2-40B4-BE49-F238E27FC236}">
                      <a16:creationId xmlns="" xmlns:a16="http://schemas.microsoft.com/office/drawing/2014/main" id="{8E09CFD2-3E12-43C9-B465-B44F7CEE4ACD}"/>
                    </a:ext>
                  </a:extLst>
                </p14:cNvPr>
                <p14:cNvContentPartPr/>
                <p14:nvPr/>
              </p14:nvContentPartPr>
              <p14:xfrm>
                <a:off x="1587558" y="4760913"/>
                <a:ext cx="54720" cy="173880"/>
              </p14:xfrm>
            </p:contentPart>
          </mc:Choice>
          <mc:Fallback xmlns="">
            <p:pic>
              <p:nvPicPr>
                <p:cNvPr id="55" name="Ink 54">
                  <a:extLst>
                    <a:ext uri="{FF2B5EF4-FFF2-40B4-BE49-F238E27FC236}">
                      <a16:creationId xmlns:a16="http://schemas.microsoft.com/office/drawing/2014/main" id="{8E09CFD2-3E12-43C9-B465-B44F7CEE4ACD}"/>
                    </a:ext>
                  </a:extLst>
                </p:cNvPr>
                <p:cNvPicPr/>
                <p:nvPr/>
              </p:nvPicPr>
              <p:blipFill>
                <a:blip r:embed="rId137"/>
                <a:stretch>
                  <a:fillRect/>
                </a:stretch>
              </p:blipFill>
              <p:spPr>
                <a:xfrm>
                  <a:off x="1578918" y="4751913"/>
                  <a:ext cx="723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56" name="Ink 55">
                  <a:extLst>
                    <a:ext uri="{FF2B5EF4-FFF2-40B4-BE49-F238E27FC236}">
                      <a16:creationId xmlns="" xmlns:a16="http://schemas.microsoft.com/office/drawing/2014/main" id="{1E030225-F436-4EEC-A7BD-62D72A4D80E5}"/>
                    </a:ext>
                  </a:extLst>
                </p14:cNvPr>
                <p14:cNvContentPartPr/>
                <p14:nvPr/>
              </p14:nvContentPartPr>
              <p14:xfrm>
                <a:off x="1748478" y="4768113"/>
                <a:ext cx="86040" cy="122400"/>
              </p14:xfrm>
            </p:contentPart>
          </mc:Choice>
          <mc:Fallback xmlns="">
            <p:pic>
              <p:nvPicPr>
                <p:cNvPr id="56" name="Ink 55">
                  <a:extLst>
                    <a:ext uri="{FF2B5EF4-FFF2-40B4-BE49-F238E27FC236}">
                      <a16:creationId xmlns:a16="http://schemas.microsoft.com/office/drawing/2014/main" id="{1E030225-F436-4EEC-A7BD-62D72A4D80E5}"/>
                    </a:ext>
                  </a:extLst>
                </p:cNvPr>
                <p:cNvPicPr/>
                <p:nvPr/>
              </p:nvPicPr>
              <p:blipFill>
                <a:blip r:embed="rId139"/>
                <a:stretch>
                  <a:fillRect/>
                </a:stretch>
              </p:blipFill>
              <p:spPr>
                <a:xfrm>
                  <a:off x="1739478" y="4759473"/>
                  <a:ext cx="1036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57" name="Ink 56">
                  <a:extLst>
                    <a:ext uri="{FF2B5EF4-FFF2-40B4-BE49-F238E27FC236}">
                      <a16:creationId xmlns="" xmlns:a16="http://schemas.microsoft.com/office/drawing/2014/main" id="{2E3264AE-D529-40FC-B952-1ED0FAB8B167}"/>
                    </a:ext>
                  </a:extLst>
                </p14:cNvPr>
                <p14:cNvContentPartPr/>
                <p14:nvPr/>
              </p14:nvContentPartPr>
              <p14:xfrm>
                <a:off x="1857918" y="4790073"/>
                <a:ext cx="47880" cy="81360"/>
              </p14:xfrm>
            </p:contentPart>
          </mc:Choice>
          <mc:Fallback xmlns="">
            <p:pic>
              <p:nvPicPr>
                <p:cNvPr id="57" name="Ink 56">
                  <a:extLst>
                    <a:ext uri="{FF2B5EF4-FFF2-40B4-BE49-F238E27FC236}">
                      <a16:creationId xmlns:a16="http://schemas.microsoft.com/office/drawing/2014/main" id="{2E3264AE-D529-40FC-B952-1ED0FAB8B167}"/>
                    </a:ext>
                  </a:extLst>
                </p:cNvPr>
                <p:cNvPicPr/>
                <p:nvPr/>
              </p:nvPicPr>
              <p:blipFill>
                <a:blip r:embed="rId141"/>
                <a:stretch>
                  <a:fillRect/>
                </a:stretch>
              </p:blipFill>
              <p:spPr>
                <a:xfrm>
                  <a:off x="1848918" y="4781433"/>
                  <a:ext cx="6552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58" name="Ink 57">
                  <a:extLst>
                    <a:ext uri="{FF2B5EF4-FFF2-40B4-BE49-F238E27FC236}">
                      <a16:creationId xmlns="" xmlns:a16="http://schemas.microsoft.com/office/drawing/2014/main" id="{2DADB3CB-C076-4ED5-8138-A7E72D4AEBB7}"/>
                    </a:ext>
                  </a:extLst>
                </p14:cNvPr>
                <p14:cNvContentPartPr/>
                <p14:nvPr/>
              </p14:nvContentPartPr>
              <p14:xfrm>
                <a:off x="1938198" y="4756593"/>
                <a:ext cx="360" cy="29520"/>
              </p14:xfrm>
            </p:contentPart>
          </mc:Choice>
          <mc:Fallback xmlns="">
            <p:pic>
              <p:nvPicPr>
                <p:cNvPr id="58" name="Ink 57">
                  <a:extLst>
                    <a:ext uri="{FF2B5EF4-FFF2-40B4-BE49-F238E27FC236}">
                      <a16:creationId xmlns:a16="http://schemas.microsoft.com/office/drawing/2014/main" id="{2DADB3CB-C076-4ED5-8138-A7E72D4AEBB7}"/>
                    </a:ext>
                  </a:extLst>
                </p:cNvPr>
                <p:cNvPicPr/>
                <p:nvPr/>
              </p:nvPicPr>
              <p:blipFill>
                <a:blip r:embed="rId143"/>
                <a:stretch>
                  <a:fillRect/>
                </a:stretch>
              </p:blipFill>
              <p:spPr>
                <a:xfrm>
                  <a:off x="1929558" y="4747593"/>
                  <a:ext cx="1800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59" name="Ink 58">
                  <a:extLst>
                    <a:ext uri="{FF2B5EF4-FFF2-40B4-BE49-F238E27FC236}">
                      <a16:creationId xmlns="" xmlns:a16="http://schemas.microsoft.com/office/drawing/2014/main" id="{EAA0822C-D8D4-4F15-9255-870833E34F77}"/>
                    </a:ext>
                  </a:extLst>
                </p14:cNvPr>
                <p14:cNvContentPartPr/>
                <p14:nvPr/>
              </p14:nvContentPartPr>
              <p14:xfrm>
                <a:off x="859278" y="4783953"/>
                <a:ext cx="77040" cy="209160"/>
              </p14:xfrm>
            </p:contentPart>
          </mc:Choice>
          <mc:Fallback xmlns="">
            <p:pic>
              <p:nvPicPr>
                <p:cNvPr id="59" name="Ink 58">
                  <a:extLst>
                    <a:ext uri="{FF2B5EF4-FFF2-40B4-BE49-F238E27FC236}">
                      <a16:creationId xmlns:a16="http://schemas.microsoft.com/office/drawing/2014/main" id="{EAA0822C-D8D4-4F15-9255-870833E34F77}"/>
                    </a:ext>
                  </a:extLst>
                </p:cNvPr>
                <p:cNvPicPr/>
                <p:nvPr/>
              </p:nvPicPr>
              <p:blipFill>
                <a:blip r:embed="rId145"/>
                <a:stretch>
                  <a:fillRect/>
                </a:stretch>
              </p:blipFill>
              <p:spPr>
                <a:xfrm>
                  <a:off x="850638" y="4775313"/>
                  <a:ext cx="9468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60" name="Ink 59">
                  <a:extLst>
                    <a:ext uri="{FF2B5EF4-FFF2-40B4-BE49-F238E27FC236}">
                      <a16:creationId xmlns="" xmlns:a16="http://schemas.microsoft.com/office/drawing/2014/main" id="{50931C57-390F-4750-86BF-BA5C5B73F6F2}"/>
                    </a:ext>
                  </a:extLst>
                </p14:cNvPr>
                <p14:cNvContentPartPr/>
                <p14:nvPr/>
              </p14:nvContentPartPr>
              <p14:xfrm>
                <a:off x="564438" y="4828593"/>
                <a:ext cx="92160" cy="111240"/>
              </p14:xfrm>
            </p:contentPart>
          </mc:Choice>
          <mc:Fallback xmlns="">
            <p:pic>
              <p:nvPicPr>
                <p:cNvPr id="60" name="Ink 59">
                  <a:extLst>
                    <a:ext uri="{FF2B5EF4-FFF2-40B4-BE49-F238E27FC236}">
                      <a16:creationId xmlns:a16="http://schemas.microsoft.com/office/drawing/2014/main" id="{50931C57-390F-4750-86BF-BA5C5B73F6F2}"/>
                    </a:ext>
                  </a:extLst>
                </p:cNvPr>
                <p:cNvPicPr/>
                <p:nvPr/>
              </p:nvPicPr>
              <p:blipFill>
                <a:blip r:embed="rId147"/>
                <a:stretch>
                  <a:fillRect/>
                </a:stretch>
              </p:blipFill>
              <p:spPr>
                <a:xfrm>
                  <a:off x="555438" y="4819953"/>
                  <a:ext cx="1098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61" name="Ink 60">
                  <a:extLst>
                    <a:ext uri="{FF2B5EF4-FFF2-40B4-BE49-F238E27FC236}">
                      <a16:creationId xmlns="" xmlns:a16="http://schemas.microsoft.com/office/drawing/2014/main" id="{9F29E4CD-F487-47CC-9426-F948BEF7B8E8}"/>
                    </a:ext>
                  </a:extLst>
                </p14:cNvPr>
                <p14:cNvContentPartPr/>
                <p14:nvPr/>
              </p14:nvContentPartPr>
              <p14:xfrm>
                <a:off x="675318" y="4854513"/>
                <a:ext cx="57960" cy="74880"/>
              </p14:xfrm>
            </p:contentPart>
          </mc:Choice>
          <mc:Fallback xmlns="">
            <p:pic>
              <p:nvPicPr>
                <p:cNvPr id="61" name="Ink 60">
                  <a:extLst>
                    <a:ext uri="{FF2B5EF4-FFF2-40B4-BE49-F238E27FC236}">
                      <a16:creationId xmlns:a16="http://schemas.microsoft.com/office/drawing/2014/main" id="{9F29E4CD-F487-47CC-9426-F948BEF7B8E8}"/>
                    </a:ext>
                  </a:extLst>
                </p:cNvPr>
                <p:cNvPicPr/>
                <p:nvPr/>
              </p:nvPicPr>
              <p:blipFill>
                <a:blip r:embed="rId149"/>
                <a:stretch>
                  <a:fillRect/>
                </a:stretch>
              </p:blipFill>
              <p:spPr>
                <a:xfrm>
                  <a:off x="666318" y="4845513"/>
                  <a:ext cx="7560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62" name="Ink 61">
                  <a:extLst>
                    <a:ext uri="{FF2B5EF4-FFF2-40B4-BE49-F238E27FC236}">
                      <a16:creationId xmlns="" xmlns:a16="http://schemas.microsoft.com/office/drawing/2014/main" id="{4421A5C0-994D-4257-ADFA-F6AB54A120AD}"/>
                    </a:ext>
                  </a:extLst>
                </p14:cNvPr>
                <p14:cNvContentPartPr/>
                <p14:nvPr/>
              </p14:nvContentPartPr>
              <p14:xfrm>
                <a:off x="757038" y="4774953"/>
                <a:ext cx="360" cy="8640"/>
              </p14:xfrm>
            </p:contentPart>
          </mc:Choice>
          <mc:Fallback xmlns="">
            <p:pic>
              <p:nvPicPr>
                <p:cNvPr id="62" name="Ink 61">
                  <a:extLst>
                    <a:ext uri="{FF2B5EF4-FFF2-40B4-BE49-F238E27FC236}">
                      <a16:creationId xmlns:a16="http://schemas.microsoft.com/office/drawing/2014/main" id="{4421A5C0-994D-4257-ADFA-F6AB54A120AD}"/>
                    </a:ext>
                  </a:extLst>
                </p:cNvPr>
                <p:cNvPicPr/>
                <p:nvPr/>
              </p:nvPicPr>
              <p:blipFill>
                <a:blip r:embed="rId151"/>
                <a:stretch>
                  <a:fillRect/>
                </a:stretch>
              </p:blipFill>
              <p:spPr>
                <a:xfrm>
                  <a:off x="748038" y="4766313"/>
                  <a:ext cx="180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3" name="Ink 92">
                  <a:extLst>
                    <a:ext uri="{FF2B5EF4-FFF2-40B4-BE49-F238E27FC236}">
                      <a16:creationId xmlns="" xmlns:a16="http://schemas.microsoft.com/office/drawing/2014/main" id="{4969525E-3C71-4125-A62A-513ED83DA321}"/>
                    </a:ext>
                  </a:extLst>
                </p14:cNvPr>
                <p14:cNvContentPartPr/>
                <p14:nvPr/>
              </p14:nvContentPartPr>
              <p14:xfrm>
                <a:off x="407838" y="4508553"/>
                <a:ext cx="54360" cy="61560"/>
              </p14:xfrm>
            </p:contentPart>
          </mc:Choice>
          <mc:Fallback xmlns="">
            <p:pic>
              <p:nvPicPr>
                <p:cNvPr id="93" name="Ink 92">
                  <a:extLst>
                    <a:ext uri="{FF2B5EF4-FFF2-40B4-BE49-F238E27FC236}">
                      <a16:creationId xmlns:a16="http://schemas.microsoft.com/office/drawing/2014/main" id="{4969525E-3C71-4125-A62A-513ED83DA321}"/>
                    </a:ext>
                  </a:extLst>
                </p:cNvPr>
                <p:cNvPicPr/>
                <p:nvPr/>
              </p:nvPicPr>
              <p:blipFill>
                <a:blip r:embed="rId153"/>
                <a:stretch>
                  <a:fillRect/>
                </a:stretch>
              </p:blipFill>
              <p:spPr>
                <a:xfrm>
                  <a:off x="399198" y="4499913"/>
                  <a:ext cx="7200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4" name="Ink 93">
                  <a:extLst>
                    <a:ext uri="{FF2B5EF4-FFF2-40B4-BE49-F238E27FC236}">
                      <a16:creationId xmlns="" xmlns:a16="http://schemas.microsoft.com/office/drawing/2014/main" id="{B41A13E1-F549-45D3-A740-814BEB03143C}"/>
                    </a:ext>
                  </a:extLst>
                </p14:cNvPr>
                <p14:cNvContentPartPr/>
                <p14:nvPr/>
              </p14:nvContentPartPr>
              <p14:xfrm>
                <a:off x="409638" y="4508553"/>
                <a:ext cx="24120" cy="55800"/>
              </p14:xfrm>
            </p:contentPart>
          </mc:Choice>
          <mc:Fallback xmlns="">
            <p:pic>
              <p:nvPicPr>
                <p:cNvPr id="94" name="Ink 93">
                  <a:extLst>
                    <a:ext uri="{FF2B5EF4-FFF2-40B4-BE49-F238E27FC236}">
                      <a16:creationId xmlns:a16="http://schemas.microsoft.com/office/drawing/2014/main" id="{B41A13E1-F549-45D3-A740-814BEB03143C}"/>
                    </a:ext>
                  </a:extLst>
                </p:cNvPr>
                <p:cNvPicPr/>
                <p:nvPr/>
              </p:nvPicPr>
              <p:blipFill>
                <a:blip r:embed="rId155"/>
                <a:stretch>
                  <a:fillRect/>
                </a:stretch>
              </p:blipFill>
              <p:spPr>
                <a:xfrm>
                  <a:off x="400638" y="4499913"/>
                  <a:ext cx="4176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6" name="Ink 95">
                  <a:extLst>
                    <a:ext uri="{FF2B5EF4-FFF2-40B4-BE49-F238E27FC236}">
                      <a16:creationId xmlns="" xmlns:a16="http://schemas.microsoft.com/office/drawing/2014/main" id="{41671E24-9363-44DB-9291-7F66D2E3A244}"/>
                    </a:ext>
                  </a:extLst>
                </p14:cNvPr>
                <p14:cNvContentPartPr/>
                <p14:nvPr/>
              </p14:nvContentPartPr>
              <p14:xfrm>
                <a:off x="2168238" y="4466073"/>
                <a:ext cx="27720" cy="80640"/>
              </p14:xfrm>
            </p:contentPart>
          </mc:Choice>
          <mc:Fallback xmlns="">
            <p:pic>
              <p:nvPicPr>
                <p:cNvPr id="96" name="Ink 95">
                  <a:extLst>
                    <a:ext uri="{FF2B5EF4-FFF2-40B4-BE49-F238E27FC236}">
                      <a16:creationId xmlns:a16="http://schemas.microsoft.com/office/drawing/2014/main" id="{41671E24-9363-44DB-9291-7F66D2E3A244}"/>
                    </a:ext>
                  </a:extLst>
                </p:cNvPr>
                <p:cNvPicPr/>
                <p:nvPr/>
              </p:nvPicPr>
              <p:blipFill>
                <a:blip r:embed="rId157"/>
                <a:stretch>
                  <a:fillRect/>
                </a:stretch>
              </p:blipFill>
              <p:spPr>
                <a:xfrm>
                  <a:off x="2159238" y="4457073"/>
                  <a:ext cx="453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 xmlns:a16="http://schemas.microsoft.com/office/drawing/2014/main" id="{84AC28A8-BC54-4649-985D-F0FD5D729122}"/>
                    </a:ext>
                  </a:extLst>
                </p14:cNvPr>
                <p14:cNvContentPartPr/>
                <p14:nvPr/>
              </p14:nvContentPartPr>
              <p14:xfrm>
                <a:off x="1112358" y="3999153"/>
                <a:ext cx="22680" cy="360"/>
              </p14:xfrm>
            </p:contentPart>
          </mc:Choice>
          <mc:Fallback xmlns="">
            <p:pic>
              <p:nvPicPr>
                <p:cNvPr id="97" name="Ink 96">
                  <a:extLst>
                    <a:ext uri="{FF2B5EF4-FFF2-40B4-BE49-F238E27FC236}">
                      <a16:creationId xmlns:a16="http://schemas.microsoft.com/office/drawing/2014/main" id="{84AC28A8-BC54-4649-985D-F0FD5D729122}"/>
                    </a:ext>
                  </a:extLst>
                </p:cNvPr>
                <p:cNvPicPr/>
                <p:nvPr/>
              </p:nvPicPr>
              <p:blipFill>
                <a:blip r:embed="rId159"/>
                <a:stretch>
                  <a:fillRect/>
                </a:stretch>
              </p:blipFill>
              <p:spPr>
                <a:xfrm>
                  <a:off x="1103358" y="3990513"/>
                  <a:ext cx="40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 xmlns:a16="http://schemas.microsoft.com/office/drawing/2014/main" id="{5BFA5C1D-02D3-4E36-B261-4083558FF645}"/>
                    </a:ext>
                  </a:extLst>
                </p14:cNvPr>
                <p14:cNvContentPartPr/>
                <p14:nvPr/>
              </p14:nvContentPartPr>
              <p14:xfrm>
                <a:off x="1201638" y="3864153"/>
                <a:ext cx="38880" cy="1067760"/>
              </p14:xfrm>
            </p:contentPart>
          </mc:Choice>
          <mc:Fallback xmlns="">
            <p:pic>
              <p:nvPicPr>
                <p:cNvPr id="98" name="Ink 97">
                  <a:extLst>
                    <a:ext uri="{FF2B5EF4-FFF2-40B4-BE49-F238E27FC236}">
                      <a16:creationId xmlns:a16="http://schemas.microsoft.com/office/drawing/2014/main" id="{5BFA5C1D-02D3-4E36-B261-4083558FF645}"/>
                    </a:ext>
                  </a:extLst>
                </p:cNvPr>
                <p:cNvPicPr/>
                <p:nvPr/>
              </p:nvPicPr>
              <p:blipFill>
                <a:blip r:embed="rId161"/>
                <a:stretch>
                  <a:fillRect/>
                </a:stretch>
              </p:blipFill>
              <p:spPr>
                <a:xfrm>
                  <a:off x="1192998" y="3855153"/>
                  <a:ext cx="56520" cy="10854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9" name="Ink 98">
                  <a:extLst>
                    <a:ext uri="{FF2B5EF4-FFF2-40B4-BE49-F238E27FC236}">
                      <a16:creationId xmlns="" xmlns:a16="http://schemas.microsoft.com/office/drawing/2014/main" id="{4B8203E5-FD13-4B48-B4BB-9B190D62636D}"/>
                    </a:ext>
                  </a:extLst>
                </p14:cNvPr>
                <p14:cNvContentPartPr/>
                <p14:nvPr/>
              </p14:nvContentPartPr>
              <p14:xfrm>
                <a:off x="1190478" y="4914993"/>
                <a:ext cx="25200" cy="10080"/>
              </p14:xfrm>
            </p:contentPart>
          </mc:Choice>
          <mc:Fallback xmlns="">
            <p:pic>
              <p:nvPicPr>
                <p:cNvPr id="99" name="Ink 98">
                  <a:extLst>
                    <a:ext uri="{FF2B5EF4-FFF2-40B4-BE49-F238E27FC236}">
                      <a16:creationId xmlns:a16="http://schemas.microsoft.com/office/drawing/2014/main" id="{4B8203E5-FD13-4B48-B4BB-9B190D62636D}"/>
                    </a:ext>
                  </a:extLst>
                </p:cNvPr>
                <p:cNvPicPr/>
                <p:nvPr/>
              </p:nvPicPr>
              <p:blipFill>
                <a:blip r:embed="rId163"/>
                <a:stretch>
                  <a:fillRect/>
                </a:stretch>
              </p:blipFill>
              <p:spPr>
                <a:xfrm>
                  <a:off x="1181478" y="4905993"/>
                  <a:ext cx="428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0" name="Ink 99">
                  <a:extLst>
                    <a:ext uri="{FF2B5EF4-FFF2-40B4-BE49-F238E27FC236}">
                      <a16:creationId xmlns="" xmlns:a16="http://schemas.microsoft.com/office/drawing/2014/main" id="{2B0C5D47-671E-4702-902F-D9FF3DFB431E}"/>
                    </a:ext>
                  </a:extLst>
                </p14:cNvPr>
                <p14:cNvContentPartPr/>
                <p14:nvPr/>
              </p14:nvContentPartPr>
              <p14:xfrm>
                <a:off x="1191198" y="4937313"/>
                <a:ext cx="360" cy="9000"/>
              </p14:xfrm>
            </p:contentPart>
          </mc:Choice>
          <mc:Fallback xmlns="">
            <p:pic>
              <p:nvPicPr>
                <p:cNvPr id="100" name="Ink 99">
                  <a:extLst>
                    <a:ext uri="{FF2B5EF4-FFF2-40B4-BE49-F238E27FC236}">
                      <a16:creationId xmlns:a16="http://schemas.microsoft.com/office/drawing/2014/main" id="{2B0C5D47-671E-4702-902F-D9FF3DFB431E}"/>
                    </a:ext>
                  </a:extLst>
                </p:cNvPr>
                <p:cNvPicPr/>
                <p:nvPr/>
              </p:nvPicPr>
              <p:blipFill>
                <a:blip r:embed="rId165"/>
                <a:stretch>
                  <a:fillRect/>
                </a:stretch>
              </p:blipFill>
              <p:spPr>
                <a:xfrm>
                  <a:off x="1182558" y="4928313"/>
                  <a:ext cx="180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1" name="Ink 100">
                  <a:extLst>
                    <a:ext uri="{FF2B5EF4-FFF2-40B4-BE49-F238E27FC236}">
                      <a16:creationId xmlns="" xmlns:a16="http://schemas.microsoft.com/office/drawing/2014/main" id="{B600DB44-2785-41E9-AA8D-665CB2FF770F}"/>
                    </a:ext>
                  </a:extLst>
                </p14:cNvPr>
                <p14:cNvContentPartPr/>
                <p14:nvPr/>
              </p14:nvContentPartPr>
              <p14:xfrm>
                <a:off x="417918" y="3851913"/>
                <a:ext cx="10440" cy="669240"/>
              </p14:xfrm>
            </p:contentPart>
          </mc:Choice>
          <mc:Fallback xmlns="">
            <p:pic>
              <p:nvPicPr>
                <p:cNvPr id="101" name="Ink 100">
                  <a:extLst>
                    <a:ext uri="{FF2B5EF4-FFF2-40B4-BE49-F238E27FC236}">
                      <a16:creationId xmlns:a16="http://schemas.microsoft.com/office/drawing/2014/main" id="{B600DB44-2785-41E9-AA8D-665CB2FF770F}"/>
                    </a:ext>
                  </a:extLst>
                </p:cNvPr>
                <p:cNvPicPr/>
                <p:nvPr/>
              </p:nvPicPr>
              <p:blipFill>
                <a:blip r:embed="rId167"/>
                <a:stretch>
                  <a:fillRect/>
                </a:stretch>
              </p:blipFill>
              <p:spPr>
                <a:xfrm>
                  <a:off x="408918" y="3842913"/>
                  <a:ext cx="28080" cy="6868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2" name="Ink 101">
                  <a:extLst>
                    <a:ext uri="{FF2B5EF4-FFF2-40B4-BE49-F238E27FC236}">
                      <a16:creationId xmlns="" xmlns:a16="http://schemas.microsoft.com/office/drawing/2014/main" id="{732C6B85-83A4-42E4-915A-2AC4DAD7397B}"/>
                    </a:ext>
                  </a:extLst>
                </p14:cNvPr>
                <p14:cNvContentPartPr/>
                <p14:nvPr/>
              </p14:nvContentPartPr>
              <p14:xfrm>
                <a:off x="382278" y="3565713"/>
                <a:ext cx="54360" cy="527040"/>
              </p14:xfrm>
            </p:contentPart>
          </mc:Choice>
          <mc:Fallback xmlns="">
            <p:pic>
              <p:nvPicPr>
                <p:cNvPr id="102" name="Ink 101">
                  <a:extLst>
                    <a:ext uri="{FF2B5EF4-FFF2-40B4-BE49-F238E27FC236}">
                      <a16:creationId xmlns:a16="http://schemas.microsoft.com/office/drawing/2014/main" id="{732C6B85-83A4-42E4-915A-2AC4DAD7397B}"/>
                    </a:ext>
                  </a:extLst>
                </p:cNvPr>
                <p:cNvPicPr/>
                <p:nvPr/>
              </p:nvPicPr>
              <p:blipFill>
                <a:blip r:embed="rId169"/>
                <a:stretch>
                  <a:fillRect/>
                </a:stretch>
              </p:blipFill>
              <p:spPr>
                <a:xfrm>
                  <a:off x="373638" y="3556713"/>
                  <a:ext cx="7200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3" name="Ink 102">
                  <a:extLst>
                    <a:ext uri="{FF2B5EF4-FFF2-40B4-BE49-F238E27FC236}">
                      <a16:creationId xmlns="" xmlns:a16="http://schemas.microsoft.com/office/drawing/2014/main" id="{412E94F8-BE04-483E-A394-67D2D1C20659}"/>
                    </a:ext>
                  </a:extLst>
                </p14:cNvPr>
                <p14:cNvContentPartPr/>
                <p14:nvPr/>
              </p14:nvContentPartPr>
              <p14:xfrm>
                <a:off x="2166078" y="3748233"/>
                <a:ext cx="37440" cy="808200"/>
              </p14:xfrm>
            </p:contentPart>
          </mc:Choice>
          <mc:Fallback xmlns="">
            <p:pic>
              <p:nvPicPr>
                <p:cNvPr id="103" name="Ink 102">
                  <a:extLst>
                    <a:ext uri="{FF2B5EF4-FFF2-40B4-BE49-F238E27FC236}">
                      <a16:creationId xmlns:a16="http://schemas.microsoft.com/office/drawing/2014/main" id="{412E94F8-BE04-483E-A394-67D2D1C20659}"/>
                    </a:ext>
                  </a:extLst>
                </p:cNvPr>
                <p:cNvPicPr/>
                <p:nvPr/>
              </p:nvPicPr>
              <p:blipFill>
                <a:blip r:embed="rId171"/>
                <a:stretch>
                  <a:fillRect/>
                </a:stretch>
              </p:blipFill>
              <p:spPr>
                <a:xfrm>
                  <a:off x="2157438" y="3739233"/>
                  <a:ext cx="55080" cy="8258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4" name="Ink 103">
                  <a:extLst>
                    <a:ext uri="{FF2B5EF4-FFF2-40B4-BE49-F238E27FC236}">
                      <a16:creationId xmlns="" xmlns:a16="http://schemas.microsoft.com/office/drawing/2014/main" id="{B9BF8388-D016-4656-A862-D3EB0BD9206B}"/>
                    </a:ext>
                  </a:extLst>
                </p14:cNvPr>
                <p14:cNvContentPartPr/>
                <p14:nvPr/>
              </p14:nvContentPartPr>
              <p14:xfrm>
                <a:off x="424398" y="3522873"/>
                <a:ext cx="795960" cy="406800"/>
              </p14:xfrm>
            </p:contentPart>
          </mc:Choice>
          <mc:Fallback xmlns="">
            <p:pic>
              <p:nvPicPr>
                <p:cNvPr id="104" name="Ink 103">
                  <a:extLst>
                    <a:ext uri="{FF2B5EF4-FFF2-40B4-BE49-F238E27FC236}">
                      <a16:creationId xmlns:a16="http://schemas.microsoft.com/office/drawing/2014/main" id="{B9BF8388-D016-4656-A862-D3EB0BD9206B}"/>
                    </a:ext>
                  </a:extLst>
                </p:cNvPr>
                <p:cNvPicPr/>
                <p:nvPr/>
              </p:nvPicPr>
              <p:blipFill>
                <a:blip r:embed="rId173"/>
                <a:stretch>
                  <a:fillRect/>
                </a:stretch>
              </p:blipFill>
              <p:spPr>
                <a:xfrm>
                  <a:off x="415398" y="3513873"/>
                  <a:ext cx="81360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5" name="Ink 104">
                  <a:extLst>
                    <a:ext uri="{FF2B5EF4-FFF2-40B4-BE49-F238E27FC236}">
                      <a16:creationId xmlns="" xmlns:a16="http://schemas.microsoft.com/office/drawing/2014/main" id="{1A8FDD77-CF5C-4109-B5B7-AFC6F97B0873}"/>
                    </a:ext>
                  </a:extLst>
                </p14:cNvPr>
                <p14:cNvContentPartPr/>
                <p14:nvPr/>
              </p14:nvContentPartPr>
              <p14:xfrm>
                <a:off x="409278" y="3111393"/>
                <a:ext cx="902160" cy="509040"/>
              </p14:xfrm>
            </p:contentPart>
          </mc:Choice>
          <mc:Fallback xmlns="">
            <p:pic>
              <p:nvPicPr>
                <p:cNvPr id="105" name="Ink 104">
                  <a:extLst>
                    <a:ext uri="{FF2B5EF4-FFF2-40B4-BE49-F238E27FC236}">
                      <a16:creationId xmlns:a16="http://schemas.microsoft.com/office/drawing/2014/main" id="{1A8FDD77-CF5C-4109-B5B7-AFC6F97B0873}"/>
                    </a:ext>
                  </a:extLst>
                </p:cNvPr>
                <p:cNvPicPr/>
                <p:nvPr/>
              </p:nvPicPr>
              <p:blipFill>
                <a:blip r:embed="rId175"/>
                <a:stretch>
                  <a:fillRect/>
                </a:stretch>
              </p:blipFill>
              <p:spPr>
                <a:xfrm>
                  <a:off x="400278" y="3102393"/>
                  <a:ext cx="91980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6" name="Ink 105">
                  <a:extLst>
                    <a:ext uri="{FF2B5EF4-FFF2-40B4-BE49-F238E27FC236}">
                      <a16:creationId xmlns="" xmlns:a16="http://schemas.microsoft.com/office/drawing/2014/main" id="{5A7C9005-3BE5-47BC-A2ED-6A12F04FDEE8}"/>
                    </a:ext>
                  </a:extLst>
                </p14:cNvPr>
                <p14:cNvContentPartPr/>
                <p14:nvPr/>
              </p14:nvContentPartPr>
              <p14:xfrm>
                <a:off x="1312878" y="3117513"/>
                <a:ext cx="887400" cy="487440"/>
              </p14:xfrm>
            </p:contentPart>
          </mc:Choice>
          <mc:Fallback xmlns="">
            <p:pic>
              <p:nvPicPr>
                <p:cNvPr id="106" name="Ink 105">
                  <a:extLst>
                    <a:ext uri="{FF2B5EF4-FFF2-40B4-BE49-F238E27FC236}">
                      <a16:creationId xmlns:a16="http://schemas.microsoft.com/office/drawing/2014/main" id="{5A7C9005-3BE5-47BC-A2ED-6A12F04FDEE8}"/>
                    </a:ext>
                  </a:extLst>
                </p:cNvPr>
                <p:cNvPicPr/>
                <p:nvPr/>
              </p:nvPicPr>
              <p:blipFill>
                <a:blip r:embed="rId177"/>
                <a:stretch>
                  <a:fillRect/>
                </a:stretch>
              </p:blipFill>
              <p:spPr>
                <a:xfrm>
                  <a:off x="1304238" y="3108873"/>
                  <a:ext cx="905040" cy="5050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8" name="Ink 107">
                  <a:extLst>
                    <a:ext uri="{FF2B5EF4-FFF2-40B4-BE49-F238E27FC236}">
                      <a16:creationId xmlns="" xmlns:a16="http://schemas.microsoft.com/office/drawing/2014/main" id="{C520FE06-8353-4257-A126-9EF5A5AC0317}"/>
                    </a:ext>
                  </a:extLst>
                </p14:cNvPr>
                <p14:cNvContentPartPr/>
                <p14:nvPr/>
              </p14:nvContentPartPr>
              <p14:xfrm>
                <a:off x="1194078" y="3590553"/>
                <a:ext cx="1080720" cy="356760"/>
              </p14:xfrm>
            </p:contentPart>
          </mc:Choice>
          <mc:Fallback xmlns="">
            <p:pic>
              <p:nvPicPr>
                <p:cNvPr id="108" name="Ink 107">
                  <a:extLst>
                    <a:ext uri="{FF2B5EF4-FFF2-40B4-BE49-F238E27FC236}">
                      <a16:creationId xmlns:a16="http://schemas.microsoft.com/office/drawing/2014/main" id="{C520FE06-8353-4257-A126-9EF5A5AC0317}"/>
                    </a:ext>
                  </a:extLst>
                </p:cNvPr>
                <p:cNvPicPr/>
                <p:nvPr/>
              </p:nvPicPr>
              <p:blipFill>
                <a:blip r:embed="rId179"/>
                <a:stretch>
                  <a:fillRect/>
                </a:stretch>
              </p:blipFill>
              <p:spPr>
                <a:xfrm>
                  <a:off x="1185078" y="3581913"/>
                  <a:ext cx="1098360" cy="374400"/>
                </a:xfrm>
                <a:prstGeom prst="rect">
                  <a:avLst/>
                </a:prstGeom>
              </p:spPr>
            </p:pic>
          </mc:Fallback>
        </mc:AlternateContent>
      </p:grpSp>
      <p:grpSp>
        <p:nvGrpSpPr>
          <p:cNvPr id="138" name="Group 137">
            <a:extLst>
              <a:ext uri="{FF2B5EF4-FFF2-40B4-BE49-F238E27FC236}">
                <a16:creationId xmlns="" xmlns:a16="http://schemas.microsoft.com/office/drawing/2014/main" id="{DB9B9231-E599-4279-A34A-FDD9CE1CF66A}"/>
              </a:ext>
            </a:extLst>
          </p:cNvPr>
          <p:cNvGrpSpPr/>
          <p:nvPr/>
        </p:nvGrpSpPr>
        <p:grpSpPr>
          <a:xfrm>
            <a:off x="9586398" y="2804673"/>
            <a:ext cx="2231640" cy="2038320"/>
            <a:chOff x="9586398" y="2804673"/>
            <a:chExt cx="2231640" cy="2038320"/>
          </a:xfrm>
        </p:grpSpPr>
        <mc:AlternateContent xmlns:mc="http://schemas.openxmlformats.org/markup-compatibility/2006" xmlns:p14="http://schemas.microsoft.com/office/powerpoint/2010/main">
          <mc:Choice Requires="p14">
            <p:contentPart p14:bwMode="auto" r:id="rId180">
              <p14:nvContentPartPr>
                <p14:cNvPr id="110" name="Ink 109">
                  <a:extLst>
                    <a:ext uri="{FF2B5EF4-FFF2-40B4-BE49-F238E27FC236}">
                      <a16:creationId xmlns="" xmlns:a16="http://schemas.microsoft.com/office/drawing/2014/main" id="{A08737E2-C2FA-47E8-B0DE-672B9EBF3523}"/>
                    </a:ext>
                  </a:extLst>
                </p14:cNvPr>
                <p14:cNvContentPartPr/>
                <p14:nvPr/>
              </p14:nvContentPartPr>
              <p14:xfrm>
                <a:off x="9605478" y="4556433"/>
                <a:ext cx="2212560" cy="122400"/>
              </p14:xfrm>
            </p:contentPart>
          </mc:Choice>
          <mc:Fallback xmlns="">
            <p:pic>
              <p:nvPicPr>
                <p:cNvPr id="110" name="Ink 109">
                  <a:extLst>
                    <a:ext uri="{FF2B5EF4-FFF2-40B4-BE49-F238E27FC236}">
                      <a16:creationId xmlns:a16="http://schemas.microsoft.com/office/drawing/2014/main" id="{A08737E2-C2FA-47E8-B0DE-672B9EBF3523}"/>
                    </a:ext>
                  </a:extLst>
                </p:cNvPr>
                <p:cNvPicPr/>
                <p:nvPr/>
              </p:nvPicPr>
              <p:blipFill>
                <a:blip r:embed="rId181"/>
                <a:stretch>
                  <a:fillRect/>
                </a:stretch>
              </p:blipFill>
              <p:spPr>
                <a:xfrm>
                  <a:off x="9596478" y="4547433"/>
                  <a:ext cx="22302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1" name="Ink 110">
                  <a:extLst>
                    <a:ext uri="{FF2B5EF4-FFF2-40B4-BE49-F238E27FC236}">
                      <a16:creationId xmlns="" xmlns:a16="http://schemas.microsoft.com/office/drawing/2014/main" id="{88030590-0B48-4626-8343-9D63DC52C9A7}"/>
                    </a:ext>
                  </a:extLst>
                </p14:cNvPr>
                <p14:cNvContentPartPr/>
                <p14:nvPr/>
              </p14:nvContentPartPr>
              <p14:xfrm>
                <a:off x="10690518" y="4597113"/>
                <a:ext cx="46440" cy="38880"/>
              </p14:xfrm>
            </p:contentPart>
          </mc:Choice>
          <mc:Fallback xmlns="">
            <p:pic>
              <p:nvPicPr>
                <p:cNvPr id="111" name="Ink 110">
                  <a:extLst>
                    <a:ext uri="{FF2B5EF4-FFF2-40B4-BE49-F238E27FC236}">
                      <a16:creationId xmlns:a16="http://schemas.microsoft.com/office/drawing/2014/main" id="{88030590-0B48-4626-8343-9D63DC52C9A7}"/>
                    </a:ext>
                  </a:extLst>
                </p:cNvPr>
                <p:cNvPicPr/>
                <p:nvPr/>
              </p:nvPicPr>
              <p:blipFill>
                <a:blip r:embed="rId183"/>
                <a:stretch>
                  <a:fillRect/>
                </a:stretch>
              </p:blipFill>
              <p:spPr>
                <a:xfrm>
                  <a:off x="10681878" y="4588113"/>
                  <a:ext cx="640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2" name="Ink 111">
                  <a:extLst>
                    <a:ext uri="{FF2B5EF4-FFF2-40B4-BE49-F238E27FC236}">
                      <a16:creationId xmlns="" xmlns:a16="http://schemas.microsoft.com/office/drawing/2014/main" id="{17219EA1-AB64-4E45-BC47-8F943F6B7CA6}"/>
                    </a:ext>
                  </a:extLst>
                </p14:cNvPr>
                <p14:cNvContentPartPr/>
                <p14:nvPr/>
              </p14:nvContentPartPr>
              <p14:xfrm>
                <a:off x="10726878" y="4716633"/>
                <a:ext cx="108000" cy="126360"/>
              </p14:xfrm>
            </p:contentPart>
          </mc:Choice>
          <mc:Fallback xmlns="">
            <p:pic>
              <p:nvPicPr>
                <p:cNvPr id="112" name="Ink 111">
                  <a:extLst>
                    <a:ext uri="{FF2B5EF4-FFF2-40B4-BE49-F238E27FC236}">
                      <a16:creationId xmlns:a16="http://schemas.microsoft.com/office/drawing/2014/main" id="{17219EA1-AB64-4E45-BC47-8F943F6B7CA6}"/>
                    </a:ext>
                  </a:extLst>
                </p:cNvPr>
                <p:cNvPicPr/>
                <p:nvPr/>
              </p:nvPicPr>
              <p:blipFill>
                <a:blip r:embed="rId185"/>
                <a:stretch>
                  <a:fillRect/>
                </a:stretch>
              </p:blipFill>
              <p:spPr>
                <a:xfrm>
                  <a:off x="10717878" y="4707633"/>
                  <a:ext cx="1256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3" name="Ink 112">
                  <a:extLst>
                    <a:ext uri="{FF2B5EF4-FFF2-40B4-BE49-F238E27FC236}">
                      <a16:creationId xmlns="" xmlns:a16="http://schemas.microsoft.com/office/drawing/2014/main" id="{53754888-020E-43CE-A85C-8203E0546902}"/>
                    </a:ext>
                  </a:extLst>
                </p14:cNvPr>
                <p14:cNvContentPartPr/>
                <p14:nvPr/>
              </p14:nvContentPartPr>
              <p14:xfrm>
                <a:off x="9652998" y="4147113"/>
                <a:ext cx="1059120" cy="464760"/>
              </p14:xfrm>
            </p:contentPart>
          </mc:Choice>
          <mc:Fallback xmlns="">
            <p:pic>
              <p:nvPicPr>
                <p:cNvPr id="113" name="Ink 112">
                  <a:extLst>
                    <a:ext uri="{FF2B5EF4-FFF2-40B4-BE49-F238E27FC236}">
                      <a16:creationId xmlns:a16="http://schemas.microsoft.com/office/drawing/2014/main" id="{53754888-020E-43CE-A85C-8203E0546902}"/>
                    </a:ext>
                  </a:extLst>
                </p:cNvPr>
                <p:cNvPicPr/>
                <p:nvPr/>
              </p:nvPicPr>
              <p:blipFill>
                <a:blip r:embed="rId187"/>
                <a:stretch>
                  <a:fillRect/>
                </a:stretch>
              </p:blipFill>
              <p:spPr>
                <a:xfrm>
                  <a:off x="9644358" y="4138473"/>
                  <a:ext cx="107676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4" name="Ink 113">
                  <a:extLst>
                    <a:ext uri="{FF2B5EF4-FFF2-40B4-BE49-F238E27FC236}">
                      <a16:creationId xmlns="" xmlns:a16="http://schemas.microsoft.com/office/drawing/2014/main" id="{315759C3-3B77-47EE-8CBE-4370A0BB35AE}"/>
                    </a:ext>
                  </a:extLst>
                </p14:cNvPr>
                <p14:cNvContentPartPr/>
                <p14:nvPr/>
              </p14:nvContentPartPr>
              <p14:xfrm>
                <a:off x="10690518" y="4141353"/>
                <a:ext cx="1060200" cy="469440"/>
              </p14:xfrm>
            </p:contentPart>
          </mc:Choice>
          <mc:Fallback xmlns="">
            <p:pic>
              <p:nvPicPr>
                <p:cNvPr id="114" name="Ink 113">
                  <a:extLst>
                    <a:ext uri="{FF2B5EF4-FFF2-40B4-BE49-F238E27FC236}">
                      <a16:creationId xmlns:a16="http://schemas.microsoft.com/office/drawing/2014/main" id="{315759C3-3B77-47EE-8CBE-4370A0BB35AE}"/>
                    </a:ext>
                  </a:extLst>
                </p:cNvPr>
                <p:cNvPicPr/>
                <p:nvPr/>
              </p:nvPicPr>
              <p:blipFill>
                <a:blip r:embed="rId189"/>
                <a:stretch>
                  <a:fillRect/>
                </a:stretch>
              </p:blipFill>
              <p:spPr>
                <a:xfrm>
                  <a:off x="10681878" y="4132713"/>
                  <a:ext cx="1077840" cy="4870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5" name="Ink 114">
                  <a:extLst>
                    <a:ext uri="{FF2B5EF4-FFF2-40B4-BE49-F238E27FC236}">
                      <a16:creationId xmlns="" xmlns:a16="http://schemas.microsoft.com/office/drawing/2014/main" id="{F025AB46-5B7B-4917-9AAD-425B75470C7F}"/>
                    </a:ext>
                  </a:extLst>
                </p14:cNvPr>
                <p14:cNvContentPartPr/>
                <p14:nvPr/>
              </p14:nvContentPartPr>
              <p14:xfrm>
                <a:off x="10214598" y="4495593"/>
                <a:ext cx="62640" cy="133560"/>
              </p14:xfrm>
            </p:contentPart>
          </mc:Choice>
          <mc:Fallback xmlns="">
            <p:pic>
              <p:nvPicPr>
                <p:cNvPr id="115" name="Ink 114">
                  <a:extLst>
                    <a:ext uri="{FF2B5EF4-FFF2-40B4-BE49-F238E27FC236}">
                      <a16:creationId xmlns:a16="http://schemas.microsoft.com/office/drawing/2014/main" id="{F025AB46-5B7B-4917-9AAD-425B75470C7F}"/>
                    </a:ext>
                  </a:extLst>
                </p:cNvPr>
                <p:cNvPicPr/>
                <p:nvPr/>
              </p:nvPicPr>
              <p:blipFill>
                <a:blip r:embed="rId191"/>
                <a:stretch>
                  <a:fillRect/>
                </a:stretch>
              </p:blipFill>
              <p:spPr>
                <a:xfrm>
                  <a:off x="10205958" y="4486593"/>
                  <a:ext cx="802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6" name="Ink 115">
                  <a:extLst>
                    <a:ext uri="{FF2B5EF4-FFF2-40B4-BE49-F238E27FC236}">
                      <a16:creationId xmlns="" xmlns:a16="http://schemas.microsoft.com/office/drawing/2014/main" id="{B56CF7BA-0797-45CF-BA55-3B2BA25593FA}"/>
                    </a:ext>
                  </a:extLst>
                </p14:cNvPr>
                <p14:cNvContentPartPr/>
                <p14:nvPr/>
              </p14:nvContentPartPr>
              <p14:xfrm>
                <a:off x="9981318" y="4507113"/>
                <a:ext cx="88200" cy="82440"/>
              </p14:xfrm>
            </p:contentPart>
          </mc:Choice>
          <mc:Fallback xmlns="">
            <p:pic>
              <p:nvPicPr>
                <p:cNvPr id="116" name="Ink 115">
                  <a:extLst>
                    <a:ext uri="{FF2B5EF4-FFF2-40B4-BE49-F238E27FC236}">
                      <a16:creationId xmlns:a16="http://schemas.microsoft.com/office/drawing/2014/main" id="{B56CF7BA-0797-45CF-BA55-3B2BA25593FA}"/>
                    </a:ext>
                  </a:extLst>
                </p:cNvPr>
                <p:cNvPicPr/>
                <p:nvPr/>
              </p:nvPicPr>
              <p:blipFill>
                <a:blip r:embed="rId193"/>
                <a:stretch>
                  <a:fillRect/>
                </a:stretch>
              </p:blipFill>
              <p:spPr>
                <a:xfrm>
                  <a:off x="9972318" y="4498473"/>
                  <a:ext cx="10584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7" name="Ink 116">
                  <a:extLst>
                    <a:ext uri="{FF2B5EF4-FFF2-40B4-BE49-F238E27FC236}">
                      <a16:creationId xmlns="" xmlns:a16="http://schemas.microsoft.com/office/drawing/2014/main" id="{54230E93-6A23-45F4-9857-363B32077396}"/>
                    </a:ext>
                  </a:extLst>
                </p14:cNvPr>
                <p14:cNvContentPartPr/>
                <p14:nvPr/>
              </p14:nvContentPartPr>
              <p14:xfrm>
                <a:off x="10084638" y="4529793"/>
                <a:ext cx="58680" cy="55800"/>
              </p14:xfrm>
            </p:contentPart>
          </mc:Choice>
          <mc:Fallback xmlns="">
            <p:pic>
              <p:nvPicPr>
                <p:cNvPr id="117" name="Ink 116">
                  <a:extLst>
                    <a:ext uri="{FF2B5EF4-FFF2-40B4-BE49-F238E27FC236}">
                      <a16:creationId xmlns:a16="http://schemas.microsoft.com/office/drawing/2014/main" id="{54230E93-6A23-45F4-9857-363B32077396}"/>
                    </a:ext>
                  </a:extLst>
                </p:cNvPr>
                <p:cNvPicPr/>
                <p:nvPr/>
              </p:nvPicPr>
              <p:blipFill>
                <a:blip r:embed="rId195"/>
                <a:stretch>
                  <a:fillRect/>
                </a:stretch>
              </p:blipFill>
              <p:spPr>
                <a:xfrm>
                  <a:off x="10075998" y="4520793"/>
                  <a:ext cx="7632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8" name="Ink 117">
                  <a:extLst>
                    <a:ext uri="{FF2B5EF4-FFF2-40B4-BE49-F238E27FC236}">
                      <a16:creationId xmlns="" xmlns:a16="http://schemas.microsoft.com/office/drawing/2014/main" id="{BF87EF74-C629-4CBA-ABB9-A1F0DCD468CF}"/>
                    </a:ext>
                  </a:extLst>
                </p14:cNvPr>
                <p14:cNvContentPartPr/>
                <p14:nvPr/>
              </p14:nvContentPartPr>
              <p14:xfrm>
                <a:off x="10132518" y="4503153"/>
                <a:ext cx="8280" cy="13320"/>
              </p14:xfrm>
            </p:contentPart>
          </mc:Choice>
          <mc:Fallback xmlns="">
            <p:pic>
              <p:nvPicPr>
                <p:cNvPr id="118" name="Ink 117">
                  <a:extLst>
                    <a:ext uri="{FF2B5EF4-FFF2-40B4-BE49-F238E27FC236}">
                      <a16:creationId xmlns:a16="http://schemas.microsoft.com/office/drawing/2014/main" id="{BF87EF74-C629-4CBA-ABB9-A1F0DCD468CF}"/>
                    </a:ext>
                  </a:extLst>
                </p:cNvPr>
                <p:cNvPicPr/>
                <p:nvPr/>
              </p:nvPicPr>
              <p:blipFill>
                <a:blip r:embed="rId197"/>
                <a:stretch>
                  <a:fillRect/>
                </a:stretch>
              </p:blipFill>
              <p:spPr>
                <a:xfrm>
                  <a:off x="10123878" y="4494153"/>
                  <a:ext cx="259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9" name="Ink 118">
                  <a:extLst>
                    <a:ext uri="{FF2B5EF4-FFF2-40B4-BE49-F238E27FC236}">
                      <a16:creationId xmlns="" xmlns:a16="http://schemas.microsoft.com/office/drawing/2014/main" id="{11CF0080-4CA6-4578-ADB2-6B37C3ECBA89}"/>
                    </a:ext>
                  </a:extLst>
                </p14:cNvPr>
                <p14:cNvContentPartPr/>
                <p14:nvPr/>
              </p14:nvContentPartPr>
              <p14:xfrm>
                <a:off x="11101638" y="4486593"/>
                <a:ext cx="73800" cy="115560"/>
              </p14:xfrm>
            </p:contentPart>
          </mc:Choice>
          <mc:Fallback xmlns="">
            <p:pic>
              <p:nvPicPr>
                <p:cNvPr id="119" name="Ink 118">
                  <a:extLst>
                    <a:ext uri="{FF2B5EF4-FFF2-40B4-BE49-F238E27FC236}">
                      <a16:creationId xmlns:a16="http://schemas.microsoft.com/office/drawing/2014/main" id="{11CF0080-4CA6-4578-ADB2-6B37C3ECBA89}"/>
                    </a:ext>
                  </a:extLst>
                </p:cNvPr>
                <p:cNvPicPr/>
                <p:nvPr/>
              </p:nvPicPr>
              <p:blipFill>
                <a:blip r:embed="rId199"/>
                <a:stretch>
                  <a:fillRect/>
                </a:stretch>
              </p:blipFill>
              <p:spPr>
                <a:xfrm>
                  <a:off x="11092998" y="4477593"/>
                  <a:ext cx="914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0" name="Ink 119">
                  <a:extLst>
                    <a:ext uri="{FF2B5EF4-FFF2-40B4-BE49-F238E27FC236}">
                      <a16:creationId xmlns="" xmlns:a16="http://schemas.microsoft.com/office/drawing/2014/main" id="{9D21254A-690D-4BE3-AAE8-63FDBF7F6F57}"/>
                    </a:ext>
                  </a:extLst>
                </p14:cNvPr>
                <p14:cNvContentPartPr/>
                <p14:nvPr/>
              </p14:nvContentPartPr>
              <p14:xfrm>
                <a:off x="11290638" y="4440513"/>
                <a:ext cx="88560" cy="96120"/>
              </p14:xfrm>
            </p:contentPart>
          </mc:Choice>
          <mc:Fallback xmlns="">
            <p:pic>
              <p:nvPicPr>
                <p:cNvPr id="120" name="Ink 119">
                  <a:extLst>
                    <a:ext uri="{FF2B5EF4-FFF2-40B4-BE49-F238E27FC236}">
                      <a16:creationId xmlns:a16="http://schemas.microsoft.com/office/drawing/2014/main" id="{9D21254A-690D-4BE3-AAE8-63FDBF7F6F57}"/>
                    </a:ext>
                  </a:extLst>
                </p:cNvPr>
                <p:cNvPicPr/>
                <p:nvPr/>
              </p:nvPicPr>
              <p:blipFill>
                <a:blip r:embed="rId201"/>
                <a:stretch>
                  <a:fillRect/>
                </a:stretch>
              </p:blipFill>
              <p:spPr>
                <a:xfrm>
                  <a:off x="11281638" y="4431873"/>
                  <a:ext cx="10620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1" name="Ink 120">
                  <a:extLst>
                    <a:ext uri="{FF2B5EF4-FFF2-40B4-BE49-F238E27FC236}">
                      <a16:creationId xmlns="" xmlns:a16="http://schemas.microsoft.com/office/drawing/2014/main" id="{86CC4B46-0F1F-44FB-8E14-CD73C1FA0289}"/>
                    </a:ext>
                  </a:extLst>
                </p14:cNvPr>
                <p14:cNvContentPartPr/>
                <p14:nvPr/>
              </p14:nvContentPartPr>
              <p14:xfrm>
                <a:off x="11465238" y="4424673"/>
                <a:ext cx="32040" cy="60120"/>
              </p14:xfrm>
            </p:contentPart>
          </mc:Choice>
          <mc:Fallback xmlns="">
            <p:pic>
              <p:nvPicPr>
                <p:cNvPr id="121" name="Ink 120">
                  <a:extLst>
                    <a:ext uri="{FF2B5EF4-FFF2-40B4-BE49-F238E27FC236}">
                      <a16:creationId xmlns:a16="http://schemas.microsoft.com/office/drawing/2014/main" id="{86CC4B46-0F1F-44FB-8E14-CD73C1FA0289}"/>
                    </a:ext>
                  </a:extLst>
                </p:cNvPr>
                <p:cNvPicPr/>
                <p:nvPr/>
              </p:nvPicPr>
              <p:blipFill>
                <a:blip r:embed="rId203"/>
                <a:stretch>
                  <a:fillRect/>
                </a:stretch>
              </p:blipFill>
              <p:spPr>
                <a:xfrm>
                  <a:off x="11456238" y="4416033"/>
                  <a:ext cx="4968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2" name="Ink 121">
                  <a:extLst>
                    <a:ext uri="{FF2B5EF4-FFF2-40B4-BE49-F238E27FC236}">
                      <a16:creationId xmlns="" xmlns:a16="http://schemas.microsoft.com/office/drawing/2014/main" id="{A87E22AB-D74E-4448-8565-E1BE4B06C0C5}"/>
                    </a:ext>
                  </a:extLst>
                </p14:cNvPr>
                <p14:cNvContentPartPr/>
                <p14:nvPr/>
              </p14:nvContentPartPr>
              <p14:xfrm>
                <a:off x="9586398" y="4053153"/>
                <a:ext cx="28440" cy="92520"/>
              </p14:xfrm>
            </p:contentPart>
          </mc:Choice>
          <mc:Fallback xmlns="">
            <p:pic>
              <p:nvPicPr>
                <p:cNvPr id="122" name="Ink 121">
                  <a:extLst>
                    <a:ext uri="{FF2B5EF4-FFF2-40B4-BE49-F238E27FC236}">
                      <a16:creationId xmlns:a16="http://schemas.microsoft.com/office/drawing/2014/main" id="{A87E22AB-D74E-4448-8565-E1BE4B06C0C5}"/>
                    </a:ext>
                  </a:extLst>
                </p:cNvPr>
                <p:cNvPicPr/>
                <p:nvPr/>
              </p:nvPicPr>
              <p:blipFill>
                <a:blip r:embed="rId205"/>
                <a:stretch>
                  <a:fillRect/>
                </a:stretch>
              </p:blipFill>
              <p:spPr>
                <a:xfrm>
                  <a:off x="9577398" y="4044513"/>
                  <a:ext cx="460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3" name="Ink 122">
                  <a:extLst>
                    <a:ext uri="{FF2B5EF4-FFF2-40B4-BE49-F238E27FC236}">
                      <a16:creationId xmlns="" xmlns:a16="http://schemas.microsoft.com/office/drawing/2014/main" id="{DBA32D7B-5AB3-43B8-8BC3-0FB6027AC65E}"/>
                    </a:ext>
                  </a:extLst>
                </p14:cNvPr>
                <p14:cNvContentPartPr/>
                <p14:nvPr/>
              </p14:nvContentPartPr>
              <p14:xfrm>
                <a:off x="10735878" y="4546713"/>
                <a:ext cx="71280" cy="31680"/>
              </p14:xfrm>
            </p:contentPart>
          </mc:Choice>
          <mc:Fallback xmlns="">
            <p:pic>
              <p:nvPicPr>
                <p:cNvPr id="123" name="Ink 122">
                  <a:extLst>
                    <a:ext uri="{FF2B5EF4-FFF2-40B4-BE49-F238E27FC236}">
                      <a16:creationId xmlns:a16="http://schemas.microsoft.com/office/drawing/2014/main" id="{DBA32D7B-5AB3-43B8-8BC3-0FB6027AC65E}"/>
                    </a:ext>
                  </a:extLst>
                </p:cNvPr>
                <p:cNvPicPr/>
                <p:nvPr/>
              </p:nvPicPr>
              <p:blipFill>
                <a:blip r:embed="rId207"/>
                <a:stretch>
                  <a:fillRect/>
                </a:stretch>
              </p:blipFill>
              <p:spPr>
                <a:xfrm>
                  <a:off x="10726878" y="4537713"/>
                  <a:ext cx="889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5" name="Ink 124">
                  <a:extLst>
                    <a:ext uri="{FF2B5EF4-FFF2-40B4-BE49-F238E27FC236}">
                      <a16:creationId xmlns="" xmlns:a16="http://schemas.microsoft.com/office/drawing/2014/main" id="{1AA14C04-1B36-4389-BBB9-1916C6A871B2}"/>
                    </a:ext>
                  </a:extLst>
                </p14:cNvPr>
                <p14:cNvContentPartPr/>
                <p14:nvPr/>
              </p14:nvContentPartPr>
              <p14:xfrm>
                <a:off x="10675038" y="3697113"/>
                <a:ext cx="41400" cy="879480"/>
              </p14:xfrm>
            </p:contentPart>
          </mc:Choice>
          <mc:Fallback xmlns="">
            <p:pic>
              <p:nvPicPr>
                <p:cNvPr id="125" name="Ink 124">
                  <a:extLst>
                    <a:ext uri="{FF2B5EF4-FFF2-40B4-BE49-F238E27FC236}">
                      <a16:creationId xmlns:a16="http://schemas.microsoft.com/office/drawing/2014/main" id="{1AA14C04-1B36-4389-BBB9-1916C6A871B2}"/>
                    </a:ext>
                  </a:extLst>
                </p:cNvPr>
                <p:cNvPicPr/>
                <p:nvPr/>
              </p:nvPicPr>
              <p:blipFill>
                <a:blip r:embed="rId209"/>
                <a:stretch>
                  <a:fillRect/>
                </a:stretch>
              </p:blipFill>
              <p:spPr>
                <a:xfrm>
                  <a:off x="10666398" y="3688473"/>
                  <a:ext cx="59040" cy="8971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6" name="Ink 125">
                  <a:extLst>
                    <a:ext uri="{FF2B5EF4-FFF2-40B4-BE49-F238E27FC236}">
                      <a16:creationId xmlns="" xmlns:a16="http://schemas.microsoft.com/office/drawing/2014/main" id="{927DFCE0-59EB-4612-8457-E0EA74A3A9E7}"/>
                    </a:ext>
                  </a:extLst>
                </p14:cNvPr>
                <p14:cNvContentPartPr/>
                <p14:nvPr/>
              </p14:nvContentPartPr>
              <p14:xfrm>
                <a:off x="9711678" y="3336393"/>
                <a:ext cx="25920" cy="865440"/>
              </p14:xfrm>
            </p:contentPart>
          </mc:Choice>
          <mc:Fallback xmlns="">
            <p:pic>
              <p:nvPicPr>
                <p:cNvPr id="126" name="Ink 125">
                  <a:extLst>
                    <a:ext uri="{FF2B5EF4-FFF2-40B4-BE49-F238E27FC236}">
                      <a16:creationId xmlns:a16="http://schemas.microsoft.com/office/drawing/2014/main" id="{927DFCE0-59EB-4612-8457-E0EA74A3A9E7}"/>
                    </a:ext>
                  </a:extLst>
                </p:cNvPr>
                <p:cNvPicPr/>
                <p:nvPr/>
              </p:nvPicPr>
              <p:blipFill>
                <a:blip r:embed="rId211"/>
                <a:stretch>
                  <a:fillRect/>
                </a:stretch>
              </p:blipFill>
              <p:spPr>
                <a:xfrm>
                  <a:off x="9703038" y="3327393"/>
                  <a:ext cx="43560" cy="8830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7" name="Ink 126">
                  <a:extLst>
                    <a:ext uri="{FF2B5EF4-FFF2-40B4-BE49-F238E27FC236}">
                      <a16:creationId xmlns="" xmlns:a16="http://schemas.microsoft.com/office/drawing/2014/main" id="{4ECCAC6C-75DF-4D96-B7A6-767F9CF09FF3}"/>
                    </a:ext>
                  </a:extLst>
                </p14:cNvPr>
                <p14:cNvContentPartPr/>
                <p14:nvPr/>
              </p14:nvContentPartPr>
              <p14:xfrm>
                <a:off x="9721758" y="3289953"/>
                <a:ext cx="948240" cy="475920"/>
              </p14:xfrm>
            </p:contentPart>
          </mc:Choice>
          <mc:Fallback xmlns="">
            <p:pic>
              <p:nvPicPr>
                <p:cNvPr id="127" name="Ink 126">
                  <a:extLst>
                    <a:ext uri="{FF2B5EF4-FFF2-40B4-BE49-F238E27FC236}">
                      <a16:creationId xmlns:a16="http://schemas.microsoft.com/office/drawing/2014/main" id="{4ECCAC6C-75DF-4D96-B7A6-767F9CF09FF3}"/>
                    </a:ext>
                  </a:extLst>
                </p:cNvPr>
                <p:cNvPicPr/>
                <p:nvPr/>
              </p:nvPicPr>
              <p:blipFill>
                <a:blip r:embed="rId213"/>
                <a:stretch>
                  <a:fillRect/>
                </a:stretch>
              </p:blipFill>
              <p:spPr>
                <a:xfrm>
                  <a:off x="9712758" y="3281313"/>
                  <a:ext cx="965880" cy="4935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8" name="Ink 127">
                  <a:extLst>
                    <a:ext uri="{FF2B5EF4-FFF2-40B4-BE49-F238E27FC236}">
                      <a16:creationId xmlns="" xmlns:a16="http://schemas.microsoft.com/office/drawing/2014/main" id="{8C3290FE-94A4-4CCF-A8F9-27C19501FECC}"/>
                    </a:ext>
                  </a:extLst>
                </p14:cNvPr>
                <p14:cNvContentPartPr/>
                <p14:nvPr/>
              </p14:nvContentPartPr>
              <p14:xfrm>
                <a:off x="10668198" y="3237393"/>
                <a:ext cx="918000" cy="469440"/>
              </p14:xfrm>
            </p:contentPart>
          </mc:Choice>
          <mc:Fallback xmlns="">
            <p:pic>
              <p:nvPicPr>
                <p:cNvPr id="128" name="Ink 127">
                  <a:extLst>
                    <a:ext uri="{FF2B5EF4-FFF2-40B4-BE49-F238E27FC236}">
                      <a16:creationId xmlns:a16="http://schemas.microsoft.com/office/drawing/2014/main" id="{8C3290FE-94A4-4CCF-A8F9-27C19501FECC}"/>
                    </a:ext>
                  </a:extLst>
                </p:cNvPr>
                <p:cNvPicPr/>
                <p:nvPr/>
              </p:nvPicPr>
              <p:blipFill>
                <a:blip r:embed="rId215"/>
                <a:stretch>
                  <a:fillRect/>
                </a:stretch>
              </p:blipFill>
              <p:spPr>
                <a:xfrm>
                  <a:off x="10659558" y="3228753"/>
                  <a:ext cx="935640" cy="4870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0" name="Ink 129">
                  <a:extLst>
                    <a:ext uri="{FF2B5EF4-FFF2-40B4-BE49-F238E27FC236}">
                      <a16:creationId xmlns="" xmlns:a16="http://schemas.microsoft.com/office/drawing/2014/main" id="{EA3D4AEF-65BD-43CE-9993-BF5E72DFB2F3}"/>
                    </a:ext>
                  </a:extLst>
                </p14:cNvPr>
                <p14:cNvContentPartPr/>
                <p14:nvPr/>
              </p14:nvContentPartPr>
              <p14:xfrm>
                <a:off x="11540838" y="3190593"/>
                <a:ext cx="68400" cy="995760"/>
              </p14:xfrm>
            </p:contentPart>
          </mc:Choice>
          <mc:Fallback xmlns="">
            <p:pic>
              <p:nvPicPr>
                <p:cNvPr id="130" name="Ink 129">
                  <a:extLst>
                    <a:ext uri="{FF2B5EF4-FFF2-40B4-BE49-F238E27FC236}">
                      <a16:creationId xmlns:a16="http://schemas.microsoft.com/office/drawing/2014/main" id="{EA3D4AEF-65BD-43CE-9993-BF5E72DFB2F3}"/>
                    </a:ext>
                  </a:extLst>
                </p:cNvPr>
                <p:cNvPicPr/>
                <p:nvPr/>
              </p:nvPicPr>
              <p:blipFill>
                <a:blip r:embed="rId217"/>
                <a:stretch>
                  <a:fillRect/>
                </a:stretch>
              </p:blipFill>
              <p:spPr>
                <a:xfrm>
                  <a:off x="11531838" y="3181953"/>
                  <a:ext cx="86040" cy="10134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1" name="Ink 130">
                  <a:extLst>
                    <a:ext uri="{FF2B5EF4-FFF2-40B4-BE49-F238E27FC236}">
                      <a16:creationId xmlns="" xmlns:a16="http://schemas.microsoft.com/office/drawing/2014/main" id="{2ACC7BB0-3CB4-49A3-AE92-2875A1CE3A5C}"/>
                    </a:ext>
                  </a:extLst>
                </p14:cNvPr>
                <p14:cNvContentPartPr/>
                <p14:nvPr/>
              </p14:nvContentPartPr>
              <p14:xfrm>
                <a:off x="9694398" y="2829513"/>
                <a:ext cx="978840" cy="487800"/>
              </p14:xfrm>
            </p:contentPart>
          </mc:Choice>
          <mc:Fallback xmlns="">
            <p:pic>
              <p:nvPicPr>
                <p:cNvPr id="131" name="Ink 130">
                  <a:extLst>
                    <a:ext uri="{FF2B5EF4-FFF2-40B4-BE49-F238E27FC236}">
                      <a16:creationId xmlns:a16="http://schemas.microsoft.com/office/drawing/2014/main" id="{2ACC7BB0-3CB4-49A3-AE92-2875A1CE3A5C}"/>
                    </a:ext>
                  </a:extLst>
                </p:cNvPr>
                <p:cNvPicPr/>
                <p:nvPr/>
              </p:nvPicPr>
              <p:blipFill>
                <a:blip r:embed="rId219"/>
                <a:stretch>
                  <a:fillRect/>
                </a:stretch>
              </p:blipFill>
              <p:spPr>
                <a:xfrm>
                  <a:off x="9685758" y="2820873"/>
                  <a:ext cx="99648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2" name="Ink 131">
                  <a:extLst>
                    <a:ext uri="{FF2B5EF4-FFF2-40B4-BE49-F238E27FC236}">
                      <a16:creationId xmlns="" xmlns:a16="http://schemas.microsoft.com/office/drawing/2014/main" id="{21D5B0C8-9F79-46B5-B338-9DA83D0F0EC2}"/>
                    </a:ext>
                  </a:extLst>
                </p14:cNvPr>
                <p14:cNvContentPartPr/>
                <p14:nvPr/>
              </p14:nvContentPartPr>
              <p14:xfrm>
                <a:off x="10660278" y="2841033"/>
                <a:ext cx="975960" cy="381960"/>
              </p14:xfrm>
            </p:contentPart>
          </mc:Choice>
          <mc:Fallback xmlns="">
            <p:pic>
              <p:nvPicPr>
                <p:cNvPr id="132" name="Ink 131">
                  <a:extLst>
                    <a:ext uri="{FF2B5EF4-FFF2-40B4-BE49-F238E27FC236}">
                      <a16:creationId xmlns:a16="http://schemas.microsoft.com/office/drawing/2014/main" id="{21D5B0C8-9F79-46B5-B338-9DA83D0F0EC2}"/>
                    </a:ext>
                  </a:extLst>
                </p:cNvPr>
                <p:cNvPicPr/>
                <p:nvPr/>
              </p:nvPicPr>
              <p:blipFill>
                <a:blip r:embed="rId221"/>
                <a:stretch>
                  <a:fillRect/>
                </a:stretch>
              </p:blipFill>
              <p:spPr>
                <a:xfrm>
                  <a:off x="10651278" y="2832033"/>
                  <a:ext cx="99360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4" name="Ink 133">
                  <a:extLst>
                    <a:ext uri="{FF2B5EF4-FFF2-40B4-BE49-F238E27FC236}">
                      <a16:creationId xmlns="" xmlns:a16="http://schemas.microsoft.com/office/drawing/2014/main" id="{03E48BEA-1446-4E1F-8BCC-7C6CE069B298}"/>
                    </a:ext>
                  </a:extLst>
                </p14:cNvPr>
                <p14:cNvContentPartPr/>
                <p14:nvPr/>
              </p14:nvContentPartPr>
              <p14:xfrm>
                <a:off x="10688718" y="2804673"/>
                <a:ext cx="8640" cy="155160"/>
              </p14:xfrm>
            </p:contentPart>
          </mc:Choice>
          <mc:Fallback xmlns="">
            <p:pic>
              <p:nvPicPr>
                <p:cNvPr id="134" name="Ink 133">
                  <a:extLst>
                    <a:ext uri="{FF2B5EF4-FFF2-40B4-BE49-F238E27FC236}">
                      <a16:creationId xmlns:a16="http://schemas.microsoft.com/office/drawing/2014/main" id="{03E48BEA-1446-4E1F-8BCC-7C6CE069B298}"/>
                    </a:ext>
                  </a:extLst>
                </p:cNvPr>
                <p:cNvPicPr/>
                <p:nvPr/>
              </p:nvPicPr>
              <p:blipFill>
                <a:blip r:embed="rId223"/>
                <a:stretch>
                  <a:fillRect/>
                </a:stretch>
              </p:blipFill>
              <p:spPr>
                <a:xfrm>
                  <a:off x="10679718" y="2795673"/>
                  <a:ext cx="262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5" name="Ink 134">
                  <a:extLst>
                    <a:ext uri="{FF2B5EF4-FFF2-40B4-BE49-F238E27FC236}">
                      <a16:creationId xmlns="" xmlns:a16="http://schemas.microsoft.com/office/drawing/2014/main" id="{2B18E838-1D19-48A5-BACE-523CF02249C0}"/>
                    </a:ext>
                  </a:extLst>
                </p14:cNvPr>
                <p14:cNvContentPartPr/>
                <p14:nvPr/>
              </p14:nvContentPartPr>
              <p14:xfrm>
                <a:off x="9807078" y="3046233"/>
                <a:ext cx="910080" cy="1127520"/>
              </p14:xfrm>
            </p:contentPart>
          </mc:Choice>
          <mc:Fallback xmlns="">
            <p:pic>
              <p:nvPicPr>
                <p:cNvPr id="135" name="Ink 134">
                  <a:extLst>
                    <a:ext uri="{FF2B5EF4-FFF2-40B4-BE49-F238E27FC236}">
                      <a16:creationId xmlns:a16="http://schemas.microsoft.com/office/drawing/2014/main" id="{2B18E838-1D19-48A5-BACE-523CF02249C0}"/>
                    </a:ext>
                  </a:extLst>
                </p:cNvPr>
                <p:cNvPicPr/>
                <p:nvPr/>
              </p:nvPicPr>
              <p:blipFill>
                <a:blip r:embed="rId225"/>
                <a:stretch>
                  <a:fillRect/>
                </a:stretch>
              </p:blipFill>
              <p:spPr>
                <a:xfrm>
                  <a:off x="9798078" y="3037233"/>
                  <a:ext cx="927720" cy="11451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6" name="Ink 135">
                  <a:extLst>
                    <a:ext uri="{FF2B5EF4-FFF2-40B4-BE49-F238E27FC236}">
                      <a16:creationId xmlns="" xmlns:a16="http://schemas.microsoft.com/office/drawing/2014/main" id="{FF0EB966-47AB-4305-A36F-95F606868EB0}"/>
                    </a:ext>
                  </a:extLst>
                </p14:cNvPr>
                <p14:cNvContentPartPr/>
                <p14:nvPr/>
              </p14:nvContentPartPr>
              <p14:xfrm>
                <a:off x="10189758" y="3836433"/>
                <a:ext cx="500760" cy="196920"/>
              </p14:xfrm>
            </p:contentPart>
          </mc:Choice>
          <mc:Fallback xmlns="">
            <p:pic>
              <p:nvPicPr>
                <p:cNvPr id="136" name="Ink 135">
                  <a:extLst>
                    <a:ext uri="{FF2B5EF4-FFF2-40B4-BE49-F238E27FC236}">
                      <a16:creationId xmlns:a16="http://schemas.microsoft.com/office/drawing/2014/main" id="{FF0EB966-47AB-4305-A36F-95F606868EB0}"/>
                    </a:ext>
                  </a:extLst>
                </p:cNvPr>
                <p:cNvPicPr/>
                <p:nvPr/>
              </p:nvPicPr>
              <p:blipFill>
                <a:blip r:embed="rId227"/>
                <a:stretch>
                  <a:fillRect/>
                </a:stretch>
              </p:blipFill>
              <p:spPr>
                <a:xfrm>
                  <a:off x="10180758" y="3827793"/>
                  <a:ext cx="51840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7" name="Ink 136">
                  <a:extLst>
                    <a:ext uri="{FF2B5EF4-FFF2-40B4-BE49-F238E27FC236}">
                      <a16:creationId xmlns="" xmlns:a16="http://schemas.microsoft.com/office/drawing/2014/main" id="{2856CF53-E9D7-43A8-8113-0655210E5693}"/>
                    </a:ext>
                  </a:extLst>
                </p14:cNvPr>
                <p14:cNvContentPartPr/>
                <p14:nvPr/>
              </p14:nvContentPartPr>
              <p14:xfrm>
                <a:off x="11619678" y="4218393"/>
                <a:ext cx="136080" cy="91440"/>
              </p14:xfrm>
            </p:contentPart>
          </mc:Choice>
          <mc:Fallback xmlns="">
            <p:pic>
              <p:nvPicPr>
                <p:cNvPr id="137" name="Ink 136">
                  <a:extLst>
                    <a:ext uri="{FF2B5EF4-FFF2-40B4-BE49-F238E27FC236}">
                      <a16:creationId xmlns:a16="http://schemas.microsoft.com/office/drawing/2014/main" id="{2856CF53-E9D7-43A8-8113-0655210E5693}"/>
                    </a:ext>
                  </a:extLst>
                </p:cNvPr>
                <p:cNvPicPr/>
                <p:nvPr/>
              </p:nvPicPr>
              <p:blipFill>
                <a:blip r:embed="rId229"/>
                <a:stretch>
                  <a:fillRect/>
                </a:stretch>
              </p:blipFill>
              <p:spPr>
                <a:xfrm>
                  <a:off x="11611038" y="4209393"/>
                  <a:ext cx="153720" cy="109080"/>
                </a:xfrm>
                <a:prstGeom prst="rect">
                  <a:avLst/>
                </a:prstGeom>
              </p:spPr>
            </p:pic>
          </mc:Fallback>
        </mc:AlternateContent>
      </p:grpSp>
    </p:spTree>
    <p:extLst>
      <p:ext uri="{BB962C8B-B14F-4D97-AF65-F5344CB8AC3E}">
        <p14:creationId xmlns:p14="http://schemas.microsoft.com/office/powerpoint/2010/main" val="341640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1472" y="365126"/>
            <a:ext cx="7119891" cy="474460"/>
          </a:xfrm>
        </p:spPr>
        <p:txBody>
          <a:bodyPr>
            <a:noAutofit/>
          </a:bodyPr>
          <a:lstStyle/>
          <a:p>
            <a:pPr algn="ctr"/>
            <a:r>
              <a:rPr lang="en-US" sz="3600" b="1" dirty="0">
                <a:solidFill>
                  <a:srgbClr val="C00000"/>
                </a:solidFill>
              </a:rPr>
              <a:t>Isometric View: Rectangle/Square</a:t>
            </a:r>
          </a:p>
        </p:txBody>
      </p:sp>
      <p:grpSp>
        <p:nvGrpSpPr>
          <p:cNvPr id="4" name="Group 8"/>
          <p:cNvGrpSpPr>
            <a:grpSpLocks/>
          </p:cNvGrpSpPr>
          <p:nvPr/>
        </p:nvGrpSpPr>
        <p:grpSpPr bwMode="auto">
          <a:xfrm>
            <a:off x="2708275" y="1519239"/>
            <a:ext cx="1931988" cy="1436687"/>
            <a:chOff x="1476" y="583"/>
            <a:chExt cx="1217" cy="905"/>
          </a:xfrm>
        </p:grpSpPr>
        <p:sp>
          <p:nvSpPr>
            <p:cNvPr id="5" name="Text Box 9"/>
            <p:cNvSpPr txBox="1">
              <a:spLocks noChangeArrowheads="1"/>
            </p:cNvSpPr>
            <p:nvPr/>
          </p:nvSpPr>
          <p:spPr bwMode="auto">
            <a:xfrm>
              <a:off x="1476" y="684"/>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6" name="Text Box 10"/>
            <p:cNvSpPr txBox="1">
              <a:spLocks noChangeArrowheads="1"/>
            </p:cNvSpPr>
            <p:nvPr/>
          </p:nvSpPr>
          <p:spPr bwMode="auto">
            <a:xfrm>
              <a:off x="1488" y="1296"/>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grpSp>
          <p:nvGrpSpPr>
            <p:cNvPr id="7" name="Group 11"/>
            <p:cNvGrpSpPr>
              <a:grpSpLocks/>
            </p:cNvGrpSpPr>
            <p:nvPr/>
          </p:nvGrpSpPr>
          <p:grpSpPr bwMode="auto">
            <a:xfrm>
              <a:off x="1603" y="583"/>
              <a:ext cx="1090" cy="905"/>
              <a:chOff x="1603" y="583"/>
              <a:chExt cx="1090" cy="905"/>
            </a:xfrm>
          </p:grpSpPr>
          <p:sp>
            <p:nvSpPr>
              <p:cNvPr id="8" name="Rectangle 12"/>
              <p:cNvSpPr>
                <a:spLocks noChangeArrowheads="1"/>
              </p:cNvSpPr>
              <p:nvPr/>
            </p:nvSpPr>
            <p:spPr bwMode="auto">
              <a:xfrm>
                <a:off x="1603" y="837"/>
                <a:ext cx="985" cy="500"/>
              </a:xfrm>
              <a:prstGeom prst="rect">
                <a:avLst/>
              </a:prstGeom>
              <a:noFill/>
              <a:ln w="1588">
                <a:solidFill>
                  <a:srgbClr val="1F1A17"/>
                </a:solidFill>
                <a:miter lim="800000"/>
                <a:headEnd/>
                <a:tailEnd/>
              </a:ln>
            </p:spPr>
            <p:txBody>
              <a:bodyPr/>
              <a:lstStyle/>
              <a:p>
                <a:endParaRPr lang="en-IN"/>
              </a:p>
            </p:txBody>
          </p:sp>
          <p:sp>
            <p:nvSpPr>
              <p:cNvPr id="9" name="Text Box 13"/>
              <p:cNvSpPr txBox="1">
                <a:spLocks noChangeArrowheads="1"/>
              </p:cNvSpPr>
              <p:nvPr/>
            </p:nvSpPr>
            <p:spPr bwMode="auto">
              <a:xfrm>
                <a:off x="1692" y="583"/>
                <a:ext cx="781" cy="192"/>
              </a:xfrm>
              <a:prstGeom prst="rect">
                <a:avLst/>
              </a:prstGeom>
              <a:noFill/>
              <a:ln w="9525">
                <a:noFill/>
                <a:miter lim="800000"/>
                <a:headEnd/>
                <a:tailEnd/>
              </a:ln>
            </p:spPr>
            <p:txBody>
              <a:bodyPr wrap="none">
                <a:spAutoFit/>
              </a:bodyPr>
              <a:lstStyle/>
              <a:p>
                <a:r>
                  <a:rPr lang="en-US" sz="1400" dirty="0">
                    <a:latin typeface="Times New Roman" charset="0"/>
                  </a:rPr>
                  <a:t>RECTANGLE</a:t>
                </a:r>
              </a:p>
            </p:txBody>
          </p:sp>
          <p:sp>
            <p:nvSpPr>
              <p:cNvPr id="10" name="Text Box 14"/>
              <p:cNvSpPr txBox="1">
                <a:spLocks noChangeArrowheads="1"/>
              </p:cNvSpPr>
              <p:nvPr/>
            </p:nvSpPr>
            <p:spPr bwMode="auto">
              <a:xfrm>
                <a:off x="2496" y="690"/>
                <a:ext cx="197" cy="192"/>
              </a:xfrm>
              <a:prstGeom prst="rect">
                <a:avLst/>
              </a:prstGeom>
              <a:noFill/>
              <a:ln w="9525">
                <a:noFill/>
                <a:miter lim="800000"/>
                <a:headEnd/>
                <a:tailEnd/>
              </a:ln>
            </p:spPr>
            <p:txBody>
              <a:bodyPr wrap="none">
                <a:spAutoFit/>
              </a:bodyPr>
              <a:lstStyle/>
              <a:p>
                <a:r>
                  <a:rPr lang="en-US" sz="1400" b="1">
                    <a:latin typeface="Times New Roman" charset="0"/>
                  </a:rPr>
                  <a:t>D</a:t>
                </a:r>
              </a:p>
            </p:txBody>
          </p:sp>
          <p:sp>
            <p:nvSpPr>
              <p:cNvPr id="11" name="Text Box 15"/>
              <p:cNvSpPr txBox="1">
                <a:spLocks noChangeArrowheads="1"/>
              </p:cNvSpPr>
              <p:nvPr/>
            </p:nvSpPr>
            <p:spPr bwMode="auto">
              <a:xfrm>
                <a:off x="2472" y="1296"/>
                <a:ext cx="197" cy="192"/>
              </a:xfrm>
              <a:prstGeom prst="rect">
                <a:avLst/>
              </a:prstGeom>
              <a:noFill/>
              <a:ln w="9525">
                <a:noFill/>
                <a:miter lim="800000"/>
                <a:headEnd/>
                <a:tailEnd/>
              </a:ln>
            </p:spPr>
            <p:txBody>
              <a:bodyPr wrap="none">
                <a:spAutoFit/>
              </a:bodyPr>
              <a:lstStyle/>
              <a:p>
                <a:r>
                  <a:rPr lang="en-US" sz="1400" b="1">
                    <a:latin typeface="Times New Roman" charset="0"/>
                  </a:rPr>
                  <a:t>C</a:t>
                </a:r>
              </a:p>
            </p:txBody>
          </p:sp>
        </p:grpSp>
      </p:grpSp>
      <p:sp>
        <p:nvSpPr>
          <p:cNvPr id="12" name="Line 16"/>
          <p:cNvSpPr>
            <a:spLocks noChangeShapeType="1"/>
          </p:cNvSpPr>
          <p:nvPr/>
        </p:nvSpPr>
        <p:spPr bwMode="auto">
          <a:xfrm>
            <a:off x="4556125" y="2717800"/>
            <a:ext cx="4800600" cy="0"/>
          </a:xfrm>
          <a:prstGeom prst="line">
            <a:avLst/>
          </a:prstGeom>
          <a:noFill/>
          <a:ln w="9525">
            <a:solidFill>
              <a:schemeClr val="tx1"/>
            </a:solidFill>
            <a:round/>
            <a:headEnd/>
            <a:tailEnd/>
          </a:ln>
        </p:spPr>
        <p:txBody>
          <a:bodyPr/>
          <a:lstStyle/>
          <a:p>
            <a:endParaRPr lang="en-IN"/>
          </a:p>
        </p:txBody>
      </p:sp>
      <p:grpSp>
        <p:nvGrpSpPr>
          <p:cNvPr id="13" name="Group 17"/>
          <p:cNvGrpSpPr>
            <a:grpSpLocks/>
          </p:cNvGrpSpPr>
          <p:nvPr/>
        </p:nvGrpSpPr>
        <p:grpSpPr bwMode="auto">
          <a:xfrm>
            <a:off x="4994275" y="1247776"/>
            <a:ext cx="1962150" cy="1482725"/>
            <a:chOff x="2928" y="450"/>
            <a:chExt cx="1236" cy="934"/>
          </a:xfrm>
        </p:grpSpPr>
        <p:sp>
          <p:nvSpPr>
            <p:cNvPr id="14" name="Line 18"/>
            <p:cNvSpPr>
              <a:spLocks noChangeShapeType="1"/>
            </p:cNvSpPr>
            <p:nvPr/>
          </p:nvSpPr>
          <p:spPr bwMode="auto">
            <a:xfrm flipV="1">
              <a:off x="3052" y="600"/>
              <a:ext cx="0" cy="768"/>
            </a:xfrm>
            <a:prstGeom prst="line">
              <a:avLst/>
            </a:prstGeom>
            <a:noFill/>
            <a:ln w="9525">
              <a:solidFill>
                <a:schemeClr val="tx1"/>
              </a:solidFill>
              <a:round/>
              <a:headEnd/>
              <a:tailEnd/>
            </a:ln>
          </p:spPr>
          <p:txBody>
            <a:bodyPr/>
            <a:lstStyle/>
            <a:p>
              <a:endParaRPr lang="en-IN"/>
            </a:p>
          </p:txBody>
        </p:sp>
        <p:sp>
          <p:nvSpPr>
            <p:cNvPr id="15" name="Line 19"/>
            <p:cNvSpPr>
              <a:spLocks noChangeShapeType="1"/>
            </p:cNvSpPr>
            <p:nvPr/>
          </p:nvSpPr>
          <p:spPr bwMode="auto">
            <a:xfrm flipV="1">
              <a:off x="3036" y="808"/>
              <a:ext cx="1056" cy="576"/>
            </a:xfrm>
            <a:prstGeom prst="line">
              <a:avLst/>
            </a:prstGeom>
            <a:noFill/>
            <a:ln w="9525">
              <a:solidFill>
                <a:schemeClr val="tx1"/>
              </a:solidFill>
              <a:round/>
              <a:headEnd/>
              <a:tailEnd/>
            </a:ln>
          </p:spPr>
          <p:txBody>
            <a:bodyPr/>
            <a:lstStyle/>
            <a:p>
              <a:endParaRPr lang="en-IN"/>
            </a:p>
          </p:txBody>
        </p:sp>
        <p:sp>
          <p:nvSpPr>
            <p:cNvPr id="16" name="Text Box 20"/>
            <p:cNvSpPr txBox="1">
              <a:spLocks noChangeArrowheads="1"/>
            </p:cNvSpPr>
            <p:nvPr/>
          </p:nvSpPr>
          <p:spPr bwMode="auto">
            <a:xfrm>
              <a:off x="2928" y="450"/>
              <a:ext cx="203" cy="192"/>
            </a:xfrm>
            <a:prstGeom prst="rect">
              <a:avLst/>
            </a:prstGeom>
            <a:noFill/>
            <a:ln w="9525">
              <a:noFill/>
              <a:miter lim="800000"/>
              <a:headEnd/>
              <a:tailEnd/>
            </a:ln>
          </p:spPr>
          <p:txBody>
            <a:bodyPr wrap="none">
              <a:spAutoFit/>
            </a:bodyPr>
            <a:lstStyle/>
            <a:p>
              <a:r>
                <a:rPr lang="en-US" sz="1400" b="1">
                  <a:solidFill>
                    <a:srgbClr val="FF3300"/>
                  </a:solidFill>
                  <a:latin typeface="Times New Roman" charset="0"/>
                </a:rPr>
                <a:t>H</a:t>
              </a:r>
            </a:p>
          </p:txBody>
        </p:sp>
        <p:sp>
          <p:nvSpPr>
            <p:cNvPr id="17" name="Text Box 21"/>
            <p:cNvSpPr txBox="1">
              <a:spLocks noChangeArrowheads="1"/>
            </p:cNvSpPr>
            <p:nvPr/>
          </p:nvSpPr>
          <p:spPr bwMode="auto">
            <a:xfrm rot="-1044540">
              <a:off x="3980" y="672"/>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grpSp>
      <p:grpSp>
        <p:nvGrpSpPr>
          <p:cNvPr id="18" name="Group 22"/>
          <p:cNvGrpSpPr>
            <a:grpSpLocks/>
          </p:cNvGrpSpPr>
          <p:nvPr/>
        </p:nvGrpSpPr>
        <p:grpSpPr bwMode="auto">
          <a:xfrm>
            <a:off x="4967289" y="1143000"/>
            <a:ext cx="1654175" cy="1809750"/>
            <a:chOff x="2911" y="384"/>
            <a:chExt cx="1042" cy="1140"/>
          </a:xfrm>
        </p:grpSpPr>
        <p:sp>
          <p:nvSpPr>
            <p:cNvPr id="19" name="Text Box 23"/>
            <p:cNvSpPr txBox="1">
              <a:spLocks noChangeArrowheads="1"/>
            </p:cNvSpPr>
            <p:nvPr/>
          </p:nvSpPr>
          <p:spPr bwMode="auto">
            <a:xfrm>
              <a:off x="3756" y="384"/>
              <a:ext cx="197" cy="192"/>
            </a:xfrm>
            <a:prstGeom prst="rect">
              <a:avLst/>
            </a:prstGeom>
            <a:noFill/>
            <a:ln w="9525">
              <a:noFill/>
              <a:miter lim="800000"/>
              <a:headEnd/>
              <a:tailEnd/>
            </a:ln>
          </p:spPr>
          <p:txBody>
            <a:bodyPr wrap="none">
              <a:spAutoFit/>
            </a:bodyPr>
            <a:lstStyle/>
            <a:p>
              <a:r>
                <a:rPr lang="en-US" sz="1400" b="1">
                  <a:latin typeface="Times New Roman" charset="0"/>
                </a:rPr>
                <a:t>D</a:t>
              </a:r>
            </a:p>
          </p:txBody>
        </p:sp>
        <p:sp>
          <p:nvSpPr>
            <p:cNvPr id="20" name="Freeform 24"/>
            <p:cNvSpPr>
              <a:spLocks/>
            </p:cNvSpPr>
            <p:nvPr/>
          </p:nvSpPr>
          <p:spPr bwMode="auto">
            <a:xfrm>
              <a:off x="3053" y="528"/>
              <a:ext cx="737" cy="839"/>
            </a:xfrm>
            <a:custGeom>
              <a:avLst/>
              <a:gdLst>
                <a:gd name="T0" fmla="*/ 0 w 821"/>
                <a:gd name="T1" fmla="*/ 436 h 935"/>
                <a:gd name="T2" fmla="*/ 821 w 821"/>
                <a:gd name="T3" fmla="*/ 0 h 935"/>
                <a:gd name="T4" fmla="*/ 821 w 821"/>
                <a:gd name="T5" fmla="*/ 500 h 935"/>
                <a:gd name="T6" fmla="*/ 0 w 821"/>
                <a:gd name="T7" fmla="*/ 935 h 935"/>
                <a:gd name="T8" fmla="*/ 0 w 821"/>
                <a:gd name="T9" fmla="*/ 436 h 935"/>
                <a:gd name="T10" fmla="*/ 0 60000 65536"/>
                <a:gd name="T11" fmla="*/ 0 60000 65536"/>
                <a:gd name="T12" fmla="*/ 0 60000 65536"/>
                <a:gd name="T13" fmla="*/ 0 60000 65536"/>
                <a:gd name="T14" fmla="*/ 0 60000 65536"/>
                <a:gd name="T15" fmla="*/ 0 w 821"/>
                <a:gd name="T16" fmla="*/ 0 h 935"/>
                <a:gd name="T17" fmla="*/ 821 w 821"/>
                <a:gd name="T18" fmla="*/ 935 h 935"/>
              </a:gdLst>
              <a:ahLst/>
              <a:cxnLst>
                <a:cxn ang="T10">
                  <a:pos x="T0" y="T1"/>
                </a:cxn>
                <a:cxn ang="T11">
                  <a:pos x="T2" y="T3"/>
                </a:cxn>
                <a:cxn ang="T12">
                  <a:pos x="T4" y="T5"/>
                </a:cxn>
                <a:cxn ang="T13">
                  <a:pos x="T6" y="T7"/>
                </a:cxn>
                <a:cxn ang="T14">
                  <a:pos x="T8" y="T9"/>
                </a:cxn>
              </a:cxnLst>
              <a:rect l="T15" t="T16" r="T17" b="T18"/>
              <a:pathLst>
                <a:path w="821" h="935">
                  <a:moveTo>
                    <a:pt x="0" y="436"/>
                  </a:moveTo>
                  <a:lnTo>
                    <a:pt x="821" y="0"/>
                  </a:lnTo>
                  <a:lnTo>
                    <a:pt x="821" y="500"/>
                  </a:lnTo>
                  <a:lnTo>
                    <a:pt x="0" y="935"/>
                  </a:lnTo>
                  <a:lnTo>
                    <a:pt x="0" y="436"/>
                  </a:lnTo>
                  <a:close/>
                </a:path>
              </a:pathLst>
            </a:custGeom>
            <a:noFill/>
            <a:ln w="1588">
              <a:solidFill>
                <a:srgbClr val="1F1A17"/>
              </a:solidFill>
              <a:round/>
              <a:headEnd/>
              <a:tailEnd/>
            </a:ln>
          </p:spPr>
          <p:txBody>
            <a:bodyPr/>
            <a:lstStyle/>
            <a:p>
              <a:endParaRPr lang="en-IN"/>
            </a:p>
          </p:txBody>
        </p:sp>
        <p:sp>
          <p:nvSpPr>
            <p:cNvPr id="21" name="Text Box 25"/>
            <p:cNvSpPr txBox="1">
              <a:spLocks noChangeArrowheads="1"/>
            </p:cNvSpPr>
            <p:nvPr/>
          </p:nvSpPr>
          <p:spPr bwMode="auto">
            <a:xfrm>
              <a:off x="2911" y="720"/>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22" name="Text Box 26"/>
            <p:cNvSpPr txBox="1">
              <a:spLocks noChangeArrowheads="1"/>
            </p:cNvSpPr>
            <p:nvPr/>
          </p:nvSpPr>
          <p:spPr bwMode="auto">
            <a:xfrm>
              <a:off x="2923" y="1332"/>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sp>
          <p:nvSpPr>
            <p:cNvPr id="23" name="Text Box 27"/>
            <p:cNvSpPr txBox="1">
              <a:spLocks noChangeArrowheads="1"/>
            </p:cNvSpPr>
            <p:nvPr/>
          </p:nvSpPr>
          <p:spPr bwMode="auto">
            <a:xfrm>
              <a:off x="3750" y="912"/>
              <a:ext cx="197" cy="192"/>
            </a:xfrm>
            <a:prstGeom prst="rect">
              <a:avLst/>
            </a:prstGeom>
            <a:noFill/>
            <a:ln w="9525">
              <a:noFill/>
              <a:miter lim="800000"/>
              <a:headEnd/>
              <a:tailEnd/>
            </a:ln>
          </p:spPr>
          <p:txBody>
            <a:bodyPr wrap="none">
              <a:spAutoFit/>
            </a:bodyPr>
            <a:lstStyle/>
            <a:p>
              <a:r>
                <a:rPr lang="en-US" sz="1400" b="1">
                  <a:latin typeface="Times New Roman" charset="0"/>
                </a:rPr>
                <a:t>C</a:t>
              </a:r>
            </a:p>
          </p:txBody>
        </p:sp>
      </p:grpSp>
      <p:grpSp>
        <p:nvGrpSpPr>
          <p:cNvPr id="24" name="Group 28"/>
          <p:cNvGrpSpPr>
            <a:grpSpLocks/>
          </p:cNvGrpSpPr>
          <p:nvPr/>
        </p:nvGrpSpPr>
        <p:grpSpPr bwMode="auto">
          <a:xfrm>
            <a:off x="6746876" y="1447800"/>
            <a:ext cx="2625725" cy="1524000"/>
            <a:chOff x="4032" y="576"/>
            <a:chExt cx="1654" cy="960"/>
          </a:xfrm>
        </p:grpSpPr>
        <p:sp>
          <p:nvSpPr>
            <p:cNvPr id="25" name="Text Box 29"/>
            <p:cNvSpPr txBox="1">
              <a:spLocks noChangeArrowheads="1"/>
            </p:cNvSpPr>
            <p:nvPr/>
          </p:nvSpPr>
          <p:spPr bwMode="auto">
            <a:xfrm rot="-1357885">
              <a:off x="4032" y="930"/>
              <a:ext cx="197"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grpSp>
          <p:nvGrpSpPr>
            <p:cNvPr id="26" name="Group 30"/>
            <p:cNvGrpSpPr>
              <a:grpSpLocks/>
            </p:cNvGrpSpPr>
            <p:nvPr/>
          </p:nvGrpSpPr>
          <p:grpSpPr bwMode="auto">
            <a:xfrm>
              <a:off x="4129" y="576"/>
              <a:ext cx="1557" cy="960"/>
              <a:chOff x="4129" y="576"/>
              <a:chExt cx="1557" cy="960"/>
            </a:xfrm>
          </p:grpSpPr>
          <p:sp>
            <p:nvSpPr>
              <p:cNvPr id="27" name="Freeform 31"/>
              <p:cNvSpPr>
                <a:spLocks/>
              </p:cNvSpPr>
              <p:nvPr/>
            </p:nvSpPr>
            <p:spPr bwMode="auto">
              <a:xfrm>
                <a:off x="4293" y="773"/>
                <a:ext cx="1227" cy="600"/>
              </a:xfrm>
              <a:custGeom>
                <a:avLst/>
                <a:gdLst>
                  <a:gd name="T0" fmla="*/ 0 w 1340"/>
                  <a:gd name="T1" fmla="*/ 417 h 655"/>
                  <a:gd name="T2" fmla="*/ 787 w 1340"/>
                  <a:gd name="T3" fmla="*/ 0 h 655"/>
                  <a:gd name="T4" fmla="*/ 1340 w 1340"/>
                  <a:gd name="T5" fmla="*/ 238 h 655"/>
                  <a:gd name="T6" fmla="*/ 552 w 1340"/>
                  <a:gd name="T7" fmla="*/ 655 h 655"/>
                  <a:gd name="T8" fmla="*/ 0 w 1340"/>
                  <a:gd name="T9" fmla="*/ 417 h 655"/>
                  <a:gd name="T10" fmla="*/ 0 60000 65536"/>
                  <a:gd name="T11" fmla="*/ 0 60000 65536"/>
                  <a:gd name="T12" fmla="*/ 0 60000 65536"/>
                  <a:gd name="T13" fmla="*/ 0 60000 65536"/>
                  <a:gd name="T14" fmla="*/ 0 60000 65536"/>
                  <a:gd name="T15" fmla="*/ 0 w 1340"/>
                  <a:gd name="T16" fmla="*/ 0 h 655"/>
                  <a:gd name="T17" fmla="*/ 1340 w 1340"/>
                  <a:gd name="T18" fmla="*/ 655 h 655"/>
                </a:gdLst>
                <a:ahLst/>
                <a:cxnLst>
                  <a:cxn ang="T10">
                    <a:pos x="T0" y="T1"/>
                  </a:cxn>
                  <a:cxn ang="T11">
                    <a:pos x="T2" y="T3"/>
                  </a:cxn>
                  <a:cxn ang="T12">
                    <a:pos x="T4" y="T5"/>
                  </a:cxn>
                  <a:cxn ang="T13">
                    <a:pos x="T6" y="T7"/>
                  </a:cxn>
                  <a:cxn ang="T14">
                    <a:pos x="T8" y="T9"/>
                  </a:cxn>
                </a:cxnLst>
                <a:rect l="T15" t="T16" r="T17" b="T18"/>
                <a:pathLst>
                  <a:path w="1340" h="655">
                    <a:moveTo>
                      <a:pt x="0" y="417"/>
                    </a:moveTo>
                    <a:lnTo>
                      <a:pt x="787" y="0"/>
                    </a:lnTo>
                    <a:lnTo>
                      <a:pt x="1340" y="238"/>
                    </a:lnTo>
                    <a:lnTo>
                      <a:pt x="552" y="655"/>
                    </a:lnTo>
                    <a:lnTo>
                      <a:pt x="0" y="417"/>
                    </a:lnTo>
                    <a:close/>
                  </a:path>
                </a:pathLst>
              </a:custGeom>
              <a:noFill/>
              <a:ln w="1588">
                <a:solidFill>
                  <a:srgbClr val="1F1A17"/>
                </a:solidFill>
                <a:round/>
                <a:headEnd/>
                <a:tailEnd/>
              </a:ln>
            </p:spPr>
            <p:txBody>
              <a:bodyPr/>
              <a:lstStyle/>
              <a:p>
                <a:endParaRPr lang="en-IN"/>
              </a:p>
            </p:txBody>
          </p:sp>
          <p:sp>
            <p:nvSpPr>
              <p:cNvPr id="28" name="Line 32"/>
              <p:cNvSpPr>
                <a:spLocks noChangeShapeType="1"/>
              </p:cNvSpPr>
              <p:nvPr/>
            </p:nvSpPr>
            <p:spPr bwMode="auto">
              <a:xfrm flipV="1">
                <a:off x="4807" y="929"/>
                <a:ext cx="835" cy="438"/>
              </a:xfrm>
              <a:prstGeom prst="line">
                <a:avLst/>
              </a:prstGeom>
              <a:noFill/>
              <a:ln w="1588">
                <a:solidFill>
                  <a:srgbClr val="1F1A17"/>
                </a:solidFill>
                <a:round/>
                <a:headEnd/>
                <a:tailEnd/>
              </a:ln>
            </p:spPr>
            <p:txBody>
              <a:bodyPr/>
              <a:lstStyle/>
              <a:p>
                <a:endParaRPr lang="en-IN"/>
              </a:p>
            </p:txBody>
          </p:sp>
          <p:sp>
            <p:nvSpPr>
              <p:cNvPr id="29" name="Line 33"/>
              <p:cNvSpPr>
                <a:spLocks noChangeShapeType="1"/>
              </p:cNvSpPr>
              <p:nvPr/>
            </p:nvSpPr>
            <p:spPr bwMode="auto">
              <a:xfrm flipH="1" flipV="1">
                <a:off x="4129" y="1085"/>
                <a:ext cx="671" cy="291"/>
              </a:xfrm>
              <a:prstGeom prst="line">
                <a:avLst/>
              </a:prstGeom>
              <a:noFill/>
              <a:ln w="1588">
                <a:solidFill>
                  <a:srgbClr val="1F1A17"/>
                </a:solidFill>
                <a:round/>
                <a:headEnd/>
                <a:tailEnd/>
              </a:ln>
            </p:spPr>
            <p:txBody>
              <a:bodyPr/>
              <a:lstStyle/>
              <a:p>
                <a:endParaRPr lang="en-IN"/>
              </a:p>
            </p:txBody>
          </p:sp>
          <p:sp>
            <p:nvSpPr>
              <p:cNvPr id="30" name="Text Box 34"/>
              <p:cNvSpPr txBox="1">
                <a:spLocks noChangeArrowheads="1"/>
              </p:cNvSpPr>
              <p:nvPr/>
            </p:nvSpPr>
            <p:spPr bwMode="auto">
              <a:xfrm>
                <a:off x="4176" y="1104"/>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31" name="Text Box 35"/>
              <p:cNvSpPr txBox="1">
                <a:spLocks noChangeArrowheads="1"/>
              </p:cNvSpPr>
              <p:nvPr/>
            </p:nvSpPr>
            <p:spPr bwMode="auto">
              <a:xfrm>
                <a:off x="4704" y="1344"/>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sp>
            <p:nvSpPr>
              <p:cNvPr id="32" name="Text Box 36"/>
              <p:cNvSpPr txBox="1">
                <a:spLocks noChangeArrowheads="1"/>
              </p:cNvSpPr>
              <p:nvPr/>
            </p:nvSpPr>
            <p:spPr bwMode="auto">
              <a:xfrm>
                <a:off x="4956" y="576"/>
                <a:ext cx="197" cy="192"/>
              </a:xfrm>
              <a:prstGeom prst="rect">
                <a:avLst/>
              </a:prstGeom>
              <a:noFill/>
              <a:ln w="9525">
                <a:noFill/>
                <a:miter lim="800000"/>
                <a:headEnd/>
                <a:tailEnd/>
              </a:ln>
            </p:spPr>
            <p:txBody>
              <a:bodyPr wrap="none">
                <a:spAutoFit/>
              </a:bodyPr>
              <a:lstStyle/>
              <a:p>
                <a:r>
                  <a:rPr lang="en-US" sz="1400" b="1">
                    <a:latin typeface="Times New Roman" charset="0"/>
                  </a:rPr>
                  <a:t>D</a:t>
                </a:r>
              </a:p>
            </p:txBody>
          </p:sp>
          <p:sp>
            <p:nvSpPr>
              <p:cNvPr id="33" name="Text Box 37"/>
              <p:cNvSpPr txBox="1">
                <a:spLocks noChangeArrowheads="1"/>
              </p:cNvSpPr>
              <p:nvPr/>
            </p:nvSpPr>
            <p:spPr bwMode="auto">
              <a:xfrm>
                <a:off x="5424" y="960"/>
                <a:ext cx="197" cy="192"/>
              </a:xfrm>
              <a:prstGeom prst="rect">
                <a:avLst/>
              </a:prstGeom>
              <a:noFill/>
              <a:ln w="9525">
                <a:noFill/>
                <a:miter lim="800000"/>
                <a:headEnd/>
                <a:tailEnd/>
              </a:ln>
            </p:spPr>
            <p:txBody>
              <a:bodyPr wrap="none">
                <a:spAutoFit/>
              </a:bodyPr>
              <a:lstStyle/>
              <a:p>
                <a:r>
                  <a:rPr lang="en-US" sz="1400" b="1">
                    <a:latin typeface="Times New Roman" charset="0"/>
                  </a:rPr>
                  <a:t>C</a:t>
                </a:r>
              </a:p>
            </p:txBody>
          </p:sp>
          <p:sp>
            <p:nvSpPr>
              <p:cNvPr id="34" name="Text Box 38"/>
              <p:cNvSpPr txBox="1">
                <a:spLocks noChangeArrowheads="1"/>
              </p:cNvSpPr>
              <p:nvPr/>
            </p:nvSpPr>
            <p:spPr bwMode="auto">
              <a:xfrm rot="-1044540">
                <a:off x="5502" y="810"/>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grpSp>
      </p:grpSp>
      <p:pic>
        <p:nvPicPr>
          <p:cNvPr id="36" name="Picture 3"/>
          <p:cNvPicPr>
            <a:picLocks noChangeAspect="1" noChangeArrowheads="1"/>
          </p:cNvPicPr>
          <p:nvPr/>
        </p:nvPicPr>
        <p:blipFill>
          <a:blip r:embed="rId2" cstate="print"/>
          <a:srcRect b="16675"/>
          <a:stretch>
            <a:fillRect/>
          </a:stretch>
        </p:blipFill>
        <p:spPr bwMode="auto">
          <a:xfrm>
            <a:off x="3048000" y="2895601"/>
            <a:ext cx="5715000" cy="1944279"/>
          </a:xfrm>
          <a:prstGeom prst="rect">
            <a:avLst/>
          </a:prstGeom>
          <a:noFill/>
          <a:ln w="9525">
            <a:noFill/>
            <a:miter lim="800000"/>
            <a:headEnd/>
            <a:tailEnd/>
          </a:ln>
        </p:spPr>
      </p:pic>
      <p:pic>
        <p:nvPicPr>
          <p:cNvPr id="37" name="Picture 3"/>
          <p:cNvPicPr>
            <a:picLocks noChangeAspect="1" noChangeArrowheads="1"/>
          </p:cNvPicPr>
          <p:nvPr/>
        </p:nvPicPr>
        <p:blipFill>
          <a:blip r:embed="rId3" cstate="print"/>
          <a:srcRect b="13922"/>
          <a:stretch>
            <a:fillRect/>
          </a:stretch>
        </p:blipFill>
        <p:spPr bwMode="auto">
          <a:xfrm>
            <a:off x="2971800" y="4693612"/>
            <a:ext cx="5638800" cy="2164388"/>
          </a:xfrm>
          <a:prstGeom prst="rect">
            <a:avLst/>
          </a:prstGeom>
          <a:noFill/>
          <a:ln w="9525">
            <a:noFill/>
            <a:miter lim="800000"/>
            <a:headEnd/>
            <a:tailEnd/>
          </a:ln>
        </p:spPr>
      </p:pic>
      <p:pic>
        <p:nvPicPr>
          <p:cNvPr id="38" name="Picture 37" descr="A screenshot of a cell phone&#10;&#10;Description automatically generated">
            <a:extLst>
              <a:ext uri="{FF2B5EF4-FFF2-40B4-BE49-F238E27FC236}">
                <a16:creationId xmlns="" xmlns:a16="http://schemas.microsoft.com/office/drawing/2014/main" id="{7C77F067-6775-4D89-BB5E-0011F73603F1}"/>
              </a:ext>
            </a:extLst>
          </p:cNvPr>
          <p:cNvPicPr>
            <a:picLocks noChangeAspect="1"/>
          </p:cNvPicPr>
          <p:nvPr/>
        </p:nvPicPr>
        <p:blipFill>
          <a:blip r:embed="rId4"/>
          <a:stretch>
            <a:fillRect/>
          </a:stretch>
        </p:blipFill>
        <p:spPr>
          <a:xfrm>
            <a:off x="10884426" y="26933"/>
            <a:ext cx="1324665" cy="826527"/>
          </a:xfrm>
          <a:prstGeom prst="rect">
            <a:avLst/>
          </a:prstGeom>
        </p:spPr>
      </p:pic>
      <p:pic>
        <p:nvPicPr>
          <p:cNvPr id="39" name="Picture 9" descr="A picture containing drawing&#10;&#10;Description automatically generated">
            <a:extLst>
              <a:ext uri="{FF2B5EF4-FFF2-40B4-BE49-F238E27FC236}">
                <a16:creationId xmlns="" xmlns:a16="http://schemas.microsoft.com/office/drawing/2014/main" id="{D003828E-2D87-401F-839D-77FEE150A3AF}"/>
              </a:ext>
            </a:extLst>
          </p:cNvPr>
          <p:cNvPicPr>
            <a:picLocks noGrp="1" noChangeAspect="1"/>
          </p:cNvPicPr>
          <p:nvPr>
            <p:ph idx="1"/>
          </p:nvPr>
        </p:nvPicPr>
        <p:blipFill>
          <a:blip r:embed="rId5"/>
          <a:stretch>
            <a:fillRect/>
          </a:stretch>
        </p:blipFill>
        <p:spPr>
          <a:xfrm>
            <a:off x="66495" y="-2800"/>
            <a:ext cx="2857500" cy="762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3"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upRigh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strips(up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500" fill="hold"/>
                                        <p:tgtEl>
                                          <p:spTgt spid="24"/>
                                        </p:tgtEl>
                                        <p:attrNameLst>
                                          <p:attrName>ppt_w</p:attrName>
                                        </p:attrNameLst>
                                      </p:cBhvr>
                                      <p:tavLst>
                                        <p:tav tm="0">
                                          <p:val>
                                            <p:fltVal val="0"/>
                                          </p:val>
                                        </p:tav>
                                        <p:tav tm="100000">
                                          <p:val>
                                            <p:strVal val="#ppt_w"/>
                                          </p:val>
                                        </p:tav>
                                      </p:tavLst>
                                    </p:anim>
                                    <p:anim calcmode="lin" valueType="num">
                                      <p:cBhvr>
                                        <p:cTn id="30"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blinds(horizontal)">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blinds(horizontal)">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1472" y="365126"/>
            <a:ext cx="5996667" cy="253469"/>
          </a:xfrm>
        </p:spPr>
        <p:txBody>
          <a:bodyPr>
            <a:noAutofit/>
          </a:bodyPr>
          <a:lstStyle/>
          <a:p>
            <a:r>
              <a:rPr lang="en-US" sz="3600" b="1" dirty="0">
                <a:solidFill>
                  <a:srgbClr val="C00000"/>
                </a:solidFill>
              </a:rPr>
              <a:t>Isometric View: Triangle</a:t>
            </a:r>
          </a:p>
        </p:txBody>
      </p:sp>
      <p:sp>
        <p:nvSpPr>
          <p:cNvPr id="4" name="Text Box 7"/>
          <p:cNvSpPr txBox="1">
            <a:spLocks noChangeArrowheads="1"/>
          </p:cNvSpPr>
          <p:nvPr/>
        </p:nvSpPr>
        <p:spPr bwMode="auto">
          <a:xfrm>
            <a:off x="2955926" y="1035050"/>
            <a:ext cx="1071563" cy="304800"/>
          </a:xfrm>
          <a:prstGeom prst="rect">
            <a:avLst/>
          </a:prstGeom>
          <a:noFill/>
          <a:ln w="9525">
            <a:noFill/>
            <a:miter lim="800000"/>
            <a:headEnd/>
            <a:tailEnd/>
          </a:ln>
        </p:spPr>
        <p:txBody>
          <a:bodyPr wrap="none">
            <a:spAutoFit/>
          </a:bodyPr>
          <a:lstStyle/>
          <a:p>
            <a:r>
              <a:rPr lang="en-US" sz="1400">
                <a:latin typeface="Times New Roman" charset="0"/>
              </a:rPr>
              <a:t>TRIANGLE</a:t>
            </a:r>
          </a:p>
        </p:txBody>
      </p:sp>
      <p:grpSp>
        <p:nvGrpSpPr>
          <p:cNvPr id="5" name="Group 39"/>
          <p:cNvGrpSpPr>
            <a:grpSpLocks/>
          </p:cNvGrpSpPr>
          <p:nvPr/>
        </p:nvGrpSpPr>
        <p:grpSpPr bwMode="auto">
          <a:xfrm>
            <a:off x="4479925" y="838200"/>
            <a:ext cx="4800600" cy="1519238"/>
            <a:chOff x="2652" y="1584"/>
            <a:chExt cx="3024" cy="957"/>
          </a:xfrm>
        </p:grpSpPr>
        <p:sp>
          <p:nvSpPr>
            <p:cNvPr id="6" name="Line 40"/>
            <p:cNvSpPr>
              <a:spLocks noChangeShapeType="1"/>
            </p:cNvSpPr>
            <p:nvPr/>
          </p:nvSpPr>
          <p:spPr bwMode="auto">
            <a:xfrm flipV="1">
              <a:off x="3056" y="1935"/>
              <a:ext cx="1102" cy="606"/>
            </a:xfrm>
            <a:prstGeom prst="line">
              <a:avLst/>
            </a:prstGeom>
            <a:noFill/>
            <a:ln w="4763">
              <a:solidFill>
                <a:srgbClr val="1F1A17"/>
              </a:solidFill>
              <a:round/>
              <a:headEnd/>
              <a:tailEnd/>
            </a:ln>
          </p:spPr>
          <p:txBody>
            <a:bodyPr/>
            <a:lstStyle/>
            <a:p>
              <a:endParaRPr lang="en-IN"/>
            </a:p>
          </p:txBody>
        </p:sp>
        <p:sp>
          <p:nvSpPr>
            <p:cNvPr id="7" name="Line 41"/>
            <p:cNvSpPr>
              <a:spLocks noChangeShapeType="1"/>
            </p:cNvSpPr>
            <p:nvPr/>
          </p:nvSpPr>
          <p:spPr bwMode="auto">
            <a:xfrm flipV="1">
              <a:off x="3052" y="1756"/>
              <a:ext cx="0" cy="768"/>
            </a:xfrm>
            <a:prstGeom prst="line">
              <a:avLst/>
            </a:prstGeom>
            <a:noFill/>
            <a:ln w="9525">
              <a:solidFill>
                <a:schemeClr val="tx1"/>
              </a:solidFill>
              <a:round/>
              <a:headEnd/>
              <a:tailEnd/>
            </a:ln>
          </p:spPr>
          <p:txBody>
            <a:bodyPr/>
            <a:lstStyle/>
            <a:p>
              <a:endParaRPr lang="en-IN"/>
            </a:p>
          </p:txBody>
        </p:sp>
        <p:sp>
          <p:nvSpPr>
            <p:cNvPr id="8" name="Line 42"/>
            <p:cNvSpPr>
              <a:spLocks noChangeShapeType="1"/>
            </p:cNvSpPr>
            <p:nvPr/>
          </p:nvSpPr>
          <p:spPr bwMode="auto">
            <a:xfrm>
              <a:off x="2652" y="2532"/>
              <a:ext cx="3024" cy="0"/>
            </a:xfrm>
            <a:prstGeom prst="line">
              <a:avLst/>
            </a:prstGeom>
            <a:noFill/>
            <a:ln w="9525">
              <a:solidFill>
                <a:schemeClr val="tx1"/>
              </a:solidFill>
              <a:round/>
              <a:headEnd/>
              <a:tailEnd/>
            </a:ln>
          </p:spPr>
          <p:txBody>
            <a:bodyPr/>
            <a:lstStyle/>
            <a:p>
              <a:endParaRPr lang="en-IN"/>
            </a:p>
          </p:txBody>
        </p:sp>
        <p:sp>
          <p:nvSpPr>
            <p:cNvPr id="9" name="Text Box 43"/>
            <p:cNvSpPr txBox="1">
              <a:spLocks noChangeArrowheads="1"/>
            </p:cNvSpPr>
            <p:nvPr/>
          </p:nvSpPr>
          <p:spPr bwMode="auto">
            <a:xfrm>
              <a:off x="2928" y="1584"/>
              <a:ext cx="203" cy="192"/>
            </a:xfrm>
            <a:prstGeom prst="rect">
              <a:avLst/>
            </a:prstGeom>
            <a:noFill/>
            <a:ln w="9525">
              <a:noFill/>
              <a:miter lim="800000"/>
              <a:headEnd/>
              <a:tailEnd/>
            </a:ln>
          </p:spPr>
          <p:txBody>
            <a:bodyPr wrap="none">
              <a:spAutoFit/>
            </a:bodyPr>
            <a:lstStyle/>
            <a:p>
              <a:r>
                <a:rPr lang="en-US" sz="1400" b="1">
                  <a:solidFill>
                    <a:srgbClr val="FF3300"/>
                  </a:solidFill>
                  <a:latin typeface="Times New Roman" charset="0"/>
                </a:rPr>
                <a:t>H</a:t>
              </a:r>
            </a:p>
          </p:txBody>
        </p:sp>
        <p:sp>
          <p:nvSpPr>
            <p:cNvPr id="10" name="Text Box 44"/>
            <p:cNvSpPr txBox="1">
              <a:spLocks noChangeArrowheads="1"/>
            </p:cNvSpPr>
            <p:nvPr/>
          </p:nvSpPr>
          <p:spPr bwMode="auto">
            <a:xfrm rot="-1044540">
              <a:off x="3980" y="1806"/>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grpSp>
      <p:grpSp>
        <p:nvGrpSpPr>
          <p:cNvPr id="11" name="Group 45"/>
          <p:cNvGrpSpPr>
            <a:grpSpLocks/>
          </p:cNvGrpSpPr>
          <p:nvPr/>
        </p:nvGrpSpPr>
        <p:grpSpPr bwMode="auto">
          <a:xfrm>
            <a:off x="6670676" y="1409700"/>
            <a:ext cx="2625725" cy="946150"/>
            <a:chOff x="4032" y="1944"/>
            <a:chExt cx="1654" cy="596"/>
          </a:xfrm>
        </p:grpSpPr>
        <p:sp>
          <p:nvSpPr>
            <p:cNvPr id="12" name="Line 46"/>
            <p:cNvSpPr>
              <a:spLocks noChangeShapeType="1"/>
            </p:cNvSpPr>
            <p:nvPr/>
          </p:nvSpPr>
          <p:spPr bwMode="auto">
            <a:xfrm flipV="1">
              <a:off x="4808" y="2094"/>
              <a:ext cx="835" cy="437"/>
            </a:xfrm>
            <a:prstGeom prst="line">
              <a:avLst/>
            </a:prstGeom>
            <a:noFill/>
            <a:ln w="1588">
              <a:solidFill>
                <a:srgbClr val="1F1A17"/>
              </a:solidFill>
              <a:round/>
              <a:headEnd/>
              <a:tailEnd/>
            </a:ln>
          </p:spPr>
          <p:txBody>
            <a:bodyPr/>
            <a:lstStyle/>
            <a:p>
              <a:endParaRPr lang="en-IN"/>
            </a:p>
          </p:txBody>
        </p:sp>
        <p:sp>
          <p:nvSpPr>
            <p:cNvPr id="13" name="Line 47"/>
            <p:cNvSpPr>
              <a:spLocks noChangeShapeType="1"/>
            </p:cNvSpPr>
            <p:nvPr/>
          </p:nvSpPr>
          <p:spPr bwMode="auto">
            <a:xfrm flipH="1" flipV="1">
              <a:off x="4131" y="2248"/>
              <a:ext cx="670" cy="292"/>
            </a:xfrm>
            <a:prstGeom prst="line">
              <a:avLst/>
            </a:prstGeom>
            <a:noFill/>
            <a:ln w="1588">
              <a:solidFill>
                <a:srgbClr val="1F1A17"/>
              </a:solidFill>
              <a:round/>
              <a:headEnd/>
              <a:tailEnd/>
            </a:ln>
          </p:spPr>
          <p:txBody>
            <a:bodyPr/>
            <a:lstStyle/>
            <a:p>
              <a:endParaRPr lang="en-IN"/>
            </a:p>
          </p:txBody>
        </p:sp>
        <p:sp>
          <p:nvSpPr>
            <p:cNvPr id="14" name="Text Box 48"/>
            <p:cNvSpPr txBox="1">
              <a:spLocks noChangeArrowheads="1"/>
            </p:cNvSpPr>
            <p:nvPr/>
          </p:nvSpPr>
          <p:spPr bwMode="auto">
            <a:xfrm rot="-1357885">
              <a:off x="4032" y="2064"/>
              <a:ext cx="197" cy="192"/>
            </a:xfrm>
            <a:prstGeom prst="rect">
              <a:avLst/>
            </a:prstGeom>
            <a:noFill/>
            <a:ln w="9525">
              <a:noFill/>
              <a:miter lim="800000"/>
              <a:headEnd/>
              <a:tailEnd/>
            </a:ln>
          </p:spPr>
          <p:txBody>
            <a:bodyPr wrap="none">
              <a:spAutoFit/>
            </a:bodyPr>
            <a:lstStyle/>
            <a:p>
              <a:r>
                <a:rPr lang="en-US" sz="1400" b="1" i="1" dirty="0">
                  <a:solidFill>
                    <a:srgbClr val="FF3300"/>
                  </a:solidFill>
                  <a:latin typeface="Times New Roman" charset="0"/>
                </a:rPr>
                <a:t>D</a:t>
              </a:r>
            </a:p>
          </p:txBody>
        </p:sp>
        <p:sp>
          <p:nvSpPr>
            <p:cNvPr id="15" name="Text Box 49"/>
            <p:cNvSpPr txBox="1">
              <a:spLocks noChangeArrowheads="1"/>
            </p:cNvSpPr>
            <p:nvPr/>
          </p:nvSpPr>
          <p:spPr bwMode="auto">
            <a:xfrm rot="-1044540">
              <a:off x="5502" y="1944"/>
              <a:ext cx="184" cy="192"/>
            </a:xfrm>
            <a:prstGeom prst="rect">
              <a:avLst/>
            </a:prstGeom>
            <a:noFill/>
            <a:ln w="9525">
              <a:noFill/>
              <a:miter lim="800000"/>
              <a:headEnd/>
              <a:tailEnd/>
            </a:ln>
          </p:spPr>
          <p:txBody>
            <a:bodyPr wrap="none">
              <a:spAutoFit/>
            </a:bodyPr>
            <a:lstStyle/>
            <a:p>
              <a:r>
                <a:rPr lang="en-US" sz="1400" b="1" i="1" dirty="0">
                  <a:solidFill>
                    <a:srgbClr val="FF3300"/>
                  </a:solidFill>
                  <a:latin typeface="Times New Roman" charset="0"/>
                </a:rPr>
                <a:t>L</a:t>
              </a:r>
            </a:p>
          </p:txBody>
        </p:sp>
      </p:grpSp>
      <p:grpSp>
        <p:nvGrpSpPr>
          <p:cNvPr id="16" name="Group 50"/>
          <p:cNvGrpSpPr>
            <a:grpSpLocks/>
          </p:cNvGrpSpPr>
          <p:nvPr/>
        </p:nvGrpSpPr>
        <p:grpSpPr bwMode="auto">
          <a:xfrm>
            <a:off x="2632076" y="1219200"/>
            <a:ext cx="1958975" cy="1295400"/>
            <a:chOff x="1488" y="1824"/>
            <a:chExt cx="1234" cy="816"/>
          </a:xfrm>
        </p:grpSpPr>
        <p:sp>
          <p:nvSpPr>
            <p:cNvPr id="17" name="Freeform 51"/>
            <p:cNvSpPr>
              <a:spLocks noEditPoints="1"/>
            </p:cNvSpPr>
            <p:nvPr/>
          </p:nvSpPr>
          <p:spPr bwMode="auto">
            <a:xfrm>
              <a:off x="1605" y="1986"/>
              <a:ext cx="984" cy="528"/>
            </a:xfrm>
            <a:custGeom>
              <a:avLst/>
              <a:gdLst>
                <a:gd name="T0" fmla="*/ 7 w 984"/>
                <a:gd name="T1" fmla="*/ 3 h 528"/>
                <a:gd name="T2" fmla="*/ 984 w 984"/>
                <a:gd name="T3" fmla="*/ 272 h 528"/>
                <a:gd name="T4" fmla="*/ 981 w 984"/>
                <a:gd name="T5" fmla="*/ 284 h 528"/>
                <a:gd name="T6" fmla="*/ 4 w 984"/>
                <a:gd name="T7" fmla="*/ 15 h 528"/>
                <a:gd name="T8" fmla="*/ 7 w 984"/>
                <a:gd name="T9" fmla="*/ 3 h 528"/>
                <a:gd name="T10" fmla="*/ 984 w 984"/>
                <a:gd name="T11" fmla="*/ 272 h 528"/>
                <a:gd name="T12" fmla="*/ 984 w 984"/>
                <a:gd name="T13" fmla="*/ 284 h 528"/>
                <a:gd name="T14" fmla="*/ 983 w 984"/>
                <a:gd name="T15" fmla="*/ 278 h 528"/>
                <a:gd name="T16" fmla="*/ 984 w 984"/>
                <a:gd name="T17" fmla="*/ 272 h 528"/>
                <a:gd name="T18" fmla="*/ 984 w 984"/>
                <a:gd name="T19" fmla="*/ 284 h 528"/>
                <a:gd name="T20" fmla="*/ 7 w 984"/>
                <a:gd name="T21" fmla="*/ 527 h 528"/>
                <a:gd name="T22" fmla="*/ 4 w 984"/>
                <a:gd name="T23" fmla="*/ 515 h 528"/>
                <a:gd name="T24" fmla="*/ 981 w 984"/>
                <a:gd name="T25" fmla="*/ 272 h 528"/>
                <a:gd name="T26" fmla="*/ 984 w 984"/>
                <a:gd name="T27" fmla="*/ 284 h 528"/>
                <a:gd name="T28" fmla="*/ 7 w 984"/>
                <a:gd name="T29" fmla="*/ 527 h 528"/>
                <a:gd name="T30" fmla="*/ 0 w 984"/>
                <a:gd name="T31" fmla="*/ 528 h 528"/>
                <a:gd name="T32" fmla="*/ 0 w 984"/>
                <a:gd name="T33" fmla="*/ 521 h 528"/>
                <a:gd name="T34" fmla="*/ 6 w 984"/>
                <a:gd name="T35" fmla="*/ 521 h 528"/>
                <a:gd name="T36" fmla="*/ 7 w 984"/>
                <a:gd name="T37" fmla="*/ 527 h 528"/>
                <a:gd name="T38" fmla="*/ 0 w 984"/>
                <a:gd name="T39" fmla="*/ 521 h 528"/>
                <a:gd name="T40" fmla="*/ 0 w 984"/>
                <a:gd name="T41" fmla="*/ 9 h 528"/>
                <a:gd name="T42" fmla="*/ 12 w 984"/>
                <a:gd name="T43" fmla="*/ 9 h 528"/>
                <a:gd name="T44" fmla="*/ 12 w 984"/>
                <a:gd name="T45" fmla="*/ 521 h 528"/>
                <a:gd name="T46" fmla="*/ 0 w 984"/>
                <a:gd name="T47" fmla="*/ 521 h 528"/>
                <a:gd name="T48" fmla="*/ 0 w 984"/>
                <a:gd name="T49" fmla="*/ 9 h 528"/>
                <a:gd name="T50" fmla="*/ 0 w 984"/>
                <a:gd name="T51" fmla="*/ 0 h 528"/>
                <a:gd name="T52" fmla="*/ 7 w 984"/>
                <a:gd name="T53" fmla="*/ 3 h 528"/>
                <a:gd name="T54" fmla="*/ 6 w 984"/>
                <a:gd name="T55" fmla="*/ 9 h 528"/>
                <a:gd name="T56" fmla="*/ 0 w 984"/>
                <a:gd name="T57" fmla="*/ 9 h 5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4"/>
                <a:gd name="T88" fmla="*/ 0 h 528"/>
                <a:gd name="T89" fmla="*/ 984 w 984"/>
                <a:gd name="T90" fmla="*/ 528 h 52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4" h="528">
                  <a:moveTo>
                    <a:pt x="7" y="3"/>
                  </a:moveTo>
                  <a:lnTo>
                    <a:pt x="984" y="272"/>
                  </a:lnTo>
                  <a:lnTo>
                    <a:pt x="981" y="284"/>
                  </a:lnTo>
                  <a:lnTo>
                    <a:pt x="4" y="15"/>
                  </a:lnTo>
                  <a:lnTo>
                    <a:pt x="7" y="3"/>
                  </a:lnTo>
                  <a:close/>
                  <a:moveTo>
                    <a:pt x="984" y="272"/>
                  </a:moveTo>
                  <a:lnTo>
                    <a:pt x="984" y="284"/>
                  </a:lnTo>
                  <a:lnTo>
                    <a:pt x="983" y="278"/>
                  </a:lnTo>
                  <a:lnTo>
                    <a:pt x="984" y="272"/>
                  </a:lnTo>
                  <a:close/>
                  <a:moveTo>
                    <a:pt x="984" y="284"/>
                  </a:moveTo>
                  <a:lnTo>
                    <a:pt x="7" y="527"/>
                  </a:lnTo>
                  <a:lnTo>
                    <a:pt x="4" y="515"/>
                  </a:lnTo>
                  <a:lnTo>
                    <a:pt x="981" y="272"/>
                  </a:lnTo>
                  <a:lnTo>
                    <a:pt x="984" y="284"/>
                  </a:lnTo>
                  <a:close/>
                  <a:moveTo>
                    <a:pt x="7" y="527"/>
                  </a:moveTo>
                  <a:lnTo>
                    <a:pt x="0" y="528"/>
                  </a:lnTo>
                  <a:lnTo>
                    <a:pt x="0" y="521"/>
                  </a:lnTo>
                  <a:lnTo>
                    <a:pt x="6" y="521"/>
                  </a:lnTo>
                  <a:lnTo>
                    <a:pt x="7" y="527"/>
                  </a:lnTo>
                  <a:close/>
                  <a:moveTo>
                    <a:pt x="0" y="521"/>
                  </a:moveTo>
                  <a:lnTo>
                    <a:pt x="0" y="9"/>
                  </a:lnTo>
                  <a:lnTo>
                    <a:pt x="12" y="9"/>
                  </a:lnTo>
                  <a:lnTo>
                    <a:pt x="12" y="521"/>
                  </a:lnTo>
                  <a:lnTo>
                    <a:pt x="0" y="521"/>
                  </a:lnTo>
                  <a:close/>
                  <a:moveTo>
                    <a:pt x="0" y="9"/>
                  </a:moveTo>
                  <a:lnTo>
                    <a:pt x="0" y="0"/>
                  </a:lnTo>
                  <a:lnTo>
                    <a:pt x="7" y="3"/>
                  </a:lnTo>
                  <a:lnTo>
                    <a:pt x="6" y="9"/>
                  </a:lnTo>
                  <a:lnTo>
                    <a:pt x="0" y="9"/>
                  </a:lnTo>
                  <a:close/>
                </a:path>
              </a:pathLst>
            </a:custGeom>
            <a:solidFill>
              <a:srgbClr val="1F1A17"/>
            </a:solidFill>
            <a:ln w="9525">
              <a:noFill/>
              <a:round/>
              <a:headEnd/>
              <a:tailEnd/>
            </a:ln>
          </p:spPr>
          <p:txBody>
            <a:bodyPr/>
            <a:lstStyle/>
            <a:p>
              <a:endParaRPr lang="en-IN"/>
            </a:p>
          </p:txBody>
        </p:sp>
        <p:sp>
          <p:nvSpPr>
            <p:cNvPr id="18" name="Text Box 52"/>
            <p:cNvSpPr txBox="1">
              <a:spLocks noChangeArrowheads="1"/>
            </p:cNvSpPr>
            <p:nvPr/>
          </p:nvSpPr>
          <p:spPr bwMode="auto">
            <a:xfrm>
              <a:off x="1488" y="1824"/>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19" name="Text Box 53"/>
            <p:cNvSpPr txBox="1">
              <a:spLocks noChangeArrowheads="1"/>
            </p:cNvSpPr>
            <p:nvPr/>
          </p:nvSpPr>
          <p:spPr bwMode="auto">
            <a:xfrm>
              <a:off x="1488" y="2448"/>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20" name="Text Box 54"/>
            <p:cNvSpPr txBox="1">
              <a:spLocks noChangeArrowheads="1"/>
            </p:cNvSpPr>
            <p:nvPr/>
          </p:nvSpPr>
          <p:spPr bwMode="auto">
            <a:xfrm>
              <a:off x="2550" y="2160"/>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grpSp>
      <p:grpSp>
        <p:nvGrpSpPr>
          <p:cNvPr id="21" name="Group 55"/>
          <p:cNvGrpSpPr>
            <a:grpSpLocks/>
          </p:cNvGrpSpPr>
          <p:nvPr/>
        </p:nvGrpSpPr>
        <p:grpSpPr bwMode="auto">
          <a:xfrm>
            <a:off x="2817814" y="1295401"/>
            <a:ext cx="1793875" cy="1228725"/>
            <a:chOff x="1605" y="1872"/>
            <a:chExt cx="1130" cy="774"/>
          </a:xfrm>
        </p:grpSpPr>
        <p:sp>
          <p:nvSpPr>
            <p:cNvPr id="22" name="Rectangle 56"/>
            <p:cNvSpPr>
              <a:spLocks noChangeArrowheads="1"/>
            </p:cNvSpPr>
            <p:nvPr/>
          </p:nvSpPr>
          <p:spPr bwMode="auto">
            <a:xfrm>
              <a:off x="1605" y="2001"/>
              <a:ext cx="983" cy="498"/>
            </a:xfrm>
            <a:prstGeom prst="rect">
              <a:avLst/>
            </a:prstGeom>
            <a:noFill/>
            <a:ln w="4763">
              <a:solidFill>
                <a:srgbClr val="1F1A17"/>
              </a:solidFill>
              <a:miter lim="800000"/>
              <a:headEnd/>
              <a:tailEnd/>
            </a:ln>
          </p:spPr>
          <p:txBody>
            <a:bodyPr/>
            <a:lstStyle/>
            <a:p>
              <a:endParaRPr lang="en-IN"/>
            </a:p>
          </p:txBody>
        </p:sp>
        <p:sp>
          <p:nvSpPr>
            <p:cNvPr id="23" name="Text Box 57"/>
            <p:cNvSpPr txBox="1">
              <a:spLocks noChangeArrowheads="1"/>
            </p:cNvSpPr>
            <p:nvPr/>
          </p:nvSpPr>
          <p:spPr bwMode="auto">
            <a:xfrm>
              <a:off x="2508" y="2454"/>
              <a:ext cx="197" cy="192"/>
            </a:xfrm>
            <a:prstGeom prst="rect">
              <a:avLst/>
            </a:prstGeom>
            <a:noFill/>
            <a:ln w="9525">
              <a:noFill/>
              <a:miter lim="800000"/>
              <a:headEnd/>
              <a:tailEnd/>
            </a:ln>
          </p:spPr>
          <p:txBody>
            <a:bodyPr wrap="none">
              <a:spAutoFit/>
            </a:bodyPr>
            <a:lstStyle/>
            <a:p>
              <a:r>
                <a:rPr lang="en-US" sz="1400" b="1" dirty="0">
                  <a:latin typeface="Times New Roman" charset="0"/>
                </a:rPr>
                <a:t>A</a:t>
              </a:r>
            </a:p>
          </p:txBody>
        </p:sp>
        <p:sp>
          <p:nvSpPr>
            <p:cNvPr id="24" name="Text Box 58"/>
            <p:cNvSpPr txBox="1">
              <a:spLocks noChangeArrowheads="1"/>
            </p:cNvSpPr>
            <p:nvPr/>
          </p:nvSpPr>
          <p:spPr bwMode="auto">
            <a:xfrm>
              <a:off x="2544" y="1872"/>
              <a:ext cx="191" cy="192"/>
            </a:xfrm>
            <a:prstGeom prst="rect">
              <a:avLst/>
            </a:prstGeom>
            <a:noFill/>
            <a:ln w="9525">
              <a:noFill/>
              <a:miter lim="800000"/>
              <a:headEnd/>
              <a:tailEnd/>
            </a:ln>
          </p:spPr>
          <p:txBody>
            <a:bodyPr wrap="none">
              <a:spAutoFit/>
            </a:bodyPr>
            <a:lstStyle/>
            <a:p>
              <a:r>
                <a:rPr lang="en-US" sz="1400" b="1" dirty="0">
                  <a:latin typeface="Times New Roman" charset="0"/>
                </a:rPr>
                <a:t>B</a:t>
              </a:r>
            </a:p>
          </p:txBody>
        </p:sp>
      </p:grpSp>
      <p:grpSp>
        <p:nvGrpSpPr>
          <p:cNvPr id="25" name="Group 59"/>
          <p:cNvGrpSpPr>
            <a:grpSpLocks/>
          </p:cNvGrpSpPr>
          <p:nvPr/>
        </p:nvGrpSpPr>
        <p:grpSpPr bwMode="auto">
          <a:xfrm>
            <a:off x="5138739" y="1104901"/>
            <a:ext cx="1482725" cy="1243013"/>
            <a:chOff x="3067" y="1752"/>
            <a:chExt cx="934" cy="783"/>
          </a:xfrm>
        </p:grpSpPr>
        <p:sp>
          <p:nvSpPr>
            <p:cNvPr id="26" name="Freeform 60"/>
            <p:cNvSpPr>
              <a:spLocks noEditPoints="1"/>
            </p:cNvSpPr>
            <p:nvPr/>
          </p:nvSpPr>
          <p:spPr bwMode="auto">
            <a:xfrm>
              <a:off x="3067" y="1842"/>
              <a:ext cx="812" cy="693"/>
            </a:xfrm>
            <a:custGeom>
              <a:avLst/>
              <a:gdLst>
                <a:gd name="T0" fmla="*/ 0 w 812"/>
                <a:gd name="T1" fmla="*/ 184 h 693"/>
                <a:gd name="T2" fmla="*/ 806 w 812"/>
                <a:gd name="T3" fmla="*/ 0 h 693"/>
                <a:gd name="T4" fmla="*/ 809 w 812"/>
                <a:gd name="T5" fmla="*/ 12 h 693"/>
                <a:gd name="T6" fmla="*/ 1 w 812"/>
                <a:gd name="T7" fmla="*/ 196 h 693"/>
                <a:gd name="T8" fmla="*/ 0 w 812"/>
                <a:gd name="T9" fmla="*/ 184 h 693"/>
                <a:gd name="T10" fmla="*/ 806 w 812"/>
                <a:gd name="T11" fmla="*/ 0 h 693"/>
                <a:gd name="T12" fmla="*/ 812 w 812"/>
                <a:gd name="T13" fmla="*/ 11 h 693"/>
                <a:gd name="T14" fmla="*/ 808 w 812"/>
                <a:gd name="T15" fmla="*/ 6 h 693"/>
                <a:gd name="T16" fmla="*/ 806 w 812"/>
                <a:gd name="T17" fmla="*/ 0 h 693"/>
                <a:gd name="T18" fmla="*/ 812 w 812"/>
                <a:gd name="T19" fmla="*/ 11 h 693"/>
                <a:gd name="T20" fmla="*/ 12 w 812"/>
                <a:gd name="T21" fmla="*/ 693 h 693"/>
                <a:gd name="T22" fmla="*/ 3 w 812"/>
                <a:gd name="T23" fmla="*/ 684 h 693"/>
                <a:gd name="T24" fmla="*/ 803 w 812"/>
                <a:gd name="T25" fmla="*/ 2 h 693"/>
                <a:gd name="T26" fmla="*/ 812 w 812"/>
                <a:gd name="T27" fmla="*/ 11 h 6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2"/>
                <a:gd name="T43" fmla="*/ 0 h 693"/>
                <a:gd name="T44" fmla="*/ 812 w 812"/>
                <a:gd name="T45" fmla="*/ 693 h 6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2" h="693">
                  <a:moveTo>
                    <a:pt x="0" y="184"/>
                  </a:moveTo>
                  <a:lnTo>
                    <a:pt x="806" y="0"/>
                  </a:lnTo>
                  <a:lnTo>
                    <a:pt x="809" y="12"/>
                  </a:lnTo>
                  <a:lnTo>
                    <a:pt x="1" y="196"/>
                  </a:lnTo>
                  <a:lnTo>
                    <a:pt x="0" y="184"/>
                  </a:lnTo>
                  <a:close/>
                  <a:moveTo>
                    <a:pt x="806" y="0"/>
                  </a:moveTo>
                  <a:lnTo>
                    <a:pt x="812" y="11"/>
                  </a:lnTo>
                  <a:lnTo>
                    <a:pt x="808" y="6"/>
                  </a:lnTo>
                  <a:lnTo>
                    <a:pt x="806" y="0"/>
                  </a:lnTo>
                  <a:close/>
                  <a:moveTo>
                    <a:pt x="812" y="11"/>
                  </a:moveTo>
                  <a:lnTo>
                    <a:pt x="12" y="693"/>
                  </a:lnTo>
                  <a:lnTo>
                    <a:pt x="3" y="684"/>
                  </a:lnTo>
                  <a:lnTo>
                    <a:pt x="803" y="2"/>
                  </a:lnTo>
                  <a:lnTo>
                    <a:pt x="812" y="11"/>
                  </a:lnTo>
                  <a:close/>
                </a:path>
              </a:pathLst>
            </a:custGeom>
            <a:solidFill>
              <a:srgbClr val="1F1A17"/>
            </a:solidFill>
            <a:ln w="9525">
              <a:noFill/>
              <a:round/>
              <a:headEnd/>
              <a:tailEnd/>
            </a:ln>
          </p:spPr>
          <p:txBody>
            <a:bodyPr/>
            <a:lstStyle/>
            <a:p>
              <a:endParaRPr lang="en-IN"/>
            </a:p>
          </p:txBody>
        </p:sp>
        <p:sp>
          <p:nvSpPr>
            <p:cNvPr id="27" name="Text Box 61"/>
            <p:cNvSpPr txBox="1">
              <a:spLocks noChangeArrowheads="1"/>
            </p:cNvSpPr>
            <p:nvPr/>
          </p:nvSpPr>
          <p:spPr bwMode="auto">
            <a:xfrm>
              <a:off x="3829" y="1752"/>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grpSp>
      <p:grpSp>
        <p:nvGrpSpPr>
          <p:cNvPr id="28" name="Group 68"/>
          <p:cNvGrpSpPr>
            <a:grpSpLocks/>
          </p:cNvGrpSpPr>
          <p:nvPr/>
        </p:nvGrpSpPr>
        <p:grpSpPr bwMode="auto">
          <a:xfrm>
            <a:off x="7000876" y="1257300"/>
            <a:ext cx="1857375" cy="1104900"/>
            <a:chOff x="4240" y="1848"/>
            <a:chExt cx="1170" cy="696"/>
          </a:xfrm>
        </p:grpSpPr>
        <p:sp>
          <p:nvSpPr>
            <p:cNvPr id="29" name="Freeform 69"/>
            <p:cNvSpPr>
              <a:spLocks noEditPoints="1"/>
            </p:cNvSpPr>
            <p:nvPr/>
          </p:nvSpPr>
          <p:spPr bwMode="auto">
            <a:xfrm>
              <a:off x="4240" y="1995"/>
              <a:ext cx="1083" cy="549"/>
            </a:xfrm>
            <a:custGeom>
              <a:avLst/>
              <a:gdLst>
                <a:gd name="T0" fmla="*/ 0 w 1083"/>
                <a:gd name="T1" fmla="*/ 289 h 549"/>
                <a:gd name="T2" fmla="*/ 1077 w 1083"/>
                <a:gd name="T3" fmla="*/ 0 h 549"/>
                <a:gd name="T4" fmla="*/ 1080 w 1083"/>
                <a:gd name="T5" fmla="*/ 12 h 549"/>
                <a:gd name="T6" fmla="*/ 4 w 1083"/>
                <a:gd name="T7" fmla="*/ 301 h 549"/>
                <a:gd name="T8" fmla="*/ 0 w 1083"/>
                <a:gd name="T9" fmla="*/ 289 h 549"/>
                <a:gd name="T10" fmla="*/ 1077 w 1083"/>
                <a:gd name="T11" fmla="*/ 0 h 549"/>
                <a:gd name="T12" fmla="*/ 1083 w 1083"/>
                <a:gd name="T13" fmla="*/ 10 h 549"/>
                <a:gd name="T14" fmla="*/ 1079 w 1083"/>
                <a:gd name="T15" fmla="*/ 6 h 549"/>
                <a:gd name="T16" fmla="*/ 1077 w 1083"/>
                <a:gd name="T17" fmla="*/ 0 h 549"/>
                <a:gd name="T18" fmla="*/ 1083 w 1083"/>
                <a:gd name="T19" fmla="*/ 10 h 549"/>
                <a:gd name="T20" fmla="*/ 564 w 1083"/>
                <a:gd name="T21" fmla="*/ 549 h 549"/>
                <a:gd name="T22" fmla="*/ 555 w 1083"/>
                <a:gd name="T23" fmla="*/ 540 h 549"/>
                <a:gd name="T24" fmla="*/ 1074 w 1083"/>
                <a:gd name="T25" fmla="*/ 1 h 549"/>
                <a:gd name="T26" fmla="*/ 1083 w 1083"/>
                <a:gd name="T27" fmla="*/ 10 h 5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83"/>
                <a:gd name="T43" fmla="*/ 0 h 549"/>
                <a:gd name="T44" fmla="*/ 1083 w 1083"/>
                <a:gd name="T45" fmla="*/ 549 h 54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83" h="549">
                  <a:moveTo>
                    <a:pt x="0" y="289"/>
                  </a:moveTo>
                  <a:lnTo>
                    <a:pt x="1077" y="0"/>
                  </a:lnTo>
                  <a:lnTo>
                    <a:pt x="1080" y="12"/>
                  </a:lnTo>
                  <a:lnTo>
                    <a:pt x="4" y="301"/>
                  </a:lnTo>
                  <a:lnTo>
                    <a:pt x="0" y="289"/>
                  </a:lnTo>
                  <a:close/>
                  <a:moveTo>
                    <a:pt x="1077" y="0"/>
                  </a:moveTo>
                  <a:lnTo>
                    <a:pt x="1083" y="10"/>
                  </a:lnTo>
                  <a:lnTo>
                    <a:pt x="1079" y="6"/>
                  </a:lnTo>
                  <a:lnTo>
                    <a:pt x="1077" y="0"/>
                  </a:lnTo>
                  <a:close/>
                  <a:moveTo>
                    <a:pt x="1083" y="10"/>
                  </a:moveTo>
                  <a:lnTo>
                    <a:pt x="564" y="549"/>
                  </a:lnTo>
                  <a:lnTo>
                    <a:pt x="555" y="540"/>
                  </a:lnTo>
                  <a:lnTo>
                    <a:pt x="1074" y="1"/>
                  </a:lnTo>
                  <a:lnTo>
                    <a:pt x="1083" y="10"/>
                  </a:lnTo>
                  <a:close/>
                </a:path>
              </a:pathLst>
            </a:custGeom>
            <a:solidFill>
              <a:srgbClr val="1F1A17"/>
            </a:solidFill>
            <a:ln w="9525">
              <a:noFill/>
              <a:round/>
              <a:headEnd/>
              <a:tailEnd/>
            </a:ln>
          </p:spPr>
          <p:txBody>
            <a:bodyPr/>
            <a:lstStyle/>
            <a:p>
              <a:endParaRPr lang="en-IN"/>
            </a:p>
          </p:txBody>
        </p:sp>
        <p:sp>
          <p:nvSpPr>
            <p:cNvPr id="30" name="Text Box 70"/>
            <p:cNvSpPr txBox="1">
              <a:spLocks noChangeArrowheads="1"/>
            </p:cNvSpPr>
            <p:nvPr/>
          </p:nvSpPr>
          <p:spPr bwMode="auto">
            <a:xfrm>
              <a:off x="5238" y="1848"/>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grpSp>
      <p:grpSp>
        <p:nvGrpSpPr>
          <p:cNvPr id="31" name="Group 71"/>
          <p:cNvGrpSpPr>
            <a:grpSpLocks/>
          </p:cNvGrpSpPr>
          <p:nvPr/>
        </p:nvGrpSpPr>
        <p:grpSpPr bwMode="auto">
          <a:xfrm>
            <a:off x="6823075" y="1076326"/>
            <a:ext cx="2465388" cy="1514475"/>
            <a:chOff x="4128" y="1734"/>
            <a:chExt cx="1553" cy="954"/>
          </a:xfrm>
        </p:grpSpPr>
        <p:sp>
          <p:nvSpPr>
            <p:cNvPr id="32" name="Freeform 72"/>
            <p:cNvSpPr>
              <a:spLocks/>
            </p:cNvSpPr>
            <p:nvPr/>
          </p:nvSpPr>
          <p:spPr bwMode="auto">
            <a:xfrm>
              <a:off x="4246" y="1875"/>
              <a:ext cx="1340" cy="656"/>
            </a:xfrm>
            <a:custGeom>
              <a:avLst/>
              <a:gdLst>
                <a:gd name="T0" fmla="*/ 0 w 1340"/>
                <a:gd name="T1" fmla="*/ 416 h 656"/>
                <a:gd name="T2" fmla="*/ 787 w 1340"/>
                <a:gd name="T3" fmla="*/ 0 h 656"/>
                <a:gd name="T4" fmla="*/ 1340 w 1340"/>
                <a:gd name="T5" fmla="*/ 240 h 656"/>
                <a:gd name="T6" fmla="*/ 552 w 1340"/>
                <a:gd name="T7" fmla="*/ 656 h 656"/>
                <a:gd name="T8" fmla="*/ 0 w 1340"/>
                <a:gd name="T9" fmla="*/ 416 h 656"/>
                <a:gd name="T10" fmla="*/ 0 60000 65536"/>
                <a:gd name="T11" fmla="*/ 0 60000 65536"/>
                <a:gd name="T12" fmla="*/ 0 60000 65536"/>
                <a:gd name="T13" fmla="*/ 0 60000 65536"/>
                <a:gd name="T14" fmla="*/ 0 60000 65536"/>
                <a:gd name="T15" fmla="*/ 0 w 1340"/>
                <a:gd name="T16" fmla="*/ 0 h 656"/>
                <a:gd name="T17" fmla="*/ 1340 w 1340"/>
                <a:gd name="T18" fmla="*/ 656 h 656"/>
              </a:gdLst>
              <a:ahLst/>
              <a:cxnLst>
                <a:cxn ang="T10">
                  <a:pos x="T0" y="T1"/>
                </a:cxn>
                <a:cxn ang="T11">
                  <a:pos x="T2" y="T3"/>
                </a:cxn>
                <a:cxn ang="T12">
                  <a:pos x="T4" y="T5"/>
                </a:cxn>
                <a:cxn ang="T13">
                  <a:pos x="T6" y="T7"/>
                </a:cxn>
                <a:cxn ang="T14">
                  <a:pos x="T8" y="T9"/>
                </a:cxn>
              </a:cxnLst>
              <a:rect l="T15" t="T16" r="T17" b="T18"/>
              <a:pathLst>
                <a:path w="1340" h="656">
                  <a:moveTo>
                    <a:pt x="0" y="416"/>
                  </a:moveTo>
                  <a:lnTo>
                    <a:pt x="787" y="0"/>
                  </a:lnTo>
                  <a:lnTo>
                    <a:pt x="1340" y="240"/>
                  </a:lnTo>
                  <a:lnTo>
                    <a:pt x="552" y="656"/>
                  </a:lnTo>
                  <a:lnTo>
                    <a:pt x="0" y="416"/>
                  </a:lnTo>
                  <a:close/>
                </a:path>
              </a:pathLst>
            </a:custGeom>
            <a:noFill/>
            <a:ln w="4763">
              <a:solidFill>
                <a:srgbClr val="1F1A17"/>
              </a:solidFill>
              <a:round/>
              <a:headEnd/>
              <a:tailEnd/>
            </a:ln>
          </p:spPr>
          <p:txBody>
            <a:bodyPr/>
            <a:lstStyle/>
            <a:p>
              <a:endParaRPr lang="en-IN"/>
            </a:p>
          </p:txBody>
        </p:sp>
        <p:sp>
          <p:nvSpPr>
            <p:cNvPr id="33" name="Text Box 73"/>
            <p:cNvSpPr txBox="1">
              <a:spLocks noChangeArrowheads="1"/>
            </p:cNvSpPr>
            <p:nvPr/>
          </p:nvSpPr>
          <p:spPr bwMode="auto">
            <a:xfrm>
              <a:off x="4128" y="2256"/>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34" name="Text Box 74"/>
            <p:cNvSpPr txBox="1">
              <a:spLocks noChangeArrowheads="1"/>
            </p:cNvSpPr>
            <p:nvPr/>
          </p:nvSpPr>
          <p:spPr bwMode="auto">
            <a:xfrm>
              <a:off x="4704" y="2496"/>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35" name="Text Box 75"/>
            <p:cNvSpPr txBox="1">
              <a:spLocks noChangeArrowheads="1"/>
            </p:cNvSpPr>
            <p:nvPr/>
          </p:nvSpPr>
          <p:spPr bwMode="auto">
            <a:xfrm>
              <a:off x="5484" y="2088"/>
              <a:ext cx="197" cy="192"/>
            </a:xfrm>
            <a:prstGeom prst="rect">
              <a:avLst/>
            </a:prstGeom>
            <a:noFill/>
            <a:ln w="9525">
              <a:noFill/>
              <a:miter lim="800000"/>
              <a:headEnd/>
              <a:tailEnd/>
            </a:ln>
          </p:spPr>
          <p:txBody>
            <a:bodyPr wrap="none">
              <a:spAutoFit/>
            </a:bodyPr>
            <a:lstStyle/>
            <a:p>
              <a:r>
                <a:rPr lang="en-US" sz="1400" b="1" dirty="0">
                  <a:latin typeface="Times New Roman" charset="0"/>
                </a:rPr>
                <a:t>A</a:t>
              </a:r>
            </a:p>
          </p:txBody>
        </p:sp>
        <p:sp>
          <p:nvSpPr>
            <p:cNvPr id="36" name="Text Box 76"/>
            <p:cNvSpPr txBox="1">
              <a:spLocks noChangeArrowheads="1"/>
            </p:cNvSpPr>
            <p:nvPr/>
          </p:nvSpPr>
          <p:spPr bwMode="auto">
            <a:xfrm>
              <a:off x="4884" y="1734"/>
              <a:ext cx="191" cy="192"/>
            </a:xfrm>
            <a:prstGeom prst="rect">
              <a:avLst/>
            </a:prstGeom>
            <a:noFill/>
            <a:ln w="9525">
              <a:noFill/>
              <a:miter lim="800000"/>
              <a:headEnd/>
              <a:tailEnd/>
            </a:ln>
          </p:spPr>
          <p:txBody>
            <a:bodyPr wrap="none">
              <a:spAutoFit/>
            </a:bodyPr>
            <a:lstStyle/>
            <a:p>
              <a:r>
                <a:rPr lang="en-US" sz="1400" b="1" dirty="0">
                  <a:latin typeface="Times New Roman" charset="0"/>
                </a:rPr>
                <a:t>B</a:t>
              </a:r>
            </a:p>
          </p:txBody>
        </p:sp>
      </p:grpSp>
      <p:pic>
        <p:nvPicPr>
          <p:cNvPr id="37" name="Picture 3"/>
          <p:cNvPicPr>
            <a:picLocks noChangeAspect="1" noChangeArrowheads="1"/>
          </p:cNvPicPr>
          <p:nvPr/>
        </p:nvPicPr>
        <p:blipFill>
          <a:blip r:embed="rId2" cstate="print"/>
          <a:srcRect b="14278"/>
          <a:stretch>
            <a:fillRect/>
          </a:stretch>
        </p:blipFill>
        <p:spPr bwMode="auto">
          <a:xfrm>
            <a:off x="1981200" y="3046414"/>
            <a:ext cx="8382000" cy="2287587"/>
          </a:xfrm>
          <a:prstGeom prst="rect">
            <a:avLst/>
          </a:prstGeom>
          <a:noFill/>
          <a:ln w="9525">
            <a:noFill/>
            <a:miter lim="800000"/>
            <a:headEnd/>
            <a:tailEnd/>
          </a:ln>
        </p:spPr>
      </p:pic>
      <p:grpSp>
        <p:nvGrpSpPr>
          <p:cNvPr id="38" name="Group 62"/>
          <p:cNvGrpSpPr>
            <a:grpSpLocks/>
          </p:cNvGrpSpPr>
          <p:nvPr/>
        </p:nvGrpSpPr>
        <p:grpSpPr bwMode="auto">
          <a:xfrm>
            <a:off x="4899378" y="651934"/>
            <a:ext cx="1739900" cy="1952625"/>
            <a:chOff x="2918" y="1464"/>
            <a:chExt cx="1096" cy="1230"/>
          </a:xfrm>
        </p:grpSpPr>
        <p:sp>
          <p:nvSpPr>
            <p:cNvPr id="39" name="Freeform 63"/>
            <p:cNvSpPr>
              <a:spLocks/>
            </p:cNvSpPr>
            <p:nvPr/>
          </p:nvSpPr>
          <p:spPr bwMode="auto">
            <a:xfrm>
              <a:off x="3048" y="1597"/>
              <a:ext cx="820" cy="934"/>
            </a:xfrm>
            <a:custGeom>
              <a:avLst/>
              <a:gdLst>
                <a:gd name="T0" fmla="*/ 0 w 820"/>
                <a:gd name="T1" fmla="*/ 435 h 934"/>
                <a:gd name="T2" fmla="*/ 820 w 820"/>
                <a:gd name="T3" fmla="*/ 0 h 934"/>
                <a:gd name="T4" fmla="*/ 820 w 820"/>
                <a:gd name="T5" fmla="*/ 498 h 934"/>
                <a:gd name="T6" fmla="*/ 0 w 820"/>
                <a:gd name="T7" fmla="*/ 934 h 934"/>
                <a:gd name="T8" fmla="*/ 0 w 820"/>
                <a:gd name="T9" fmla="*/ 435 h 934"/>
                <a:gd name="T10" fmla="*/ 0 60000 65536"/>
                <a:gd name="T11" fmla="*/ 0 60000 65536"/>
                <a:gd name="T12" fmla="*/ 0 60000 65536"/>
                <a:gd name="T13" fmla="*/ 0 60000 65536"/>
                <a:gd name="T14" fmla="*/ 0 60000 65536"/>
                <a:gd name="T15" fmla="*/ 0 w 820"/>
                <a:gd name="T16" fmla="*/ 0 h 934"/>
                <a:gd name="T17" fmla="*/ 820 w 820"/>
                <a:gd name="T18" fmla="*/ 934 h 934"/>
              </a:gdLst>
              <a:ahLst/>
              <a:cxnLst>
                <a:cxn ang="T10">
                  <a:pos x="T0" y="T1"/>
                </a:cxn>
                <a:cxn ang="T11">
                  <a:pos x="T2" y="T3"/>
                </a:cxn>
                <a:cxn ang="T12">
                  <a:pos x="T4" y="T5"/>
                </a:cxn>
                <a:cxn ang="T13">
                  <a:pos x="T6" y="T7"/>
                </a:cxn>
                <a:cxn ang="T14">
                  <a:pos x="T8" y="T9"/>
                </a:cxn>
              </a:cxnLst>
              <a:rect l="T15" t="T16" r="T17" b="T18"/>
              <a:pathLst>
                <a:path w="820" h="934">
                  <a:moveTo>
                    <a:pt x="0" y="435"/>
                  </a:moveTo>
                  <a:lnTo>
                    <a:pt x="820" y="0"/>
                  </a:lnTo>
                  <a:lnTo>
                    <a:pt x="820" y="498"/>
                  </a:lnTo>
                  <a:lnTo>
                    <a:pt x="0" y="934"/>
                  </a:lnTo>
                  <a:lnTo>
                    <a:pt x="0" y="435"/>
                  </a:lnTo>
                  <a:close/>
                </a:path>
              </a:pathLst>
            </a:custGeom>
            <a:noFill/>
            <a:ln w="4763">
              <a:solidFill>
                <a:srgbClr val="1F1A17"/>
              </a:solidFill>
              <a:round/>
              <a:headEnd/>
              <a:tailEnd/>
            </a:ln>
          </p:spPr>
          <p:txBody>
            <a:bodyPr/>
            <a:lstStyle/>
            <a:p>
              <a:endParaRPr lang="en-IN"/>
            </a:p>
          </p:txBody>
        </p:sp>
        <p:sp>
          <p:nvSpPr>
            <p:cNvPr id="40" name="Text Box 64"/>
            <p:cNvSpPr txBox="1">
              <a:spLocks noChangeArrowheads="1"/>
            </p:cNvSpPr>
            <p:nvPr/>
          </p:nvSpPr>
          <p:spPr bwMode="auto">
            <a:xfrm>
              <a:off x="2918" y="1878"/>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41" name="Text Box 65"/>
            <p:cNvSpPr txBox="1">
              <a:spLocks noChangeArrowheads="1"/>
            </p:cNvSpPr>
            <p:nvPr/>
          </p:nvSpPr>
          <p:spPr bwMode="auto">
            <a:xfrm>
              <a:off x="2918" y="2502"/>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42" name="Text Box 66"/>
            <p:cNvSpPr txBox="1">
              <a:spLocks noChangeArrowheads="1"/>
            </p:cNvSpPr>
            <p:nvPr/>
          </p:nvSpPr>
          <p:spPr bwMode="auto">
            <a:xfrm>
              <a:off x="3787" y="2046"/>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43" name="Text Box 67"/>
            <p:cNvSpPr txBox="1">
              <a:spLocks noChangeArrowheads="1"/>
            </p:cNvSpPr>
            <p:nvPr/>
          </p:nvSpPr>
          <p:spPr bwMode="auto">
            <a:xfrm>
              <a:off x="3823" y="1464"/>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grpSp>
      <p:pic>
        <p:nvPicPr>
          <p:cNvPr id="44" name="Picture 43" descr="A screenshot of a cell phone&#10;&#10;Description automatically generated">
            <a:extLst>
              <a:ext uri="{FF2B5EF4-FFF2-40B4-BE49-F238E27FC236}">
                <a16:creationId xmlns="" xmlns:a16="http://schemas.microsoft.com/office/drawing/2014/main" id="{3B7208BB-B634-49D7-8287-6C017C5EABD3}"/>
              </a:ext>
            </a:extLst>
          </p:cNvPr>
          <p:cNvPicPr>
            <a:picLocks noChangeAspect="1"/>
          </p:cNvPicPr>
          <p:nvPr/>
        </p:nvPicPr>
        <p:blipFill>
          <a:blip r:embed="rId3"/>
          <a:stretch>
            <a:fillRect/>
          </a:stretch>
        </p:blipFill>
        <p:spPr>
          <a:xfrm>
            <a:off x="10884426" y="26933"/>
            <a:ext cx="1324665" cy="826527"/>
          </a:xfrm>
          <a:prstGeom prst="rect">
            <a:avLst/>
          </a:prstGeom>
        </p:spPr>
      </p:pic>
      <p:pic>
        <p:nvPicPr>
          <p:cNvPr id="45" name="Picture 9" descr="A picture containing drawing&#10;&#10;Description automatically generated">
            <a:extLst>
              <a:ext uri="{FF2B5EF4-FFF2-40B4-BE49-F238E27FC236}">
                <a16:creationId xmlns="" xmlns:a16="http://schemas.microsoft.com/office/drawing/2014/main" id="{A199869C-8E44-45F9-ABCD-DB38D2CF933C}"/>
              </a:ext>
            </a:extLst>
          </p:cNvPr>
          <p:cNvPicPr>
            <a:picLocks noGrp="1" noChangeAspect="1"/>
          </p:cNvPicPr>
          <p:nvPr>
            <p:ph idx="1"/>
          </p:nvPr>
        </p:nvPicPr>
        <p:blipFill>
          <a:blip r:embed="rId4"/>
          <a:stretch>
            <a:fillRect/>
          </a:stretch>
        </p:blipFill>
        <p:spPr>
          <a:xfrm>
            <a:off x="66495" y="-2800"/>
            <a:ext cx="2857500" cy="762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ppt_w/2"/>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 calcmode="lin" valueType="num">
                                      <p:cBhvr>
                                        <p:cTn id="9" dur="500" fill="hold"/>
                                        <p:tgtEl>
                                          <p:spTgt spid="21"/>
                                        </p:tgtEl>
                                        <p:attrNameLst>
                                          <p:attrName>ppt_w</p:attrName>
                                        </p:attrNameLst>
                                      </p:cBhvr>
                                      <p:tavLst>
                                        <p:tav tm="0">
                                          <p:val>
                                            <p:fltVal val="0"/>
                                          </p:val>
                                        </p:tav>
                                        <p:tav tm="100000">
                                          <p:val>
                                            <p:strVal val="#ppt_w"/>
                                          </p:val>
                                        </p:tav>
                                      </p:tavLst>
                                    </p:anim>
                                    <p:anim calcmode="lin" valueType="num">
                                      <p:cBhvr>
                                        <p:cTn id="1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upRigh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strips(upRight)">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strips(upRight)">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strips(upRight)">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3"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strips(upRigh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linds(horizontal)">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6DAECCDF4673940929DE7561383A2DB" ma:contentTypeVersion="2" ma:contentTypeDescription="Create a new document." ma:contentTypeScope="" ma:versionID="d9db46567c2899190e64ee77900c7978">
  <xsd:schema xmlns:xsd="http://www.w3.org/2001/XMLSchema" xmlns:xs="http://www.w3.org/2001/XMLSchema" xmlns:p="http://schemas.microsoft.com/office/2006/metadata/properties" xmlns:ns2="5a892eab-7732-4006-81cc-ed6a854eee66" targetNamespace="http://schemas.microsoft.com/office/2006/metadata/properties" ma:root="true" ma:fieldsID="03d627179b13ba512dcd9032fc012c47" ns2:_="">
    <xsd:import namespace="5a892eab-7732-4006-81cc-ed6a854eee6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892eab-7732-4006-81cc-ed6a854eee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2497E-83A3-4D72-B1EB-DB289416071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45995B-C696-4311-A116-A0DDB402A742}">
  <ds:schemaRefs>
    <ds:schemaRef ds:uri="http://schemas.microsoft.com/sharepoint/v3/contenttype/forms"/>
  </ds:schemaRefs>
</ds:datastoreItem>
</file>

<file path=customXml/itemProps3.xml><?xml version="1.0" encoding="utf-8"?>
<ds:datastoreItem xmlns:ds="http://schemas.openxmlformats.org/officeDocument/2006/customXml" ds:itemID="{456C917C-7316-4705-BED7-3419F3CC57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892eab-7732-4006-81cc-ed6a854eee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2059</TotalTime>
  <Words>1315</Words>
  <Application>Microsoft Office PowerPoint</Application>
  <PresentationFormat>Custom</PresentationFormat>
  <Paragraphs>401</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Isometric View: Rectangle/Square</vt:lpstr>
      <vt:lpstr>Isometric View: Triangle</vt:lpstr>
      <vt:lpstr>Isometric View: Pentagon/Hexagon</vt:lpstr>
      <vt:lpstr>Isometric View: Circle</vt:lpstr>
      <vt:lpstr>Isometric View: Irregular Shape</vt:lpstr>
      <vt:lpstr>Isometric View: Prism</vt:lpstr>
      <vt:lpstr>Isometric View: Pyramid</vt:lpstr>
      <vt:lpstr>Isometric View: Pyramid</vt:lpstr>
      <vt:lpstr>Isometric View: Prism</vt:lpstr>
      <vt:lpstr>Isometric View: Cone</vt:lpstr>
      <vt:lpstr>Isometric View: Cylinder</vt:lpstr>
      <vt:lpstr>Solids with Non-Isometric Faces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Isometric Projections: Sphere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941</cp:revision>
  <dcterms:created xsi:type="dcterms:W3CDTF">2020-08-03T07:23:07Z</dcterms:created>
  <dcterms:modified xsi:type="dcterms:W3CDTF">2023-11-24T08:10:23Z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0x01010086DAECCDF4673940929DE7561383A2DB</vt:lpwstr>
  </property>
</Properties>
</file>