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8" r:id="rId3"/>
    <p:sldId id="274" r:id="rId4"/>
    <p:sldId id="405" r:id="rId5"/>
    <p:sldId id="404" r:id="rId6"/>
    <p:sldId id="259" r:id="rId7"/>
    <p:sldId id="408" r:id="rId8"/>
    <p:sldId id="374" r:id="rId9"/>
    <p:sldId id="263" r:id="rId10"/>
    <p:sldId id="407" r:id="rId11"/>
    <p:sldId id="373" r:id="rId12"/>
    <p:sldId id="392" r:id="rId13"/>
    <p:sldId id="393" r:id="rId14"/>
    <p:sldId id="275" r:id="rId15"/>
    <p:sldId id="264" r:id="rId16"/>
    <p:sldId id="262" r:id="rId17"/>
    <p:sldId id="375" r:id="rId18"/>
    <p:sldId id="376" r:id="rId19"/>
    <p:sldId id="378" r:id="rId20"/>
    <p:sldId id="377" r:id="rId21"/>
    <p:sldId id="379" r:id="rId22"/>
    <p:sldId id="260" r:id="rId23"/>
    <p:sldId id="380" r:id="rId24"/>
    <p:sldId id="265" r:id="rId25"/>
    <p:sldId id="381" r:id="rId26"/>
    <p:sldId id="390" r:id="rId27"/>
    <p:sldId id="391" r:id="rId28"/>
    <p:sldId id="266" r:id="rId29"/>
    <p:sldId id="382" r:id="rId30"/>
    <p:sldId id="267" r:id="rId31"/>
    <p:sldId id="383" r:id="rId32"/>
    <p:sldId id="385" r:id="rId33"/>
    <p:sldId id="386" r:id="rId34"/>
    <p:sldId id="384" r:id="rId35"/>
    <p:sldId id="387" r:id="rId36"/>
    <p:sldId id="276" r:id="rId37"/>
    <p:sldId id="269" r:id="rId38"/>
    <p:sldId id="389" r:id="rId39"/>
    <p:sldId id="270" r:id="rId40"/>
    <p:sldId id="271" r:id="rId41"/>
    <p:sldId id="403" r:id="rId42"/>
    <p:sldId id="409" r:id="rId43"/>
    <p:sldId id="410" r:id="rId44"/>
    <p:sldId id="412" r:id="rId45"/>
    <p:sldId id="411" r:id="rId46"/>
    <p:sldId id="413" r:id="rId47"/>
    <p:sldId id="396" r:id="rId48"/>
    <p:sldId id="402" r:id="rId49"/>
    <p:sldId id="397" r:id="rId50"/>
    <p:sldId id="398" r:id="rId51"/>
    <p:sldId id="399" r:id="rId52"/>
    <p:sldId id="400" r:id="rId53"/>
    <p:sldId id="273" r:id="rId54"/>
    <p:sldId id="277" r:id="rId55"/>
    <p:sldId id="279" r:id="rId56"/>
    <p:sldId id="272" r:id="rId57"/>
    <p:sldId id="280" r:id="rId58"/>
    <p:sldId id="261"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AAF27-CBE6-429C-86CA-97A1AEC28732}" v="2100" dt="2020-08-17T08:09:30.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0" d="100"/>
          <a:sy n="70" d="100"/>
        </p:scale>
        <p:origin x="-1118" y="-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kman muhmood" userId="07e761ee42be64b3" providerId="LiveId" clId="{373AAF27-CBE6-429C-86CA-97A1AEC28732}"/>
    <pc:docChg chg="undo custSel mod addSld delSld modSld sldOrd">
      <pc:chgData name="luckman muhmood" userId="07e761ee42be64b3" providerId="LiveId" clId="{373AAF27-CBE6-429C-86CA-97A1AEC28732}" dt="2020-08-19T03:29:42.161" v="11892" actId="20577"/>
      <pc:docMkLst>
        <pc:docMk/>
      </pc:docMkLst>
      <pc:sldChg chg="modSp mod ord">
        <pc:chgData name="luckman muhmood" userId="07e761ee42be64b3" providerId="LiveId" clId="{373AAF27-CBE6-429C-86CA-97A1AEC28732}" dt="2020-08-17T06:54:14.914" v="11521" actId="1076"/>
        <pc:sldMkLst>
          <pc:docMk/>
          <pc:sldMk cId="1855703857" sldId="256"/>
        </pc:sldMkLst>
        <pc:spChg chg="mod">
          <ac:chgData name="luckman muhmood" userId="07e761ee42be64b3" providerId="LiveId" clId="{373AAF27-CBE6-429C-86CA-97A1AEC28732}" dt="2020-08-17T06:54:14.914" v="11521" actId="1076"/>
          <ac:spMkLst>
            <pc:docMk/>
            <pc:sldMk cId="1855703857" sldId="256"/>
            <ac:spMk id="3" creationId="{6D9CEDE5-3115-42FB-90A3-0727B8EEECC0}"/>
          </ac:spMkLst>
        </pc:spChg>
      </pc:sldChg>
      <pc:sldChg chg="addSp delSp modSp mod">
        <pc:chgData name="luckman muhmood" userId="07e761ee42be64b3" providerId="LiveId" clId="{373AAF27-CBE6-429C-86CA-97A1AEC28732}" dt="2020-08-04T06:07:49.662" v="107" actId="1038"/>
        <pc:sldMkLst>
          <pc:docMk/>
          <pc:sldMk cId="918582638" sldId="259"/>
        </pc:sldMkLst>
        <pc:spChg chg="mod">
          <ac:chgData name="luckman muhmood" userId="07e761ee42be64b3" providerId="LiveId" clId="{373AAF27-CBE6-429C-86CA-97A1AEC28732}" dt="2020-08-04T06:05:53.028" v="66" actId="1076"/>
          <ac:spMkLst>
            <pc:docMk/>
            <pc:sldMk cId="918582638" sldId="259"/>
            <ac:spMk id="2" creationId="{E17A2AFA-9E80-4F87-B3B2-19708553D0D5}"/>
          </ac:spMkLst>
        </pc:spChg>
        <pc:spChg chg="del">
          <ac:chgData name="luckman muhmood" userId="07e761ee42be64b3" providerId="LiveId" clId="{373AAF27-CBE6-429C-86CA-97A1AEC28732}" dt="2020-08-04T06:05:20.549" v="60" actId="478"/>
          <ac:spMkLst>
            <pc:docMk/>
            <pc:sldMk cId="918582638" sldId="259"/>
            <ac:spMk id="8" creationId="{BF84EC15-A959-47EB-966C-5F46652CE050}"/>
          </ac:spMkLst>
        </pc:spChg>
        <pc:graphicFrameChg chg="add mod modGraphic">
          <ac:chgData name="luckman muhmood" userId="07e761ee42be64b3" providerId="LiveId" clId="{373AAF27-CBE6-429C-86CA-97A1AEC28732}" dt="2020-08-04T06:07:49.662" v="107" actId="1038"/>
          <ac:graphicFrameMkLst>
            <pc:docMk/>
            <pc:sldMk cId="918582638" sldId="259"/>
            <ac:graphicFrameMk id="10" creationId="{69948AC9-96C1-40C5-97AD-C50DBC445F4B}"/>
          </ac:graphicFrameMkLst>
        </pc:graphicFrameChg>
      </pc:sldChg>
      <pc:sldChg chg="del">
        <pc:chgData name="luckman muhmood" userId="07e761ee42be64b3" providerId="LiveId" clId="{373AAF27-CBE6-429C-86CA-97A1AEC28732}" dt="2020-08-17T07:00:32.883" v="11605" actId="47"/>
        <pc:sldMkLst>
          <pc:docMk/>
          <pc:sldMk cId="2060562056" sldId="261"/>
        </pc:sldMkLst>
      </pc:sldChg>
      <pc:sldChg chg="addSp delSp modSp add mod">
        <pc:chgData name="luckman muhmood" userId="07e761ee42be64b3" providerId="LiveId" clId="{373AAF27-CBE6-429C-86CA-97A1AEC28732}" dt="2020-08-04T06:12:15.887" v="160" actId="207"/>
        <pc:sldMkLst>
          <pc:docMk/>
          <pc:sldMk cId="224928483" sldId="263"/>
        </pc:sldMkLst>
        <pc:spChg chg="mod">
          <ac:chgData name="luckman muhmood" userId="07e761ee42be64b3" providerId="LiveId" clId="{373AAF27-CBE6-429C-86CA-97A1AEC28732}" dt="2020-08-04T06:11:33.237" v="156" actId="1036"/>
          <ac:spMkLst>
            <pc:docMk/>
            <pc:sldMk cId="224928483" sldId="263"/>
            <ac:spMk id="2" creationId="{E17A2AFA-9E80-4F87-B3B2-19708553D0D5}"/>
          </ac:spMkLst>
        </pc:spChg>
        <pc:graphicFrameChg chg="add mod modGraphic">
          <ac:chgData name="luckman muhmood" userId="07e761ee42be64b3" providerId="LiveId" clId="{373AAF27-CBE6-429C-86CA-97A1AEC28732}" dt="2020-08-04T06:12:15.887" v="160" actId="207"/>
          <ac:graphicFrameMkLst>
            <pc:docMk/>
            <pc:sldMk cId="224928483" sldId="263"/>
            <ac:graphicFrameMk id="3" creationId="{6F73B580-604B-47A5-9DFB-E25DB5419520}"/>
          </ac:graphicFrameMkLst>
        </pc:graphicFrameChg>
        <pc:graphicFrameChg chg="del">
          <ac:chgData name="luckman muhmood" userId="07e761ee42be64b3" providerId="LiveId" clId="{373AAF27-CBE6-429C-86CA-97A1AEC28732}" dt="2020-08-04T06:10:36.276" v="109" actId="478"/>
          <ac:graphicFrameMkLst>
            <pc:docMk/>
            <pc:sldMk cId="224928483" sldId="263"/>
            <ac:graphicFrameMk id="10" creationId="{69948AC9-96C1-40C5-97AD-C50DBC445F4B}"/>
          </ac:graphicFrameMkLst>
        </pc:graphicFrameChg>
      </pc:sldChg>
      <pc:sldChg chg="addSp delSp modSp add mod">
        <pc:chgData name="luckman muhmood" userId="07e761ee42be64b3" providerId="LiveId" clId="{373AAF27-CBE6-429C-86CA-97A1AEC28732}" dt="2020-08-04T06:14:14.576" v="207"/>
        <pc:sldMkLst>
          <pc:docMk/>
          <pc:sldMk cId="122083792" sldId="264"/>
        </pc:sldMkLst>
        <pc:spChg chg="mod">
          <ac:chgData name="luckman muhmood" userId="07e761ee42be64b3" providerId="LiveId" clId="{373AAF27-CBE6-429C-86CA-97A1AEC28732}" dt="2020-08-04T06:13:57.405" v="205" actId="20577"/>
          <ac:spMkLst>
            <pc:docMk/>
            <pc:sldMk cId="122083792" sldId="264"/>
            <ac:spMk id="2" creationId="{E17A2AFA-9E80-4F87-B3B2-19708553D0D5}"/>
          </ac:spMkLst>
        </pc:spChg>
        <pc:spChg chg="add mod">
          <ac:chgData name="luckman muhmood" userId="07e761ee42be64b3" providerId="LiveId" clId="{373AAF27-CBE6-429C-86CA-97A1AEC28732}" dt="2020-08-04T06:14:14.576" v="207"/>
          <ac:spMkLst>
            <pc:docMk/>
            <pc:sldMk cId="122083792" sldId="264"/>
            <ac:spMk id="8" creationId="{6E251CE2-EFB5-4938-A576-4818DA8D3D8F}"/>
          </ac:spMkLst>
        </pc:spChg>
        <pc:graphicFrameChg chg="del">
          <ac:chgData name="luckman muhmood" userId="07e761ee42be64b3" providerId="LiveId" clId="{373AAF27-CBE6-429C-86CA-97A1AEC28732}" dt="2020-08-04T06:13:38.362" v="162" actId="478"/>
          <ac:graphicFrameMkLst>
            <pc:docMk/>
            <pc:sldMk cId="122083792" sldId="264"/>
            <ac:graphicFrameMk id="3" creationId="{6F73B580-604B-47A5-9DFB-E25DB5419520}"/>
          </ac:graphicFrameMkLst>
        </pc:graphicFrameChg>
      </pc:sldChg>
      <pc:sldChg chg="addSp delSp modSp add mod">
        <pc:chgData name="luckman muhmood" userId="07e761ee42be64b3" providerId="LiveId" clId="{373AAF27-CBE6-429C-86CA-97A1AEC28732}" dt="2020-08-04T07:09:34.191" v="872" actId="20577"/>
        <pc:sldMkLst>
          <pc:docMk/>
          <pc:sldMk cId="1239991066" sldId="265"/>
        </pc:sldMkLst>
        <pc:spChg chg="mod">
          <ac:chgData name="luckman muhmood" userId="07e761ee42be64b3" providerId="LiveId" clId="{373AAF27-CBE6-429C-86CA-97A1AEC28732}" dt="2020-08-04T07:09:34.191" v="872" actId="20577"/>
          <ac:spMkLst>
            <pc:docMk/>
            <pc:sldMk cId="1239991066" sldId="265"/>
            <ac:spMk id="2" creationId="{E17A2AFA-9E80-4F87-B3B2-19708553D0D5}"/>
          </ac:spMkLst>
        </pc:spChg>
        <pc:spChg chg="del">
          <ac:chgData name="luckman muhmood" userId="07e761ee42be64b3" providerId="LiveId" clId="{373AAF27-CBE6-429C-86CA-97A1AEC28732}" dt="2020-08-04T06:15:15.491" v="228" actId="478"/>
          <ac:spMkLst>
            <pc:docMk/>
            <pc:sldMk cId="1239991066" sldId="265"/>
            <ac:spMk id="8" creationId="{6E251CE2-EFB5-4938-A576-4818DA8D3D8F}"/>
          </ac:spMkLst>
        </pc:spChg>
        <pc:spChg chg="add mod">
          <ac:chgData name="luckman muhmood" userId="07e761ee42be64b3" providerId="LiveId" clId="{373AAF27-CBE6-429C-86CA-97A1AEC28732}" dt="2020-08-04T06:15:21.088" v="230" actId="14100"/>
          <ac:spMkLst>
            <pc:docMk/>
            <pc:sldMk cId="1239991066" sldId="265"/>
            <ac:spMk id="10" creationId="{83C932E0-B61D-4F06-BE98-DD5B08443650}"/>
          </ac:spMkLst>
        </pc:spChg>
      </pc:sldChg>
      <pc:sldChg chg="addSp delSp modSp add mod">
        <pc:chgData name="luckman muhmood" userId="07e761ee42be64b3" providerId="LiveId" clId="{373AAF27-CBE6-429C-86CA-97A1AEC28732}" dt="2020-08-04T07:09:43.177" v="883" actId="1076"/>
        <pc:sldMkLst>
          <pc:docMk/>
          <pc:sldMk cId="895652859" sldId="266"/>
        </pc:sldMkLst>
        <pc:spChg chg="mod">
          <ac:chgData name="luckman muhmood" userId="07e761ee42be64b3" providerId="LiveId" clId="{373AAF27-CBE6-429C-86CA-97A1AEC28732}" dt="2020-08-04T07:09:40.831" v="882" actId="20577"/>
          <ac:spMkLst>
            <pc:docMk/>
            <pc:sldMk cId="895652859" sldId="266"/>
            <ac:spMk id="2" creationId="{E17A2AFA-9E80-4F87-B3B2-19708553D0D5}"/>
          </ac:spMkLst>
        </pc:spChg>
        <pc:spChg chg="add mod">
          <ac:chgData name="luckman muhmood" userId="07e761ee42be64b3" providerId="LiveId" clId="{373AAF27-CBE6-429C-86CA-97A1AEC28732}" dt="2020-08-04T07:09:43.177" v="883" actId="1076"/>
          <ac:spMkLst>
            <pc:docMk/>
            <pc:sldMk cId="895652859" sldId="266"/>
            <ac:spMk id="8" creationId="{B8717713-84AF-4192-A5FE-5718A7C3D6B2}"/>
          </ac:spMkLst>
        </pc:spChg>
        <pc:spChg chg="del">
          <ac:chgData name="luckman muhmood" userId="07e761ee42be64b3" providerId="LiveId" clId="{373AAF27-CBE6-429C-86CA-97A1AEC28732}" dt="2020-08-04T06:16:25.949" v="244" actId="478"/>
          <ac:spMkLst>
            <pc:docMk/>
            <pc:sldMk cId="895652859" sldId="266"/>
            <ac:spMk id="10" creationId="{83C932E0-B61D-4F06-BE98-DD5B08443650}"/>
          </ac:spMkLst>
        </pc:spChg>
      </pc:sldChg>
      <pc:sldChg chg="addSp delSp modSp mod">
        <pc:chgData name="luckman muhmood" userId="07e761ee42be64b3" providerId="LiveId" clId="{373AAF27-CBE6-429C-86CA-97A1AEC28732}" dt="2020-08-04T06:25:40.850" v="492" actId="1076"/>
        <pc:sldMkLst>
          <pc:docMk/>
          <pc:sldMk cId="1143433859" sldId="267"/>
        </pc:sldMkLst>
        <pc:spChg chg="del">
          <ac:chgData name="luckman muhmood" userId="07e761ee42be64b3" providerId="LiveId" clId="{373AAF27-CBE6-429C-86CA-97A1AEC28732}" dt="2020-08-04T06:17:48.520" v="268" actId="478"/>
          <ac:spMkLst>
            <pc:docMk/>
            <pc:sldMk cId="1143433859" sldId="267"/>
            <ac:spMk id="3" creationId="{6D9CEDE5-3115-42FB-90A3-0727B8EEECC0}"/>
          </ac:spMkLst>
        </pc:spChg>
        <pc:spChg chg="add del mod">
          <ac:chgData name="luckman muhmood" userId="07e761ee42be64b3" providerId="LiveId" clId="{373AAF27-CBE6-429C-86CA-97A1AEC28732}" dt="2020-08-04T06:17:53.148" v="269" actId="478"/>
          <ac:spMkLst>
            <pc:docMk/>
            <pc:sldMk cId="1143433859" sldId="267"/>
            <ac:spMk id="8" creationId="{9D5158C3-5C26-4DBC-861D-0E11A9DC5C4A}"/>
          </ac:spMkLst>
        </pc:spChg>
        <pc:spChg chg="mod">
          <ac:chgData name="luckman muhmood" userId="07e761ee42be64b3" providerId="LiveId" clId="{373AAF27-CBE6-429C-86CA-97A1AEC28732}" dt="2020-08-04T06:25:40.850" v="492" actId="1076"/>
          <ac:spMkLst>
            <pc:docMk/>
            <pc:sldMk cId="1143433859" sldId="267"/>
            <ac:spMk id="13" creationId="{98058B23-DDE2-4F62-9A2E-46739C3C685F}"/>
          </ac:spMkLst>
        </pc:spChg>
        <pc:spChg chg="add mod">
          <ac:chgData name="luckman muhmood" userId="07e761ee42be64b3" providerId="LiveId" clId="{373AAF27-CBE6-429C-86CA-97A1AEC28732}" dt="2020-08-04T06:18:42.623" v="324" actId="14100"/>
          <ac:spMkLst>
            <pc:docMk/>
            <pc:sldMk cId="1143433859" sldId="267"/>
            <ac:spMk id="14" creationId="{AFFB3E16-27C8-49FF-8F9D-3895DE02537B}"/>
          </ac:spMkLst>
        </pc:spChg>
        <pc:picChg chg="add mod">
          <ac:chgData name="luckman muhmood" userId="07e761ee42be64b3" providerId="LiveId" clId="{373AAF27-CBE6-429C-86CA-97A1AEC28732}" dt="2020-08-04T06:19:22.028" v="408" actId="1038"/>
          <ac:picMkLst>
            <pc:docMk/>
            <pc:sldMk cId="1143433859" sldId="267"/>
            <ac:picMk id="15" creationId="{76A2C8C9-2CDD-425C-8B0F-BB3AE231D120}"/>
          </ac:picMkLst>
        </pc:picChg>
        <pc:picChg chg="add mod">
          <ac:chgData name="luckman muhmood" userId="07e761ee42be64b3" providerId="LiveId" clId="{373AAF27-CBE6-429C-86CA-97A1AEC28732}" dt="2020-08-04T06:19:22.028" v="408" actId="1038"/>
          <ac:picMkLst>
            <pc:docMk/>
            <pc:sldMk cId="1143433859" sldId="267"/>
            <ac:picMk id="16" creationId="{ABD87C04-5D1B-4D7F-A476-BC24D12ACFF3}"/>
          </ac:picMkLst>
        </pc:picChg>
        <pc:picChg chg="del">
          <ac:chgData name="luckman muhmood" userId="07e761ee42be64b3" providerId="LiveId" clId="{373AAF27-CBE6-429C-86CA-97A1AEC28732}" dt="2020-08-04T06:17:44.254" v="267" actId="478"/>
          <ac:picMkLst>
            <pc:docMk/>
            <pc:sldMk cId="1143433859" sldId="267"/>
            <ac:picMk id="1026" creationId="{3B1B015F-C879-477B-919E-6A09002DD8A5}"/>
          </ac:picMkLst>
        </pc:picChg>
      </pc:sldChg>
      <pc:sldChg chg="addSp delSp modSp add mod">
        <pc:chgData name="luckman muhmood" userId="07e761ee42be64b3" providerId="LiveId" clId="{373AAF27-CBE6-429C-86CA-97A1AEC28732}" dt="2020-08-04T06:24:32.431" v="488" actId="2711"/>
        <pc:sldMkLst>
          <pc:docMk/>
          <pc:sldMk cId="3218117727" sldId="268"/>
        </pc:sldMkLst>
        <pc:spChg chg="del">
          <ac:chgData name="luckman muhmood" userId="07e761ee42be64b3" providerId="LiveId" clId="{373AAF27-CBE6-429C-86CA-97A1AEC28732}" dt="2020-08-04T06:22:26.859" v="456" actId="478"/>
          <ac:spMkLst>
            <pc:docMk/>
            <pc:sldMk cId="3218117727" sldId="268"/>
            <ac:spMk id="6" creationId="{D839CAAE-9769-4B5D-9CCE-4A10899351F0}"/>
          </ac:spMkLst>
        </pc:spChg>
        <pc:spChg chg="add del mod">
          <ac:chgData name="luckman muhmood" userId="07e761ee42be64b3" providerId="LiveId" clId="{373AAF27-CBE6-429C-86CA-97A1AEC28732}" dt="2020-08-04T06:22:15.438" v="454" actId="478"/>
          <ac:spMkLst>
            <pc:docMk/>
            <pc:sldMk cId="3218117727" sldId="268"/>
            <ac:spMk id="7" creationId="{381F62DA-9BC4-4E54-8A26-84A526F105DC}"/>
          </ac:spMkLst>
        </pc:spChg>
        <pc:spChg chg="add mod">
          <ac:chgData name="luckman muhmood" userId="07e761ee42be64b3" providerId="LiveId" clId="{373AAF27-CBE6-429C-86CA-97A1AEC28732}" dt="2020-08-04T06:24:32.431" v="488" actId="2711"/>
          <ac:spMkLst>
            <pc:docMk/>
            <pc:sldMk cId="3218117727" sldId="268"/>
            <ac:spMk id="8" creationId="{C184FF44-933A-4B9F-A0D7-906BFA4FF5D4}"/>
          </ac:spMkLst>
        </pc:spChg>
        <pc:spChg chg="del">
          <ac:chgData name="luckman muhmood" userId="07e761ee42be64b3" providerId="LiveId" clId="{373AAF27-CBE6-429C-86CA-97A1AEC28732}" dt="2020-08-04T06:22:13.613" v="452" actId="478"/>
          <ac:spMkLst>
            <pc:docMk/>
            <pc:sldMk cId="3218117727" sldId="268"/>
            <ac:spMk id="13" creationId="{98058B23-DDE2-4F62-9A2E-46739C3C685F}"/>
          </ac:spMkLst>
        </pc:spChg>
        <pc:spChg chg="del mod">
          <ac:chgData name="luckman muhmood" userId="07e761ee42be64b3" providerId="LiveId" clId="{373AAF27-CBE6-429C-86CA-97A1AEC28732}" dt="2020-08-04T06:21:54.844" v="449" actId="478"/>
          <ac:spMkLst>
            <pc:docMk/>
            <pc:sldMk cId="3218117727" sldId="268"/>
            <ac:spMk id="14" creationId="{AFFB3E16-27C8-49FF-8F9D-3895DE02537B}"/>
          </ac:spMkLst>
        </pc:spChg>
        <pc:picChg chg="del">
          <ac:chgData name="luckman muhmood" userId="07e761ee42be64b3" providerId="LiveId" clId="{373AAF27-CBE6-429C-86CA-97A1AEC28732}" dt="2020-08-04T06:21:57.586" v="450" actId="478"/>
          <ac:picMkLst>
            <pc:docMk/>
            <pc:sldMk cId="3218117727" sldId="268"/>
            <ac:picMk id="15" creationId="{76A2C8C9-2CDD-425C-8B0F-BB3AE231D120}"/>
          </ac:picMkLst>
        </pc:picChg>
        <pc:picChg chg="del">
          <ac:chgData name="luckman muhmood" userId="07e761ee42be64b3" providerId="LiveId" clId="{373AAF27-CBE6-429C-86CA-97A1AEC28732}" dt="2020-08-04T06:21:59.213" v="451" actId="478"/>
          <ac:picMkLst>
            <pc:docMk/>
            <pc:sldMk cId="3218117727" sldId="268"/>
            <ac:picMk id="16" creationId="{ABD87C04-5D1B-4D7F-A476-BC24D12ACFF3}"/>
          </ac:picMkLst>
        </pc:picChg>
        <pc:picChg chg="add mod">
          <ac:chgData name="luckman muhmood" userId="07e761ee42be64b3" providerId="LiveId" clId="{373AAF27-CBE6-429C-86CA-97A1AEC28732}" dt="2020-08-04T06:22:35.380" v="476" actId="1036"/>
          <ac:picMkLst>
            <pc:docMk/>
            <pc:sldMk cId="3218117727" sldId="268"/>
            <ac:picMk id="17" creationId="{AB58F245-A5A3-43FE-A38B-CB331A6DF172}"/>
          </ac:picMkLst>
        </pc:picChg>
      </pc:sldChg>
      <pc:sldChg chg="add del">
        <pc:chgData name="luckman muhmood" userId="07e761ee42be64b3" providerId="LiveId" clId="{373AAF27-CBE6-429C-86CA-97A1AEC28732}" dt="2020-08-04T06:17:57.234" v="271"/>
        <pc:sldMkLst>
          <pc:docMk/>
          <pc:sldMk cId="4106172337" sldId="268"/>
        </pc:sldMkLst>
      </pc:sldChg>
      <pc:sldChg chg="addSp delSp modSp add mod setBg">
        <pc:chgData name="luckman muhmood" userId="07e761ee42be64b3" providerId="LiveId" clId="{373AAF27-CBE6-429C-86CA-97A1AEC28732}" dt="2020-08-04T06:33:44.304" v="551" actId="1076"/>
        <pc:sldMkLst>
          <pc:docMk/>
          <pc:sldMk cId="1559820355" sldId="269"/>
        </pc:sldMkLst>
        <pc:spChg chg="add mod">
          <ac:chgData name="luckman muhmood" userId="07e761ee42be64b3" providerId="LiveId" clId="{373AAF27-CBE6-429C-86CA-97A1AEC28732}" dt="2020-08-04T06:33:44.304" v="551" actId="1076"/>
          <ac:spMkLst>
            <pc:docMk/>
            <pc:sldMk cId="1559820355" sldId="269"/>
            <ac:spMk id="3" creationId="{CDA704FE-CB2F-45BC-8699-52B23A41F5B1}"/>
          </ac:spMkLst>
        </pc:spChg>
        <pc:spChg chg="del mod ord">
          <ac:chgData name="luckman muhmood" userId="07e761ee42be64b3" providerId="LiveId" clId="{373AAF27-CBE6-429C-86CA-97A1AEC28732}" dt="2020-08-04T06:32:51.025" v="544" actId="478"/>
          <ac:spMkLst>
            <pc:docMk/>
            <pc:sldMk cId="1559820355" sldId="269"/>
            <ac:spMk id="8" creationId="{C184FF44-933A-4B9F-A0D7-906BFA4FF5D4}"/>
          </ac:spMkLst>
        </pc:spChg>
        <pc:spChg chg="add mod">
          <ac:chgData name="luckman muhmood" userId="07e761ee42be64b3" providerId="LiveId" clId="{373AAF27-CBE6-429C-86CA-97A1AEC28732}" dt="2020-08-04T06:33:03.074" v="547" actId="14100"/>
          <ac:spMkLst>
            <pc:docMk/>
            <pc:sldMk cId="1559820355" sldId="269"/>
            <ac:spMk id="9" creationId="{2930BCFE-2C3D-4F91-ADDC-C54DD7172B51}"/>
          </ac:spMkLst>
        </pc:spChg>
        <pc:spChg chg="add mod ord">
          <ac:chgData name="luckman muhmood" userId="07e761ee42be64b3" providerId="LiveId" clId="{373AAF27-CBE6-429C-86CA-97A1AEC28732}" dt="2020-08-04T06:32:42.884" v="543" actId="26606"/>
          <ac:spMkLst>
            <pc:docMk/>
            <pc:sldMk cId="1559820355" sldId="269"/>
            <ac:spMk id="12" creationId="{44ED29BB-6C23-43C3-92BF-093D2CD2C802}"/>
          </ac:spMkLst>
        </pc:spChg>
        <pc:spChg chg="add del">
          <ac:chgData name="luckman muhmood" userId="07e761ee42be64b3" providerId="LiveId" clId="{373AAF27-CBE6-429C-86CA-97A1AEC28732}" dt="2020-08-04T06:32:42.884" v="543" actId="26606"/>
          <ac:spMkLst>
            <pc:docMk/>
            <pc:sldMk cId="1559820355" sldId="269"/>
            <ac:spMk id="71" creationId="{0EFD753D-6A49-46DD-9E82-AA6E2C62B461}"/>
          </ac:spMkLst>
        </pc:spChg>
        <pc:spChg chg="add del">
          <ac:chgData name="luckman muhmood" userId="07e761ee42be64b3" providerId="LiveId" clId="{373AAF27-CBE6-429C-86CA-97A1AEC28732}" dt="2020-08-04T06:32:42.884" v="543" actId="26606"/>
          <ac:spMkLst>
            <pc:docMk/>
            <pc:sldMk cId="1559820355" sldId="269"/>
            <ac:spMk id="73" creationId="{138A5824-1F4A-4EE7-BC13-5BB48FC0809B}"/>
          </ac:spMkLst>
        </pc:spChg>
        <pc:picChg chg="mod ord">
          <ac:chgData name="luckman muhmood" userId="07e761ee42be64b3" providerId="LiveId" clId="{373AAF27-CBE6-429C-86CA-97A1AEC28732}" dt="2020-08-04T06:32:42.884" v="543" actId="26606"/>
          <ac:picMkLst>
            <pc:docMk/>
            <pc:sldMk cId="1559820355" sldId="269"/>
            <ac:picMk id="2" creationId="{C5A6F64A-EE0E-49F0-8E81-2403F1DCE39B}"/>
          </ac:picMkLst>
        </pc:picChg>
        <pc:picChg chg="ord">
          <ac:chgData name="luckman muhmood" userId="07e761ee42be64b3" providerId="LiveId" clId="{373AAF27-CBE6-429C-86CA-97A1AEC28732}" dt="2020-08-04T06:32:42.884" v="543" actId="26606"/>
          <ac:picMkLst>
            <pc:docMk/>
            <pc:sldMk cId="1559820355" sldId="269"/>
            <ac:picMk id="4" creationId="{8026AED6-E793-48A3-96AF-36A0D1FE2D70}"/>
          </ac:picMkLst>
        </pc:picChg>
        <pc:picChg chg="mod ord">
          <ac:chgData name="luckman muhmood" userId="07e761ee42be64b3" providerId="LiveId" clId="{373AAF27-CBE6-429C-86CA-97A1AEC28732}" dt="2020-08-04T06:32:42.884" v="543" actId="26606"/>
          <ac:picMkLst>
            <pc:docMk/>
            <pc:sldMk cId="1559820355" sldId="269"/>
            <ac:picMk id="5" creationId="{98F5ADD7-F579-4B31-B088-24730AEA76C9}"/>
          </ac:picMkLst>
        </pc:picChg>
        <pc:picChg chg="mod ord">
          <ac:chgData name="luckman muhmood" userId="07e761ee42be64b3" providerId="LiveId" clId="{373AAF27-CBE6-429C-86CA-97A1AEC28732}" dt="2020-08-04T06:32:42.884" v="543" actId="26606"/>
          <ac:picMkLst>
            <pc:docMk/>
            <pc:sldMk cId="1559820355" sldId="269"/>
            <ac:picMk id="10" creationId="{6099DB7D-5170-4968-88DD-77E254A0AF16}"/>
          </ac:picMkLst>
        </pc:picChg>
        <pc:picChg chg="mod">
          <ac:chgData name="luckman muhmood" userId="07e761ee42be64b3" providerId="LiveId" clId="{373AAF27-CBE6-429C-86CA-97A1AEC28732}" dt="2020-08-04T06:32:42.884" v="543" actId="26606"/>
          <ac:picMkLst>
            <pc:docMk/>
            <pc:sldMk cId="1559820355" sldId="269"/>
            <ac:picMk id="11" creationId="{C8EA3854-8902-4417-899A-DE9CBF528C1A}"/>
          </ac:picMkLst>
        </pc:picChg>
        <pc:picChg chg="del">
          <ac:chgData name="luckman muhmood" userId="07e761ee42be64b3" providerId="LiveId" clId="{373AAF27-CBE6-429C-86CA-97A1AEC28732}" dt="2020-08-04T06:25:32.757" v="490" actId="478"/>
          <ac:picMkLst>
            <pc:docMk/>
            <pc:sldMk cId="1559820355" sldId="269"/>
            <ac:picMk id="17" creationId="{AB58F245-A5A3-43FE-A38B-CB331A6DF172}"/>
          </ac:picMkLst>
        </pc:picChg>
        <pc:picChg chg="add mod">
          <ac:chgData name="luckman muhmood" userId="07e761ee42be64b3" providerId="LiveId" clId="{373AAF27-CBE6-429C-86CA-97A1AEC28732}" dt="2020-08-04T06:32:58.023" v="546" actId="14100"/>
          <ac:picMkLst>
            <pc:docMk/>
            <pc:sldMk cId="1559820355" sldId="269"/>
            <ac:picMk id="4098" creationId="{5FE08BD3-8009-4EF2-BC47-40394D32738A}"/>
          </ac:picMkLst>
        </pc:picChg>
      </pc:sldChg>
      <pc:sldChg chg="addSp delSp modSp add mod">
        <pc:chgData name="luckman muhmood" userId="07e761ee42be64b3" providerId="LiveId" clId="{373AAF27-CBE6-429C-86CA-97A1AEC28732}" dt="2020-08-06T00:52:38.602" v="2308" actId="1076"/>
        <pc:sldMkLst>
          <pc:docMk/>
          <pc:sldMk cId="1766433565" sldId="270"/>
        </pc:sldMkLst>
        <pc:spChg chg="del">
          <ac:chgData name="luckman muhmood" userId="07e761ee42be64b3" providerId="LiveId" clId="{373AAF27-CBE6-429C-86CA-97A1AEC28732}" dt="2020-08-04T06:35:10.713" v="592" actId="478"/>
          <ac:spMkLst>
            <pc:docMk/>
            <pc:sldMk cId="1766433565" sldId="270"/>
            <ac:spMk id="3" creationId="{CDA704FE-CB2F-45BC-8699-52B23A41F5B1}"/>
          </ac:spMkLst>
        </pc:spChg>
        <pc:spChg chg="add mod">
          <ac:chgData name="luckman muhmood" userId="07e761ee42be64b3" providerId="LiveId" clId="{373AAF27-CBE6-429C-86CA-97A1AEC28732}" dt="2020-08-04T06:37:15.160" v="602" actId="2711"/>
          <ac:spMkLst>
            <pc:docMk/>
            <pc:sldMk cId="1766433565" sldId="270"/>
            <ac:spMk id="6" creationId="{BDE6764D-FCE3-4AF0-8D9B-784DF62B9041}"/>
          </ac:spMkLst>
        </pc:spChg>
        <pc:spChg chg="del">
          <ac:chgData name="luckman muhmood" userId="07e761ee42be64b3" providerId="LiveId" clId="{373AAF27-CBE6-429C-86CA-97A1AEC28732}" dt="2020-08-04T06:34:42.099" v="553" actId="478"/>
          <ac:spMkLst>
            <pc:docMk/>
            <pc:sldMk cId="1766433565" sldId="270"/>
            <ac:spMk id="9" creationId="{2930BCFE-2C3D-4F91-ADDC-C54DD7172B51}"/>
          </ac:spMkLst>
        </pc:spChg>
        <pc:spChg chg="mod">
          <ac:chgData name="luckman muhmood" userId="07e761ee42be64b3" providerId="LiveId" clId="{373AAF27-CBE6-429C-86CA-97A1AEC28732}" dt="2020-08-04T06:35:05.789" v="591" actId="20577"/>
          <ac:spMkLst>
            <pc:docMk/>
            <pc:sldMk cId="1766433565" sldId="270"/>
            <ac:spMk id="12" creationId="{44ED29BB-6C23-43C3-92BF-093D2CD2C802}"/>
          </ac:spMkLst>
        </pc:spChg>
        <pc:spChg chg="add mod">
          <ac:chgData name="luckman muhmood" userId="07e761ee42be64b3" providerId="LiveId" clId="{373AAF27-CBE6-429C-86CA-97A1AEC28732}" dt="2020-08-04T06:36:34.050" v="598" actId="20577"/>
          <ac:spMkLst>
            <pc:docMk/>
            <pc:sldMk cId="1766433565" sldId="270"/>
            <ac:spMk id="13" creationId="{7B9FF449-3285-4656-A9F1-0A9BE4666E67}"/>
          </ac:spMkLst>
        </pc:spChg>
        <pc:picChg chg="mod">
          <ac:chgData name="luckman muhmood" userId="07e761ee42be64b3" providerId="LiveId" clId="{373AAF27-CBE6-429C-86CA-97A1AEC28732}" dt="2020-08-06T00:52:38.602" v="2308" actId="1076"/>
          <ac:picMkLst>
            <pc:docMk/>
            <pc:sldMk cId="1766433565" sldId="270"/>
            <ac:picMk id="5" creationId="{98F5ADD7-F579-4B31-B088-24730AEA76C9}"/>
          </ac:picMkLst>
        </pc:picChg>
        <pc:picChg chg="del">
          <ac:chgData name="luckman muhmood" userId="07e761ee42be64b3" providerId="LiveId" clId="{373AAF27-CBE6-429C-86CA-97A1AEC28732}" dt="2020-08-04T06:34:53.275" v="565" actId="478"/>
          <ac:picMkLst>
            <pc:docMk/>
            <pc:sldMk cId="1766433565" sldId="270"/>
            <ac:picMk id="4098" creationId="{5FE08BD3-8009-4EF2-BC47-40394D32738A}"/>
          </ac:picMkLst>
        </pc:picChg>
        <pc:picChg chg="add mod">
          <ac:chgData name="luckman muhmood" userId="07e761ee42be64b3" providerId="LiveId" clId="{373AAF27-CBE6-429C-86CA-97A1AEC28732}" dt="2020-08-04T06:36:24.734" v="596" actId="14100"/>
          <ac:picMkLst>
            <pc:docMk/>
            <pc:sldMk cId="1766433565" sldId="270"/>
            <ac:picMk id="10242" creationId="{C938DF20-D3AC-4CD4-BC25-570B94D05CF0}"/>
          </ac:picMkLst>
        </pc:picChg>
      </pc:sldChg>
      <pc:sldChg chg="addSp delSp modSp add mod">
        <pc:chgData name="luckman muhmood" userId="07e761ee42be64b3" providerId="LiveId" clId="{373AAF27-CBE6-429C-86CA-97A1AEC28732}" dt="2020-08-04T06:53:26.310" v="700" actId="1038"/>
        <pc:sldMkLst>
          <pc:docMk/>
          <pc:sldMk cId="1421766683" sldId="271"/>
        </pc:sldMkLst>
        <pc:spChg chg="add mod">
          <ac:chgData name="luckman muhmood" userId="07e761ee42be64b3" providerId="LiveId" clId="{373AAF27-CBE6-429C-86CA-97A1AEC28732}" dt="2020-08-04T06:53:12.548" v="682" actId="1038"/>
          <ac:spMkLst>
            <pc:docMk/>
            <pc:sldMk cId="1421766683" sldId="271"/>
            <ac:spMk id="3" creationId="{A256107D-BAD4-497D-B16F-3BDF2A7DEBDE}"/>
          </ac:spMkLst>
        </pc:spChg>
        <pc:spChg chg="del">
          <ac:chgData name="luckman muhmood" userId="07e761ee42be64b3" providerId="LiveId" clId="{373AAF27-CBE6-429C-86CA-97A1AEC28732}" dt="2020-08-04T06:38:25.426" v="640" actId="478"/>
          <ac:spMkLst>
            <pc:docMk/>
            <pc:sldMk cId="1421766683" sldId="271"/>
            <ac:spMk id="6" creationId="{BDE6764D-FCE3-4AF0-8D9B-784DF62B9041}"/>
          </ac:spMkLst>
        </pc:spChg>
        <pc:spChg chg="mod">
          <ac:chgData name="luckman muhmood" userId="07e761ee42be64b3" providerId="LiveId" clId="{373AAF27-CBE6-429C-86CA-97A1AEC28732}" dt="2020-08-04T06:38:08.081" v="635" actId="20577"/>
          <ac:spMkLst>
            <pc:docMk/>
            <pc:sldMk cId="1421766683" sldId="271"/>
            <ac:spMk id="12" creationId="{44ED29BB-6C23-43C3-92BF-093D2CD2C802}"/>
          </ac:spMkLst>
        </pc:spChg>
        <pc:spChg chg="del">
          <ac:chgData name="luckman muhmood" userId="07e761ee42be64b3" providerId="LiveId" clId="{373AAF27-CBE6-429C-86CA-97A1AEC28732}" dt="2020-08-04T06:38:14.157" v="636" actId="478"/>
          <ac:spMkLst>
            <pc:docMk/>
            <pc:sldMk cId="1421766683" sldId="271"/>
            <ac:spMk id="13" creationId="{7B9FF449-3285-4656-A9F1-0A9BE4666E67}"/>
          </ac:spMkLst>
        </pc:spChg>
        <pc:spChg chg="add mod">
          <ac:chgData name="luckman muhmood" userId="07e761ee42be64b3" providerId="LiveId" clId="{373AAF27-CBE6-429C-86CA-97A1AEC28732}" dt="2020-08-04T06:38:19.439" v="638" actId="14100"/>
          <ac:spMkLst>
            <pc:docMk/>
            <pc:sldMk cId="1421766683" sldId="271"/>
            <ac:spMk id="14" creationId="{D98370F4-646E-4FC3-BB20-E895C238BEB6}"/>
          </ac:spMkLst>
        </pc:spChg>
        <pc:picChg chg="del">
          <ac:chgData name="luckman muhmood" userId="07e761ee42be64b3" providerId="LiveId" clId="{373AAF27-CBE6-429C-86CA-97A1AEC28732}" dt="2020-08-04T06:38:22.668" v="639" actId="478"/>
          <ac:picMkLst>
            <pc:docMk/>
            <pc:sldMk cId="1421766683" sldId="271"/>
            <ac:picMk id="10242" creationId="{C938DF20-D3AC-4CD4-BC25-570B94D05CF0}"/>
          </ac:picMkLst>
        </pc:picChg>
        <pc:picChg chg="add mod">
          <ac:chgData name="luckman muhmood" userId="07e761ee42be64b3" providerId="LiveId" clId="{373AAF27-CBE6-429C-86CA-97A1AEC28732}" dt="2020-08-04T06:53:26.310" v="700" actId="1038"/>
          <ac:picMkLst>
            <pc:docMk/>
            <pc:sldMk cId="1421766683" sldId="271"/>
            <ac:picMk id="11266" creationId="{019F3052-E6C7-4136-824A-284942FBA76D}"/>
          </ac:picMkLst>
        </pc:picChg>
      </pc:sldChg>
      <pc:sldChg chg="new del">
        <pc:chgData name="luckman muhmood" userId="07e761ee42be64b3" providerId="LiveId" clId="{373AAF27-CBE6-429C-86CA-97A1AEC28732}" dt="2020-08-04T06:54:19.485" v="702" actId="680"/>
        <pc:sldMkLst>
          <pc:docMk/>
          <pc:sldMk cId="3287936613" sldId="272"/>
        </pc:sldMkLst>
      </pc:sldChg>
      <pc:sldChg chg="addSp delSp modSp mod">
        <pc:chgData name="luckman muhmood" userId="07e761ee42be64b3" providerId="LiveId" clId="{373AAF27-CBE6-429C-86CA-97A1AEC28732}" dt="2020-08-04T06:56:45.933" v="823" actId="207"/>
        <pc:sldMkLst>
          <pc:docMk/>
          <pc:sldMk cId="4136983326" sldId="272"/>
        </pc:sldMkLst>
        <pc:spChg chg="mod">
          <ac:chgData name="luckman muhmood" userId="07e761ee42be64b3" providerId="LiveId" clId="{373AAF27-CBE6-429C-86CA-97A1AEC28732}" dt="2020-08-04T06:54:50.467" v="777" actId="20577"/>
          <ac:spMkLst>
            <pc:docMk/>
            <pc:sldMk cId="4136983326" sldId="272"/>
            <ac:spMk id="2" creationId="{E17A2AFA-9E80-4F87-B3B2-19708553D0D5}"/>
          </ac:spMkLst>
        </pc:spChg>
        <pc:spChg chg="del">
          <ac:chgData name="luckman muhmood" userId="07e761ee42be64b3" providerId="LiveId" clId="{373AAF27-CBE6-429C-86CA-97A1AEC28732}" dt="2020-08-04T06:54:55.555" v="778" actId="478"/>
          <ac:spMkLst>
            <pc:docMk/>
            <pc:sldMk cId="4136983326" sldId="272"/>
            <ac:spMk id="8" creationId="{B8717713-84AF-4192-A5FE-5718A7C3D6B2}"/>
          </ac:spMkLst>
        </pc:spChg>
        <pc:spChg chg="add mod">
          <ac:chgData name="luckman muhmood" userId="07e761ee42be64b3" providerId="LiveId" clId="{373AAF27-CBE6-429C-86CA-97A1AEC28732}" dt="2020-08-04T06:56:45.933" v="823" actId="207"/>
          <ac:spMkLst>
            <pc:docMk/>
            <pc:sldMk cId="4136983326" sldId="272"/>
            <ac:spMk id="10" creationId="{6252B544-D8E9-43EA-A778-6FB0ECFE7640}"/>
          </ac:spMkLst>
        </pc:spChg>
      </pc:sldChg>
      <pc:sldChg chg="addSp delSp modSp add mod">
        <pc:chgData name="luckman muhmood" userId="07e761ee42be64b3" providerId="LiveId" clId="{373AAF27-CBE6-429C-86CA-97A1AEC28732}" dt="2020-08-06T00:52:48.918" v="2309" actId="1076"/>
        <pc:sldMkLst>
          <pc:docMk/>
          <pc:sldMk cId="2850530718" sldId="273"/>
        </pc:sldMkLst>
        <pc:spChg chg="del">
          <ac:chgData name="luckman muhmood" userId="07e761ee42be64b3" providerId="LiveId" clId="{373AAF27-CBE6-429C-86CA-97A1AEC28732}" dt="2020-08-04T06:57:25.259" v="824" actId="478"/>
          <ac:spMkLst>
            <pc:docMk/>
            <pc:sldMk cId="2850530718" sldId="273"/>
            <ac:spMk id="2" creationId="{E17A2AFA-9E80-4F87-B3B2-19708553D0D5}"/>
          </ac:spMkLst>
        </pc:spChg>
        <pc:spChg chg="add del mod">
          <ac:chgData name="luckman muhmood" userId="07e761ee42be64b3" providerId="LiveId" clId="{373AAF27-CBE6-429C-86CA-97A1AEC28732}" dt="2020-08-04T06:57:28.885" v="826" actId="478"/>
          <ac:spMkLst>
            <pc:docMk/>
            <pc:sldMk cId="2850530718" sldId="273"/>
            <ac:spMk id="6" creationId="{93630009-A96D-4241-8F12-813894CD6B20}"/>
          </ac:spMkLst>
        </pc:spChg>
        <pc:spChg chg="del">
          <ac:chgData name="luckman muhmood" userId="07e761ee42be64b3" providerId="LiveId" clId="{373AAF27-CBE6-429C-86CA-97A1AEC28732}" dt="2020-08-04T06:57:31.951" v="827" actId="478"/>
          <ac:spMkLst>
            <pc:docMk/>
            <pc:sldMk cId="2850530718" sldId="273"/>
            <ac:spMk id="8" creationId="{B8717713-84AF-4192-A5FE-5718A7C3D6B2}"/>
          </ac:spMkLst>
        </pc:spChg>
        <pc:picChg chg="mod">
          <ac:chgData name="luckman muhmood" userId="07e761ee42be64b3" providerId="LiveId" clId="{373AAF27-CBE6-429C-86CA-97A1AEC28732}" dt="2020-08-06T00:52:48.918" v="2309" actId="1076"/>
          <ac:picMkLst>
            <pc:docMk/>
            <pc:sldMk cId="2850530718" sldId="273"/>
            <ac:picMk id="5" creationId="{B15A553C-6E56-4E14-9B40-3D70033DB61F}"/>
          </ac:picMkLst>
        </pc:picChg>
        <pc:picChg chg="add mod">
          <ac:chgData name="luckman muhmood" userId="07e761ee42be64b3" providerId="LiveId" clId="{373AAF27-CBE6-429C-86CA-97A1AEC28732}" dt="2020-08-04T06:58:31.625" v="832" actId="14100"/>
          <ac:picMkLst>
            <pc:docMk/>
            <pc:sldMk cId="2850530718" sldId="273"/>
            <ac:picMk id="10" creationId="{FCEF8B04-AC10-476C-A7CF-2F65F6108897}"/>
          </ac:picMkLst>
        </pc:picChg>
        <pc:picChg chg="add mod">
          <ac:chgData name="luckman muhmood" userId="07e761ee42be64b3" providerId="LiveId" clId="{373AAF27-CBE6-429C-86CA-97A1AEC28732}" dt="2020-08-04T06:58:44.672" v="834" actId="14100"/>
          <ac:picMkLst>
            <pc:docMk/>
            <pc:sldMk cId="2850530718" sldId="273"/>
            <ac:picMk id="11" creationId="{5BCE1582-E938-4A28-BBC5-D5EE9AA5CD26}"/>
          </ac:picMkLst>
        </pc:picChg>
      </pc:sldChg>
      <pc:sldChg chg="delSp modSp add mod">
        <pc:chgData name="luckman muhmood" userId="07e761ee42be64b3" providerId="LiveId" clId="{373AAF27-CBE6-429C-86CA-97A1AEC28732}" dt="2020-08-04T07:09:06.526" v="862" actId="255"/>
        <pc:sldMkLst>
          <pc:docMk/>
          <pc:sldMk cId="2041090528" sldId="274"/>
        </pc:sldMkLst>
        <pc:spChg chg="mod">
          <ac:chgData name="luckman muhmood" userId="07e761ee42be64b3" providerId="LiveId" clId="{373AAF27-CBE6-429C-86CA-97A1AEC28732}" dt="2020-08-04T07:09:06.526" v="862" actId="255"/>
          <ac:spMkLst>
            <pc:docMk/>
            <pc:sldMk cId="2041090528" sldId="274"/>
            <ac:spMk id="13" creationId="{98058B23-DDE2-4F62-9A2E-46739C3C685F}"/>
          </ac:spMkLst>
        </pc:spChg>
        <pc:spChg chg="del">
          <ac:chgData name="luckman muhmood" userId="07e761ee42be64b3" providerId="LiveId" clId="{373AAF27-CBE6-429C-86CA-97A1AEC28732}" dt="2020-08-04T07:08:29.689" v="839" actId="478"/>
          <ac:spMkLst>
            <pc:docMk/>
            <pc:sldMk cId="2041090528" sldId="274"/>
            <ac:spMk id="14" creationId="{C0D48FA8-301A-4CBA-916B-F9CCCC2BE74A}"/>
          </ac:spMkLst>
        </pc:spChg>
        <pc:spChg chg="del">
          <ac:chgData name="luckman muhmood" userId="07e761ee42be64b3" providerId="LiveId" clId="{373AAF27-CBE6-429C-86CA-97A1AEC28732}" dt="2020-08-04T07:08:26.230" v="838" actId="478"/>
          <ac:spMkLst>
            <pc:docMk/>
            <pc:sldMk cId="2041090528" sldId="274"/>
            <ac:spMk id="15" creationId="{92CCBA87-56A4-44FE-AEA5-9542C1883580}"/>
          </ac:spMkLst>
        </pc:spChg>
        <pc:picChg chg="del">
          <ac:chgData name="luckman muhmood" userId="07e761ee42be64b3" providerId="LiveId" clId="{373AAF27-CBE6-429C-86CA-97A1AEC28732}" dt="2020-08-04T07:08:22.562" v="837" actId="478"/>
          <ac:picMkLst>
            <pc:docMk/>
            <pc:sldMk cId="2041090528" sldId="274"/>
            <ac:picMk id="12" creationId="{207C2359-4E5A-44C0-AE77-74452DA7211D}"/>
          </ac:picMkLst>
        </pc:picChg>
        <pc:picChg chg="del">
          <ac:chgData name="luckman muhmood" userId="07e761ee42be64b3" providerId="LiveId" clId="{373AAF27-CBE6-429C-86CA-97A1AEC28732}" dt="2020-08-04T07:08:21.301" v="836" actId="478"/>
          <ac:picMkLst>
            <pc:docMk/>
            <pc:sldMk cId="2041090528" sldId="274"/>
            <ac:picMk id="2050" creationId="{ACD4E3CB-A783-4CDF-86A4-F59E0B4BF76C}"/>
          </ac:picMkLst>
        </pc:picChg>
      </pc:sldChg>
      <pc:sldChg chg="modSp mod">
        <pc:chgData name="luckman muhmood" userId="07e761ee42be64b3" providerId="LiveId" clId="{373AAF27-CBE6-429C-86CA-97A1AEC28732}" dt="2020-08-04T07:10:49.328" v="1015" actId="1038"/>
        <pc:sldMkLst>
          <pc:docMk/>
          <pc:sldMk cId="2700928586" sldId="275"/>
        </pc:sldMkLst>
        <pc:spChg chg="mod">
          <ac:chgData name="luckman muhmood" userId="07e761ee42be64b3" providerId="LiveId" clId="{373AAF27-CBE6-429C-86CA-97A1AEC28732}" dt="2020-08-04T07:10:49.328" v="1015" actId="1038"/>
          <ac:spMkLst>
            <pc:docMk/>
            <pc:sldMk cId="2700928586" sldId="275"/>
            <ac:spMk id="13" creationId="{98058B23-DDE2-4F62-9A2E-46739C3C685F}"/>
          </ac:spMkLst>
        </pc:spChg>
      </pc:sldChg>
      <pc:sldChg chg="addSp delSp modSp mod">
        <pc:chgData name="luckman muhmood" userId="07e761ee42be64b3" providerId="LiveId" clId="{373AAF27-CBE6-429C-86CA-97A1AEC28732}" dt="2020-08-04T08:29:31.815" v="1829" actId="20577"/>
        <pc:sldMkLst>
          <pc:docMk/>
          <pc:sldMk cId="1638958512" sldId="276"/>
        </pc:sldMkLst>
        <pc:spChg chg="add mod">
          <ac:chgData name="luckman muhmood" userId="07e761ee42be64b3" providerId="LiveId" clId="{373AAF27-CBE6-429C-86CA-97A1AEC28732}" dt="2020-08-04T08:28:08.193" v="1657" actId="2711"/>
          <ac:spMkLst>
            <pc:docMk/>
            <pc:sldMk cId="1638958512" sldId="276"/>
            <ac:spMk id="3" creationId="{D6D2C2BD-CF16-4D57-8F03-D337DEF166EB}"/>
          </ac:spMkLst>
        </pc:spChg>
        <pc:spChg chg="mod">
          <ac:chgData name="luckman muhmood" userId="07e761ee42be64b3" providerId="LiveId" clId="{373AAF27-CBE6-429C-86CA-97A1AEC28732}" dt="2020-08-04T07:13:20.282" v="1129" actId="1035"/>
          <ac:spMkLst>
            <pc:docMk/>
            <pc:sldMk cId="1638958512" sldId="276"/>
            <ac:spMk id="13" creationId="{98058B23-DDE2-4F62-9A2E-46739C3C685F}"/>
          </ac:spMkLst>
        </pc:spChg>
        <pc:spChg chg="add mod">
          <ac:chgData name="luckman muhmood" userId="07e761ee42be64b3" providerId="LiveId" clId="{373AAF27-CBE6-429C-86CA-97A1AEC28732}" dt="2020-08-04T08:29:31.815" v="1829" actId="20577"/>
          <ac:spMkLst>
            <pc:docMk/>
            <pc:sldMk cId="1638958512" sldId="276"/>
            <ac:spMk id="14" creationId="{A839EF46-00C5-4878-84C8-685F57439E07}"/>
          </ac:spMkLst>
        </pc:spChg>
        <pc:picChg chg="add mod">
          <ac:chgData name="luckman muhmood" userId="07e761ee42be64b3" providerId="LiveId" clId="{373AAF27-CBE6-429C-86CA-97A1AEC28732}" dt="2020-08-04T07:27:20.966" v="1452" actId="1038"/>
          <ac:picMkLst>
            <pc:docMk/>
            <pc:sldMk cId="1638958512" sldId="276"/>
            <ac:picMk id="12290" creationId="{1723F9D1-F354-40A5-99C6-77CEE7CA080A}"/>
          </ac:picMkLst>
        </pc:picChg>
        <pc:picChg chg="add mod">
          <ac:chgData name="luckman muhmood" userId="07e761ee42be64b3" providerId="LiveId" clId="{373AAF27-CBE6-429C-86CA-97A1AEC28732}" dt="2020-08-04T07:28:23" v="1629" actId="1038"/>
          <ac:picMkLst>
            <pc:docMk/>
            <pc:sldMk cId="1638958512" sldId="276"/>
            <ac:picMk id="12292" creationId="{6DB14A20-2FA4-4BC5-B061-A5E5C87C72B6}"/>
          </ac:picMkLst>
        </pc:picChg>
        <pc:picChg chg="add del mod">
          <ac:chgData name="luckman muhmood" userId="07e761ee42be64b3" providerId="LiveId" clId="{373AAF27-CBE6-429C-86CA-97A1AEC28732}" dt="2020-08-04T07:23:51.820" v="1403" actId="478"/>
          <ac:picMkLst>
            <pc:docMk/>
            <pc:sldMk cId="1638958512" sldId="276"/>
            <ac:picMk id="12294" creationId="{2551C522-A59A-4DC7-9DA6-B6AAACFBF99A}"/>
          </ac:picMkLst>
        </pc:picChg>
        <pc:picChg chg="add mod">
          <ac:chgData name="luckman muhmood" userId="07e761ee42be64b3" providerId="LiveId" clId="{373AAF27-CBE6-429C-86CA-97A1AEC28732}" dt="2020-08-04T07:27:17.186" v="1441" actId="1037"/>
          <ac:picMkLst>
            <pc:docMk/>
            <pc:sldMk cId="1638958512" sldId="276"/>
            <ac:picMk id="12296" creationId="{A9EEBF0E-7177-4F5F-AC8B-5E5734FA2650}"/>
          </ac:picMkLst>
        </pc:picChg>
      </pc:sldChg>
      <pc:sldChg chg="modSp mod">
        <pc:chgData name="luckman muhmood" userId="07e761ee42be64b3" providerId="LiveId" clId="{373AAF27-CBE6-429C-86CA-97A1AEC28732}" dt="2020-08-04T09:07:25.375" v="1900" actId="20577"/>
        <pc:sldMkLst>
          <pc:docMk/>
          <pc:sldMk cId="3740044619" sldId="277"/>
        </pc:sldMkLst>
        <pc:spChg chg="mod">
          <ac:chgData name="luckman muhmood" userId="07e761ee42be64b3" providerId="LiveId" clId="{373AAF27-CBE6-429C-86CA-97A1AEC28732}" dt="2020-08-04T09:07:25.375" v="1900" actId="20577"/>
          <ac:spMkLst>
            <pc:docMk/>
            <pc:sldMk cId="3740044619" sldId="277"/>
            <ac:spMk id="13" creationId="{98058B23-DDE2-4F62-9A2E-46739C3C685F}"/>
          </ac:spMkLst>
        </pc:spChg>
      </pc:sldChg>
      <pc:sldChg chg="new del">
        <pc:chgData name="luckman muhmood" userId="07e761ee42be64b3" providerId="LiveId" clId="{373AAF27-CBE6-429C-86CA-97A1AEC28732}" dt="2020-08-04T09:07:47.992" v="1903" actId="47"/>
        <pc:sldMkLst>
          <pc:docMk/>
          <pc:sldMk cId="2236978595" sldId="278"/>
        </pc:sldMkLst>
      </pc:sldChg>
      <pc:sldChg chg="addSp delSp modSp add mod">
        <pc:chgData name="luckman muhmood" userId="07e761ee42be64b3" providerId="LiveId" clId="{373AAF27-CBE6-429C-86CA-97A1AEC28732}" dt="2020-08-04T09:13:47.151" v="2011" actId="2711"/>
        <pc:sldMkLst>
          <pc:docMk/>
          <pc:sldMk cId="2848826241" sldId="279"/>
        </pc:sldMkLst>
        <pc:spChg chg="add mod">
          <ac:chgData name="luckman muhmood" userId="07e761ee42be64b3" providerId="LiveId" clId="{373AAF27-CBE6-429C-86CA-97A1AEC28732}" dt="2020-08-04T09:13:47.151" v="2011" actId="2711"/>
          <ac:spMkLst>
            <pc:docMk/>
            <pc:sldMk cId="2848826241" sldId="279"/>
            <ac:spMk id="2" creationId="{4E44CED5-C919-4650-93DB-CFCDBC8DF312}"/>
          </ac:spMkLst>
        </pc:spChg>
        <pc:picChg chg="add mod">
          <ac:chgData name="luckman muhmood" userId="07e761ee42be64b3" providerId="LiveId" clId="{373AAF27-CBE6-429C-86CA-97A1AEC28732}" dt="2020-08-04T09:13:34.709" v="2010" actId="1038"/>
          <ac:picMkLst>
            <pc:docMk/>
            <pc:sldMk cId="2848826241" sldId="279"/>
            <ac:picMk id="8" creationId="{17B5B679-A70E-43CB-9B37-F083F4BD32D9}"/>
          </ac:picMkLst>
        </pc:picChg>
        <pc:picChg chg="del">
          <ac:chgData name="luckman muhmood" userId="07e761ee42be64b3" providerId="LiveId" clId="{373AAF27-CBE6-429C-86CA-97A1AEC28732}" dt="2020-08-04T09:07:53.234" v="1904" actId="478"/>
          <ac:picMkLst>
            <pc:docMk/>
            <pc:sldMk cId="2848826241" sldId="279"/>
            <ac:picMk id="10" creationId="{FCEF8B04-AC10-476C-A7CF-2F65F6108897}"/>
          </ac:picMkLst>
        </pc:picChg>
        <pc:picChg chg="del">
          <ac:chgData name="luckman muhmood" userId="07e761ee42be64b3" providerId="LiveId" clId="{373AAF27-CBE6-429C-86CA-97A1AEC28732}" dt="2020-08-04T09:07:55.427" v="1905" actId="478"/>
          <ac:picMkLst>
            <pc:docMk/>
            <pc:sldMk cId="2848826241" sldId="279"/>
            <ac:picMk id="11" creationId="{5BCE1582-E938-4A28-BBC5-D5EE9AA5CD26}"/>
          </ac:picMkLst>
        </pc:picChg>
      </pc:sldChg>
      <pc:sldChg chg="addSp delSp modSp">
        <pc:chgData name="luckman muhmood" userId="07e761ee42be64b3" providerId="LiveId" clId="{373AAF27-CBE6-429C-86CA-97A1AEC28732}" dt="2020-08-04T09:14:00.767" v="2030"/>
        <pc:sldMkLst>
          <pc:docMk/>
          <pc:sldMk cId="1209404294" sldId="280"/>
        </pc:sldMkLst>
        <pc:spChg chg="add mod">
          <ac:chgData name="luckman muhmood" userId="07e761ee42be64b3" providerId="LiveId" clId="{373AAF27-CBE6-429C-86CA-97A1AEC28732}" dt="2020-08-04T09:14:00.767" v="2030"/>
          <ac:spMkLst>
            <pc:docMk/>
            <pc:sldMk cId="1209404294" sldId="280"/>
            <ac:spMk id="11" creationId="{E7AE64B6-9F6B-49C0-81E8-AFF37FCC7040}"/>
          </ac:spMkLst>
        </pc:spChg>
        <pc:picChg chg="del mod">
          <ac:chgData name="luckman muhmood" userId="07e761ee42be64b3" providerId="LiveId" clId="{373AAF27-CBE6-429C-86CA-97A1AEC28732}" dt="2020-08-04T09:09:11.509" v="1917" actId="478"/>
          <ac:picMkLst>
            <pc:docMk/>
            <pc:sldMk cId="1209404294" sldId="280"/>
            <ac:picMk id="8" creationId="{17B5B679-A70E-43CB-9B37-F083F4BD32D9}"/>
          </ac:picMkLst>
        </pc:picChg>
        <pc:picChg chg="add mod">
          <ac:chgData name="luckman muhmood" userId="07e761ee42be64b3" providerId="LiveId" clId="{373AAF27-CBE6-429C-86CA-97A1AEC28732}" dt="2020-08-04T09:13:58.444" v="2029" actId="1038"/>
          <ac:picMkLst>
            <pc:docMk/>
            <pc:sldMk cId="1209404294" sldId="280"/>
            <ac:picMk id="10" creationId="{EB6B97C7-5151-44EC-9F0F-11D83CEB2C15}"/>
          </ac:picMkLst>
        </pc:picChg>
      </pc:sldChg>
      <pc:sldChg chg="new del">
        <pc:chgData name="luckman muhmood" userId="07e761ee42be64b3" providerId="LiveId" clId="{373AAF27-CBE6-429C-86CA-97A1AEC28732}" dt="2020-08-04T09:09:00.654" v="1913" actId="47"/>
        <pc:sldMkLst>
          <pc:docMk/>
          <pc:sldMk cId="728794640" sldId="281"/>
        </pc:sldMkLst>
      </pc:sldChg>
      <pc:sldChg chg="addSp delSp modSp add mod">
        <pc:chgData name="luckman muhmood" userId="07e761ee42be64b3" providerId="LiveId" clId="{373AAF27-CBE6-429C-86CA-97A1AEC28732}" dt="2020-08-07T04:56:54.552" v="5259" actId="478"/>
        <pc:sldMkLst>
          <pc:docMk/>
          <pc:sldMk cId="2175643487" sldId="282"/>
        </pc:sldMkLst>
        <pc:spChg chg="add del mod">
          <ac:chgData name="luckman muhmood" userId="07e761ee42be64b3" providerId="LiveId" clId="{373AAF27-CBE6-429C-86CA-97A1AEC28732}" dt="2020-08-04T09:25:24.983" v="2186"/>
          <ac:spMkLst>
            <pc:docMk/>
            <pc:sldMk cId="2175643487" sldId="282"/>
            <ac:spMk id="10" creationId="{B87F36A4-8149-4018-BE77-D4D9EFABA57C}"/>
          </ac:spMkLst>
        </pc:spChg>
        <pc:spChg chg="add del mod">
          <ac:chgData name="luckman muhmood" userId="07e761ee42be64b3" providerId="LiveId" clId="{373AAF27-CBE6-429C-86CA-97A1AEC28732}" dt="2020-08-04T09:25:54.684" v="2188"/>
          <ac:spMkLst>
            <pc:docMk/>
            <pc:sldMk cId="2175643487" sldId="282"/>
            <ac:spMk id="11" creationId="{1DC48B8C-547B-4510-8D6F-74AF08FFA450}"/>
          </ac:spMkLst>
        </pc:spChg>
        <pc:spChg chg="add del mod">
          <ac:chgData name="luckman muhmood" userId="07e761ee42be64b3" providerId="LiveId" clId="{373AAF27-CBE6-429C-86CA-97A1AEC28732}" dt="2020-08-07T04:56:54.552" v="5259" actId="478"/>
          <ac:spMkLst>
            <pc:docMk/>
            <pc:sldMk cId="2175643487" sldId="282"/>
            <ac:spMk id="13" creationId="{0ABB5CC6-2D40-4E88-88D6-0286F36207FA}"/>
          </ac:spMkLst>
        </pc:spChg>
        <pc:graphicFrameChg chg="add mod modGraphic">
          <ac:chgData name="luckman muhmood" userId="07e761ee42be64b3" providerId="LiveId" clId="{373AAF27-CBE6-429C-86CA-97A1AEC28732}" dt="2020-08-04T09:27:45.448" v="2201" actId="14734"/>
          <ac:graphicFrameMkLst>
            <pc:docMk/>
            <pc:sldMk cId="2175643487" sldId="282"/>
            <ac:graphicFrameMk id="12" creationId="{F3491B73-578E-49CF-AB0A-C402E360B8F3}"/>
          </ac:graphicFrameMkLst>
        </pc:graphicFrameChg>
        <pc:picChg chg="del mod">
          <ac:chgData name="luckman muhmood" userId="07e761ee42be64b3" providerId="LiveId" clId="{373AAF27-CBE6-429C-86CA-97A1AEC28732}" dt="2020-08-04T09:18:57.729" v="2184" actId="478"/>
          <ac:picMkLst>
            <pc:docMk/>
            <pc:sldMk cId="2175643487" sldId="282"/>
            <ac:picMk id="8" creationId="{17B5B679-A70E-43CB-9B37-F083F4BD32D9}"/>
          </ac:picMkLst>
        </pc:picChg>
      </pc:sldChg>
      <pc:sldChg chg="addSp delSp modSp add mod">
        <pc:chgData name="luckman muhmood" userId="07e761ee42be64b3" providerId="LiveId" clId="{373AAF27-CBE6-429C-86CA-97A1AEC28732}" dt="2020-08-06T01:29:01.357" v="2506" actId="2711"/>
        <pc:sldMkLst>
          <pc:docMk/>
          <pc:sldMk cId="3223040995" sldId="283"/>
        </pc:sldMkLst>
        <pc:spChg chg="add mod">
          <ac:chgData name="luckman muhmood" userId="07e761ee42be64b3" providerId="LiveId" clId="{373AAF27-CBE6-429C-86CA-97A1AEC28732}" dt="2020-08-06T01:29:01.357" v="2506" actId="2711"/>
          <ac:spMkLst>
            <pc:docMk/>
            <pc:sldMk cId="3223040995" sldId="283"/>
            <ac:spMk id="2" creationId="{A94AD0FA-1FAF-4F5A-AF6F-629FA4C3130F}"/>
          </ac:spMkLst>
        </pc:spChg>
        <pc:picChg chg="add mod">
          <ac:chgData name="luckman muhmood" userId="07e761ee42be64b3" providerId="LiveId" clId="{373AAF27-CBE6-429C-86CA-97A1AEC28732}" dt="2020-08-04T09:31:00.149" v="2245" actId="14100"/>
          <ac:picMkLst>
            <pc:docMk/>
            <pc:sldMk cId="3223040995" sldId="283"/>
            <ac:picMk id="3" creationId="{EC2191A0-1264-4BDA-B39F-0AF6AA0C9EA0}"/>
          </ac:picMkLst>
        </pc:picChg>
        <pc:picChg chg="del mod">
          <ac:chgData name="luckman muhmood" userId="07e761ee42be64b3" providerId="LiveId" clId="{373AAF27-CBE6-429C-86CA-97A1AEC28732}" dt="2020-08-04T09:18:52.341" v="2182" actId="478"/>
          <ac:picMkLst>
            <pc:docMk/>
            <pc:sldMk cId="3223040995" sldId="283"/>
            <ac:picMk id="8" creationId="{17B5B679-A70E-43CB-9B37-F083F4BD32D9}"/>
          </ac:picMkLst>
        </pc:picChg>
        <pc:picChg chg="add mod">
          <ac:chgData name="luckman muhmood" userId="07e761ee42be64b3" providerId="LiveId" clId="{373AAF27-CBE6-429C-86CA-97A1AEC28732}" dt="2020-08-04T09:35:33.301" v="2280" actId="1076"/>
          <ac:picMkLst>
            <pc:docMk/>
            <pc:sldMk cId="3223040995" sldId="283"/>
            <ac:picMk id="10" creationId="{CECD8C18-46E3-4C1B-90D8-6777B838053A}"/>
          </ac:picMkLst>
        </pc:picChg>
        <pc:picChg chg="add mod">
          <ac:chgData name="luckman muhmood" userId="07e761ee42be64b3" providerId="LiveId" clId="{373AAF27-CBE6-429C-86CA-97A1AEC28732}" dt="2020-08-04T09:35:28.769" v="2278" actId="1036"/>
          <ac:picMkLst>
            <pc:docMk/>
            <pc:sldMk cId="3223040995" sldId="283"/>
            <ac:picMk id="12" creationId="{DA596E7C-4666-46A0-B4A8-69507D85B2F0}"/>
          </ac:picMkLst>
        </pc:picChg>
      </pc:sldChg>
      <pc:sldChg chg="addSp delSp modSp add mod ord">
        <pc:chgData name="luckman muhmood" userId="07e761ee42be64b3" providerId="LiveId" clId="{373AAF27-CBE6-429C-86CA-97A1AEC28732}" dt="2020-08-04T09:18:35.346" v="2180" actId="20577"/>
        <pc:sldMkLst>
          <pc:docMk/>
          <pc:sldMk cId="3984038415" sldId="284"/>
        </pc:sldMkLst>
        <pc:spChg chg="add mod">
          <ac:chgData name="luckman muhmood" userId="07e761ee42be64b3" providerId="LiveId" clId="{373AAF27-CBE6-429C-86CA-97A1AEC28732}" dt="2020-08-04T09:16:24.312" v="2069"/>
          <ac:spMkLst>
            <pc:docMk/>
            <pc:sldMk cId="3984038415" sldId="284"/>
            <ac:spMk id="10" creationId="{6081F08C-6906-4C94-94C9-AF86F8F4DDA0}"/>
          </ac:spMkLst>
        </pc:spChg>
        <pc:spChg chg="add mod">
          <ac:chgData name="luckman muhmood" userId="07e761ee42be64b3" providerId="LiveId" clId="{373AAF27-CBE6-429C-86CA-97A1AEC28732}" dt="2020-08-04T09:17:48.796" v="2112" actId="1038"/>
          <ac:spMkLst>
            <pc:docMk/>
            <pc:sldMk cId="3984038415" sldId="284"/>
            <ac:spMk id="11" creationId="{02DFB6E5-E367-4923-A6C6-70835E6B7EE2}"/>
          </ac:spMkLst>
        </pc:spChg>
        <pc:spChg chg="add mod">
          <ac:chgData name="luckman muhmood" userId="07e761ee42be64b3" providerId="LiveId" clId="{373AAF27-CBE6-429C-86CA-97A1AEC28732}" dt="2020-08-04T09:17:48.796" v="2112" actId="1038"/>
          <ac:spMkLst>
            <pc:docMk/>
            <pc:sldMk cId="3984038415" sldId="284"/>
            <ac:spMk id="12" creationId="{009BD311-BAAA-45F8-8AF4-F3A34C6E6816}"/>
          </ac:spMkLst>
        </pc:spChg>
        <pc:spChg chg="add mod">
          <ac:chgData name="luckman muhmood" userId="07e761ee42be64b3" providerId="LiveId" clId="{373AAF27-CBE6-429C-86CA-97A1AEC28732}" dt="2020-08-04T09:17:48.796" v="2112" actId="1038"/>
          <ac:spMkLst>
            <pc:docMk/>
            <pc:sldMk cId="3984038415" sldId="284"/>
            <ac:spMk id="13" creationId="{3FC3F19B-8C7E-45FE-8D21-7B033B0BFB98}"/>
          </ac:spMkLst>
        </pc:spChg>
        <pc:spChg chg="add mod">
          <ac:chgData name="luckman muhmood" userId="07e761ee42be64b3" providerId="LiveId" clId="{373AAF27-CBE6-429C-86CA-97A1AEC28732}" dt="2020-08-04T09:18:35.346" v="2180" actId="20577"/>
          <ac:spMkLst>
            <pc:docMk/>
            <pc:sldMk cId="3984038415" sldId="284"/>
            <ac:spMk id="14" creationId="{8C4FB961-F899-48FE-9C51-1E60B2DF7E46}"/>
          </ac:spMkLst>
        </pc:spChg>
        <pc:picChg chg="del mod">
          <ac:chgData name="luckman muhmood" userId="07e761ee42be64b3" providerId="LiveId" clId="{373AAF27-CBE6-429C-86CA-97A1AEC28732}" dt="2020-08-04T09:10:37.509" v="1925" actId="478"/>
          <ac:picMkLst>
            <pc:docMk/>
            <pc:sldMk cId="3984038415" sldId="284"/>
            <ac:picMk id="8" creationId="{17B5B679-A70E-43CB-9B37-F083F4BD32D9}"/>
          </ac:picMkLst>
        </pc:picChg>
      </pc:sldChg>
      <pc:sldChg chg="new del">
        <pc:chgData name="luckman muhmood" userId="07e761ee42be64b3" providerId="LiveId" clId="{373AAF27-CBE6-429C-86CA-97A1AEC28732}" dt="2020-08-04T09:09:07.325" v="1915" actId="47"/>
        <pc:sldMkLst>
          <pc:docMk/>
          <pc:sldMk cId="3947972956" sldId="285"/>
        </pc:sldMkLst>
      </pc:sldChg>
      <pc:sldChg chg="addSp delSp modSp add mod">
        <pc:chgData name="luckman muhmood" userId="07e761ee42be64b3" providerId="LiveId" clId="{373AAF27-CBE6-429C-86CA-97A1AEC28732}" dt="2020-08-04T09:14:18.075" v="2068" actId="1038"/>
        <pc:sldMkLst>
          <pc:docMk/>
          <pc:sldMk cId="492826531" sldId="286"/>
        </pc:sldMkLst>
        <pc:spChg chg="add mod">
          <ac:chgData name="luckman muhmood" userId="07e761ee42be64b3" providerId="LiveId" clId="{373AAF27-CBE6-429C-86CA-97A1AEC28732}" dt="2020-08-04T09:14:18.075" v="2068" actId="1038"/>
          <ac:spMkLst>
            <pc:docMk/>
            <pc:sldMk cId="492826531" sldId="286"/>
            <ac:spMk id="11" creationId="{1EA4335C-97A9-4C51-AD4E-1D73C09074CF}"/>
          </ac:spMkLst>
        </pc:spChg>
        <pc:picChg chg="del mod">
          <ac:chgData name="luckman muhmood" userId="07e761ee42be64b3" providerId="LiveId" clId="{373AAF27-CBE6-429C-86CA-97A1AEC28732}" dt="2020-08-04T09:09:47.620" v="1921" actId="478"/>
          <ac:picMkLst>
            <pc:docMk/>
            <pc:sldMk cId="492826531" sldId="286"/>
            <ac:picMk id="8" creationId="{17B5B679-A70E-43CB-9B37-F083F4BD32D9}"/>
          </ac:picMkLst>
        </pc:picChg>
        <pc:picChg chg="add mod">
          <ac:chgData name="luckman muhmood" userId="07e761ee42be64b3" providerId="LiveId" clId="{373AAF27-CBE6-429C-86CA-97A1AEC28732}" dt="2020-08-04T09:14:13.962" v="2064" actId="1038"/>
          <ac:picMkLst>
            <pc:docMk/>
            <pc:sldMk cId="492826531" sldId="286"/>
            <ac:picMk id="10" creationId="{DCD8088B-5254-4415-B2AE-20D9947B135C}"/>
          </ac:picMkLst>
        </pc:picChg>
      </pc:sldChg>
      <pc:sldChg chg="modSp add mod">
        <pc:chgData name="luckman muhmood" userId="07e761ee42be64b3" providerId="LiveId" clId="{373AAF27-CBE6-429C-86CA-97A1AEC28732}" dt="2020-08-04T09:11:28.313" v="1989" actId="20577"/>
        <pc:sldMkLst>
          <pc:docMk/>
          <pc:sldMk cId="1475152353" sldId="287"/>
        </pc:sldMkLst>
        <pc:spChg chg="mod">
          <ac:chgData name="luckman muhmood" userId="07e761ee42be64b3" providerId="LiveId" clId="{373AAF27-CBE6-429C-86CA-97A1AEC28732}" dt="2020-08-04T09:11:28.313" v="1989" actId="20577"/>
          <ac:spMkLst>
            <pc:docMk/>
            <pc:sldMk cId="1475152353" sldId="287"/>
            <ac:spMk id="13" creationId="{98058B23-DDE2-4F62-9A2E-46739C3C685F}"/>
          </ac:spMkLst>
        </pc:spChg>
      </pc:sldChg>
      <pc:sldChg chg="addSp delSp modSp mod">
        <pc:chgData name="luckman muhmood" userId="07e761ee42be64b3" providerId="LiveId" clId="{373AAF27-CBE6-429C-86CA-97A1AEC28732}" dt="2020-08-06T01:25:04.990" v="2503" actId="2711"/>
        <pc:sldMkLst>
          <pc:docMk/>
          <pc:sldMk cId="1980933439" sldId="288"/>
        </pc:sldMkLst>
        <pc:spChg chg="add mod">
          <ac:chgData name="luckman muhmood" userId="07e761ee42be64b3" providerId="LiveId" clId="{373AAF27-CBE6-429C-86CA-97A1AEC28732}" dt="2020-08-06T01:25:04.990" v="2503" actId="2711"/>
          <ac:spMkLst>
            <pc:docMk/>
            <pc:sldMk cId="1980933439" sldId="288"/>
            <ac:spMk id="2" creationId="{20DFD6A4-EF29-42C8-8F5F-9F0B5DE67D71}"/>
          </ac:spMkLst>
        </pc:spChg>
        <pc:spChg chg="del">
          <ac:chgData name="luckman muhmood" userId="07e761ee42be64b3" providerId="LiveId" clId="{373AAF27-CBE6-429C-86CA-97A1AEC28732}" dt="2020-08-06T01:04:23.912" v="2315" actId="478"/>
          <ac:spMkLst>
            <pc:docMk/>
            <pc:sldMk cId="1980933439" sldId="288"/>
            <ac:spMk id="13" creationId="{0ABB5CC6-2D40-4E88-88D6-0286F36207FA}"/>
          </ac:spMkLst>
        </pc:spChg>
        <pc:graphicFrameChg chg="del">
          <ac:chgData name="luckman muhmood" userId="07e761ee42be64b3" providerId="LiveId" clId="{373AAF27-CBE6-429C-86CA-97A1AEC28732}" dt="2020-08-06T01:04:18.939" v="2314" actId="478"/>
          <ac:graphicFrameMkLst>
            <pc:docMk/>
            <pc:sldMk cId="1980933439" sldId="288"/>
            <ac:graphicFrameMk id="12" creationId="{F3491B73-578E-49CF-AB0A-C402E360B8F3}"/>
          </ac:graphicFrameMkLst>
        </pc:graphicFrameChg>
        <pc:picChg chg="add mod">
          <ac:chgData name="luckman muhmood" userId="07e761ee42be64b3" providerId="LiveId" clId="{373AAF27-CBE6-429C-86CA-97A1AEC28732}" dt="2020-08-06T01:05:05.925" v="2362" actId="1036"/>
          <ac:picMkLst>
            <pc:docMk/>
            <pc:sldMk cId="1980933439" sldId="288"/>
            <ac:picMk id="8" creationId="{3C65B6AD-FB63-43E9-A940-0AF82B3B5964}"/>
          </ac:picMkLst>
        </pc:picChg>
      </pc:sldChg>
      <pc:sldChg chg="addSp delSp modSp mod">
        <pc:chgData name="luckman muhmood" userId="07e761ee42be64b3" providerId="LiveId" clId="{373AAF27-CBE6-429C-86CA-97A1AEC28732}" dt="2020-08-06T01:33:41.805" v="2559" actId="1037"/>
        <pc:sldMkLst>
          <pc:docMk/>
          <pc:sldMk cId="2935811598" sldId="289"/>
        </pc:sldMkLst>
        <pc:spChg chg="add mod">
          <ac:chgData name="luckman muhmood" userId="07e761ee42be64b3" providerId="LiveId" clId="{373AAF27-CBE6-429C-86CA-97A1AEC28732}" dt="2020-08-06T01:33:22.292" v="2549"/>
          <ac:spMkLst>
            <pc:docMk/>
            <pc:sldMk cId="2935811598" sldId="289"/>
            <ac:spMk id="2" creationId="{45972B47-C37E-4BE3-8155-C1F96958026E}"/>
          </ac:spMkLst>
        </pc:spChg>
        <pc:spChg chg="add mod">
          <ac:chgData name="luckman muhmood" userId="07e761ee42be64b3" providerId="LiveId" clId="{373AAF27-CBE6-429C-86CA-97A1AEC28732}" dt="2020-08-06T01:33:41.805" v="2559" actId="1037"/>
          <ac:spMkLst>
            <pc:docMk/>
            <pc:sldMk cId="2935811598" sldId="289"/>
            <ac:spMk id="3" creationId="{7B41B88C-0773-4C87-995A-9323FEC6C188}"/>
          </ac:spMkLst>
        </pc:spChg>
        <pc:spChg chg="add mod">
          <ac:chgData name="luckman muhmood" userId="07e761ee42be64b3" providerId="LiveId" clId="{373AAF27-CBE6-429C-86CA-97A1AEC28732}" dt="2020-08-06T01:07:16.249" v="2432" actId="1035"/>
          <ac:spMkLst>
            <pc:docMk/>
            <pc:sldMk cId="2935811598" sldId="289"/>
            <ac:spMk id="11" creationId="{64C749CC-4DA7-4453-8441-8199C3FCCB85}"/>
          </ac:spMkLst>
        </pc:spChg>
        <pc:spChg chg="del">
          <ac:chgData name="luckman muhmood" userId="07e761ee42be64b3" providerId="LiveId" clId="{373AAF27-CBE6-429C-86CA-97A1AEC28732}" dt="2020-08-06T01:06:35.140" v="2365" actId="478"/>
          <ac:spMkLst>
            <pc:docMk/>
            <pc:sldMk cId="2935811598" sldId="289"/>
            <ac:spMk id="13" creationId="{0ABB5CC6-2D40-4E88-88D6-0286F36207FA}"/>
          </ac:spMkLst>
        </pc:spChg>
        <pc:spChg chg="add mod">
          <ac:chgData name="luckman muhmood" userId="07e761ee42be64b3" providerId="LiveId" clId="{373AAF27-CBE6-429C-86CA-97A1AEC28732}" dt="2020-08-06T01:07:34.676" v="2500" actId="1038"/>
          <ac:spMkLst>
            <pc:docMk/>
            <pc:sldMk cId="2935811598" sldId="289"/>
            <ac:spMk id="14" creationId="{587C5F0E-13B0-4933-8A05-376C22197284}"/>
          </ac:spMkLst>
        </pc:spChg>
        <pc:graphicFrameChg chg="del modGraphic">
          <ac:chgData name="luckman muhmood" userId="07e761ee42be64b3" providerId="LiveId" clId="{373AAF27-CBE6-429C-86CA-97A1AEC28732}" dt="2020-08-06T01:06:30.590" v="2364" actId="478"/>
          <ac:graphicFrameMkLst>
            <pc:docMk/>
            <pc:sldMk cId="2935811598" sldId="289"/>
            <ac:graphicFrameMk id="12" creationId="{F3491B73-578E-49CF-AB0A-C402E360B8F3}"/>
          </ac:graphicFrameMkLst>
        </pc:graphicFrameChg>
        <pc:picChg chg="add mod">
          <ac:chgData name="luckman muhmood" userId="07e761ee42be64b3" providerId="LiveId" clId="{373AAF27-CBE6-429C-86CA-97A1AEC28732}" dt="2020-08-06T01:07:02.953" v="2408" actId="1076"/>
          <ac:picMkLst>
            <pc:docMk/>
            <pc:sldMk cId="2935811598" sldId="289"/>
            <ac:picMk id="8" creationId="{571AEC14-51A8-4FB0-947E-92D4CCB9242E}"/>
          </ac:picMkLst>
        </pc:picChg>
        <pc:picChg chg="add mod">
          <ac:chgData name="luckman muhmood" userId="07e761ee42be64b3" providerId="LiveId" clId="{373AAF27-CBE6-429C-86CA-97A1AEC28732}" dt="2020-08-06T01:06:51.797" v="2406" actId="1076"/>
          <ac:picMkLst>
            <pc:docMk/>
            <pc:sldMk cId="2935811598" sldId="289"/>
            <ac:picMk id="10" creationId="{517A7765-1093-4CC0-A128-C811A93575A4}"/>
          </ac:picMkLst>
        </pc:picChg>
      </pc:sldChg>
      <pc:sldChg chg="addSp delSp modSp mod">
        <pc:chgData name="luckman muhmood" userId="07e761ee42be64b3" providerId="LiveId" clId="{373AAF27-CBE6-429C-86CA-97A1AEC28732}" dt="2020-08-06T01:40:09.505" v="2567" actId="2711"/>
        <pc:sldMkLst>
          <pc:docMk/>
          <pc:sldMk cId="3750429300" sldId="290"/>
        </pc:sldMkLst>
        <pc:spChg chg="add mod">
          <ac:chgData name="luckman muhmood" userId="07e761ee42be64b3" providerId="LiveId" clId="{373AAF27-CBE6-429C-86CA-97A1AEC28732}" dt="2020-08-06T01:40:09.505" v="2567" actId="2711"/>
          <ac:spMkLst>
            <pc:docMk/>
            <pc:sldMk cId="3750429300" sldId="290"/>
            <ac:spMk id="2" creationId="{EC30469F-A160-4274-AB6F-E2EB77CE1AC4}"/>
          </ac:spMkLst>
        </pc:spChg>
        <pc:spChg chg="del">
          <ac:chgData name="luckman muhmood" userId="07e761ee42be64b3" providerId="LiveId" clId="{373AAF27-CBE6-429C-86CA-97A1AEC28732}" dt="2020-08-06T01:34:16.842" v="2561" actId="478"/>
          <ac:spMkLst>
            <pc:docMk/>
            <pc:sldMk cId="3750429300" sldId="290"/>
            <ac:spMk id="13" creationId="{0ABB5CC6-2D40-4E88-88D6-0286F36207FA}"/>
          </ac:spMkLst>
        </pc:spChg>
        <pc:graphicFrameChg chg="del">
          <ac:chgData name="luckman muhmood" userId="07e761ee42be64b3" providerId="LiveId" clId="{373AAF27-CBE6-429C-86CA-97A1AEC28732}" dt="2020-08-06T01:34:13.745" v="2560" actId="478"/>
          <ac:graphicFrameMkLst>
            <pc:docMk/>
            <pc:sldMk cId="3750429300" sldId="290"/>
            <ac:graphicFrameMk id="12" creationId="{F3491B73-578E-49CF-AB0A-C402E360B8F3}"/>
          </ac:graphicFrameMkLst>
        </pc:graphicFrameChg>
        <pc:picChg chg="add mod">
          <ac:chgData name="luckman muhmood" userId="07e761ee42be64b3" providerId="LiveId" clId="{373AAF27-CBE6-429C-86CA-97A1AEC28732}" dt="2020-08-06T01:34:35.629" v="2564" actId="1076"/>
          <ac:picMkLst>
            <pc:docMk/>
            <pc:sldMk cId="3750429300" sldId="290"/>
            <ac:picMk id="8" creationId="{05FA874C-2E9D-4741-8D24-DABE8CDDDA2D}"/>
          </ac:picMkLst>
        </pc:picChg>
      </pc:sldChg>
      <pc:sldChg chg="addSp delSp modSp mod">
        <pc:chgData name="luckman muhmood" userId="07e761ee42be64b3" providerId="LiveId" clId="{373AAF27-CBE6-429C-86CA-97A1AEC28732}" dt="2020-08-06T01:46:42.071" v="2779" actId="2711"/>
        <pc:sldMkLst>
          <pc:docMk/>
          <pc:sldMk cId="1635302" sldId="291"/>
        </pc:sldMkLst>
        <pc:spChg chg="add mod">
          <ac:chgData name="luckman muhmood" userId="07e761ee42be64b3" providerId="LiveId" clId="{373AAF27-CBE6-429C-86CA-97A1AEC28732}" dt="2020-08-06T01:46:42.071" v="2779" actId="2711"/>
          <ac:spMkLst>
            <pc:docMk/>
            <pc:sldMk cId="1635302" sldId="291"/>
            <ac:spMk id="2" creationId="{0EA857E7-196B-4DFA-BEC2-D9A74ABB5CE4}"/>
          </ac:spMkLst>
        </pc:spChg>
        <pc:spChg chg="add mod">
          <ac:chgData name="luckman muhmood" userId="07e761ee42be64b3" providerId="LiveId" clId="{373AAF27-CBE6-429C-86CA-97A1AEC28732}" dt="2020-08-06T01:43:47.674" v="2726" actId="123"/>
          <ac:spMkLst>
            <pc:docMk/>
            <pc:sldMk cId="1635302" sldId="291"/>
            <ac:spMk id="8" creationId="{0302CBB3-FF72-48DE-8FCB-0E9BE5558840}"/>
          </ac:spMkLst>
        </pc:spChg>
        <pc:spChg chg="add mod">
          <ac:chgData name="luckman muhmood" userId="07e761ee42be64b3" providerId="LiveId" clId="{373AAF27-CBE6-429C-86CA-97A1AEC28732}" dt="2020-08-06T01:46:01.170" v="2776" actId="20577"/>
          <ac:spMkLst>
            <pc:docMk/>
            <pc:sldMk cId="1635302" sldId="291"/>
            <ac:spMk id="10" creationId="{8EF7EEF5-92E3-4BDE-9E93-0B5A876C1C51}"/>
          </ac:spMkLst>
        </pc:spChg>
        <pc:spChg chg="del">
          <ac:chgData name="luckman muhmood" userId="07e761ee42be64b3" providerId="LiveId" clId="{373AAF27-CBE6-429C-86CA-97A1AEC28732}" dt="2020-08-06T01:41:41.388" v="2627" actId="478"/>
          <ac:spMkLst>
            <pc:docMk/>
            <pc:sldMk cId="1635302" sldId="291"/>
            <ac:spMk id="13" creationId="{0ABB5CC6-2D40-4E88-88D6-0286F36207FA}"/>
          </ac:spMkLst>
        </pc:spChg>
        <pc:graphicFrameChg chg="del">
          <ac:chgData name="luckman muhmood" userId="07e761ee42be64b3" providerId="LiveId" clId="{373AAF27-CBE6-429C-86CA-97A1AEC28732}" dt="2020-08-06T01:41:38.719" v="2626" actId="478"/>
          <ac:graphicFrameMkLst>
            <pc:docMk/>
            <pc:sldMk cId="1635302" sldId="291"/>
            <ac:graphicFrameMk id="12" creationId="{F3491B73-578E-49CF-AB0A-C402E360B8F3}"/>
          </ac:graphicFrameMkLst>
        </pc:graphicFrameChg>
        <pc:picChg chg="add mod">
          <ac:chgData name="luckman muhmood" userId="07e761ee42be64b3" providerId="LiveId" clId="{373AAF27-CBE6-429C-86CA-97A1AEC28732}" dt="2020-08-06T01:44:47.035" v="2730" actId="14100"/>
          <ac:picMkLst>
            <pc:docMk/>
            <pc:sldMk cId="1635302" sldId="291"/>
            <ac:picMk id="1026" creationId="{9865DA5A-15E6-42E5-BEB0-EF50ABF76A78}"/>
          </ac:picMkLst>
        </pc:picChg>
      </pc:sldChg>
      <pc:sldChg chg="addSp delSp modSp mod modAnim">
        <pc:chgData name="luckman muhmood" userId="07e761ee42be64b3" providerId="LiveId" clId="{373AAF27-CBE6-429C-86CA-97A1AEC28732}" dt="2020-08-06T01:54:47.568" v="2869" actId="1037"/>
        <pc:sldMkLst>
          <pc:docMk/>
          <pc:sldMk cId="3030072279" sldId="292"/>
        </pc:sldMkLst>
        <pc:spChg chg="add del mod">
          <ac:chgData name="luckman muhmood" userId="07e761ee42be64b3" providerId="LiveId" clId="{373AAF27-CBE6-429C-86CA-97A1AEC28732}" dt="2020-08-06T01:49:46.466" v="2784"/>
          <ac:spMkLst>
            <pc:docMk/>
            <pc:sldMk cId="3030072279" sldId="292"/>
            <ac:spMk id="2" creationId="{429DA543-665C-4642-90FA-B69F635E9DD9}"/>
          </ac:spMkLst>
        </pc:spChg>
        <pc:spChg chg="add mod">
          <ac:chgData name="luckman muhmood" userId="07e761ee42be64b3" providerId="LiveId" clId="{373AAF27-CBE6-429C-86CA-97A1AEC28732}" dt="2020-08-06T01:54:47.568" v="2869" actId="1037"/>
          <ac:spMkLst>
            <pc:docMk/>
            <pc:sldMk cId="3030072279" sldId="292"/>
            <ac:spMk id="3" creationId="{8C6906DC-388C-4789-A217-9734B587237A}"/>
          </ac:spMkLst>
        </pc:spChg>
        <pc:spChg chg="add mod">
          <ac:chgData name="luckman muhmood" userId="07e761ee42be64b3" providerId="LiveId" clId="{373AAF27-CBE6-429C-86CA-97A1AEC28732}" dt="2020-08-06T01:52:11.200" v="2856" actId="207"/>
          <ac:spMkLst>
            <pc:docMk/>
            <pc:sldMk cId="3030072279" sldId="292"/>
            <ac:spMk id="10" creationId="{F7E413E9-E7E1-4065-A4B1-DED6F0847C04}"/>
          </ac:spMkLst>
        </pc:spChg>
        <pc:spChg chg="add mod">
          <ac:chgData name="luckman muhmood" userId="07e761ee42be64b3" providerId="LiveId" clId="{373AAF27-CBE6-429C-86CA-97A1AEC28732}" dt="2020-08-06T01:50:52.190" v="2849" actId="14100"/>
          <ac:spMkLst>
            <pc:docMk/>
            <pc:sldMk cId="3030072279" sldId="292"/>
            <ac:spMk id="11" creationId="{7DD0F30D-8DFD-4588-8AEE-93E145D167C1}"/>
          </ac:spMkLst>
        </pc:spChg>
        <pc:spChg chg="del">
          <ac:chgData name="luckman muhmood" userId="07e761ee42be64b3" providerId="LiveId" clId="{373AAF27-CBE6-429C-86CA-97A1AEC28732}" dt="2020-08-06T01:49:41.926" v="2782" actId="478"/>
          <ac:spMkLst>
            <pc:docMk/>
            <pc:sldMk cId="3030072279" sldId="292"/>
            <ac:spMk id="13" creationId="{0ABB5CC6-2D40-4E88-88D6-0286F36207FA}"/>
          </ac:spMkLst>
        </pc:spChg>
        <pc:graphicFrameChg chg="del mod">
          <ac:chgData name="luckman muhmood" userId="07e761ee42be64b3" providerId="LiveId" clId="{373AAF27-CBE6-429C-86CA-97A1AEC28732}" dt="2020-08-06T01:49:37.141" v="2781" actId="478"/>
          <ac:graphicFrameMkLst>
            <pc:docMk/>
            <pc:sldMk cId="3030072279" sldId="292"/>
            <ac:graphicFrameMk id="12" creationId="{F3491B73-578E-49CF-AB0A-C402E360B8F3}"/>
          </ac:graphicFrameMkLst>
        </pc:graphicFrameChg>
        <pc:picChg chg="add mod">
          <ac:chgData name="luckman muhmood" userId="07e761ee42be64b3" providerId="LiveId" clId="{373AAF27-CBE6-429C-86CA-97A1AEC28732}" dt="2020-08-06T01:54:07.503" v="2859" actId="1076"/>
          <ac:picMkLst>
            <pc:docMk/>
            <pc:sldMk cId="3030072279" sldId="292"/>
            <ac:picMk id="2050" creationId="{AA9C514B-8F4E-4ACA-BCDE-3CC34B4E93CA}"/>
          </ac:picMkLst>
        </pc:picChg>
      </pc:sldChg>
      <pc:sldChg chg="addSp delSp modSp mod modAnim">
        <pc:chgData name="luckman muhmood" userId="07e761ee42be64b3" providerId="LiveId" clId="{373AAF27-CBE6-429C-86CA-97A1AEC28732}" dt="2020-08-06T02:01:09.733" v="2897" actId="20577"/>
        <pc:sldMkLst>
          <pc:docMk/>
          <pc:sldMk cId="3952619446" sldId="293"/>
        </pc:sldMkLst>
        <pc:spChg chg="add mod">
          <ac:chgData name="luckman muhmood" userId="07e761ee42be64b3" providerId="LiveId" clId="{373AAF27-CBE6-429C-86CA-97A1AEC28732}" dt="2020-08-06T01:55:51.748" v="2872"/>
          <ac:spMkLst>
            <pc:docMk/>
            <pc:sldMk cId="3952619446" sldId="293"/>
            <ac:spMk id="8" creationId="{C72B4B25-7C83-4B1E-94AE-344BE1F41E77}"/>
          </ac:spMkLst>
        </pc:spChg>
        <pc:spChg chg="add mod">
          <ac:chgData name="luckman muhmood" userId="07e761ee42be64b3" providerId="LiveId" clId="{373AAF27-CBE6-429C-86CA-97A1AEC28732}" dt="2020-08-06T01:55:51.748" v="2872"/>
          <ac:spMkLst>
            <pc:docMk/>
            <pc:sldMk cId="3952619446" sldId="293"/>
            <ac:spMk id="10" creationId="{A6929395-B915-4DBC-A60E-15C3A9256AB6}"/>
          </ac:spMkLst>
        </pc:spChg>
        <pc:spChg chg="add mod">
          <ac:chgData name="luckman muhmood" userId="07e761ee42be64b3" providerId="LiveId" clId="{373AAF27-CBE6-429C-86CA-97A1AEC28732}" dt="2020-08-06T01:55:51.748" v="2872"/>
          <ac:spMkLst>
            <pc:docMk/>
            <pc:sldMk cId="3952619446" sldId="293"/>
            <ac:spMk id="11" creationId="{3840B0CF-12A0-4413-AE4A-391AE0B28FD1}"/>
          </ac:spMkLst>
        </pc:spChg>
        <pc:spChg chg="del">
          <ac:chgData name="luckman muhmood" userId="07e761ee42be64b3" providerId="LiveId" clId="{373AAF27-CBE6-429C-86CA-97A1AEC28732}" dt="2020-08-06T01:55:49.707" v="2871" actId="478"/>
          <ac:spMkLst>
            <pc:docMk/>
            <pc:sldMk cId="3952619446" sldId="293"/>
            <ac:spMk id="13" creationId="{0ABB5CC6-2D40-4E88-88D6-0286F36207FA}"/>
          </ac:spMkLst>
        </pc:spChg>
        <pc:spChg chg="mod">
          <ac:chgData name="luckman muhmood" userId="07e761ee42be64b3" providerId="LiveId" clId="{373AAF27-CBE6-429C-86CA-97A1AEC28732}" dt="2020-08-06T01:56:05.153" v="2873" actId="207"/>
          <ac:spMkLst>
            <pc:docMk/>
            <pc:sldMk cId="3952619446" sldId="293"/>
            <ac:spMk id="15" creationId="{C3E75BE5-F859-43FC-B0C0-13FE473B9377}"/>
          </ac:spMkLst>
        </pc:spChg>
        <pc:spChg chg="mod">
          <ac:chgData name="luckman muhmood" userId="07e761ee42be64b3" providerId="LiveId" clId="{373AAF27-CBE6-429C-86CA-97A1AEC28732}" dt="2020-08-06T01:56:05.153" v="2873" actId="207"/>
          <ac:spMkLst>
            <pc:docMk/>
            <pc:sldMk cId="3952619446" sldId="293"/>
            <ac:spMk id="16" creationId="{E028BE1B-8353-4964-ADCB-95E3BE08C1A3}"/>
          </ac:spMkLst>
        </pc:spChg>
        <pc:spChg chg="mod">
          <ac:chgData name="luckman muhmood" userId="07e761ee42be64b3" providerId="LiveId" clId="{373AAF27-CBE6-429C-86CA-97A1AEC28732}" dt="2020-08-06T01:56:10.083" v="2874" actId="1076"/>
          <ac:spMkLst>
            <pc:docMk/>
            <pc:sldMk cId="3952619446" sldId="293"/>
            <ac:spMk id="18" creationId="{B624B779-19E0-4DC2-B82F-0CD121589515}"/>
          </ac:spMkLst>
        </pc:spChg>
        <pc:spChg chg="mod">
          <ac:chgData name="luckman muhmood" userId="07e761ee42be64b3" providerId="LiveId" clId="{373AAF27-CBE6-429C-86CA-97A1AEC28732}" dt="2020-08-06T01:56:10.083" v="2874" actId="1076"/>
          <ac:spMkLst>
            <pc:docMk/>
            <pc:sldMk cId="3952619446" sldId="293"/>
            <ac:spMk id="19" creationId="{E502255A-9A00-4FD1-879A-3E59B06256C1}"/>
          </ac:spMkLst>
        </pc:spChg>
        <pc:spChg chg="add mod">
          <ac:chgData name="luckman muhmood" userId="07e761ee42be64b3" providerId="LiveId" clId="{373AAF27-CBE6-429C-86CA-97A1AEC28732}" dt="2020-08-06T02:01:09.733" v="2897" actId="20577"/>
          <ac:spMkLst>
            <pc:docMk/>
            <pc:sldMk cId="3952619446" sldId="293"/>
            <ac:spMk id="20" creationId="{69587CC4-A8C6-4670-920A-6F75B21A682B}"/>
          </ac:spMkLst>
        </pc:spChg>
        <pc:grpChg chg="add mod">
          <ac:chgData name="luckman muhmood" userId="07e761ee42be64b3" providerId="LiveId" clId="{373AAF27-CBE6-429C-86CA-97A1AEC28732}" dt="2020-08-06T01:56:05.153" v="2873" actId="207"/>
          <ac:grpSpMkLst>
            <pc:docMk/>
            <pc:sldMk cId="3952619446" sldId="293"/>
            <ac:grpSpMk id="14" creationId="{726BA871-DDF5-461D-8777-0A8A720BED23}"/>
          </ac:grpSpMkLst>
        </pc:grpChg>
        <pc:grpChg chg="add mod">
          <ac:chgData name="luckman muhmood" userId="07e761ee42be64b3" providerId="LiveId" clId="{373AAF27-CBE6-429C-86CA-97A1AEC28732}" dt="2020-08-06T01:56:25.217" v="2875" actId="207"/>
          <ac:grpSpMkLst>
            <pc:docMk/>
            <pc:sldMk cId="3952619446" sldId="293"/>
            <ac:grpSpMk id="17" creationId="{CC80BF72-AE90-49BA-806A-EE9BD46873BB}"/>
          </ac:grpSpMkLst>
        </pc:grpChg>
        <pc:graphicFrameChg chg="del">
          <ac:chgData name="luckman muhmood" userId="07e761ee42be64b3" providerId="LiveId" clId="{373AAF27-CBE6-429C-86CA-97A1AEC28732}" dt="2020-08-06T01:55:46.691" v="2870" actId="478"/>
          <ac:graphicFrameMkLst>
            <pc:docMk/>
            <pc:sldMk cId="3952619446" sldId="293"/>
            <ac:graphicFrameMk id="12" creationId="{F3491B73-578E-49CF-AB0A-C402E360B8F3}"/>
          </ac:graphicFrameMkLst>
        </pc:graphicFrameChg>
        <pc:picChg chg="add mod">
          <ac:chgData name="luckman muhmood" userId="07e761ee42be64b3" providerId="LiveId" clId="{373AAF27-CBE6-429C-86CA-97A1AEC28732}" dt="2020-08-06T02:00:37.720" v="2878" actId="14100"/>
          <ac:picMkLst>
            <pc:docMk/>
            <pc:sldMk cId="3952619446" sldId="293"/>
            <ac:picMk id="3074" creationId="{4C2A99D3-458B-4628-B4FA-338431843D66}"/>
          </ac:picMkLst>
        </pc:picChg>
      </pc:sldChg>
      <pc:sldChg chg="addSp delSp modSp mod modAnim">
        <pc:chgData name="luckman muhmood" userId="07e761ee42be64b3" providerId="LiveId" clId="{373AAF27-CBE6-429C-86CA-97A1AEC28732}" dt="2020-08-06T02:07:35.862" v="3118" actId="2711"/>
        <pc:sldMkLst>
          <pc:docMk/>
          <pc:sldMk cId="4214052225" sldId="294"/>
        </pc:sldMkLst>
        <pc:spChg chg="add mod">
          <ac:chgData name="luckman muhmood" userId="07e761ee42be64b3" providerId="LiveId" clId="{373AAF27-CBE6-429C-86CA-97A1AEC28732}" dt="2020-08-06T02:07:35.862" v="3118" actId="2711"/>
          <ac:spMkLst>
            <pc:docMk/>
            <pc:sldMk cId="4214052225" sldId="294"/>
            <ac:spMk id="2" creationId="{BFBA9163-9453-449E-9ECF-1A1E85ED3CF8}"/>
          </ac:spMkLst>
        </pc:spChg>
        <pc:spChg chg="add mod">
          <ac:chgData name="luckman muhmood" userId="07e761ee42be64b3" providerId="LiveId" clId="{373AAF27-CBE6-429C-86CA-97A1AEC28732}" dt="2020-08-06T02:03:17.595" v="2913" actId="207"/>
          <ac:spMkLst>
            <pc:docMk/>
            <pc:sldMk cId="4214052225" sldId="294"/>
            <ac:spMk id="8" creationId="{77FB43EC-462D-415A-A6F5-7294539E25DD}"/>
          </ac:spMkLst>
        </pc:spChg>
        <pc:spChg chg="add mod">
          <ac:chgData name="luckman muhmood" userId="07e761ee42be64b3" providerId="LiveId" clId="{373AAF27-CBE6-429C-86CA-97A1AEC28732}" dt="2020-08-06T02:03:42.033" v="2937" actId="1036"/>
          <ac:spMkLst>
            <pc:docMk/>
            <pc:sldMk cId="4214052225" sldId="294"/>
            <ac:spMk id="10" creationId="{45F74ABB-76D7-4A45-B63F-40D2A3A51315}"/>
          </ac:spMkLst>
        </pc:spChg>
        <pc:spChg chg="add mod">
          <ac:chgData name="luckman muhmood" userId="07e761ee42be64b3" providerId="LiveId" clId="{373AAF27-CBE6-429C-86CA-97A1AEC28732}" dt="2020-08-06T02:03:58.507" v="2939" actId="207"/>
          <ac:spMkLst>
            <pc:docMk/>
            <pc:sldMk cId="4214052225" sldId="294"/>
            <ac:spMk id="11" creationId="{40D3FDC2-6B17-4DC7-9A3B-DD470EEAC658}"/>
          </ac:spMkLst>
        </pc:spChg>
        <pc:spChg chg="del">
          <ac:chgData name="luckman muhmood" userId="07e761ee42be64b3" providerId="LiveId" clId="{373AAF27-CBE6-429C-86CA-97A1AEC28732}" dt="2020-08-06T02:02:36.989" v="2899" actId="478"/>
          <ac:spMkLst>
            <pc:docMk/>
            <pc:sldMk cId="4214052225" sldId="294"/>
            <ac:spMk id="13" creationId="{0ABB5CC6-2D40-4E88-88D6-0286F36207FA}"/>
          </ac:spMkLst>
        </pc:spChg>
        <pc:spChg chg="add mod">
          <ac:chgData name="luckman muhmood" userId="07e761ee42be64b3" providerId="LiveId" clId="{373AAF27-CBE6-429C-86CA-97A1AEC28732}" dt="2020-08-06T02:04:51.273" v="3040" actId="1076"/>
          <ac:spMkLst>
            <pc:docMk/>
            <pc:sldMk cId="4214052225" sldId="294"/>
            <ac:spMk id="14" creationId="{A863C945-59E7-432E-8FAA-DFEBF839DE02}"/>
          </ac:spMkLst>
        </pc:spChg>
        <pc:spChg chg="mod">
          <ac:chgData name="luckman muhmood" userId="07e761ee42be64b3" providerId="LiveId" clId="{373AAF27-CBE6-429C-86CA-97A1AEC28732}" dt="2020-08-06T02:03:31.873" v="2914" actId="1076"/>
          <ac:spMkLst>
            <pc:docMk/>
            <pc:sldMk cId="4214052225" sldId="294"/>
            <ac:spMk id="18" creationId="{687A22FB-9B85-4AD7-AE53-7C1C745896DB}"/>
          </ac:spMkLst>
        </pc:spChg>
        <pc:spChg chg="mod">
          <ac:chgData name="luckman muhmood" userId="07e761ee42be64b3" providerId="LiveId" clId="{373AAF27-CBE6-429C-86CA-97A1AEC28732}" dt="2020-08-06T02:03:31.873" v="2914" actId="1076"/>
          <ac:spMkLst>
            <pc:docMk/>
            <pc:sldMk cId="4214052225" sldId="294"/>
            <ac:spMk id="19" creationId="{E8BC6A36-6811-4256-A3D9-A52AF9142F9D}"/>
          </ac:spMkLst>
        </pc:spChg>
        <pc:spChg chg="mod">
          <ac:chgData name="luckman muhmood" userId="07e761ee42be64b3" providerId="LiveId" clId="{373AAF27-CBE6-429C-86CA-97A1AEC28732}" dt="2020-08-06T02:03:31.873" v="2914" actId="1076"/>
          <ac:spMkLst>
            <pc:docMk/>
            <pc:sldMk cId="4214052225" sldId="294"/>
            <ac:spMk id="20" creationId="{093A1C81-D6C5-4341-A85E-22A639266D9A}"/>
          </ac:spMkLst>
        </pc:spChg>
        <pc:spChg chg="mod">
          <ac:chgData name="luckman muhmood" userId="07e761ee42be64b3" providerId="LiveId" clId="{373AAF27-CBE6-429C-86CA-97A1AEC28732}" dt="2020-08-06T02:03:31.873" v="2914" actId="1076"/>
          <ac:spMkLst>
            <pc:docMk/>
            <pc:sldMk cId="4214052225" sldId="294"/>
            <ac:spMk id="21" creationId="{F3B71E75-4AD5-42EB-BDC5-706B4AF680E9}"/>
          </ac:spMkLst>
        </pc:spChg>
        <pc:spChg chg="mod">
          <ac:chgData name="luckman muhmood" userId="07e761ee42be64b3" providerId="LiveId" clId="{373AAF27-CBE6-429C-86CA-97A1AEC28732}" dt="2020-08-06T02:03:31.873" v="2914" actId="1076"/>
          <ac:spMkLst>
            <pc:docMk/>
            <pc:sldMk cId="4214052225" sldId="294"/>
            <ac:spMk id="22" creationId="{BF530F5B-CA66-462D-B8D2-C29965FF1DD3}"/>
          </ac:spMkLst>
        </pc:spChg>
        <pc:spChg chg="mod">
          <ac:chgData name="luckman muhmood" userId="07e761ee42be64b3" providerId="LiveId" clId="{373AAF27-CBE6-429C-86CA-97A1AEC28732}" dt="2020-08-06T02:04:36.066" v="3039" actId="1037"/>
          <ac:spMkLst>
            <pc:docMk/>
            <pc:sldMk cId="4214052225" sldId="294"/>
            <ac:spMk id="26" creationId="{4F846333-CE82-4B11-B274-B3A99E9E9656}"/>
          </ac:spMkLst>
        </pc:spChg>
        <pc:spChg chg="mod">
          <ac:chgData name="luckman muhmood" userId="07e761ee42be64b3" providerId="LiveId" clId="{373AAF27-CBE6-429C-86CA-97A1AEC28732}" dt="2020-08-06T02:04:36.066" v="3039" actId="1037"/>
          <ac:spMkLst>
            <pc:docMk/>
            <pc:sldMk cId="4214052225" sldId="294"/>
            <ac:spMk id="27" creationId="{54BAEE14-F17E-4038-B172-873FC56DDB25}"/>
          </ac:spMkLst>
        </pc:spChg>
        <pc:spChg chg="mod">
          <ac:chgData name="luckman muhmood" userId="07e761ee42be64b3" providerId="LiveId" clId="{373AAF27-CBE6-429C-86CA-97A1AEC28732}" dt="2020-08-06T02:04:36.066" v="3039" actId="1037"/>
          <ac:spMkLst>
            <pc:docMk/>
            <pc:sldMk cId="4214052225" sldId="294"/>
            <ac:spMk id="28" creationId="{33F6178C-4547-4ABF-9CF5-DA531202A2D9}"/>
          </ac:spMkLst>
        </pc:spChg>
        <pc:spChg chg="mod">
          <ac:chgData name="luckman muhmood" userId="07e761ee42be64b3" providerId="LiveId" clId="{373AAF27-CBE6-429C-86CA-97A1AEC28732}" dt="2020-08-06T02:04:36.066" v="3039" actId="1037"/>
          <ac:spMkLst>
            <pc:docMk/>
            <pc:sldMk cId="4214052225" sldId="294"/>
            <ac:spMk id="29" creationId="{AC238C43-DDC7-4BD7-B91D-DD7CCD3261ED}"/>
          </ac:spMkLst>
        </pc:spChg>
        <pc:spChg chg="mod">
          <ac:chgData name="luckman muhmood" userId="07e761ee42be64b3" providerId="LiveId" clId="{373AAF27-CBE6-429C-86CA-97A1AEC28732}" dt="2020-08-06T02:04:36.066" v="3039" actId="1037"/>
          <ac:spMkLst>
            <pc:docMk/>
            <pc:sldMk cId="4214052225" sldId="294"/>
            <ac:spMk id="30" creationId="{5F8E3761-F7DF-4720-9AA6-BD10D4D09070}"/>
          </ac:spMkLst>
        </pc:spChg>
        <pc:spChg chg="mod">
          <ac:chgData name="luckman muhmood" userId="07e761ee42be64b3" providerId="LiveId" clId="{373AAF27-CBE6-429C-86CA-97A1AEC28732}" dt="2020-08-06T02:04:36.066" v="3039" actId="1037"/>
          <ac:spMkLst>
            <pc:docMk/>
            <pc:sldMk cId="4214052225" sldId="294"/>
            <ac:spMk id="31" creationId="{DA9EA84A-78DB-4535-AF74-B73AC2B4CCFD}"/>
          </ac:spMkLst>
        </pc:spChg>
        <pc:spChg chg="add mod">
          <ac:chgData name="luckman muhmood" userId="07e761ee42be64b3" providerId="LiveId" clId="{373AAF27-CBE6-429C-86CA-97A1AEC28732}" dt="2020-08-06T02:05:52.876" v="3115" actId="20577"/>
          <ac:spMkLst>
            <pc:docMk/>
            <pc:sldMk cId="4214052225" sldId="294"/>
            <ac:spMk id="32" creationId="{010919CA-9CBF-466C-A1E3-4BF351AD8A14}"/>
          </ac:spMkLst>
        </pc:spChg>
        <pc:grpChg chg="add mod">
          <ac:chgData name="luckman muhmood" userId="07e761ee42be64b3" providerId="LiveId" clId="{373AAF27-CBE6-429C-86CA-97A1AEC28732}" dt="2020-08-06T02:03:31.873" v="2914" actId="1076"/>
          <ac:grpSpMkLst>
            <pc:docMk/>
            <pc:sldMk cId="4214052225" sldId="294"/>
            <ac:grpSpMk id="15" creationId="{2BD8A24D-6332-4A98-8843-08F59CCCA35A}"/>
          </ac:grpSpMkLst>
        </pc:grpChg>
        <pc:grpChg chg="mod">
          <ac:chgData name="luckman muhmood" userId="07e761ee42be64b3" providerId="LiveId" clId="{373AAF27-CBE6-429C-86CA-97A1AEC28732}" dt="2020-08-06T02:03:31.873" v="2914" actId="1076"/>
          <ac:grpSpMkLst>
            <pc:docMk/>
            <pc:sldMk cId="4214052225" sldId="294"/>
            <ac:grpSpMk id="17" creationId="{D349CF0F-B0E4-4EB3-A483-FDC6E7BA0330}"/>
          </ac:grpSpMkLst>
        </pc:grpChg>
        <pc:grpChg chg="add mod">
          <ac:chgData name="luckman muhmood" userId="07e761ee42be64b3" providerId="LiveId" clId="{373AAF27-CBE6-429C-86CA-97A1AEC28732}" dt="2020-08-06T02:04:36.066" v="3039" actId="1037"/>
          <ac:grpSpMkLst>
            <pc:docMk/>
            <pc:sldMk cId="4214052225" sldId="294"/>
            <ac:grpSpMk id="23" creationId="{E59EF986-6D83-4296-9A09-48CBA7DDB8F6}"/>
          </ac:grpSpMkLst>
        </pc:grpChg>
        <pc:grpChg chg="mod">
          <ac:chgData name="luckman muhmood" userId="07e761ee42be64b3" providerId="LiveId" clId="{373AAF27-CBE6-429C-86CA-97A1AEC28732}" dt="2020-08-06T02:04:36.066" v="3039" actId="1037"/>
          <ac:grpSpMkLst>
            <pc:docMk/>
            <pc:sldMk cId="4214052225" sldId="294"/>
            <ac:grpSpMk id="25" creationId="{85BFB312-F71D-4056-A96B-84C4FC0E595F}"/>
          </ac:grpSpMkLst>
        </pc:grpChg>
        <pc:graphicFrameChg chg="del">
          <ac:chgData name="luckman muhmood" userId="07e761ee42be64b3" providerId="LiveId" clId="{373AAF27-CBE6-429C-86CA-97A1AEC28732}" dt="2020-08-06T02:02:33.040" v="2898" actId="478"/>
          <ac:graphicFrameMkLst>
            <pc:docMk/>
            <pc:sldMk cId="4214052225" sldId="294"/>
            <ac:graphicFrameMk id="12" creationId="{F3491B73-578E-49CF-AB0A-C402E360B8F3}"/>
          </ac:graphicFrameMkLst>
        </pc:graphicFrameChg>
        <pc:picChg chg="mod">
          <ac:chgData name="luckman muhmood" userId="07e761ee42be64b3" providerId="LiveId" clId="{373AAF27-CBE6-429C-86CA-97A1AEC28732}" dt="2020-08-06T02:03:31.873" v="2914" actId="1076"/>
          <ac:picMkLst>
            <pc:docMk/>
            <pc:sldMk cId="4214052225" sldId="294"/>
            <ac:picMk id="16" creationId="{DB38F8BE-653E-49DA-A8A0-DDD00B5C1EC8}"/>
          </ac:picMkLst>
        </pc:picChg>
        <pc:picChg chg="mod">
          <ac:chgData name="luckman muhmood" userId="07e761ee42be64b3" providerId="LiveId" clId="{373AAF27-CBE6-429C-86CA-97A1AEC28732}" dt="2020-08-06T02:04:36.066" v="3039" actId="1037"/>
          <ac:picMkLst>
            <pc:docMk/>
            <pc:sldMk cId="4214052225" sldId="294"/>
            <ac:picMk id="24" creationId="{4690A057-F53D-4D81-8C91-7FF59064C3EA}"/>
          </ac:picMkLst>
        </pc:picChg>
      </pc:sldChg>
      <pc:sldChg chg="addSp delSp modSp mod">
        <pc:chgData name="luckman muhmood" userId="07e761ee42be64b3" providerId="LiveId" clId="{373AAF27-CBE6-429C-86CA-97A1AEC28732}" dt="2020-08-06T02:12:58.805" v="3127" actId="2711"/>
        <pc:sldMkLst>
          <pc:docMk/>
          <pc:sldMk cId="2418377965" sldId="295"/>
        </pc:sldMkLst>
        <pc:spChg chg="add mod">
          <ac:chgData name="luckman muhmood" userId="07e761ee42be64b3" providerId="LiveId" clId="{373AAF27-CBE6-429C-86CA-97A1AEC28732}" dt="2020-08-06T02:12:58.805" v="3127" actId="2711"/>
          <ac:spMkLst>
            <pc:docMk/>
            <pc:sldMk cId="2418377965" sldId="295"/>
            <ac:spMk id="2" creationId="{BC720F36-0E05-4015-97E9-4B2575AA8ED3}"/>
          </ac:spMkLst>
        </pc:spChg>
        <pc:spChg chg="add mod">
          <ac:chgData name="luckman muhmood" userId="07e761ee42be64b3" providerId="LiveId" clId="{373AAF27-CBE6-429C-86CA-97A1AEC28732}" dt="2020-08-06T02:10:48.286" v="3123" actId="207"/>
          <ac:spMkLst>
            <pc:docMk/>
            <pc:sldMk cId="2418377965" sldId="295"/>
            <ac:spMk id="10" creationId="{4BAC0E4C-303A-47A5-A894-493C0F8613CB}"/>
          </ac:spMkLst>
        </pc:spChg>
        <pc:spChg chg="del">
          <ac:chgData name="luckman muhmood" userId="07e761ee42be64b3" providerId="LiveId" clId="{373AAF27-CBE6-429C-86CA-97A1AEC28732}" dt="2020-08-06T02:10:27.482" v="3120" actId="478"/>
          <ac:spMkLst>
            <pc:docMk/>
            <pc:sldMk cId="2418377965" sldId="295"/>
            <ac:spMk id="13" creationId="{0ABB5CC6-2D40-4E88-88D6-0286F36207FA}"/>
          </ac:spMkLst>
        </pc:spChg>
        <pc:graphicFrameChg chg="del">
          <ac:chgData name="luckman muhmood" userId="07e761ee42be64b3" providerId="LiveId" clId="{373AAF27-CBE6-429C-86CA-97A1AEC28732}" dt="2020-08-06T02:10:23.897" v="3119" actId="478"/>
          <ac:graphicFrameMkLst>
            <pc:docMk/>
            <pc:sldMk cId="2418377965" sldId="295"/>
            <ac:graphicFrameMk id="12" creationId="{F3491B73-578E-49CF-AB0A-C402E360B8F3}"/>
          </ac:graphicFrameMkLst>
        </pc:graphicFrameChg>
        <pc:picChg chg="add mod">
          <ac:chgData name="luckman muhmood" userId="07e761ee42be64b3" providerId="LiveId" clId="{373AAF27-CBE6-429C-86CA-97A1AEC28732}" dt="2020-08-06T02:12:48.398" v="3125" actId="1076"/>
          <ac:picMkLst>
            <pc:docMk/>
            <pc:sldMk cId="2418377965" sldId="295"/>
            <ac:picMk id="8" creationId="{B5EA509C-3F18-4978-8FD1-4DD93857E357}"/>
          </ac:picMkLst>
        </pc:picChg>
      </pc:sldChg>
      <pc:sldChg chg="addSp delSp modSp mod modAnim">
        <pc:chgData name="luckman muhmood" userId="07e761ee42be64b3" providerId="LiveId" clId="{373AAF27-CBE6-429C-86CA-97A1AEC28732}" dt="2020-08-06T02:27:31.533" v="3206" actId="20577"/>
        <pc:sldMkLst>
          <pc:docMk/>
          <pc:sldMk cId="2314040908" sldId="296"/>
        </pc:sldMkLst>
        <pc:spChg chg="add del mod">
          <ac:chgData name="luckman muhmood" userId="07e761ee42be64b3" providerId="LiveId" clId="{373AAF27-CBE6-429C-86CA-97A1AEC28732}" dt="2020-08-06T02:18:36.236" v="3131" actId="478"/>
          <ac:spMkLst>
            <pc:docMk/>
            <pc:sldMk cId="2314040908" sldId="296"/>
            <ac:spMk id="2" creationId="{3964B0BF-209D-489B-8C75-DCF3EF301C58}"/>
          </ac:spMkLst>
        </pc:spChg>
        <pc:spChg chg="add mod">
          <ac:chgData name="luckman muhmood" userId="07e761ee42be64b3" providerId="LiveId" clId="{373AAF27-CBE6-429C-86CA-97A1AEC28732}" dt="2020-08-06T02:26:56.154" v="3155" actId="1035"/>
          <ac:spMkLst>
            <pc:docMk/>
            <pc:sldMk cId="2314040908" sldId="296"/>
            <ac:spMk id="10" creationId="{FCADB8B8-DB40-4D93-8793-DEEE8E50DA65}"/>
          </ac:spMkLst>
        </pc:spChg>
        <pc:spChg chg="add mod">
          <ac:chgData name="luckman muhmood" userId="07e761ee42be64b3" providerId="LiveId" clId="{373AAF27-CBE6-429C-86CA-97A1AEC28732}" dt="2020-08-06T02:27:31.533" v="3206" actId="20577"/>
          <ac:spMkLst>
            <pc:docMk/>
            <pc:sldMk cId="2314040908" sldId="296"/>
            <ac:spMk id="11" creationId="{29B0B51A-A206-484E-AC44-2038300C15CF}"/>
          </ac:spMkLst>
        </pc:spChg>
        <pc:spChg chg="del">
          <ac:chgData name="luckman muhmood" userId="07e761ee42be64b3" providerId="LiveId" clId="{373AAF27-CBE6-429C-86CA-97A1AEC28732}" dt="2020-08-06T02:18:28.141" v="3129" actId="478"/>
          <ac:spMkLst>
            <pc:docMk/>
            <pc:sldMk cId="2314040908" sldId="296"/>
            <ac:spMk id="13" creationId="{0ABB5CC6-2D40-4E88-88D6-0286F36207FA}"/>
          </ac:spMkLst>
        </pc:spChg>
        <pc:graphicFrameChg chg="del">
          <ac:chgData name="luckman muhmood" userId="07e761ee42be64b3" providerId="LiveId" clId="{373AAF27-CBE6-429C-86CA-97A1AEC28732}" dt="2020-08-06T02:18:23.933" v="3128" actId="478"/>
          <ac:graphicFrameMkLst>
            <pc:docMk/>
            <pc:sldMk cId="2314040908" sldId="296"/>
            <ac:graphicFrameMk id="12" creationId="{F3491B73-578E-49CF-AB0A-C402E360B8F3}"/>
          </ac:graphicFrameMkLst>
        </pc:graphicFrameChg>
      </pc:sldChg>
      <pc:sldChg chg="new del">
        <pc:chgData name="luckman muhmood" userId="07e761ee42be64b3" providerId="LiveId" clId="{373AAF27-CBE6-429C-86CA-97A1AEC28732}" dt="2020-08-06T01:02:43.906" v="2311" actId="47"/>
        <pc:sldMkLst>
          <pc:docMk/>
          <pc:sldMk cId="1349658194" sldId="297"/>
        </pc:sldMkLst>
      </pc:sldChg>
      <pc:sldChg chg="addSp delSp modSp mod modAnim">
        <pc:chgData name="luckman muhmood" userId="07e761ee42be64b3" providerId="LiveId" clId="{373AAF27-CBE6-429C-86CA-97A1AEC28732}" dt="2020-08-12T02:38:53.089" v="8079" actId="1076"/>
        <pc:sldMkLst>
          <pc:docMk/>
          <pc:sldMk cId="1851249139" sldId="297"/>
        </pc:sldMkLst>
        <pc:spChg chg="add mod">
          <ac:chgData name="luckman muhmood" userId="07e761ee42be64b3" providerId="LiveId" clId="{373AAF27-CBE6-429C-86CA-97A1AEC28732}" dt="2020-08-06T09:30:38.953" v="3326" actId="113"/>
          <ac:spMkLst>
            <pc:docMk/>
            <pc:sldMk cId="1851249139" sldId="297"/>
            <ac:spMk id="8" creationId="{70B59503-2684-43AC-8321-570B5CB5A8DC}"/>
          </ac:spMkLst>
        </pc:spChg>
        <pc:spChg chg="add mod ord">
          <ac:chgData name="luckman muhmood" userId="07e761ee42be64b3" providerId="LiveId" clId="{373AAF27-CBE6-429C-86CA-97A1AEC28732}" dt="2020-08-12T02:38:53.089" v="8079" actId="1076"/>
          <ac:spMkLst>
            <pc:docMk/>
            <pc:sldMk cId="1851249139" sldId="297"/>
            <ac:spMk id="10" creationId="{8D093296-F85A-4C9C-9E2C-0F7D71148305}"/>
          </ac:spMkLst>
        </pc:spChg>
        <pc:spChg chg="add mod">
          <ac:chgData name="luckman muhmood" userId="07e761ee42be64b3" providerId="LiveId" clId="{373AAF27-CBE6-429C-86CA-97A1AEC28732}" dt="2020-08-06T09:32:18.284" v="3565" actId="1035"/>
          <ac:spMkLst>
            <pc:docMk/>
            <pc:sldMk cId="1851249139" sldId="297"/>
            <ac:spMk id="11" creationId="{E7C167D5-0B08-4AD5-BDF2-C8DE02D8AF86}"/>
          </ac:spMkLst>
        </pc:spChg>
        <pc:spChg chg="del">
          <ac:chgData name="luckman muhmood" userId="07e761ee42be64b3" providerId="LiveId" clId="{373AAF27-CBE6-429C-86CA-97A1AEC28732}" dt="2020-08-06T09:06:12.730" v="3208" actId="478"/>
          <ac:spMkLst>
            <pc:docMk/>
            <pc:sldMk cId="1851249139" sldId="297"/>
            <ac:spMk id="13" creationId="{0ABB5CC6-2D40-4E88-88D6-0286F36207FA}"/>
          </ac:spMkLst>
        </pc:spChg>
        <pc:spChg chg="add mod">
          <ac:chgData name="luckman muhmood" userId="07e761ee42be64b3" providerId="LiveId" clId="{373AAF27-CBE6-429C-86CA-97A1AEC28732}" dt="2020-08-06T09:44:04.507" v="3815" actId="1076"/>
          <ac:spMkLst>
            <pc:docMk/>
            <pc:sldMk cId="1851249139" sldId="297"/>
            <ac:spMk id="15" creationId="{E5F56234-5F37-48E0-9E41-050C9D65B971}"/>
          </ac:spMkLst>
        </pc:spChg>
        <pc:spChg chg="add mod">
          <ac:chgData name="luckman muhmood" userId="07e761ee42be64b3" providerId="LiveId" clId="{373AAF27-CBE6-429C-86CA-97A1AEC28732}" dt="2020-08-06T09:33:01.749" v="3760" actId="1038"/>
          <ac:spMkLst>
            <pc:docMk/>
            <pc:sldMk cId="1851249139" sldId="297"/>
            <ac:spMk id="16" creationId="{59BBA5DD-4672-404C-8DC4-C704281A9B6A}"/>
          </ac:spMkLst>
        </pc:spChg>
        <pc:spChg chg="mod">
          <ac:chgData name="luckman muhmood" userId="07e761ee42be64b3" providerId="LiveId" clId="{373AAF27-CBE6-429C-86CA-97A1AEC28732}" dt="2020-08-06T09:32:13.165" v="3557" actId="1035"/>
          <ac:spMkLst>
            <pc:docMk/>
            <pc:sldMk cId="1851249139" sldId="297"/>
            <ac:spMk id="18" creationId="{5237D6EB-ED34-4E1C-8B71-5D5CC5216C40}"/>
          </ac:spMkLst>
        </pc:spChg>
        <pc:spChg chg="mod">
          <ac:chgData name="luckman muhmood" userId="07e761ee42be64b3" providerId="LiveId" clId="{373AAF27-CBE6-429C-86CA-97A1AEC28732}" dt="2020-08-06T09:32:13.165" v="3557" actId="1035"/>
          <ac:spMkLst>
            <pc:docMk/>
            <pc:sldMk cId="1851249139" sldId="297"/>
            <ac:spMk id="21" creationId="{B06988B8-8D2B-4780-98ED-570F0944BB07}"/>
          </ac:spMkLst>
        </pc:spChg>
        <pc:spChg chg="mod">
          <ac:chgData name="luckman muhmood" userId="07e761ee42be64b3" providerId="LiveId" clId="{373AAF27-CBE6-429C-86CA-97A1AEC28732}" dt="2020-08-06T09:32:13.165" v="3557" actId="1035"/>
          <ac:spMkLst>
            <pc:docMk/>
            <pc:sldMk cId="1851249139" sldId="297"/>
            <ac:spMk id="22" creationId="{2323FFEA-BB4F-46FD-821E-5110F1655A26}"/>
          </ac:spMkLst>
        </pc:spChg>
        <pc:spChg chg="mod">
          <ac:chgData name="luckman muhmood" userId="07e761ee42be64b3" providerId="LiveId" clId="{373AAF27-CBE6-429C-86CA-97A1AEC28732}" dt="2020-08-06T09:32:13.165" v="3557" actId="1035"/>
          <ac:spMkLst>
            <pc:docMk/>
            <pc:sldMk cId="1851249139" sldId="297"/>
            <ac:spMk id="23" creationId="{69CB65FC-DC15-4A29-99DD-8F6A5CD0CB53}"/>
          </ac:spMkLst>
        </pc:spChg>
        <pc:spChg chg="mod">
          <ac:chgData name="luckman muhmood" userId="07e761ee42be64b3" providerId="LiveId" clId="{373AAF27-CBE6-429C-86CA-97A1AEC28732}" dt="2020-08-06T09:32:13.165" v="3557" actId="1035"/>
          <ac:spMkLst>
            <pc:docMk/>
            <pc:sldMk cId="1851249139" sldId="297"/>
            <ac:spMk id="24" creationId="{CBA2A535-50EF-496A-8FFD-5156B5750739}"/>
          </ac:spMkLst>
        </pc:spChg>
        <pc:spChg chg="mod">
          <ac:chgData name="luckman muhmood" userId="07e761ee42be64b3" providerId="LiveId" clId="{373AAF27-CBE6-429C-86CA-97A1AEC28732}" dt="2020-08-06T09:32:13.165" v="3557" actId="1035"/>
          <ac:spMkLst>
            <pc:docMk/>
            <pc:sldMk cId="1851249139" sldId="297"/>
            <ac:spMk id="25" creationId="{52492F1F-7FFF-4784-9641-6E38F0860B9C}"/>
          </ac:spMkLst>
        </pc:spChg>
        <pc:spChg chg="mod">
          <ac:chgData name="luckman muhmood" userId="07e761ee42be64b3" providerId="LiveId" clId="{373AAF27-CBE6-429C-86CA-97A1AEC28732}" dt="2020-08-06T09:32:13.165" v="3557" actId="1035"/>
          <ac:spMkLst>
            <pc:docMk/>
            <pc:sldMk cId="1851249139" sldId="297"/>
            <ac:spMk id="26" creationId="{154BF0F9-6105-4CF1-AF2A-5792C5578E03}"/>
          </ac:spMkLst>
        </pc:spChg>
        <pc:spChg chg="mod">
          <ac:chgData name="luckman muhmood" userId="07e761ee42be64b3" providerId="LiveId" clId="{373AAF27-CBE6-429C-86CA-97A1AEC28732}" dt="2020-08-06T09:32:13.165" v="3557" actId="1035"/>
          <ac:spMkLst>
            <pc:docMk/>
            <pc:sldMk cId="1851249139" sldId="297"/>
            <ac:spMk id="27" creationId="{AF5FE5C8-2453-4E1F-AB43-AED6780C65F3}"/>
          </ac:spMkLst>
        </pc:spChg>
        <pc:spChg chg="mod">
          <ac:chgData name="luckman muhmood" userId="07e761ee42be64b3" providerId="LiveId" clId="{373AAF27-CBE6-429C-86CA-97A1AEC28732}" dt="2020-08-06T09:32:13.165" v="3557" actId="1035"/>
          <ac:spMkLst>
            <pc:docMk/>
            <pc:sldMk cId="1851249139" sldId="297"/>
            <ac:spMk id="28" creationId="{97A9EB9A-4A36-4E3F-BA27-6CE957589BD7}"/>
          </ac:spMkLst>
        </pc:spChg>
        <pc:spChg chg="mod">
          <ac:chgData name="luckman muhmood" userId="07e761ee42be64b3" providerId="LiveId" clId="{373AAF27-CBE6-429C-86CA-97A1AEC28732}" dt="2020-08-06T09:32:13.165" v="3557" actId="1035"/>
          <ac:spMkLst>
            <pc:docMk/>
            <pc:sldMk cId="1851249139" sldId="297"/>
            <ac:spMk id="29" creationId="{3EDCC52C-6B22-4C24-8876-D1332BD31AA6}"/>
          </ac:spMkLst>
        </pc:spChg>
        <pc:spChg chg="mod">
          <ac:chgData name="luckman muhmood" userId="07e761ee42be64b3" providerId="LiveId" clId="{373AAF27-CBE6-429C-86CA-97A1AEC28732}" dt="2020-08-06T09:32:13.165" v="3557" actId="1035"/>
          <ac:spMkLst>
            <pc:docMk/>
            <pc:sldMk cId="1851249139" sldId="297"/>
            <ac:spMk id="30" creationId="{504FBF24-0914-4F25-A304-6FA53F78CC20}"/>
          </ac:spMkLst>
        </pc:spChg>
        <pc:spChg chg="mod">
          <ac:chgData name="luckman muhmood" userId="07e761ee42be64b3" providerId="LiveId" clId="{373AAF27-CBE6-429C-86CA-97A1AEC28732}" dt="2020-08-06T09:32:13.165" v="3557" actId="1035"/>
          <ac:spMkLst>
            <pc:docMk/>
            <pc:sldMk cId="1851249139" sldId="297"/>
            <ac:spMk id="31" creationId="{170BE80E-451A-42AA-BE70-51EEBB0799D1}"/>
          </ac:spMkLst>
        </pc:spChg>
        <pc:spChg chg="mod">
          <ac:chgData name="luckman muhmood" userId="07e761ee42be64b3" providerId="LiveId" clId="{373AAF27-CBE6-429C-86CA-97A1AEC28732}" dt="2020-08-06T09:32:13.165" v="3557" actId="1035"/>
          <ac:spMkLst>
            <pc:docMk/>
            <pc:sldMk cId="1851249139" sldId="297"/>
            <ac:spMk id="32" creationId="{B628E78B-DF67-4343-8CC0-FA76FA81D870}"/>
          </ac:spMkLst>
        </pc:spChg>
        <pc:spChg chg="mod">
          <ac:chgData name="luckman muhmood" userId="07e761ee42be64b3" providerId="LiveId" clId="{373AAF27-CBE6-429C-86CA-97A1AEC28732}" dt="2020-08-06T09:32:13.165" v="3557" actId="1035"/>
          <ac:spMkLst>
            <pc:docMk/>
            <pc:sldMk cId="1851249139" sldId="297"/>
            <ac:spMk id="33" creationId="{831781EC-0016-4313-8E40-60D561880608}"/>
          </ac:spMkLst>
        </pc:spChg>
        <pc:spChg chg="mod">
          <ac:chgData name="luckman muhmood" userId="07e761ee42be64b3" providerId="LiveId" clId="{373AAF27-CBE6-429C-86CA-97A1AEC28732}" dt="2020-08-06T09:32:13.165" v="3557" actId="1035"/>
          <ac:spMkLst>
            <pc:docMk/>
            <pc:sldMk cId="1851249139" sldId="297"/>
            <ac:spMk id="34" creationId="{77E96B00-FB29-42B4-9F25-4A14944C1103}"/>
          </ac:spMkLst>
        </pc:spChg>
        <pc:spChg chg="mod">
          <ac:chgData name="luckman muhmood" userId="07e761ee42be64b3" providerId="LiveId" clId="{373AAF27-CBE6-429C-86CA-97A1AEC28732}" dt="2020-08-06T09:32:13.165" v="3557" actId="1035"/>
          <ac:spMkLst>
            <pc:docMk/>
            <pc:sldMk cId="1851249139" sldId="297"/>
            <ac:spMk id="35" creationId="{C3A1E8F2-F6D1-4337-8D38-77BACBF9652A}"/>
          </ac:spMkLst>
        </pc:spChg>
        <pc:spChg chg="mod">
          <ac:chgData name="luckman muhmood" userId="07e761ee42be64b3" providerId="LiveId" clId="{373AAF27-CBE6-429C-86CA-97A1AEC28732}" dt="2020-08-06T09:32:13.165" v="3557" actId="1035"/>
          <ac:spMkLst>
            <pc:docMk/>
            <pc:sldMk cId="1851249139" sldId="297"/>
            <ac:spMk id="36" creationId="{1F6CB518-EFB0-4958-A51C-AFA058D850AE}"/>
          </ac:spMkLst>
        </pc:spChg>
        <pc:spChg chg="mod">
          <ac:chgData name="luckman muhmood" userId="07e761ee42be64b3" providerId="LiveId" clId="{373AAF27-CBE6-429C-86CA-97A1AEC28732}" dt="2020-08-06T09:32:13.165" v="3557" actId="1035"/>
          <ac:spMkLst>
            <pc:docMk/>
            <pc:sldMk cId="1851249139" sldId="297"/>
            <ac:spMk id="37" creationId="{3974F14E-63EE-4797-8412-244725EE51A4}"/>
          </ac:spMkLst>
        </pc:spChg>
        <pc:spChg chg="mod">
          <ac:chgData name="luckman muhmood" userId="07e761ee42be64b3" providerId="LiveId" clId="{373AAF27-CBE6-429C-86CA-97A1AEC28732}" dt="2020-08-06T09:32:13.165" v="3557" actId="1035"/>
          <ac:spMkLst>
            <pc:docMk/>
            <pc:sldMk cId="1851249139" sldId="297"/>
            <ac:spMk id="38" creationId="{BC1FEE48-768E-478C-AAC1-C33F6C95F627}"/>
          </ac:spMkLst>
        </pc:spChg>
        <pc:spChg chg="mod">
          <ac:chgData name="luckman muhmood" userId="07e761ee42be64b3" providerId="LiveId" clId="{373AAF27-CBE6-429C-86CA-97A1AEC28732}" dt="2020-08-06T09:32:13.165" v="3557" actId="1035"/>
          <ac:spMkLst>
            <pc:docMk/>
            <pc:sldMk cId="1851249139" sldId="297"/>
            <ac:spMk id="39" creationId="{636A45A0-C4D4-44B1-A6B5-0A70D69A8512}"/>
          </ac:spMkLst>
        </pc:spChg>
        <pc:spChg chg="mod">
          <ac:chgData name="luckman muhmood" userId="07e761ee42be64b3" providerId="LiveId" clId="{373AAF27-CBE6-429C-86CA-97A1AEC28732}" dt="2020-08-06T09:32:13.165" v="3557" actId="1035"/>
          <ac:spMkLst>
            <pc:docMk/>
            <pc:sldMk cId="1851249139" sldId="297"/>
            <ac:spMk id="40" creationId="{A2CC4C79-B43A-4854-8793-DC3905C4D7AB}"/>
          </ac:spMkLst>
        </pc:spChg>
        <pc:spChg chg="mod">
          <ac:chgData name="luckman muhmood" userId="07e761ee42be64b3" providerId="LiveId" clId="{373AAF27-CBE6-429C-86CA-97A1AEC28732}" dt="2020-08-06T09:32:13.165" v="3557" actId="1035"/>
          <ac:spMkLst>
            <pc:docMk/>
            <pc:sldMk cId="1851249139" sldId="297"/>
            <ac:spMk id="41" creationId="{84CB2912-BA4D-44BF-85A8-4DFECF238FC5}"/>
          </ac:spMkLst>
        </pc:spChg>
        <pc:spChg chg="mod">
          <ac:chgData name="luckman muhmood" userId="07e761ee42be64b3" providerId="LiveId" clId="{373AAF27-CBE6-429C-86CA-97A1AEC28732}" dt="2020-08-06T09:32:13.165" v="3557" actId="1035"/>
          <ac:spMkLst>
            <pc:docMk/>
            <pc:sldMk cId="1851249139" sldId="297"/>
            <ac:spMk id="42" creationId="{223313D8-BB81-4ACE-856B-8E774AE914FB}"/>
          </ac:spMkLst>
        </pc:spChg>
        <pc:spChg chg="mod">
          <ac:chgData name="luckman muhmood" userId="07e761ee42be64b3" providerId="LiveId" clId="{373AAF27-CBE6-429C-86CA-97A1AEC28732}" dt="2020-08-06T09:32:13.165" v="3557" actId="1035"/>
          <ac:spMkLst>
            <pc:docMk/>
            <pc:sldMk cId="1851249139" sldId="297"/>
            <ac:spMk id="43" creationId="{30717FF7-F543-4328-B897-748E3372CA32}"/>
          </ac:spMkLst>
        </pc:spChg>
        <pc:spChg chg="mod">
          <ac:chgData name="luckman muhmood" userId="07e761ee42be64b3" providerId="LiveId" clId="{373AAF27-CBE6-429C-86CA-97A1AEC28732}" dt="2020-08-06T09:32:13.165" v="3557" actId="1035"/>
          <ac:spMkLst>
            <pc:docMk/>
            <pc:sldMk cId="1851249139" sldId="297"/>
            <ac:spMk id="44" creationId="{8EA1A6D5-5E86-48C5-A5CF-43B5CA27AEF0}"/>
          </ac:spMkLst>
        </pc:spChg>
        <pc:spChg chg="mod">
          <ac:chgData name="luckman muhmood" userId="07e761ee42be64b3" providerId="LiveId" clId="{373AAF27-CBE6-429C-86CA-97A1AEC28732}" dt="2020-08-06T09:32:13.165" v="3557" actId="1035"/>
          <ac:spMkLst>
            <pc:docMk/>
            <pc:sldMk cId="1851249139" sldId="297"/>
            <ac:spMk id="45" creationId="{CF6A7575-DB84-42CE-BAFE-BAA9166F42D1}"/>
          </ac:spMkLst>
        </pc:spChg>
        <pc:spChg chg="mod">
          <ac:chgData name="luckman muhmood" userId="07e761ee42be64b3" providerId="LiveId" clId="{373AAF27-CBE6-429C-86CA-97A1AEC28732}" dt="2020-08-06T09:32:13.165" v="3557" actId="1035"/>
          <ac:spMkLst>
            <pc:docMk/>
            <pc:sldMk cId="1851249139" sldId="297"/>
            <ac:spMk id="46" creationId="{AEC2E763-F260-481C-994C-3EAA362A09A3}"/>
          </ac:spMkLst>
        </pc:spChg>
        <pc:spChg chg="mod">
          <ac:chgData name="luckman muhmood" userId="07e761ee42be64b3" providerId="LiveId" clId="{373AAF27-CBE6-429C-86CA-97A1AEC28732}" dt="2020-08-06T09:32:13.165" v="3557" actId="1035"/>
          <ac:spMkLst>
            <pc:docMk/>
            <pc:sldMk cId="1851249139" sldId="297"/>
            <ac:spMk id="47" creationId="{7C8DF59E-6B21-4059-B726-FC37F2E8543D}"/>
          </ac:spMkLst>
        </pc:spChg>
        <pc:spChg chg="mod">
          <ac:chgData name="luckman muhmood" userId="07e761ee42be64b3" providerId="LiveId" clId="{373AAF27-CBE6-429C-86CA-97A1AEC28732}" dt="2020-08-06T09:32:13.165" v="3557" actId="1035"/>
          <ac:spMkLst>
            <pc:docMk/>
            <pc:sldMk cId="1851249139" sldId="297"/>
            <ac:spMk id="48" creationId="{1936BE67-E0AC-45A3-AEC5-19CB9F0881C0}"/>
          </ac:spMkLst>
        </pc:spChg>
        <pc:spChg chg="mod">
          <ac:chgData name="luckman muhmood" userId="07e761ee42be64b3" providerId="LiveId" clId="{373AAF27-CBE6-429C-86CA-97A1AEC28732}" dt="2020-08-06T09:32:13.165" v="3557" actId="1035"/>
          <ac:spMkLst>
            <pc:docMk/>
            <pc:sldMk cId="1851249139" sldId="297"/>
            <ac:spMk id="49" creationId="{63E550FA-10F1-4DCE-A946-FA6ED33E818B}"/>
          </ac:spMkLst>
        </pc:spChg>
        <pc:spChg chg="mod">
          <ac:chgData name="luckman muhmood" userId="07e761ee42be64b3" providerId="LiveId" clId="{373AAF27-CBE6-429C-86CA-97A1AEC28732}" dt="2020-08-06T09:32:13.165" v="3557" actId="1035"/>
          <ac:spMkLst>
            <pc:docMk/>
            <pc:sldMk cId="1851249139" sldId="297"/>
            <ac:spMk id="50" creationId="{53543F38-E604-4949-B06A-74D4995A0733}"/>
          </ac:spMkLst>
        </pc:spChg>
        <pc:spChg chg="mod">
          <ac:chgData name="luckman muhmood" userId="07e761ee42be64b3" providerId="LiveId" clId="{373AAF27-CBE6-429C-86CA-97A1AEC28732}" dt="2020-08-06T09:32:13.165" v="3557" actId="1035"/>
          <ac:spMkLst>
            <pc:docMk/>
            <pc:sldMk cId="1851249139" sldId="297"/>
            <ac:spMk id="51" creationId="{3212FC60-0CB8-490B-98E4-3AA2FD46756C}"/>
          </ac:spMkLst>
        </pc:spChg>
        <pc:spChg chg="mod">
          <ac:chgData name="luckman muhmood" userId="07e761ee42be64b3" providerId="LiveId" clId="{373AAF27-CBE6-429C-86CA-97A1AEC28732}" dt="2020-08-06T09:32:13.165" v="3557" actId="1035"/>
          <ac:spMkLst>
            <pc:docMk/>
            <pc:sldMk cId="1851249139" sldId="297"/>
            <ac:spMk id="52" creationId="{2CB1EF9A-FC85-42C3-B904-37F78B8D1035}"/>
          </ac:spMkLst>
        </pc:spChg>
        <pc:spChg chg="add mod">
          <ac:chgData name="luckman muhmood" userId="07e761ee42be64b3" providerId="LiveId" clId="{373AAF27-CBE6-429C-86CA-97A1AEC28732}" dt="2020-08-06T09:32:05.804" v="3538" actId="1035"/>
          <ac:spMkLst>
            <pc:docMk/>
            <pc:sldMk cId="1851249139" sldId="297"/>
            <ac:spMk id="53" creationId="{8A0D14AD-DF6D-4CCA-8EB0-1A687DD0210B}"/>
          </ac:spMkLst>
        </pc:spChg>
        <pc:spChg chg="add mod">
          <ac:chgData name="luckman muhmood" userId="07e761ee42be64b3" providerId="LiveId" clId="{373AAF27-CBE6-429C-86CA-97A1AEC28732}" dt="2020-08-06T09:32:27.174" v="3583" actId="1035"/>
          <ac:spMkLst>
            <pc:docMk/>
            <pc:sldMk cId="1851249139" sldId="297"/>
            <ac:spMk id="54" creationId="{33CAF32F-981B-4C93-A836-07AF99031622}"/>
          </ac:spMkLst>
        </pc:spChg>
        <pc:spChg chg="add del mod">
          <ac:chgData name="luckman muhmood" userId="07e761ee42be64b3" providerId="LiveId" clId="{373AAF27-CBE6-429C-86CA-97A1AEC28732}" dt="2020-08-06T09:30:03.355" v="3228" actId="478"/>
          <ac:spMkLst>
            <pc:docMk/>
            <pc:sldMk cId="1851249139" sldId="297"/>
            <ac:spMk id="55" creationId="{ED0BF3AF-F16E-46F5-A310-5BC7A87430FB}"/>
          </ac:spMkLst>
        </pc:spChg>
        <pc:spChg chg="add mod">
          <ac:chgData name="luckman muhmood" userId="07e761ee42be64b3" providerId="LiveId" clId="{373AAF27-CBE6-429C-86CA-97A1AEC28732}" dt="2020-08-06T09:44:02.331" v="3814" actId="20577"/>
          <ac:spMkLst>
            <pc:docMk/>
            <pc:sldMk cId="1851249139" sldId="297"/>
            <ac:spMk id="57" creationId="{04FA2367-0AD5-407A-9181-C29076517CDD}"/>
          </ac:spMkLst>
        </pc:spChg>
        <pc:grpChg chg="add mod">
          <ac:chgData name="luckman muhmood" userId="07e761ee42be64b3" providerId="LiveId" clId="{373AAF27-CBE6-429C-86CA-97A1AEC28732}" dt="2020-08-06T09:32:13.165" v="3557" actId="1035"/>
          <ac:grpSpMkLst>
            <pc:docMk/>
            <pc:sldMk cId="1851249139" sldId="297"/>
            <ac:grpSpMk id="17" creationId="{1F65C7C7-6BC1-483D-93B2-402A44BCA711}"/>
          </ac:grpSpMkLst>
        </pc:grpChg>
        <pc:grpChg chg="mod">
          <ac:chgData name="luckman muhmood" userId="07e761ee42be64b3" providerId="LiveId" clId="{373AAF27-CBE6-429C-86CA-97A1AEC28732}" dt="2020-08-06T09:32:13.165" v="3557" actId="1035"/>
          <ac:grpSpMkLst>
            <pc:docMk/>
            <pc:sldMk cId="1851249139" sldId="297"/>
            <ac:grpSpMk id="19" creationId="{7D5B3B9A-1AD9-4F68-8730-023B706D6079}"/>
          </ac:grpSpMkLst>
        </pc:grpChg>
        <pc:grpChg chg="mod">
          <ac:chgData name="luckman muhmood" userId="07e761ee42be64b3" providerId="LiveId" clId="{373AAF27-CBE6-429C-86CA-97A1AEC28732}" dt="2020-08-06T09:32:13.165" v="3557" actId="1035"/>
          <ac:grpSpMkLst>
            <pc:docMk/>
            <pc:sldMk cId="1851249139" sldId="297"/>
            <ac:grpSpMk id="20" creationId="{0A5C8AE9-0260-40FB-B539-6CD9470AC8AB}"/>
          </ac:grpSpMkLst>
        </pc:grpChg>
        <pc:graphicFrameChg chg="del">
          <ac:chgData name="luckman muhmood" userId="07e761ee42be64b3" providerId="LiveId" clId="{373AAF27-CBE6-429C-86CA-97A1AEC28732}" dt="2020-08-06T09:06:09.104" v="3207" actId="478"/>
          <ac:graphicFrameMkLst>
            <pc:docMk/>
            <pc:sldMk cId="1851249139" sldId="297"/>
            <ac:graphicFrameMk id="12" creationId="{F3491B73-578E-49CF-AB0A-C402E360B8F3}"/>
          </ac:graphicFrameMkLst>
        </pc:graphicFrameChg>
        <pc:picChg chg="add mod">
          <ac:chgData name="luckman muhmood" userId="07e761ee42be64b3" providerId="LiveId" clId="{373AAF27-CBE6-429C-86CA-97A1AEC28732}" dt="2020-08-06T09:32:09.498" v="3549" actId="1035"/>
          <ac:picMkLst>
            <pc:docMk/>
            <pc:sldMk cId="1851249139" sldId="297"/>
            <ac:picMk id="14" creationId="{97B7B81E-9067-4DCA-8F66-4890484900AB}"/>
          </ac:picMkLst>
        </pc:picChg>
        <pc:picChg chg="add mod">
          <ac:chgData name="luckman muhmood" userId="07e761ee42be64b3" providerId="LiveId" clId="{373AAF27-CBE6-429C-86CA-97A1AEC28732}" dt="2020-08-06T09:33:09.118" v="3790" actId="1038"/>
          <ac:picMkLst>
            <pc:docMk/>
            <pc:sldMk cId="1851249139" sldId="297"/>
            <ac:picMk id="56" creationId="{F259EDDF-C387-432E-B44D-CA32A63A4881}"/>
          </ac:picMkLst>
        </pc:picChg>
      </pc:sldChg>
      <pc:sldChg chg="addSp delSp modSp mod modAnim">
        <pc:chgData name="luckman muhmood" userId="07e761ee42be64b3" providerId="LiveId" clId="{373AAF27-CBE6-429C-86CA-97A1AEC28732}" dt="2020-08-07T01:02:28.002" v="3897" actId="20577"/>
        <pc:sldMkLst>
          <pc:docMk/>
          <pc:sldMk cId="901194645" sldId="298"/>
        </pc:sldMkLst>
        <pc:spChg chg="add mod">
          <ac:chgData name="luckman muhmood" userId="07e761ee42be64b3" providerId="LiveId" clId="{373AAF27-CBE6-429C-86CA-97A1AEC28732}" dt="2020-08-07T01:01:40.297" v="3839" actId="1036"/>
          <ac:spMkLst>
            <pc:docMk/>
            <pc:sldMk cId="901194645" sldId="298"/>
            <ac:spMk id="8" creationId="{4088D507-F97D-4954-954A-02F60B8B2A09}"/>
          </ac:spMkLst>
        </pc:spChg>
        <pc:spChg chg="add mod">
          <ac:chgData name="luckman muhmood" userId="07e761ee42be64b3" providerId="LiveId" clId="{373AAF27-CBE6-429C-86CA-97A1AEC28732}" dt="2020-08-07T01:02:28.002" v="3897" actId="20577"/>
          <ac:spMkLst>
            <pc:docMk/>
            <pc:sldMk cId="901194645" sldId="298"/>
            <ac:spMk id="10" creationId="{1B9E37F3-3562-46AD-B563-C13EF20289CC}"/>
          </ac:spMkLst>
        </pc:spChg>
        <pc:spChg chg="del">
          <ac:chgData name="luckman muhmood" userId="07e761ee42be64b3" providerId="LiveId" clId="{373AAF27-CBE6-429C-86CA-97A1AEC28732}" dt="2020-08-07T01:01:18.809" v="3818" actId="478"/>
          <ac:spMkLst>
            <pc:docMk/>
            <pc:sldMk cId="901194645" sldId="298"/>
            <ac:spMk id="13" creationId="{0ABB5CC6-2D40-4E88-88D6-0286F36207FA}"/>
          </ac:spMkLst>
        </pc:spChg>
        <pc:graphicFrameChg chg="del mod modGraphic">
          <ac:chgData name="luckman muhmood" userId="07e761ee42be64b3" providerId="LiveId" clId="{373AAF27-CBE6-429C-86CA-97A1AEC28732}" dt="2020-08-07T01:01:14.771" v="3817" actId="478"/>
          <ac:graphicFrameMkLst>
            <pc:docMk/>
            <pc:sldMk cId="901194645" sldId="298"/>
            <ac:graphicFrameMk id="12" creationId="{F3491B73-578E-49CF-AB0A-C402E360B8F3}"/>
          </ac:graphicFrameMkLst>
        </pc:graphicFrameChg>
        <pc:picChg chg="mod">
          <ac:chgData name="luckman muhmood" userId="07e761ee42be64b3" providerId="LiveId" clId="{373AAF27-CBE6-429C-86CA-97A1AEC28732}" dt="2020-08-07T01:01:29.213" v="3821" actId="1076"/>
          <ac:picMkLst>
            <pc:docMk/>
            <pc:sldMk cId="901194645" sldId="298"/>
            <ac:picMk id="5" creationId="{B15A553C-6E56-4E14-9B40-3D70033DB61F}"/>
          </ac:picMkLst>
        </pc:picChg>
      </pc:sldChg>
      <pc:sldChg chg="addSp delSp modSp mod">
        <pc:chgData name="luckman muhmood" userId="07e761ee42be64b3" providerId="LiveId" clId="{373AAF27-CBE6-429C-86CA-97A1AEC28732}" dt="2020-08-07T01:07:12.793" v="4189" actId="1036"/>
        <pc:sldMkLst>
          <pc:docMk/>
          <pc:sldMk cId="3733884160" sldId="299"/>
        </pc:sldMkLst>
        <pc:spChg chg="add mod">
          <ac:chgData name="luckman muhmood" userId="07e761ee42be64b3" providerId="LiveId" clId="{373AAF27-CBE6-429C-86CA-97A1AEC28732}" dt="2020-08-07T01:06:48.907" v="4161" actId="1036"/>
          <ac:spMkLst>
            <pc:docMk/>
            <pc:sldMk cId="3733884160" sldId="299"/>
            <ac:spMk id="2" creationId="{150149AF-6479-4645-B759-124EC7168334}"/>
          </ac:spMkLst>
        </pc:spChg>
        <pc:spChg chg="add mod">
          <ac:chgData name="luckman muhmood" userId="07e761ee42be64b3" providerId="LiveId" clId="{373AAF27-CBE6-429C-86CA-97A1AEC28732}" dt="2020-08-07T01:04:27.406" v="4033" actId="1038"/>
          <ac:spMkLst>
            <pc:docMk/>
            <pc:sldMk cId="3733884160" sldId="299"/>
            <ac:spMk id="3" creationId="{EDB96681-29B0-4E6F-B750-2FD07A3B1287}"/>
          </ac:spMkLst>
        </pc:spChg>
        <pc:spChg chg="add mod">
          <ac:chgData name="luckman muhmood" userId="07e761ee42be64b3" providerId="LiveId" clId="{373AAF27-CBE6-429C-86CA-97A1AEC28732}" dt="2020-08-07T01:05:13.446" v="4128" actId="1038"/>
          <ac:spMkLst>
            <pc:docMk/>
            <pc:sldMk cId="3733884160" sldId="299"/>
            <ac:spMk id="8" creationId="{68144936-6012-46B8-AD29-7B29CCB2EEA8}"/>
          </ac:spMkLst>
        </pc:spChg>
        <pc:spChg chg="add mod">
          <ac:chgData name="luckman muhmood" userId="07e761ee42be64b3" providerId="LiveId" clId="{373AAF27-CBE6-429C-86CA-97A1AEC28732}" dt="2020-08-07T01:05:13.446" v="4128" actId="1038"/>
          <ac:spMkLst>
            <pc:docMk/>
            <pc:sldMk cId="3733884160" sldId="299"/>
            <ac:spMk id="10" creationId="{13BF4670-8B41-4A0C-9376-B83426D88672}"/>
          </ac:spMkLst>
        </pc:spChg>
        <pc:spChg chg="add mod">
          <ac:chgData name="luckman muhmood" userId="07e761ee42be64b3" providerId="LiveId" clId="{373AAF27-CBE6-429C-86CA-97A1AEC28732}" dt="2020-08-07T01:05:13.446" v="4128" actId="1038"/>
          <ac:spMkLst>
            <pc:docMk/>
            <pc:sldMk cId="3733884160" sldId="299"/>
            <ac:spMk id="11" creationId="{F42F07AE-5BBD-4CD2-B462-00849F30DF58}"/>
          </ac:spMkLst>
        </pc:spChg>
        <pc:spChg chg="del">
          <ac:chgData name="luckman muhmood" userId="07e761ee42be64b3" providerId="LiveId" clId="{373AAF27-CBE6-429C-86CA-97A1AEC28732}" dt="2020-08-07T01:02:46.193" v="3899" actId="478"/>
          <ac:spMkLst>
            <pc:docMk/>
            <pc:sldMk cId="3733884160" sldId="299"/>
            <ac:spMk id="13" creationId="{0ABB5CC6-2D40-4E88-88D6-0286F36207FA}"/>
          </ac:spMkLst>
        </pc:spChg>
        <pc:spChg chg="add mod">
          <ac:chgData name="luckman muhmood" userId="07e761ee42be64b3" providerId="LiveId" clId="{373AAF27-CBE6-429C-86CA-97A1AEC28732}" dt="2020-08-07T01:07:12.793" v="4189" actId="1036"/>
          <ac:spMkLst>
            <pc:docMk/>
            <pc:sldMk cId="3733884160" sldId="299"/>
            <ac:spMk id="16" creationId="{EA480FDA-F6CC-4157-B9C7-4F23919B96E7}"/>
          </ac:spMkLst>
        </pc:spChg>
        <pc:spChg chg="add mod">
          <ac:chgData name="luckman muhmood" userId="07e761ee42be64b3" providerId="LiveId" clId="{373AAF27-CBE6-429C-86CA-97A1AEC28732}" dt="2020-08-07T01:05:13.446" v="4128" actId="1038"/>
          <ac:spMkLst>
            <pc:docMk/>
            <pc:sldMk cId="3733884160" sldId="299"/>
            <ac:spMk id="18" creationId="{27B8DA0F-F159-43A9-AC9B-0CE0C42C70FE}"/>
          </ac:spMkLst>
        </pc:spChg>
        <pc:spChg chg="add mod">
          <ac:chgData name="luckman muhmood" userId="07e761ee42be64b3" providerId="LiveId" clId="{373AAF27-CBE6-429C-86CA-97A1AEC28732}" dt="2020-08-07T01:05:28" v="4129" actId="14100"/>
          <ac:spMkLst>
            <pc:docMk/>
            <pc:sldMk cId="3733884160" sldId="299"/>
            <ac:spMk id="19" creationId="{A05C2518-BB63-4B1F-B098-62D8DEFCCAB9}"/>
          </ac:spMkLst>
        </pc:spChg>
        <pc:spChg chg="add mod">
          <ac:chgData name="luckman muhmood" userId="07e761ee42be64b3" providerId="LiveId" clId="{373AAF27-CBE6-429C-86CA-97A1AEC28732}" dt="2020-08-07T01:06:37.624" v="4135" actId="14100"/>
          <ac:spMkLst>
            <pc:docMk/>
            <pc:sldMk cId="3733884160" sldId="299"/>
            <ac:spMk id="20" creationId="{681D9CF4-8749-4ACA-8D58-00388B715FC9}"/>
          </ac:spMkLst>
        </pc:spChg>
        <pc:spChg chg="add mod">
          <ac:chgData name="luckman muhmood" userId="07e761ee42be64b3" providerId="LiveId" clId="{373AAF27-CBE6-429C-86CA-97A1AEC28732}" dt="2020-08-07T01:06:14.535" v="4133" actId="14100"/>
          <ac:spMkLst>
            <pc:docMk/>
            <pc:sldMk cId="3733884160" sldId="299"/>
            <ac:spMk id="21" creationId="{45E180D8-457E-4A52-9359-9BBD37E942BE}"/>
          </ac:spMkLst>
        </pc:spChg>
        <pc:spChg chg="add mod">
          <ac:chgData name="luckman muhmood" userId="07e761ee42be64b3" providerId="LiveId" clId="{373AAF27-CBE6-429C-86CA-97A1AEC28732}" dt="2020-08-07T01:04:27.406" v="4033" actId="1038"/>
          <ac:spMkLst>
            <pc:docMk/>
            <pc:sldMk cId="3733884160" sldId="299"/>
            <ac:spMk id="28" creationId="{D57A13EF-FA17-4910-AA93-9CC38E3ACC27}"/>
          </ac:spMkLst>
        </pc:spChg>
        <pc:graphicFrameChg chg="add mod">
          <ac:chgData name="luckman muhmood" userId="07e761ee42be64b3" providerId="LiveId" clId="{373AAF27-CBE6-429C-86CA-97A1AEC28732}" dt="2020-08-07T01:04:27.406" v="4033" actId="1038"/>
          <ac:graphicFrameMkLst>
            <pc:docMk/>
            <pc:sldMk cId="3733884160" sldId="299"/>
            <ac:graphicFrameMk id="6" creationId="{6D246D23-9E2E-430B-A890-6A293FABC483}"/>
          </ac:graphicFrameMkLst>
        </pc:graphicFrameChg>
        <pc:graphicFrameChg chg="del">
          <ac:chgData name="luckman muhmood" userId="07e761ee42be64b3" providerId="LiveId" clId="{373AAF27-CBE6-429C-86CA-97A1AEC28732}" dt="2020-08-07T01:02:43.525" v="3898" actId="478"/>
          <ac:graphicFrameMkLst>
            <pc:docMk/>
            <pc:sldMk cId="3733884160" sldId="299"/>
            <ac:graphicFrameMk id="12" creationId="{F3491B73-578E-49CF-AB0A-C402E360B8F3}"/>
          </ac:graphicFrameMkLst>
        </pc:graphicFrameChg>
        <pc:graphicFrameChg chg="add mod">
          <ac:chgData name="luckman muhmood" userId="07e761ee42be64b3" providerId="LiveId" clId="{373AAF27-CBE6-429C-86CA-97A1AEC28732}" dt="2020-08-07T01:05:13.446" v="4128" actId="1038"/>
          <ac:graphicFrameMkLst>
            <pc:docMk/>
            <pc:sldMk cId="3733884160" sldId="299"/>
            <ac:graphicFrameMk id="17" creationId="{451B5C22-2D63-4DE8-A772-2AFEFD311588}"/>
          </ac:graphicFrameMkLst>
        </pc:graphicFrameChg>
        <pc:graphicFrameChg chg="add mod">
          <ac:chgData name="luckman muhmood" userId="07e761ee42be64b3" providerId="LiveId" clId="{373AAF27-CBE6-429C-86CA-97A1AEC28732}" dt="2020-08-07T01:04:27.406" v="4033" actId="1038"/>
          <ac:graphicFrameMkLst>
            <pc:docMk/>
            <pc:sldMk cId="3733884160" sldId="299"/>
            <ac:graphicFrameMk id="26" creationId="{BA882FE0-F22E-4CE4-B196-47CBB9161DE1}"/>
          </ac:graphicFrameMkLst>
        </pc:graphicFrameChg>
        <pc:cxnChg chg="add mod">
          <ac:chgData name="luckman muhmood" userId="07e761ee42be64b3" providerId="LiveId" clId="{373AAF27-CBE6-429C-86CA-97A1AEC28732}" dt="2020-08-07T01:05:13.446" v="4128" actId="1038"/>
          <ac:cxnSpMkLst>
            <pc:docMk/>
            <pc:sldMk cId="3733884160" sldId="299"/>
            <ac:cxnSpMk id="14" creationId="{D6C2A58C-9F50-4E0D-B157-B2EB58C7B1BF}"/>
          </ac:cxnSpMkLst>
        </pc:cxnChg>
        <pc:cxnChg chg="add mod">
          <ac:chgData name="luckman muhmood" userId="07e761ee42be64b3" providerId="LiveId" clId="{373AAF27-CBE6-429C-86CA-97A1AEC28732}" dt="2020-08-07T01:05:13.446" v="4128" actId="1038"/>
          <ac:cxnSpMkLst>
            <pc:docMk/>
            <pc:sldMk cId="3733884160" sldId="299"/>
            <ac:cxnSpMk id="15" creationId="{7FC2F7DC-C93E-48C8-9142-BE3C91E85145}"/>
          </ac:cxnSpMkLst>
        </pc:cxnChg>
      </pc:sldChg>
      <pc:sldChg chg="addSp delSp modSp mod">
        <pc:chgData name="luckman muhmood" userId="07e761ee42be64b3" providerId="LiveId" clId="{373AAF27-CBE6-429C-86CA-97A1AEC28732}" dt="2020-08-07T01:09:20.900" v="4561" actId="1038"/>
        <pc:sldMkLst>
          <pc:docMk/>
          <pc:sldMk cId="1828680848" sldId="300"/>
        </pc:sldMkLst>
        <pc:spChg chg="add mod">
          <ac:chgData name="luckman muhmood" userId="07e761ee42be64b3" providerId="LiveId" clId="{373AAF27-CBE6-429C-86CA-97A1AEC28732}" dt="2020-08-07T01:09:20.900" v="4561" actId="1038"/>
          <ac:spMkLst>
            <pc:docMk/>
            <pc:sldMk cId="1828680848" sldId="300"/>
            <ac:spMk id="2" creationId="{399D8ADE-03F7-445C-B8AD-A6E1AF38E731}"/>
          </ac:spMkLst>
        </pc:spChg>
        <pc:spChg chg="add mod">
          <ac:chgData name="luckman muhmood" userId="07e761ee42be64b3" providerId="LiveId" clId="{373AAF27-CBE6-429C-86CA-97A1AEC28732}" dt="2020-08-07T01:09:20.900" v="4561" actId="1038"/>
          <ac:spMkLst>
            <pc:docMk/>
            <pc:sldMk cId="1828680848" sldId="300"/>
            <ac:spMk id="3" creationId="{0F68EE98-0375-442B-A167-1C5D6DBE8DE0}"/>
          </ac:spMkLst>
        </pc:spChg>
        <pc:spChg chg="add mod">
          <ac:chgData name="luckman muhmood" userId="07e761ee42be64b3" providerId="LiveId" clId="{373AAF27-CBE6-429C-86CA-97A1AEC28732}" dt="2020-08-07T01:09:20.900" v="4561" actId="1038"/>
          <ac:spMkLst>
            <pc:docMk/>
            <pc:sldMk cId="1828680848" sldId="300"/>
            <ac:spMk id="6" creationId="{01DF6625-031F-4691-ABA6-46AB85961980}"/>
          </ac:spMkLst>
        </pc:spChg>
        <pc:spChg chg="add mod">
          <ac:chgData name="luckman muhmood" userId="07e761ee42be64b3" providerId="LiveId" clId="{373AAF27-CBE6-429C-86CA-97A1AEC28732}" dt="2020-08-07T01:09:20.900" v="4561" actId="1038"/>
          <ac:spMkLst>
            <pc:docMk/>
            <pc:sldMk cId="1828680848" sldId="300"/>
            <ac:spMk id="11" creationId="{6B74D082-FDD5-45EB-901A-5776FD20702B}"/>
          </ac:spMkLst>
        </pc:spChg>
        <pc:spChg chg="del mod">
          <ac:chgData name="luckman muhmood" userId="07e761ee42be64b3" providerId="LiveId" clId="{373AAF27-CBE6-429C-86CA-97A1AEC28732}" dt="2020-08-07T01:07:34.898" v="4192" actId="478"/>
          <ac:spMkLst>
            <pc:docMk/>
            <pc:sldMk cId="1828680848" sldId="300"/>
            <ac:spMk id="13" creationId="{0ABB5CC6-2D40-4E88-88D6-0286F36207FA}"/>
          </ac:spMkLst>
        </pc:spChg>
        <pc:graphicFrameChg chg="del">
          <ac:chgData name="luckman muhmood" userId="07e761ee42be64b3" providerId="LiveId" clId="{373AAF27-CBE6-429C-86CA-97A1AEC28732}" dt="2020-08-07T01:07:26.920" v="4190" actId="478"/>
          <ac:graphicFrameMkLst>
            <pc:docMk/>
            <pc:sldMk cId="1828680848" sldId="300"/>
            <ac:graphicFrameMk id="12" creationId="{F3491B73-578E-49CF-AB0A-C402E360B8F3}"/>
          </ac:graphicFrameMkLst>
        </pc:graphicFrameChg>
        <pc:picChg chg="mod">
          <ac:chgData name="luckman muhmood" userId="07e761ee42be64b3" providerId="LiveId" clId="{373AAF27-CBE6-429C-86CA-97A1AEC28732}" dt="2020-08-07T01:08:57.692" v="4536" actId="1035"/>
          <ac:picMkLst>
            <pc:docMk/>
            <pc:sldMk cId="1828680848" sldId="300"/>
            <ac:picMk id="7" creationId="{AFB8B780-B92F-4BF8-8EAF-809E1CF54073}"/>
          </ac:picMkLst>
        </pc:picChg>
        <pc:picChg chg="mod">
          <ac:chgData name="luckman muhmood" userId="07e761ee42be64b3" providerId="LiveId" clId="{373AAF27-CBE6-429C-86CA-97A1AEC28732}" dt="2020-08-07T01:08:39.238" v="4373" actId="1037"/>
          <ac:picMkLst>
            <pc:docMk/>
            <pc:sldMk cId="1828680848" sldId="300"/>
            <ac:picMk id="9" creationId="{C9DDECDA-AC01-47B8-B70B-458DA2478788}"/>
          </ac:picMkLst>
        </pc:picChg>
      </pc:sldChg>
      <pc:sldChg chg="addSp delSp modSp mod modAnim">
        <pc:chgData name="luckman muhmood" userId="07e761ee42be64b3" providerId="LiveId" clId="{373AAF27-CBE6-429C-86CA-97A1AEC28732}" dt="2020-08-12T04:53:50.470" v="8096" actId="122"/>
        <pc:sldMkLst>
          <pc:docMk/>
          <pc:sldMk cId="2944096418" sldId="301"/>
        </pc:sldMkLst>
        <pc:spChg chg="add mod">
          <ac:chgData name="luckman muhmood" userId="07e761ee42be64b3" providerId="LiveId" clId="{373AAF27-CBE6-429C-86CA-97A1AEC28732}" dt="2020-08-07T02:13:02.820" v="4764" actId="14100"/>
          <ac:spMkLst>
            <pc:docMk/>
            <pc:sldMk cId="2944096418" sldId="301"/>
            <ac:spMk id="8" creationId="{4AFA5610-9EE0-469F-A873-B32765BAF8B5}"/>
          </ac:spMkLst>
        </pc:spChg>
        <pc:spChg chg="add mod">
          <ac:chgData name="luckman muhmood" userId="07e761ee42be64b3" providerId="LiveId" clId="{373AAF27-CBE6-429C-86CA-97A1AEC28732}" dt="2020-08-07T02:13:21.421" v="4775" actId="20577"/>
          <ac:spMkLst>
            <pc:docMk/>
            <pc:sldMk cId="2944096418" sldId="301"/>
            <ac:spMk id="10" creationId="{9B4862F6-83BB-469D-A9A3-201A2C45A25F}"/>
          </ac:spMkLst>
        </pc:spChg>
        <pc:spChg chg="add mod">
          <ac:chgData name="luckman muhmood" userId="07e761ee42be64b3" providerId="LiveId" clId="{373AAF27-CBE6-429C-86CA-97A1AEC28732}" dt="2020-08-07T01:10:29.074" v="4683" actId="1038"/>
          <ac:spMkLst>
            <pc:docMk/>
            <pc:sldMk cId="2944096418" sldId="301"/>
            <ac:spMk id="11" creationId="{AC6812DA-34A9-4EEA-A930-3683F306EBA1}"/>
          </ac:spMkLst>
        </pc:spChg>
        <pc:spChg chg="del">
          <ac:chgData name="luckman muhmood" userId="07e761ee42be64b3" providerId="LiveId" clId="{373AAF27-CBE6-429C-86CA-97A1AEC28732}" dt="2020-08-07T01:09:39.843" v="4563" actId="478"/>
          <ac:spMkLst>
            <pc:docMk/>
            <pc:sldMk cId="2944096418" sldId="301"/>
            <ac:spMk id="13" creationId="{0ABB5CC6-2D40-4E88-88D6-0286F36207FA}"/>
          </ac:spMkLst>
        </pc:spChg>
        <pc:spChg chg="mod">
          <ac:chgData name="luckman muhmood" userId="07e761ee42be64b3" providerId="LiveId" clId="{373AAF27-CBE6-429C-86CA-97A1AEC28732}" dt="2020-08-07T02:13:36.496" v="4818" actId="1035"/>
          <ac:spMkLst>
            <pc:docMk/>
            <pc:sldMk cId="2944096418" sldId="301"/>
            <ac:spMk id="15" creationId="{845F17F2-8B57-4FB1-BB48-5492F55D9E19}"/>
          </ac:spMkLst>
        </pc:spChg>
        <pc:spChg chg="mod">
          <ac:chgData name="luckman muhmood" userId="07e761ee42be64b3" providerId="LiveId" clId="{373AAF27-CBE6-429C-86CA-97A1AEC28732}" dt="2020-08-07T02:13:36.496" v="4818" actId="1035"/>
          <ac:spMkLst>
            <pc:docMk/>
            <pc:sldMk cId="2944096418" sldId="301"/>
            <ac:spMk id="16" creationId="{5E2A66F9-D1B2-46D6-A954-97A9BA327FC6}"/>
          </ac:spMkLst>
        </pc:spChg>
        <pc:spChg chg="mod">
          <ac:chgData name="luckman muhmood" userId="07e761ee42be64b3" providerId="LiveId" clId="{373AAF27-CBE6-429C-86CA-97A1AEC28732}" dt="2020-08-07T02:13:36.496" v="4818" actId="1035"/>
          <ac:spMkLst>
            <pc:docMk/>
            <pc:sldMk cId="2944096418" sldId="301"/>
            <ac:spMk id="17" creationId="{96805063-E774-43E7-8FA9-ACEB545532E1}"/>
          </ac:spMkLst>
        </pc:spChg>
        <pc:spChg chg="mod">
          <ac:chgData name="luckman muhmood" userId="07e761ee42be64b3" providerId="LiveId" clId="{373AAF27-CBE6-429C-86CA-97A1AEC28732}" dt="2020-08-07T02:13:36.496" v="4818" actId="1035"/>
          <ac:spMkLst>
            <pc:docMk/>
            <pc:sldMk cId="2944096418" sldId="301"/>
            <ac:spMk id="18" creationId="{9DCB16C2-90DA-4358-8584-E2D992EF7959}"/>
          </ac:spMkLst>
        </pc:spChg>
        <pc:spChg chg="mod">
          <ac:chgData name="luckman muhmood" userId="07e761ee42be64b3" providerId="LiveId" clId="{373AAF27-CBE6-429C-86CA-97A1AEC28732}" dt="2020-08-07T02:13:36.496" v="4818" actId="1035"/>
          <ac:spMkLst>
            <pc:docMk/>
            <pc:sldMk cId="2944096418" sldId="301"/>
            <ac:spMk id="23" creationId="{E653EF57-6DCE-45A9-8492-14EBE3E1F453}"/>
          </ac:spMkLst>
        </pc:spChg>
        <pc:spChg chg="mod">
          <ac:chgData name="luckman muhmood" userId="07e761ee42be64b3" providerId="LiveId" clId="{373AAF27-CBE6-429C-86CA-97A1AEC28732}" dt="2020-08-07T02:13:36.496" v="4818" actId="1035"/>
          <ac:spMkLst>
            <pc:docMk/>
            <pc:sldMk cId="2944096418" sldId="301"/>
            <ac:spMk id="24" creationId="{A7775815-5F06-427A-AC9A-3BF600C390F1}"/>
          </ac:spMkLst>
        </pc:spChg>
        <pc:spChg chg="mod">
          <ac:chgData name="luckman muhmood" userId="07e761ee42be64b3" providerId="LiveId" clId="{373AAF27-CBE6-429C-86CA-97A1AEC28732}" dt="2020-08-07T02:13:36.496" v="4818" actId="1035"/>
          <ac:spMkLst>
            <pc:docMk/>
            <pc:sldMk cId="2944096418" sldId="301"/>
            <ac:spMk id="25" creationId="{D4B4D7AD-CC06-4CD2-85C2-FD7474FD4048}"/>
          </ac:spMkLst>
        </pc:spChg>
        <pc:spChg chg="mod">
          <ac:chgData name="luckman muhmood" userId="07e761ee42be64b3" providerId="LiveId" clId="{373AAF27-CBE6-429C-86CA-97A1AEC28732}" dt="2020-08-07T02:13:36.496" v="4818" actId="1035"/>
          <ac:spMkLst>
            <pc:docMk/>
            <pc:sldMk cId="2944096418" sldId="301"/>
            <ac:spMk id="26" creationId="{7C2B7788-BDA1-4DAC-911E-097BD90D8EA0}"/>
          </ac:spMkLst>
        </pc:spChg>
        <pc:spChg chg="mod">
          <ac:chgData name="luckman muhmood" userId="07e761ee42be64b3" providerId="LiveId" clId="{373AAF27-CBE6-429C-86CA-97A1AEC28732}" dt="2020-08-07T02:13:36.496" v="4818" actId="1035"/>
          <ac:spMkLst>
            <pc:docMk/>
            <pc:sldMk cId="2944096418" sldId="301"/>
            <ac:spMk id="27" creationId="{D7FF455B-110D-444B-90EA-7FF860119785}"/>
          </ac:spMkLst>
        </pc:spChg>
        <pc:spChg chg="mod">
          <ac:chgData name="luckman muhmood" userId="07e761ee42be64b3" providerId="LiveId" clId="{373AAF27-CBE6-429C-86CA-97A1AEC28732}" dt="2020-08-07T02:13:36.496" v="4818" actId="1035"/>
          <ac:spMkLst>
            <pc:docMk/>
            <pc:sldMk cId="2944096418" sldId="301"/>
            <ac:spMk id="28" creationId="{84F0FE39-AE0D-46E0-B993-616AF1DF1FB4}"/>
          </ac:spMkLst>
        </pc:spChg>
        <pc:spChg chg="mod">
          <ac:chgData name="luckman muhmood" userId="07e761ee42be64b3" providerId="LiveId" clId="{373AAF27-CBE6-429C-86CA-97A1AEC28732}" dt="2020-08-07T02:13:36.496" v="4818" actId="1035"/>
          <ac:spMkLst>
            <pc:docMk/>
            <pc:sldMk cId="2944096418" sldId="301"/>
            <ac:spMk id="29" creationId="{B497E6D4-60AC-40E8-8391-92680B5F1910}"/>
          </ac:spMkLst>
        </pc:spChg>
        <pc:spChg chg="add mod">
          <ac:chgData name="luckman muhmood" userId="07e761ee42be64b3" providerId="LiveId" clId="{373AAF27-CBE6-429C-86CA-97A1AEC28732}" dt="2020-08-12T04:53:50.470" v="8096" actId="122"/>
          <ac:spMkLst>
            <pc:docMk/>
            <pc:sldMk cId="2944096418" sldId="301"/>
            <ac:spMk id="30" creationId="{92B207FB-77FD-42CA-9106-CCE03819B736}"/>
          </ac:spMkLst>
        </pc:spChg>
        <pc:grpChg chg="add mod">
          <ac:chgData name="luckman muhmood" userId="07e761ee42be64b3" providerId="LiveId" clId="{373AAF27-CBE6-429C-86CA-97A1AEC28732}" dt="2020-08-07T02:13:36.496" v="4818" actId="1035"/>
          <ac:grpSpMkLst>
            <pc:docMk/>
            <pc:sldMk cId="2944096418" sldId="301"/>
            <ac:grpSpMk id="14" creationId="{B005EE80-7E2C-4557-A07A-1BEF0845D942}"/>
          </ac:grpSpMkLst>
        </pc:grpChg>
        <pc:grpChg chg="mod">
          <ac:chgData name="luckman muhmood" userId="07e761ee42be64b3" providerId="LiveId" clId="{373AAF27-CBE6-429C-86CA-97A1AEC28732}" dt="2020-08-07T02:13:36.496" v="4818" actId="1035"/>
          <ac:grpSpMkLst>
            <pc:docMk/>
            <pc:sldMk cId="2944096418" sldId="301"/>
            <ac:grpSpMk id="20" creationId="{910F67D9-D321-4216-AFC4-C0449F47466D}"/>
          </ac:grpSpMkLst>
        </pc:grpChg>
        <pc:grpChg chg="mod">
          <ac:chgData name="luckman muhmood" userId="07e761ee42be64b3" providerId="LiveId" clId="{373AAF27-CBE6-429C-86CA-97A1AEC28732}" dt="2020-08-07T02:13:36.496" v="4818" actId="1035"/>
          <ac:grpSpMkLst>
            <pc:docMk/>
            <pc:sldMk cId="2944096418" sldId="301"/>
            <ac:grpSpMk id="21" creationId="{0941268D-BDF8-497E-952B-6008B1C8FC85}"/>
          </ac:grpSpMkLst>
        </pc:grpChg>
        <pc:grpChg chg="mod">
          <ac:chgData name="luckman muhmood" userId="07e761ee42be64b3" providerId="LiveId" clId="{373AAF27-CBE6-429C-86CA-97A1AEC28732}" dt="2020-08-07T02:13:36.496" v="4818" actId="1035"/>
          <ac:grpSpMkLst>
            <pc:docMk/>
            <pc:sldMk cId="2944096418" sldId="301"/>
            <ac:grpSpMk id="22" creationId="{F37179C6-8C7F-409A-893F-B1F2AD1EAFC5}"/>
          </ac:grpSpMkLst>
        </pc:grpChg>
        <pc:graphicFrameChg chg="del">
          <ac:chgData name="luckman muhmood" userId="07e761ee42be64b3" providerId="LiveId" clId="{373AAF27-CBE6-429C-86CA-97A1AEC28732}" dt="2020-08-07T01:09:36.189" v="4562" actId="478"/>
          <ac:graphicFrameMkLst>
            <pc:docMk/>
            <pc:sldMk cId="2944096418" sldId="301"/>
            <ac:graphicFrameMk id="12" creationId="{F3491B73-578E-49CF-AB0A-C402E360B8F3}"/>
          </ac:graphicFrameMkLst>
        </pc:graphicFrameChg>
        <pc:picChg chg="mod">
          <ac:chgData name="luckman muhmood" userId="07e761ee42be64b3" providerId="LiveId" clId="{373AAF27-CBE6-429C-86CA-97A1AEC28732}" dt="2020-08-07T02:13:36.496" v="4818" actId="1035"/>
          <ac:picMkLst>
            <pc:docMk/>
            <pc:sldMk cId="2944096418" sldId="301"/>
            <ac:picMk id="19" creationId="{6BE59B14-333F-4F11-B666-4BF0FA7F990C}"/>
          </ac:picMkLst>
        </pc:picChg>
      </pc:sldChg>
      <pc:sldChg chg="addSp delSp modSp mod">
        <pc:chgData name="luckman muhmood" userId="07e761ee42be64b3" providerId="LiveId" clId="{373AAF27-CBE6-429C-86CA-97A1AEC28732}" dt="2020-08-07T02:17:27.911" v="4991" actId="1038"/>
        <pc:sldMkLst>
          <pc:docMk/>
          <pc:sldMk cId="2198845761" sldId="302"/>
        </pc:sldMkLst>
        <pc:spChg chg="add mod">
          <ac:chgData name="luckman muhmood" userId="07e761ee42be64b3" providerId="LiveId" clId="{373AAF27-CBE6-429C-86CA-97A1AEC28732}" dt="2020-08-07T02:15:22.899" v="4866" actId="207"/>
          <ac:spMkLst>
            <pc:docMk/>
            <pc:sldMk cId="2198845761" sldId="302"/>
            <ac:spMk id="8" creationId="{E9D5DFE2-8EAA-4DEA-AAAC-87073D2C0443}"/>
          </ac:spMkLst>
        </pc:spChg>
        <pc:spChg chg="add mod">
          <ac:chgData name="luckman muhmood" userId="07e761ee42be64b3" providerId="LiveId" clId="{373AAF27-CBE6-429C-86CA-97A1AEC28732}" dt="2020-08-07T02:16:07.572" v="4901" actId="1035"/>
          <ac:spMkLst>
            <pc:docMk/>
            <pc:sldMk cId="2198845761" sldId="302"/>
            <ac:spMk id="10" creationId="{A72BCE9C-6720-4D17-B3EE-DEB1A5A7D3B4}"/>
          </ac:spMkLst>
        </pc:spChg>
        <pc:spChg chg="add mod">
          <ac:chgData name="luckman muhmood" userId="07e761ee42be64b3" providerId="LiveId" clId="{373AAF27-CBE6-429C-86CA-97A1AEC28732}" dt="2020-08-07T02:15:06.385" v="4863" actId="14100"/>
          <ac:spMkLst>
            <pc:docMk/>
            <pc:sldMk cId="2198845761" sldId="302"/>
            <ac:spMk id="11" creationId="{7B305D23-21DA-4B1B-A301-E4E9FF6ED4DE}"/>
          </ac:spMkLst>
        </pc:spChg>
        <pc:spChg chg="del">
          <ac:chgData name="luckman muhmood" userId="07e761ee42be64b3" providerId="LiveId" clId="{373AAF27-CBE6-429C-86CA-97A1AEC28732}" dt="2020-08-07T02:14:50.884" v="4820" actId="478"/>
          <ac:spMkLst>
            <pc:docMk/>
            <pc:sldMk cId="2198845761" sldId="302"/>
            <ac:spMk id="13" creationId="{0ABB5CC6-2D40-4E88-88D6-0286F36207FA}"/>
          </ac:spMkLst>
        </pc:spChg>
        <pc:spChg chg="mod">
          <ac:chgData name="luckman muhmood" userId="07e761ee42be64b3" providerId="LiveId" clId="{373AAF27-CBE6-429C-86CA-97A1AEC28732}" dt="2020-08-07T02:16:14.857" v="4931" actId="1036"/>
          <ac:spMkLst>
            <pc:docMk/>
            <pc:sldMk cId="2198845761" sldId="302"/>
            <ac:spMk id="16" creationId="{E147FC8E-10A3-4921-A946-9621F4E19939}"/>
          </ac:spMkLst>
        </pc:spChg>
        <pc:spChg chg="mod">
          <ac:chgData name="luckman muhmood" userId="07e761ee42be64b3" providerId="LiveId" clId="{373AAF27-CBE6-429C-86CA-97A1AEC28732}" dt="2020-08-07T02:16:14.857" v="4931" actId="1036"/>
          <ac:spMkLst>
            <pc:docMk/>
            <pc:sldMk cId="2198845761" sldId="302"/>
            <ac:spMk id="17" creationId="{FE0C5F61-236C-4C7C-AAF1-B84DCA1F8E2E}"/>
          </ac:spMkLst>
        </pc:spChg>
        <pc:spChg chg="mod">
          <ac:chgData name="luckman muhmood" userId="07e761ee42be64b3" providerId="LiveId" clId="{373AAF27-CBE6-429C-86CA-97A1AEC28732}" dt="2020-08-07T02:16:14.857" v="4931" actId="1036"/>
          <ac:spMkLst>
            <pc:docMk/>
            <pc:sldMk cId="2198845761" sldId="302"/>
            <ac:spMk id="18" creationId="{5158A6D4-3418-4134-B84C-F020BFA940B1}"/>
          </ac:spMkLst>
        </pc:spChg>
        <pc:spChg chg="mod">
          <ac:chgData name="luckman muhmood" userId="07e761ee42be64b3" providerId="LiveId" clId="{373AAF27-CBE6-429C-86CA-97A1AEC28732}" dt="2020-08-07T02:16:14.857" v="4931" actId="1036"/>
          <ac:spMkLst>
            <pc:docMk/>
            <pc:sldMk cId="2198845761" sldId="302"/>
            <ac:spMk id="19" creationId="{B0D032C6-AEEF-40A6-9BEC-A3BCAEAE0F78}"/>
          </ac:spMkLst>
        </pc:spChg>
        <pc:spChg chg="mod">
          <ac:chgData name="luckman muhmood" userId="07e761ee42be64b3" providerId="LiveId" clId="{373AAF27-CBE6-429C-86CA-97A1AEC28732}" dt="2020-08-07T02:16:14.857" v="4931" actId="1036"/>
          <ac:spMkLst>
            <pc:docMk/>
            <pc:sldMk cId="2198845761" sldId="302"/>
            <ac:spMk id="22" creationId="{9246CF44-E566-4CDA-98A1-202D7B8AEBAB}"/>
          </ac:spMkLst>
        </pc:spChg>
        <pc:spChg chg="mod">
          <ac:chgData name="luckman muhmood" userId="07e761ee42be64b3" providerId="LiveId" clId="{373AAF27-CBE6-429C-86CA-97A1AEC28732}" dt="2020-08-07T02:16:14.857" v="4931" actId="1036"/>
          <ac:spMkLst>
            <pc:docMk/>
            <pc:sldMk cId="2198845761" sldId="302"/>
            <ac:spMk id="23" creationId="{A39B9A39-38B2-4A54-BC86-71B2A78CFEE6}"/>
          </ac:spMkLst>
        </pc:spChg>
        <pc:spChg chg="mod">
          <ac:chgData name="luckman muhmood" userId="07e761ee42be64b3" providerId="LiveId" clId="{373AAF27-CBE6-429C-86CA-97A1AEC28732}" dt="2020-08-07T02:16:14.857" v="4931" actId="1036"/>
          <ac:spMkLst>
            <pc:docMk/>
            <pc:sldMk cId="2198845761" sldId="302"/>
            <ac:spMk id="24" creationId="{4BA5CA94-B5BC-4D06-9572-E82452D5B58F}"/>
          </ac:spMkLst>
        </pc:spChg>
        <pc:spChg chg="mod">
          <ac:chgData name="luckman muhmood" userId="07e761ee42be64b3" providerId="LiveId" clId="{373AAF27-CBE6-429C-86CA-97A1AEC28732}" dt="2020-08-07T02:16:14.857" v="4931" actId="1036"/>
          <ac:spMkLst>
            <pc:docMk/>
            <pc:sldMk cId="2198845761" sldId="302"/>
            <ac:spMk id="25" creationId="{C9507333-5431-4C90-BE64-316C599CB343}"/>
          </ac:spMkLst>
        </pc:spChg>
        <pc:spChg chg="add mod">
          <ac:chgData name="luckman muhmood" userId="07e761ee42be64b3" providerId="LiveId" clId="{373AAF27-CBE6-429C-86CA-97A1AEC28732}" dt="2020-08-07T02:17:27.911" v="4991" actId="1038"/>
          <ac:spMkLst>
            <pc:docMk/>
            <pc:sldMk cId="2198845761" sldId="302"/>
            <ac:spMk id="26" creationId="{1A3A8A07-D94B-49F6-B5C3-41E4CA7BCC30}"/>
          </ac:spMkLst>
        </pc:spChg>
        <pc:grpChg chg="add mod">
          <ac:chgData name="luckman muhmood" userId="07e761ee42be64b3" providerId="LiveId" clId="{373AAF27-CBE6-429C-86CA-97A1AEC28732}" dt="2020-08-07T02:16:14.857" v="4931" actId="1036"/>
          <ac:grpSpMkLst>
            <pc:docMk/>
            <pc:sldMk cId="2198845761" sldId="302"/>
            <ac:grpSpMk id="14" creationId="{14B71245-41E6-4895-9E16-F69237D8D427}"/>
          </ac:grpSpMkLst>
        </pc:grpChg>
        <pc:grpChg chg="mod">
          <ac:chgData name="luckman muhmood" userId="07e761ee42be64b3" providerId="LiveId" clId="{373AAF27-CBE6-429C-86CA-97A1AEC28732}" dt="2020-08-07T02:16:14.857" v="4931" actId="1036"/>
          <ac:grpSpMkLst>
            <pc:docMk/>
            <pc:sldMk cId="2198845761" sldId="302"/>
            <ac:grpSpMk id="20" creationId="{F9EFCAC2-2520-43FD-8BF7-FBE3D1DBC656}"/>
          </ac:grpSpMkLst>
        </pc:grpChg>
        <pc:grpChg chg="mod">
          <ac:chgData name="luckman muhmood" userId="07e761ee42be64b3" providerId="LiveId" clId="{373AAF27-CBE6-429C-86CA-97A1AEC28732}" dt="2020-08-07T02:16:14.857" v="4931" actId="1036"/>
          <ac:grpSpMkLst>
            <pc:docMk/>
            <pc:sldMk cId="2198845761" sldId="302"/>
            <ac:grpSpMk id="21" creationId="{C0A568FE-8E85-4C4F-920A-34B0AD3440AE}"/>
          </ac:grpSpMkLst>
        </pc:grpChg>
        <pc:graphicFrameChg chg="del">
          <ac:chgData name="luckman muhmood" userId="07e761ee42be64b3" providerId="LiveId" clId="{373AAF27-CBE6-429C-86CA-97A1AEC28732}" dt="2020-08-07T02:14:48.221" v="4819" actId="478"/>
          <ac:graphicFrameMkLst>
            <pc:docMk/>
            <pc:sldMk cId="2198845761" sldId="302"/>
            <ac:graphicFrameMk id="12" creationId="{F3491B73-578E-49CF-AB0A-C402E360B8F3}"/>
          </ac:graphicFrameMkLst>
        </pc:graphicFrameChg>
        <pc:picChg chg="mod">
          <ac:chgData name="luckman muhmood" userId="07e761ee42be64b3" providerId="LiveId" clId="{373AAF27-CBE6-429C-86CA-97A1AEC28732}" dt="2020-08-07T02:16:14.857" v="4931" actId="1036"/>
          <ac:picMkLst>
            <pc:docMk/>
            <pc:sldMk cId="2198845761" sldId="302"/>
            <ac:picMk id="15" creationId="{02198CC7-481F-4AD1-858D-55136AC774DB}"/>
          </ac:picMkLst>
        </pc:picChg>
      </pc:sldChg>
      <pc:sldChg chg="addSp delSp modSp mod">
        <pc:chgData name="luckman muhmood" userId="07e761ee42be64b3" providerId="LiveId" clId="{373AAF27-CBE6-429C-86CA-97A1AEC28732}" dt="2020-08-07T02:19:03.186" v="5101" actId="1076"/>
        <pc:sldMkLst>
          <pc:docMk/>
          <pc:sldMk cId="2524929381" sldId="303"/>
        </pc:sldMkLst>
        <pc:spChg chg="add mod">
          <ac:chgData name="luckman muhmood" userId="07e761ee42be64b3" providerId="LiveId" clId="{373AAF27-CBE6-429C-86CA-97A1AEC28732}" dt="2020-08-07T02:18:45.613" v="5068" actId="1037"/>
          <ac:spMkLst>
            <pc:docMk/>
            <pc:sldMk cId="2524929381" sldId="303"/>
            <ac:spMk id="2" creationId="{D610B714-DF3E-4A59-9AB5-C8C05D4B6729}"/>
          </ac:spMkLst>
        </pc:spChg>
        <pc:spChg chg="add mod">
          <ac:chgData name="luckman muhmood" userId="07e761ee42be64b3" providerId="LiveId" clId="{373AAF27-CBE6-429C-86CA-97A1AEC28732}" dt="2020-08-07T02:18:45.613" v="5068" actId="1037"/>
          <ac:spMkLst>
            <pc:docMk/>
            <pc:sldMk cId="2524929381" sldId="303"/>
            <ac:spMk id="3" creationId="{2353F145-6752-4882-802A-C019E76F2CBE}"/>
          </ac:spMkLst>
        </pc:spChg>
        <pc:spChg chg="add mod">
          <ac:chgData name="luckman muhmood" userId="07e761ee42be64b3" providerId="LiveId" clId="{373AAF27-CBE6-429C-86CA-97A1AEC28732}" dt="2020-08-07T02:18:45.613" v="5068" actId="1037"/>
          <ac:spMkLst>
            <pc:docMk/>
            <pc:sldMk cId="2524929381" sldId="303"/>
            <ac:spMk id="6" creationId="{F43D66B8-7A32-481D-B0BF-3661C0BBF667}"/>
          </ac:spMkLst>
        </pc:spChg>
        <pc:spChg chg="add mod">
          <ac:chgData name="luckman muhmood" userId="07e761ee42be64b3" providerId="LiveId" clId="{373AAF27-CBE6-429C-86CA-97A1AEC28732}" dt="2020-08-07T02:18:45.613" v="5068" actId="1037"/>
          <ac:spMkLst>
            <pc:docMk/>
            <pc:sldMk cId="2524929381" sldId="303"/>
            <ac:spMk id="11" creationId="{FDA96222-41ED-4C19-A912-6239DB00DD8D}"/>
          </ac:spMkLst>
        </pc:spChg>
        <pc:spChg chg="del">
          <ac:chgData name="luckman muhmood" userId="07e761ee42be64b3" providerId="LiveId" clId="{373AAF27-CBE6-429C-86CA-97A1AEC28732}" dt="2020-08-07T02:18:30.511" v="4993" actId="478"/>
          <ac:spMkLst>
            <pc:docMk/>
            <pc:sldMk cId="2524929381" sldId="303"/>
            <ac:spMk id="13" creationId="{0ABB5CC6-2D40-4E88-88D6-0286F36207FA}"/>
          </ac:spMkLst>
        </pc:spChg>
        <pc:graphicFrameChg chg="del">
          <ac:chgData name="luckman muhmood" userId="07e761ee42be64b3" providerId="LiveId" clId="{373AAF27-CBE6-429C-86CA-97A1AEC28732}" dt="2020-08-07T02:18:26.895" v="4992" actId="478"/>
          <ac:graphicFrameMkLst>
            <pc:docMk/>
            <pc:sldMk cId="2524929381" sldId="303"/>
            <ac:graphicFrameMk id="12" creationId="{F3491B73-578E-49CF-AB0A-C402E360B8F3}"/>
          </ac:graphicFrameMkLst>
        </pc:graphicFrameChg>
        <pc:picChg chg="mod">
          <ac:chgData name="luckman muhmood" userId="07e761ee42be64b3" providerId="LiveId" clId="{373AAF27-CBE6-429C-86CA-97A1AEC28732}" dt="2020-08-07T02:19:03.186" v="5101" actId="1076"/>
          <ac:picMkLst>
            <pc:docMk/>
            <pc:sldMk cId="2524929381" sldId="303"/>
            <ac:picMk id="9" creationId="{C9DDECDA-AC01-47B8-B70B-458DA2478788}"/>
          </ac:picMkLst>
        </pc:picChg>
        <pc:picChg chg="add mod">
          <ac:chgData name="luckman muhmood" userId="07e761ee42be64b3" providerId="LiveId" clId="{373AAF27-CBE6-429C-86CA-97A1AEC28732}" dt="2020-08-07T02:18:55.837" v="5099" actId="1036"/>
          <ac:picMkLst>
            <pc:docMk/>
            <pc:sldMk cId="2524929381" sldId="303"/>
            <ac:picMk id="17" creationId="{62DC59F5-6982-4C05-A000-7D40B50F77D0}"/>
          </ac:picMkLst>
        </pc:picChg>
      </pc:sldChg>
      <pc:sldChg chg="addSp delSp modSp mod">
        <pc:chgData name="luckman muhmood" userId="07e761ee42be64b3" providerId="LiveId" clId="{373AAF27-CBE6-429C-86CA-97A1AEC28732}" dt="2020-08-07T02:22:04.781" v="5197" actId="1036"/>
        <pc:sldMkLst>
          <pc:docMk/>
          <pc:sldMk cId="1720751826" sldId="304"/>
        </pc:sldMkLst>
        <pc:spChg chg="add mod">
          <ac:chgData name="luckman muhmood" userId="07e761ee42be64b3" providerId="LiveId" clId="{373AAF27-CBE6-429C-86CA-97A1AEC28732}" dt="2020-08-07T02:21:36.364" v="5148" actId="1038"/>
          <ac:spMkLst>
            <pc:docMk/>
            <pc:sldMk cId="1720751826" sldId="304"/>
            <ac:spMk id="2" creationId="{29B73E16-B793-4E74-AA21-2B6FB4F03E0B}"/>
          </ac:spMkLst>
        </pc:spChg>
        <pc:spChg chg="del">
          <ac:chgData name="luckman muhmood" userId="07e761ee42be64b3" providerId="LiveId" clId="{373AAF27-CBE6-429C-86CA-97A1AEC28732}" dt="2020-08-07T02:21:05.815" v="5103" actId="478"/>
          <ac:spMkLst>
            <pc:docMk/>
            <pc:sldMk cId="1720751826" sldId="304"/>
            <ac:spMk id="13" creationId="{0ABB5CC6-2D40-4E88-88D6-0286F36207FA}"/>
          </ac:spMkLst>
        </pc:spChg>
        <pc:graphicFrameChg chg="del">
          <ac:chgData name="luckman muhmood" userId="07e761ee42be64b3" providerId="LiveId" clId="{373AAF27-CBE6-429C-86CA-97A1AEC28732}" dt="2020-08-07T02:21:02.592" v="5102" actId="478"/>
          <ac:graphicFrameMkLst>
            <pc:docMk/>
            <pc:sldMk cId="1720751826" sldId="304"/>
            <ac:graphicFrameMk id="12" creationId="{F3491B73-578E-49CF-AB0A-C402E360B8F3}"/>
          </ac:graphicFrameMkLst>
        </pc:graphicFrameChg>
        <pc:picChg chg="add mod">
          <ac:chgData name="luckman muhmood" userId="07e761ee42be64b3" providerId="LiveId" clId="{373AAF27-CBE6-429C-86CA-97A1AEC28732}" dt="2020-08-07T02:22:04.781" v="5197" actId="1036"/>
          <ac:picMkLst>
            <pc:docMk/>
            <pc:sldMk cId="1720751826" sldId="304"/>
            <ac:picMk id="3" creationId="{76F1102F-1247-41D8-A156-52C37A2D2348}"/>
          </ac:picMkLst>
        </pc:picChg>
        <pc:picChg chg="mod">
          <ac:chgData name="luckman muhmood" userId="07e761ee42be64b3" providerId="LiveId" clId="{373AAF27-CBE6-429C-86CA-97A1AEC28732}" dt="2020-08-07T02:21:53.228" v="5150" actId="1076"/>
          <ac:picMkLst>
            <pc:docMk/>
            <pc:sldMk cId="1720751826" sldId="304"/>
            <ac:picMk id="7" creationId="{AFB8B780-B92F-4BF8-8EAF-809E1CF54073}"/>
          </ac:picMkLst>
        </pc:picChg>
        <pc:picChg chg="mod">
          <ac:chgData name="luckman muhmood" userId="07e761ee42be64b3" providerId="LiveId" clId="{373AAF27-CBE6-429C-86CA-97A1AEC28732}" dt="2020-08-07T02:21:47.563" v="5149" actId="1076"/>
          <ac:picMkLst>
            <pc:docMk/>
            <pc:sldMk cId="1720751826" sldId="304"/>
            <ac:picMk id="9" creationId="{C9DDECDA-AC01-47B8-B70B-458DA2478788}"/>
          </ac:picMkLst>
        </pc:picChg>
      </pc:sldChg>
      <pc:sldChg chg="addSp delSp modSp mod">
        <pc:chgData name="luckman muhmood" userId="07e761ee42be64b3" providerId="LiveId" clId="{373AAF27-CBE6-429C-86CA-97A1AEC28732}" dt="2020-08-08T00:26:15.340" v="5500" actId="1036"/>
        <pc:sldMkLst>
          <pc:docMk/>
          <pc:sldMk cId="3214296375" sldId="305"/>
        </pc:sldMkLst>
        <pc:spChg chg="add mod">
          <ac:chgData name="luckman muhmood" userId="07e761ee42be64b3" providerId="LiveId" clId="{373AAF27-CBE6-429C-86CA-97A1AEC28732}" dt="2020-08-08T00:26:15.340" v="5500" actId="1036"/>
          <ac:spMkLst>
            <pc:docMk/>
            <pc:sldMk cId="3214296375" sldId="305"/>
            <ac:spMk id="2" creationId="{0FC1C6FB-297F-41FB-8FDF-DE4E115ABC73}"/>
          </ac:spMkLst>
        </pc:spChg>
        <pc:spChg chg="add mod">
          <ac:chgData name="luckman muhmood" userId="07e761ee42be64b3" providerId="LiveId" clId="{373AAF27-CBE6-429C-86CA-97A1AEC28732}" dt="2020-08-08T00:21:55.197" v="5347" actId="1036"/>
          <ac:spMkLst>
            <pc:docMk/>
            <pc:sldMk cId="3214296375" sldId="305"/>
            <ac:spMk id="8" creationId="{0B7D6237-D6ED-4DA7-86F8-88F30197B9A7}"/>
          </ac:spMkLst>
        </pc:spChg>
        <pc:spChg chg="add mod">
          <ac:chgData name="luckman muhmood" userId="07e761ee42be64b3" providerId="LiveId" clId="{373AAF27-CBE6-429C-86CA-97A1AEC28732}" dt="2020-08-08T00:22:35.251" v="5380" actId="20577"/>
          <ac:spMkLst>
            <pc:docMk/>
            <pc:sldMk cId="3214296375" sldId="305"/>
            <ac:spMk id="11" creationId="{8125B2E7-618E-4AFD-98BE-9D07B0CDB225}"/>
          </ac:spMkLst>
        </pc:spChg>
        <pc:spChg chg="del">
          <ac:chgData name="luckman muhmood" userId="07e761ee42be64b3" providerId="LiveId" clId="{373AAF27-CBE6-429C-86CA-97A1AEC28732}" dt="2020-08-08T00:21:10.942" v="5261" actId="478"/>
          <ac:spMkLst>
            <pc:docMk/>
            <pc:sldMk cId="3214296375" sldId="305"/>
            <ac:spMk id="13" creationId="{0ABB5CC6-2D40-4E88-88D6-0286F36207FA}"/>
          </ac:spMkLst>
        </pc:spChg>
        <pc:graphicFrameChg chg="del">
          <ac:chgData name="luckman muhmood" userId="07e761ee42be64b3" providerId="LiveId" clId="{373AAF27-CBE6-429C-86CA-97A1AEC28732}" dt="2020-08-08T00:21:07.205" v="5260" actId="478"/>
          <ac:graphicFrameMkLst>
            <pc:docMk/>
            <pc:sldMk cId="3214296375" sldId="305"/>
            <ac:graphicFrameMk id="12" creationId="{F3491B73-578E-49CF-AB0A-C402E360B8F3}"/>
          </ac:graphicFrameMkLst>
        </pc:graphicFrameChg>
        <pc:picChg chg="add mod">
          <ac:chgData name="luckman muhmood" userId="07e761ee42be64b3" providerId="LiveId" clId="{373AAF27-CBE6-429C-86CA-97A1AEC28732}" dt="2020-08-08T00:21:22.121" v="5325" actId="1036"/>
          <ac:picMkLst>
            <pc:docMk/>
            <pc:sldMk cId="3214296375" sldId="305"/>
            <ac:picMk id="10" creationId="{3DBCBA12-A373-4E83-AD59-21257D0C18D5}"/>
          </ac:picMkLst>
        </pc:picChg>
      </pc:sldChg>
      <pc:sldChg chg="new del">
        <pc:chgData name="luckman muhmood" userId="07e761ee42be64b3" providerId="LiveId" clId="{373AAF27-CBE6-429C-86CA-97A1AEC28732}" dt="2020-08-06T01:03:36.732" v="2313" actId="47"/>
        <pc:sldMkLst>
          <pc:docMk/>
          <pc:sldMk cId="1304793182" sldId="306"/>
        </pc:sldMkLst>
      </pc:sldChg>
      <pc:sldChg chg="addSp delSp modSp mod">
        <pc:chgData name="luckman muhmood" userId="07e761ee42be64b3" providerId="LiveId" clId="{373AAF27-CBE6-429C-86CA-97A1AEC28732}" dt="2020-08-08T00:30:04.294" v="5554" actId="207"/>
        <pc:sldMkLst>
          <pc:docMk/>
          <pc:sldMk cId="3060951352" sldId="306"/>
        </pc:sldMkLst>
        <pc:spChg chg="add mod">
          <ac:chgData name="luckman muhmood" userId="07e761ee42be64b3" providerId="LiveId" clId="{373AAF27-CBE6-429C-86CA-97A1AEC28732}" dt="2020-08-08T00:30:04.294" v="5554" actId="207"/>
          <ac:spMkLst>
            <pc:docMk/>
            <pc:sldMk cId="3060951352" sldId="306"/>
            <ac:spMk id="8" creationId="{CAE26E9D-7BCB-44B6-9539-76C494563D96}"/>
          </ac:spMkLst>
        </pc:spChg>
        <pc:spChg chg="add mod">
          <ac:chgData name="luckman muhmood" userId="07e761ee42be64b3" providerId="LiveId" clId="{373AAF27-CBE6-429C-86CA-97A1AEC28732}" dt="2020-08-08T00:28:15.458" v="5539" actId="122"/>
          <ac:spMkLst>
            <pc:docMk/>
            <pc:sldMk cId="3060951352" sldId="306"/>
            <ac:spMk id="10" creationId="{C2F38DF9-89FB-44BE-BEEB-B4CFC092BD8F}"/>
          </ac:spMkLst>
        </pc:spChg>
        <pc:spChg chg="del">
          <ac:chgData name="luckman muhmood" userId="07e761ee42be64b3" providerId="LiveId" clId="{373AAF27-CBE6-429C-86CA-97A1AEC28732}" dt="2020-08-08T00:22:52.945" v="5383" actId="478"/>
          <ac:spMkLst>
            <pc:docMk/>
            <pc:sldMk cId="3060951352" sldId="306"/>
            <ac:spMk id="13" creationId="{0ABB5CC6-2D40-4E88-88D6-0286F36207FA}"/>
          </ac:spMkLst>
        </pc:spChg>
        <pc:graphicFrameChg chg="del mod">
          <ac:chgData name="luckman muhmood" userId="07e761ee42be64b3" providerId="LiveId" clId="{373AAF27-CBE6-429C-86CA-97A1AEC28732}" dt="2020-08-08T00:22:49.665" v="5382" actId="478"/>
          <ac:graphicFrameMkLst>
            <pc:docMk/>
            <pc:sldMk cId="3060951352" sldId="306"/>
            <ac:graphicFrameMk id="12" creationId="{F3491B73-578E-49CF-AB0A-C402E360B8F3}"/>
          </ac:graphicFrameMkLst>
        </pc:graphicFrameChg>
      </pc:sldChg>
      <pc:sldChg chg="addSp delSp modSp mod">
        <pc:chgData name="luckman muhmood" userId="07e761ee42be64b3" providerId="LiveId" clId="{373AAF27-CBE6-429C-86CA-97A1AEC28732}" dt="2020-08-08T00:32:15.347" v="5602" actId="207"/>
        <pc:sldMkLst>
          <pc:docMk/>
          <pc:sldMk cId="709028135" sldId="307"/>
        </pc:sldMkLst>
        <pc:spChg chg="add mod">
          <ac:chgData name="luckman muhmood" userId="07e761ee42be64b3" providerId="LiveId" clId="{373AAF27-CBE6-429C-86CA-97A1AEC28732}" dt="2020-08-08T00:32:15.347" v="5602" actId="207"/>
          <ac:spMkLst>
            <pc:docMk/>
            <pc:sldMk cId="709028135" sldId="307"/>
            <ac:spMk id="8" creationId="{917FE612-ADB1-4F05-9AC6-D7B306CFC667}"/>
          </ac:spMkLst>
        </pc:spChg>
        <pc:spChg chg="add mod">
          <ac:chgData name="luckman muhmood" userId="07e761ee42be64b3" providerId="LiveId" clId="{373AAF27-CBE6-429C-86CA-97A1AEC28732}" dt="2020-08-08T00:31:22.705" v="5584" actId="20577"/>
          <ac:spMkLst>
            <pc:docMk/>
            <pc:sldMk cId="709028135" sldId="307"/>
            <ac:spMk id="10" creationId="{6DE0189A-8FE2-4B05-93DB-1D1317B6445F}"/>
          </ac:spMkLst>
        </pc:spChg>
        <pc:spChg chg="del">
          <ac:chgData name="luckman muhmood" userId="07e761ee42be64b3" providerId="LiveId" clId="{373AAF27-CBE6-429C-86CA-97A1AEC28732}" dt="2020-08-08T00:30:25.703" v="5556" actId="478"/>
          <ac:spMkLst>
            <pc:docMk/>
            <pc:sldMk cId="709028135" sldId="307"/>
            <ac:spMk id="13" creationId="{0ABB5CC6-2D40-4E88-88D6-0286F36207FA}"/>
          </ac:spMkLst>
        </pc:spChg>
        <pc:graphicFrameChg chg="del">
          <ac:chgData name="luckman muhmood" userId="07e761ee42be64b3" providerId="LiveId" clId="{373AAF27-CBE6-429C-86CA-97A1AEC28732}" dt="2020-08-08T00:30:20.540" v="5555" actId="478"/>
          <ac:graphicFrameMkLst>
            <pc:docMk/>
            <pc:sldMk cId="709028135" sldId="307"/>
            <ac:graphicFrameMk id="12" creationId="{F3491B73-578E-49CF-AB0A-C402E360B8F3}"/>
          </ac:graphicFrameMkLst>
        </pc:graphicFrameChg>
      </pc:sldChg>
      <pc:sldChg chg="addSp delSp modSp mod">
        <pc:chgData name="luckman muhmood" userId="07e761ee42be64b3" providerId="LiveId" clId="{373AAF27-CBE6-429C-86CA-97A1AEC28732}" dt="2020-08-08T00:41:30.202" v="5794" actId="1076"/>
        <pc:sldMkLst>
          <pc:docMk/>
          <pc:sldMk cId="1027905817" sldId="308"/>
        </pc:sldMkLst>
        <pc:spChg chg="add mod">
          <ac:chgData name="luckman muhmood" userId="07e761ee42be64b3" providerId="LiveId" clId="{373AAF27-CBE6-429C-86CA-97A1AEC28732}" dt="2020-08-08T00:34:07.487" v="5657" actId="14100"/>
          <ac:spMkLst>
            <pc:docMk/>
            <pc:sldMk cId="1027905817" sldId="308"/>
            <ac:spMk id="8" creationId="{F566A57D-7644-4407-9454-BE6425DF4C21}"/>
          </ac:spMkLst>
        </pc:spChg>
        <pc:spChg chg="add mod">
          <ac:chgData name="luckman muhmood" userId="07e761ee42be64b3" providerId="LiveId" clId="{373AAF27-CBE6-429C-86CA-97A1AEC28732}" dt="2020-08-08T00:33:59.312" v="5655" actId="1076"/>
          <ac:spMkLst>
            <pc:docMk/>
            <pc:sldMk cId="1027905817" sldId="308"/>
            <ac:spMk id="10" creationId="{87BA8973-001E-46F0-89D3-3870F98CC53D}"/>
          </ac:spMkLst>
        </pc:spChg>
        <pc:spChg chg="add mod">
          <ac:chgData name="luckman muhmood" userId="07e761ee42be64b3" providerId="LiveId" clId="{373AAF27-CBE6-429C-86CA-97A1AEC28732}" dt="2020-08-08T00:33:37.633" v="5654" actId="1037"/>
          <ac:spMkLst>
            <pc:docMk/>
            <pc:sldMk cId="1027905817" sldId="308"/>
            <ac:spMk id="11" creationId="{409613D7-DB46-4D08-97D7-88AFED15AB28}"/>
          </ac:spMkLst>
        </pc:spChg>
        <pc:spChg chg="del">
          <ac:chgData name="luckman muhmood" userId="07e761ee42be64b3" providerId="LiveId" clId="{373AAF27-CBE6-429C-86CA-97A1AEC28732}" dt="2020-08-08T00:33:30.405" v="5604" actId="478"/>
          <ac:spMkLst>
            <pc:docMk/>
            <pc:sldMk cId="1027905817" sldId="308"/>
            <ac:spMk id="13" creationId="{0ABB5CC6-2D40-4E88-88D6-0286F36207FA}"/>
          </ac:spMkLst>
        </pc:spChg>
        <pc:spChg chg="add mod">
          <ac:chgData name="luckman muhmood" userId="07e761ee42be64b3" providerId="LiveId" clId="{373AAF27-CBE6-429C-86CA-97A1AEC28732}" dt="2020-08-08T00:33:37.633" v="5654" actId="1037"/>
          <ac:spMkLst>
            <pc:docMk/>
            <pc:sldMk cId="1027905817" sldId="308"/>
            <ac:spMk id="14" creationId="{246E2F7E-A76B-4FC4-9F7A-A7F9786DE3D3}"/>
          </ac:spMkLst>
        </pc:spChg>
        <pc:spChg chg="add mod">
          <ac:chgData name="luckman muhmood" userId="07e761ee42be64b3" providerId="LiveId" clId="{373AAF27-CBE6-429C-86CA-97A1AEC28732}" dt="2020-08-08T00:33:37.633" v="5654" actId="1037"/>
          <ac:spMkLst>
            <pc:docMk/>
            <pc:sldMk cId="1027905817" sldId="308"/>
            <ac:spMk id="15" creationId="{B474C5E0-6671-4354-AD87-1C723F699BA8}"/>
          </ac:spMkLst>
        </pc:spChg>
        <pc:spChg chg="add mod">
          <ac:chgData name="luckman muhmood" userId="07e761ee42be64b3" providerId="LiveId" clId="{373AAF27-CBE6-429C-86CA-97A1AEC28732}" dt="2020-08-08T00:33:37.633" v="5654" actId="1037"/>
          <ac:spMkLst>
            <pc:docMk/>
            <pc:sldMk cId="1027905817" sldId="308"/>
            <ac:spMk id="16" creationId="{D500C277-14F7-4A2A-A14E-5B1163C5DF92}"/>
          </ac:spMkLst>
        </pc:spChg>
        <pc:spChg chg="add mod">
          <ac:chgData name="luckman muhmood" userId="07e761ee42be64b3" providerId="LiveId" clId="{373AAF27-CBE6-429C-86CA-97A1AEC28732}" dt="2020-08-08T00:33:37.633" v="5654" actId="1037"/>
          <ac:spMkLst>
            <pc:docMk/>
            <pc:sldMk cId="1027905817" sldId="308"/>
            <ac:spMk id="17" creationId="{A637DDE3-2CAB-4AE4-AB7C-C444A682248D}"/>
          </ac:spMkLst>
        </pc:spChg>
        <pc:spChg chg="add mod">
          <ac:chgData name="luckman muhmood" userId="07e761ee42be64b3" providerId="LiveId" clId="{373AAF27-CBE6-429C-86CA-97A1AEC28732}" dt="2020-08-08T00:33:37.633" v="5654" actId="1037"/>
          <ac:spMkLst>
            <pc:docMk/>
            <pc:sldMk cId="1027905817" sldId="308"/>
            <ac:spMk id="18" creationId="{DBF24CAE-C5BC-4F91-8035-6737F4C46F36}"/>
          </ac:spMkLst>
        </pc:spChg>
        <pc:spChg chg="mod">
          <ac:chgData name="luckman muhmood" userId="07e761ee42be64b3" providerId="LiveId" clId="{373AAF27-CBE6-429C-86CA-97A1AEC28732}" dt="2020-08-08T00:33:37.633" v="5654" actId="1037"/>
          <ac:spMkLst>
            <pc:docMk/>
            <pc:sldMk cId="1027905817" sldId="308"/>
            <ac:spMk id="20" creationId="{C82042B5-5DEE-486F-A527-653EB9F02F87}"/>
          </ac:spMkLst>
        </pc:spChg>
        <pc:spChg chg="mod">
          <ac:chgData name="luckman muhmood" userId="07e761ee42be64b3" providerId="LiveId" clId="{373AAF27-CBE6-429C-86CA-97A1AEC28732}" dt="2020-08-08T00:33:37.633" v="5654" actId="1037"/>
          <ac:spMkLst>
            <pc:docMk/>
            <pc:sldMk cId="1027905817" sldId="308"/>
            <ac:spMk id="21" creationId="{64841FFB-9EAC-4831-80E2-92F4CA9D95CD}"/>
          </ac:spMkLst>
        </pc:spChg>
        <pc:spChg chg="mod">
          <ac:chgData name="luckman muhmood" userId="07e761ee42be64b3" providerId="LiveId" clId="{373AAF27-CBE6-429C-86CA-97A1AEC28732}" dt="2020-08-08T00:33:37.633" v="5654" actId="1037"/>
          <ac:spMkLst>
            <pc:docMk/>
            <pc:sldMk cId="1027905817" sldId="308"/>
            <ac:spMk id="22" creationId="{1AF3ED60-DB9C-4278-8EC2-CBED7ACD2BD1}"/>
          </ac:spMkLst>
        </pc:spChg>
        <pc:spChg chg="mod">
          <ac:chgData name="luckman muhmood" userId="07e761ee42be64b3" providerId="LiveId" clId="{373AAF27-CBE6-429C-86CA-97A1AEC28732}" dt="2020-08-08T00:33:37.633" v="5654" actId="1037"/>
          <ac:spMkLst>
            <pc:docMk/>
            <pc:sldMk cId="1027905817" sldId="308"/>
            <ac:spMk id="23" creationId="{685B2556-A2F0-47B3-832D-37CC41521D9C}"/>
          </ac:spMkLst>
        </pc:spChg>
        <pc:spChg chg="mod">
          <ac:chgData name="luckman muhmood" userId="07e761ee42be64b3" providerId="LiveId" clId="{373AAF27-CBE6-429C-86CA-97A1AEC28732}" dt="2020-08-08T00:33:37.633" v="5654" actId="1037"/>
          <ac:spMkLst>
            <pc:docMk/>
            <pc:sldMk cId="1027905817" sldId="308"/>
            <ac:spMk id="24" creationId="{6482A138-6822-43E4-9BDB-CAB4F14002A9}"/>
          </ac:spMkLst>
        </pc:spChg>
        <pc:spChg chg="mod">
          <ac:chgData name="luckman muhmood" userId="07e761ee42be64b3" providerId="LiveId" clId="{373AAF27-CBE6-429C-86CA-97A1AEC28732}" dt="2020-08-08T00:33:37.633" v="5654" actId="1037"/>
          <ac:spMkLst>
            <pc:docMk/>
            <pc:sldMk cId="1027905817" sldId="308"/>
            <ac:spMk id="25" creationId="{465006B5-09B1-4387-9C66-E75998DD0D1D}"/>
          </ac:spMkLst>
        </pc:spChg>
        <pc:spChg chg="add mod">
          <ac:chgData name="luckman muhmood" userId="07e761ee42be64b3" providerId="LiveId" clId="{373AAF27-CBE6-429C-86CA-97A1AEC28732}" dt="2020-08-08T00:41:30.202" v="5794" actId="1076"/>
          <ac:spMkLst>
            <pc:docMk/>
            <pc:sldMk cId="1027905817" sldId="308"/>
            <ac:spMk id="26" creationId="{7AA3555F-5D5C-4190-A6F0-37B746BBA1A3}"/>
          </ac:spMkLst>
        </pc:spChg>
        <pc:grpChg chg="add mod">
          <ac:chgData name="luckman muhmood" userId="07e761ee42be64b3" providerId="LiveId" clId="{373AAF27-CBE6-429C-86CA-97A1AEC28732}" dt="2020-08-08T00:33:37.633" v="5654" actId="1037"/>
          <ac:grpSpMkLst>
            <pc:docMk/>
            <pc:sldMk cId="1027905817" sldId="308"/>
            <ac:grpSpMk id="19" creationId="{97446D5C-8B26-46E3-9F7A-FDE9B26D3EBF}"/>
          </ac:grpSpMkLst>
        </pc:grpChg>
        <pc:graphicFrameChg chg="del">
          <ac:chgData name="luckman muhmood" userId="07e761ee42be64b3" providerId="LiveId" clId="{373AAF27-CBE6-429C-86CA-97A1AEC28732}" dt="2020-08-08T00:33:28.282" v="5603" actId="478"/>
          <ac:graphicFrameMkLst>
            <pc:docMk/>
            <pc:sldMk cId="1027905817" sldId="308"/>
            <ac:graphicFrameMk id="12" creationId="{F3491B73-578E-49CF-AB0A-C402E360B8F3}"/>
          </ac:graphicFrameMkLst>
        </pc:graphicFrameChg>
      </pc:sldChg>
      <pc:sldChg chg="addSp delSp modSp mod modAnim">
        <pc:chgData name="luckman muhmood" userId="07e761ee42be64b3" providerId="LiveId" clId="{373AAF27-CBE6-429C-86CA-97A1AEC28732}" dt="2020-08-08T00:41:35.931" v="5795"/>
        <pc:sldMkLst>
          <pc:docMk/>
          <pc:sldMk cId="2741795083" sldId="309"/>
        </pc:sldMkLst>
        <pc:spChg chg="add mod">
          <ac:chgData name="luckman muhmood" userId="07e761ee42be64b3" providerId="LiveId" clId="{373AAF27-CBE6-429C-86CA-97A1AEC28732}" dt="2020-08-08T00:41:04.981" v="5793" actId="1036"/>
          <ac:spMkLst>
            <pc:docMk/>
            <pc:sldMk cId="2741795083" sldId="309"/>
            <ac:spMk id="2" creationId="{2A6B2237-90D8-4E13-84A8-CB64C3AF9430}"/>
          </ac:spMkLst>
        </pc:spChg>
        <pc:spChg chg="add mod">
          <ac:chgData name="luckman muhmood" userId="07e761ee42be64b3" providerId="LiveId" clId="{373AAF27-CBE6-429C-86CA-97A1AEC28732}" dt="2020-08-08T00:37:54.395" v="5778" actId="207"/>
          <ac:spMkLst>
            <pc:docMk/>
            <pc:sldMk cId="2741795083" sldId="309"/>
            <ac:spMk id="8" creationId="{2B540677-BF0F-4F1F-AFA5-8935CACF7227}"/>
          </ac:spMkLst>
        </pc:spChg>
        <pc:spChg chg="add mod">
          <ac:chgData name="luckman muhmood" userId="07e761ee42be64b3" providerId="LiveId" clId="{373AAF27-CBE6-429C-86CA-97A1AEC28732}" dt="2020-08-08T00:37:40.557" v="5776" actId="207"/>
          <ac:spMkLst>
            <pc:docMk/>
            <pc:sldMk cId="2741795083" sldId="309"/>
            <ac:spMk id="11" creationId="{38270E60-FB95-4E24-AE01-ACD04119C01B}"/>
          </ac:spMkLst>
        </pc:spChg>
        <pc:spChg chg="del">
          <ac:chgData name="luckman muhmood" userId="07e761ee42be64b3" providerId="LiveId" clId="{373AAF27-CBE6-429C-86CA-97A1AEC28732}" dt="2020-08-08T00:35:08.749" v="5679" actId="478"/>
          <ac:spMkLst>
            <pc:docMk/>
            <pc:sldMk cId="2741795083" sldId="309"/>
            <ac:spMk id="13" creationId="{0ABB5CC6-2D40-4E88-88D6-0286F36207FA}"/>
          </ac:spMkLst>
        </pc:spChg>
        <pc:spChg chg="add mod">
          <ac:chgData name="luckman muhmood" userId="07e761ee42be64b3" providerId="LiveId" clId="{373AAF27-CBE6-429C-86CA-97A1AEC28732}" dt="2020-08-08T00:37:34.206" v="5775" actId="207"/>
          <ac:spMkLst>
            <pc:docMk/>
            <pc:sldMk cId="2741795083" sldId="309"/>
            <ac:spMk id="14" creationId="{672B4DA4-74C3-4715-BCFE-DB574FC669F3}"/>
          </ac:spMkLst>
        </pc:spChg>
        <pc:spChg chg="add mod">
          <ac:chgData name="luckman muhmood" userId="07e761ee42be64b3" providerId="LiveId" clId="{373AAF27-CBE6-429C-86CA-97A1AEC28732}" dt="2020-08-08T00:41:35.931" v="5795"/>
          <ac:spMkLst>
            <pc:docMk/>
            <pc:sldMk cId="2741795083" sldId="309"/>
            <ac:spMk id="16" creationId="{AE4D49BF-F1A8-497B-B1EA-D1EC2443ABE2}"/>
          </ac:spMkLst>
        </pc:spChg>
        <pc:graphicFrameChg chg="del">
          <ac:chgData name="luckman muhmood" userId="07e761ee42be64b3" providerId="LiveId" clId="{373AAF27-CBE6-429C-86CA-97A1AEC28732}" dt="2020-08-08T00:35:05.370" v="5678" actId="478"/>
          <ac:graphicFrameMkLst>
            <pc:docMk/>
            <pc:sldMk cId="2741795083" sldId="309"/>
            <ac:graphicFrameMk id="12" creationId="{F3491B73-578E-49CF-AB0A-C402E360B8F3}"/>
          </ac:graphicFrameMkLst>
        </pc:graphicFrameChg>
        <pc:picChg chg="mod">
          <ac:chgData name="luckman muhmood" userId="07e761ee42be64b3" providerId="LiveId" clId="{373AAF27-CBE6-429C-86CA-97A1AEC28732}" dt="2020-08-08T00:36:59.363" v="5772" actId="1076"/>
          <ac:picMkLst>
            <pc:docMk/>
            <pc:sldMk cId="2741795083" sldId="309"/>
            <ac:picMk id="4" creationId="{1547C2F5-D0C4-4329-8DC2-48B66EE4F515}"/>
          </ac:picMkLst>
        </pc:picChg>
        <pc:picChg chg="add mod">
          <ac:chgData name="luckman muhmood" userId="07e761ee42be64b3" providerId="LiveId" clId="{373AAF27-CBE6-429C-86CA-97A1AEC28732}" dt="2020-08-08T00:36:48.408" v="5770" actId="1038"/>
          <ac:picMkLst>
            <pc:docMk/>
            <pc:sldMk cId="2741795083" sldId="309"/>
            <ac:picMk id="10" creationId="{FBFADA08-3DE4-44FE-9B80-7559A58113BD}"/>
          </ac:picMkLst>
        </pc:picChg>
      </pc:sldChg>
      <pc:sldChg chg="addSp delSp modSp mod">
        <pc:chgData name="luckman muhmood" userId="07e761ee42be64b3" providerId="LiveId" clId="{373AAF27-CBE6-429C-86CA-97A1AEC28732}" dt="2020-08-08T00:44:48.720" v="5916" actId="14100"/>
        <pc:sldMkLst>
          <pc:docMk/>
          <pc:sldMk cId="1025938325" sldId="310"/>
        </pc:sldMkLst>
        <pc:spChg chg="add mod">
          <ac:chgData name="luckman muhmood" userId="07e761ee42be64b3" providerId="LiveId" clId="{373AAF27-CBE6-429C-86CA-97A1AEC28732}" dt="2020-08-08T00:43:45.089" v="5851" actId="207"/>
          <ac:spMkLst>
            <pc:docMk/>
            <pc:sldMk cId="1025938325" sldId="310"/>
            <ac:spMk id="8" creationId="{976AEE0D-60F1-4265-997A-DE68C4FFC51D}"/>
          </ac:spMkLst>
        </pc:spChg>
        <pc:spChg chg="add mod">
          <ac:chgData name="luckman muhmood" userId="07e761ee42be64b3" providerId="LiveId" clId="{373AAF27-CBE6-429C-86CA-97A1AEC28732}" dt="2020-08-08T00:44:48.720" v="5916" actId="14100"/>
          <ac:spMkLst>
            <pc:docMk/>
            <pc:sldMk cId="1025938325" sldId="310"/>
            <ac:spMk id="11" creationId="{5ADCBCA5-979F-493A-A322-D5DE8983E51C}"/>
          </ac:spMkLst>
        </pc:spChg>
        <pc:spChg chg="del">
          <ac:chgData name="luckman muhmood" userId="07e761ee42be64b3" providerId="LiveId" clId="{373AAF27-CBE6-429C-86CA-97A1AEC28732}" dt="2020-08-08T00:42:07.177" v="5797" actId="478"/>
          <ac:spMkLst>
            <pc:docMk/>
            <pc:sldMk cId="1025938325" sldId="310"/>
            <ac:spMk id="13" creationId="{0ABB5CC6-2D40-4E88-88D6-0286F36207FA}"/>
          </ac:spMkLst>
        </pc:spChg>
        <pc:graphicFrameChg chg="del">
          <ac:chgData name="luckman muhmood" userId="07e761ee42be64b3" providerId="LiveId" clId="{373AAF27-CBE6-429C-86CA-97A1AEC28732}" dt="2020-08-08T00:42:03.376" v="5796" actId="478"/>
          <ac:graphicFrameMkLst>
            <pc:docMk/>
            <pc:sldMk cId="1025938325" sldId="310"/>
            <ac:graphicFrameMk id="12" creationId="{F3491B73-578E-49CF-AB0A-C402E360B8F3}"/>
          </ac:graphicFrameMkLst>
        </pc:graphicFrameChg>
        <pc:picChg chg="add mod">
          <ac:chgData name="luckman muhmood" userId="07e761ee42be64b3" providerId="LiveId" clId="{373AAF27-CBE6-429C-86CA-97A1AEC28732}" dt="2020-08-08T00:44:01.952" v="5880" actId="1038"/>
          <ac:picMkLst>
            <pc:docMk/>
            <pc:sldMk cId="1025938325" sldId="310"/>
            <ac:picMk id="10" creationId="{890F566D-5B44-47EE-8C3F-44DE8D3F2BAC}"/>
          </ac:picMkLst>
        </pc:picChg>
      </pc:sldChg>
      <pc:sldChg chg="modSp mod">
        <pc:chgData name="luckman muhmood" userId="07e761ee42be64b3" providerId="LiveId" clId="{373AAF27-CBE6-429C-86CA-97A1AEC28732}" dt="2020-08-06T01:41:18.261" v="2625" actId="20577"/>
        <pc:sldMkLst>
          <pc:docMk/>
          <pc:sldMk cId="167887526" sldId="311"/>
        </pc:sldMkLst>
        <pc:spChg chg="mod">
          <ac:chgData name="luckman muhmood" userId="07e761ee42be64b3" providerId="LiveId" clId="{373AAF27-CBE6-429C-86CA-97A1AEC28732}" dt="2020-08-06T01:41:18.261" v="2625" actId="20577"/>
          <ac:spMkLst>
            <pc:docMk/>
            <pc:sldMk cId="167887526" sldId="311"/>
            <ac:spMk id="13" creationId="{98058B23-DDE2-4F62-9A2E-46739C3C685F}"/>
          </ac:spMkLst>
        </pc:spChg>
      </pc:sldChg>
      <pc:sldChg chg="modSp mod">
        <pc:chgData name="luckman muhmood" userId="07e761ee42be64b3" providerId="LiveId" clId="{373AAF27-CBE6-429C-86CA-97A1AEC28732}" dt="2020-08-06T01:42:40.035" v="2718" actId="1038"/>
        <pc:sldMkLst>
          <pc:docMk/>
          <pc:sldMk cId="2126451877" sldId="312"/>
        </pc:sldMkLst>
        <pc:spChg chg="mod">
          <ac:chgData name="luckman muhmood" userId="07e761ee42be64b3" providerId="LiveId" clId="{373AAF27-CBE6-429C-86CA-97A1AEC28732}" dt="2020-08-06T01:42:40.035" v="2718" actId="1038"/>
          <ac:spMkLst>
            <pc:docMk/>
            <pc:sldMk cId="2126451877" sldId="312"/>
            <ac:spMk id="13" creationId="{98058B23-DDE2-4F62-9A2E-46739C3C685F}"/>
          </ac:spMkLst>
        </pc:spChg>
      </pc:sldChg>
      <pc:sldChg chg="addSp delSp modSp mod">
        <pc:chgData name="luckman muhmood" userId="07e761ee42be64b3" providerId="LiveId" clId="{373AAF27-CBE6-429C-86CA-97A1AEC28732}" dt="2020-08-07T04:55:39.338" v="5258" actId="14100"/>
        <pc:sldMkLst>
          <pc:docMk/>
          <pc:sldMk cId="632709825" sldId="313"/>
        </pc:sldMkLst>
        <pc:spChg chg="del">
          <ac:chgData name="luckman muhmood" userId="07e761ee42be64b3" providerId="LiveId" clId="{373AAF27-CBE6-429C-86CA-97A1AEC28732}" dt="2020-08-07T04:47:48.697" v="5247" actId="478"/>
          <ac:spMkLst>
            <pc:docMk/>
            <pc:sldMk cId="632709825" sldId="313"/>
            <ac:spMk id="10" creationId="{6081F08C-6906-4C94-94C9-AF86F8F4DDA0}"/>
          </ac:spMkLst>
        </pc:spChg>
        <pc:spChg chg="del">
          <ac:chgData name="luckman muhmood" userId="07e761ee42be64b3" providerId="LiveId" clId="{373AAF27-CBE6-429C-86CA-97A1AEC28732}" dt="2020-08-07T04:47:50.373" v="5248" actId="478"/>
          <ac:spMkLst>
            <pc:docMk/>
            <pc:sldMk cId="632709825" sldId="313"/>
            <ac:spMk id="11" creationId="{02DFB6E5-E367-4923-A6C6-70835E6B7EE2}"/>
          </ac:spMkLst>
        </pc:spChg>
        <pc:spChg chg="del">
          <ac:chgData name="luckman muhmood" userId="07e761ee42be64b3" providerId="LiveId" clId="{373AAF27-CBE6-429C-86CA-97A1AEC28732}" dt="2020-08-07T04:47:53.189" v="5249" actId="478"/>
          <ac:spMkLst>
            <pc:docMk/>
            <pc:sldMk cId="632709825" sldId="313"/>
            <ac:spMk id="12" creationId="{009BD311-BAAA-45F8-8AF4-F3A34C6E6816}"/>
          </ac:spMkLst>
        </pc:spChg>
        <pc:spChg chg="del">
          <ac:chgData name="luckman muhmood" userId="07e761ee42be64b3" providerId="LiveId" clId="{373AAF27-CBE6-429C-86CA-97A1AEC28732}" dt="2020-08-07T04:47:55.921" v="5250" actId="478"/>
          <ac:spMkLst>
            <pc:docMk/>
            <pc:sldMk cId="632709825" sldId="313"/>
            <ac:spMk id="13" creationId="{3FC3F19B-8C7E-45FE-8D21-7B033B0BFB98}"/>
          </ac:spMkLst>
        </pc:spChg>
        <pc:spChg chg="mod">
          <ac:chgData name="luckman muhmood" userId="07e761ee42be64b3" providerId="LiveId" clId="{373AAF27-CBE6-429C-86CA-97A1AEC28732}" dt="2020-08-07T04:47:44.120" v="5246" actId="20577"/>
          <ac:spMkLst>
            <pc:docMk/>
            <pc:sldMk cId="632709825" sldId="313"/>
            <ac:spMk id="14" creationId="{8C4FB961-F899-48FE-9C51-1E60B2DF7E46}"/>
          </ac:spMkLst>
        </pc:spChg>
        <pc:picChg chg="add mod">
          <ac:chgData name="luckman muhmood" userId="07e761ee42be64b3" providerId="LiveId" clId="{373AAF27-CBE6-429C-86CA-97A1AEC28732}" dt="2020-08-07T04:55:39.338" v="5258" actId="14100"/>
          <ac:picMkLst>
            <pc:docMk/>
            <pc:sldMk cId="632709825" sldId="313"/>
            <ac:picMk id="2050" creationId="{5393FFC0-830B-4B0E-ABC5-EE2F110E9C15}"/>
          </ac:picMkLst>
        </pc:picChg>
        <pc:picChg chg="add mod">
          <ac:chgData name="luckman muhmood" userId="07e761ee42be64b3" providerId="LiveId" clId="{373AAF27-CBE6-429C-86CA-97A1AEC28732}" dt="2020-08-07T04:50:53.732" v="5257" actId="14100"/>
          <ac:picMkLst>
            <pc:docMk/>
            <pc:sldMk cId="632709825" sldId="313"/>
            <ac:picMk id="2052" creationId="{6E0B43D9-8068-4021-B70B-39140AA765D7}"/>
          </ac:picMkLst>
        </pc:picChg>
      </pc:sldChg>
      <pc:sldChg chg="addSp delSp modSp mod">
        <pc:chgData name="luckman muhmood" userId="07e761ee42be64b3" providerId="LiveId" clId="{373AAF27-CBE6-429C-86CA-97A1AEC28732}" dt="2020-08-08T00:51:33.198" v="6037" actId="1036"/>
        <pc:sldMkLst>
          <pc:docMk/>
          <pc:sldMk cId="3940056649" sldId="314"/>
        </pc:sldMkLst>
        <pc:spChg chg="add mod">
          <ac:chgData name="luckman muhmood" userId="07e761ee42be64b3" providerId="LiveId" clId="{373AAF27-CBE6-429C-86CA-97A1AEC28732}" dt="2020-08-08T00:48:43.366" v="5940" actId="1038"/>
          <ac:spMkLst>
            <pc:docMk/>
            <pc:sldMk cId="3940056649" sldId="314"/>
            <ac:spMk id="2" creationId="{03DAEB10-835B-4889-A058-B51358F59BB0}"/>
          </ac:spMkLst>
        </pc:spChg>
        <pc:spChg chg="del">
          <ac:chgData name="luckman muhmood" userId="07e761ee42be64b3" providerId="LiveId" clId="{373AAF27-CBE6-429C-86CA-97A1AEC28732}" dt="2020-08-08T00:47:01.211" v="5917" actId="478"/>
          <ac:spMkLst>
            <pc:docMk/>
            <pc:sldMk cId="3940056649" sldId="314"/>
            <ac:spMk id="8" creationId="{976AEE0D-60F1-4265-997A-DE68C4FFC51D}"/>
          </ac:spMkLst>
        </pc:spChg>
        <pc:graphicFrameChg chg="add mod">
          <ac:chgData name="luckman muhmood" userId="07e761ee42be64b3" providerId="LiveId" clId="{373AAF27-CBE6-429C-86CA-97A1AEC28732}" dt="2020-08-08T00:49:07.423" v="6018" actId="1038"/>
          <ac:graphicFrameMkLst>
            <pc:docMk/>
            <pc:sldMk cId="3940056649" sldId="314"/>
            <ac:graphicFrameMk id="3" creationId="{16411DA5-EC40-437C-93E7-3D4727902076}"/>
          </ac:graphicFrameMkLst>
        </pc:graphicFrameChg>
        <pc:picChg chg="del">
          <ac:chgData name="luckman muhmood" userId="07e761ee42be64b3" providerId="LiveId" clId="{373AAF27-CBE6-429C-86CA-97A1AEC28732}" dt="2020-08-08T00:47:01.211" v="5917" actId="478"/>
          <ac:picMkLst>
            <pc:docMk/>
            <pc:sldMk cId="3940056649" sldId="314"/>
            <ac:picMk id="10" creationId="{890F566D-5B44-47EE-8C3F-44DE8D3F2BAC}"/>
          </ac:picMkLst>
        </pc:picChg>
        <pc:picChg chg="add mod">
          <ac:chgData name="luckman muhmood" userId="07e761ee42be64b3" providerId="LiveId" clId="{373AAF27-CBE6-429C-86CA-97A1AEC28732}" dt="2020-08-08T00:51:33.198" v="6037" actId="1036"/>
          <ac:picMkLst>
            <pc:docMk/>
            <pc:sldMk cId="3940056649" sldId="314"/>
            <ac:picMk id="14" creationId="{AABFBDFE-D2B7-4469-ACCB-EEC7A2F9FFA9}"/>
          </ac:picMkLst>
        </pc:picChg>
      </pc:sldChg>
      <pc:sldChg chg="addSp delSp modSp mod">
        <pc:chgData name="luckman muhmood" userId="07e761ee42be64b3" providerId="LiveId" clId="{373AAF27-CBE6-429C-86CA-97A1AEC28732}" dt="2020-08-08T00:56:21.440" v="6168" actId="1035"/>
        <pc:sldMkLst>
          <pc:docMk/>
          <pc:sldMk cId="1658961811" sldId="315"/>
        </pc:sldMkLst>
        <pc:spChg chg="add mod">
          <ac:chgData name="luckman muhmood" userId="07e761ee42be64b3" providerId="LiveId" clId="{373AAF27-CBE6-429C-86CA-97A1AEC28732}" dt="2020-08-08T00:55:03.241" v="6137" actId="20577"/>
          <ac:spMkLst>
            <pc:docMk/>
            <pc:sldMk cId="1658961811" sldId="315"/>
            <ac:spMk id="3" creationId="{7274ABA0-FD58-4C76-AA00-63880E09F621}"/>
          </ac:spMkLst>
        </pc:spChg>
        <pc:spChg chg="add mod">
          <ac:chgData name="luckman muhmood" userId="07e761ee42be64b3" providerId="LiveId" clId="{373AAF27-CBE6-429C-86CA-97A1AEC28732}" dt="2020-08-08T00:55:39.036" v="6142" actId="1076"/>
          <ac:spMkLst>
            <pc:docMk/>
            <pc:sldMk cId="1658961811" sldId="315"/>
            <ac:spMk id="6" creationId="{3444C43A-E265-46AA-9F65-ECBE5C430E14}"/>
          </ac:spMkLst>
        </pc:spChg>
        <pc:spChg chg="del mod">
          <ac:chgData name="luckman muhmood" userId="07e761ee42be64b3" providerId="LiveId" clId="{373AAF27-CBE6-429C-86CA-97A1AEC28732}" dt="2020-08-08T00:52:59.061" v="6039" actId="478"/>
          <ac:spMkLst>
            <pc:docMk/>
            <pc:sldMk cId="1658961811" sldId="315"/>
            <ac:spMk id="8" creationId="{976AEE0D-60F1-4265-997A-DE68C4FFC51D}"/>
          </ac:spMkLst>
        </pc:spChg>
        <pc:spChg chg="mod">
          <ac:chgData name="luckman muhmood" userId="07e761ee42be64b3" providerId="LiveId" clId="{373AAF27-CBE6-429C-86CA-97A1AEC28732}" dt="2020-08-08T00:54:42.971" v="6133" actId="20577"/>
          <ac:spMkLst>
            <pc:docMk/>
            <pc:sldMk cId="1658961811" sldId="315"/>
            <ac:spMk id="11" creationId="{5ADCBCA5-979F-493A-A322-D5DE8983E51C}"/>
          </ac:spMkLst>
        </pc:spChg>
        <pc:spChg chg="add mod">
          <ac:chgData name="luckman muhmood" userId="07e761ee42be64b3" providerId="LiveId" clId="{373AAF27-CBE6-429C-86CA-97A1AEC28732}" dt="2020-08-08T00:56:21.440" v="6168" actId="1035"/>
          <ac:spMkLst>
            <pc:docMk/>
            <pc:sldMk cId="1658961811" sldId="315"/>
            <ac:spMk id="18" creationId="{CE146D8D-F095-488B-AC74-6CCD550FFA89}"/>
          </ac:spMkLst>
        </pc:spChg>
        <pc:spChg chg="add mod">
          <ac:chgData name="luckman muhmood" userId="07e761ee42be64b3" providerId="LiveId" clId="{373AAF27-CBE6-429C-86CA-97A1AEC28732}" dt="2020-08-08T00:56:14.269" v="6153" actId="1036"/>
          <ac:spMkLst>
            <pc:docMk/>
            <pc:sldMk cId="1658961811" sldId="315"/>
            <ac:spMk id="22" creationId="{1D535BB0-3966-4926-9930-D466098937BF}"/>
          </ac:spMkLst>
        </pc:spChg>
        <pc:picChg chg="add mod">
          <ac:chgData name="luckman muhmood" userId="07e761ee42be64b3" providerId="LiveId" clId="{373AAF27-CBE6-429C-86CA-97A1AEC28732}" dt="2020-08-08T00:55:33.165" v="6141" actId="14100"/>
          <ac:picMkLst>
            <pc:docMk/>
            <pc:sldMk cId="1658961811" sldId="315"/>
            <ac:picMk id="2" creationId="{7E5239C6-5829-4873-87F1-C5C07F449862}"/>
          </ac:picMkLst>
        </pc:picChg>
        <pc:picChg chg="del">
          <ac:chgData name="luckman muhmood" userId="07e761ee42be64b3" providerId="LiveId" clId="{373AAF27-CBE6-429C-86CA-97A1AEC28732}" dt="2020-08-08T00:53:00.504" v="6040" actId="478"/>
          <ac:picMkLst>
            <pc:docMk/>
            <pc:sldMk cId="1658961811" sldId="315"/>
            <ac:picMk id="10" creationId="{890F566D-5B44-47EE-8C3F-44DE8D3F2BAC}"/>
          </ac:picMkLst>
        </pc:picChg>
        <pc:picChg chg="add mod">
          <ac:chgData name="luckman muhmood" userId="07e761ee42be64b3" providerId="LiveId" clId="{373AAF27-CBE6-429C-86CA-97A1AEC28732}" dt="2020-08-08T00:53:32.661" v="6045" actId="14100"/>
          <ac:picMkLst>
            <pc:docMk/>
            <pc:sldMk cId="1658961811" sldId="315"/>
            <ac:picMk id="16" creationId="{1045080F-325D-451F-93B4-9066FCE1C068}"/>
          </ac:picMkLst>
        </pc:picChg>
        <pc:picChg chg="add mod">
          <ac:chgData name="luckman muhmood" userId="07e761ee42be64b3" providerId="LiveId" clId="{373AAF27-CBE6-429C-86CA-97A1AEC28732}" dt="2020-08-08T00:54:23.087" v="6098" actId="1038"/>
          <ac:picMkLst>
            <pc:docMk/>
            <pc:sldMk cId="1658961811" sldId="315"/>
            <ac:picMk id="20" creationId="{DFBA02EB-7A15-49CA-9B8F-ECB1587F4A64}"/>
          </ac:picMkLst>
        </pc:picChg>
      </pc:sldChg>
      <pc:sldChg chg="addSp delSp modSp mod modAnim">
        <pc:chgData name="luckman muhmood" userId="07e761ee42be64b3" providerId="LiveId" clId="{373AAF27-CBE6-429C-86CA-97A1AEC28732}" dt="2020-08-08T01:07:19.353" v="6337" actId="20577"/>
        <pc:sldMkLst>
          <pc:docMk/>
          <pc:sldMk cId="1568581841" sldId="316"/>
        </pc:sldMkLst>
        <pc:spChg chg="add">
          <ac:chgData name="luckman muhmood" userId="07e761ee42be64b3" providerId="LiveId" clId="{373AAF27-CBE6-429C-86CA-97A1AEC28732}" dt="2020-08-08T00:59:49.624" v="6253" actId="22"/>
          <ac:spMkLst>
            <pc:docMk/>
            <pc:sldMk cId="1568581841" sldId="316"/>
            <ac:spMk id="2" creationId="{245ACB30-65A1-4525-B4C7-CFC4DCDFFA3D}"/>
          </ac:spMkLst>
        </pc:spChg>
        <pc:spChg chg="del mod">
          <ac:chgData name="luckman muhmood" userId="07e761ee42be64b3" providerId="LiveId" clId="{373AAF27-CBE6-429C-86CA-97A1AEC28732}" dt="2020-08-08T00:58:12.306" v="6170" actId="478"/>
          <ac:spMkLst>
            <pc:docMk/>
            <pc:sldMk cId="1568581841" sldId="316"/>
            <ac:spMk id="8" creationId="{976AEE0D-60F1-4265-997A-DE68C4FFC51D}"/>
          </ac:spMkLst>
        </pc:spChg>
        <pc:spChg chg="mod">
          <ac:chgData name="luckman muhmood" userId="07e761ee42be64b3" providerId="LiveId" clId="{373AAF27-CBE6-429C-86CA-97A1AEC28732}" dt="2020-08-08T01:07:19.353" v="6337" actId="20577"/>
          <ac:spMkLst>
            <pc:docMk/>
            <pc:sldMk cId="1568581841" sldId="316"/>
            <ac:spMk id="11" creationId="{5ADCBCA5-979F-493A-A322-D5DE8983E51C}"/>
          </ac:spMkLst>
        </pc:spChg>
        <pc:spChg chg="add mod">
          <ac:chgData name="luckman muhmood" userId="07e761ee42be64b3" providerId="LiveId" clId="{373AAF27-CBE6-429C-86CA-97A1AEC28732}" dt="2020-08-08T00:59:06.992" v="6175" actId="207"/>
          <ac:spMkLst>
            <pc:docMk/>
            <pc:sldMk cId="1568581841" sldId="316"/>
            <ac:spMk id="12" creationId="{C74F2019-E7AF-427F-8AD5-0BE966B0D237}"/>
          </ac:spMkLst>
        </pc:spChg>
        <pc:picChg chg="del">
          <ac:chgData name="luckman muhmood" userId="07e761ee42be64b3" providerId="LiveId" clId="{373AAF27-CBE6-429C-86CA-97A1AEC28732}" dt="2020-08-08T00:58:14.054" v="6171" actId="478"/>
          <ac:picMkLst>
            <pc:docMk/>
            <pc:sldMk cId="1568581841" sldId="316"/>
            <ac:picMk id="10" creationId="{890F566D-5B44-47EE-8C3F-44DE8D3F2BAC}"/>
          </ac:picMkLst>
        </pc:picChg>
        <pc:picChg chg="add mod">
          <ac:chgData name="luckman muhmood" userId="07e761ee42be64b3" providerId="LiveId" clId="{373AAF27-CBE6-429C-86CA-97A1AEC28732}" dt="2020-08-08T00:59:31.044" v="6252" actId="1038"/>
          <ac:picMkLst>
            <pc:docMk/>
            <pc:sldMk cId="1568581841" sldId="316"/>
            <ac:picMk id="13" creationId="{7762663D-172D-4AA0-B712-35D35A424E82}"/>
          </ac:picMkLst>
        </pc:picChg>
        <pc:picChg chg="add mod">
          <ac:chgData name="luckman muhmood" userId="07e761ee42be64b3" providerId="LiveId" clId="{373AAF27-CBE6-429C-86CA-97A1AEC28732}" dt="2020-08-08T00:59:24.185" v="6224" actId="1038"/>
          <ac:picMkLst>
            <pc:docMk/>
            <pc:sldMk cId="1568581841" sldId="316"/>
            <ac:picMk id="14" creationId="{130D6F7E-4F8D-4F75-862C-32FD73A47CFD}"/>
          </ac:picMkLst>
        </pc:picChg>
      </pc:sldChg>
      <pc:sldChg chg="addSp delSp modSp mod">
        <pc:chgData name="luckman muhmood" userId="07e761ee42be64b3" providerId="LiveId" clId="{373AAF27-CBE6-429C-86CA-97A1AEC28732}" dt="2020-08-12T01:51:06.264" v="7054" actId="1038"/>
        <pc:sldMkLst>
          <pc:docMk/>
          <pc:sldMk cId="730614591" sldId="317"/>
        </pc:sldMkLst>
        <pc:spChg chg="del">
          <ac:chgData name="luckman muhmood" userId="07e761ee42be64b3" providerId="LiveId" clId="{373AAF27-CBE6-429C-86CA-97A1AEC28732}" dt="2020-08-08T01:04:52.883" v="6254" actId="478"/>
          <ac:spMkLst>
            <pc:docMk/>
            <pc:sldMk cId="730614591" sldId="317"/>
            <ac:spMk id="8" creationId="{976AEE0D-60F1-4265-997A-DE68C4FFC51D}"/>
          </ac:spMkLst>
        </pc:spChg>
        <pc:spChg chg="mod">
          <ac:chgData name="luckman muhmood" userId="07e761ee42be64b3" providerId="LiveId" clId="{373AAF27-CBE6-429C-86CA-97A1AEC28732}" dt="2020-08-08T01:07:55.311" v="6377" actId="122"/>
          <ac:spMkLst>
            <pc:docMk/>
            <pc:sldMk cId="730614591" sldId="317"/>
            <ac:spMk id="11" creationId="{5ADCBCA5-979F-493A-A322-D5DE8983E51C}"/>
          </ac:spMkLst>
        </pc:spChg>
        <pc:spChg chg="add mod">
          <ac:chgData name="luckman muhmood" userId="07e761ee42be64b3" providerId="LiveId" clId="{373AAF27-CBE6-429C-86CA-97A1AEC28732}" dt="2020-08-12T01:50:21.701" v="7009" actId="1076"/>
          <ac:spMkLst>
            <pc:docMk/>
            <pc:sldMk cId="730614591" sldId="317"/>
            <ac:spMk id="12" creationId="{35F7A15B-33C7-486A-BBF0-F0A2903CE76F}"/>
          </ac:spMkLst>
        </pc:spChg>
        <pc:picChg chg="add mod">
          <ac:chgData name="luckman muhmood" userId="07e761ee42be64b3" providerId="LiveId" clId="{373AAF27-CBE6-429C-86CA-97A1AEC28732}" dt="2020-08-12T01:50:31.577" v="7041" actId="14100"/>
          <ac:picMkLst>
            <pc:docMk/>
            <pc:sldMk cId="730614591" sldId="317"/>
            <ac:picMk id="3" creationId="{9B20A5E6-D564-4C7B-B604-1330386FB493}"/>
          </ac:picMkLst>
        </pc:picChg>
        <pc:picChg chg="del">
          <ac:chgData name="luckman muhmood" userId="07e761ee42be64b3" providerId="LiveId" clId="{373AAF27-CBE6-429C-86CA-97A1AEC28732}" dt="2020-08-08T01:04:55.196" v="6255" actId="478"/>
          <ac:picMkLst>
            <pc:docMk/>
            <pc:sldMk cId="730614591" sldId="317"/>
            <ac:picMk id="10" creationId="{890F566D-5B44-47EE-8C3F-44DE8D3F2BAC}"/>
          </ac:picMkLst>
        </pc:picChg>
        <pc:picChg chg="add mod">
          <ac:chgData name="luckman muhmood" userId="07e761ee42be64b3" providerId="LiveId" clId="{373AAF27-CBE6-429C-86CA-97A1AEC28732}" dt="2020-08-12T01:51:06.264" v="7054" actId="1038"/>
          <ac:picMkLst>
            <pc:docMk/>
            <pc:sldMk cId="730614591" sldId="317"/>
            <ac:picMk id="2050" creationId="{4DA05163-A80B-41FB-BED9-24C048DF6D9F}"/>
          </ac:picMkLst>
        </pc:picChg>
      </pc:sldChg>
      <pc:sldChg chg="addSp delSp modSp mod">
        <pc:chgData name="luckman muhmood" userId="07e761ee42be64b3" providerId="LiveId" clId="{373AAF27-CBE6-429C-86CA-97A1AEC28732}" dt="2020-08-08T01:11:52.349" v="6538" actId="1038"/>
        <pc:sldMkLst>
          <pc:docMk/>
          <pc:sldMk cId="4047663139" sldId="318"/>
        </pc:sldMkLst>
        <pc:spChg chg="add del mod">
          <ac:chgData name="luckman muhmood" userId="07e761ee42be64b3" providerId="LiveId" clId="{373AAF27-CBE6-429C-86CA-97A1AEC28732}" dt="2020-08-08T01:09:01.029" v="6409" actId="478"/>
          <ac:spMkLst>
            <pc:docMk/>
            <pc:sldMk cId="4047663139" sldId="318"/>
            <ac:spMk id="3" creationId="{C87C1915-D161-4F44-B527-E341A8AAFCC1}"/>
          </ac:spMkLst>
        </pc:spChg>
        <pc:spChg chg="del">
          <ac:chgData name="luckman muhmood" userId="07e761ee42be64b3" providerId="LiveId" clId="{373AAF27-CBE6-429C-86CA-97A1AEC28732}" dt="2020-08-08T01:08:39.852" v="6405" actId="478"/>
          <ac:spMkLst>
            <pc:docMk/>
            <pc:sldMk cId="4047663139" sldId="318"/>
            <ac:spMk id="8" creationId="{976AEE0D-60F1-4265-997A-DE68C4FFC51D}"/>
          </ac:spMkLst>
        </pc:spChg>
        <pc:spChg chg="del">
          <ac:chgData name="luckman muhmood" userId="07e761ee42be64b3" providerId="LiveId" clId="{373AAF27-CBE6-429C-86CA-97A1AEC28732}" dt="2020-08-08T01:08:57.233" v="6408" actId="478"/>
          <ac:spMkLst>
            <pc:docMk/>
            <pc:sldMk cId="4047663139" sldId="318"/>
            <ac:spMk id="11" creationId="{5ADCBCA5-979F-493A-A322-D5DE8983E51C}"/>
          </ac:spMkLst>
        </pc:spChg>
        <pc:spChg chg="add mod">
          <ac:chgData name="luckman muhmood" userId="07e761ee42be64b3" providerId="LiveId" clId="{373AAF27-CBE6-429C-86CA-97A1AEC28732}" dt="2020-08-08T01:11:31.961" v="6468" actId="1038"/>
          <ac:spMkLst>
            <pc:docMk/>
            <pc:sldMk cId="4047663139" sldId="318"/>
            <ac:spMk id="15" creationId="{B61FC3BE-7B31-4DDE-88CF-39AA8BB76352}"/>
          </ac:spMkLst>
        </pc:spChg>
        <pc:picChg chg="add mod">
          <ac:chgData name="luckman muhmood" userId="07e761ee42be64b3" providerId="LiveId" clId="{373AAF27-CBE6-429C-86CA-97A1AEC28732}" dt="2020-08-08T01:11:36.744" v="6481" actId="1038"/>
          <ac:picMkLst>
            <pc:docMk/>
            <pc:sldMk cId="4047663139" sldId="318"/>
            <ac:picMk id="6" creationId="{995BD2DA-C63D-4FBE-B249-F41BD34A4CF4}"/>
          </ac:picMkLst>
        </pc:picChg>
        <pc:picChg chg="del">
          <ac:chgData name="luckman muhmood" userId="07e761ee42be64b3" providerId="LiveId" clId="{373AAF27-CBE6-429C-86CA-97A1AEC28732}" dt="2020-08-08T01:08:41.574" v="6406" actId="478"/>
          <ac:picMkLst>
            <pc:docMk/>
            <pc:sldMk cId="4047663139" sldId="318"/>
            <ac:picMk id="10" creationId="{890F566D-5B44-47EE-8C3F-44DE8D3F2BAC}"/>
          </ac:picMkLst>
        </pc:picChg>
        <pc:picChg chg="add mod">
          <ac:chgData name="luckman muhmood" userId="07e761ee42be64b3" providerId="LiveId" clId="{373AAF27-CBE6-429C-86CA-97A1AEC28732}" dt="2020-08-08T01:11:52.349" v="6538" actId="1038"/>
          <ac:picMkLst>
            <pc:docMk/>
            <pc:sldMk cId="4047663139" sldId="318"/>
            <ac:picMk id="12" creationId="{622BC00A-AE64-4C74-A943-FF65813DAB3C}"/>
          </ac:picMkLst>
        </pc:picChg>
      </pc:sldChg>
      <pc:sldChg chg="addSp delSp modSp mod">
        <pc:chgData name="luckman muhmood" userId="07e761ee42be64b3" providerId="LiveId" clId="{373AAF27-CBE6-429C-86CA-97A1AEC28732}" dt="2020-08-08T01:15:12.212" v="6628" actId="122"/>
        <pc:sldMkLst>
          <pc:docMk/>
          <pc:sldMk cId="1244868965" sldId="319"/>
        </pc:sldMkLst>
        <pc:spChg chg="del">
          <ac:chgData name="luckman muhmood" userId="07e761ee42be64b3" providerId="LiveId" clId="{373AAF27-CBE6-429C-86CA-97A1AEC28732}" dt="2020-08-08T01:12:32.564" v="6539" actId="478"/>
          <ac:spMkLst>
            <pc:docMk/>
            <pc:sldMk cId="1244868965" sldId="319"/>
            <ac:spMk id="8" creationId="{976AEE0D-60F1-4265-997A-DE68C4FFC51D}"/>
          </ac:spMkLst>
        </pc:spChg>
        <pc:spChg chg="mod">
          <ac:chgData name="luckman muhmood" userId="07e761ee42be64b3" providerId="LiveId" clId="{373AAF27-CBE6-429C-86CA-97A1AEC28732}" dt="2020-08-08T01:15:12.212" v="6628" actId="122"/>
          <ac:spMkLst>
            <pc:docMk/>
            <pc:sldMk cId="1244868965" sldId="319"/>
            <ac:spMk id="11" creationId="{5ADCBCA5-979F-493A-A322-D5DE8983E51C}"/>
          </ac:spMkLst>
        </pc:spChg>
        <pc:spChg chg="add mod">
          <ac:chgData name="luckman muhmood" userId="07e761ee42be64b3" providerId="LiveId" clId="{373AAF27-CBE6-429C-86CA-97A1AEC28732}" dt="2020-08-08T01:14:05.499" v="6567" actId="1036"/>
          <ac:spMkLst>
            <pc:docMk/>
            <pc:sldMk cId="1244868965" sldId="319"/>
            <ac:spMk id="13" creationId="{DA5D6BCA-4749-419B-A92B-DB72CE831F41}"/>
          </ac:spMkLst>
        </pc:spChg>
        <pc:spChg chg="add mod">
          <ac:chgData name="luckman muhmood" userId="07e761ee42be64b3" providerId="LiveId" clId="{373AAF27-CBE6-429C-86CA-97A1AEC28732}" dt="2020-08-08T01:13:44.841" v="6545" actId="1076"/>
          <ac:spMkLst>
            <pc:docMk/>
            <pc:sldMk cId="1244868965" sldId="319"/>
            <ac:spMk id="14" creationId="{EC834956-5261-4FF3-86FD-6C3100FBE72C}"/>
          </ac:spMkLst>
        </pc:spChg>
        <pc:spChg chg="add mod">
          <ac:chgData name="luckman muhmood" userId="07e761ee42be64b3" providerId="LiveId" clId="{373AAF27-CBE6-429C-86CA-97A1AEC28732}" dt="2020-08-08T01:13:50.139" v="6546" actId="1076"/>
          <ac:spMkLst>
            <pc:docMk/>
            <pc:sldMk cId="1244868965" sldId="319"/>
            <ac:spMk id="15" creationId="{A0647C7C-9081-46BE-8FA8-61C5F5ABD851}"/>
          </ac:spMkLst>
        </pc:spChg>
        <pc:spChg chg="add mod">
          <ac:chgData name="luckman muhmood" userId="07e761ee42be64b3" providerId="LiveId" clId="{373AAF27-CBE6-429C-86CA-97A1AEC28732}" dt="2020-08-08T01:14:31.255" v="6609" actId="207"/>
          <ac:spMkLst>
            <pc:docMk/>
            <pc:sldMk cId="1244868965" sldId="319"/>
            <ac:spMk id="16" creationId="{3538EDB9-8F0F-4E31-8243-2478A44494D3}"/>
          </ac:spMkLst>
        </pc:spChg>
        <pc:picChg chg="del">
          <ac:chgData name="luckman muhmood" userId="07e761ee42be64b3" providerId="LiveId" clId="{373AAF27-CBE6-429C-86CA-97A1AEC28732}" dt="2020-08-08T01:12:34.416" v="6540" actId="478"/>
          <ac:picMkLst>
            <pc:docMk/>
            <pc:sldMk cId="1244868965" sldId="319"/>
            <ac:picMk id="10" creationId="{890F566D-5B44-47EE-8C3F-44DE8D3F2BAC}"/>
          </ac:picMkLst>
        </pc:picChg>
        <pc:picChg chg="add mod">
          <ac:chgData name="luckman muhmood" userId="07e761ee42be64b3" providerId="LiveId" clId="{373AAF27-CBE6-429C-86CA-97A1AEC28732}" dt="2020-08-08T01:13:58.480" v="6547" actId="1076"/>
          <ac:picMkLst>
            <pc:docMk/>
            <pc:sldMk cId="1244868965" sldId="319"/>
            <ac:picMk id="12" creationId="{4000A06F-BF55-4CC1-A9F9-BB9092BA708A}"/>
          </ac:picMkLst>
        </pc:picChg>
      </pc:sldChg>
      <pc:sldChg chg="addSp delSp modSp mod">
        <pc:chgData name="luckman muhmood" userId="07e761ee42be64b3" providerId="LiveId" clId="{373AAF27-CBE6-429C-86CA-97A1AEC28732}" dt="2020-08-08T01:20:03.618" v="6763" actId="122"/>
        <pc:sldMkLst>
          <pc:docMk/>
          <pc:sldMk cId="2809618209" sldId="320"/>
        </pc:sldMkLst>
        <pc:spChg chg="add mod">
          <ac:chgData name="luckman muhmood" userId="07e761ee42be64b3" providerId="LiveId" clId="{373AAF27-CBE6-429C-86CA-97A1AEC28732}" dt="2020-08-08T01:19:28.752" v="6722" actId="207"/>
          <ac:spMkLst>
            <pc:docMk/>
            <pc:sldMk cId="2809618209" sldId="320"/>
            <ac:spMk id="3" creationId="{7FA33B83-23F1-448E-A8ED-ADBBB1643FC4}"/>
          </ac:spMkLst>
        </pc:spChg>
        <pc:spChg chg="del">
          <ac:chgData name="luckman muhmood" userId="07e761ee42be64b3" providerId="LiveId" clId="{373AAF27-CBE6-429C-86CA-97A1AEC28732}" dt="2020-08-08T01:16:30.553" v="6629" actId="478"/>
          <ac:spMkLst>
            <pc:docMk/>
            <pc:sldMk cId="2809618209" sldId="320"/>
            <ac:spMk id="8" creationId="{976AEE0D-60F1-4265-997A-DE68C4FFC51D}"/>
          </ac:spMkLst>
        </pc:spChg>
        <pc:spChg chg="mod">
          <ac:chgData name="luckman muhmood" userId="07e761ee42be64b3" providerId="LiveId" clId="{373AAF27-CBE6-429C-86CA-97A1AEC28732}" dt="2020-08-08T01:20:03.618" v="6763" actId="122"/>
          <ac:spMkLst>
            <pc:docMk/>
            <pc:sldMk cId="2809618209" sldId="320"/>
            <ac:spMk id="11" creationId="{5ADCBCA5-979F-493A-A322-D5DE8983E51C}"/>
          </ac:spMkLst>
        </pc:spChg>
        <pc:spChg chg="add mod">
          <ac:chgData name="luckman muhmood" userId="07e761ee42be64b3" providerId="LiveId" clId="{373AAF27-CBE6-429C-86CA-97A1AEC28732}" dt="2020-08-08T01:19:30.459" v="6723" actId="1076"/>
          <ac:spMkLst>
            <pc:docMk/>
            <pc:sldMk cId="2809618209" sldId="320"/>
            <ac:spMk id="12" creationId="{160368FE-B50A-448B-AAB6-D62326A6F868}"/>
          </ac:spMkLst>
        </pc:spChg>
        <pc:picChg chg="add mod">
          <ac:chgData name="luckman muhmood" userId="07e761ee42be64b3" providerId="LiveId" clId="{373AAF27-CBE6-429C-86CA-97A1AEC28732}" dt="2020-08-08T01:19:39.400" v="6737" actId="1037"/>
          <ac:picMkLst>
            <pc:docMk/>
            <pc:sldMk cId="2809618209" sldId="320"/>
            <ac:picMk id="2" creationId="{48405CBB-F80E-4105-A5E2-3C344302B8FB}"/>
          </ac:picMkLst>
        </pc:picChg>
        <pc:picChg chg="del mod">
          <ac:chgData name="luckman muhmood" userId="07e761ee42be64b3" providerId="LiveId" clId="{373AAF27-CBE6-429C-86CA-97A1AEC28732}" dt="2020-08-08T01:16:32.861" v="6631" actId="478"/>
          <ac:picMkLst>
            <pc:docMk/>
            <pc:sldMk cId="2809618209" sldId="320"/>
            <ac:picMk id="10" creationId="{890F566D-5B44-47EE-8C3F-44DE8D3F2BAC}"/>
          </ac:picMkLst>
        </pc:picChg>
      </pc:sldChg>
      <pc:sldChg chg="addSp delSp modSp mod">
        <pc:chgData name="luckman muhmood" userId="07e761ee42be64b3" providerId="LiveId" clId="{373AAF27-CBE6-429C-86CA-97A1AEC28732}" dt="2020-08-11T07:13:50.773" v="6807"/>
        <pc:sldMkLst>
          <pc:docMk/>
          <pc:sldMk cId="2063083999" sldId="321"/>
        </pc:sldMkLst>
        <pc:spChg chg="add del mod">
          <ac:chgData name="luckman muhmood" userId="07e761ee42be64b3" providerId="LiveId" clId="{373AAF27-CBE6-429C-86CA-97A1AEC28732}" dt="2020-08-11T03:25:19.644" v="6769" actId="478"/>
          <ac:spMkLst>
            <pc:docMk/>
            <pc:sldMk cId="2063083999" sldId="321"/>
            <ac:spMk id="3" creationId="{53958444-73EE-49E8-9E7B-82F69B4B0991}"/>
          </ac:spMkLst>
        </pc:spChg>
        <pc:spChg chg="del">
          <ac:chgData name="luckman muhmood" userId="07e761ee42be64b3" providerId="LiveId" clId="{373AAF27-CBE6-429C-86CA-97A1AEC28732}" dt="2020-08-11T03:24:57.192" v="6764" actId="478"/>
          <ac:spMkLst>
            <pc:docMk/>
            <pc:sldMk cId="2063083999" sldId="321"/>
            <ac:spMk id="8" creationId="{976AEE0D-60F1-4265-997A-DE68C4FFC51D}"/>
          </ac:spMkLst>
        </pc:spChg>
        <pc:spChg chg="del">
          <ac:chgData name="luckman muhmood" userId="07e761ee42be64b3" providerId="LiveId" clId="{373AAF27-CBE6-429C-86CA-97A1AEC28732}" dt="2020-08-11T03:25:15.615" v="6768" actId="478"/>
          <ac:spMkLst>
            <pc:docMk/>
            <pc:sldMk cId="2063083999" sldId="321"/>
            <ac:spMk id="11" creationId="{5ADCBCA5-979F-493A-A322-D5DE8983E51C}"/>
          </ac:spMkLst>
        </pc:spChg>
        <pc:graphicFrameChg chg="add del">
          <ac:chgData name="luckman muhmood" userId="07e761ee42be64b3" providerId="LiveId" clId="{373AAF27-CBE6-429C-86CA-97A1AEC28732}" dt="2020-08-11T07:12:52.769" v="6772" actId="21"/>
          <ac:graphicFrameMkLst>
            <pc:docMk/>
            <pc:sldMk cId="2063083999" sldId="321"/>
            <ac:graphicFrameMk id="6" creationId="{4A642291-6388-4961-8300-00A81E6532F9}"/>
          </ac:graphicFrameMkLst>
        </pc:graphicFrameChg>
        <pc:picChg chg="del">
          <ac:chgData name="luckman muhmood" userId="07e761ee42be64b3" providerId="LiveId" clId="{373AAF27-CBE6-429C-86CA-97A1AEC28732}" dt="2020-08-11T03:24:58.776" v="6765" actId="478"/>
          <ac:picMkLst>
            <pc:docMk/>
            <pc:sldMk cId="2063083999" sldId="321"/>
            <ac:picMk id="10" creationId="{890F566D-5B44-47EE-8C3F-44DE8D3F2BAC}"/>
          </ac:picMkLst>
        </pc:picChg>
        <pc:picChg chg="add mod">
          <ac:chgData name="luckman muhmood" userId="07e761ee42be64b3" providerId="LiveId" clId="{373AAF27-CBE6-429C-86CA-97A1AEC28732}" dt="2020-08-11T03:25:24.603" v="6770" actId="1076"/>
          <ac:picMkLst>
            <pc:docMk/>
            <pc:sldMk cId="2063083999" sldId="321"/>
            <ac:picMk id="12" creationId="{65671493-30CB-4BB5-84AB-59A86C64BC2C}"/>
          </ac:picMkLst>
        </pc:picChg>
        <pc:picChg chg="add mod">
          <ac:chgData name="luckman muhmood" userId="07e761ee42be64b3" providerId="LiveId" clId="{373AAF27-CBE6-429C-86CA-97A1AEC28732}" dt="2020-08-11T07:13:50.773" v="6807"/>
          <ac:picMkLst>
            <pc:docMk/>
            <pc:sldMk cId="2063083999" sldId="321"/>
            <ac:picMk id="15" creationId="{F44B4E3C-1318-47D8-8678-0039EBF1E307}"/>
          </ac:picMkLst>
        </pc:picChg>
      </pc:sldChg>
      <pc:sldChg chg="addSp delSp modSp mod">
        <pc:chgData name="luckman muhmood" userId="07e761ee42be64b3" providerId="LiveId" clId="{373AAF27-CBE6-429C-86CA-97A1AEC28732}" dt="2020-08-11T07:26:52.687" v="6879" actId="1076"/>
        <pc:sldMkLst>
          <pc:docMk/>
          <pc:sldMk cId="3886873362" sldId="322"/>
        </pc:sldMkLst>
        <pc:spChg chg="add del mod">
          <ac:chgData name="luckman muhmood" userId="07e761ee42be64b3" providerId="LiveId" clId="{373AAF27-CBE6-429C-86CA-97A1AEC28732}" dt="2020-08-11T07:24:45.474" v="6875" actId="478"/>
          <ac:spMkLst>
            <pc:docMk/>
            <pc:sldMk cId="3886873362" sldId="322"/>
            <ac:spMk id="3" creationId="{0BE37306-4FDD-4EC1-9E38-9D9CC6801E4A}"/>
          </ac:spMkLst>
        </pc:spChg>
        <pc:spChg chg="del">
          <ac:chgData name="luckman muhmood" userId="07e761ee42be64b3" providerId="LiveId" clId="{373AAF27-CBE6-429C-86CA-97A1AEC28732}" dt="2020-08-11T07:24:10.809" v="6872" actId="478"/>
          <ac:spMkLst>
            <pc:docMk/>
            <pc:sldMk cId="3886873362" sldId="322"/>
            <ac:spMk id="8" creationId="{976AEE0D-60F1-4265-997A-DE68C4FFC51D}"/>
          </ac:spMkLst>
        </pc:spChg>
        <pc:spChg chg="del">
          <ac:chgData name="luckman muhmood" userId="07e761ee42be64b3" providerId="LiveId" clId="{373AAF27-CBE6-429C-86CA-97A1AEC28732}" dt="2020-08-11T07:24:41.864" v="6874" actId="478"/>
          <ac:spMkLst>
            <pc:docMk/>
            <pc:sldMk cId="3886873362" sldId="322"/>
            <ac:spMk id="11" creationId="{5ADCBCA5-979F-493A-A322-D5DE8983E51C}"/>
          </ac:spMkLst>
        </pc:spChg>
        <pc:picChg chg="add mod">
          <ac:chgData name="luckman muhmood" userId="07e761ee42be64b3" providerId="LiveId" clId="{373AAF27-CBE6-429C-86CA-97A1AEC28732}" dt="2020-08-11T07:24:53.089" v="6877" actId="1076"/>
          <ac:picMkLst>
            <pc:docMk/>
            <pc:sldMk cId="3886873362" sldId="322"/>
            <ac:picMk id="6" creationId="{650B764B-56DE-46E9-9B33-02D432E0A304}"/>
          </ac:picMkLst>
        </pc:picChg>
        <pc:picChg chg="del">
          <ac:chgData name="luckman muhmood" userId="07e761ee42be64b3" providerId="LiveId" clId="{373AAF27-CBE6-429C-86CA-97A1AEC28732}" dt="2020-08-11T07:24:12.790" v="6873" actId="478"/>
          <ac:picMkLst>
            <pc:docMk/>
            <pc:sldMk cId="3886873362" sldId="322"/>
            <ac:picMk id="10" creationId="{890F566D-5B44-47EE-8C3F-44DE8D3F2BAC}"/>
          </ac:picMkLst>
        </pc:picChg>
        <pc:picChg chg="add mod">
          <ac:chgData name="luckman muhmood" userId="07e761ee42be64b3" providerId="LiveId" clId="{373AAF27-CBE6-429C-86CA-97A1AEC28732}" dt="2020-08-11T07:26:52.687" v="6879" actId="1076"/>
          <ac:picMkLst>
            <pc:docMk/>
            <pc:sldMk cId="3886873362" sldId="322"/>
            <ac:picMk id="14" creationId="{4C053F44-8A97-424B-B346-EC62EEABD156}"/>
          </ac:picMkLst>
        </pc:picChg>
      </pc:sldChg>
      <pc:sldChg chg="addSp delSp modSp mod">
        <pc:chgData name="luckman muhmood" userId="07e761ee42be64b3" providerId="LiveId" clId="{373AAF27-CBE6-429C-86CA-97A1AEC28732}" dt="2020-08-11T07:27:44.526" v="6886" actId="14100"/>
        <pc:sldMkLst>
          <pc:docMk/>
          <pc:sldMk cId="508136724" sldId="323"/>
        </pc:sldMkLst>
        <pc:spChg chg="add del mod">
          <ac:chgData name="luckman muhmood" userId="07e761ee42be64b3" providerId="LiveId" clId="{373AAF27-CBE6-429C-86CA-97A1AEC28732}" dt="2020-08-11T07:27:14.448" v="6883" actId="478"/>
          <ac:spMkLst>
            <pc:docMk/>
            <pc:sldMk cId="508136724" sldId="323"/>
            <ac:spMk id="3" creationId="{526E96DC-5DC1-4E0F-85D2-ECAE34AC83FD}"/>
          </ac:spMkLst>
        </pc:spChg>
        <pc:spChg chg="del">
          <ac:chgData name="luckman muhmood" userId="07e761ee42be64b3" providerId="LiveId" clId="{373AAF27-CBE6-429C-86CA-97A1AEC28732}" dt="2020-08-11T07:27:04.278" v="6880" actId="478"/>
          <ac:spMkLst>
            <pc:docMk/>
            <pc:sldMk cId="508136724" sldId="323"/>
            <ac:spMk id="8" creationId="{976AEE0D-60F1-4265-997A-DE68C4FFC51D}"/>
          </ac:spMkLst>
        </pc:spChg>
        <pc:spChg chg="del">
          <ac:chgData name="luckman muhmood" userId="07e761ee42be64b3" providerId="LiveId" clId="{373AAF27-CBE6-429C-86CA-97A1AEC28732}" dt="2020-08-11T07:27:11.107" v="6882" actId="478"/>
          <ac:spMkLst>
            <pc:docMk/>
            <pc:sldMk cId="508136724" sldId="323"/>
            <ac:spMk id="11" creationId="{5ADCBCA5-979F-493A-A322-D5DE8983E51C}"/>
          </ac:spMkLst>
        </pc:spChg>
        <pc:picChg chg="del">
          <ac:chgData name="luckman muhmood" userId="07e761ee42be64b3" providerId="LiveId" clId="{373AAF27-CBE6-429C-86CA-97A1AEC28732}" dt="2020-08-11T07:27:05.727" v="6881" actId="478"/>
          <ac:picMkLst>
            <pc:docMk/>
            <pc:sldMk cId="508136724" sldId="323"/>
            <ac:picMk id="10" creationId="{890F566D-5B44-47EE-8C3F-44DE8D3F2BAC}"/>
          </ac:picMkLst>
        </pc:picChg>
        <pc:picChg chg="add mod">
          <ac:chgData name="luckman muhmood" userId="07e761ee42be64b3" providerId="LiveId" clId="{373AAF27-CBE6-429C-86CA-97A1AEC28732}" dt="2020-08-11T07:27:44.526" v="6886" actId="14100"/>
          <ac:picMkLst>
            <pc:docMk/>
            <pc:sldMk cId="508136724" sldId="323"/>
            <ac:picMk id="12" creationId="{A4814CFA-BE52-4DD4-BACF-BF8DD04F8540}"/>
          </ac:picMkLst>
        </pc:picChg>
      </pc:sldChg>
      <pc:sldChg chg="addSp delSp modSp mod">
        <pc:chgData name="luckman muhmood" userId="07e761ee42be64b3" providerId="LiveId" clId="{373AAF27-CBE6-429C-86CA-97A1AEC28732}" dt="2020-08-11T07:28:27.058" v="6894" actId="1076"/>
        <pc:sldMkLst>
          <pc:docMk/>
          <pc:sldMk cId="2506552441" sldId="324"/>
        </pc:sldMkLst>
        <pc:spChg chg="add del mod">
          <ac:chgData name="luckman muhmood" userId="07e761ee42be64b3" providerId="LiveId" clId="{373AAF27-CBE6-429C-86CA-97A1AEC28732}" dt="2020-08-11T07:28:21.244" v="6893" actId="478"/>
          <ac:spMkLst>
            <pc:docMk/>
            <pc:sldMk cId="2506552441" sldId="324"/>
            <ac:spMk id="6" creationId="{EDC62743-B73C-44AF-B3DE-9566CDCBC902}"/>
          </ac:spMkLst>
        </pc:spChg>
        <pc:spChg chg="del">
          <ac:chgData name="luckman muhmood" userId="07e761ee42be64b3" providerId="LiveId" clId="{373AAF27-CBE6-429C-86CA-97A1AEC28732}" dt="2020-08-11T07:27:55.998" v="6887" actId="478"/>
          <ac:spMkLst>
            <pc:docMk/>
            <pc:sldMk cId="2506552441" sldId="324"/>
            <ac:spMk id="8" creationId="{976AEE0D-60F1-4265-997A-DE68C4FFC51D}"/>
          </ac:spMkLst>
        </pc:spChg>
        <pc:spChg chg="del mod">
          <ac:chgData name="luckman muhmood" userId="07e761ee42be64b3" providerId="LiveId" clId="{373AAF27-CBE6-429C-86CA-97A1AEC28732}" dt="2020-08-11T07:28:18.247" v="6891" actId="478"/>
          <ac:spMkLst>
            <pc:docMk/>
            <pc:sldMk cId="2506552441" sldId="324"/>
            <ac:spMk id="11" creationId="{5ADCBCA5-979F-493A-A322-D5DE8983E51C}"/>
          </ac:spMkLst>
        </pc:spChg>
        <pc:picChg chg="add mod">
          <ac:chgData name="luckman muhmood" userId="07e761ee42be64b3" providerId="LiveId" clId="{373AAF27-CBE6-429C-86CA-97A1AEC28732}" dt="2020-08-11T07:28:27.058" v="6894" actId="1076"/>
          <ac:picMkLst>
            <pc:docMk/>
            <pc:sldMk cId="2506552441" sldId="324"/>
            <ac:picMk id="2" creationId="{3EB562FA-CF13-44C5-BDE2-D9C2428A0394}"/>
          </ac:picMkLst>
        </pc:picChg>
        <pc:picChg chg="del">
          <ac:chgData name="luckman muhmood" userId="07e761ee42be64b3" providerId="LiveId" clId="{373AAF27-CBE6-429C-86CA-97A1AEC28732}" dt="2020-08-11T07:27:57.606" v="6888" actId="478"/>
          <ac:picMkLst>
            <pc:docMk/>
            <pc:sldMk cId="2506552441" sldId="324"/>
            <ac:picMk id="10" creationId="{890F566D-5B44-47EE-8C3F-44DE8D3F2BAC}"/>
          </ac:picMkLst>
        </pc:picChg>
      </pc:sldChg>
      <pc:sldChg chg="addSp delSp modSp mod">
        <pc:chgData name="luckman muhmood" userId="07e761ee42be64b3" providerId="LiveId" clId="{373AAF27-CBE6-429C-86CA-97A1AEC28732}" dt="2020-08-11T07:34:26.910" v="6961" actId="1036"/>
        <pc:sldMkLst>
          <pc:docMk/>
          <pc:sldMk cId="714039566" sldId="325"/>
        </pc:sldMkLst>
        <pc:spChg chg="add del mod">
          <ac:chgData name="luckman muhmood" userId="07e761ee42be64b3" providerId="LiveId" clId="{373AAF27-CBE6-429C-86CA-97A1AEC28732}" dt="2020-08-11T07:34:06.082" v="6917" actId="478"/>
          <ac:spMkLst>
            <pc:docMk/>
            <pc:sldMk cId="714039566" sldId="325"/>
            <ac:spMk id="6" creationId="{25599934-B058-4A05-9C0C-02F07474DB71}"/>
          </ac:spMkLst>
        </pc:spChg>
        <pc:spChg chg="del">
          <ac:chgData name="luckman muhmood" userId="07e761ee42be64b3" providerId="LiveId" clId="{373AAF27-CBE6-429C-86CA-97A1AEC28732}" dt="2020-08-11T07:31:18.400" v="6895" actId="478"/>
          <ac:spMkLst>
            <pc:docMk/>
            <pc:sldMk cId="714039566" sldId="325"/>
            <ac:spMk id="8" creationId="{976AEE0D-60F1-4265-997A-DE68C4FFC51D}"/>
          </ac:spMkLst>
        </pc:spChg>
        <pc:spChg chg="del">
          <ac:chgData name="luckman muhmood" userId="07e761ee42be64b3" providerId="LiveId" clId="{373AAF27-CBE6-429C-86CA-97A1AEC28732}" dt="2020-08-11T07:34:03.037" v="6916" actId="478"/>
          <ac:spMkLst>
            <pc:docMk/>
            <pc:sldMk cId="714039566" sldId="325"/>
            <ac:spMk id="11" creationId="{5ADCBCA5-979F-493A-A322-D5DE8983E51C}"/>
          </ac:spMkLst>
        </pc:spChg>
        <pc:spChg chg="add mod">
          <ac:chgData name="luckman muhmood" userId="07e761ee42be64b3" providerId="LiveId" clId="{373AAF27-CBE6-429C-86CA-97A1AEC28732}" dt="2020-08-11T07:34:26.910" v="6961" actId="1036"/>
          <ac:spMkLst>
            <pc:docMk/>
            <pc:sldMk cId="714039566" sldId="325"/>
            <ac:spMk id="12" creationId="{75D6C035-F3D9-4523-A0FF-E4C596A552D6}"/>
          </ac:spMkLst>
        </pc:spChg>
        <pc:picChg chg="del">
          <ac:chgData name="luckman muhmood" userId="07e761ee42be64b3" providerId="LiveId" clId="{373AAF27-CBE6-429C-86CA-97A1AEC28732}" dt="2020-08-11T07:31:20.625" v="6896" actId="478"/>
          <ac:picMkLst>
            <pc:docMk/>
            <pc:sldMk cId="714039566" sldId="325"/>
            <ac:picMk id="10" creationId="{890F566D-5B44-47EE-8C3F-44DE8D3F2BAC}"/>
          </ac:picMkLst>
        </pc:picChg>
        <pc:picChg chg="add mod">
          <ac:chgData name="luckman muhmood" userId="07e761ee42be64b3" providerId="LiveId" clId="{373AAF27-CBE6-429C-86CA-97A1AEC28732}" dt="2020-08-11T07:34:21.090" v="6950" actId="14100"/>
          <ac:picMkLst>
            <pc:docMk/>
            <pc:sldMk cId="714039566" sldId="325"/>
            <ac:picMk id="5122" creationId="{E8030E39-72A8-46CA-AA9E-8DC1672DA63B}"/>
          </ac:picMkLst>
        </pc:picChg>
      </pc:sldChg>
      <pc:sldChg chg="addSp delSp modSp mod">
        <pc:chgData name="luckman muhmood" userId="07e761ee42be64b3" providerId="LiveId" clId="{373AAF27-CBE6-429C-86CA-97A1AEC28732}" dt="2020-08-11T08:26:43.104" v="6970" actId="14100"/>
        <pc:sldMkLst>
          <pc:docMk/>
          <pc:sldMk cId="3241684772" sldId="326"/>
        </pc:sldMkLst>
        <pc:spChg chg="add del mod">
          <ac:chgData name="luckman muhmood" userId="07e761ee42be64b3" providerId="LiveId" clId="{373AAF27-CBE6-429C-86CA-97A1AEC28732}" dt="2020-08-11T08:26:36.121" v="6968" actId="478"/>
          <ac:spMkLst>
            <pc:docMk/>
            <pc:sldMk cId="3241684772" sldId="326"/>
            <ac:spMk id="3" creationId="{FE1FCEBD-B2C1-4BEC-8C7E-9294BA361210}"/>
          </ac:spMkLst>
        </pc:spChg>
        <pc:spChg chg="del">
          <ac:chgData name="luckman muhmood" userId="07e761ee42be64b3" providerId="LiveId" clId="{373AAF27-CBE6-429C-86CA-97A1AEC28732}" dt="2020-08-11T08:26:16.723" v="6962" actId="478"/>
          <ac:spMkLst>
            <pc:docMk/>
            <pc:sldMk cId="3241684772" sldId="326"/>
            <ac:spMk id="8" creationId="{976AEE0D-60F1-4265-997A-DE68C4FFC51D}"/>
          </ac:spMkLst>
        </pc:spChg>
        <pc:spChg chg="del">
          <ac:chgData name="luckman muhmood" userId="07e761ee42be64b3" providerId="LiveId" clId="{373AAF27-CBE6-429C-86CA-97A1AEC28732}" dt="2020-08-11T08:26:32.576" v="6966" actId="478"/>
          <ac:spMkLst>
            <pc:docMk/>
            <pc:sldMk cId="3241684772" sldId="326"/>
            <ac:spMk id="11" creationId="{5ADCBCA5-979F-493A-A322-D5DE8983E51C}"/>
          </ac:spMkLst>
        </pc:spChg>
        <pc:picChg chg="del">
          <ac:chgData name="luckman muhmood" userId="07e761ee42be64b3" providerId="LiveId" clId="{373AAF27-CBE6-429C-86CA-97A1AEC28732}" dt="2020-08-11T08:26:18.072" v="6963" actId="478"/>
          <ac:picMkLst>
            <pc:docMk/>
            <pc:sldMk cId="3241684772" sldId="326"/>
            <ac:picMk id="10" creationId="{890F566D-5B44-47EE-8C3F-44DE8D3F2BAC}"/>
          </ac:picMkLst>
        </pc:picChg>
        <pc:picChg chg="add mod">
          <ac:chgData name="luckman muhmood" userId="07e761ee42be64b3" providerId="LiveId" clId="{373AAF27-CBE6-429C-86CA-97A1AEC28732}" dt="2020-08-11T08:26:43.104" v="6970" actId="14100"/>
          <ac:picMkLst>
            <pc:docMk/>
            <pc:sldMk cId="3241684772" sldId="326"/>
            <ac:picMk id="12" creationId="{18E72183-6933-4E8F-9AA4-E7BCC7170CC8}"/>
          </ac:picMkLst>
        </pc:picChg>
      </pc:sldChg>
      <pc:sldChg chg="addSp delSp modSp mod">
        <pc:chgData name="luckman muhmood" userId="07e761ee42be64b3" providerId="LiveId" clId="{373AAF27-CBE6-429C-86CA-97A1AEC28732}" dt="2020-08-11T08:27:29.637" v="6978" actId="14100"/>
        <pc:sldMkLst>
          <pc:docMk/>
          <pc:sldMk cId="915260460" sldId="327"/>
        </pc:sldMkLst>
        <pc:spChg chg="add del mod">
          <ac:chgData name="luckman muhmood" userId="07e761ee42be64b3" providerId="LiveId" clId="{373AAF27-CBE6-429C-86CA-97A1AEC28732}" dt="2020-08-11T08:27:20.257" v="6975" actId="478"/>
          <ac:spMkLst>
            <pc:docMk/>
            <pc:sldMk cId="915260460" sldId="327"/>
            <ac:spMk id="3" creationId="{9CDD30A6-A76E-4308-B382-98E9C223F22D}"/>
          </ac:spMkLst>
        </pc:spChg>
        <pc:spChg chg="del">
          <ac:chgData name="luckman muhmood" userId="07e761ee42be64b3" providerId="LiveId" clId="{373AAF27-CBE6-429C-86CA-97A1AEC28732}" dt="2020-08-11T08:26:53.883" v="6971" actId="478"/>
          <ac:spMkLst>
            <pc:docMk/>
            <pc:sldMk cId="915260460" sldId="327"/>
            <ac:spMk id="8" creationId="{976AEE0D-60F1-4265-997A-DE68C4FFC51D}"/>
          </ac:spMkLst>
        </pc:spChg>
        <pc:spChg chg="del">
          <ac:chgData name="luckman muhmood" userId="07e761ee42be64b3" providerId="LiveId" clId="{373AAF27-CBE6-429C-86CA-97A1AEC28732}" dt="2020-08-11T08:27:18.028" v="6973" actId="478"/>
          <ac:spMkLst>
            <pc:docMk/>
            <pc:sldMk cId="915260460" sldId="327"/>
            <ac:spMk id="11" creationId="{5ADCBCA5-979F-493A-A322-D5DE8983E51C}"/>
          </ac:spMkLst>
        </pc:spChg>
        <pc:picChg chg="del">
          <ac:chgData name="luckman muhmood" userId="07e761ee42be64b3" providerId="LiveId" clId="{373AAF27-CBE6-429C-86CA-97A1AEC28732}" dt="2020-08-11T08:26:56.833" v="6972" actId="478"/>
          <ac:picMkLst>
            <pc:docMk/>
            <pc:sldMk cId="915260460" sldId="327"/>
            <ac:picMk id="10" creationId="{890F566D-5B44-47EE-8C3F-44DE8D3F2BAC}"/>
          </ac:picMkLst>
        </pc:picChg>
        <pc:picChg chg="add mod">
          <ac:chgData name="luckman muhmood" userId="07e761ee42be64b3" providerId="LiveId" clId="{373AAF27-CBE6-429C-86CA-97A1AEC28732}" dt="2020-08-11T08:27:29.637" v="6978" actId="14100"/>
          <ac:picMkLst>
            <pc:docMk/>
            <pc:sldMk cId="915260460" sldId="327"/>
            <ac:picMk id="12" creationId="{2AF14F19-B888-4816-9DED-5C9B75DF52C9}"/>
          </ac:picMkLst>
        </pc:picChg>
      </pc:sldChg>
      <pc:sldChg chg="addSp delSp modSp mod">
        <pc:chgData name="luckman muhmood" userId="07e761ee42be64b3" providerId="LiveId" clId="{373AAF27-CBE6-429C-86CA-97A1AEC28732}" dt="2020-08-14T04:57:03.415" v="9167" actId="478"/>
        <pc:sldMkLst>
          <pc:docMk/>
          <pc:sldMk cId="328542605" sldId="328"/>
        </pc:sldMkLst>
        <pc:spChg chg="del">
          <ac:chgData name="luckman muhmood" userId="07e761ee42be64b3" providerId="LiveId" clId="{373AAF27-CBE6-429C-86CA-97A1AEC28732}" dt="2020-08-11T08:28:03.803" v="6979" actId="478"/>
          <ac:spMkLst>
            <pc:docMk/>
            <pc:sldMk cId="328542605" sldId="328"/>
            <ac:spMk id="8" creationId="{976AEE0D-60F1-4265-997A-DE68C4FFC51D}"/>
          </ac:spMkLst>
        </pc:spChg>
        <pc:spChg chg="del mod">
          <ac:chgData name="luckman muhmood" userId="07e761ee42be64b3" providerId="LiveId" clId="{373AAF27-CBE6-429C-86CA-97A1AEC28732}" dt="2020-08-14T04:57:03.415" v="9167" actId="478"/>
          <ac:spMkLst>
            <pc:docMk/>
            <pc:sldMk cId="328542605" sldId="328"/>
            <ac:spMk id="11" creationId="{5ADCBCA5-979F-493A-A322-D5DE8983E51C}"/>
          </ac:spMkLst>
        </pc:spChg>
        <pc:spChg chg="add mod">
          <ac:chgData name="luckman muhmood" userId="07e761ee42be64b3" providerId="LiveId" clId="{373AAF27-CBE6-429C-86CA-97A1AEC28732}" dt="2020-08-11T08:35:38.263" v="7000" actId="2711"/>
          <ac:spMkLst>
            <pc:docMk/>
            <pc:sldMk cId="328542605" sldId="328"/>
            <ac:spMk id="12" creationId="{F011BA90-7D40-4282-AB1D-B7123F3C6A56}"/>
          </ac:spMkLst>
        </pc:spChg>
        <pc:spChg chg="add mod">
          <ac:chgData name="luckman muhmood" userId="07e761ee42be64b3" providerId="LiveId" clId="{373AAF27-CBE6-429C-86CA-97A1AEC28732}" dt="2020-08-11T08:28:35.687" v="6987" actId="1076"/>
          <ac:spMkLst>
            <pc:docMk/>
            <pc:sldMk cId="328542605" sldId="328"/>
            <ac:spMk id="14" creationId="{028E9A5A-AD8A-4041-8E8A-747D63295254}"/>
          </ac:spMkLst>
        </pc:spChg>
        <pc:spChg chg="add mod">
          <ac:chgData name="luckman muhmood" userId="07e761ee42be64b3" providerId="LiveId" clId="{373AAF27-CBE6-429C-86CA-97A1AEC28732}" dt="2020-08-11T08:35:24.605" v="6999" actId="14100"/>
          <ac:spMkLst>
            <pc:docMk/>
            <pc:sldMk cId="328542605" sldId="328"/>
            <ac:spMk id="15" creationId="{EB8409DA-2073-439A-8FF8-6B6E76AFFC34}"/>
          </ac:spMkLst>
        </pc:spChg>
        <pc:picChg chg="del">
          <ac:chgData name="luckman muhmood" userId="07e761ee42be64b3" providerId="LiveId" clId="{373AAF27-CBE6-429C-86CA-97A1AEC28732}" dt="2020-08-11T08:28:05.916" v="6980" actId="478"/>
          <ac:picMkLst>
            <pc:docMk/>
            <pc:sldMk cId="328542605" sldId="328"/>
            <ac:picMk id="10" creationId="{890F566D-5B44-47EE-8C3F-44DE8D3F2BAC}"/>
          </ac:picMkLst>
        </pc:picChg>
        <pc:picChg chg="add mod">
          <ac:chgData name="luckman muhmood" userId="07e761ee42be64b3" providerId="LiveId" clId="{373AAF27-CBE6-429C-86CA-97A1AEC28732}" dt="2020-08-11T08:28:54.435" v="6991" actId="14100"/>
          <ac:picMkLst>
            <pc:docMk/>
            <pc:sldMk cId="328542605" sldId="328"/>
            <ac:picMk id="13" creationId="{71AE289B-22AF-4D0D-9042-C94BB9F76F49}"/>
          </ac:picMkLst>
        </pc:picChg>
      </pc:sldChg>
      <pc:sldChg chg="addSp delSp modSp mod">
        <pc:chgData name="luckman muhmood" userId="07e761ee42be64b3" providerId="LiveId" clId="{373AAF27-CBE6-429C-86CA-97A1AEC28732}" dt="2020-08-12T01:56:26.158" v="7157" actId="1037"/>
        <pc:sldMkLst>
          <pc:docMk/>
          <pc:sldMk cId="4079606202" sldId="329"/>
        </pc:sldMkLst>
        <pc:spChg chg="del">
          <ac:chgData name="luckman muhmood" userId="07e761ee42be64b3" providerId="LiveId" clId="{373AAF27-CBE6-429C-86CA-97A1AEC28732}" dt="2020-08-12T01:55:37.630" v="7055" actId="478"/>
          <ac:spMkLst>
            <pc:docMk/>
            <pc:sldMk cId="4079606202" sldId="329"/>
            <ac:spMk id="8" creationId="{976AEE0D-60F1-4265-997A-DE68C4FFC51D}"/>
          </ac:spMkLst>
        </pc:spChg>
        <pc:spChg chg="mod">
          <ac:chgData name="luckman muhmood" userId="07e761ee42be64b3" providerId="LiveId" clId="{373AAF27-CBE6-429C-86CA-97A1AEC28732}" dt="2020-08-12T01:56:18.817" v="7136" actId="20577"/>
          <ac:spMkLst>
            <pc:docMk/>
            <pc:sldMk cId="4079606202" sldId="329"/>
            <ac:spMk id="11" creationId="{5ADCBCA5-979F-493A-A322-D5DE8983E51C}"/>
          </ac:spMkLst>
        </pc:spChg>
        <pc:picChg chg="add mod">
          <ac:chgData name="luckman muhmood" userId="07e761ee42be64b3" providerId="LiveId" clId="{373AAF27-CBE6-429C-86CA-97A1AEC28732}" dt="2020-08-12T01:56:26.158" v="7157" actId="1037"/>
          <ac:picMkLst>
            <pc:docMk/>
            <pc:sldMk cId="4079606202" sldId="329"/>
            <ac:picMk id="3" creationId="{1DCEA96C-0892-4165-A331-1B30DE54D898}"/>
          </ac:picMkLst>
        </pc:picChg>
        <pc:picChg chg="del">
          <ac:chgData name="luckman muhmood" userId="07e761ee42be64b3" providerId="LiveId" clId="{373AAF27-CBE6-429C-86CA-97A1AEC28732}" dt="2020-08-12T01:55:39.215" v="7056" actId="478"/>
          <ac:picMkLst>
            <pc:docMk/>
            <pc:sldMk cId="4079606202" sldId="329"/>
            <ac:picMk id="10" creationId="{890F566D-5B44-47EE-8C3F-44DE8D3F2BAC}"/>
          </ac:picMkLst>
        </pc:picChg>
      </pc:sldChg>
      <pc:sldChg chg="addSp delSp modSp mod ord">
        <pc:chgData name="luckman muhmood" userId="07e761ee42be64b3" providerId="LiveId" clId="{373AAF27-CBE6-429C-86CA-97A1AEC28732}" dt="2020-08-12T02:01:36.451" v="7246"/>
        <pc:sldMkLst>
          <pc:docMk/>
          <pc:sldMk cId="2054952147" sldId="330"/>
        </pc:sldMkLst>
        <pc:spChg chg="del">
          <ac:chgData name="luckman muhmood" userId="07e761ee42be64b3" providerId="LiveId" clId="{373AAF27-CBE6-429C-86CA-97A1AEC28732}" dt="2020-08-12T01:58:54.781" v="7158" actId="478"/>
          <ac:spMkLst>
            <pc:docMk/>
            <pc:sldMk cId="2054952147" sldId="330"/>
            <ac:spMk id="8" creationId="{976AEE0D-60F1-4265-997A-DE68C4FFC51D}"/>
          </ac:spMkLst>
        </pc:spChg>
        <pc:spChg chg="mod">
          <ac:chgData name="luckman muhmood" userId="07e761ee42be64b3" providerId="LiveId" clId="{373AAF27-CBE6-429C-86CA-97A1AEC28732}" dt="2020-08-12T01:59:18.004" v="7201" actId="14100"/>
          <ac:spMkLst>
            <pc:docMk/>
            <pc:sldMk cId="2054952147" sldId="330"/>
            <ac:spMk id="11" creationId="{5ADCBCA5-979F-493A-A322-D5DE8983E51C}"/>
          </ac:spMkLst>
        </pc:spChg>
        <pc:picChg chg="add mod">
          <ac:chgData name="luckman muhmood" userId="07e761ee42be64b3" providerId="LiveId" clId="{373AAF27-CBE6-429C-86CA-97A1AEC28732}" dt="2020-08-12T01:59:19.669" v="7202" actId="1076"/>
          <ac:picMkLst>
            <pc:docMk/>
            <pc:sldMk cId="2054952147" sldId="330"/>
            <ac:picMk id="3" creationId="{74AEE176-B992-40A0-A7BE-93741032BE78}"/>
          </ac:picMkLst>
        </pc:picChg>
        <pc:picChg chg="del">
          <ac:chgData name="luckman muhmood" userId="07e761ee42be64b3" providerId="LiveId" clId="{373AAF27-CBE6-429C-86CA-97A1AEC28732}" dt="2020-08-12T01:58:56.153" v="7159" actId="478"/>
          <ac:picMkLst>
            <pc:docMk/>
            <pc:sldMk cId="2054952147" sldId="330"/>
            <ac:picMk id="10" creationId="{890F566D-5B44-47EE-8C3F-44DE8D3F2BAC}"/>
          </ac:picMkLst>
        </pc:picChg>
      </pc:sldChg>
      <pc:sldChg chg="addSp delSp modSp mod ord">
        <pc:chgData name="luckman muhmood" userId="07e761ee42be64b3" providerId="LiveId" clId="{373AAF27-CBE6-429C-86CA-97A1AEC28732}" dt="2020-08-14T04:45:11.922" v="9152" actId="2711"/>
        <pc:sldMkLst>
          <pc:docMk/>
          <pc:sldMk cId="1565618070" sldId="331"/>
        </pc:sldMkLst>
        <pc:spChg chg="del">
          <ac:chgData name="luckman muhmood" userId="07e761ee42be64b3" providerId="LiveId" clId="{373AAF27-CBE6-429C-86CA-97A1AEC28732}" dt="2020-08-12T02:00:44.493" v="7203" actId="478"/>
          <ac:spMkLst>
            <pc:docMk/>
            <pc:sldMk cId="1565618070" sldId="331"/>
            <ac:spMk id="8" creationId="{976AEE0D-60F1-4265-997A-DE68C4FFC51D}"/>
          </ac:spMkLst>
        </pc:spChg>
        <pc:spChg chg="mod">
          <ac:chgData name="luckman muhmood" userId="07e761ee42be64b3" providerId="LiveId" clId="{373AAF27-CBE6-429C-86CA-97A1AEC28732}" dt="2020-08-12T02:01:16.315" v="7244" actId="14100"/>
          <ac:spMkLst>
            <pc:docMk/>
            <pc:sldMk cId="1565618070" sldId="331"/>
            <ac:spMk id="11" creationId="{5ADCBCA5-979F-493A-A322-D5DE8983E51C}"/>
          </ac:spMkLst>
        </pc:spChg>
        <pc:spChg chg="add mod">
          <ac:chgData name="luckman muhmood" userId="07e761ee42be64b3" providerId="LiveId" clId="{373AAF27-CBE6-429C-86CA-97A1AEC28732}" dt="2020-08-14T04:45:11.922" v="9152" actId="2711"/>
          <ac:spMkLst>
            <pc:docMk/>
            <pc:sldMk cId="1565618070" sldId="331"/>
            <ac:spMk id="13" creationId="{01A67273-EDD3-41BB-B5AE-428E3EF3A09B}"/>
          </ac:spMkLst>
        </pc:spChg>
        <pc:picChg chg="add del">
          <ac:chgData name="luckman muhmood" userId="07e761ee42be64b3" providerId="LiveId" clId="{373AAF27-CBE6-429C-86CA-97A1AEC28732}" dt="2020-08-14T04:43:55.038" v="9121" actId="478"/>
          <ac:picMkLst>
            <pc:docMk/>
            <pc:sldMk cId="1565618070" sldId="331"/>
            <ac:picMk id="3" creationId="{7314FF79-9155-40D7-B4D6-3913F4960BE2}"/>
          </ac:picMkLst>
        </pc:picChg>
        <pc:picChg chg="del">
          <ac:chgData name="luckman muhmood" userId="07e761ee42be64b3" providerId="LiveId" clId="{373AAF27-CBE6-429C-86CA-97A1AEC28732}" dt="2020-08-12T02:00:46.829" v="7204" actId="478"/>
          <ac:picMkLst>
            <pc:docMk/>
            <pc:sldMk cId="1565618070" sldId="331"/>
            <ac:picMk id="10" creationId="{890F566D-5B44-47EE-8C3F-44DE8D3F2BAC}"/>
          </ac:picMkLst>
        </pc:picChg>
        <pc:picChg chg="add mod">
          <ac:chgData name="luckman muhmood" userId="07e761ee42be64b3" providerId="LiveId" clId="{373AAF27-CBE6-429C-86CA-97A1AEC28732}" dt="2020-08-14T04:44:22.132" v="9149" actId="1036"/>
          <ac:picMkLst>
            <pc:docMk/>
            <pc:sldMk cId="1565618070" sldId="331"/>
            <ac:picMk id="10242" creationId="{E5190D9E-9B74-4E9C-B09E-8F0FDF1B776D}"/>
          </ac:picMkLst>
        </pc:picChg>
      </pc:sldChg>
      <pc:sldChg chg="addSp delSp modSp mod">
        <pc:chgData name="luckman muhmood" userId="07e761ee42be64b3" providerId="LiveId" clId="{373AAF27-CBE6-429C-86CA-97A1AEC28732}" dt="2020-08-14T05:20:37.188" v="9192" actId="1076"/>
        <pc:sldMkLst>
          <pc:docMk/>
          <pc:sldMk cId="2983459535" sldId="332"/>
        </pc:sldMkLst>
        <pc:spChg chg="add mod">
          <ac:chgData name="luckman muhmood" userId="07e761ee42be64b3" providerId="LiveId" clId="{373AAF27-CBE6-429C-86CA-97A1AEC28732}" dt="2020-08-12T02:03:24.295" v="7265" actId="20577"/>
          <ac:spMkLst>
            <pc:docMk/>
            <pc:sldMk cId="2983459535" sldId="332"/>
            <ac:spMk id="3" creationId="{6B6CFBD6-6869-4FE6-902F-47C5F2894665}"/>
          </ac:spMkLst>
        </pc:spChg>
        <pc:spChg chg="del">
          <ac:chgData name="luckman muhmood" userId="07e761ee42be64b3" providerId="LiveId" clId="{373AAF27-CBE6-429C-86CA-97A1AEC28732}" dt="2020-08-12T02:02:36.740" v="7249" actId="478"/>
          <ac:spMkLst>
            <pc:docMk/>
            <pc:sldMk cId="2983459535" sldId="332"/>
            <ac:spMk id="8" creationId="{976AEE0D-60F1-4265-997A-DE68C4FFC51D}"/>
          </ac:spMkLst>
        </pc:spChg>
        <pc:spChg chg="del">
          <ac:chgData name="luckman muhmood" userId="07e761ee42be64b3" providerId="LiveId" clId="{373AAF27-CBE6-429C-86CA-97A1AEC28732}" dt="2020-08-14T05:19:17.787" v="9168" actId="478"/>
          <ac:spMkLst>
            <pc:docMk/>
            <pc:sldMk cId="2983459535" sldId="332"/>
            <ac:spMk id="11" creationId="{5ADCBCA5-979F-493A-A322-D5DE8983E51C}"/>
          </ac:spMkLst>
        </pc:spChg>
        <pc:spChg chg="add del mod">
          <ac:chgData name="luckman muhmood" userId="07e761ee42be64b3" providerId="LiveId" clId="{373AAF27-CBE6-429C-86CA-97A1AEC28732}" dt="2020-08-14T05:19:20.828" v="9169" actId="478"/>
          <ac:spMkLst>
            <pc:docMk/>
            <pc:sldMk cId="2983459535" sldId="332"/>
            <ac:spMk id="14" creationId="{1E0407EF-A6C5-4999-9728-83357B8EE1E5}"/>
          </ac:spMkLst>
        </pc:spChg>
        <pc:spChg chg="add mod">
          <ac:chgData name="luckman muhmood" userId="07e761ee42be64b3" providerId="LiveId" clId="{373AAF27-CBE6-429C-86CA-97A1AEC28732}" dt="2020-08-14T05:20:37.188" v="9192" actId="1076"/>
          <ac:spMkLst>
            <pc:docMk/>
            <pc:sldMk cId="2983459535" sldId="332"/>
            <ac:spMk id="15" creationId="{A02931A6-C0AF-45D0-BE98-B28EEE748D31}"/>
          </ac:spMkLst>
        </pc:spChg>
        <pc:picChg chg="add mod">
          <ac:chgData name="luckman muhmood" userId="07e761ee42be64b3" providerId="LiveId" clId="{373AAF27-CBE6-429C-86CA-97A1AEC28732}" dt="2020-08-12T02:03:44.262" v="7288" actId="1036"/>
          <ac:picMkLst>
            <pc:docMk/>
            <pc:sldMk cId="2983459535" sldId="332"/>
            <ac:picMk id="2" creationId="{687B78AA-3550-4E48-89B1-657C24357243}"/>
          </ac:picMkLst>
        </pc:picChg>
        <pc:picChg chg="del">
          <ac:chgData name="luckman muhmood" userId="07e761ee42be64b3" providerId="LiveId" clId="{373AAF27-CBE6-429C-86CA-97A1AEC28732}" dt="2020-08-12T02:02:39.289" v="7250" actId="478"/>
          <ac:picMkLst>
            <pc:docMk/>
            <pc:sldMk cId="2983459535" sldId="332"/>
            <ac:picMk id="10" creationId="{890F566D-5B44-47EE-8C3F-44DE8D3F2BAC}"/>
          </ac:picMkLst>
        </pc:picChg>
      </pc:sldChg>
      <pc:sldChg chg="addSp delSp modSp mod modAnim">
        <pc:chgData name="luckman muhmood" userId="07e761ee42be64b3" providerId="LiveId" clId="{373AAF27-CBE6-429C-86CA-97A1AEC28732}" dt="2020-08-12T02:06:37.136" v="7476" actId="14100"/>
        <pc:sldMkLst>
          <pc:docMk/>
          <pc:sldMk cId="88759359" sldId="333"/>
        </pc:sldMkLst>
        <pc:spChg chg="del">
          <ac:chgData name="luckman muhmood" userId="07e761ee42be64b3" providerId="LiveId" clId="{373AAF27-CBE6-429C-86CA-97A1AEC28732}" dt="2020-08-12T02:04:48.385" v="7289" actId="478"/>
          <ac:spMkLst>
            <pc:docMk/>
            <pc:sldMk cId="88759359" sldId="333"/>
            <ac:spMk id="8" creationId="{976AEE0D-60F1-4265-997A-DE68C4FFC51D}"/>
          </ac:spMkLst>
        </pc:spChg>
        <pc:spChg chg="mod">
          <ac:chgData name="luckman muhmood" userId="07e761ee42be64b3" providerId="LiveId" clId="{373AAF27-CBE6-429C-86CA-97A1AEC28732}" dt="2020-08-12T02:06:37.136" v="7476" actId="14100"/>
          <ac:spMkLst>
            <pc:docMk/>
            <pc:sldMk cId="88759359" sldId="333"/>
            <ac:spMk id="11" creationId="{5ADCBCA5-979F-493A-A322-D5DE8983E51C}"/>
          </ac:spMkLst>
        </pc:spChg>
        <pc:spChg chg="add mod">
          <ac:chgData name="luckman muhmood" userId="07e761ee42be64b3" providerId="LiveId" clId="{373AAF27-CBE6-429C-86CA-97A1AEC28732}" dt="2020-08-12T02:05:10.624" v="7306" actId="1036"/>
          <ac:spMkLst>
            <pc:docMk/>
            <pc:sldMk cId="88759359" sldId="333"/>
            <ac:spMk id="12" creationId="{AA767EE0-9EAC-4A61-BB4A-A117BB08118A}"/>
          </ac:spMkLst>
        </pc:spChg>
        <pc:spChg chg="add mod">
          <ac:chgData name="luckman muhmood" userId="07e761ee42be64b3" providerId="LiveId" clId="{373AAF27-CBE6-429C-86CA-97A1AEC28732}" dt="2020-08-12T02:05:43.020" v="7436" actId="1036"/>
          <ac:spMkLst>
            <pc:docMk/>
            <pc:sldMk cId="88759359" sldId="333"/>
            <ac:spMk id="13" creationId="{D903FE76-F3A8-4755-9C4F-BE7D517365A1}"/>
          </ac:spMkLst>
        </pc:spChg>
        <pc:spChg chg="mod">
          <ac:chgData name="luckman muhmood" userId="07e761ee42be64b3" providerId="LiveId" clId="{373AAF27-CBE6-429C-86CA-97A1AEC28732}" dt="2020-08-12T02:06:04.527" v="7437" actId="14100"/>
          <ac:spMkLst>
            <pc:docMk/>
            <pc:sldMk cId="88759359" sldId="333"/>
            <ac:spMk id="15" creationId="{6A3F6B92-C6F4-44E8-A1D3-9E1512ACF0D9}"/>
          </ac:spMkLst>
        </pc:spChg>
        <pc:spChg chg="mod">
          <ac:chgData name="luckman muhmood" userId="07e761ee42be64b3" providerId="LiveId" clId="{373AAF27-CBE6-429C-86CA-97A1AEC28732}" dt="2020-08-12T02:06:04.527" v="7437" actId="14100"/>
          <ac:spMkLst>
            <pc:docMk/>
            <pc:sldMk cId="88759359" sldId="333"/>
            <ac:spMk id="17" creationId="{62101928-1178-4B1F-AED3-F4051E3AA157}"/>
          </ac:spMkLst>
        </pc:spChg>
        <pc:spChg chg="mod">
          <ac:chgData name="luckman muhmood" userId="07e761ee42be64b3" providerId="LiveId" clId="{373AAF27-CBE6-429C-86CA-97A1AEC28732}" dt="2020-08-12T02:06:04.527" v="7437" actId="14100"/>
          <ac:spMkLst>
            <pc:docMk/>
            <pc:sldMk cId="88759359" sldId="333"/>
            <ac:spMk id="18" creationId="{1A558FD3-2A36-4B1B-822B-DAF8D4AC021F}"/>
          </ac:spMkLst>
        </pc:spChg>
        <pc:spChg chg="mod">
          <ac:chgData name="luckman muhmood" userId="07e761ee42be64b3" providerId="LiveId" clId="{373AAF27-CBE6-429C-86CA-97A1AEC28732}" dt="2020-08-12T02:06:04.527" v="7437" actId="14100"/>
          <ac:spMkLst>
            <pc:docMk/>
            <pc:sldMk cId="88759359" sldId="333"/>
            <ac:spMk id="20" creationId="{050E0D16-FAE2-43B1-8DD9-63A842ED3A6E}"/>
          </ac:spMkLst>
        </pc:spChg>
        <pc:spChg chg="mod">
          <ac:chgData name="luckman muhmood" userId="07e761ee42be64b3" providerId="LiveId" clId="{373AAF27-CBE6-429C-86CA-97A1AEC28732}" dt="2020-08-12T02:06:04.527" v="7437" actId="14100"/>
          <ac:spMkLst>
            <pc:docMk/>
            <pc:sldMk cId="88759359" sldId="333"/>
            <ac:spMk id="22" creationId="{974B83B6-5338-4D2A-8DD8-3B9856D2BAFD}"/>
          </ac:spMkLst>
        </pc:spChg>
        <pc:spChg chg="mod">
          <ac:chgData name="luckman muhmood" userId="07e761ee42be64b3" providerId="LiveId" clId="{373AAF27-CBE6-429C-86CA-97A1AEC28732}" dt="2020-08-12T02:06:04.527" v="7437" actId="14100"/>
          <ac:spMkLst>
            <pc:docMk/>
            <pc:sldMk cId="88759359" sldId="333"/>
            <ac:spMk id="23" creationId="{95EF36E9-C2CD-4702-B19D-EE504E341BA9}"/>
          </ac:spMkLst>
        </pc:spChg>
        <pc:spChg chg="mod">
          <ac:chgData name="luckman muhmood" userId="07e761ee42be64b3" providerId="LiveId" clId="{373AAF27-CBE6-429C-86CA-97A1AEC28732}" dt="2020-08-12T02:06:04.527" v="7437" actId="14100"/>
          <ac:spMkLst>
            <pc:docMk/>
            <pc:sldMk cId="88759359" sldId="333"/>
            <ac:spMk id="24" creationId="{4B66503F-037B-4081-BEB1-7FFFF5DA98E1}"/>
          </ac:spMkLst>
        </pc:spChg>
        <pc:spChg chg="mod">
          <ac:chgData name="luckman muhmood" userId="07e761ee42be64b3" providerId="LiveId" clId="{373AAF27-CBE6-429C-86CA-97A1AEC28732}" dt="2020-08-12T02:06:04.527" v="7437" actId="14100"/>
          <ac:spMkLst>
            <pc:docMk/>
            <pc:sldMk cId="88759359" sldId="333"/>
            <ac:spMk id="25" creationId="{E87A943A-C61B-46A0-AA32-43220C3D8973}"/>
          </ac:spMkLst>
        </pc:spChg>
        <pc:spChg chg="mod">
          <ac:chgData name="luckman muhmood" userId="07e761ee42be64b3" providerId="LiveId" clId="{373AAF27-CBE6-429C-86CA-97A1AEC28732}" dt="2020-08-12T02:06:04.527" v="7437" actId="14100"/>
          <ac:spMkLst>
            <pc:docMk/>
            <pc:sldMk cId="88759359" sldId="333"/>
            <ac:spMk id="27" creationId="{447834F0-D297-442E-9ED2-53FC8BCCC5F9}"/>
          </ac:spMkLst>
        </pc:spChg>
        <pc:spChg chg="mod">
          <ac:chgData name="luckman muhmood" userId="07e761ee42be64b3" providerId="LiveId" clId="{373AAF27-CBE6-429C-86CA-97A1AEC28732}" dt="2020-08-12T02:06:04.527" v="7437" actId="14100"/>
          <ac:spMkLst>
            <pc:docMk/>
            <pc:sldMk cId="88759359" sldId="333"/>
            <ac:spMk id="28" creationId="{D5BB36FE-5BC3-455C-BC4F-DC46F410FD11}"/>
          </ac:spMkLst>
        </pc:spChg>
        <pc:spChg chg="mod">
          <ac:chgData name="luckman muhmood" userId="07e761ee42be64b3" providerId="LiveId" clId="{373AAF27-CBE6-429C-86CA-97A1AEC28732}" dt="2020-08-12T02:06:04.527" v="7437" actId="14100"/>
          <ac:spMkLst>
            <pc:docMk/>
            <pc:sldMk cId="88759359" sldId="333"/>
            <ac:spMk id="29" creationId="{E01D746E-0008-4181-B98F-2440BC80DBA6}"/>
          </ac:spMkLst>
        </pc:spChg>
        <pc:spChg chg="mod">
          <ac:chgData name="luckman muhmood" userId="07e761ee42be64b3" providerId="LiveId" clId="{373AAF27-CBE6-429C-86CA-97A1AEC28732}" dt="2020-08-12T02:06:04.527" v="7437" actId="14100"/>
          <ac:spMkLst>
            <pc:docMk/>
            <pc:sldMk cId="88759359" sldId="333"/>
            <ac:spMk id="30" creationId="{4B7ACED9-3F70-4971-852D-627C7F4361A8}"/>
          </ac:spMkLst>
        </pc:spChg>
        <pc:spChg chg="mod">
          <ac:chgData name="luckman muhmood" userId="07e761ee42be64b3" providerId="LiveId" clId="{373AAF27-CBE6-429C-86CA-97A1AEC28732}" dt="2020-08-12T02:06:04.527" v="7437" actId="14100"/>
          <ac:spMkLst>
            <pc:docMk/>
            <pc:sldMk cId="88759359" sldId="333"/>
            <ac:spMk id="31" creationId="{7AB75FAD-27B6-4483-BD2B-104B785061A7}"/>
          </ac:spMkLst>
        </pc:spChg>
        <pc:spChg chg="mod">
          <ac:chgData name="luckman muhmood" userId="07e761ee42be64b3" providerId="LiveId" clId="{373AAF27-CBE6-429C-86CA-97A1AEC28732}" dt="2020-08-12T02:06:04.527" v="7437" actId="14100"/>
          <ac:spMkLst>
            <pc:docMk/>
            <pc:sldMk cId="88759359" sldId="333"/>
            <ac:spMk id="32" creationId="{3869A441-C498-4028-8683-B280B9B79A60}"/>
          </ac:spMkLst>
        </pc:spChg>
        <pc:spChg chg="mod">
          <ac:chgData name="luckman muhmood" userId="07e761ee42be64b3" providerId="LiveId" clId="{373AAF27-CBE6-429C-86CA-97A1AEC28732}" dt="2020-08-12T02:06:04.527" v="7437" actId="14100"/>
          <ac:spMkLst>
            <pc:docMk/>
            <pc:sldMk cId="88759359" sldId="333"/>
            <ac:spMk id="33" creationId="{663D8BD4-FA1B-4A26-9209-40F978DA000E}"/>
          </ac:spMkLst>
        </pc:spChg>
        <pc:spChg chg="mod">
          <ac:chgData name="luckman muhmood" userId="07e761ee42be64b3" providerId="LiveId" clId="{373AAF27-CBE6-429C-86CA-97A1AEC28732}" dt="2020-08-12T02:06:04.527" v="7437" actId="14100"/>
          <ac:spMkLst>
            <pc:docMk/>
            <pc:sldMk cId="88759359" sldId="333"/>
            <ac:spMk id="34" creationId="{0DF80205-FDCA-4C8F-A9FF-E3FE924F5D4E}"/>
          </ac:spMkLst>
        </pc:spChg>
        <pc:spChg chg="mod">
          <ac:chgData name="luckman muhmood" userId="07e761ee42be64b3" providerId="LiveId" clId="{373AAF27-CBE6-429C-86CA-97A1AEC28732}" dt="2020-08-12T02:06:04.527" v="7437" actId="14100"/>
          <ac:spMkLst>
            <pc:docMk/>
            <pc:sldMk cId="88759359" sldId="333"/>
            <ac:spMk id="35" creationId="{4986AE87-4BA2-4ADA-B7DB-86366F056644}"/>
          </ac:spMkLst>
        </pc:spChg>
        <pc:spChg chg="mod">
          <ac:chgData name="luckman muhmood" userId="07e761ee42be64b3" providerId="LiveId" clId="{373AAF27-CBE6-429C-86CA-97A1AEC28732}" dt="2020-08-12T02:06:04.527" v="7437" actId="14100"/>
          <ac:spMkLst>
            <pc:docMk/>
            <pc:sldMk cId="88759359" sldId="333"/>
            <ac:spMk id="37" creationId="{158A7E70-FEC2-4CFE-828D-E0765B4AB662}"/>
          </ac:spMkLst>
        </pc:spChg>
        <pc:spChg chg="mod">
          <ac:chgData name="luckman muhmood" userId="07e761ee42be64b3" providerId="LiveId" clId="{373AAF27-CBE6-429C-86CA-97A1AEC28732}" dt="2020-08-12T02:06:04.527" v="7437" actId="14100"/>
          <ac:spMkLst>
            <pc:docMk/>
            <pc:sldMk cId="88759359" sldId="333"/>
            <ac:spMk id="38" creationId="{C2DFF0FE-434D-46A4-8D2C-5CCB0AA84661}"/>
          </ac:spMkLst>
        </pc:spChg>
        <pc:spChg chg="mod">
          <ac:chgData name="luckman muhmood" userId="07e761ee42be64b3" providerId="LiveId" clId="{373AAF27-CBE6-429C-86CA-97A1AEC28732}" dt="2020-08-12T02:06:04.527" v="7437" actId="14100"/>
          <ac:spMkLst>
            <pc:docMk/>
            <pc:sldMk cId="88759359" sldId="333"/>
            <ac:spMk id="40" creationId="{B7960174-600A-4079-87A5-9FD20B5D029B}"/>
          </ac:spMkLst>
        </pc:spChg>
        <pc:spChg chg="mod">
          <ac:chgData name="luckman muhmood" userId="07e761ee42be64b3" providerId="LiveId" clId="{373AAF27-CBE6-429C-86CA-97A1AEC28732}" dt="2020-08-12T02:06:04.527" v="7437" actId="14100"/>
          <ac:spMkLst>
            <pc:docMk/>
            <pc:sldMk cId="88759359" sldId="333"/>
            <ac:spMk id="41" creationId="{F6B88584-28EC-44C3-AACF-F66BC2E62784}"/>
          </ac:spMkLst>
        </pc:spChg>
        <pc:spChg chg="mod">
          <ac:chgData name="luckman muhmood" userId="07e761ee42be64b3" providerId="LiveId" clId="{373AAF27-CBE6-429C-86CA-97A1AEC28732}" dt="2020-08-12T02:06:04.527" v="7437" actId="14100"/>
          <ac:spMkLst>
            <pc:docMk/>
            <pc:sldMk cId="88759359" sldId="333"/>
            <ac:spMk id="43" creationId="{9D828C15-FBA5-46E7-A602-F785F9AA4DFD}"/>
          </ac:spMkLst>
        </pc:spChg>
        <pc:grpChg chg="add mod">
          <ac:chgData name="luckman muhmood" userId="07e761ee42be64b3" providerId="LiveId" clId="{373AAF27-CBE6-429C-86CA-97A1AEC28732}" dt="2020-08-12T02:06:04.527" v="7437" actId="14100"/>
          <ac:grpSpMkLst>
            <pc:docMk/>
            <pc:sldMk cId="88759359" sldId="333"/>
            <ac:grpSpMk id="14" creationId="{2021041D-09BE-4C98-B5C2-EB7AAF64CA1A}"/>
          </ac:grpSpMkLst>
        </pc:grpChg>
        <pc:grpChg chg="mod">
          <ac:chgData name="luckman muhmood" userId="07e761ee42be64b3" providerId="LiveId" clId="{373AAF27-CBE6-429C-86CA-97A1AEC28732}" dt="2020-08-12T02:06:04.527" v="7437" actId="14100"/>
          <ac:grpSpMkLst>
            <pc:docMk/>
            <pc:sldMk cId="88759359" sldId="333"/>
            <ac:grpSpMk id="16" creationId="{93907ABE-02E9-413B-804B-38B4B82FE527}"/>
          </ac:grpSpMkLst>
        </pc:grpChg>
        <pc:grpChg chg="add mod">
          <ac:chgData name="luckman muhmood" userId="07e761ee42be64b3" providerId="LiveId" clId="{373AAF27-CBE6-429C-86CA-97A1AEC28732}" dt="2020-08-12T02:06:04.527" v="7437" actId="14100"/>
          <ac:grpSpMkLst>
            <pc:docMk/>
            <pc:sldMk cId="88759359" sldId="333"/>
            <ac:grpSpMk id="21" creationId="{959AB930-3FD4-44CC-8DD1-00AB2B95801C}"/>
          </ac:grpSpMkLst>
        </pc:grpChg>
        <pc:grpChg chg="mod">
          <ac:chgData name="luckman muhmood" userId="07e761ee42be64b3" providerId="LiveId" clId="{373AAF27-CBE6-429C-86CA-97A1AEC28732}" dt="2020-08-12T02:06:04.527" v="7437" actId="14100"/>
          <ac:grpSpMkLst>
            <pc:docMk/>
            <pc:sldMk cId="88759359" sldId="333"/>
            <ac:grpSpMk id="26" creationId="{013C5AF5-052F-428F-96C9-B028C4D6BCE7}"/>
          </ac:grpSpMkLst>
        </pc:grpChg>
        <pc:grpChg chg="add mod">
          <ac:chgData name="luckman muhmood" userId="07e761ee42be64b3" providerId="LiveId" clId="{373AAF27-CBE6-429C-86CA-97A1AEC28732}" dt="2020-08-12T02:06:04.527" v="7437" actId="14100"/>
          <ac:grpSpMkLst>
            <pc:docMk/>
            <pc:sldMk cId="88759359" sldId="333"/>
            <ac:grpSpMk id="36" creationId="{6B143F28-3EE1-4230-AA00-B3521CA24FC7}"/>
          </ac:grpSpMkLst>
        </pc:grpChg>
        <pc:grpChg chg="mod">
          <ac:chgData name="luckman muhmood" userId="07e761ee42be64b3" providerId="LiveId" clId="{373AAF27-CBE6-429C-86CA-97A1AEC28732}" dt="2020-08-12T02:06:04.527" v="7437" actId="14100"/>
          <ac:grpSpMkLst>
            <pc:docMk/>
            <pc:sldMk cId="88759359" sldId="333"/>
            <ac:grpSpMk id="39" creationId="{07E0152A-2B52-42B7-A3E0-833EE2CC5DF2}"/>
          </ac:grpSpMkLst>
        </pc:grpChg>
        <pc:graphicFrameChg chg="mod">
          <ac:chgData name="luckman muhmood" userId="07e761ee42be64b3" providerId="LiveId" clId="{373AAF27-CBE6-429C-86CA-97A1AEC28732}" dt="2020-08-12T02:06:04.527" v="7437" actId="14100"/>
          <ac:graphicFrameMkLst>
            <pc:docMk/>
            <pc:sldMk cId="88759359" sldId="333"/>
            <ac:graphicFrameMk id="42" creationId="{49CE69AB-A2B7-4BFC-A761-291835318508}"/>
          </ac:graphicFrameMkLst>
        </pc:graphicFrameChg>
        <pc:picChg chg="del">
          <ac:chgData name="luckman muhmood" userId="07e761ee42be64b3" providerId="LiveId" clId="{373AAF27-CBE6-429C-86CA-97A1AEC28732}" dt="2020-08-12T02:04:50.689" v="7290" actId="478"/>
          <ac:picMkLst>
            <pc:docMk/>
            <pc:sldMk cId="88759359" sldId="333"/>
            <ac:picMk id="10" creationId="{890F566D-5B44-47EE-8C3F-44DE8D3F2BAC}"/>
          </ac:picMkLst>
        </pc:picChg>
        <pc:picChg chg="mod">
          <ac:chgData name="luckman muhmood" userId="07e761ee42be64b3" providerId="LiveId" clId="{373AAF27-CBE6-429C-86CA-97A1AEC28732}" dt="2020-08-12T02:06:04.527" v="7437" actId="14100"/>
          <ac:picMkLst>
            <pc:docMk/>
            <pc:sldMk cId="88759359" sldId="333"/>
            <ac:picMk id="19" creationId="{F1535F18-D695-4591-81A8-0C199D19DA5B}"/>
          </ac:picMkLst>
        </pc:picChg>
      </pc:sldChg>
      <pc:sldChg chg="addSp delSp modSp mod">
        <pc:chgData name="luckman muhmood" userId="07e761ee42be64b3" providerId="LiveId" clId="{373AAF27-CBE6-429C-86CA-97A1AEC28732}" dt="2020-08-17T07:14:21.265" v="11728" actId="20577"/>
        <pc:sldMkLst>
          <pc:docMk/>
          <pc:sldMk cId="3937301730" sldId="334"/>
        </pc:sldMkLst>
        <pc:spChg chg="add mod">
          <ac:chgData name="luckman muhmood" userId="07e761ee42be64b3" providerId="LiveId" clId="{373AAF27-CBE6-429C-86CA-97A1AEC28732}" dt="2020-08-17T07:14:21.265" v="11728" actId="20577"/>
          <ac:spMkLst>
            <pc:docMk/>
            <pc:sldMk cId="3937301730" sldId="334"/>
            <ac:spMk id="2" creationId="{94172C79-AC15-4A16-83A3-518D095C53DE}"/>
          </ac:spMkLst>
        </pc:spChg>
        <pc:spChg chg="add mod">
          <ac:chgData name="luckman muhmood" userId="07e761ee42be64b3" providerId="LiveId" clId="{373AAF27-CBE6-429C-86CA-97A1AEC28732}" dt="2020-08-12T02:11:32.416" v="7567" actId="1076"/>
          <ac:spMkLst>
            <pc:docMk/>
            <pc:sldMk cId="3937301730" sldId="334"/>
            <ac:spMk id="6" creationId="{171A1EE9-EF96-4E56-9457-64060CC67A88}"/>
          </ac:spMkLst>
        </pc:spChg>
        <pc:spChg chg="del">
          <ac:chgData name="luckman muhmood" userId="07e761ee42be64b3" providerId="LiveId" clId="{373AAF27-CBE6-429C-86CA-97A1AEC28732}" dt="2020-08-12T02:06:51.827" v="7477" actId="478"/>
          <ac:spMkLst>
            <pc:docMk/>
            <pc:sldMk cId="3937301730" sldId="334"/>
            <ac:spMk id="8" creationId="{976AEE0D-60F1-4265-997A-DE68C4FFC51D}"/>
          </ac:spMkLst>
        </pc:spChg>
        <pc:spChg chg="mod">
          <ac:chgData name="luckman muhmood" userId="07e761ee42be64b3" providerId="LiveId" clId="{373AAF27-CBE6-429C-86CA-97A1AEC28732}" dt="2020-08-12T02:09:29.036" v="7553" actId="14100"/>
          <ac:spMkLst>
            <pc:docMk/>
            <pc:sldMk cId="3937301730" sldId="334"/>
            <ac:spMk id="11" creationId="{5ADCBCA5-979F-493A-A322-D5DE8983E51C}"/>
          </ac:spMkLst>
        </pc:spChg>
        <pc:spChg chg="add del mod">
          <ac:chgData name="luckman muhmood" userId="07e761ee42be64b3" providerId="LiveId" clId="{373AAF27-CBE6-429C-86CA-97A1AEC28732}" dt="2020-08-12T02:11:23.820" v="7565" actId="478"/>
          <ac:spMkLst>
            <pc:docMk/>
            <pc:sldMk cId="3937301730" sldId="334"/>
            <ac:spMk id="14" creationId="{2AAC7C5B-C935-4FB4-A5AB-F6CDF596CC93}"/>
          </ac:spMkLst>
        </pc:spChg>
        <pc:picChg chg="add mod">
          <ac:chgData name="luckman muhmood" userId="07e761ee42be64b3" providerId="LiveId" clId="{373AAF27-CBE6-429C-86CA-97A1AEC28732}" dt="2020-08-12T02:07:59.561" v="7481" actId="14100"/>
          <ac:picMkLst>
            <pc:docMk/>
            <pc:sldMk cId="3937301730" sldId="334"/>
            <ac:picMk id="3" creationId="{7C436121-64F1-4D15-8F9E-A0DC842D60C4}"/>
          </ac:picMkLst>
        </pc:picChg>
        <pc:picChg chg="mod">
          <ac:chgData name="luckman muhmood" userId="07e761ee42be64b3" providerId="LiveId" clId="{373AAF27-CBE6-429C-86CA-97A1AEC28732}" dt="2020-08-12T02:11:20.815" v="7564" actId="1076"/>
          <ac:picMkLst>
            <pc:docMk/>
            <pc:sldMk cId="3937301730" sldId="334"/>
            <ac:picMk id="4" creationId="{1547C2F5-D0C4-4329-8DC2-48B66EE4F515}"/>
          </ac:picMkLst>
        </pc:picChg>
        <pc:picChg chg="del">
          <ac:chgData name="luckman muhmood" userId="07e761ee42be64b3" providerId="LiveId" clId="{373AAF27-CBE6-429C-86CA-97A1AEC28732}" dt="2020-08-12T02:06:53.886" v="7478" actId="478"/>
          <ac:picMkLst>
            <pc:docMk/>
            <pc:sldMk cId="3937301730" sldId="334"/>
            <ac:picMk id="10" creationId="{890F566D-5B44-47EE-8C3F-44DE8D3F2BAC}"/>
          </ac:picMkLst>
        </pc:picChg>
      </pc:sldChg>
      <pc:sldChg chg="addSp delSp modSp add mod">
        <pc:chgData name="luckman muhmood" userId="07e761ee42be64b3" providerId="LiveId" clId="{373AAF27-CBE6-429C-86CA-97A1AEC28732}" dt="2020-08-11T07:22:53.012" v="6871" actId="478"/>
        <pc:sldMkLst>
          <pc:docMk/>
          <pc:sldMk cId="3688042798" sldId="335"/>
        </pc:sldMkLst>
        <pc:spChg chg="del">
          <ac:chgData name="luckman muhmood" userId="07e761ee42be64b3" providerId="LiveId" clId="{373AAF27-CBE6-429C-86CA-97A1AEC28732}" dt="2020-08-11T07:20:24.612" v="6852" actId="478"/>
          <ac:spMkLst>
            <pc:docMk/>
            <pc:sldMk cId="3688042798" sldId="335"/>
            <ac:spMk id="3" creationId="{7274ABA0-FD58-4C76-AA00-63880E09F621}"/>
          </ac:spMkLst>
        </pc:spChg>
        <pc:spChg chg="del">
          <ac:chgData name="luckman muhmood" userId="07e761ee42be64b3" providerId="LiveId" clId="{373AAF27-CBE6-429C-86CA-97A1AEC28732}" dt="2020-08-11T07:15:01.570" v="6812" actId="478"/>
          <ac:spMkLst>
            <pc:docMk/>
            <pc:sldMk cId="3688042798" sldId="335"/>
            <ac:spMk id="6" creationId="{3444C43A-E265-46AA-9F65-ECBE5C430E14}"/>
          </ac:spMkLst>
        </pc:spChg>
        <pc:spChg chg="del">
          <ac:chgData name="luckman muhmood" userId="07e761ee42be64b3" providerId="LiveId" clId="{373AAF27-CBE6-429C-86CA-97A1AEC28732}" dt="2020-08-11T07:22:53.012" v="6871" actId="478"/>
          <ac:spMkLst>
            <pc:docMk/>
            <pc:sldMk cId="3688042798" sldId="335"/>
            <ac:spMk id="18" creationId="{CE146D8D-F095-488B-AC74-6CCD550FFA89}"/>
          </ac:spMkLst>
        </pc:spChg>
        <pc:spChg chg="add mod">
          <ac:chgData name="luckman muhmood" userId="07e761ee42be64b3" providerId="LiveId" clId="{373AAF27-CBE6-429C-86CA-97A1AEC28732}" dt="2020-08-11T07:22:41.301" v="6869" actId="14100"/>
          <ac:spMkLst>
            <pc:docMk/>
            <pc:sldMk cId="3688042798" sldId="335"/>
            <ac:spMk id="19" creationId="{CD03F901-2DB1-41A8-A05D-F5A98391DF75}"/>
          </ac:spMkLst>
        </pc:spChg>
        <pc:spChg chg="del">
          <ac:chgData name="luckman muhmood" userId="07e761ee42be64b3" providerId="LiveId" clId="{373AAF27-CBE6-429C-86CA-97A1AEC28732}" dt="2020-08-11T07:22:50.508" v="6870" actId="478"/>
          <ac:spMkLst>
            <pc:docMk/>
            <pc:sldMk cId="3688042798" sldId="335"/>
            <ac:spMk id="22" creationId="{1D535BB0-3966-4926-9930-D466098937BF}"/>
          </ac:spMkLst>
        </pc:spChg>
        <pc:graphicFrameChg chg="add del mod">
          <ac:chgData name="luckman muhmood" userId="07e761ee42be64b3" providerId="LiveId" clId="{373AAF27-CBE6-429C-86CA-97A1AEC28732}" dt="2020-08-11T07:15:28.574" v="6815" actId="478"/>
          <ac:graphicFrameMkLst>
            <pc:docMk/>
            <pc:sldMk cId="3688042798" sldId="335"/>
            <ac:graphicFrameMk id="8" creationId="{1288763B-AF6A-473A-B882-54DD1F05E62E}"/>
          </ac:graphicFrameMkLst>
        </pc:graphicFrameChg>
        <pc:picChg chg="del">
          <ac:chgData name="luckman muhmood" userId="07e761ee42be64b3" providerId="LiveId" clId="{373AAF27-CBE6-429C-86CA-97A1AEC28732}" dt="2020-08-11T07:14:54.662" v="6810" actId="478"/>
          <ac:picMkLst>
            <pc:docMk/>
            <pc:sldMk cId="3688042798" sldId="335"/>
            <ac:picMk id="2" creationId="{7E5239C6-5829-4873-87F1-C5C07F449862}"/>
          </ac:picMkLst>
        </pc:picChg>
        <pc:picChg chg="del">
          <ac:chgData name="luckman muhmood" userId="07e761ee42be64b3" providerId="LiveId" clId="{373AAF27-CBE6-429C-86CA-97A1AEC28732}" dt="2020-08-11T07:14:56.219" v="6811" actId="478"/>
          <ac:picMkLst>
            <pc:docMk/>
            <pc:sldMk cId="3688042798" sldId="335"/>
            <ac:picMk id="16" creationId="{1045080F-325D-451F-93B4-9066FCE1C068}"/>
          </ac:picMkLst>
        </pc:picChg>
        <pc:picChg chg="del">
          <ac:chgData name="luckman muhmood" userId="07e761ee42be64b3" providerId="LiveId" clId="{373AAF27-CBE6-429C-86CA-97A1AEC28732}" dt="2020-08-11T07:14:51.264" v="6809" actId="478"/>
          <ac:picMkLst>
            <pc:docMk/>
            <pc:sldMk cId="3688042798" sldId="335"/>
            <ac:picMk id="20" creationId="{DFBA02EB-7A15-49CA-9B8F-ECB1587F4A64}"/>
          </ac:picMkLst>
        </pc:picChg>
        <pc:picChg chg="add mod">
          <ac:chgData name="luckman muhmood" userId="07e761ee42be64b3" providerId="LiveId" clId="{373AAF27-CBE6-429C-86CA-97A1AEC28732}" dt="2020-08-11T07:20:34.320" v="6854" actId="14100"/>
          <ac:picMkLst>
            <pc:docMk/>
            <pc:sldMk cId="3688042798" sldId="335"/>
            <ac:picMk id="3074" creationId="{D92189AD-680D-4A1A-BA82-E6442DF0E054}"/>
          </ac:picMkLst>
        </pc:picChg>
      </pc:sldChg>
      <pc:sldChg chg="addSp delSp modSp add mod">
        <pc:chgData name="luckman muhmood" userId="07e761ee42be64b3" providerId="LiveId" clId="{373AAF27-CBE6-429C-86CA-97A1AEC28732}" dt="2020-08-11T07:18:38.776" v="6850" actId="20577"/>
        <pc:sldMkLst>
          <pc:docMk/>
          <pc:sldMk cId="1871626102" sldId="336"/>
        </pc:sldMkLst>
        <pc:spChg chg="del">
          <ac:chgData name="luckman muhmood" userId="07e761ee42be64b3" providerId="LiveId" clId="{373AAF27-CBE6-429C-86CA-97A1AEC28732}" dt="2020-08-11T07:18:09.082" v="6819" actId="478"/>
          <ac:spMkLst>
            <pc:docMk/>
            <pc:sldMk cId="1871626102" sldId="336"/>
            <ac:spMk id="3" creationId="{7FA33B83-23F1-448E-A8ED-ADBBB1643FC4}"/>
          </ac:spMkLst>
        </pc:spChg>
        <pc:spChg chg="mod">
          <ac:chgData name="luckman muhmood" userId="07e761ee42be64b3" providerId="LiveId" clId="{373AAF27-CBE6-429C-86CA-97A1AEC28732}" dt="2020-08-11T07:18:38.776" v="6850" actId="20577"/>
          <ac:spMkLst>
            <pc:docMk/>
            <pc:sldMk cId="1871626102" sldId="336"/>
            <ac:spMk id="11" creationId="{5ADCBCA5-979F-493A-A322-D5DE8983E51C}"/>
          </ac:spMkLst>
        </pc:spChg>
        <pc:spChg chg="del">
          <ac:chgData name="luckman muhmood" userId="07e761ee42be64b3" providerId="LiveId" clId="{373AAF27-CBE6-429C-86CA-97A1AEC28732}" dt="2020-08-11T07:18:03.021" v="6817" actId="478"/>
          <ac:spMkLst>
            <pc:docMk/>
            <pc:sldMk cId="1871626102" sldId="336"/>
            <ac:spMk id="12" creationId="{160368FE-B50A-448B-AAB6-D62326A6F868}"/>
          </ac:spMkLst>
        </pc:spChg>
        <pc:graphicFrameChg chg="add mod">
          <ac:chgData name="luckman muhmood" userId="07e761ee42be64b3" providerId="LiveId" clId="{373AAF27-CBE6-429C-86CA-97A1AEC28732}" dt="2020-08-11T07:18:14.291" v="6821" actId="1076"/>
          <ac:graphicFrameMkLst>
            <pc:docMk/>
            <pc:sldMk cId="1871626102" sldId="336"/>
            <ac:graphicFrameMk id="6" creationId="{8702B59A-8B1B-4D86-91A7-2D48BCED7943}"/>
          </ac:graphicFrameMkLst>
        </pc:graphicFrameChg>
        <pc:picChg chg="del">
          <ac:chgData name="luckman muhmood" userId="07e761ee42be64b3" providerId="LiveId" clId="{373AAF27-CBE6-429C-86CA-97A1AEC28732}" dt="2020-08-11T07:18:04.669" v="6818" actId="478"/>
          <ac:picMkLst>
            <pc:docMk/>
            <pc:sldMk cId="1871626102" sldId="336"/>
            <ac:picMk id="2" creationId="{48405CBB-F80E-4105-A5E2-3C344302B8FB}"/>
          </ac:picMkLst>
        </pc:picChg>
      </pc:sldChg>
      <pc:sldChg chg="addSp delSp modSp add mod">
        <pc:chgData name="luckman muhmood" userId="07e761ee42be64b3" providerId="LiveId" clId="{373AAF27-CBE6-429C-86CA-97A1AEC28732}" dt="2020-08-17T07:14:11.480" v="11727" actId="20577"/>
        <pc:sldMkLst>
          <pc:docMk/>
          <pc:sldMk cId="2653446779" sldId="337"/>
        </pc:sldMkLst>
        <pc:spChg chg="add mod">
          <ac:chgData name="luckman muhmood" userId="07e761ee42be64b3" providerId="LiveId" clId="{373AAF27-CBE6-429C-86CA-97A1AEC28732}" dt="2020-08-17T07:14:11.480" v="11727" actId="20577"/>
          <ac:spMkLst>
            <pc:docMk/>
            <pc:sldMk cId="2653446779" sldId="337"/>
            <ac:spMk id="2" creationId="{70FA3D26-052D-4F7F-9EDC-2D33D2E4F605}"/>
          </ac:spMkLst>
        </pc:spChg>
        <pc:spChg chg="del mod">
          <ac:chgData name="luckman muhmood" userId="07e761ee42be64b3" providerId="LiveId" clId="{373AAF27-CBE6-429C-86CA-97A1AEC28732}" dt="2020-08-12T02:10:57.625" v="7560" actId="478"/>
          <ac:spMkLst>
            <pc:docMk/>
            <pc:sldMk cId="2653446779" sldId="337"/>
            <ac:spMk id="6" creationId="{171A1EE9-EF96-4E56-9457-64060CC67A88}"/>
          </ac:spMkLst>
        </pc:spChg>
        <pc:spChg chg="mod">
          <ac:chgData name="luckman muhmood" userId="07e761ee42be64b3" providerId="LiveId" clId="{373AAF27-CBE6-429C-86CA-97A1AEC28732}" dt="2020-08-12T02:14:35.171" v="7604" actId="1035"/>
          <ac:spMkLst>
            <pc:docMk/>
            <pc:sldMk cId="2653446779" sldId="337"/>
            <ac:spMk id="14" creationId="{2AAC7C5B-C935-4FB4-A5AB-F6CDF596CC93}"/>
          </ac:spMkLst>
        </pc:spChg>
        <pc:picChg chg="del">
          <ac:chgData name="luckman muhmood" userId="07e761ee42be64b3" providerId="LiveId" clId="{373AAF27-CBE6-429C-86CA-97A1AEC28732}" dt="2020-08-12T02:10:59.739" v="7561" actId="478"/>
          <ac:picMkLst>
            <pc:docMk/>
            <pc:sldMk cId="2653446779" sldId="337"/>
            <ac:picMk id="3" creationId="{7C436121-64F1-4D15-8F9E-A0DC842D60C4}"/>
          </ac:picMkLst>
        </pc:picChg>
        <pc:picChg chg="add mod">
          <ac:chgData name="luckman muhmood" userId="07e761ee42be64b3" providerId="LiveId" clId="{373AAF27-CBE6-429C-86CA-97A1AEC28732}" dt="2020-08-12T02:14:16.102" v="7570" actId="1076"/>
          <ac:picMkLst>
            <pc:docMk/>
            <pc:sldMk cId="2653446779" sldId="337"/>
            <ac:picMk id="8" creationId="{17BB1D07-13F3-417A-9BE7-FBE147BD8992}"/>
          </ac:picMkLst>
        </pc:picChg>
      </pc:sldChg>
      <pc:sldChg chg="addSp delSp modSp add mod">
        <pc:chgData name="luckman muhmood" userId="07e761ee42be64b3" providerId="LiveId" clId="{373AAF27-CBE6-429C-86CA-97A1AEC28732}" dt="2020-08-12T02:19:29.512" v="7679" actId="20577"/>
        <pc:sldMkLst>
          <pc:docMk/>
          <pc:sldMk cId="1822299839" sldId="338"/>
        </pc:sldMkLst>
        <pc:spChg chg="add mod">
          <ac:chgData name="luckman muhmood" userId="07e761ee42be64b3" providerId="LiveId" clId="{373AAF27-CBE6-429C-86CA-97A1AEC28732}" dt="2020-08-12T02:19:05.254" v="7639" actId="113"/>
          <ac:spMkLst>
            <pc:docMk/>
            <pc:sldMk cId="1822299839" sldId="338"/>
            <ac:spMk id="2" creationId="{CC4765DE-9A95-4E4F-B117-2081585470F7}"/>
          </ac:spMkLst>
        </pc:spChg>
        <pc:spChg chg="mod">
          <ac:chgData name="luckman muhmood" userId="07e761ee42be64b3" providerId="LiveId" clId="{373AAF27-CBE6-429C-86CA-97A1AEC28732}" dt="2020-08-12T02:19:29.512" v="7679" actId="20577"/>
          <ac:spMkLst>
            <pc:docMk/>
            <pc:sldMk cId="1822299839" sldId="338"/>
            <ac:spMk id="11" creationId="{5ADCBCA5-979F-493A-A322-D5DE8983E51C}"/>
          </ac:spMkLst>
        </pc:spChg>
        <pc:spChg chg="del">
          <ac:chgData name="luckman muhmood" userId="07e761ee42be64b3" providerId="LiveId" clId="{373AAF27-CBE6-429C-86CA-97A1AEC28732}" dt="2020-08-12T02:16:47.561" v="7627" actId="478"/>
          <ac:spMkLst>
            <pc:docMk/>
            <pc:sldMk cId="1822299839" sldId="338"/>
            <ac:spMk id="14" creationId="{2AAC7C5B-C935-4FB4-A5AB-F6CDF596CC93}"/>
          </ac:spMkLst>
        </pc:spChg>
        <pc:picChg chg="add del mod">
          <ac:chgData name="luckman muhmood" userId="07e761ee42be64b3" providerId="LiveId" clId="{373AAF27-CBE6-429C-86CA-97A1AEC28732}" dt="2020-08-12T02:18:43.243" v="7633" actId="478"/>
          <ac:picMkLst>
            <pc:docMk/>
            <pc:sldMk cId="1822299839" sldId="338"/>
            <ac:picMk id="3" creationId="{C91ED0C6-13A8-4808-A5DB-16A8CA226505}"/>
          </ac:picMkLst>
        </pc:picChg>
        <pc:picChg chg="del">
          <ac:chgData name="luckman muhmood" userId="07e761ee42be64b3" providerId="LiveId" clId="{373AAF27-CBE6-429C-86CA-97A1AEC28732}" dt="2020-08-12T02:16:48.956" v="7628" actId="478"/>
          <ac:picMkLst>
            <pc:docMk/>
            <pc:sldMk cId="1822299839" sldId="338"/>
            <ac:picMk id="8" creationId="{17BB1D07-13F3-417A-9BE7-FBE147BD8992}"/>
          </ac:picMkLst>
        </pc:picChg>
        <pc:picChg chg="add mod">
          <ac:chgData name="luckman muhmood" userId="07e761ee42be64b3" providerId="LiveId" clId="{373AAF27-CBE6-429C-86CA-97A1AEC28732}" dt="2020-08-12T02:18:54.928" v="7636" actId="1076"/>
          <ac:picMkLst>
            <pc:docMk/>
            <pc:sldMk cId="1822299839" sldId="338"/>
            <ac:picMk id="13" creationId="{370B2AC0-083A-4E13-9C60-60777DEEFE83}"/>
          </ac:picMkLst>
        </pc:picChg>
      </pc:sldChg>
      <pc:sldChg chg="addSp delSp modSp add mod">
        <pc:chgData name="luckman muhmood" userId="07e761ee42be64b3" providerId="LiveId" clId="{373AAF27-CBE6-429C-86CA-97A1AEC28732}" dt="2020-08-17T07:16:14.397" v="11754" actId="1036"/>
        <pc:sldMkLst>
          <pc:docMk/>
          <pc:sldMk cId="3597745399" sldId="339"/>
        </pc:sldMkLst>
        <pc:spChg chg="add mod">
          <ac:chgData name="luckman muhmood" userId="07e761ee42be64b3" providerId="LiveId" clId="{373AAF27-CBE6-429C-86CA-97A1AEC28732}" dt="2020-08-12T02:23:37.885" v="7700" actId="14100"/>
          <ac:spMkLst>
            <pc:docMk/>
            <pc:sldMk cId="3597745399" sldId="339"/>
            <ac:spMk id="10" creationId="{9D2F151C-119A-4B9F-9D56-02E92063F082}"/>
          </ac:spMkLst>
        </pc:spChg>
        <pc:spChg chg="mod">
          <ac:chgData name="luckman muhmood" userId="07e761ee42be64b3" providerId="LiveId" clId="{373AAF27-CBE6-429C-86CA-97A1AEC28732}" dt="2020-08-12T02:21:19.293" v="7696" actId="20577"/>
          <ac:spMkLst>
            <pc:docMk/>
            <pc:sldMk cId="3597745399" sldId="339"/>
            <ac:spMk id="11" creationId="{5ADCBCA5-979F-493A-A322-D5DE8983E51C}"/>
          </ac:spMkLst>
        </pc:spChg>
        <pc:spChg chg="add mod">
          <ac:chgData name="luckman muhmood" userId="07e761ee42be64b3" providerId="LiveId" clId="{373AAF27-CBE6-429C-86CA-97A1AEC28732}" dt="2020-08-17T07:16:14.397" v="11754" actId="1036"/>
          <ac:spMkLst>
            <pc:docMk/>
            <pc:sldMk cId="3597745399" sldId="339"/>
            <ac:spMk id="13" creationId="{E2AD790C-F736-42E9-A81D-D3173147C94A}"/>
          </ac:spMkLst>
        </pc:spChg>
        <pc:spChg chg="del">
          <ac:chgData name="luckman muhmood" userId="07e761ee42be64b3" providerId="LiveId" clId="{373AAF27-CBE6-429C-86CA-97A1AEC28732}" dt="2020-08-12T02:20:04.217" v="7680" actId="478"/>
          <ac:spMkLst>
            <pc:docMk/>
            <pc:sldMk cId="3597745399" sldId="339"/>
            <ac:spMk id="14" creationId="{2AAC7C5B-C935-4FB4-A5AB-F6CDF596CC93}"/>
          </ac:spMkLst>
        </pc:spChg>
        <pc:picChg chg="add mod">
          <ac:chgData name="luckman muhmood" userId="07e761ee42be64b3" providerId="LiveId" clId="{373AAF27-CBE6-429C-86CA-97A1AEC28732}" dt="2020-08-12T02:23:56.172" v="7705" actId="14100"/>
          <ac:picMkLst>
            <pc:docMk/>
            <pc:sldMk cId="3597745399" sldId="339"/>
            <ac:picMk id="2" creationId="{9AACEAB2-E4D0-46D5-8B77-25B2D469834D}"/>
          </ac:picMkLst>
        </pc:picChg>
        <pc:picChg chg="del">
          <ac:chgData name="luckman muhmood" userId="07e761ee42be64b3" providerId="LiveId" clId="{373AAF27-CBE6-429C-86CA-97A1AEC28732}" dt="2020-08-12T02:20:05.725" v="7681" actId="478"/>
          <ac:picMkLst>
            <pc:docMk/>
            <pc:sldMk cId="3597745399" sldId="339"/>
            <ac:picMk id="8" creationId="{17BB1D07-13F3-417A-9BE7-FBE147BD8992}"/>
          </ac:picMkLst>
        </pc:picChg>
        <pc:picChg chg="add mod">
          <ac:chgData name="luckman muhmood" userId="07e761ee42be64b3" providerId="LiveId" clId="{373AAF27-CBE6-429C-86CA-97A1AEC28732}" dt="2020-08-12T02:23:41.290" v="7701" actId="1076"/>
          <ac:picMkLst>
            <pc:docMk/>
            <pc:sldMk cId="3597745399" sldId="339"/>
            <ac:picMk id="12" creationId="{DA178FC1-6B14-4467-AA6A-8218D3A979C1}"/>
          </ac:picMkLst>
        </pc:picChg>
      </pc:sldChg>
      <pc:sldChg chg="addSp delSp modSp add mod">
        <pc:chgData name="luckman muhmood" userId="07e761ee42be64b3" providerId="LiveId" clId="{373AAF27-CBE6-429C-86CA-97A1AEC28732}" dt="2020-08-17T07:16:34.368" v="11756" actId="1076"/>
        <pc:sldMkLst>
          <pc:docMk/>
          <pc:sldMk cId="2113840035" sldId="340"/>
        </pc:sldMkLst>
        <pc:spChg chg="add mod">
          <ac:chgData name="luckman muhmood" userId="07e761ee42be64b3" providerId="LiveId" clId="{373AAF27-CBE6-429C-86CA-97A1AEC28732}" dt="2020-08-17T07:16:34.368" v="11756" actId="1076"/>
          <ac:spMkLst>
            <pc:docMk/>
            <pc:sldMk cId="2113840035" sldId="340"/>
            <ac:spMk id="2" creationId="{FA982598-CBA2-4A02-BDD3-AFF8923CC390}"/>
          </ac:spMkLst>
        </pc:spChg>
        <pc:spChg chg="mod">
          <ac:chgData name="luckman muhmood" userId="07e761ee42be64b3" providerId="LiveId" clId="{373AAF27-CBE6-429C-86CA-97A1AEC28732}" dt="2020-08-12T02:28:06.308" v="7861" actId="20577"/>
          <ac:spMkLst>
            <pc:docMk/>
            <pc:sldMk cId="2113840035" sldId="340"/>
            <ac:spMk id="11" creationId="{5ADCBCA5-979F-493A-A322-D5DE8983E51C}"/>
          </ac:spMkLst>
        </pc:spChg>
        <pc:spChg chg="add mod">
          <ac:chgData name="luckman muhmood" userId="07e761ee42be64b3" providerId="LiveId" clId="{373AAF27-CBE6-429C-86CA-97A1AEC28732}" dt="2020-08-12T02:27:03.700" v="7735" actId="1036"/>
          <ac:spMkLst>
            <pc:docMk/>
            <pc:sldMk cId="2113840035" sldId="340"/>
            <ac:spMk id="13" creationId="{F7562D8F-7629-47C9-9C9C-9746F41BFFAE}"/>
          </ac:spMkLst>
        </pc:spChg>
        <pc:spChg chg="del">
          <ac:chgData name="luckman muhmood" userId="07e761ee42be64b3" providerId="LiveId" clId="{373AAF27-CBE6-429C-86CA-97A1AEC28732}" dt="2020-08-12T02:21:38.873" v="7697" actId="478"/>
          <ac:spMkLst>
            <pc:docMk/>
            <pc:sldMk cId="2113840035" sldId="340"/>
            <ac:spMk id="14" creationId="{2AAC7C5B-C935-4FB4-A5AB-F6CDF596CC93}"/>
          </ac:spMkLst>
        </pc:spChg>
        <pc:picChg chg="add mod">
          <ac:chgData name="luckman muhmood" userId="07e761ee42be64b3" providerId="LiveId" clId="{373AAF27-CBE6-429C-86CA-97A1AEC28732}" dt="2020-08-12T02:24:57.632" v="7707" actId="1076"/>
          <ac:picMkLst>
            <pc:docMk/>
            <pc:sldMk cId="2113840035" sldId="340"/>
            <ac:picMk id="3" creationId="{F7EF6013-FD41-4744-9D0A-C73D2C46AC0C}"/>
          </ac:picMkLst>
        </pc:picChg>
        <pc:picChg chg="del">
          <ac:chgData name="luckman muhmood" userId="07e761ee42be64b3" providerId="LiveId" clId="{373AAF27-CBE6-429C-86CA-97A1AEC28732}" dt="2020-08-12T02:21:43.710" v="7698" actId="478"/>
          <ac:picMkLst>
            <pc:docMk/>
            <pc:sldMk cId="2113840035" sldId="340"/>
            <ac:picMk id="8" creationId="{17BB1D07-13F3-417A-9BE7-FBE147BD8992}"/>
          </ac:picMkLst>
        </pc:picChg>
        <pc:picChg chg="add mod">
          <ac:chgData name="luckman muhmood" userId="07e761ee42be64b3" providerId="LiveId" clId="{373AAF27-CBE6-429C-86CA-97A1AEC28732}" dt="2020-08-12T02:25:38.296" v="7710" actId="14100"/>
          <ac:picMkLst>
            <pc:docMk/>
            <pc:sldMk cId="2113840035" sldId="340"/>
            <ac:picMk id="10" creationId="{AF463C6E-4302-4219-BDAC-A13BE94780AB}"/>
          </ac:picMkLst>
        </pc:picChg>
        <pc:picChg chg="add mod">
          <ac:chgData name="luckman muhmood" userId="07e761ee42be64b3" providerId="LiveId" clId="{373AAF27-CBE6-429C-86CA-97A1AEC28732}" dt="2020-08-12T02:27:23.215" v="7827" actId="1036"/>
          <ac:picMkLst>
            <pc:docMk/>
            <pc:sldMk cId="2113840035" sldId="340"/>
            <ac:picMk id="15" creationId="{299E7903-FE0C-4AAD-A1A2-031E917A9CC5}"/>
          </ac:picMkLst>
        </pc:picChg>
        <pc:picChg chg="add mod">
          <ac:chgData name="luckman muhmood" userId="07e761ee42be64b3" providerId="LiveId" clId="{373AAF27-CBE6-429C-86CA-97A1AEC28732}" dt="2020-08-12T02:27:27.278" v="7840" actId="1035"/>
          <ac:picMkLst>
            <pc:docMk/>
            <pc:sldMk cId="2113840035" sldId="340"/>
            <ac:picMk id="16" creationId="{6A41E51F-1177-4A5D-80DF-FEA426B8E30D}"/>
          </ac:picMkLst>
        </pc:picChg>
      </pc:sldChg>
      <pc:sldChg chg="addSp delSp modSp add mod">
        <pc:chgData name="luckman muhmood" userId="07e761ee42be64b3" providerId="LiveId" clId="{373AAF27-CBE6-429C-86CA-97A1AEC28732}" dt="2020-08-19T03:29:42.161" v="11892" actId="20577"/>
        <pc:sldMkLst>
          <pc:docMk/>
          <pc:sldMk cId="407906241" sldId="341"/>
        </pc:sldMkLst>
        <pc:spChg chg="add mod">
          <ac:chgData name="luckman muhmood" userId="07e761ee42be64b3" providerId="LiveId" clId="{373AAF27-CBE6-429C-86CA-97A1AEC28732}" dt="2020-08-17T07:16:54.576" v="11759" actId="1076"/>
          <ac:spMkLst>
            <pc:docMk/>
            <pc:sldMk cId="407906241" sldId="341"/>
            <ac:spMk id="2" creationId="{34F53C05-6DE1-47A1-B487-1048DC356AC6}"/>
          </ac:spMkLst>
        </pc:spChg>
        <pc:spChg chg="mod">
          <ac:chgData name="luckman muhmood" userId="07e761ee42be64b3" providerId="LiveId" clId="{373AAF27-CBE6-429C-86CA-97A1AEC28732}" dt="2020-08-12T02:30:04.840" v="7950" actId="14100"/>
          <ac:spMkLst>
            <pc:docMk/>
            <pc:sldMk cId="407906241" sldId="341"/>
            <ac:spMk id="11" creationId="{5ADCBCA5-979F-493A-A322-D5DE8983E51C}"/>
          </ac:spMkLst>
        </pc:spChg>
        <pc:spChg chg="mod">
          <ac:chgData name="luckman muhmood" userId="07e761ee42be64b3" providerId="LiveId" clId="{373AAF27-CBE6-429C-86CA-97A1AEC28732}" dt="2020-08-12T02:31:15.763" v="7952" actId="1076"/>
          <ac:spMkLst>
            <pc:docMk/>
            <pc:sldMk cId="407906241" sldId="341"/>
            <ac:spMk id="13" creationId="{0389FA44-C000-4DD0-8CC1-058BC9974CDF}"/>
          </ac:spMkLst>
        </pc:spChg>
        <pc:spChg chg="del mod">
          <ac:chgData name="luckman muhmood" userId="07e761ee42be64b3" providerId="LiveId" clId="{373AAF27-CBE6-429C-86CA-97A1AEC28732}" dt="2020-08-12T02:29:08.384" v="7863" actId="478"/>
          <ac:spMkLst>
            <pc:docMk/>
            <pc:sldMk cId="407906241" sldId="341"/>
            <ac:spMk id="14" creationId="{2AAC7C5B-C935-4FB4-A5AB-F6CDF596CC93}"/>
          </ac:spMkLst>
        </pc:spChg>
        <pc:spChg chg="add mod">
          <ac:chgData name="luckman muhmood" userId="07e761ee42be64b3" providerId="LiveId" clId="{373AAF27-CBE6-429C-86CA-97A1AEC28732}" dt="2020-08-12T02:31:32.663" v="8018" actId="1038"/>
          <ac:spMkLst>
            <pc:docMk/>
            <pc:sldMk cId="407906241" sldId="341"/>
            <ac:spMk id="15" creationId="{6BB61414-85B4-4184-842E-079DEAE818CE}"/>
          </ac:spMkLst>
        </pc:spChg>
        <pc:spChg chg="mod">
          <ac:chgData name="luckman muhmood" userId="07e761ee42be64b3" providerId="LiveId" clId="{373AAF27-CBE6-429C-86CA-97A1AEC28732}" dt="2020-08-12T02:31:37.759" v="8019"/>
          <ac:spMkLst>
            <pc:docMk/>
            <pc:sldMk cId="407906241" sldId="341"/>
            <ac:spMk id="18" creationId="{D3C51BF1-581C-42EE-906C-83635146C0AE}"/>
          </ac:spMkLst>
        </pc:spChg>
        <pc:spChg chg="add del mod">
          <ac:chgData name="luckman muhmood" userId="07e761ee42be64b3" providerId="LiveId" clId="{373AAF27-CBE6-429C-86CA-97A1AEC28732}" dt="2020-08-12T02:31:41.385" v="8020"/>
          <ac:spMkLst>
            <pc:docMk/>
            <pc:sldMk cId="407906241" sldId="341"/>
            <ac:spMk id="19" creationId="{20ED1139-C7CC-4870-8CF2-0CAF18300257}"/>
          </ac:spMkLst>
        </pc:spChg>
        <pc:spChg chg="add mod">
          <ac:chgData name="luckman muhmood" userId="07e761ee42be64b3" providerId="LiveId" clId="{373AAF27-CBE6-429C-86CA-97A1AEC28732}" dt="2020-08-19T03:29:42.161" v="11892" actId="20577"/>
          <ac:spMkLst>
            <pc:docMk/>
            <pc:sldMk cId="407906241" sldId="341"/>
            <ac:spMk id="20" creationId="{8240E699-A64B-4F58-978A-ECE5DB364DB1}"/>
          </ac:spMkLst>
        </pc:spChg>
        <pc:grpChg chg="add mod">
          <ac:chgData name="luckman muhmood" userId="07e761ee42be64b3" providerId="LiveId" clId="{373AAF27-CBE6-429C-86CA-97A1AEC28732}" dt="2020-08-12T02:31:15.763" v="7952" actId="1076"/>
          <ac:grpSpMkLst>
            <pc:docMk/>
            <pc:sldMk cId="407906241" sldId="341"/>
            <ac:grpSpMk id="10" creationId="{98B4C2E7-E3ED-4942-A4B9-36E7B418B422}"/>
          </ac:grpSpMkLst>
        </pc:grpChg>
        <pc:grpChg chg="add del mod">
          <ac:chgData name="luckman muhmood" userId="07e761ee42be64b3" providerId="LiveId" clId="{373AAF27-CBE6-429C-86CA-97A1AEC28732}" dt="2020-08-12T02:31:41.385" v="8020"/>
          <ac:grpSpMkLst>
            <pc:docMk/>
            <pc:sldMk cId="407906241" sldId="341"/>
            <ac:grpSpMk id="16" creationId="{59FC1C2D-45C9-48D3-85EB-FB54FB6F389C}"/>
          </ac:grpSpMkLst>
        </pc:grpChg>
        <pc:picChg chg="del">
          <ac:chgData name="luckman muhmood" userId="07e761ee42be64b3" providerId="LiveId" clId="{373AAF27-CBE6-429C-86CA-97A1AEC28732}" dt="2020-08-12T02:29:09.615" v="7864" actId="478"/>
          <ac:picMkLst>
            <pc:docMk/>
            <pc:sldMk cId="407906241" sldId="341"/>
            <ac:picMk id="8" creationId="{17BB1D07-13F3-417A-9BE7-FBE147BD8992}"/>
          </ac:picMkLst>
        </pc:picChg>
        <pc:picChg chg="mod">
          <ac:chgData name="luckman muhmood" userId="07e761ee42be64b3" providerId="LiveId" clId="{373AAF27-CBE6-429C-86CA-97A1AEC28732}" dt="2020-08-12T02:31:15.763" v="7952" actId="1076"/>
          <ac:picMkLst>
            <pc:docMk/>
            <pc:sldMk cId="407906241" sldId="341"/>
            <ac:picMk id="12" creationId="{8BFFA204-CA4F-43C7-BFCD-309D553D42EF}"/>
          </ac:picMkLst>
        </pc:picChg>
        <pc:picChg chg="mod">
          <ac:chgData name="luckman muhmood" userId="07e761ee42be64b3" providerId="LiveId" clId="{373AAF27-CBE6-429C-86CA-97A1AEC28732}" dt="2020-08-12T02:31:37.759" v="8019"/>
          <ac:picMkLst>
            <pc:docMk/>
            <pc:sldMk cId="407906241" sldId="341"/>
            <ac:picMk id="17" creationId="{FCA1379D-59DD-4B9C-8CC2-C8BADB68A0A8}"/>
          </ac:picMkLst>
        </pc:picChg>
        <pc:picChg chg="del">
          <ac:chgData name="luckman muhmood" userId="07e761ee42be64b3" providerId="LiveId" clId="{373AAF27-CBE6-429C-86CA-97A1AEC28732}" dt="2020-08-17T07:16:44.687" v="11757" actId="478"/>
          <ac:picMkLst>
            <pc:docMk/>
            <pc:sldMk cId="407906241" sldId="341"/>
            <ac:picMk id="16386" creationId="{A00C35AF-5B40-44E3-8A6F-D20FC3311297}"/>
          </ac:picMkLst>
        </pc:picChg>
      </pc:sldChg>
      <pc:sldChg chg="addSp delSp modSp add mod">
        <pc:chgData name="luckman muhmood" userId="07e761ee42be64b3" providerId="LiveId" clId="{373AAF27-CBE6-429C-86CA-97A1AEC28732}" dt="2020-08-17T07:17:11.766" v="11761" actId="1076"/>
        <pc:sldMkLst>
          <pc:docMk/>
          <pc:sldMk cId="4176248153" sldId="342"/>
        </pc:sldMkLst>
        <pc:spChg chg="add mod">
          <ac:chgData name="luckman muhmood" userId="07e761ee42be64b3" providerId="LiveId" clId="{373AAF27-CBE6-429C-86CA-97A1AEC28732}" dt="2020-08-17T07:17:11.766" v="11761" actId="1076"/>
          <ac:spMkLst>
            <pc:docMk/>
            <pc:sldMk cId="4176248153" sldId="342"/>
            <ac:spMk id="2" creationId="{8816739C-CE1C-4978-8895-A639CB674FCF}"/>
          </ac:spMkLst>
        </pc:spChg>
        <pc:spChg chg="add mod">
          <ac:chgData name="luckman muhmood" userId="07e761ee42be64b3" providerId="LiveId" clId="{373AAF27-CBE6-429C-86CA-97A1AEC28732}" dt="2020-08-12T02:34:02.676" v="8040" actId="1076"/>
          <ac:spMkLst>
            <pc:docMk/>
            <pc:sldMk cId="4176248153" sldId="342"/>
            <ac:spMk id="10" creationId="{E86AE0F4-0183-4C02-8F7F-B2A64B0F5D07}"/>
          </ac:spMkLst>
        </pc:spChg>
        <pc:spChg chg="mod">
          <ac:chgData name="luckman muhmood" userId="07e761ee42be64b3" providerId="LiveId" clId="{373AAF27-CBE6-429C-86CA-97A1AEC28732}" dt="2020-08-12T02:34:33.338" v="8068" actId="14100"/>
          <ac:spMkLst>
            <pc:docMk/>
            <pc:sldMk cId="4176248153" sldId="342"/>
            <ac:spMk id="11" creationId="{5ADCBCA5-979F-493A-A322-D5DE8983E51C}"/>
          </ac:spMkLst>
        </pc:spChg>
        <pc:spChg chg="del mod">
          <ac:chgData name="luckman muhmood" userId="07e761ee42be64b3" providerId="LiveId" clId="{373AAF27-CBE6-429C-86CA-97A1AEC28732}" dt="2020-08-12T02:33:42.364" v="8036" actId="478"/>
          <ac:spMkLst>
            <pc:docMk/>
            <pc:sldMk cId="4176248153" sldId="342"/>
            <ac:spMk id="14" creationId="{2AAC7C5B-C935-4FB4-A5AB-F6CDF596CC93}"/>
          </ac:spMkLst>
        </pc:spChg>
        <pc:picChg chg="del">
          <ac:chgData name="luckman muhmood" userId="07e761ee42be64b3" providerId="LiveId" clId="{373AAF27-CBE6-429C-86CA-97A1AEC28732}" dt="2020-08-12T02:33:43.681" v="8037" actId="478"/>
          <ac:picMkLst>
            <pc:docMk/>
            <pc:sldMk cId="4176248153" sldId="342"/>
            <ac:picMk id="8" creationId="{17BB1D07-13F3-417A-9BE7-FBE147BD8992}"/>
          </ac:picMkLst>
        </pc:picChg>
        <pc:picChg chg="add mod">
          <ac:chgData name="luckman muhmood" userId="07e761ee42be64b3" providerId="LiveId" clId="{373AAF27-CBE6-429C-86CA-97A1AEC28732}" dt="2020-08-12T02:33:56.452" v="8039" actId="1076"/>
          <ac:picMkLst>
            <pc:docMk/>
            <pc:sldMk cId="4176248153" sldId="342"/>
            <ac:picMk id="12" creationId="{73DE5B18-AF4A-4C33-B636-3B8BA1C4C444}"/>
          </ac:picMkLst>
        </pc:picChg>
      </pc:sldChg>
      <pc:sldChg chg="addSp delSp modSp add mod">
        <pc:chgData name="luckman muhmood" userId="07e761ee42be64b3" providerId="LiveId" clId="{373AAF27-CBE6-429C-86CA-97A1AEC28732}" dt="2020-08-13T08:13:28.624" v="8110" actId="14100"/>
        <pc:sldMkLst>
          <pc:docMk/>
          <pc:sldMk cId="1116873110" sldId="343"/>
        </pc:sldMkLst>
        <pc:spChg chg="add mod">
          <ac:chgData name="luckman muhmood" userId="07e761ee42be64b3" providerId="LiveId" clId="{373AAF27-CBE6-429C-86CA-97A1AEC28732}" dt="2020-08-13T08:13:21.372" v="8109" actId="1076"/>
          <ac:spMkLst>
            <pc:docMk/>
            <pc:sldMk cId="1116873110" sldId="343"/>
            <ac:spMk id="10" creationId="{6ABE75C7-6AD4-4F2F-86CD-49437C862E00}"/>
          </ac:spMkLst>
        </pc:spChg>
        <pc:spChg chg="del">
          <ac:chgData name="luckman muhmood" userId="07e761ee42be64b3" providerId="LiveId" clId="{373AAF27-CBE6-429C-86CA-97A1AEC28732}" dt="2020-08-13T08:12:48.650" v="8097" actId="478"/>
          <ac:spMkLst>
            <pc:docMk/>
            <pc:sldMk cId="1116873110" sldId="343"/>
            <ac:spMk id="14" creationId="{2AAC7C5B-C935-4FB4-A5AB-F6CDF596CC93}"/>
          </ac:spMkLst>
        </pc:spChg>
        <pc:picChg chg="del">
          <ac:chgData name="luckman muhmood" userId="07e761ee42be64b3" providerId="LiveId" clId="{373AAF27-CBE6-429C-86CA-97A1AEC28732}" dt="2020-08-13T08:12:50.084" v="8098" actId="478"/>
          <ac:picMkLst>
            <pc:docMk/>
            <pc:sldMk cId="1116873110" sldId="343"/>
            <ac:picMk id="8" creationId="{17BB1D07-13F3-417A-9BE7-FBE147BD8992}"/>
          </ac:picMkLst>
        </pc:picChg>
        <pc:picChg chg="add mod">
          <ac:chgData name="luckman muhmood" userId="07e761ee42be64b3" providerId="LiveId" clId="{373AAF27-CBE6-429C-86CA-97A1AEC28732}" dt="2020-08-13T08:13:28.624" v="8110" actId="14100"/>
          <ac:picMkLst>
            <pc:docMk/>
            <pc:sldMk cId="1116873110" sldId="343"/>
            <ac:picMk id="12" creationId="{68325D87-7155-4D20-A23C-7716BA3FBA14}"/>
          </ac:picMkLst>
        </pc:picChg>
      </pc:sldChg>
      <pc:sldChg chg="addSp delSp modSp add mod ord">
        <pc:chgData name="luckman muhmood" userId="07e761ee42be64b3" providerId="LiveId" clId="{373AAF27-CBE6-429C-86CA-97A1AEC28732}" dt="2020-08-13T08:18:21.217" v="8358"/>
        <pc:sldMkLst>
          <pc:docMk/>
          <pc:sldMk cId="2177925156" sldId="344"/>
        </pc:sldMkLst>
        <pc:spChg chg="add mod">
          <ac:chgData name="luckman muhmood" userId="07e761ee42be64b3" providerId="LiveId" clId="{373AAF27-CBE6-429C-86CA-97A1AEC28732}" dt="2020-08-13T08:14:38.841" v="8117" actId="1076"/>
          <ac:spMkLst>
            <pc:docMk/>
            <pc:sldMk cId="2177925156" sldId="344"/>
            <ac:spMk id="10" creationId="{B4B0227A-97DB-4B43-BD6E-65327A69AEE8}"/>
          </ac:spMkLst>
        </pc:spChg>
        <pc:spChg chg="mod">
          <ac:chgData name="luckman muhmood" userId="07e761ee42be64b3" providerId="LiveId" clId="{373AAF27-CBE6-429C-86CA-97A1AEC28732}" dt="2020-08-13T08:15:00.990" v="8188" actId="14100"/>
          <ac:spMkLst>
            <pc:docMk/>
            <pc:sldMk cId="2177925156" sldId="344"/>
            <ac:spMk id="11" creationId="{5ADCBCA5-979F-493A-A322-D5DE8983E51C}"/>
          </ac:spMkLst>
        </pc:spChg>
        <pc:spChg chg="del">
          <ac:chgData name="luckman muhmood" userId="07e761ee42be64b3" providerId="LiveId" clId="{373AAF27-CBE6-429C-86CA-97A1AEC28732}" dt="2020-08-13T08:14:14.922" v="8111" actId="478"/>
          <ac:spMkLst>
            <pc:docMk/>
            <pc:sldMk cId="2177925156" sldId="344"/>
            <ac:spMk id="14" creationId="{2AAC7C5B-C935-4FB4-A5AB-F6CDF596CC93}"/>
          </ac:spMkLst>
        </pc:spChg>
        <pc:picChg chg="del">
          <ac:chgData name="luckman muhmood" userId="07e761ee42be64b3" providerId="LiveId" clId="{373AAF27-CBE6-429C-86CA-97A1AEC28732}" dt="2020-08-13T08:14:16.238" v="8112" actId="478"/>
          <ac:picMkLst>
            <pc:docMk/>
            <pc:sldMk cId="2177925156" sldId="344"/>
            <ac:picMk id="8" creationId="{17BB1D07-13F3-417A-9BE7-FBE147BD8992}"/>
          </ac:picMkLst>
        </pc:picChg>
        <pc:picChg chg="mod">
          <ac:chgData name="luckman muhmood" userId="07e761ee42be64b3" providerId="LiveId" clId="{373AAF27-CBE6-429C-86CA-97A1AEC28732}" dt="2020-08-13T08:14:33.566" v="8116" actId="1076"/>
          <ac:picMkLst>
            <pc:docMk/>
            <pc:sldMk cId="2177925156" sldId="344"/>
            <ac:picMk id="9" creationId="{C9DDECDA-AC01-47B8-B70B-458DA2478788}"/>
          </ac:picMkLst>
        </pc:picChg>
        <pc:picChg chg="add mod">
          <ac:chgData name="luckman muhmood" userId="07e761ee42be64b3" providerId="LiveId" clId="{373AAF27-CBE6-429C-86CA-97A1AEC28732}" dt="2020-08-13T08:14:24.781" v="8114" actId="1076"/>
          <ac:picMkLst>
            <pc:docMk/>
            <pc:sldMk cId="2177925156" sldId="344"/>
            <ac:picMk id="12" creationId="{D3D42195-B9A2-42B9-A127-92864EF6D881}"/>
          </ac:picMkLst>
        </pc:picChg>
      </pc:sldChg>
      <pc:sldChg chg="addSp delSp modSp add mod modAnim">
        <pc:chgData name="luckman muhmood" userId="07e761ee42be64b3" providerId="LiveId" clId="{373AAF27-CBE6-429C-86CA-97A1AEC28732}" dt="2020-08-13T08:18:06.276" v="8356" actId="1076"/>
        <pc:sldMkLst>
          <pc:docMk/>
          <pc:sldMk cId="3779620965" sldId="345"/>
        </pc:sldMkLst>
        <pc:spChg chg="add del">
          <ac:chgData name="luckman muhmood" userId="07e761ee42be64b3" providerId="LiveId" clId="{373AAF27-CBE6-429C-86CA-97A1AEC28732}" dt="2020-08-13T08:16:17.674" v="8288" actId="22"/>
          <ac:spMkLst>
            <pc:docMk/>
            <pc:sldMk cId="3779620965" sldId="345"/>
            <ac:spMk id="2" creationId="{1E3BDC04-67CC-4D8E-BADA-8FF86532D16D}"/>
          </ac:spMkLst>
        </pc:spChg>
        <pc:spChg chg="add del mod">
          <ac:chgData name="luckman muhmood" userId="07e761ee42be64b3" providerId="LiveId" clId="{373AAF27-CBE6-429C-86CA-97A1AEC28732}" dt="2020-08-13T08:16:10.995" v="8286" actId="21"/>
          <ac:spMkLst>
            <pc:docMk/>
            <pc:sldMk cId="3779620965" sldId="345"/>
            <ac:spMk id="10" creationId="{DCB0A28C-8304-4726-8480-DE7D6B14EB04}"/>
          </ac:spMkLst>
        </pc:spChg>
        <pc:spChg chg="mod">
          <ac:chgData name="luckman muhmood" userId="07e761ee42be64b3" providerId="LiveId" clId="{373AAF27-CBE6-429C-86CA-97A1AEC28732}" dt="2020-08-13T08:16:57.225" v="8350" actId="1037"/>
          <ac:spMkLst>
            <pc:docMk/>
            <pc:sldMk cId="3779620965" sldId="345"/>
            <ac:spMk id="11" creationId="{5ADCBCA5-979F-493A-A322-D5DE8983E51C}"/>
          </ac:spMkLst>
        </pc:spChg>
        <pc:spChg chg="add mod">
          <ac:chgData name="luckman muhmood" userId="07e761ee42be64b3" providerId="LiveId" clId="{373AAF27-CBE6-429C-86CA-97A1AEC28732}" dt="2020-08-13T08:17:27.571" v="8354" actId="1076"/>
          <ac:spMkLst>
            <pc:docMk/>
            <pc:sldMk cId="3779620965" sldId="345"/>
            <ac:spMk id="12" creationId="{69272DF8-4BF3-4AF0-9233-BCA63A6FF038}"/>
          </ac:spMkLst>
        </pc:spChg>
        <pc:spChg chg="add mod">
          <ac:chgData name="luckman muhmood" userId="07e761ee42be64b3" providerId="LiveId" clId="{373AAF27-CBE6-429C-86CA-97A1AEC28732}" dt="2020-08-13T08:17:22.242" v="8353" actId="14100"/>
          <ac:spMkLst>
            <pc:docMk/>
            <pc:sldMk cId="3779620965" sldId="345"/>
            <ac:spMk id="13" creationId="{679C276E-F921-481A-B7D6-BC1B3BE8745B}"/>
          </ac:spMkLst>
        </pc:spChg>
        <pc:spChg chg="del">
          <ac:chgData name="luckman muhmood" userId="07e761ee42be64b3" providerId="LiveId" clId="{373AAF27-CBE6-429C-86CA-97A1AEC28732}" dt="2020-08-13T08:15:12.827" v="8189" actId="478"/>
          <ac:spMkLst>
            <pc:docMk/>
            <pc:sldMk cId="3779620965" sldId="345"/>
            <ac:spMk id="14" creationId="{2AAC7C5B-C935-4FB4-A5AB-F6CDF596CC93}"/>
          </ac:spMkLst>
        </pc:spChg>
        <pc:spChg chg="mod">
          <ac:chgData name="luckman muhmood" userId="07e761ee42be64b3" providerId="LiveId" clId="{373AAF27-CBE6-429C-86CA-97A1AEC28732}" dt="2020-08-13T08:17:59.764" v="8355" actId="1076"/>
          <ac:spMkLst>
            <pc:docMk/>
            <pc:sldMk cId="3779620965" sldId="345"/>
            <ac:spMk id="16" creationId="{D42A5B87-6E56-48F0-B454-91EDBA082B7F}"/>
          </ac:spMkLst>
        </pc:spChg>
        <pc:spChg chg="mod">
          <ac:chgData name="luckman muhmood" userId="07e761ee42be64b3" providerId="LiveId" clId="{373AAF27-CBE6-429C-86CA-97A1AEC28732}" dt="2020-08-13T08:17:59.764" v="8355" actId="1076"/>
          <ac:spMkLst>
            <pc:docMk/>
            <pc:sldMk cId="3779620965" sldId="345"/>
            <ac:spMk id="17" creationId="{AA216C77-AF6B-4B2F-A7B1-6221ED6C8121}"/>
          </ac:spMkLst>
        </pc:spChg>
        <pc:spChg chg="mod">
          <ac:chgData name="luckman muhmood" userId="07e761ee42be64b3" providerId="LiveId" clId="{373AAF27-CBE6-429C-86CA-97A1AEC28732}" dt="2020-08-13T08:17:59.764" v="8355" actId="1076"/>
          <ac:spMkLst>
            <pc:docMk/>
            <pc:sldMk cId="3779620965" sldId="345"/>
            <ac:spMk id="18" creationId="{96BC3080-F048-4A2C-840A-8F586A69D3CF}"/>
          </ac:spMkLst>
        </pc:spChg>
        <pc:spChg chg="mod">
          <ac:chgData name="luckman muhmood" userId="07e761ee42be64b3" providerId="LiveId" clId="{373AAF27-CBE6-429C-86CA-97A1AEC28732}" dt="2020-08-13T08:17:59.764" v="8355" actId="1076"/>
          <ac:spMkLst>
            <pc:docMk/>
            <pc:sldMk cId="3779620965" sldId="345"/>
            <ac:spMk id="19" creationId="{F0602A1A-6997-486D-B49E-286DD6B15C6A}"/>
          </ac:spMkLst>
        </pc:spChg>
        <pc:spChg chg="mod">
          <ac:chgData name="luckman muhmood" userId="07e761ee42be64b3" providerId="LiveId" clId="{373AAF27-CBE6-429C-86CA-97A1AEC28732}" dt="2020-08-13T08:17:59.764" v="8355" actId="1076"/>
          <ac:spMkLst>
            <pc:docMk/>
            <pc:sldMk cId="3779620965" sldId="345"/>
            <ac:spMk id="20" creationId="{B005F8B1-D955-4C1C-AB63-709B3A13F9E1}"/>
          </ac:spMkLst>
        </pc:spChg>
        <pc:spChg chg="add mod">
          <ac:chgData name="luckman muhmood" userId="07e761ee42be64b3" providerId="LiveId" clId="{373AAF27-CBE6-429C-86CA-97A1AEC28732}" dt="2020-08-13T08:18:06.276" v="8356" actId="1076"/>
          <ac:spMkLst>
            <pc:docMk/>
            <pc:sldMk cId="3779620965" sldId="345"/>
            <ac:spMk id="21" creationId="{3C9D838E-6C24-4AE2-B333-020DF071EA7B}"/>
          </ac:spMkLst>
        </pc:spChg>
        <pc:grpChg chg="add mod">
          <ac:chgData name="luckman muhmood" userId="07e761ee42be64b3" providerId="LiveId" clId="{373AAF27-CBE6-429C-86CA-97A1AEC28732}" dt="2020-08-13T08:17:59.764" v="8355" actId="1076"/>
          <ac:grpSpMkLst>
            <pc:docMk/>
            <pc:sldMk cId="3779620965" sldId="345"/>
            <ac:grpSpMk id="15" creationId="{7688ECBD-E96D-4F67-BE3E-6EC3016812BD}"/>
          </ac:grpSpMkLst>
        </pc:grpChg>
        <pc:picChg chg="del">
          <ac:chgData name="luckman muhmood" userId="07e761ee42be64b3" providerId="LiveId" clId="{373AAF27-CBE6-429C-86CA-97A1AEC28732}" dt="2020-08-13T08:15:14.094" v="8190" actId="478"/>
          <ac:picMkLst>
            <pc:docMk/>
            <pc:sldMk cId="3779620965" sldId="345"/>
            <ac:picMk id="8" creationId="{17BB1D07-13F3-417A-9BE7-FBE147BD8992}"/>
          </ac:picMkLst>
        </pc:picChg>
      </pc:sldChg>
      <pc:sldChg chg="addSp delSp modSp add mod modAnim">
        <pc:chgData name="luckman muhmood" userId="07e761ee42be64b3" providerId="LiveId" clId="{373AAF27-CBE6-429C-86CA-97A1AEC28732}" dt="2020-08-17T07:18:25.031" v="11763" actId="1076"/>
        <pc:sldMkLst>
          <pc:docMk/>
          <pc:sldMk cId="2105361095" sldId="346"/>
        </pc:sldMkLst>
        <pc:spChg chg="add mod">
          <ac:chgData name="luckman muhmood" userId="07e761ee42be64b3" providerId="LiveId" clId="{373AAF27-CBE6-429C-86CA-97A1AEC28732}" dt="2020-08-17T07:18:25.031" v="11763" actId="1076"/>
          <ac:spMkLst>
            <pc:docMk/>
            <pc:sldMk cId="2105361095" sldId="346"/>
            <ac:spMk id="2" creationId="{DD0313E5-737A-4D3E-9B28-F98D5877BAFA}"/>
          </ac:spMkLst>
        </pc:spChg>
        <pc:spChg chg="add del mod">
          <ac:chgData name="luckman muhmood" userId="07e761ee42be64b3" providerId="LiveId" clId="{373AAF27-CBE6-429C-86CA-97A1AEC28732}" dt="2020-08-13T08:19:34.674" v="8397" actId="478"/>
          <ac:spMkLst>
            <pc:docMk/>
            <pc:sldMk cId="2105361095" sldId="346"/>
            <ac:spMk id="10" creationId="{283AD2F8-55D8-4002-9781-9AD96443CFA6}"/>
          </ac:spMkLst>
        </pc:spChg>
        <pc:spChg chg="mod">
          <ac:chgData name="luckman muhmood" userId="07e761ee42be64b3" providerId="LiveId" clId="{373AAF27-CBE6-429C-86CA-97A1AEC28732}" dt="2020-08-13T08:20:11.563" v="8451" actId="122"/>
          <ac:spMkLst>
            <pc:docMk/>
            <pc:sldMk cId="2105361095" sldId="346"/>
            <ac:spMk id="11" creationId="{5ADCBCA5-979F-493A-A322-D5DE8983E51C}"/>
          </ac:spMkLst>
        </pc:spChg>
        <pc:spChg chg="add mod">
          <ac:chgData name="luckman muhmood" userId="07e761ee42be64b3" providerId="LiveId" clId="{373AAF27-CBE6-429C-86CA-97A1AEC28732}" dt="2020-08-13T08:21:24.762" v="8615" actId="1036"/>
          <ac:spMkLst>
            <pc:docMk/>
            <pc:sldMk cId="2105361095" sldId="346"/>
            <ac:spMk id="13" creationId="{D2CECBE0-2E06-4C15-97E0-0D40F976FE66}"/>
          </ac:spMkLst>
        </pc:spChg>
        <pc:spChg chg="del">
          <ac:chgData name="luckman muhmood" userId="07e761ee42be64b3" providerId="LiveId" clId="{373AAF27-CBE6-429C-86CA-97A1AEC28732}" dt="2020-08-13T08:18:26.740" v="8359" actId="478"/>
          <ac:spMkLst>
            <pc:docMk/>
            <pc:sldMk cId="2105361095" sldId="346"/>
            <ac:spMk id="14" creationId="{2AAC7C5B-C935-4FB4-A5AB-F6CDF596CC93}"/>
          </ac:spMkLst>
        </pc:spChg>
        <pc:spChg chg="add mod">
          <ac:chgData name="luckman muhmood" userId="07e761ee42be64b3" providerId="LiveId" clId="{373AAF27-CBE6-429C-86CA-97A1AEC28732}" dt="2020-08-13T08:21:19.662" v="8602" actId="1036"/>
          <ac:spMkLst>
            <pc:docMk/>
            <pc:sldMk cId="2105361095" sldId="346"/>
            <ac:spMk id="15" creationId="{79E81A64-F9A1-430B-A845-0A588A901EAE}"/>
          </ac:spMkLst>
        </pc:spChg>
        <pc:spChg chg="mod">
          <ac:chgData name="luckman muhmood" userId="07e761ee42be64b3" providerId="LiveId" clId="{373AAF27-CBE6-429C-86CA-97A1AEC28732}" dt="2020-08-13T08:20:42.717" v="8511" actId="1037"/>
          <ac:spMkLst>
            <pc:docMk/>
            <pc:sldMk cId="2105361095" sldId="346"/>
            <ac:spMk id="17" creationId="{491FBCB4-EBAC-4D74-BA98-DCCAE1178ABA}"/>
          </ac:spMkLst>
        </pc:spChg>
        <pc:spChg chg="mod">
          <ac:chgData name="luckman muhmood" userId="07e761ee42be64b3" providerId="LiveId" clId="{373AAF27-CBE6-429C-86CA-97A1AEC28732}" dt="2020-08-13T08:20:42.717" v="8511" actId="1037"/>
          <ac:spMkLst>
            <pc:docMk/>
            <pc:sldMk cId="2105361095" sldId="346"/>
            <ac:spMk id="18" creationId="{F19B3681-220F-4FF0-86F8-B350AF981949}"/>
          </ac:spMkLst>
        </pc:spChg>
        <pc:spChg chg="mod">
          <ac:chgData name="luckman muhmood" userId="07e761ee42be64b3" providerId="LiveId" clId="{373AAF27-CBE6-429C-86CA-97A1AEC28732}" dt="2020-08-13T08:20:42.717" v="8511" actId="1037"/>
          <ac:spMkLst>
            <pc:docMk/>
            <pc:sldMk cId="2105361095" sldId="346"/>
            <ac:spMk id="19" creationId="{64AF6A5B-D64A-45CF-8B22-24579626A315}"/>
          </ac:spMkLst>
        </pc:spChg>
        <pc:spChg chg="mod">
          <ac:chgData name="luckman muhmood" userId="07e761ee42be64b3" providerId="LiveId" clId="{373AAF27-CBE6-429C-86CA-97A1AEC28732}" dt="2020-08-13T08:20:42.717" v="8511" actId="1037"/>
          <ac:spMkLst>
            <pc:docMk/>
            <pc:sldMk cId="2105361095" sldId="346"/>
            <ac:spMk id="20" creationId="{88A873D6-D3C7-47A3-A419-B7D72CEE8682}"/>
          </ac:spMkLst>
        </pc:spChg>
        <pc:spChg chg="mod">
          <ac:chgData name="luckman muhmood" userId="07e761ee42be64b3" providerId="LiveId" clId="{373AAF27-CBE6-429C-86CA-97A1AEC28732}" dt="2020-08-13T08:20:42.717" v="8511" actId="1037"/>
          <ac:spMkLst>
            <pc:docMk/>
            <pc:sldMk cId="2105361095" sldId="346"/>
            <ac:spMk id="21" creationId="{98F16488-1D2E-4593-801F-F331F8809142}"/>
          </ac:spMkLst>
        </pc:spChg>
        <pc:spChg chg="mod">
          <ac:chgData name="luckman muhmood" userId="07e761ee42be64b3" providerId="LiveId" clId="{373AAF27-CBE6-429C-86CA-97A1AEC28732}" dt="2020-08-13T08:20:42.717" v="8511" actId="1037"/>
          <ac:spMkLst>
            <pc:docMk/>
            <pc:sldMk cId="2105361095" sldId="346"/>
            <ac:spMk id="22" creationId="{6794D6AD-C831-4CB7-9C6F-B9796C653546}"/>
          </ac:spMkLst>
        </pc:spChg>
        <pc:spChg chg="mod">
          <ac:chgData name="luckman muhmood" userId="07e761ee42be64b3" providerId="LiveId" clId="{373AAF27-CBE6-429C-86CA-97A1AEC28732}" dt="2020-08-13T08:20:42.717" v="8511" actId="1037"/>
          <ac:spMkLst>
            <pc:docMk/>
            <pc:sldMk cId="2105361095" sldId="346"/>
            <ac:spMk id="23" creationId="{B4572513-7F62-4BBA-8A59-6C7DD0D73678}"/>
          </ac:spMkLst>
        </pc:spChg>
        <pc:spChg chg="mod">
          <ac:chgData name="luckman muhmood" userId="07e761ee42be64b3" providerId="LiveId" clId="{373AAF27-CBE6-429C-86CA-97A1AEC28732}" dt="2020-08-13T08:20:42.717" v="8511" actId="1037"/>
          <ac:spMkLst>
            <pc:docMk/>
            <pc:sldMk cId="2105361095" sldId="346"/>
            <ac:spMk id="24" creationId="{18BAD161-B578-4E10-8C36-942FF044C74A}"/>
          </ac:spMkLst>
        </pc:spChg>
        <pc:spChg chg="mod">
          <ac:chgData name="luckman muhmood" userId="07e761ee42be64b3" providerId="LiveId" clId="{373AAF27-CBE6-429C-86CA-97A1AEC28732}" dt="2020-08-13T08:20:42.717" v="8511" actId="1037"/>
          <ac:spMkLst>
            <pc:docMk/>
            <pc:sldMk cId="2105361095" sldId="346"/>
            <ac:spMk id="25" creationId="{C91C36F3-A829-41CF-9299-0B0E5355CBCD}"/>
          </ac:spMkLst>
        </pc:spChg>
        <pc:spChg chg="mod">
          <ac:chgData name="luckman muhmood" userId="07e761ee42be64b3" providerId="LiveId" clId="{373AAF27-CBE6-429C-86CA-97A1AEC28732}" dt="2020-08-13T08:20:42.717" v="8511" actId="1037"/>
          <ac:spMkLst>
            <pc:docMk/>
            <pc:sldMk cId="2105361095" sldId="346"/>
            <ac:spMk id="27" creationId="{60B3F548-728C-4371-BC3B-F1D81014DB07}"/>
          </ac:spMkLst>
        </pc:spChg>
        <pc:spChg chg="mod">
          <ac:chgData name="luckman muhmood" userId="07e761ee42be64b3" providerId="LiveId" clId="{373AAF27-CBE6-429C-86CA-97A1AEC28732}" dt="2020-08-13T08:20:42.717" v="8511" actId="1037"/>
          <ac:spMkLst>
            <pc:docMk/>
            <pc:sldMk cId="2105361095" sldId="346"/>
            <ac:spMk id="28" creationId="{D2C1F76A-B0B3-403F-A15D-DACDEC0D5F44}"/>
          </ac:spMkLst>
        </pc:spChg>
        <pc:spChg chg="mod">
          <ac:chgData name="luckman muhmood" userId="07e761ee42be64b3" providerId="LiveId" clId="{373AAF27-CBE6-429C-86CA-97A1AEC28732}" dt="2020-08-13T08:20:42.717" v="8511" actId="1037"/>
          <ac:spMkLst>
            <pc:docMk/>
            <pc:sldMk cId="2105361095" sldId="346"/>
            <ac:spMk id="29" creationId="{8BABC50C-0C6E-4FE7-B3C5-F9623721C339}"/>
          </ac:spMkLst>
        </pc:spChg>
        <pc:spChg chg="mod">
          <ac:chgData name="luckman muhmood" userId="07e761ee42be64b3" providerId="LiveId" clId="{373AAF27-CBE6-429C-86CA-97A1AEC28732}" dt="2020-08-13T08:20:42.717" v="8511" actId="1037"/>
          <ac:spMkLst>
            <pc:docMk/>
            <pc:sldMk cId="2105361095" sldId="346"/>
            <ac:spMk id="30" creationId="{C60DD472-520B-4455-8934-145060DF39E4}"/>
          </ac:spMkLst>
        </pc:spChg>
        <pc:spChg chg="mod">
          <ac:chgData name="luckman muhmood" userId="07e761ee42be64b3" providerId="LiveId" clId="{373AAF27-CBE6-429C-86CA-97A1AEC28732}" dt="2020-08-13T08:20:42.717" v="8511" actId="1037"/>
          <ac:spMkLst>
            <pc:docMk/>
            <pc:sldMk cId="2105361095" sldId="346"/>
            <ac:spMk id="31" creationId="{5CCBABBC-A9E8-4DFC-8827-43874051F188}"/>
          </ac:spMkLst>
        </pc:spChg>
        <pc:spChg chg="mod">
          <ac:chgData name="luckman muhmood" userId="07e761ee42be64b3" providerId="LiveId" clId="{373AAF27-CBE6-429C-86CA-97A1AEC28732}" dt="2020-08-13T08:20:42.717" v="8511" actId="1037"/>
          <ac:spMkLst>
            <pc:docMk/>
            <pc:sldMk cId="2105361095" sldId="346"/>
            <ac:spMk id="36" creationId="{5537A85F-D1DD-4AE6-876B-4E68395C0AF4}"/>
          </ac:spMkLst>
        </pc:spChg>
        <pc:spChg chg="mod">
          <ac:chgData name="luckman muhmood" userId="07e761ee42be64b3" providerId="LiveId" clId="{373AAF27-CBE6-429C-86CA-97A1AEC28732}" dt="2020-08-13T08:20:42.717" v="8511" actId="1037"/>
          <ac:spMkLst>
            <pc:docMk/>
            <pc:sldMk cId="2105361095" sldId="346"/>
            <ac:spMk id="37" creationId="{B6754C15-BB14-4756-9AB8-019E898C08D9}"/>
          </ac:spMkLst>
        </pc:spChg>
        <pc:spChg chg="mod">
          <ac:chgData name="luckman muhmood" userId="07e761ee42be64b3" providerId="LiveId" clId="{373AAF27-CBE6-429C-86CA-97A1AEC28732}" dt="2020-08-13T08:20:42.717" v="8511" actId="1037"/>
          <ac:spMkLst>
            <pc:docMk/>
            <pc:sldMk cId="2105361095" sldId="346"/>
            <ac:spMk id="38" creationId="{637DD3A3-78E5-4897-A7F5-B1C7BEBA4B68}"/>
          </ac:spMkLst>
        </pc:spChg>
        <pc:spChg chg="mod">
          <ac:chgData name="luckman muhmood" userId="07e761ee42be64b3" providerId="LiveId" clId="{373AAF27-CBE6-429C-86CA-97A1AEC28732}" dt="2020-08-13T08:20:42.717" v="8511" actId="1037"/>
          <ac:spMkLst>
            <pc:docMk/>
            <pc:sldMk cId="2105361095" sldId="346"/>
            <ac:spMk id="40" creationId="{44AD7122-55E7-4B13-9CF8-8B5B2E7B849E}"/>
          </ac:spMkLst>
        </pc:spChg>
        <pc:spChg chg="mod">
          <ac:chgData name="luckman muhmood" userId="07e761ee42be64b3" providerId="LiveId" clId="{373AAF27-CBE6-429C-86CA-97A1AEC28732}" dt="2020-08-13T08:20:42.717" v="8511" actId="1037"/>
          <ac:spMkLst>
            <pc:docMk/>
            <pc:sldMk cId="2105361095" sldId="346"/>
            <ac:spMk id="41" creationId="{AE4FE499-A374-4E24-8D4B-E9B8B3285755}"/>
          </ac:spMkLst>
        </pc:spChg>
        <pc:spChg chg="mod">
          <ac:chgData name="luckman muhmood" userId="07e761ee42be64b3" providerId="LiveId" clId="{373AAF27-CBE6-429C-86CA-97A1AEC28732}" dt="2020-08-13T08:20:42.717" v="8511" actId="1037"/>
          <ac:spMkLst>
            <pc:docMk/>
            <pc:sldMk cId="2105361095" sldId="346"/>
            <ac:spMk id="42" creationId="{07F0461D-3D84-4A44-B48A-98A325B5A45C}"/>
          </ac:spMkLst>
        </pc:spChg>
        <pc:spChg chg="mod">
          <ac:chgData name="luckman muhmood" userId="07e761ee42be64b3" providerId="LiveId" clId="{373AAF27-CBE6-429C-86CA-97A1AEC28732}" dt="2020-08-13T08:20:42.717" v="8511" actId="1037"/>
          <ac:spMkLst>
            <pc:docMk/>
            <pc:sldMk cId="2105361095" sldId="346"/>
            <ac:spMk id="43" creationId="{B743D4FF-759E-4E2A-882A-09D11EEEFBD2}"/>
          </ac:spMkLst>
        </pc:spChg>
        <pc:spChg chg="mod">
          <ac:chgData name="luckman muhmood" userId="07e761ee42be64b3" providerId="LiveId" clId="{373AAF27-CBE6-429C-86CA-97A1AEC28732}" dt="2020-08-13T08:20:42.717" v="8511" actId="1037"/>
          <ac:spMkLst>
            <pc:docMk/>
            <pc:sldMk cId="2105361095" sldId="346"/>
            <ac:spMk id="44" creationId="{9B336D61-A580-4F1D-9857-90C85CD01819}"/>
          </ac:spMkLst>
        </pc:spChg>
        <pc:spChg chg="mod">
          <ac:chgData name="luckman muhmood" userId="07e761ee42be64b3" providerId="LiveId" clId="{373AAF27-CBE6-429C-86CA-97A1AEC28732}" dt="2020-08-13T08:20:42.717" v="8511" actId="1037"/>
          <ac:spMkLst>
            <pc:docMk/>
            <pc:sldMk cId="2105361095" sldId="346"/>
            <ac:spMk id="45" creationId="{AC54E42A-90EE-4FDB-9F18-B063577D955F}"/>
          </ac:spMkLst>
        </pc:spChg>
        <pc:spChg chg="mod">
          <ac:chgData name="luckman muhmood" userId="07e761ee42be64b3" providerId="LiveId" clId="{373AAF27-CBE6-429C-86CA-97A1AEC28732}" dt="2020-08-13T08:20:42.717" v="8511" actId="1037"/>
          <ac:spMkLst>
            <pc:docMk/>
            <pc:sldMk cId="2105361095" sldId="346"/>
            <ac:spMk id="46" creationId="{0704267C-3E4E-47BA-ABD4-797B70207329}"/>
          </ac:spMkLst>
        </pc:spChg>
        <pc:spChg chg="mod">
          <ac:chgData name="luckman muhmood" userId="07e761ee42be64b3" providerId="LiveId" clId="{373AAF27-CBE6-429C-86CA-97A1AEC28732}" dt="2020-08-13T08:20:42.717" v="8511" actId="1037"/>
          <ac:spMkLst>
            <pc:docMk/>
            <pc:sldMk cId="2105361095" sldId="346"/>
            <ac:spMk id="47" creationId="{60261024-62CB-456F-9639-CD57B17AF46B}"/>
          </ac:spMkLst>
        </pc:spChg>
        <pc:spChg chg="mod">
          <ac:chgData name="luckman muhmood" userId="07e761ee42be64b3" providerId="LiveId" clId="{373AAF27-CBE6-429C-86CA-97A1AEC28732}" dt="2020-08-13T08:20:42.717" v="8511" actId="1037"/>
          <ac:spMkLst>
            <pc:docMk/>
            <pc:sldMk cId="2105361095" sldId="346"/>
            <ac:spMk id="48" creationId="{370E827D-A946-4DCA-8DD3-9CEED61C486D}"/>
          </ac:spMkLst>
        </pc:spChg>
        <pc:spChg chg="mod">
          <ac:chgData name="luckman muhmood" userId="07e761ee42be64b3" providerId="LiveId" clId="{373AAF27-CBE6-429C-86CA-97A1AEC28732}" dt="2020-08-13T08:20:42.717" v="8511" actId="1037"/>
          <ac:spMkLst>
            <pc:docMk/>
            <pc:sldMk cId="2105361095" sldId="346"/>
            <ac:spMk id="49" creationId="{0661BB9F-B355-406E-AF94-47E942830815}"/>
          </ac:spMkLst>
        </pc:spChg>
        <pc:spChg chg="mod">
          <ac:chgData name="luckman muhmood" userId="07e761ee42be64b3" providerId="LiveId" clId="{373AAF27-CBE6-429C-86CA-97A1AEC28732}" dt="2020-08-13T08:20:42.717" v="8511" actId="1037"/>
          <ac:spMkLst>
            <pc:docMk/>
            <pc:sldMk cId="2105361095" sldId="346"/>
            <ac:spMk id="50" creationId="{EF61C465-DD6D-4D5E-A0A8-16AA7192272A}"/>
          </ac:spMkLst>
        </pc:spChg>
        <pc:spChg chg="mod">
          <ac:chgData name="luckman muhmood" userId="07e761ee42be64b3" providerId="LiveId" clId="{373AAF27-CBE6-429C-86CA-97A1AEC28732}" dt="2020-08-13T08:20:42.717" v="8511" actId="1037"/>
          <ac:spMkLst>
            <pc:docMk/>
            <pc:sldMk cId="2105361095" sldId="346"/>
            <ac:spMk id="51" creationId="{0D81DD9F-4144-4F9B-AD8F-65D048225BC9}"/>
          </ac:spMkLst>
        </pc:spChg>
        <pc:spChg chg="mod">
          <ac:chgData name="luckman muhmood" userId="07e761ee42be64b3" providerId="LiveId" clId="{373AAF27-CBE6-429C-86CA-97A1AEC28732}" dt="2020-08-13T08:20:42.717" v="8511" actId="1037"/>
          <ac:spMkLst>
            <pc:docMk/>
            <pc:sldMk cId="2105361095" sldId="346"/>
            <ac:spMk id="52" creationId="{948CC50A-1444-4F43-B9C2-C12B0DE0420D}"/>
          </ac:spMkLst>
        </pc:spChg>
        <pc:spChg chg="mod">
          <ac:chgData name="luckman muhmood" userId="07e761ee42be64b3" providerId="LiveId" clId="{373AAF27-CBE6-429C-86CA-97A1AEC28732}" dt="2020-08-13T08:20:42.717" v="8511" actId="1037"/>
          <ac:spMkLst>
            <pc:docMk/>
            <pc:sldMk cId="2105361095" sldId="346"/>
            <ac:spMk id="53" creationId="{F3A8CE33-741C-46AA-88D1-5AA0486ABB33}"/>
          </ac:spMkLst>
        </pc:spChg>
        <pc:spChg chg="mod">
          <ac:chgData name="luckman muhmood" userId="07e761ee42be64b3" providerId="LiveId" clId="{373AAF27-CBE6-429C-86CA-97A1AEC28732}" dt="2020-08-13T08:20:49.269" v="8548" actId="1035"/>
          <ac:spMkLst>
            <pc:docMk/>
            <pc:sldMk cId="2105361095" sldId="346"/>
            <ac:spMk id="55" creationId="{73B03E6F-E62B-46BD-A7EB-F7432E96859A}"/>
          </ac:spMkLst>
        </pc:spChg>
        <pc:spChg chg="mod">
          <ac:chgData name="luckman muhmood" userId="07e761ee42be64b3" providerId="LiveId" clId="{373AAF27-CBE6-429C-86CA-97A1AEC28732}" dt="2020-08-13T08:20:49.269" v="8548" actId="1035"/>
          <ac:spMkLst>
            <pc:docMk/>
            <pc:sldMk cId="2105361095" sldId="346"/>
            <ac:spMk id="56" creationId="{10984ED7-7F89-48BC-8F0F-93AC715647CF}"/>
          </ac:spMkLst>
        </pc:spChg>
        <pc:spChg chg="mod">
          <ac:chgData name="luckman muhmood" userId="07e761ee42be64b3" providerId="LiveId" clId="{373AAF27-CBE6-429C-86CA-97A1AEC28732}" dt="2020-08-13T08:20:49.269" v="8548" actId="1035"/>
          <ac:spMkLst>
            <pc:docMk/>
            <pc:sldMk cId="2105361095" sldId="346"/>
            <ac:spMk id="57" creationId="{A6782AC1-0C47-4FCB-91C9-3DCA3826D9C3}"/>
          </ac:spMkLst>
        </pc:spChg>
        <pc:spChg chg="mod">
          <ac:chgData name="luckman muhmood" userId="07e761ee42be64b3" providerId="LiveId" clId="{373AAF27-CBE6-429C-86CA-97A1AEC28732}" dt="2020-08-13T08:20:49.269" v="8548" actId="1035"/>
          <ac:spMkLst>
            <pc:docMk/>
            <pc:sldMk cId="2105361095" sldId="346"/>
            <ac:spMk id="58" creationId="{402E8244-1DA2-4505-801F-3A466F164957}"/>
          </ac:spMkLst>
        </pc:spChg>
        <pc:spChg chg="mod">
          <ac:chgData name="luckman muhmood" userId="07e761ee42be64b3" providerId="LiveId" clId="{373AAF27-CBE6-429C-86CA-97A1AEC28732}" dt="2020-08-13T08:20:49.269" v="8548" actId="1035"/>
          <ac:spMkLst>
            <pc:docMk/>
            <pc:sldMk cId="2105361095" sldId="346"/>
            <ac:spMk id="59" creationId="{B6044100-C039-406D-9D21-B14C26B5C720}"/>
          </ac:spMkLst>
        </pc:spChg>
        <pc:spChg chg="mod">
          <ac:chgData name="luckman muhmood" userId="07e761ee42be64b3" providerId="LiveId" clId="{373AAF27-CBE6-429C-86CA-97A1AEC28732}" dt="2020-08-13T08:20:49.269" v="8548" actId="1035"/>
          <ac:spMkLst>
            <pc:docMk/>
            <pc:sldMk cId="2105361095" sldId="346"/>
            <ac:spMk id="60" creationId="{DE503DFC-31CF-478D-A654-E0B39E2F2588}"/>
          </ac:spMkLst>
        </pc:spChg>
        <pc:spChg chg="mod">
          <ac:chgData name="luckman muhmood" userId="07e761ee42be64b3" providerId="LiveId" clId="{373AAF27-CBE6-429C-86CA-97A1AEC28732}" dt="2020-08-13T08:20:49.269" v="8548" actId="1035"/>
          <ac:spMkLst>
            <pc:docMk/>
            <pc:sldMk cId="2105361095" sldId="346"/>
            <ac:spMk id="61" creationId="{BDCF9AA8-AE92-4CA4-B8C4-42F6CEB719E6}"/>
          </ac:spMkLst>
        </pc:spChg>
        <pc:spChg chg="mod">
          <ac:chgData name="luckman muhmood" userId="07e761ee42be64b3" providerId="LiveId" clId="{373AAF27-CBE6-429C-86CA-97A1AEC28732}" dt="2020-08-13T08:20:49.269" v="8548" actId="1035"/>
          <ac:spMkLst>
            <pc:docMk/>
            <pc:sldMk cId="2105361095" sldId="346"/>
            <ac:spMk id="62" creationId="{37CC9217-F956-42EC-8399-3228B218DEE8}"/>
          </ac:spMkLst>
        </pc:spChg>
        <pc:spChg chg="mod">
          <ac:chgData name="luckman muhmood" userId="07e761ee42be64b3" providerId="LiveId" clId="{373AAF27-CBE6-429C-86CA-97A1AEC28732}" dt="2020-08-13T08:20:49.269" v="8548" actId="1035"/>
          <ac:spMkLst>
            <pc:docMk/>
            <pc:sldMk cId="2105361095" sldId="346"/>
            <ac:spMk id="63" creationId="{3B3AF814-1FD7-4A21-B903-2B3C5DA5E8A5}"/>
          </ac:spMkLst>
        </pc:spChg>
        <pc:spChg chg="mod">
          <ac:chgData name="luckman muhmood" userId="07e761ee42be64b3" providerId="LiveId" clId="{373AAF27-CBE6-429C-86CA-97A1AEC28732}" dt="2020-08-13T08:20:49.269" v="8548" actId="1035"/>
          <ac:spMkLst>
            <pc:docMk/>
            <pc:sldMk cId="2105361095" sldId="346"/>
            <ac:spMk id="64" creationId="{CE4592BC-3BEF-48A4-86A9-1FA440636DF6}"/>
          </ac:spMkLst>
        </pc:spChg>
        <pc:spChg chg="mod">
          <ac:chgData name="luckman muhmood" userId="07e761ee42be64b3" providerId="LiveId" clId="{373AAF27-CBE6-429C-86CA-97A1AEC28732}" dt="2020-08-13T08:20:49.269" v="8548" actId="1035"/>
          <ac:spMkLst>
            <pc:docMk/>
            <pc:sldMk cId="2105361095" sldId="346"/>
            <ac:spMk id="66" creationId="{18B16501-B717-4284-AD18-424F6CE84EC2}"/>
          </ac:spMkLst>
        </pc:spChg>
        <pc:spChg chg="mod">
          <ac:chgData name="luckman muhmood" userId="07e761ee42be64b3" providerId="LiveId" clId="{373AAF27-CBE6-429C-86CA-97A1AEC28732}" dt="2020-08-13T08:20:49.269" v="8548" actId="1035"/>
          <ac:spMkLst>
            <pc:docMk/>
            <pc:sldMk cId="2105361095" sldId="346"/>
            <ac:spMk id="67" creationId="{18FE1E06-2EA1-40E1-A562-5294BE810FA9}"/>
          </ac:spMkLst>
        </pc:spChg>
        <pc:spChg chg="mod">
          <ac:chgData name="luckman muhmood" userId="07e761ee42be64b3" providerId="LiveId" clId="{373AAF27-CBE6-429C-86CA-97A1AEC28732}" dt="2020-08-13T08:20:49.269" v="8548" actId="1035"/>
          <ac:spMkLst>
            <pc:docMk/>
            <pc:sldMk cId="2105361095" sldId="346"/>
            <ac:spMk id="68" creationId="{AA21EA53-1AD0-4559-8344-FEAD943B0F3B}"/>
          </ac:spMkLst>
        </pc:spChg>
        <pc:spChg chg="mod">
          <ac:chgData name="luckman muhmood" userId="07e761ee42be64b3" providerId="LiveId" clId="{373AAF27-CBE6-429C-86CA-97A1AEC28732}" dt="2020-08-13T08:20:49.269" v="8548" actId="1035"/>
          <ac:spMkLst>
            <pc:docMk/>
            <pc:sldMk cId="2105361095" sldId="346"/>
            <ac:spMk id="70" creationId="{B6E16843-78A8-4B30-AD93-C53F7C533073}"/>
          </ac:spMkLst>
        </pc:spChg>
        <pc:spChg chg="mod">
          <ac:chgData name="luckman muhmood" userId="07e761ee42be64b3" providerId="LiveId" clId="{373AAF27-CBE6-429C-86CA-97A1AEC28732}" dt="2020-08-13T08:20:49.269" v="8548" actId="1035"/>
          <ac:spMkLst>
            <pc:docMk/>
            <pc:sldMk cId="2105361095" sldId="346"/>
            <ac:spMk id="71" creationId="{229F0801-B749-494A-AA8E-0BA19B2111D2}"/>
          </ac:spMkLst>
        </pc:spChg>
        <pc:spChg chg="mod">
          <ac:chgData name="luckman muhmood" userId="07e761ee42be64b3" providerId="LiveId" clId="{373AAF27-CBE6-429C-86CA-97A1AEC28732}" dt="2020-08-13T08:20:49.269" v="8548" actId="1035"/>
          <ac:spMkLst>
            <pc:docMk/>
            <pc:sldMk cId="2105361095" sldId="346"/>
            <ac:spMk id="72" creationId="{59B80005-9B00-4746-ABB3-B6170443C932}"/>
          </ac:spMkLst>
        </pc:spChg>
        <pc:spChg chg="mod">
          <ac:chgData name="luckman muhmood" userId="07e761ee42be64b3" providerId="LiveId" clId="{373AAF27-CBE6-429C-86CA-97A1AEC28732}" dt="2020-08-13T08:20:49.269" v="8548" actId="1035"/>
          <ac:spMkLst>
            <pc:docMk/>
            <pc:sldMk cId="2105361095" sldId="346"/>
            <ac:spMk id="73" creationId="{11F5BAB7-C971-40D6-8A4A-5EC5203C46C4}"/>
          </ac:spMkLst>
        </pc:spChg>
        <pc:spChg chg="mod">
          <ac:chgData name="luckman muhmood" userId="07e761ee42be64b3" providerId="LiveId" clId="{373AAF27-CBE6-429C-86CA-97A1AEC28732}" dt="2020-08-13T08:20:49.269" v="8548" actId="1035"/>
          <ac:spMkLst>
            <pc:docMk/>
            <pc:sldMk cId="2105361095" sldId="346"/>
            <ac:spMk id="75" creationId="{0997EA7E-7593-45A5-B2E8-EAC70CD846D8}"/>
          </ac:spMkLst>
        </pc:spChg>
        <pc:spChg chg="mod">
          <ac:chgData name="luckman muhmood" userId="07e761ee42be64b3" providerId="LiveId" clId="{373AAF27-CBE6-429C-86CA-97A1AEC28732}" dt="2020-08-13T08:20:49.269" v="8548" actId="1035"/>
          <ac:spMkLst>
            <pc:docMk/>
            <pc:sldMk cId="2105361095" sldId="346"/>
            <ac:spMk id="76" creationId="{DF75F234-2ED7-4130-921C-42EDD05EFBA2}"/>
          </ac:spMkLst>
        </pc:spChg>
        <pc:spChg chg="mod">
          <ac:chgData name="luckman muhmood" userId="07e761ee42be64b3" providerId="LiveId" clId="{373AAF27-CBE6-429C-86CA-97A1AEC28732}" dt="2020-08-13T08:20:49.269" v="8548" actId="1035"/>
          <ac:spMkLst>
            <pc:docMk/>
            <pc:sldMk cId="2105361095" sldId="346"/>
            <ac:spMk id="77" creationId="{656BFC85-1B4D-4FA5-8B84-B51EBF60081C}"/>
          </ac:spMkLst>
        </pc:spChg>
        <pc:spChg chg="mod">
          <ac:chgData name="luckman muhmood" userId="07e761ee42be64b3" providerId="LiveId" clId="{373AAF27-CBE6-429C-86CA-97A1AEC28732}" dt="2020-08-13T08:20:49.269" v="8548" actId="1035"/>
          <ac:spMkLst>
            <pc:docMk/>
            <pc:sldMk cId="2105361095" sldId="346"/>
            <ac:spMk id="78" creationId="{4921E0F6-C55B-4547-80DC-8487F7C8DA13}"/>
          </ac:spMkLst>
        </pc:spChg>
        <pc:spChg chg="mod">
          <ac:chgData name="luckman muhmood" userId="07e761ee42be64b3" providerId="LiveId" clId="{373AAF27-CBE6-429C-86CA-97A1AEC28732}" dt="2020-08-13T08:20:49.269" v="8548" actId="1035"/>
          <ac:spMkLst>
            <pc:docMk/>
            <pc:sldMk cId="2105361095" sldId="346"/>
            <ac:spMk id="79" creationId="{96F569F3-F8AE-419E-BCCD-4E4E6497AB4D}"/>
          </ac:spMkLst>
        </pc:spChg>
        <pc:spChg chg="mod">
          <ac:chgData name="luckman muhmood" userId="07e761ee42be64b3" providerId="LiveId" clId="{373AAF27-CBE6-429C-86CA-97A1AEC28732}" dt="2020-08-13T08:20:49.269" v="8548" actId="1035"/>
          <ac:spMkLst>
            <pc:docMk/>
            <pc:sldMk cId="2105361095" sldId="346"/>
            <ac:spMk id="80" creationId="{58C1D3F1-96E6-4552-B342-C11EFFB5D3BD}"/>
          </ac:spMkLst>
        </pc:spChg>
        <pc:spChg chg="mod">
          <ac:chgData name="luckman muhmood" userId="07e761ee42be64b3" providerId="LiveId" clId="{373AAF27-CBE6-429C-86CA-97A1AEC28732}" dt="2020-08-13T08:20:49.269" v="8548" actId="1035"/>
          <ac:spMkLst>
            <pc:docMk/>
            <pc:sldMk cId="2105361095" sldId="346"/>
            <ac:spMk id="81" creationId="{C84CAC8E-92A5-4CF9-AB2B-C7CD759B8F3E}"/>
          </ac:spMkLst>
        </pc:spChg>
        <pc:spChg chg="mod">
          <ac:chgData name="luckman muhmood" userId="07e761ee42be64b3" providerId="LiveId" clId="{373AAF27-CBE6-429C-86CA-97A1AEC28732}" dt="2020-08-13T08:20:49.269" v="8548" actId="1035"/>
          <ac:spMkLst>
            <pc:docMk/>
            <pc:sldMk cId="2105361095" sldId="346"/>
            <ac:spMk id="84" creationId="{52CC51EE-AFF2-461F-BEDA-67B721E893F8}"/>
          </ac:spMkLst>
        </pc:spChg>
        <pc:spChg chg="mod">
          <ac:chgData name="luckman muhmood" userId="07e761ee42be64b3" providerId="LiveId" clId="{373AAF27-CBE6-429C-86CA-97A1AEC28732}" dt="2020-08-13T08:20:49.269" v="8548" actId="1035"/>
          <ac:spMkLst>
            <pc:docMk/>
            <pc:sldMk cId="2105361095" sldId="346"/>
            <ac:spMk id="85" creationId="{D95EA68E-9B19-405B-AF28-98A4113715A7}"/>
          </ac:spMkLst>
        </pc:spChg>
        <pc:spChg chg="mod">
          <ac:chgData name="luckman muhmood" userId="07e761ee42be64b3" providerId="LiveId" clId="{373AAF27-CBE6-429C-86CA-97A1AEC28732}" dt="2020-08-13T08:20:49.269" v="8548" actId="1035"/>
          <ac:spMkLst>
            <pc:docMk/>
            <pc:sldMk cId="2105361095" sldId="346"/>
            <ac:spMk id="86" creationId="{07A3B3F7-EC51-4DC5-855D-4B4065D4D50D}"/>
          </ac:spMkLst>
        </pc:spChg>
        <pc:spChg chg="mod">
          <ac:chgData name="luckman muhmood" userId="07e761ee42be64b3" providerId="LiveId" clId="{373AAF27-CBE6-429C-86CA-97A1AEC28732}" dt="2020-08-13T08:20:49.269" v="8548" actId="1035"/>
          <ac:spMkLst>
            <pc:docMk/>
            <pc:sldMk cId="2105361095" sldId="346"/>
            <ac:spMk id="87" creationId="{141AC880-FAB7-4A41-87BC-AF2F97660BBB}"/>
          </ac:spMkLst>
        </pc:spChg>
        <pc:spChg chg="mod">
          <ac:chgData name="luckman muhmood" userId="07e761ee42be64b3" providerId="LiveId" clId="{373AAF27-CBE6-429C-86CA-97A1AEC28732}" dt="2020-08-13T08:20:49.269" v="8548" actId="1035"/>
          <ac:spMkLst>
            <pc:docMk/>
            <pc:sldMk cId="2105361095" sldId="346"/>
            <ac:spMk id="88" creationId="{145D774E-8FA9-45AA-BC5F-B5E84839DEA5}"/>
          </ac:spMkLst>
        </pc:spChg>
        <pc:spChg chg="mod">
          <ac:chgData name="luckman muhmood" userId="07e761ee42be64b3" providerId="LiveId" clId="{373AAF27-CBE6-429C-86CA-97A1AEC28732}" dt="2020-08-13T08:20:49.269" v="8548" actId="1035"/>
          <ac:spMkLst>
            <pc:docMk/>
            <pc:sldMk cId="2105361095" sldId="346"/>
            <ac:spMk id="89" creationId="{9101F629-417D-4DBC-9585-B25F818203D9}"/>
          </ac:spMkLst>
        </pc:spChg>
        <pc:spChg chg="mod">
          <ac:chgData name="luckman muhmood" userId="07e761ee42be64b3" providerId="LiveId" clId="{373AAF27-CBE6-429C-86CA-97A1AEC28732}" dt="2020-08-13T08:20:49.269" v="8548" actId="1035"/>
          <ac:spMkLst>
            <pc:docMk/>
            <pc:sldMk cId="2105361095" sldId="346"/>
            <ac:spMk id="90" creationId="{5C793D46-5C09-4EBE-80A5-32E926378F8D}"/>
          </ac:spMkLst>
        </pc:spChg>
        <pc:spChg chg="mod">
          <ac:chgData name="luckman muhmood" userId="07e761ee42be64b3" providerId="LiveId" clId="{373AAF27-CBE6-429C-86CA-97A1AEC28732}" dt="2020-08-13T08:20:49.269" v="8548" actId="1035"/>
          <ac:spMkLst>
            <pc:docMk/>
            <pc:sldMk cId="2105361095" sldId="346"/>
            <ac:spMk id="91" creationId="{E267AF80-3D7F-4DE0-873C-428F1BDDEB63}"/>
          </ac:spMkLst>
        </pc:spChg>
        <pc:spChg chg="mod">
          <ac:chgData name="luckman muhmood" userId="07e761ee42be64b3" providerId="LiveId" clId="{373AAF27-CBE6-429C-86CA-97A1AEC28732}" dt="2020-08-13T08:20:49.269" v="8548" actId="1035"/>
          <ac:spMkLst>
            <pc:docMk/>
            <pc:sldMk cId="2105361095" sldId="346"/>
            <ac:spMk id="92" creationId="{0986D580-5F06-4B0F-82F6-1AADBECB94D7}"/>
          </ac:spMkLst>
        </pc:spChg>
        <pc:spChg chg="mod">
          <ac:chgData name="luckman muhmood" userId="07e761ee42be64b3" providerId="LiveId" clId="{373AAF27-CBE6-429C-86CA-97A1AEC28732}" dt="2020-08-13T08:20:49.269" v="8548" actId="1035"/>
          <ac:spMkLst>
            <pc:docMk/>
            <pc:sldMk cId="2105361095" sldId="346"/>
            <ac:spMk id="93" creationId="{8B50E836-DD40-4E43-A630-B1577FF407C0}"/>
          </ac:spMkLst>
        </pc:spChg>
        <pc:spChg chg="mod">
          <ac:chgData name="luckman muhmood" userId="07e761ee42be64b3" providerId="LiveId" clId="{373AAF27-CBE6-429C-86CA-97A1AEC28732}" dt="2020-08-13T08:20:49.269" v="8548" actId="1035"/>
          <ac:spMkLst>
            <pc:docMk/>
            <pc:sldMk cId="2105361095" sldId="346"/>
            <ac:spMk id="94" creationId="{0AE9CC8C-9E26-4915-A7DA-AF8695F00E35}"/>
          </ac:spMkLst>
        </pc:spChg>
        <pc:spChg chg="mod">
          <ac:chgData name="luckman muhmood" userId="07e761ee42be64b3" providerId="LiveId" clId="{373AAF27-CBE6-429C-86CA-97A1AEC28732}" dt="2020-08-13T08:20:49.269" v="8548" actId="1035"/>
          <ac:spMkLst>
            <pc:docMk/>
            <pc:sldMk cId="2105361095" sldId="346"/>
            <ac:spMk id="95" creationId="{4CE57E3E-96EE-4611-AD6E-CDC591CD4C7D}"/>
          </ac:spMkLst>
        </pc:spChg>
        <pc:spChg chg="mod">
          <ac:chgData name="luckman muhmood" userId="07e761ee42be64b3" providerId="LiveId" clId="{373AAF27-CBE6-429C-86CA-97A1AEC28732}" dt="2020-08-13T08:20:49.269" v="8548" actId="1035"/>
          <ac:spMkLst>
            <pc:docMk/>
            <pc:sldMk cId="2105361095" sldId="346"/>
            <ac:spMk id="96" creationId="{CAF54348-F7A1-480D-9CA1-E27936E34F41}"/>
          </ac:spMkLst>
        </pc:spChg>
        <pc:spChg chg="mod">
          <ac:chgData name="luckman muhmood" userId="07e761ee42be64b3" providerId="LiveId" clId="{373AAF27-CBE6-429C-86CA-97A1AEC28732}" dt="2020-08-13T08:20:49.269" v="8548" actId="1035"/>
          <ac:spMkLst>
            <pc:docMk/>
            <pc:sldMk cId="2105361095" sldId="346"/>
            <ac:spMk id="97" creationId="{AC1349F3-47CC-4ABE-A515-8B4BE7C74536}"/>
          </ac:spMkLst>
        </pc:spChg>
        <pc:spChg chg="mod">
          <ac:chgData name="luckman muhmood" userId="07e761ee42be64b3" providerId="LiveId" clId="{373AAF27-CBE6-429C-86CA-97A1AEC28732}" dt="2020-08-13T08:20:49.269" v="8548" actId="1035"/>
          <ac:spMkLst>
            <pc:docMk/>
            <pc:sldMk cId="2105361095" sldId="346"/>
            <ac:spMk id="100" creationId="{1266364E-E881-46C6-A697-B13254B06074}"/>
          </ac:spMkLst>
        </pc:spChg>
        <pc:spChg chg="mod">
          <ac:chgData name="luckman muhmood" userId="07e761ee42be64b3" providerId="LiveId" clId="{373AAF27-CBE6-429C-86CA-97A1AEC28732}" dt="2020-08-13T08:20:49.269" v="8548" actId="1035"/>
          <ac:spMkLst>
            <pc:docMk/>
            <pc:sldMk cId="2105361095" sldId="346"/>
            <ac:spMk id="101" creationId="{E4F12291-C237-4B44-AE2A-8454A0EFF791}"/>
          </ac:spMkLst>
        </pc:spChg>
        <pc:spChg chg="mod">
          <ac:chgData name="luckman muhmood" userId="07e761ee42be64b3" providerId="LiveId" clId="{373AAF27-CBE6-429C-86CA-97A1AEC28732}" dt="2020-08-13T08:20:49.269" v="8548" actId="1035"/>
          <ac:spMkLst>
            <pc:docMk/>
            <pc:sldMk cId="2105361095" sldId="346"/>
            <ac:spMk id="103" creationId="{49F09329-BB86-4F79-B280-B1729B3C258F}"/>
          </ac:spMkLst>
        </pc:spChg>
        <pc:spChg chg="mod">
          <ac:chgData name="luckman muhmood" userId="07e761ee42be64b3" providerId="LiveId" clId="{373AAF27-CBE6-429C-86CA-97A1AEC28732}" dt="2020-08-13T08:20:49.269" v="8548" actId="1035"/>
          <ac:spMkLst>
            <pc:docMk/>
            <pc:sldMk cId="2105361095" sldId="346"/>
            <ac:spMk id="104" creationId="{BCE025AE-3012-4D8B-B818-9C53942F47A3}"/>
          </ac:spMkLst>
        </pc:spChg>
        <pc:spChg chg="mod">
          <ac:chgData name="luckman muhmood" userId="07e761ee42be64b3" providerId="LiveId" clId="{373AAF27-CBE6-429C-86CA-97A1AEC28732}" dt="2020-08-13T08:20:49.269" v="8548" actId="1035"/>
          <ac:spMkLst>
            <pc:docMk/>
            <pc:sldMk cId="2105361095" sldId="346"/>
            <ac:spMk id="105" creationId="{064E395E-DB5F-42CF-81F0-1CF3939DB775}"/>
          </ac:spMkLst>
        </pc:spChg>
        <pc:spChg chg="mod">
          <ac:chgData name="luckman muhmood" userId="07e761ee42be64b3" providerId="LiveId" clId="{373AAF27-CBE6-429C-86CA-97A1AEC28732}" dt="2020-08-13T08:20:49.269" v="8548" actId="1035"/>
          <ac:spMkLst>
            <pc:docMk/>
            <pc:sldMk cId="2105361095" sldId="346"/>
            <ac:spMk id="106" creationId="{C15A7A46-0902-4B05-A461-2ADBBD5BCDDE}"/>
          </ac:spMkLst>
        </pc:spChg>
        <pc:spChg chg="mod">
          <ac:chgData name="luckman muhmood" userId="07e761ee42be64b3" providerId="LiveId" clId="{373AAF27-CBE6-429C-86CA-97A1AEC28732}" dt="2020-08-13T08:20:49.269" v="8548" actId="1035"/>
          <ac:spMkLst>
            <pc:docMk/>
            <pc:sldMk cId="2105361095" sldId="346"/>
            <ac:spMk id="107" creationId="{8272009B-A7A8-4616-8248-D3ECAA743433}"/>
          </ac:spMkLst>
        </pc:spChg>
        <pc:spChg chg="mod">
          <ac:chgData name="luckman muhmood" userId="07e761ee42be64b3" providerId="LiveId" clId="{373AAF27-CBE6-429C-86CA-97A1AEC28732}" dt="2020-08-13T08:20:49.269" v="8548" actId="1035"/>
          <ac:spMkLst>
            <pc:docMk/>
            <pc:sldMk cId="2105361095" sldId="346"/>
            <ac:spMk id="108" creationId="{6893B3EB-9632-42D8-A438-A48C3163D786}"/>
          </ac:spMkLst>
        </pc:spChg>
        <pc:spChg chg="mod">
          <ac:chgData name="luckman muhmood" userId="07e761ee42be64b3" providerId="LiveId" clId="{373AAF27-CBE6-429C-86CA-97A1AEC28732}" dt="2020-08-13T08:20:49.269" v="8548" actId="1035"/>
          <ac:spMkLst>
            <pc:docMk/>
            <pc:sldMk cId="2105361095" sldId="346"/>
            <ac:spMk id="109" creationId="{C29BCA45-BBD6-4281-A829-9329959B14F2}"/>
          </ac:spMkLst>
        </pc:spChg>
        <pc:spChg chg="mod">
          <ac:chgData name="luckman muhmood" userId="07e761ee42be64b3" providerId="LiveId" clId="{373AAF27-CBE6-429C-86CA-97A1AEC28732}" dt="2020-08-13T08:20:49.269" v="8548" actId="1035"/>
          <ac:spMkLst>
            <pc:docMk/>
            <pc:sldMk cId="2105361095" sldId="346"/>
            <ac:spMk id="110" creationId="{A5DC1328-8D79-4FD1-AEFF-F1C15EFE0EAB}"/>
          </ac:spMkLst>
        </pc:spChg>
        <pc:spChg chg="mod">
          <ac:chgData name="luckman muhmood" userId="07e761ee42be64b3" providerId="LiveId" clId="{373AAF27-CBE6-429C-86CA-97A1AEC28732}" dt="2020-08-13T08:20:34.234" v="8497" actId="1037"/>
          <ac:spMkLst>
            <pc:docMk/>
            <pc:sldMk cId="2105361095" sldId="346"/>
            <ac:spMk id="112" creationId="{D3DD12D8-E111-48AD-AAE7-1B853D1CBA6F}"/>
          </ac:spMkLst>
        </pc:spChg>
        <pc:spChg chg="mod">
          <ac:chgData name="luckman muhmood" userId="07e761ee42be64b3" providerId="LiveId" clId="{373AAF27-CBE6-429C-86CA-97A1AEC28732}" dt="2020-08-13T08:20:34.234" v="8497" actId="1037"/>
          <ac:spMkLst>
            <pc:docMk/>
            <pc:sldMk cId="2105361095" sldId="346"/>
            <ac:spMk id="113" creationId="{0A196D3D-3678-49B7-B5E6-8A68AFF6A862}"/>
          </ac:spMkLst>
        </pc:spChg>
        <pc:spChg chg="mod">
          <ac:chgData name="luckman muhmood" userId="07e761ee42be64b3" providerId="LiveId" clId="{373AAF27-CBE6-429C-86CA-97A1AEC28732}" dt="2020-08-13T08:20:34.234" v="8497" actId="1037"/>
          <ac:spMkLst>
            <pc:docMk/>
            <pc:sldMk cId="2105361095" sldId="346"/>
            <ac:spMk id="114" creationId="{26F648F0-73B9-4168-BC5D-79756EECE212}"/>
          </ac:spMkLst>
        </pc:spChg>
        <pc:spChg chg="mod">
          <ac:chgData name="luckman muhmood" userId="07e761ee42be64b3" providerId="LiveId" clId="{373AAF27-CBE6-429C-86CA-97A1AEC28732}" dt="2020-08-13T08:20:34.234" v="8497" actId="1037"/>
          <ac:spMkLst>
            <pc:docMk/>
            <pc:sldMk cId="2105361095" sldId="346"/>
            <ac:spMk id="115" creationId="{CF6EA59B-1031-481F-A66E-C35B6B61AE99}"/>
          </ac:spMkLst>
        </pc:spChg>
        <pc:spChg chg="mod">
          <ac:chgData name="luckman muhmood" userId="07e761ee42be64b3" providerId="LiveId" clId="{373AAF27-CBE6-429C-86CA-97A1AEC28732}" dt="2020-08-13T08:20:34.234" v="8497" actId="1037"/>
          <ac:spMkLst>
            <pc:docMk/>
            <pc:sldMk cId="2105361095" sldId="346"/>
            <ac:spMk id="117" creationId="{55BAE403-43D0-4A13-9CC5-2DD59563E8B1}"/>
          </ac:spMkLst>
        </pc:spChg>
        <pc:spChg chg="mod">
          <ac:chgData name="luckman muhmood" userId="07e761ee42be64b3" providerId="LiveId" clId="{373AAF27-CBE6-429C-86CA-97A1AEC28732}" dt="2020-08-13T08:20:34.234" v="8497" actId="1037"/>
          <ac:spMkLst>
            <pc:docMk/>
            <pc:sldMk cId="2105361095" sldId="346"/>
            <ac:spMk id="118" creationId="{25A0AA27-EEC8-4C6E-82E6-82B30466E089}"/>
          </ac:spMkLst>
        </pc:spChg>
        <pc:spChg chg="mod">
          <ac:chgData name="luckman muhmood" userId="07e761ee42be64b3" providerId="LiveId" clId="{373AAF27-CBE6-429C-86CA-97A1AEC28732}" dt="2020-08-13T08:20:34.234" v="8497" actId="1037"/>
          <ac:spMkLst>
            <pc:docMk/>
            <pc:sldMk cId="2105361095" sldId="346"/>
            <ac:spMk id="121" creationId="{E094195A-B08A-467D-A077-007005E6F6DD}"/>
          </ac:spMkLst>
        </pc:spChg>
        <pc:spChg chg="mod">
          <ac:chgData name="luckman muhmood" userId="07e761ee42be64b3" providerId="LiveId" clId="{373AAF27-CBE6-429C-86CA-97A1AEC28732}" dt="2020-08-13T08:20:34.234" v="8497" actId="1037"/>
          <ac:spMkLst>
            <pc:docMk/>
            <pc:sldMk cId="2105361095" sldId="346"/>
            <ac:spMk id="122" creationId="{213E3E0A-47B1-44A5-B305-2AF252A3F86C}"/>
          </ac:spMkLst>
        </pc:spChg>
        <pc:spChg chg="mod">
          <ac:chgData name="luckman muhmood" userId="07e761ee42be64b3" providerId="LiveId" clId="{373AAF27-CBE6-429C-86CA-97A1AEC28732}" dt="2020-08-13T08:20:34.234" v="8497" actId="1037"/>
          <ac:spMkLst>
            <pc:docMk/>
            <pc:sldMk cId="2105361095" sldId="346"/>
            <ac:spMk id="125" creationId="{FA523C2E-F7DC-4437-AC44-61CF1754BCA7}"/>
          </ac:spMkLst>
        </pc:spChg>
        <pc:spChg chg="mod">
          <ac:chgData name="luckman muhmood" userId="07e761ee42be64b3" providerId="LiveId" clId="{373AAF27-CBE6-429C-86CA-97A1AEC28732}" dt="2020-08-13T08:20:34.234" v="8497" actId="1037"/>
          <ac:spMkLst>
            <pc:docMk/>
            <pc:sldMk cId="2105361095" sldId="346"/>
            <ac:spMk id="126" creationId="{DB2CC7BE-283F-4927-BBF1-28D29A173EE7}"/>
          </ac:spMkLst>
        </pc:spChg>
        <pc:spChg chg="mod">
          <ac:chgData name="luckman muhmood" userId="07e761ee42be64b3" providerId="LiveId" clId="{373AAF27-CBE6-429C-86CA-97A1AEC28732}" dt="2020-08-13T08:20:34.234" v="8497" actId="1037"/>
          <ac:spMkLst>
            <pc:docMk/>
            <pc:sldMk cId="2105361095" sldId="346"/>
            <ac:spMk id="128" creationId="{E10DB3FF-3AE7-4F80-8BA8-8DC3FC07B563}"/>
          </ac:spMkLst>
        </pc:spChg>
        <pc:spChg chg="mod">
          <ac:chgData name="luckman muhmood" userId="07e761ee42be64b3" providerId="LiveId" clId="{373AAF27-CBE6-429C-86CA-97A1AEC28732}" dt="2020-08-13T08:20:34.234" v="8497" actId="1037"/>
          <ac:spMkLst>
            <pc:docMk/>
            <pc:sldMk cId="2105361095" sldId="346"/>
            <ac:spMk id="129" creationId="{9ADEF84C-7B36-42C6-AE42-EC6238232B13}"/>
          </ac:spMkLst>
        </pc:spChg>
        <pc:spChg chg="mod">
          <ac:chgData name="luckman muhmood" userId="07e761ee42be64b3" providerId="LiveId" clId="{373AAF27-CBE6-429C-86CA-97A1AEC28732}" dt="2020-08-13T08:20:34.234" v="8497" actId="1037"/>
          <ac:spMkLst>
            <pc:docMk/>
            <pc:sldMk cId="2105361095" sldId="346"/>
            <ac:spMk id="130" creationId="{B5E52890-76F1-4EBE-B89F-B03287D18DBE}"/>
          </ac:spMkLst>
        </pc:spChg>
        <pc:spChg chg="mod">
          <ac:chgData name="luckman muhmood" userId="07e761ee42be64b3" providerId="LiveId" clId="{373AAF27-CBE6-429C-86CA-97A1AEC28732}" dt="2020-08-13T08:20:34.234" v="8497" actId="1037"/>
          <ac:spMkLst>
            <pc:docMk/>
            <pc:sldMk cId="2105361095" sldId="346"/>
            <ac:spMk id="131" creationId="{8F3A5860-4861-4194-B29B-A12B40B6E9E6}"/>
          </ac:spMkLst>
        </pc:spChg>
        <pc:spChg chg="mod">
          <ac:chgData name="luckman muhmood" userId="07e761ee42be64b3" providerId="LiveId" clId="{373AAF27-CBE6-429C-86CA-97A1AEC28732}" dt="2020-08-13T08:20:34.234" v="8497" actId="1037"/>
          <ac:spMkLst>
            <pc:docMk/>
            <pc:sldMk cId="2105361095" sldId="346"/>
            <ac:spMk id="132" creationId="{B9295BC0-DD80-4DBB-BE93-7765362F5B2D}"/>
          </ac:spMkLst>
        </pc:spChg>
        <pc:spChg chg="mod">
          <ac:chgData name="luckman muhmood" userId="07e761ee42be64b3" providerId="LiveId" clId="{373AAF27-CBE6-429C-86CA-97A1AEC28732}" dt="2020-08-13T08:20:34.234" v="8497" actId="1037"/>
          <ac:spMkLst>
            <pc:docMk/>
            <pc:sldMk cId="2105361095" sldId="346"/>
            <ac:spMk id="134" creationId="{D41FA34A-8402-4C88-A480-59CDEB14A15C}"/>
          </ac:spMkLst>
        </pc:spChg>
        <pc:spChg chg="mod">
          <ac:chgData name="luckman muhmood" userId="07e761ee42be64b3" providerId="LiveId" clId="{373AAF27-CBE6-429C-86CA-97A1AEC28732}" dt="2020-08-13T08:20:34.234" v="8497" actId="1037"/>
          <ac:spMkLst>
            <pc:docMk/>
            <pc:sldMk cId="2105361095" sldId="346"/>
            <ac:spMk id="135" creationId="{77FD4A87-8547-4EE5-B1D9-AAFC04BBA2D1}"/>
          </ac:spMkLst>
        </pc:spChg>
        <pc:spChg chg="mod">
          <ac:chgData name="luckman muhmood" userId="07e761ee42be64b3" providerId="LiveId" clId="{373AAF27-CBE6-429C-86CA-97A1AEC28732}" dt="2020-08-13T08:20:34.234" v="8497" actId="1037"/>
          <ac:spMkLst>
            <pc:docMk/>
            <pc:sldMk cId="2105361095" sldId="346"/>
            <ac:spMk id="136" creationId="{DDA1A2C4-0A92-4E96-80DF-1B14BD066A97}"/>
          </ac:spMkLst>
        </pc:spChg>
        <pc:spChg chg="mod">
          <ac:chgData name="luckman muhmood" userId="07e761ee42be64b3" providerId="LiveId" clId="{373AAF27-CBE6-429C-86CA-97A1AEC28732}" dt="2020-08-13T08:20:34.234" v="8497" actId="1037"/>
          <ac:spMkLst>
            <pc:docMk/>
            <pc:sldMk cId="2105361095" sldId="346"/>
            <ac:spMk id="137" creationId="{4A99EA75-AE9E-4C2C-A033-0A28306C31B8}"/>
          </ac:spMkLst>
        </pc:spChg>
        <pc:spChg chg="mod">
          <ac:chgData name="luckman muhmood" userId="07e761ee42be64b3" providerId="LiveId" clId="{373AAF27-CBE6-429C-86CA-97A1AEC28732}" dt="2020-08-13T08:20:34.234" v="8497" actId="1037"/>
          <ac:spMkLst>
            <pc:docMk/>
            <pc:sldMk cId="2105361095" sldId="346"/>
            <ac:spMk id="138" creationId="{29E2F204-40DB-4FDE-94E6-086466C75E9E}"/>
          </ac:spMkLst>
        </pc:spChg>
        <pc:spChg chg="mod">
          <ac:chgData name="luckman muhmood" userId="07e761ee42be64b3" providerId="LiveId" clId="{373AAF27-CBE6-429C-86CA-97A1AEC28732}" dt="2020-08-13T08:20:34.234" v="8497" actId="1037"/>
          <ac:spMkLst>
            <pc:docMk/>
            <pc:sldMk cId="2105361095" sldId="346"/>
            <ac:spMk id="139" creationId="{90EBAF81-3DAF-450F-B4F1-6EF44A309A90}"/>
          </ac:spMkLst>
        </pc:spChg>
        <pc:spChg chg="mod">
          <ac:chgData name="luckman muhmood" userId="07e761ee42be64b3" providerId="LiveId" clId="{373AAF27-CBE6-429C-86CA-97A1AEC28732}" dt="2020-08-13T08:20:34.234" v="8497" actId="1037"/>
          <ac:spMkLst>
            <pc:docMk/>
            <pc:sldMk cId="2105361095" sldId="346"/>
            <ac:spMk id="140" creationId="{6CD0AD04-0116-411C-8245-C31AB6247F0B}"/>
          </ac:spMkLst>
        </pc:spChg>
        <pc:spChg chg="mod">
          <ac:chgData name="luckman muhmood" userId="07e761ee42be64b3" providerId="LiveId" clId="{373AAF27-CBE6-429C-86CA-97A1AEC28732}" dt="2020-08-13T08:20:34.234" v="8497" actId="1037"/>
          <ac:spMkLst>
            <pc:docMk/>
            <pc:sldMk cId="2105361095" sldId="346"/>
            <ac:spMk id="141" creationId="{0F2A3DF0-62CF-4BC8-8276-F494C3BD1769}"/>
          </ac:spMkLst>
        </pc:spChg>
        <pc:spChg chg="mod">
          <ac:chgData name="luckman muhmood" userId="07e761ee42be64b3" providerId="LiveId" clId="{373AAF27-CBE6-429C-86CA-97A1AEC28732}" dt="2020-08-13T08:20:34.234" v="8497" actId="1037"/>
          <ac:spMkLst>
            <pc:docMk/>
            <pc:sldMk cId="2105361095" sldId="346"/>
            <ac:spMk id="142" creationId="{AA353DB0-15AB-4339-A61E-D35DD0429746}"/>
          </ac:spMkLst>
        </pc:spChg>
        <pc:spChg chg="mod">
          <ac:chgData name="luckman muhmood" userId="07e761ee42be64b3" providerId="LiveId" clId="{373AAF27-CBE6-429C-86CA-97A1AEC28732}" dt="2020-08-13T08:20:34.234" v="8497" actId="1037"/>
          <ac:spMkLst>
            <pc:docMk/>
            <pc:sldMk cId="2105361095" sldId="346"/>
            <ac:spMk id="143" creationId="{67843786-188D-4647-8B22-D32E8AFFCBD3}"/>
          </ac:spMkLst>
        </pc:spChg>
        <pc:spChg chg="mod">
          <ac:chgData name="luckman muhmood" userId="07e761ee42be64b3" providerId="LiveId" clId="{373AAF27-CBE6-429C-86CA-97A1AEC28732}" dt="2020-08-13T08:20:34.234" v="8497" actId="1037"/>
          <ac:spMkLst>
            <pc:docMk/>
            <pc:sldMk cId="2105361095" sldId="346"/>
            <ac:spMk id="144" creationId="{6889122E-1FA0-4237-B88A-D0C4E6F55E6E}"/>
          </ac:spMkLst>
        </pc:spChg>
        <pc:grpChg chg="add mod">
          <ac:chgData name="luckman muhmood" userId="07e761ee42be64b3" providerId="LiveId" clId="{373AAF27-CBE6-429C-86CA-97A1AEC28732}" dt="2020-08-13T08:20:42.717" v="8511" actId="1037"/>
          <ac:grpSpMkLst>
            <pc:docMk/>
            <pc:sldMk cId="2105361095" sldId="346"/>
            <ac:grpSpMk id="16" creationId="{A4D3FCE3-6E97-43B3-8D06-D58383DA6CBF}"/>
          </ac:grpSpMkLst>
        </pc:grpChg>
        <pc:grpChg chg="mod">
          <ac:chgData name="luckman muhmood" userId="07e761ee42be64b3" providerId="LiveId" clId="{373AAF27-CBE6-429C-86CA-97A1AEC28732}" dt="2020-08-13T08:20:42.717" v="8511" actId="1037"/>
          <ac:grpSpMkLst>
            <pc:docMk/>
            <pc:sldMk cId="2105361095" sldId="346"/>
            <ac:grpSpMk id="26" creationId="{C3705DD6-029F-4078-84D8-75E0262E59A5}"/>
          </ac:grpSpMkLst>
        </pc:grpChg>
        <pc:grpChg chg="mod">
          <ac:chgData name="luckman muhmood" userId="07e761ee42be64b3" providerId="LiveId" clId="{373AAF27-CBE6-429C-86CA-97A1AEC28732}" dt="2020-08-13T08:20:42.717" v="8511" actId="1037"/>
          <ac:grpSpMkLst>
            <pc:docMk/>
            <pc:sldMk cId="2105361095" sldId="346"/>
            <ac:grpSpMk id="32" creationId="{44A9B946-9D84-4154-AB8D-826AA1F14916}"/>
          </ac:grpSpMkLst>
        </pc:grpChg>
        <pc:grpChg chg="mod">
          <ac:chgData name="luckman muhmood" userId="07e761ee42be64b3" providerId="LiveId" clId="{373AAF27-CBE6-429C-86CA-97A1AEC28732}" dt="2020-08-13T08:20:42.717" v="8511" actId="1037"/>
          <ac:grpSpMkLst>
            <pc:docMk/>
            <pc:sldMk cId="2105361095" sldId="346"/>
            <ac:grpSpMk id="33" creationId="{529C05AF-B8E8-4845-A019-6394C6CFEF1F}"/>
          </ac:grpSpMkLst>
        </pc:grpChg>
        <pc:grpChg chg="mod">
          <ac:chgData name="luckman muhmood" userId="07e761ee42be64b3" providerId="LiveId" clId="{373AAF27-CBE6-429C-86CA-97A1AEC28732}" dt="2020-08-13T08:20:42.717" v="8511" actId="1037"/>
          <ac:grpSpMkLst>
            <pc:docMk/>
            <pc:sldMk cId="2105361095" sldId="346"/>
            <ac:grpSpMk id="34" creationId="{CE5925A6-0DEE-490D-A41E-A4CF4E75F4C6}"/>
          </ac:grpSpMkLst>
        </pc:grpChg>
        <pc:grpChg chg="mod">
          <ac:chgData name="luckman muhmood" userId="07e761ee42be64b3" providerId="LiveId" clId="{373AAF27-CBE6-429C-86CA-97A1AEC28732}" dt="2020-08-13T08:20:42.717" v="8511" actId="1037"/>
          <ac:grpSpMkLst>
            <pc:docMk/>
            <pc:sldMk cId="2105361095" sldId="346"/>
            <ac:grpSpMk id="35" creationId="{B805396A-FA74-4B44-821B-5078C8CA6B56}"/>
          </ac:grpSpMkLst>
        </pc:grpChg>
        <pc:grpChg chg="mod">
          <ac:chgData name="luckman muhmood" userId="07e761ee42be64b3" providerId="LiveId" clId="{373AAF27-CBE6-429C-86CA-97A1AEC28732}" dt="2020-08-13T08:20:42.717" v="8511" actId="1037"/>
          <ac:grpSpMkLst>
            <pc:docMk/>
            <pc:sldMk cId="2105361095" sldId="346"/>
            <ac:grpSpMk id="39" creationId="{E00B04AE-3BF2-48D1-888C-B0DD4718C1C8}"/>
          </ac:grpSpMkLst>
        </pc:grpChg>
        <pc:grpChg chg="add mod">
          <ac:chgData name="luckman muhmood" userId="07e761ee42be64b3" providerId="LiveId" clId="{373AAF27-CBE6-429C-86CA-97A1AEC28732}" dt="2020-08-13T08:20:49.269" v="8548" actId="1035"/>
          <ac:grpSpMkLst>
            <pc:docMk/>
            <pc:sldMk cId="2105361095" sldId="346"/>
            <ac:grpSpMk id="54" creationId="{144211C5-91D3-4356-932E-F8600320A9A4}"/>
          </ac:grpSpMkLst>
        </pc:grpChg>
        <pc:grpChg chg="mod">
          <ac:chgData name="luckman muhmood" userId="07e761ee42be64b3" providerId="LiveId" clId="{373AAF27-CBE6-429C-86CA-97A1AEC28732}" dt="2020-08-13T08:20:49.269" v="8548" actId="1035"/>
          <ac:grpSpMkLst>
            <pc:docMk/>
            <pc:sldMk cId="2105361095" sldId="346"/>
            <ac:grpSpMk id="65" creationId="{60C5B5EE-EC02-45A2-A427-0EC6E172A053}"/>
          </ac:grpSpMkLst>
        </pc:grpChg>
        <pc:grpChg chg="mod">
          <ac:chgData name="luckman muhmood" userId="07e761ee42be64b3" providerId="LiveId" clId="{373AAF27-CBE6-429C-86CA-97A1AEC28732}" dt="2020-08-13T08:20:49.269" v="8548" actId="1035"/>
          <ac:grpSpMkLst>
            <pc:docMk/>
            <pc:sldMk cId="2105361095" sldId="346"/>
            <ac:grpSpMk id="69" creationId="{308D0BDF-28C5-4D77-BDA1-F6612EAC6EFA}"/>
          </ac:grpSpMkLst>
        </pc:grpChg>
        <pc:grpChg chg="mod">
          <ac:chgData name="luckman muhmood" userId="07e761ee42be64b3" providerId="LiveId" clId="{373AAF27-CBE6-429C-86CA-97A1AEC28732}" dt="2020-08-13T08:20:49.269" v="8548" actId="1035"/>
          <ac:grpSpMkLst>
            <pc:docMk/>
            <pc:sldMk cId="2105361095" sldId="346"/>
            <ac:grpSpMk id="74" creationId="{A2DC7108-4477-4B0E-97A9-9F9951B10462}"/>
          </ac:grpSpMkLst>
        </pc:grpChg>
        <pc:grpChg chg="mod">
          <ac:chgData name="luckman muhmood" userId="07e761ee42be64b3" providerId="LiveId" clId="{373AAF27-CBE6-429C-86CA-97A1AEC28732}" dt="2020-08-13T08:20:49.269" v="8548" actId="1035"/>
          <ac:grpSpMkLst>
            <pc:docMk/>
            <pc:sldMk cId="2105361095" sldId="346"/>
            <ac:grpSpMk id="82" creationId="{C57453B0-1DA7-406D-861F-0AB91CB1FE7F}"/>
          </ac:grpSpMkLst>
        </pc:grpChg>
        <pc:grpChg chg="mod">
          <ac:chgData name="luckman muhmood" userId="07e761ee42be64b3" providerId="LiveId" clId="{373AAF27-CBE6-429C-86CA-97A1AEC28732}" dt="2020-08-13T08:20:49.269" v="8548" actId="1035"/>
          <ac:grpSpMkLst>
            <pc:docMk/>
            <pc:sldMk cId="2105361095" sldId="346"/>
            <ac:grpSpMk id="83" creationId="{5762EE34-87CE-4396-9B86-83D89EADA4A5}"/>
          </ac:grpSpMkLst>
        </pc:grpChg>
        <pc:grpChg chg="mod">
          <ac:chgData name="luckman muhmood" userId="07e761ee42be64b3" providerId="LiveId" clId="{373AAF27-CBE6-429C-86CA-97A1AEC28732}" dt="2020-08-13T08:20:49.269" v="8548" actId="1035"/>
          <ac:grpSpMkLst>
            <pc:docMk/>
            <pc:sldMk cId="2105361095" sldId="346"/>
            <ac:grpSpMk id="98" creationId="{68A665B5-F169-4F1A-B944-F083A0331682}"/>
          </ac:grpSpMkLst>
        </pc:grpChg>
        <pc:grpChg chg="mod">
          <ac:chgData name="luckman muhmood" userId="07e761ee42be64b3" providerId="LiveId" clId="{373AAF27-CBE6-429C-86CA-97A1AEC28732}" dt="2020-08-13T08:20:49.269" v="8548" actId="1035"/>
          <ac:grpSpMkLst>
            <pc:docMk/>
            <pc:sldMk cId="2105361095" sldId="346"/>
            <ac:grpSpMk id="99" creationId="{C5556AD1-7A5B-4C80-A379-8C7B7F140972}"/>
          </ac:grpSpMkLst>
        </pc:grpChg>
        <pc:grpChg chg="mod">
          <ac:chgData name="luckman muhmood" userId="07e761ee42be64b3" providerId="LiveId" clId="{373AAF27-CBE6-429C-86CA-97A1AEC28732}" dt="2020-08-13T08:20:49.269" v="8548" actId="1035"/>
          <ac:grpSpMkLst>
            <pc:docMk/>
            <pc:sldMk cId="2105361095" sldId="346"/>
            <ac:grpSpMk id="102" creationId="{85FA7F31-652D-4545-ACEC-6E937BD911CD}"/>
          </ac:grpSpMkLst>
        </pc:grpChg>
        <pc:grpChg chg="add mod">
          <ac:chgData name="luckman muhmood" userId="07e761ee42be64b3" providerId="LiveId" clId="{373AAF27-CBE6-429C-86CA-97A1AEC28732}" dt="2020-08-13T08:20:34.234" v="8497" actId="1037"/>
          <ac:grpSpMkLst>
            <pc:docMk/>
            <pc:sldMk cId="2105361095" sldId="346"/>
            <ac:grpSpMk id="111" creationId="{521D5F4D-FA61-412F-8924-166D4C0B0E4C}"/>
          </ac:grpSpMkLst>
        </pc:grpChg>
        <pc:grpChg chg="mod">
          <ac:chgData name="luckman muhmood" userId="07e761ee42be64b3" providerId="LiveId" clId="{373AAF27-CBE6-429C-86CA-97A1AEC28732}" dt="2020-08-13T08:20:34.234" v="8497" actId="1037"/>
          <ac:grpSpMkLst>
            <pc:docMk/>
            <pc:sldMk cId="2105361095" sldId="346"/>
            <ac:grpSpMk id="116" creationId="{383BD626-5A61-4047-9A5C-3973AC15F20B}"/>
          </ac:grpSpMkLst>
        </pc:grpChg>
        <pc:grpChg chg="mod">
          <ac:chgData name="luckman muhmood" userId="07e761ee42be64b3" providerId="LiveId" clId="{373AAF27-CBE6-429C-86CA-97A1AEC28732}" dt="2020-08-13T08:20:34.234" v="8497" actId="1037"/>
          <ac:grpSpMkLst>
            <pc:docMk/>
            <pc:sldMk cId="2105361095" sldId="346"/>
            <ac:grpSpMk id="119" creationId="{886A17E0-68A6-4347-BDFB-5E1078EFDF0B}"/>
          </ac:grpSpMkLst>
        </pc:grpChg>
        <pc:grpChg chg="mod">
          <ac:chgData name="luckman muhmood" userId="07e761ee42be64b3" providerId="LiveId" clId="{373AAF27-CBE6-429C-86CA-97A1AEC28732}" dt="2020-08-13T08:20:34.234" v="8497" actId="1037"/>
          <ac:grpSpMkLst>
            <pc:docMk/>
            <pc:sldMk cId="2105361095" sldId="346"/>
            <ac:grpSpMk id="120" creationId="{A4DDE99D-61C7-4146-9E71-D1BE3196F6B4}"/>
          </ac:grpSpMkLst>
        </pc:grpChg>
        <pc:grpChg chg="mod">
          <ac:chgData name="luckman muhmood" userId="07e761ee42be64b3" providerId="LiveId" clId="{373AAF27-CBE6-429C-86CA-97A1AEC28732}" dt="2020-08-13T08:20:34.234" v="8497" actId="1037"/>
          <ac:grpSpMkLst>
            <pc:docMk/>
            <pc:sldMk cId="2105361095" sldId="346"/>
            <ac:grpSpMk id="123" creationId="{C294EBB7-63C9-4934-8664-567800050FF6}"/>
          </ac:grpSpMkLst>
        </pc:grpChg>
        <pc:grpChg chg="mod">
          <ac:chgData name="luckman muhmood" userId="07e761ee42be64b3" providerId="LiveId" clId="{373AAF27-CBE6-429C-86CA-97A1AEC28732}" dt="2020-08-13T08:20:34.234" v="8497" actId="1037"/>
          <ac:grpSpMkLst>
            <pc:docMk/>
            <pc:sldMk cId="2105361095" sldId="346"/>
            <ac:grpSpMk id="124" creationId="{A3F88EB9-8BD8-4775-9D6B-40A1F363D460}"/>
          </ac:grpSpMkLst>
        </pc:grpChg>
        <pc:grpChg chg="mod">
          <ac:chgData name="luckman muhmood" userId="07e761ee42be64b3" providerId="LiveId" clId="{373AAF27-CBE6-429C-86CA-97A1AEC28732}" dt="2020-08-13T08:20:34.234" v="8497" actId="1037"/>
          <ac:grpSpMkLst>
            <pc:docMk/>
            <pc:sldMk cId="2105361095" sldId="346"/>
            <ac:grpSpMk id="127" creationId="{A84840FA-BE2B-4F96-BFFA-66563F38CD06}"/>
          </ac:grpSpMkLst>
        </pc:grpChg>
        <pc:grpChg chg="mod">
          <ac:chgData name="luckman muhmood" userId="07e761ee42be64b3" providerId="LiveId" clId="{373AAF27-CBE6-429C-86CA-97A1AEC28732}" dt="2020-08-13T08:20:34.234" v="8497" actId="1037"/>
          <ac:grpSpMkLst>
            <pc:docMk/>
            <pc:sldMk cId="2105361095" sldId="346"/>
            <ac:grpSpMk id="133" creationId="{234E1BFF-4571-437E-9B1A-3C99965DA159}"/>
          </ac:grpSpMkLst>
        </pc:grpChg>
        <pc:graphicFrameChg chg="add mod">
          <ac:chgData name="luckman muhmood" userId="07e761ee42be64b3" providerId="LiveId" clId="{373AAF27-CBE6-429C-86CA-97A1AEC28732}" dt="2020-08-13T08:20:56.689" v="8579" actId="1036"/>
          <ac:graphicFrameMkLst>
            <pc:docMk/>
            <pc:sldMk cId="2105361095" sldId="346"/>
            <ac:graphicFrameMk id="12" creationId="{B27099CE-44B5-460D-9F6B-77FADCD841C3}"/>
          </ac:graphicFrameMkLst>
        </pc:graphicFrameChg>
        <pc:picChg chg="del">
          <ac:chgData name="luckman muhmood" userId="07e761ee42be64b3" providerId="LiveId" clId="{373AAF27-CBE6-429C-86CA-97A1AEC28732}" dt="2020-08-13T08:18:30.114" v="8360" actId="478"/>
          <ac:picMkLst>
            <pc:docMk/>
            <pc:sldMk cId="2105361095" sldId="346"/>
            <ac:picMk id="8" creationId="{17BB1D07-13F3-417A-9BE7-FBE147BD8992}"/>
          </ac:picMkLst>
        </pc:picChg>
      </pc:sldChg>
      <pc:sldChg chg="addSp delSp modSp add mod modAnim">
        <pc:chgData name="luckman muhmood" userId="07e761ee42be64b3" providerId="LiveId" clId="{373AAF27-CBE6-429C-86CA-97A1AEC28732}" dt="2020-08-17T07:18:34.286" v="11765" actId="1076"/>
        <pc:sldMkLst>
          <pc:docMk/>
          <pc:sldMk cId="2910679270" sldId="347"/>
        </pc:sldMkLst>
        <pc:spChg chg="add mod">
          <ac:chgData name="luckman muhmood" userId="07e761ee42be64b3" providerId="LiveId" clId="{373AAF27-CBE6-429C-86CA-97A1AEC28732}" dt="2020-08-17T07:18:34.286" v="11765" actId="1076"/>
          <ac:spMkLst>
            <pc:docMk/>
            <pc:sldMk cId="2910679270" sldId="347"/>
            <ac:spMk id="3" creationId="{C23F2B36-929D-4A5F-8EC8-C6C3B85A2AD0}"/>
          </ac:spMkLst>
        </pc:spChg>
        <pc:spChg chg="add mod">
          <ac:chgData name="luckman muhmood" userId="07e761ee42be64b3" providerId="LiveId" clId="{373AAF27-CBE6-429C-86CA-97A1AEC28732}" dt="2020-08-13T08:25:41.164" v="8838" actId="1076"/>
          <ac:spMkLst>
            <pc:docMk/>
            <pc:sldMk cId="2910679270" sldId="347"/>
            <ac:spMk id="10" creationId="{6DE5A0E3-35C3-4387-972C-495F9E819817}"/>
          </ac:spMkLst>
        </pc:spChg>
        <pc:spChg chg="mod">
          <ac:chgData name="luckman muhmood" userId="07e761ee42be64b3" providerId="LiveId" clId="{373AAF27-CBE6-429C-86CA-97A1AEC28732}" dt="2020-08-17T01:56:39.223" v="9406" actId="1035"/>
          <ac:spMkLst>
            <pc:docMk/>
            <pc:sldMk cId="2910679270" sldId="347"/>
            <ac:spMk id="11" creationId="{5ADCBCA5-979F-493A-A322-D5DE8983E51C}"/>
          </ac:spMkLst>
        </pc:spChg>
        <pc:spChg chg="add mod">
          <ac:chgData name="luckman muhmood" userId="07e761ee42be64b3" providerId="LiveId" clId="{373AAF27-CBE6-429C-86CA-97A1AEC28732}" dt="2020-08-13T08:29:36.321" v="8974" actId="1035"/>
          <ac:spMkLst>
            <pc:docMk/>
            <pc:sldMk cId="2910679270" sldId="347"/>
            <ac:spMk id="12" creationId="{E40F3B03-34A8-4457-BB7E-189760202281}"/>
          </ac:spMkLst>
        </pc:spChg>
        <pc:spChg chg="del">
          <ac:chgData name="luckman muhmood" userId="07e761ee42be64b3" providerId="LiveId" clId="{373AAF27-CBE6-429C-86CA-97A1AEC28732}" dt="2020-08-13T08:22:58.989" v="8621" actId="478"/>
          <ac:spMkLst>
            <pc:docMk/>
            <pc:sldMk cId="2910679270" sldId="347"/>
            <ac:spMk id="14" creationId="{2AAC7C5B-C935-4FB4-A5AB-F6CDF596CC93}"/>
          </ac:spMkLst>
        </pc:spChg>
        <pc:spChg chg="mod">
          <ac:chgData name="luckman muhmood" userId="07e761ee42be64b3" providerId="LiveId" clId="{373AAF27-CBE6-429C-86CA-97A1AEC28732}" dt="2020-08-13T08:28:47.856" v="8949" actId="1035"/>
          <ac:spMkLst>
            <pc:docMk/>
            <pc:sldMk cId="2910679270" sldId="347"/>
            <ac:spMk id="15" creationId="{2F5C8C41-5886-4A45-90B0-8D61FBABFEDE}"/>
          </ac:spMkLst>
        </pc:spChg>
        <pc:spChg chg="mod">
          <ac:chgData name="luckman muhmood" userId="07e761ee42be64b3" providerId="LiveId" clId="{373AAF27-CBE6-429C-86CA-97A1AEC28732}" dt="2020-08-13T08:28:47.856" v="8949" actId="1035"/>
          <ac:spMkLst>
            <pc:docMk/>
            <pc:sldMk cId="2910679270" sldId="347"/>
            <ac:spMk id="16" creationId="{35A33DDE-6446-4D6F-8994-21C187402547}"/>
          </ac:spMkLst>
        </pc:spChg>
        <pc:spChg chg="mod">
          <ac:chgData name="luckman muhmood" userId="07e761ee42be64b3" providerId="LiveId" clId="{373AAF27-CBE6-429C-86CA-97A1AEC28732}" dt="2020-08-13T08:28:47.856" v="8949" actId="1035"/>
          <ac:spMkLst>
            <pc:docMk/>
            <pc:sldMk cId="2910679270" sldId="347"/>
            <ac:spMk id="17" creationId="{32CF382E-9E47-4C21-B9D4-0499F33A1836}"/>
          </ac:spMkLst>
        </pc:spChg>
        <pc:spChg chg="add mod">
          <ac:chgData name="luckman muhmood" userId="07e761ee42be64b3" providerId="LiveId" clId="{373AAF27-CBE6-429C-86CA-97A1AEC28732}" dt="2020-08-13T08:29:46.735" v="8975" actId="1076"/>
          <ac:spMkLst>
            <pc:docMk/>
            <pc:sldMk cId="2910679270" sldId="347"/>
            <ac:spMk id="19" creationId="{6900C4A3-250E-4618-81C8-8878CE201FCB}"/>
          </ac:spMkLst>
        </pc:spChg>
        <pc:spChg chg="mod">
          <ac:chgData name="luckman muhmood" userId="07e761ee42be64b3" providerId="LiveId" clId="{373AAF27-CBE6-429C-86CA-97A1AEC28732}" dt="2020-08-13T08:25:28.393" v="8837" actId="1076"/>
          <ac:spMkLst>
            <pc:docMk/>
            <pc:sldMk cId="2910679270" sldId="347"/>
            <ac:spMk id="21" creationId="{B6E0D56E-7E15-4AB6-A434-283DA3DC9E07}"/>
          </ac:spMkLst>
        </pc:spChg>
        <pc:spChg chg="mod">
          <ac:chgData name="luckman muhmood" userId="07e761ee42be64b3" providerId="LiveId" clId="{373AAF27-CBE6-429C-86CA-97A1AEC28732}" dt="2020-08-13T08:25:28.393" v="8837" actId="1076"/>
          <ac:spMkLst>
            <pc:docMk/>
            <pc:sldMk cId="2910679270" sldId="347"/>
            <ac:spMk id="22" creationId="{30D900BF-ABDE-4539-AD07-6ECF48C408A6}"/>
          </ac:spMkLst>
        </pc:spChg>
        <pc:spChg chg="mod">
          <ac:chgData name="luckman muhmood" userId="07e761ee42be64b3" providerId="LiveId" clId="{373AAF27-CBE6-429C-86CA-97A1AEC28732}" dt="2020-08-13T08:25:28.393" v="8837" actId="1076"/>
          <ac:spMkLst>
            <pc:docMk/>
            <pc:sldMk cId="2910679270" sldId="347"/>
            <ac:spMk id="23" creationId="{91BFFCDE-0D40-47E8-9849-A9BB33BF3D65}"/>
          </ac:spMkLst>
        </pc:spChg>
        <pc:spChg chg="mod">
          <ac:chgData name="luckman muhmood" userId="07e761ee42be64b3" providerId="LiveId" clId="{373AAF27-CBE6-429C-86CA-97A1AEC28732}" dt="2020-08-13T08:25:28.393" v="8837" actId="1076"/>
          <ac:spMkLst>
            <pc:docMk/>
            <pc:sldMk cId="2910679270" sldId="347"/>
            <ac:spMk id="24" creationId="{1DE54BC7-E374-4B76-9ED3-01E00EB8FB33}"/>
          </ac:spMkLst>
        </pc:spChg>
        <pc:spChg chg="mod">
          <ac:chgData name="luckman muhmood" userId="07e761ee42be64b3" providerId="LiveId" clId="{373AAF27-CBE6-429C-86CA-97A1AEC28732}" dt="2020-08-13T08:25:28.393" v="8837" actId="1076"/>
          <ac:spMkLst>
            <pc:docMk/>
            <pc:sldMk cId="2910679270" sldId="347"/>
            <ac:spMk id="25" creationId="{1BE4168E-7A65-4674-9745-46BDDE896DFB}"/>
          </ac:spMkLst>
        </pc:spChg>
        <pc:spChg chg="mod">
          <ac:chgData name="luckman muhmood" userId="07e761ee42be64b3" providerId="LiveId" clId="{373AAF27-CBE6-429C-86CA-97A1AEC28732}" dt="2020-08-13T08:25:28.393" v="8837" actId="1076"/>
          <ac:spMkLst>
            <pc:docMk/>
            <pc:sldMk cId="2910679270" sldId="347"/>
            <ac:spMk id="28" creationId="{E7E6D636-C69C-49C1-ACC9-E60E2379393F}"/>
          </ac:spMkLst>
        </pc:spChg>
        <pc:spChg chg="mod">
          <ac:chgData name="luckman muhmood" userId="07e761ee42be64b3" providerId="LiveId" clId="{373AAF27-CBE6-429C-86CA-97A1AEC28732}" dt="2020-08-13T08:25:28.393" v="8837" actId="1076"/>
          <ac:spMkLst>
            <pc:docMk/>
            <pc:sldMk cId="2910679270" sldId="347"/>
            <ac:spMk id="29" creationId="{828AB805-2CF5-4213-A1C9-7C936DB4C165}"/>
          </ac:spMkLst>
        </pc:spChg>
        <pc:spChg chg="mod">
          <ac:chgData name="luckman muhmood" userId="07e761ee42be64b3" providerId="LiveId" clId="{373AAF27-CBE6-429C-86CA-97A1AEC28732}" dt="2020-08-13T08:25:28.393" v="8837" actId="1076"/>
          <ac:spMkLst>
            <pc:docMk/>
            <pc:sldMk cId="2910679270" sldId="347"/>
            <ac:spMk id="30" creationId="{CFE5A358-F3F8-42DF-80DC-57BA0A138680}"/>
          </ac:spMkLst>
        </pc:spChg>
        <pc:spChg chg="mod">
          <ac:chgData name="luckman muhmood" userId="07e761ee42be64b3" providerId="LiveId" clId="{373AAF27-CBE6-429C-86CA-97A1AEC28732}" dt="2020-08-13T08:25:28.393" v="8837" actId="1076"/>
          <ac:spMkLst>
            <pc:docMk/>
            <pc:sldMk cId="2910679270" sldId="347"/>
            <ac:spMk id="31" creationId="{AA42ADF0-0DF6-4C3E-A08D-3D9BCD48F1EC}"/>
          </ac:spMkLst>
        </pc:spChg>
        <pc:spChg chg="mod">
          <ac:chgData name="luckman muhmood" userId="07e761ee42be64b3" providerId="LiveId" clId="{373AAF27-CBE6-429C-86CA-97A1AEC28732}" dt="2020-08-13T08:25:28.393" v="8837" actId="1076"/>
          <ac:spMkLst>
            <pc:docMk/>
            <pc:sldMk cId="2910679270" sldId="347"/>
            <ac:spMk id="32" creationId="{97D78987-F198-4B29-ABAB-6D33FD9D9CFC}"/>
          </ac:spMkLst>
        </pc:spChg>
        <pc:spChg chg="mod">
          <ac:chgData name="luckman muhmood" userId="07e761ee42be64b3" providerId="LiveId" clId="{373AAF27-CBE6-429C-86CA-97A1AEC28732}" dt="2020-08-13T08:25:28.393" v="8837" actId="1076"/>
          <ac:spMkLst>
            <pc:docMk/>
            <pc:sldMk cId="2910679270" sldId="347"/>
            <ac:spMk id="33" creationId="{3B6F67AD-B4A2-473F-AA39-D3B58F03A51E}"/>
          </ac:spMkLst>
        </pc:spChg>
        <pc:spChg chg="mod">
          <ac:chgData name="luckman muhmood" userId="07e761ee42be64b3" providerId="LiveId" clId="{373AAF27-CBE6-429C-86CA-97A1AEC28732}" dt="2020-08-13T08:25:28.393" v="8837" actId="1076"/>
          <ac:spMkLst>
            <pc:docMk/>
            <pc:sldMk cId="2910679270" sldId="347"/>
            <ac:spMk id="34" creationId="{30E41EDA-862C-4B11-8773-66B236E522A0}"/>
          </ac:spMkLst>
        </pc:spChg>
        <pc:spChg chg="mod">
          <ac:chgData name="luckman muhmood" userId="07e761ee42be64b3" providerId="LiveId" clId="{373AAF27-CBE6-429C-86CA-97A1AEC28732}" dt="2020-08-13T08:25:28.393" v="8837" actId="1076"/>
          <ac:spMkLst>
            <pc:docMk/>
            <pc:sldMk cId="2910679270" sldId="347"/>
            <ac:spMk id="35" creationId="{23570379-75F4-4CBC-B4EB-A632B8DE2A08}"/>
          </ac:spMkLst>
        </pc:spChg>
        <pc:spChg chg="mod">
          <ac:chgData name="luckman muhmood" userId="07e761ee42be64b3" providerId="LiveId" clId="{373AAF27-CBE6-429C-86CA-97A1AEC28732}" dt="2020-08-13T08:25:20.810" v="8836" actId="1076"/>
          <ac:spMkLst>
            <pc:docMk/>
            <pc:sldMk cId="2910679270" sldId="347"/>
            <ac:spMk id="37" creationId="{DCC2E1C8-8BF8-4D0B-BA11-B9261208AA5D}"/>
          </ac:spMkLst>
        </pc:spChg>
        <pc:spChg chg="mod">
          <ac:chgData name="luckman muhmood" userId="07e761ee42be64b3" providerId="LiveId" clId="{373AAF27-CBE6-429C-86CA-97A1AEC28732}" dt="2020-08-13T08:25:20.810" v="8836" actId="1076"/>
          <ac:spMkLst>
            <pc:docMk/>
            <pc:sldMk cId="2910679270" sldId="347"/>
            <ac:spMk id="38" creationId="{6CE97E9A-D059-457D-9DC0-5A7A8EAB0018}"/>
          </ac:spMkLst>
        </pc:spChg>
        <pc:spChg chg="mod">
          <ac:chgData name="luckman muhmood" userId="07e761ee42be64b3" providerId="LiveId" clId="{373AAF27-CBE6-429C-86CA-97A1AEC28732}" dt="2020-08-13T08:25:20.810" v="8836" actId="1076"/>
          <ac:spMkLst>
            <pc:docMk/>
            <pc:sldMk cId="2910679270" sldId="347"/>
            <ac:spMk id="39" creationId="{BC360950-57EF-47B7-9500-B93CEE56425B}"/>
          </ac:spMkLst>
        </pc:spChg>
        <pc:spChg chg="mod">
          <ac:chgData name="luckman muhmood" userId="07e761ee42be64b3" providerId="LiveId" clId="{373AAF27-CBE6-429C-86CA-97A1AEC28732}" dt="2020-08-13T08:25:20.810" v="8836" actId="1076"/>
          <ac:spMkLst>
            <pc:docMk/>
            <pc:sldMk cId="2910679270" sldId="347"/>
            <ac:spMk id="40" creationId="{6B5FE10E-814C-4620-B795-52E2716CCE18}"/>
          </ac:spMkLst>
        </pc:spChg>
        <pc:spChg chg="mod">
          <ac:chgData name="luckman muhmood" userId="07e761ee42be64b3" providerId="LiveId" clId="{373AAF27-CBE6-429C-86CA-97A1AEC28732}" dt="2020-08-13T08:25:20.810" v="8836" actId="1076"/>
          <ac:spMkLst>
            <pc:docMk/>
            <pc:sldMk cId="2910679270" sldId="347"/>
            <ac:spMk id="41" creationId="{677484E4-0C48-4F10-B436-E98CDE5C4878}"/>
          </ac:spMkLst>
        </pc:spChg>
        <pc:spChg chg="mod">
          <ac:chgData name="luckman muhmood" userId="07e761ee42be64b3" providerId="LiveId" clId="{373AAF27-CBE6-429C-86CA-97A1AEC28732}" dt="2020-08-13T08:25:20.810" v="8836" actId="1076"/>
          <ac:spMkLst>
            <pc:docMk/>
            <pc:sldMk cId="2910679270" sldId="347"/>
            <ac:spMk id="42" creationId="{D565865C-C5D9-4C9E-A6DD-736EEAC7227D}"/>
          </ac:spMkLst>
        </pc:spChg>
        <pc:spChg chg="mod">
          <ac:chgData name="luckman muhmood" userId="07e761ee42be64b3" providerId="LiveId" clId="{373AAF27-CBE6-429C-86CA-97A1AEC28732}" dt="2020-08-13T08:25:20.810" v="8836" actId="1076"/>
          <ac:spMkLst>
            <pc:docMk/>
            <pc:sldMk cId="2910679270" sldId="347"/>
            <ac:spMk id="43" creationId="{DC5A0D4A-BA65-4F9B-81CD-2A13AEC5EC41}"/>
          </ac:spMkLst>
        </pc:spChg>
        <pc:spChg chg="mod">
          <ac:chgData name="luckman muhmood" userId="07e761ee42be64b3" providerId="LiveId" clId="{373AAF27-CBE6-429C-86CA-97A1AEC28732}" dt="2020-08-13T08:25:20.810" v="8836" actId="1076"/>
          <ac:spMkLst>
            <pc:docMk/>
            <pc:sldMk cId="2910679270" sldId="347"/>
            <ac:spMk id="46" creationId="{1C17F7C1-CC58-44ED-A11A-3AEAFC69AF02}"/>
          </ac:spMkLst>
        </pc:spChg>
        <pc:spChg chg="mod">
          <ac:chgData name="luckman muhmood" userId="07e761ee42be64b3" providerId="LiveId" clId="{373AAF27-CBE6-429C-86CA-97A1AEC28732}" dt="2020-08-13T08:25:20.810" v="8836" actId="1076"/>
          <ac:spMkLst>
            <pc:docMk/>
            <pc:sldMk cId="2910679270" sldId="347"/>
            <ac:spMk id="47" creationId="{590756AE-FD60-468D-96A1-9D9AAFD76CD8}"/>
          </ac:spMkLst>
        </pc:spChg>
        <pc:spChg chg="mod">
          <ac:chgData name="luckman muhmood" userId="07e761ee42be64b3" providerId="LiveId" clId="{373AAF27-CBE6-429C-86CA-97A1AEC28732}" dt="2020-08-13T08:25:20.810" v="8836" actId="1076"/>
          <ac:spMkLst>
            <pc:docMk/>
            <pc:sldMk cId="2910679270" sldId="347"/>
            <ac:spMk id="48" creationId="{42997861-3F16-4118-9290-6FB93F14CED5}"/>
          </ac:spMkLst>
        </pc:spChg>
        <pc:spChg chg="mod">
          <ac:chgData name="luckman muhmood" userId="07e761ee42be64b3" providerId="LiveId" clId="{373AAF27-CBE6-429C-86CA-97A1AEC28732}" dt="2020-08-13T08:25:20.810" v="8836" actId="1076"/>
          <ac:spMkLst>
            <pc:docMk/>
            <pc:sldMk cId="2910679270" sldId="347"/>
            <ac:spMk id="49" creationId="{CECD28A6-A092-4FB0-B2A6-80C2A72A930D}"/>
          </ac:spMkLst>
        </pc:spChg>
        <pc:spChg chg="mod">
          <ac:chgData name="luckman muhmood" userId="07e761ee42be64b3" providerId="LiveId" clId="{373AAF27-CBE6-429C-86CA-97A1AEC28732}" dt="2020-08-13T08:25:20.810" v="8836" actId="1076"/>
          <ac:spMkLst>
            <pc:docMk/>
            <pc:sldMk cId="2910679270" sldId="347"/>
            <ac:spMk id="50" creationId="{63BEE7B7-3823-4BBD-81AD-36F2FFABB40C}"/>
          </ac:spMkLst>
        </pc:spChg>
        <pc:spChg chg="mod">
          <ac:chgData name="luckman muhmood" userId="07e761ee42be64b3" providerId="LiveId" clId="{373AAF27-CBE6-429C-86CA-97A1AEC28732}" dt="2020-08-13T08:25:20.810" v="8836" actId="1076"/>
          <ac:spMkLst>
            <pc:docMk/>
            <pc:sldMk cId="2910679270" sldId="347"/>
            <ac:spMk id="51" creationId="{28374504-D26E-4997-992C-2CAE8A389E94}"/>
          </ac:spMkLst>
        </pc:spChg>
        <pc:spChg chg="mod">
          <ac:chgData name="luckman muhmood" userId="07e761ee42be64b3" providerId="LiveId" clId="{373AAF27-CBE6-429C-86CA-97A1AEC28732}" dt="2020-08-13T08:25:20.810" v="8836" actId="1076"/>
          <ac:spMkLst>
            <pc:docMk/>
            <pc:sldMk cId="2910679270" sldId="347"/>
            <ac:spMk id="52" creationId="{34A0740E-8CB7-4026-A630-0EA59A75CBC6}"/>
          </ac:spMkLst>
        </pc:spChg>
        <pc:spChg chg="mod">
          <ac:chgData name="luckman muhmood" userId="07e761ee42be64b3" providerId="LiveId" clId="{373AAF27-CBE6-429C-86CA-97A1AEC28732}" dt="2020-08-13T08:25:20.810" v="8836" actId="1076"/>
          <ac:spMkLst>
            <pc:docMk/>
            <pc:sldMk cId="2910679270" sldId="347"/>
            <ac:spMk id="53" creationId="{B42842D0-CD72-4953-9036-B2D514C87F7B}"/>
          </ac:spMkLst>
        </pc:spChg>
        <pc:spChg chg="mod">
          <ac:chgData name="luckman muhmood" userId="07e761ee42be64b3" providerId="LiveId" clId="{373AAF27-CBE6-429C-86CA-97A1AEC28732}" dt="2020-08-13T08:25:20.810" v="8836" actId="1076"/>
          <ac:spMkLst>
            <pc:docMk/>
            <pc:sldMk cId="2910679270" sldId="347"/>
            <ac:spMk id="54" creationId="{975393D7-8C53-4CF9-9A1F-034460205522}"/>
          </ac:spMkLst>
        </pc:spChg>
        <pc:spChg chg="mod">
          <ac:chgData name="luckman muhmood" userId="07e761ee42be64b3" providerId="LiveId" clId="{373AAF27-CBE6-429C-86CA-97A1AEC28732}" dt="2020-08-13T08:25:20.810" v="8836" actId="1076"/>
          <ac:spMkLst>
            <pc:docMk/>
            <pc:sldMk cId="2910679270" sldId="347"/>
            <ac:spMk id="55" creationId="{6672B41F-8A91-49F0-B34B-A3DA777AD5F0}"/>
          </ac:spMkLst>
        </pc:spChg>
        <pc:spChg chg="mod">
          <ac:chgData name="luckman muhmood" userId="07e761ee42be64b3" providerId="LiveId" clId="{373AAF27-CBE6-429C-86CA-97A1AEC28732}" dt="2020-08-13T08:25:11.329" v="8835" actId="1076"/>
          <ac:spMkLst>
            <pc:docMk/>
            <pc:sldMk cId="2910679270" sldId="347"/>
            <ac:spMk id="57" creationId="{8F145B8C-8BFB-41EB-874F-8DC22BC893BB}"/>
          </ac:spMkLst>
        </pc:spChg>
        <pc:spChg chg="mod">
          <ac:chgData name="luckman muhmood" userId="07e761ee42be64b3" providerId="LiveId" clId="{373AAF27-CBE6-429C-86CA-97A1AEC28732}" dt="2020-08-13T08:25:11.329" v="8835" actId="1076"/>
          <ac:spMkLst>
            <pc:docMk/>
            <pc:sldMk cId="2910679270" sldId="347"/>
            <ac:spMk id="58" creationId="{5DB42BFE-5953-4229-AB4F-9A5CEA43FA66}"/>
          </ac:spMkLst>
        </pc:spChg>
        <pc:spChg chg="mod">
          <ac:chgData name="luckman muhmood" userId="07e761ee42be64b3" providerId="LiveId" clId="{373AAF27-CBE6-429C-86CA-97A1AEC28732}" dt="2020-08-13T08:25:11.329" v="8835" actId="1076"/>
          <ac:spMkLst>
            <pc:docMk/>
            <pc:sldMk cId="2910679270" sldId="347"/>
            <ac:spMk id="59" creationId="{6EE03DBD-6247-4D8F-B162-E5F365B31A58}"/>
          </ac:spMkLst>
        </pc:spChg>
        <pc:spChg chg="mod">
          <ac:chgData name="luckman muhmood" userId="07e761ee42be64b3" providerId="LiveId" clId="{373AAF27-CBE6-429C-86CA-97A1AEC28732}" dt="2020-08-13T08:25:11.329" v="8835" actId="1076"/>
          <ac:spMkLst>
            <pc:docMk/>
            <pc:sldMk cId="2910679270" sldId="347"/>
            <ac:spMk id="60" creationId="{6B01F2BF-151D-462B-82DC-DA691DB65815}"/>
          </ac:spMkLst>
        </pc:spChg>
        <pc:spChg chg="mod">
          <ac:chgData name="luckman muhmood" userId="07e761ee42be64b3" providerId="LiveId" clId="{373AAF27-CBE6-429C-86CA-97A1AEC28732}" dt="2020-08-13T08:25:11.329" v="8835" actId="1076"/>
          <ac:spMkLst>
            <pc:docMk/>
            <pc:sldMk cId="2910679270" sldId="347"/>
            <ac:spMk id="61" creationId="{8A1CD242-8A38-48B3-BB5A-94948CF3AF60}"/>
          </ac:spMkLst>
        </pc:spChg>
        <pc:spChg chg="mod">
          <ac:chgData name="luckman muhmood" userId="07e761ee42be64b3" providerId="LiveId" clId="{373AAF27-CBE6-429C-86CA-97A1AEC28732}" dt="2020-08-13T08:25:11.329" v="8835" actId="1076"/>
          <ac:spMkLst>
            <pc:docMk/>
            <pc:sldMk cId="2910679270" sldId="347"/>
            <ac:spMk id="64" creationId="{0354DB8A-B5F1-494D-ADB6-B780D73ED08C}"/>
          </ac:spMkLst>
        </pc:spChg>
        <pc:spChg chg="mod">
          <ac:chgData name="luckman muhmood" userId="07e761ee42be64b3" providerId="LiveId" clId="{373AAF27-CBE6-429C-86CA-97A1AEC28732}" dt="2020-08-13T08:25:11.329" v="8835" actId="1076"/>
          <ac:spMkLst>
            <pc:docMk/>
            <pc:sldMk cId="2910679270" sldId="347"/>
            <ac:spMk id="65" creationId="{17B79D25-7806-41B9-A2D1-D88305153F5E}"/>
          </ac:spMkLst>
        </pc:spChg>
        <pc:spChg chg="mod">
          <ac:chgData name="luckman muhmood" userId="07e761ee42be64b3" providerId="LiveId" clId="{373AAF27-CBE6-429C-86CA-97A1AEC28732}" dt="2020-08-13T08:25:11.329" v="8835" actId="1076"/>
          <ac:spMkLst>
            <pc:docMk/>
            <pc:sldMk cId="2910679270" sldId="347"/>
            <ac:spMk id="66" creationId="{12991343-FBCB-4066-B3B3-EB21F6CA26A4}"/>
          </ac:spMkLst>
        </pc:spChg>
        <pc:spChg chg="mod">
          <ac:chgData name="luckman muhmood" userId="07e761ee42be64b3" providerId="LiveId" clId="{373AAF27-CBE6-429C-86CA-97A1AEC28732}" dt="2020-08-13T08:25:11.329" v="8835" actId="1076"/>
          <ac:spMkLst>
            <pc:docMk/>
            <pc:sldMk cId="2910679270" sldId="347"/>
            <ac:spMk id="67" creationId="{426191DA-ABBB-42F9-9030-608FF399DB6F}"/>
          </ac:spMkLst>
        </pc:spChg>
        <pc:spChg chg="mod">
          <ac:chgData name="luckman muhmood" userId="07e761ee42be64b3" providerId="LiveId" clId="{373AAF27-CBE6-429C-86CA-97A1AEC28732}" dt="2020-08-13T08:25:11.329" v="8835" actId="1076"/>
          <ac:spMkLst>
            <pc:docMk/>
            <pc:sldMk cId="2910679270" sldId="347"/>
            <ac:spMk id="68" creationId="{1C39C3E0-4C68-4D2D-951E-FAFE639CB60B}"/>
          </ac:spMkLst>
        </pc:spChg>
        <pc:spChg chg="mod">
          <ac:chgData name="luckman muhmood" userId="07e761ee42be64b3" providerId="LiveId" clId="{373AAF27-CBE6-429C-86CA-97A1AEC28732}" dt="2020-08-13T08:25:11.329" v="8835" actId="1076"/>
          <ac:spMkLst>
            <pc:docMk/>
            <pc:sldMk cId="2910679270" sldId="347"/>
            <ac:spMk id="69" creationId="{FA4ADA3B-B1A7-412C-A9EC-A0C6E33DA88E}"/>
          </ac:spMkLst>
        </pc:spChg>
        <pc:spChg chg="mod">
          <ac:chgData name="luckman muhmood" userId="07e761ee42be64b3" providerId="LiveId" clId="{373AAF27-CBE6-429C-86CA-97A1AEC28732}" dt="2020-08-13T08:25:11.329" v="8835" actId="1076"/>
          <ac:spMkLst>
            <pc:docMk/>
            <pc:sldMk cId="2910679270" sldId="347"/>
            <ac:spMk id="70" creationId="{7388DA62-1849-44D8-AE90-801AFC3B3B98}"/>
          </ac:spMkLst>
        </pc:spChg>
        <pc:spChg chg="mod">
          <ac:chgData name="luckman muhmood" userId="07e761ee42be64b3" providerId="LiveId" clId="{373AAF27-CBE6-429C-86CA-97A1AEC28732}" dt="2020-08-13T08:25:11.329" v="8835" actId="1076"/>
          <ac:spMkLst>
            <pc:docMk/>
            <pc:sldMk cId="2910679270" sldId="347"/>
            <ac:spMk id="71" creationId="{D6140E15-5CE1-4B8A-8C66-CB9AE56B7A82}"/>
          </ac:spMkLst>
        </pc:spChg>
        <pc:spChg chg="add mod">
          <ac:chgData name="luckman muhmood" userId="07e761ee42be64b3" providerId="LiveId" clId="{373AAF27-CBE6-429C-86CA-97A1AEC28732}" dt="2020-08-13T08:29:26.403" v="8954" actId="14100"/>
          <ac:spMkLst>
            <pc:docMk/>
            <pc:sldMk cId="2910679270" sldId="347"/>
            <ac:spMk id="72" creationId="{BDE77312-0718-422F-B06F-EDFF2C036F57}"/>
          </ac:spMkLst>
        </pc:spChg>
        <pc:grpChg chg="add mod">
          <ac:chgData name="luckman muhmood" userId="07e761ee42be64b3" providerId="LiveId" clId="{373AAF27-CBE6-429C-86CA-97A1AEC28732}" dt="2020-08-13T08:28:47.856" v="8949" actId="1035"/>
          <ac:grpSpMkLst>
            <pc:docMk/>
            <pc:sldMk cId="2910679270" sldId="347"/>
            <ac:grpSpMk id="13" creationId="{AE4D1164-5172-4FE1-843F-07AD19446495}"/>
          </ac:grpSpMkLst>
        </pc:grpChg>
        <pc:grpChg chg="add mod">
          <ac:chgData name="luckman muhmood" userId="07e761ee42be64b3" providerId="LiveId" clId="{373AAF27-CBE6-429C-86CA-97A1AEC28732}" dt="2020-08-13T08:25:28.393" v="8837" actId="1076"/>
          <ac:grpSpMkLst>
            <pc:docMk/>
            <pc:sldMk cId="2910679270" sldId="347"/>
            <ac:grpSpMk id="20" creationId="{4E7EF984-670D-4330-B2A0-A08BB8B10544}"/>
          </ac:grpSpMkLst>
        </pc:grpChg>
        <pc:grpChg chg="mod">
          <ac:chgData name="luckman muhmood" userId="07e761ee42be64b3" providerId="LiveId" clId="{373AAF27-CBE6-429C-86CA-97A1AEC28732}" dt="2020-08-13T08:25:28.393" v="8837" actId="1076"/>
          <ac:grpSpMkLst>
            <pc:docMk/>
            <pc:sldMk cId="2910679270" sldId="347"/>
            <ac:grpSpMk id="26" creationId="{C15A7EFF-5BBF-4180-830C-8D66151FF193}"/>
          </ac:grpSpMkLst>
        </pc:grpChg>
        <pc:grpChg chg="mod">
          <ac:chgData name="luckman muhmood" userId="07e761ee42be64b3" providerId="LiveId" clId="{373AAF27-CBE6-429C-86CA-97A1AEC28732}" dt="2020-08-13T08:25:28.393" v="8837" actId="1076"/>
          <ac:grpSpMkLst>
            <pc:docMk/>
            <pc:sldMk cId="2910679270" sldId="347"/>
            <ac:grpSpMk id="27" creationId="{B9B7AC5C-9129-4CB7-8A4B-0F2D734943FE}"/>
          </ac:grpSpMkLst>
        </pc:grpChg>
        <pc:grpChg chg="add mod">
          <ac:chgData name="luckman muhmood" userId="07e761ee42be64b3" providerId="LiveId" clId="{373AAF27-CBE6-429C-86CA-97A1AEC28732}" dt="2020-08-13T08:25:20.810" v="8836" actId="1076"/>
          <ac:grpSpMkLst>
            <pc:docMk/>
            <pc:sldMk cId="2910679270" sldId="347"/>
            <ac:grpSpMk id="36" creationId="{0FC94873-21B3-4B82-ADCF-B5E1ACE0210B}"/>
          </ac:grpSpMkLst>
        </pc:grpChg>
        <pc:grpChg chg="mod">
          <ac:chgData name="luckman muhmood" userId="07e761ee42be64b3" providerId="LiveId" clId="{373AAF27-CBE6-429C-86CA-97A1AEC28732}" dt="2020-08-13T08:25:20.810" v="8836" actId="1076"/>
          <ac:grpSpMkLst>
            <pc:docMk/>
            <pc:sldMk cId="2910679270" sldId="347"/>
            <ac:grpSpMk id="44" creationId="{A23F0159-68CA-42B8-B03D-D07E528B5145}"/>
          </ac:grpSpMkLst>
        </pc:grpChg>
        <pc:grpChg chg="mod">
          <ac:chgData name="luckman muhmood" userId="07e761ee42be64b3" providerId="LiveId" clId="{373AAF27-CBE6-429C-86CA-97A1AEC28732}" dt="2020-08-13T08:25:20.810" v="8836" actId="1076"/>
          <ac:grpSpMkLst>
            <pc:docMk/>
            <pc:sldMk cId="2910679270" sldId="347"/>
            <ac:grpSpMk id="45" creationId="{22F6FA90-AE5D-40C7-A21F-2F58FC644A56}"/>
          </ac:grpSpMkLst>
        </pc:grpChg>
        <pc:grpChg chg="add mod">
          <ac:chgData name="luckman muhmood" userId="07e761ee42be64b3" providerId="LiveId" clId="{373AAF27-CBE6-429C-86CA-97A1AEC28732}" dt="2020-08-13T08:25:11.329" v="8835" actId="1076"/>
          <ac:grpSpMkLst>
            <pc:docMk/>
            <pc:sldMk cId="2910679270" sldId="347"/>
            <ac:grpSpMk id="56" creationId="{BCFEE0ED-36D3-4D24-9B94-F6AE8AD428C0}"/>
          </ac:grpSpMkLst>
        </pc:grpChg>
        <pc:grpChg chg="mod">
          <ac:chgData name="luckman muhmood" userId="07e761ee42be64b3" providerId="LiveId" clId="{373AAF27-CBE6-429C-86CA-97A1AEC28732}" dt="2020-08-13T08:25:11.329" v="8835" actId="1076"/>
          <ac:grpSpMkLst>
            <pc:docMk/>
            <pc:sldMk cId="2910679270" sldId="347"/>
            <ac:grpSpMk id="62" creationId="{F019B339-3E1A-4E0C-A1BF-7D19FC8AA41D}"/>
          </ac:grpSpMkLst>
        </pc:grpChg>
        <pc:grpChg chg="mod">
          <ac:chgData name="luckman muhmood" userId="07e761ee42be64b3" providerId="LiveId" clId="{373AAF27-CBE6-429C-86CA-97A1AEC28732}" dt="2020-08-13T08:25:11.329" v="8835" actId="1076"/>
          <ac:grpSpMkLst>
            <pc:docMk/>
            <pc:sldMk cId="2910679270" sldId="347"/>
            <ac:grpSpMk id="63" creationId="{D1BBA8D6-1DFF-4FD3-B506-A2EC451925F6}"/>
          </ac:grpSpMkLst>
        </pc:grpChg>
        <pc:graphicFrameChg chg="add mod ord">
          <ac:chgData name="luckman muhmood" userId="07e761ee42be64b3" providerId="LiveId" clId="{373AAF27-CBE6-429C-86CA-97A1AEC28732}" dt="2020-08-13T08:28:38.834" v="8937" actId="167"/>
          <ac:graphicFrameMkLst>
            <pc:docMk/>
            <pc:sldMk cId="2910679270" sldId="347"/>
            <ac:graphicFrameMk id="2" creationId="{F68800BB-F651-4672-AEE7-B7A44AA1B0D6}"/>
          </ac:graphicFrameMkLst>
        </pc:graphicFrameChg>
        <pc:graphicFrameChg chg="add mod">
          <ac:chgData name="luckman muhmood" userId="07e761ee42be64b3" providerId="LiveId" clId="{373AAF27-CBE6-429C-86CA-97A1AEC28732}" dt="2020-08-13T08:28:56.740" v="8950" actId="1076"/>
          <ac:graphicFrameMkLst>
            <pc:docMk/>
            <pc:sldMk cId="2910679270" sldId="347"/>
            <ac:graphicFrameMk id="18" creationId="{983B3546-FA08-4BF7-828F-082DC40F93EE}"/>
          </ac:graphicFrameMkLst>
        </pc:graphicFrameChg>
        <pc:picChg chg="del">
          <ac:chgData name="luckman muhmood" userId="07e761ee42be64b3" providerId="LiveId" clId="{373AAF27-CBE6-429C-86CA-97A1AEC28732}" dt="2020-08-13T08:23:02.083" v="8622" actId="478"/>
          <ac:picMkLst>
            <pc:docMk/>
            <pc:sldMk cId="2910679270" sldId="347"/>
            <ac:picMk id="8" creationId="{17BB1D07-13F3-417A-9BE7-FBE147BD8992}"/>
          </ac:picMkLst>
        </pc:picChg>
      </pc:sldChg>
      <pc:sldChg chg="addSp delSp modSp add mod">
        <pc:chgData name="luckman muhmood" userId="07e761ee42be64b3" providerId="LiveId" clId="{373AAF27-CBE6-429C-86CA-97A1AEC28732}" dt="2020-08-17T07:18:41.226" v="11767" actId="1076"/>
        <pc:sldMkLst>
          <pc:docMk/>
          <pc:sldMk cId="1880845600" sldId="348"/>
        </pc:sldMkLst>
        <pc:spChg chg="add mod">
          <ac:chgData name="luckman muhmood" userId="07e761ee42be64b3" providerId="LiveId" clId="{373AAF27-CBE6-429C-86CA-97A1AEC28732}" dt="2020-08-17T07:18:41.226" v="11767" actId="1076"/>
          <ac:spMkLst>
            <pc:docMk/>
            <pc:sldMk cId="1880845600" sldId="348"/>
            <ac:spMk id="2" creationId="{6CBC2326-7528-4C5F-9BDE-D4FF7E83353E}"/>
          </ac:spMkLst>
        </pc:spChg>
        <pc:spChg chg="add del mod">
          <ac:chgData name="luckman muhmood" userId="07e761ee42be64b3" providerId="LiveId" clId="{373AAF27-CBE6-429C-86CA-97A1AEC28732}" dt="2020-08-13T08:30:32.645" v="8979" actId="478"/>
          <ac:spMkLst>
            <pc:docMk/>
            <pc:sldMk cId="1880845600" sldId="348"/>
            <ac:spMk id="3" creationId="{E8A8DB3F-89C8-44A6-8128-0C0152FAEDC5}"/>
          </ac:spMkLst>
        </pc:spChg>
        <pc:spChg chg="add mod">
          <ac:chgData name="luckman muhmood" userId="07e761ee42be64b3" providerId="LiveId" clId="{373AAF27-CBE6-429C-86CA-97A1AEC28732}" dt="2020-08-13T08:31:26.328" v="9117" actId="1035"/>
          <ac:spMkLst>
            <pc:docMk/>
            <pc:sldMk cId="1880845600" sldId="348"/>
            <ac:spMk id="10" creationId="{C0DBBDF2-AF7C-4833-9A4B-B78AFE27DE06}"/>
          </ac:spMkLst>
        </pc:spChg>
        <pc:spChg chg="del">
          <ac:chgData name="luckman muhmood" userId="07e761ee42be64b3" providerId="LiveId" clId="{373AAF27-CBE6-429C-86CA-97A1AEC28732}" dt="2020-08-13T08:30:30.661" v="8978" actId="478"/>
          <ac:spMkLst>
            <pc:docMk/>
            <pc:sldMk cId="1880845600" sldId="348"/>
            <ac:spMk id="11" creationId="{5ADCBCA5-979F-493A-A322-D5DE8983E51C}"/>
          </ac:spMkLst>
        </pc:spChg>
        <pc:spChg chg="del">
          <ac:chgData name="luckman muhmood" userId="07e761ee42be64b3" providerId="LiveId" clId="{373AAF27-CBE6-429C-86CA-97A1AEC28732}" dt="2020-08-13T08:30:25.785" v="8976" actId="478"/>
          <ac:spMkLst>
            <pc:docMk/>
            <pc:sldMk cId="1880845600" sldId="348"/>
            <ac:spMk id="14" creationId="{2AAC7C5B-C935-4FB4-A5AB-F6CDF596CC93}"/>
          </ac:spMkLst>
        </pc:spChg>
        <pc:spChg chg="add mod">
          <ac:chgData name="luckman muhmood" userId="07e761ee42be64b3" providerId="LiveId" clId="{373AAF27-CBE6-429C-86CA-97A1AEC28732}" dt="2020-08-13T08:31:09.164" v="9079" actId="1038"/>
          <ac:spMkLst>
            <pc:docMk/>
            <pc:sldMk cId="1880845600" sldId="348"/>
            <ac:spMk id="18" creationId="{E456F12B-97D3-4496-AABE-BE26BAF3829A}"/>
          </ac:spMkLst>
        </pc:spChg>
        <pc:graphicFrameChg chg="add mod">
          <ac:chgData name="luckman muhmood" userId="07e761ee42be64b3" providerId="LiveId" clId="{373AAF27-CBE6-429C-86CA-97A1AEC28732}" dt="2020-08-13T08:31:13.978" v="9080" actId="14100"/>
          <ac:graphicFrameMkLst>
            <pc:docMk/>
            <pc:sldMk cId="1880845600" sldId="348"/>
            <ac:graphicFrameMk id="6" creationId="{7E15CC00-3188-48BB-A865-6BA4691E9657}"/>
          </ac:graphicFrameMkLst>
        </pc:graphicFrameChg>
        <pc:graphicFrameChg chg="add mod">
          <ac:chgData name="luckman muhmood" userId="07e761ee42be64b3" providerId="LiveId" clId="{373AAF27-CBE6-429C-86CA-97A1AEC28732}" dt="2020-08-13T08:31:26.328" v="9117" actId="1035"/>
          <ac:graphicFrameMkLst>
            <pc:docMk/>
            <pc:sldMk cId="1880845600" sldId="348"/>
            <ac:graphicFrameMk id="16" creationId="{44280239-9E95-4666-949C-FF7231542C74}"/>
          </ac:graphicFrameMkLst>
        </pc:graphicFrameChg>
        <pc:picChg chg="del">
          <ac:chgData name="luckman muhmood" userId="07e761ee42be64b3" providerId="LiveId" clId="{373AAF27-CBE6-429C-86CA-97A1AEC28732}" dt="2020-08-13T08:30:27.404" v="8977" actId="478"/>
          <ac:picMkLst>
            <pc:docMk/>
            <pc:sldMk cId="1880845600" sldId="348"/>
            <ac:picMk id="8" creationId="{17BB1D07-13F3-417A-9BE7-FBE147BD8992}"/>
          </ac:picMkLst>
        </pc:picChg>
      </pc:sldChg>
      <pc:sldChg chg="addSp delSp modSp add mod ord">
        <pc:chgData name="luckman muhmood" userId="07e761ee42be64b3" providerId="LiveId" clId="{373AAF27-CBE6-429C-86CA-97A1AEC28732}" dt="2020-08-17T07:18:52.217" v="11769" actId="1076"/>
        <pc:sldMkLst>
          <pc:docMk/>
          <pc:sldMk cId="2354169010" sldId="349"/>
        </pc:sldMkLst>
        <pc:spChg chg="add del mod">
          <ac:chgData name="luckman muhmood" userId="07e761ee42be64b3" providerId="LiveId" clId="{373AAF27-CBE6-429C-86CA-97A1AEC28732}" dt="2020-08-17T01:54:21.005" v="9194" actId="478"/>
          <ac:spMkLst>
            <pc:docMk/>
            <pc:sldMk cId="2354169010" sldId="349"/>
            <ac:spMk id="3" creationId="{A3F6D77A-9761-42CD-9AE4-16EEF9A3933C}"/>
          </ac:spMkLst>
        </pc:spChg>
        <pc:spChg chg="del">
          <ac:chgData name="luckman muhmood" userId="07e761ee42be64b3" providerId="LiveId" clId="{373AAF27-CBE6-429C-86CA-97A1AEC28732}" dt="2020-08-17T01:54:17.445" v="9193" actId="478"/>
          <ac:spMkLst>
            <pc:docMk/>
            <pc:sldMk cId="2354169010" sldId="349"/>
            <ac:spMk id="11" creationId="{5ADCBCA5-979F-493A-A322-D5DE8983E51C}"/>
          </ac:spMkLst>
        </pc:spChg>
        <pc:spChg chg="add mod">
          <ac:chgData name="luckman muhmood" userId="07e761ee42be64b3" providerId="LiveId" clId="{373AAF27-CBE6-429C-86CA-97A1AEC28732}" dt="2020-08-17T01:55:25.211" v="9296" actId="20577"/>
          <ac:spMkLst>
            <pc:docMk/>
            <pc:sldMk cId="2354169010" sldId="349"/>
            <ac:spMk id="13" creationId="{85552C4C-A04B-4AAF-9E5D-77674F3767BF}"/>
          </ac:spMkLst>
        </pc:spChg>
        <pc:spChg chg="del mod">
          <ac:chgData name="luckman muhmood" userId="07e761ee42be64b3" providerId="LiveId" clId="{373AAF27-CBE6-429C-86CA-97A1AEC28732}" dt="2020-08-13T08:31:38.956" v="9119" actId="478"/>
          <ac:spMkLst>
            <pc:docMk/>
            <pc:sldMk cId="2354169010" sldId="349"/>
            <ac:spMk id="14" creationId="{2AAC7C5B-C935-4FB4-A5AB-F6CDF596CC93}"/>
          </ac:spMkLst>
        </pc:spChg>
        <pc:spChg chg="add mod">
          <ac:chgData name="luckman muhmood" userId="07e761ee42be64b3" providerId="LiveId" clId="{373AAF27-CBE6-429C-86CA-97A1AEC28732}" dt="2020-08-17T07:18:52.217" v="11769" actId="1076"/>
          <ac:spMkLst>
            <pc:docMk/>
            <pc:sldMk cId="2354169010" sldId="349"/>
            <ac:spMk id="15" creationId="{DE9CED49-7AE7-4006-A17C-403FBC5D5A69}"/>
          </ac:spMkLst>
        </pc:spChg>
        <pc:picChg chg="add mod">
          <ac:chgData name="luckman muhmood" userId="07e761ee42be64b3" providerId="LiveId" clId="{373AAF27-CBE6-429C-86CA-97A1AEC28732}" dt="2020-08-17T01:54:49.602" v="9247" actId="1038"/>
          <ac:picMkLst>
            <pc:docMk/>
            <pc:sldMk cId="2354169010" sldId="349"/>
            <ac:picMk id="6" creationId="{661BDC8D-921F-4DEA-8B3C-0DF9F3E70874}"/>
          </ac:picMkLst>
        </pc:picChg>
        <pc:picChg chg="del">
          <ac:chgData name="luckman muhmood" userId="07e761ee42be64b3" providerId="LiveId" clId="{373AAF27-CBE6-429C-86CA-97A1AEC28732}" dt="2020-08-13T08:31:40.338" v="9120" actId="478"/>
          <ac:picMkLst>
            <pc:docMk/>
            <pc:sldMk cId="2354169010" sldId="349"/>
            <ac:picMk id="8" creationId="{17BB1D07-13F3-417A-9BE7-FBE147BD8992}"/>
          </ac:picMkLst>
        </pc:picChg>
        <pc:picChg chg="add mod">
          <ac:chgData name="luckman muhmood" userId="07e761ee42be64b3" providerId="LiveId" clId="{373AAF27-CBE6-429C-86CA-97A1AEC28732}" dt="2020-08-17T01:55:01.585" v="9276" actId="1035"/>
          <ac:picMkLst>
            <pc:docMk/>
            <pc:sldMk cId="2354169010" sldId="349"/>
            <ac:picMk id="8" creationId="{84EE7249-0376-4C5A-AF0F-E811049995A2}"/>
          </ac:picMkLst>
        </pc:picChg>
      </pc:sldChg>
      <pc:sldChg chg="addSp delSp modSp add mod modAnim">
        <pc:chgData name="luckman muhmood" userId="07e761ee42be64b3" providerId="LiveId" clId="{373AAF27-CBE6-429C-86CA-97A1AEC28732}" dt="2020-08-17T02:02:33.901" v="9676" actId="20577"/>
        <pc:sldMkLst>
          <pc:docMk/>
          <pc:sldMk cId="1077162383" sldId="350"/>
        </pc:sldMkLst>
        <pc:spChg chg="add del mod">
          <ac:chgData name="luckman muhmood" userId="07e761ee42be64b3" providerId="LiveId" clId="{373AAF27-CBE6-429C-86CA-97A1AEC28732}" dt="2020-08-17T01:57:58.305" v="9411" actId="478"/>
          <ac:spMkLst>
            <pc:docMk/>
            <pc:sldMk cId="1077162383" sldId="350"/>
            <ac:spMk id="3" creationId="{24423487-AB1C-4B32-9D3D-C472B45C1F0C}"/>
          </ac:spMkLst>
        </pc:spChg>
        <pc:spChg chg="add">
          <ac:chgData name="luckman muhmood" userId="07e761ee42be64b3" providerId="LiveId" clId="{373AAF27-CBE6-429C-86CA-97A1AEC28732}" dt="2020-08-17T01:59:28.183" v="9544" actId="22"/>
          <ac:spMkLst>
            <pc:docMk/>
            <pc:sldMk cId="1077162383" sldId="350"/>
            <ac:spMk id="6" creationId="{545E679E-0ADA-4B05-BDCC-F90E43BA58AC}"/>
          </ac:spMkLst>
        </pc:spChg>
        <pc:spChg chg="add mod">
          <ac:chgData name="luckman muhmood" userId="07e761ee42be64b3" providerId="LiveId" clId="{373AAF27-CBE6-429C-86CA-97A1AEC28732}" dt="2020-08-17T01:59:37.541" v="9560" actId="1038"/>
          <ac:spMkLst>
            <pc:docMk/>
            <pc:sldMk cId="1077162383" sldId="350"/>
            <ac:spMk id="10" creationId="{365637BA-C5FD-459F-A9B0-DF9F8DDE971C}"/>
          </ac:spMkLst>
        </pc:spChg>
        <pc:spChg chg="del">
          <ac:chgData name="luckman muhmood" userId="07e761ee42be64b3" providerId="LiveId" clId="{373AAF27-CBE6-429C-86CA-97A1AEC28732}" dt="2020-08-17T01:57:50.588" v="9409" actId="478"/>
          <ac:spMkLst>
            <pc:docMk/>
            <pc:sldMk cId="1077162383" sldId="350"/>
            <ac:spMk id="11" creationId="{5ADCBCA5-979F-493A-A322-D5DE8983E51C}"/>
          </ac:spMkLst>
        </pc:spChg>
        <pc:spChg chg="add mod">
          <ac:chgData name="luckman muhmood" userId="07e761ee42be64b3" providerId="LiveId" clId="{373AAF27-CBE6-429C-86CA-97A1AEC28732}" dt="2020-08-17T02:00:20.047" v="9625" actId="207"/>
          <ac:spMkLst>
            <pc:docMk/>
            <pc:sldMk cId="1077162383" sldId="350"/>
            <ac:spMk id="13" creationId="{FA43B95D-6AF1-4732-BAE2-09AAF6898BB5}"/>
          </ac:spMkLst>
        </pc:spChg>
        <pc:spChg chg="del mod">
          <ac:chgData name="luckman muhmood" userId="07e761ee42be64b3" providerId="LiveId" clId="{373AAF27-CBE6-429C-86CA-97A1AEC28732}" dt="2020-08-17T01:57:47.310" v="9408" actId="478"/>
          <ac:spMkLst>
            <pc:docMk/>
            <pc:sldMk cId="1077162383" sldId="350"/>
            <ac:spMk id="14" creationId="{2AAC7C5B-C935-4FB4-A5AB-F6CDF596CC93}"/>
          </ac:spMkLst>
        </pc:spChg>
        <pc:spChg chg="mod">
          <ac:chgData name="luckman muhmood" userId="07e761ee42be64b3" providerId="LiveId" clId="{373AAF27-CBE6-429C-86CA-97A1AEC28732}" dt="2020-08-17T01:58:32.567" v="9448" actId="1038"/>
          <ac:spMkLst>
            <pc:docMk/>
            <pc:sldMk cId="1077162383" sldId="350"/>
            <ac:spMk id="16" creationId="{F37CB4F7-283E-432B-ACFF-C9D6B3D67F0E}"/>
          </ac:spMkLst>
        </pc:spChg>
        <pc:spChg chg="mod">
          <ac:chgData name="luckman muhmood" userId="07e761ee42be64b3" providerId="LiveId" clId="{373AAF27-CBE6-429C-86CA-97A1AEC28732}" dt="2020-08-17T01:58:32.567" v="9448" actId="1038"/>
          <ac:spMkLst>
            <pc:docMk/>
            <pc:sldMk cId="1077162383" sldId="350"/>
            <ac:spMk id="17" creationId="{2870B523-7331-4048-9E52-A3287A344F9C}"/>
          </ac:spMkLst>
        </pc:spChg>
        <pc:spChg chg="mod">
          <ac:chgData name="luckman muhmood" userId="07e761ee42be64b3" providerId="LiveId" clId="{373AAF27-CBE6-429C-86CA-97A1AEC28732}" dt="2020-08-17T01:58:32.567" v="9448" actId="1038"/>
          <ac:spMkLst>
            <pc:docMk/>
            <pc:sldMk cId="1077162383" sldId="350"/>
            <ac:spMk id="20" creationId="{18E41B28-3A59-4AD3-9CED-630BD5F00A7F}"/>
          </ac:spMkLst>
        </pc:spChg>
        <pc:spChg chg="mod">
          <ac:chgData name="luckman muhmood" userId="07e761ee42be64b3" providerId="LiveId" clId="{373AAF27-CBE6-429C-86CA-97A1AEC28732}" dt="2020-08-17T01:58:32.567" v="9448" actId="1038"/>
          <ac:spMkLst>
            <pc:docMk/>
            <pc:sldMk cId="1077162383" sldId="350"/>
            <ac:spMk id="21" creationId="{528C3CEA-7EB6-425F-AD49-366FC3930648}"/>
          </ac:spMkLst>
        </pc:spChg>
        <pc:spChg chg="mod">
          <ac:chgData name="luckman muhmood" userId="07e761ee42be64b3" providerId="LiveId" clId="{373AAF27-CBE6-429C-86CA-97A1AEC28732}" dt="2020-08-17T01:58:32.567" v="9448" actId="1038"/>
          <ac:spMkLst>
            <pc:docMk/>
            <pc:sldMk cId="1077162383" sldId="350"/>
            <ac:spMk id="22" creationId="{026B9BEA-3328-4758-9893-39589EB0D508}"/>
          </ac:spMkLst>
        </pc:spChg>
        <pc:spChg chg="mod">
          <ac:chgData name="luckman muhmood" userId="07e761ee42be64b3" providerId="LiveId" clId="{373AAF27-CBE6-429C-86CA-97A1AEC28732}" dt="2020-08-17T01:58:32.567" v="9448" actId="1038"/>
          <ac:spMkLst>
            <pc:docMk/>
            <pc:sldMk cId="1077162383" sldId="350"/>
            <ac:spMk id="23" creationId="{FB5BB668-74D2-4338-B80B-C2156D344539}"/>
          </ac:spMkLst>
        </pc:spChg>
        <pc:spChg chg="mod">
          <ac:chgData name="luckman muhmood" userId="07e761ee42be64b3" providerId="LiveId" clId="{373AAF27-CBE6-429C-86CA-97A1AEC28732}" dt="2020-08-17T01:58:32.567" v="9448" actId="1038"/>
          <ac:spMkLst>
            <pc:docMk/>
            <pc:sldMk cId="1077162383" sldId="350"/>
            <ac:spMk id="25" creationId="{8DF44247-7E62-43B7-BF09-621E8C6A3770}"/>
          </ac:spMkLst>
        </pc:spChg>
        <pc:spChg chg="add mod">
          <ac:chgData name="luckman muhmood" userId="07e761ee42be64b3" providerId="LiveId" clId="{373AAF27-CBE6-429C-86CA-97A1AEC28732}" dt="2020-08-17T01:58:32.567" v="9448" actId="1038"/>
          <ac:spMkLst>
            <pc:docMk/>
            <pc:sldMk cId="1077162383" sldId="350"/>
            <ac:spMk id="26" creationId="{0CF99107-B077-4712-A632-DBB05AEA0BA6}"/>
          </ac:spMkLst>
        </pc:spChg>
        <pc:spChg chg="add mod">
          <ac:chgData name="luckman muhmood" userId="07e761ee42be64b3" providerId="LiveId" clId="{373AAF27-CBE6-429C-86CA-97A1AEC28732}" dt="2020-08-17T01:58:32.567" v="9448" actId="1038"/>
          <ac:spMkLst>
            <pc:docMk/>
            <pc:sldMk cId="1077162383" sldId="350"/>
            <ac:spMk id="27" creationId="{8C0A6311-6F29-47D5-A81D-6026EF659E28}"/>
          </ac:spMkLst>
        </pc:spChg>
        <pc:spChg chg="add mod">
          <ac:chgData name="luckman muhmood" userId="07e761ee42be64b3" providerId="LiveId" clId="{373AAF27-CBE6-429C-86CA-97A1AEC28732}" dt="2020-08-17T01:58:53.637" v="9543" actId="1038"/>
          <ac:spMkLst>
            <pc:docMk/>
            <pc:sldMk cId="1077162383" sldId="350"/>
            <ac:spMk id="28" creationId="{F8D7F0DF-E085-4BD4-BACF-A7CC168A79AE}"/>
          </ac:spMkLst>
        </pc:spChg>
        <pc:spChg chg="add mod">
          <ac:chgData name="luckman muhmood" userId="07e761ee42be64b3" providerId="LiveId" clId="{373AAF27-CBE6-429C-86CA-97A1AEC28732}" dt="2020-08-17T02:02:33.901" v="9676" actId="20577"/>
          <ac:spMkLst>
            <pc:docMk/>
            <pc:sldMk cId="1077162383" sldId="350"/>
            <ac:spMk id="31" creationId="{94E862DC-36D9-4234-9EB5-2A8636D936B6}"/>
          </ac:spMkLst>
        </pc:spChg>
        <pc:grpChg chg="add mod">
          <ac:chgData name="luckman muhmood" userId="07e761ee42be64b3" providerId="LiveId" clId="{373AAF27-CBE6-429C-86CA-97A1AEC28732}" dt="2020-08-17T01:58:32.567" v="9448" actId="1038"/>
          <ac:grpSpMkLst>
            <pc:docMk/>
            <pc:sldMk cId="1077162383" sldId="350"/>
            <ac:grpSpMk id="15" creationId="{BA16983E-0A8E-4BE3-82B4-43A33D9108E3}"/>
          </ac:grpSpMkLst>
        </pc:grpChg>
        <pc:grpChg chg="add mod">
          <ac:chgData name="luckman muhmood" userId="07e761ee42be64b3" providerId="LiveId" clId="{373AAF27-CBE6-429C-86CA-97A1AEC28732}" dt="2020-08-17T01:58:32.567" v="9448" actId="1038"/>
          <ac:grpSpMkLst>
            <pc:docMk/>
            <pc:sldMk cId="1077162383" sldId="350"/>
            <ac:grpSpMk id="19" creationId="{3564E4CC-17E6-46B9-8C3F-BF1A7CE6D056}"/>
          </ac:grpSpMkLst>
        </pc:grpChg>
        <pc:graphicFrameChg chg="mod">
          <ac:chgData name="luckman muhmood" userId="07e761ee42be64b3" providerId="LiveId" clId="{373AAF27-CBE6-429C-86CA-97A1AEC28732}" dt="2020-08-17T01:58:32.567" v="9448" actId="1038"/>
          <ac:graphicFrameMkLst>
            <pc:docMk/>
            <pc:sldMk cId="1077162383" sldId="350"/>
            <ac:graphicFrameMk id="18" creationId="{0FC254C1-9BA9-4A5B-96A7-D38623C37BF4}"/>
          </ac:graphicFrameMkLst>
        </pc:graphicFrameChg>
        <pc:graphicFrameChg chg="mod">
          <ac:chgData name="luckman muhmood" userId="07e761ee42be64b3" providerId="LiveId" clId="{373AAF27-CBE6-429C-86CA-97A1AEC28732}" dt="2020-08-17T01:58:32.567" v="9448" actId="1038"/>
          <ac:graphicFrameMkLst>
            <pc:docMk/>
            <pc:sldMk cId="1077162383" sldId="350"/>
            <ac:graphicFrameMk id="24" creationId="{9DEE32C4-89B2-4826-8268-77E7D0E2F205}"/>
          </ac:graphicFrameMkLst>
        </pc:graphicFrameChg>
        <pc:picChg chg="del">
          <ac:chgData name="luckman muhmood" userId="07e761ee42be64b3" providerId="LiveId" clId="{373AAF27-CBE6-429C-86CA-97A1AEC28732}" dt="2020-08-17T01:57:53.503" v="9410" actId="478"/>
          <ac:picMkLst>
            <pc:docMk/>
            <pc:sldMk cId="1077162383" sldId="350"/>
            <ac:picMk id="8" creationId="{17BB1D07-13F3-417A-9BE7-FBE147BD8992}"/>
          </ac:picMkLst>
        </pc:picChg>
        <pc:picChg chg="add mod">
          <ac:chgData name="luckman muhmood" userId="07e761ee42be64b3" providerId="LiveId" clId="{373AAF27-CBE6-429C-86CA-97A1AEC28732}" dt="2020-08-17T01:58:44.872" v="9486" actId="1037"/>
          <ac:picMkLst>
            <pc:docMk/>
            <pc:sldMk cId="1077162383" sldId="350"/>
            <ac:picMk id="12" creationId="{CFFF4CFE-087C-4FC4-A1B5-9C1E91DEED42}"/>
          </ac:picMkLst>
        </pc:picChg>
      </pc:sldChg>
      <pc:sldChg chg="addSp delSp modSp add mod modAnim">
        <pc:chgData name="luckman muhmood" userId="07e761ee42be64b3" providerId="LiveId" clId="{373AAF27-CBE6-429C-86CA-97A1AEC28732}" dt="2020-08-17T02:04:09.431" v="9749" actId="207"/>
        <pc:sldMkLst>
          <pc:docMk/>
          <pc:sldMk cId="277387253" sldId="351"/>
        </pc:sldMkLst>
        <pc:spChg chg="add del mod">
          <ac:chgData name="luckman muhmood" userId="07e761ee42be64b3" providerId="LiveId" clId="{373AAF27-CBE6-429C-86CA-97A1AEC28732}" dt="2020-08-17T02:02:56.897" v="9680" actId="478"/>
          <ac:spMkLst>
            <pc:docMk/>
            <pc:sldMk cId="277387253" sldId="351"/>
            <ac:spMk id="3" creationId="{6CF345F5-22B3-44E8-920A-A24E1DF44731}"/>
          </ac:spMkLst>
        </pc:spChg>
        <pc:spChg chg="del">
          <ac:chgData name="luckman muhmood" userId="07e761ee42be64b3" providerId="LiveId" clId="{373AAF27-CBE6-429C-86CA-97A1AEC28732}" dt="2020-08-17T02:02:53.926" v="9679" actId="478"/>
          <ac:spMkLst>
            <pc:docMk/>
            <pc:sldMk cId="277387253" sldId="351"/>
            <ac:spMk id="11" creationId="{5ADCBCA5-979F-493A-A322-D5DE8983E51C}"/>
          </ac:spMkLst>
        </pc:spChg>
        <pc:spChg chg="mod">
          <ac:chgData name="luckman muhmood" userId="07e761ee42be64b3" providerId="LiveId" clId="{373AAF27-CBE6-429C-86CA-97A1AEC28732}" dt="2020-08-17T02:03:41.221" v="9747" actId="1035"/>
          <ac:spMkLst>
            <pc:docMk/>
            <pc:sldMk cId="277387253" sldId="351"/>
            <ac:spMk id="13" creationId="{9AE2F006-D529-4727-8B89-3A52C03AAD80}"/>
          </ac:spMkLst>
        </pc:spChg>
        <pc:spChg chg="del">
          <ac:chgData name="luckman muhmood" userId="07e761ee42be64b3" providerId="LiveId" clId="{373AAF27-CBE6-429C-86CA-97A1AEC28732}" dt="2020-08-17T02:02:46.010" v="9677" actId="478"/>
          <ac:spMkLst>
            <pc:docMk/>
            <pc:sldMk cId="277387253" sldId="351"/>
            <ac:spMk id="14" creationId="{2AAC7C5B-C935-4FB4-A5AB-F6CDF596CC93}"/>
          </ac:spMkLst>
        </pc:spChg>
        <pc:spChg chg="mod">
          <ac:chgData name="luckman muhmood" userId="07e761ee42be64b3" providerId="LiveId" clId="{373AAF27-CBE6-429C-86CA-97A1AEC28732}" dt="2020-08-17T02:03:41.221" v="9747" actId="1035"/>
          <ac:spMkLst>
            <pc:docMk/>
            <pc:sldMk cId="277387253" sldId="351"/>
            <ac:spMk id="15" creationId="{6CF3A15E-3E5D-4D9B-841C-075BC7C60028}"/>
          </ac:spMkLst>
        </pc:spChg>
        <pc:spChg chg="mod">
          <ac:chgData name="luckman muhmood" userId="07e761ee42be64b3" providerId="LiveId" clId="{373AAF27-CBE6-429C-86CA-97A1AEC28732}" dt="2020-08-17T02:03:41.221" v="9747" actId="1035"/>
          <ac:spMkLst>
            <pc:docMk/>
            <pc:sldMk cId="277387253" sldId="351"/>
            <ac:spMk id="16" creationId="{5B36C3B0-8390-4747-832C-4D28B3BA1C9D}"/>
          </ac:spMkLst>
        </pc:spChg>
        <pc:spChg chg="mod">
          <ac:chgData name="luckman muhmood" userId="07e761ee42be64b3" providerId="LiveId" clId="{373AAF27-CBE6-429C-86CA-97A1AEC28732}" dt="2020-08-17T02:03:41.221" v="9747" actId="1035"/>
          <ac:spMkLst>
            <pc:docMk/>
            <pc:sldMk cId="277387253" sldId="351"/>
            <ac:spMk id="17" creationId="{45BCFCA7-85AA-4110-9158-BA744F588D56}"/>
          </ac:spMkLst>
        </pc:spChg>
        <pc:spChg chg="add mod">
          <ac:chgData name="luckman muhmood" userId="07e761ee42be64b3" providerId="LiveId" clId="{373AAF27-CBE6-429C-86CA-97A1AEC28732}" dt="2020-08-17T02:03:59.442" v="9748" actId="207"/>
          <ac:spMkLst>
            <pc:docMk/>
            <pc:sldMk cId="277387253" sldId="351"/>
            <ac:spMk id="19" creationId="{75B1D1B2-63E4-4923-B3A0-82D76F30EF2B}"/>
          </ac:spMkLst>
        </pc:spChg>
        <pc:spChg chg="mod">
          <ac:chgData name="luckman muhmood" userId="07e761ee42be64b3" providerId="LiveId" clId="{373AAF27-CBE6-429C-86CA-97A1AEC28732}" dt="2020-08-17T02:03:41.221" v="9747" actId="1035"/>
          <ac:spMkLst>
            <pc:docMk/>
            <pc:sldMk cId="277387253" sldId="351"/>
            <ac:spMk id="21" creationId="{2A334353-967A-4FA5-8948-9119959D2675}"/>
          </ac:spMkLst>
        </pc:spChg>
        <pc:spChg chg="mod">
          <ac:chgData name="luckman muhmood" userId="07e761ee42be64b3" providerId="LiveId" clId="{373AAF27-CBE6-429C-86CA-97A1AEC28732}" dt="2020-08-17T02:03:41.221" v="9747" actId="1035"/>
          <ac:spMkLst>
            <pc:docMk/>
            <pc:sldMk cId="277387253" sldId="351"/>
            <ac:spMk id="22" creationId="{3137A60E-CE24-4BD8-840D-28ECBB5F1125}"/>
          </ac:spMkLst>
        </pc:spChg>
        <pc:spChg chg="mod">
          <ac:chgData name="luckman muhmood" userId="07e761ee42be64b3" providerId="LiveId" clId="{373AAF27-CBE6-429C-86CA-97A1AEC28732}" dt="2020-08-17T02:03:41.221" v="9747" actId="1035"/>
          <ac:spMkLst>
            <pc:docMk/>
            <pc:sldMk cId="277387253" sldId="351"/>
            <ac:spMk id="23" creationId="{353CEF25-0C34-4A8D-8487-82EC4017854E}"/>
          </ac:spMkLst>
        </pc:spChg>
        <pc:spChg chg="mod">
          <ac:chgData name="luckman muhmood" userId="07e761ee42be64b3" providerId="LiveId" clId="{373AAF27-CBE6-429C-86CA-97A1AEC28732}" dt="2020-08-17T02:04:09.431" v="9749" actId="207"/>
          <ac:spMkLst>
            <pc:docMk/>
            <pc:sldMk cId="277387253" sldId="351"/>
            <ac:spMk id="27" creationId="{34A3743E-85A3-47F6-ACFE-D33EB24F57AD}"/>
          </ac:spMkLst>
        </pc:spChg>
        <pc:grpChg chg="add mod">
          <ac:chgData name="luckman muhmood" userId="07e761ee42be64b3" providerId="LiveId" clId="{373AAF27-CBE6-429C-86CA-97A1AEC28732}" dt="2020-08-17T02:03:41.221" v="9747" actId="1035"/>
          <ac:grpSpMkLst>
            <pc:docMk/>
            <pc:sldMk cId="277387253" sldId="351"/>
            <ac:grpSpMk id="12" creationId="{52E49FB5-9159-47EF-8F9C-A723B85E9D2F}"/>
          </ac:grpSpMkLst>
        </pc:grpChg>
        <pc:grpChg chg="add mod">
          <ac:chgData name="luckman muhmood" userId="07e761ee42be64b3" providerId="LiveId" clId="{373AAF27-CBE6-429C-86CA-97A1AEC28732}" dt="2020-08-17T02:03:41.221" v="9747" actId="1035"/>
          <ac:grpSpMkLst>
            <pc:docMk/>
            <pc:sldMk cId="277387253" sldId="351"/>
            <ac:grpSpMk id="20" creationId="{6C9315A3-4EDF-459A-9469-1F02E7FBCC0D}"/>
          </ac:grpSpMkLst>
        </pc:grpChg>
        <pc:grpChg chg="add mod">
          <ac:chgData name="luckman muhmood" userId="07e761ee42be64b3" providerId="LiveId" clId="{373AAF27-CBE6-429C-86CA-97A1AEC28732}" dt="2020-08-17T02:04:09.431" v="9749" actId="207"/>
          <ac:grpSpMkLst>
            <pc:docMk/>
            <pc:sldMk cId="277387253" sldId="351"/>
            <ac:grpSpMk id="25" creationId="{3D6A8395-A9D1-4EF6-9EFD-01165DD063B0}"/>
          </ac:grpSpMkLst>
        </pc:grpChg>
        <pc:graphicFrameChg chg="mod">
          <ac:chgData name="luckman muhmood" userId="07e761ee42be64b3" providerId="LiveId" clId="{373AAF27-CBE6-429C-86CA-97A1AEC28732}" dt="2020-08-17T02:03:41.221" v="9747" actId="1035"/>
          <ac:graphicFrameMkLst>
            <pc:docMk/>
            <pc:sldMk cId="277387253" sldId="351"/>
            <ac:graphicFrameMk id="18" creationId="{48FE5A37-06B4-4D93-9C06-62712B691389}"/>
          </ac:graphicFrameMkLst>
        </pc:graphicFrameChg>
        <pc:graphicFrameChg chg="mod">
          <ac:chgData name="luckman muhmood" userId="07e761ee42be64b3" providerId="LiveId" clId="{373AAF27-CBE6-429C-86CA-97A1AEC28732}" dt="2020-08-17T02:03:41.221" v="9747" actId="1035"/>
          <ac:graphicFrameMkLst>
            <pc:docMk/>
            <pc:sldMk cId="277387253" sldId="351"/>
            <ac:graphicFrameMk id="24" creationId="{E5C8EAEB-1B57-47E9-90C9-274496A39FB8}"/>
          </ac:graphicFrameMkLst>
        </pc:graphicFrameChg>
        <pc:graphicFrameChg chg="mod">
          <ac:chgData name="luckman muhmood" userId="07e761ee42be64b3" providerId="LiveId" clId="{373AAF27-CBE6-429C-86CA-97A1AEC28732}" dt="2020-08-17T02:04:09.431" v="9749" actId="207"/>
          <ac:graphicFrameMkLst>
            <pc:docMk/>
            <pc:sldMk cId="277387253" sldId="351"/>
            <ac:graphicFrameMk id="26" creationId="{3274B9AF-7947-47F1-86ED-4F77BE590F9D}"/>
          </ac:graphicFrameMkLst>
        </pc:graphicFrameChg>
        <pc:picChg chg="del">
          <ac:chgData name="luckman muhmood" userId="07e761ee42be64b3" providerId="LiveId" clId="{373AAF27-CBE6-429C-86CA-97A1AEC28732}" dt="2020-08-17T02:02:47.381" v="9678" actId="478"/>
          <ac:picMkLst>
            <pc:docMk/>
            <pc:sldMk cId="277387253" sldId="351"/>
            <ac:picMk id="8" creationId="{17BB1D07-13F3-417A-9BE7-FBE147BD8992}"/>
          </ac:picMkLst>
        </pc:picChg>
      </pc:sldChg>
      <pc:sldChg chg="addSp delSp modSp add mod">
        <pc:chgData name="luckman muhmood" userId="07e761ee42be64b3" providerId="LiveId" clId="{373AAF27-CBE6-429C-86CA-97A1AEC28732}" dt="2020-08-17T07:20:34.930" v="11773" actId="1076"/>
        <pc:sldMkLst>
          <pc:docMk/>
          <pc:sldMk cId="3338654904" sldId="352"/>
        </pc:sldMkLst>
        <pc:spChg chg="add mod">
          <ac:chgData name="luckman muhmood" userId="07e761ee42be64b3" providerId="LiveId" clId="{373AAF27-CBE6-429C-86CA-97A1AEC28732}" dt="2020-08-17T02:15:36.190" v="9914" actId="20577"/>
          <ac:spMkLst>
            <pc:docMk/>
            <pc:sldMk cId="3338654904" sldId="352"/>
            <ac:spMk id="10" creationId="{EBD6769A-3380-4B4D-A953-FBAAC5FAF112}"/>
          </ac:spMkLst>
        </pc:spChg>
        <pc:spChg chg="mod">
          <ac:chgData name="luckman muhmood" userId="07e761ee42be64b3" providerId="LiveId" clId="{373AAF27-CBE6-429C-86CA-97A1AEC28732}" dt="2020-08-17T06:58:36.217" v="11601" actId="14100"/>
          <ac:spMkLst>
            <pc:docMk/>
            <pc:sldMk cId="3338654904" sldId="352"/>
            <ac:spMk id="11" creationId="{5ADCBCA5-979F-493A-A322-D5DE8983E51C}"/>
          </ac:spMkLst>
        </pc:spChg>
        <pc:spChg chg="del">
          <ac:chgData name="luckman muhmood" userId="07e761ee42be64b3" providerId="LiveId" clId="{373AAF27-CBE6-429C-86CA-97A1AEC28732}" dt="2020-08-17T02:04:52.732" v="9750" actId="478"/>
          <ac:spMkLst>
            <pc:docMk/>
            <pc:sldMk cId="3338654904" sldId="352"/>
            <ac:spMk id="14" creationId="{2AAC7C5B-C935-4FB4-A5AB-F6CDF596CC93}"/>
          </ac:spMkLst>
        </pc:spChg>
        <pc:spChg chg="mod">
          <ac:chgData name="luckman muhmood" userId="07e761ee42be64b3" providerId="LiveId" clId="{373AAF27-CBE6-429C-86CA-97A1AEC28732}" dt="2020-08-17T06:57:35.939" v="11529" actId="1076"/>
          <ac:spMkLst>
            <pc:docMk/>
            <pc:sldMk cId="3338654904" sldId="352"/>
            <ac:spMk id="15" creationId="{87AD106B-9E1D-4588-8E9E-E95A2DBBA924}"/>
          </ac:spMkLst>
        </pc:spChg>
        <pc:spChg chg="mod">
          <ac:chgData name="luckman muhmood" userId="07e761ee42be64b3" providerId="LiveId" clId="{373AAF27-CBE6-429C-86CA-97A1AEC28732}" dt="2020-08-17T06:57:35.939" v="11529" actId="1076"/>
          <ac:spMkLst>
            <pc:docMk/>
            <pc:sldMk cId="3338654904" sldId="352"/>
            <ac:spMk id="16" creationId="{57621969-B4B7-4C01-864C-D687D0CF2DBE}"/>
          </ac:spMkLst>
        </pc:spChg>
        <pc:spChg chg="mod">
          <ac:chgData name="luckman muhmood" userId="07e761ee42be64b3" providerId="LiveId" clId="{373AAF27-CBE6-429C-86CA-97A1AEC28732}" dt="2020-08-17T06:57:35.939" v="11529" actId="1076"/>
          <ac:spMkLst>
            <pc:docMk/>
            <pc:sldMk cId="3338654904" sldId="352"/>
            <ac:spMk id="17" creationId="{A4959B78-8F2C-4FC5-90E4-5EA0B5DB3791}"/>
          </ac:spMkLst>
        </pc:spChg>
        <pc:spChg chg="mod">
          <ac:chgData name="luckman muhmood" userId="07e761ee42be64b3" providerId="LiveId" clId="{373AAF27-CBE6-429C-86CA-97A1AEC28732}" dt="2020-08-17T06:57:35.939" v="11529" actId="1076"/>
          <ac:spMkLst>
            <pc:docMk/>
            <pc:sldMk cId="3338654904" sldId="352"/>
            <ac:spMk id="18" creationId="{96158F40-E28A-4680-A658-EA0D2394849A}"/>
          </ac:spMkLst>
        </pc:spChg>
        <pc:spChg chg="mod">
          <ac:chgData name="luckman muhmood" userId="07e761ee42be64b3" providerId="LiveId" clId="{373AAF27-CBE6-429C-86CA-97A1AEC28732}" dt="2020-08-17T06:57:35.939" v="11529" actId="1076"/>
          <ac:spMkLst>
            <pc:docMk/>
            <pc:sldMk cId="3338654904" sldId="352"/>
            <ac:spMk id="19" creationId="{BFE67C98-8545-49F4-A429-33B72384058F}"/>
          </ac:spMkLst>
        </pc:spChg>
        <pc:spChg chg="add mod">
          <ac:chgData name="luckman muhmood" userId="07e761ee42be64b3" providerId="LiveId" clId="{373AAF27-CBE6-429C-86CA-97A1AEC28732}" dt="2020-08-17T07:20:34.930" v="11773" actId="1076"/>
          <ac:spMkLst>
            <pc:docMk/>
            <pc:sldMk cId="3338654904" sldId="352"/>
            <ac:spMk id="20" creationId="{84140499-343E-467C-AEE6-6A8B6EC7CCBD}"/>
          </ac:spMkLst>
        </pc:spChg>
        <pc:grpChg chg="add mod">
          <ac:chgData name="luckman muhmood" userId="07e761ee42be64b3" providerId="LiveId" clId="{373AAF27-CBE6-429C-86CA-97A1AEC28732}" dt="2020-08-17T06:57:35.939" v="11529" actId="1076"/>
          <ac:grpSpMkLst>
            <pc:docMk/>
            <pc:sldMk cId="3338654904" sldId="352"/>
            <ac:grpSpMk id="12" creationId="{47376977-F29C-4491-8050-05B49239CBB7}"/>
          </ac:grpSpMkLst>
        </pc:grpChg>
        <pc:graphicFrameChg chg="mod">
          <ac:chgData name="luckman muhmood" userId="07e761ee42be64b3" providerId="LiveId" clId="{373AAF27-CBE6-429C-86CA-97A1AEC28732}" dt="2020-08-17T06:57:35.939" v="11529" actId="1076"/>
          <ac:graphicFrameMkLst>
            <pc:docMk/>
            <pc:sldMk cId="3338654904" sldId="352"/>
            <ac:graphicFrameMk id="13" creationId="{1951E836-070A-437D-890A-66F8017A8B0B}"/>
          </ac:graphicFrameMkLst>
        </pc:graphicFrameChg>
        <pc:picChg chg="del">
          <ac:chgData name="luckman muhmood" userId="07e761ee42be64b3" providerId="LiveId" clId="{373AAF27-CBE6-429C-86CA-97A1AEC28732}" dt="2020-08-17T02:04:53.965" v="9751" actId="478"/>
          <ac:picMkLst>
            <pc:docMk/>
            <pc:sldMk cId="3338654904" sldId="352"/>
            <ac:picMk id="8" creationId="{17BB1D07-13F3-417A-9BE7-FBE147BD8992}"/>
          </ac:picMkLst>
        </pc:picChg>
      </pc:sldChg>
      <pc:sldChg chg="addSp delSp modSp add mod setBg">
        <pc:chgData name="luckman muhmood" userId="07e761ee42be64b3" providerId="LiveId" clId="{373AAF27-CBE6-429C-86CA-97A1AEC28732}" dt="2020-08-17T07:55:57.752" v="11857" actId="20577"/>
        <pc:sldMkLst>
          <pc:docMk/>
          <pc:sldMk cId="164950517" sldId="353"/>
        </pc:sldMkLst>
        <pc:spChg chg="add mod">
          <ac:chgData name="luckman muhmood" userId="07e761ee42be64b3" providerId="LiveId" clId="{373AAF27-CBE6-429C-86CA-97A1AEC28732}" dt="2020-08-17T02:46:05.661" v="10052" actId="207"/>
          <ac:spMkLst>
            <pc:docMk/>
            <pc:sldMk cId="164950517" sldId="353"/>
            <ac:spMk id="6" creationId="{099D0467-1919-4C3D-A657-12F2544FC530}"/>
          </ac:spMkLst>
        </pc:spChg>
        <pc:spChg chg="add del mod">
          <ac:chgData name="luckman muhmood" userId="07e761ee42be64b3" providerId="LiveId" clId="{373AAF27-CBE6-429C-86CA-97A1AEC28732}" dt="2020-08-17T03:03:28.081" v="10524" actId="478"/>
          <ac:spMkLst>
            <pc:docMk/>
            <pc:sldMk cId="164950517" sldId="353"/>
            <ac:spMk id="10" creationId="{793DEFF2-8FC6-40E8-8CDA-9B052F7DB7E0}"/>
          </ac:spMkLst>
        </pc:spChg>
        <pc:spChg chg="mod">
          <ac:chgData name="luckman muhmood" userId="07e761ee42be64b3" providerId="LiveId" clId="{373AAF27-CBE6-429C-86CA-97A1AEC28732}" dt="2020-08-17T07:55:57.752" v="11857" actId="20577"/>
          <ac:spMkLst>
            <pc:docMk/>
            <pc:sldMk cId="164950517" sldId="353"/>
            <ac:spMk id="11" creationId="{5ADCBCA5-979F-493A-A322-D5DE8983E51C}"/>
          </ac:spMkLst>
        </pc:spChg>
        <pc:spChg chg="add mod">
          <ac:chgData name="luckman muhmood" userId="07e761ee42be64b3" providerId="LiveId" clId="{373AAF27-CBE6-429C-86CA-97A1AEC28732}" dt="2020-08-17T03:06:34.302" v="10545" actId="14100"/>
          <ac:spMkLst>
            <pc:docMk/>
            <pc:sldMk cId="164950517" sldId="353"/>
            <ac:spMk id="12" creationId="{6D0E888E-83B0-47ED-9C4A-1E0BCC985B96}"/>
          </ac:spMkLst>
        </pc:spChg>
        <pc:spChg chg="add del">
          <ac:chgData name="luckman muhmood" userId="07e761ee42be64b3" providerId="LiveId" clId="{373AAF27-CBE6-429C-86CA-97A1AEC28732}" dt="2020-08-17T02:43:21.224" v="9996" actId="478"/>
          <ac:spMkLst>
            <pc:docMk/>
            <pc:sldMk cId="164950517" sldId="353"/>
            <ac:spMk id="13" creationId="{3D4EA984-515C-4A1A-8F04-54C1C89DAAEC}"/>
          </ac:spMkLst>
        </pc:spChg>
        <pc:spChg chg="mod">
          <ac:chgData name="luckman muhmood" userId="07e761ee42be64b3" providerId="LiveId" clId="{373AAF27-CBE6-429C-86CA-97A1AEC28732}" dt="2020-08-17T03:03:22.075" v="10523" actId="1076"/>
          <ac:spMkLst>
            <pc:docMk/>
            <pc:sldMk cId="164950517" sldId="353"/>
            <ac:spMk id="14" creationId="{2AAC7C5B-C935-4FB4-A5AB-F6CDF596CC93}"/>
          </ac:spMkLst>
        </pc:spChg>
        <pc:spChg chg="add del mod">
          <ac:chgData name="luckman muhmood" userId="07e761ee42be64b3" providerId="LiveId" clId="{373AAF27-CBE6-429C-86CA-97A1AEC28732}" dt="2020-08-17T02:46:54.693" v="10059" actId="478"/>
          <ac:spMkLst>
            <pc:docMk/>
            <pc:sldMk cId="164950517" sldId="353"/>
            <ac:spMk id="15" creationId="{AF401735-7159-4AC5-899C-16F2FB103D49}"/>
          </ac:spMkLst>
        </pc:spChg>
        <pc:spChg chg="add del mod">
          <ac:chgData name="luckman muhmood" userId="07e761ee42be64b3" providerId="LiveId" clId="{373AAF27-CBE6-429C-86CA-97A1AEC28732}" dt="2020-08-17T02:46:54.693" v="10059" actId="478"/>
          <ac:spMkLst>
            <pc:docMk/>
            <pc:sldMk cId="164950517" sldId="353"/>
            <ac:spMk id="16" creationId="{973DE165-41DE-444A-91E5-52D0C72DC611}"/>
          </ac:spMkLst>
        </pc:spChg>
        <pc:spChg chg="add mod">
          <ac:chgData name="luckman muhmood" userId="07e761ee42be64b3" providerId="LiveId" clId="{373AAF27-CBE6-429C-86CA-97A1AEC28732}" dt="2020-08-17T03:08:21.763" v="10559" actId="2711"/>
          <ac:spMkLst>
            <pc:docMk/>
            <pc:sldMk cId="164950517" sldId="353"/>
            <ac:spMk id="19" creationId="{92BDF44F-39A0-4398-9A50-16171C857F72}"/>
          </ac:spMkLst>
        </pc:spChg>
        <pc:picChg chg="del">
          <ac:chgData name="luckman muhmood" userId="07e761ee42be64b3" providerId="LiveId" clId="{373AAF27-CBE6-429C-86CA-97A1AEC28732}" dt="2020-08-17T02:41:04.005" v="9915" actId="478"/>
          <ac:picMkLst>
            <pc:docMk/>
            <pc:sldMk cId="164950517" sldId="353"/>
            <ac:picMk id="8" creationId="{17BB1D07-13F3-417A-9BE7-FBE147BD8992}"/>
          </ac:picMkLst>
        </pc:picChg>
        <pc:picChg chg="add mod">
          <ac:chgData name="luckman muhmood" userId="07e761ee42be64b3" providerId="LiveId" clId="{373AAF27-CBE6-429C-86CA-97A1AEC28732}" dt="2020-08-17T02:49:51.710" v="10065" actId="14100"/>
          <ac:picMkLst>
            <pc:docMk/>
            <pc:sldMk cId="164950517" sldId="353"/>
            <ac:picMk id="18" creationId="{A0A88651-05F1-40BA-82AC-B6BFD1C0F34A}"/>
          </ac:picMkLst>
        </pc:picChg>
        <pc:picChg chg="add mod">
          <ac:chgData name="luckman muhmood" userId="07e761ee42be64b3" providerId="LiveId" clId="{373AAF27-CBE6-429C-86CA-97A1AEC28732}" dt="2020-08-17T02:41:18.088" v="9918" actId="1076"/>
          <ac:picMkLst>
            <pc:docMk/>
            <pc:sldMk cId="164950517" sldId="353"/>
            <ac:picMk id="11266" creationId="{920C7C58-CB27-447E-92F0-50C1F69A495B}"/>
          </ac:picMkLst>
        </pc:picChg>
        <pc:picChg chg="add mod">
          <ac:chgData name="luckman muhmood" userId="07e761ee42be64b3" providerId="LiveId" clId="{373AAF27-CBE6-429C-86CA-97A1AEC28732}" dt="2020-08-17T03:06:14.853" v="10527" actId="1076"/>
          <ac:picMkLst>
            <pc:docMk/>
            <pc:sldMk cId="164950517" sldId="353"/>
            <ac:picMk id="11268" creationId="{CE71A979-18C6-4BB4-9E77-EA3B221F2237}"/>
          </ac:picMkLst>
        </pc:picChg>
        <pc:picChg chg="add mod">
          <ac:chgData name="luckman muhmood" userId="07e761ee42be64b3" providerId="LiveId" clId="{373AAF27-CBE6-429C-86CA-97A1AEC28732}" dt="2020-08-17T03:06:29.456" v="10544" actId="1037"/>
          <ac:picMkLst>
            <pc:docMk/>
            <pc:sldMk cId="164950517" sldId="353"/>
            <ac:picMk id="11276" creationId="{42D22F5F-619F-47D1-836D-E01CCFEF81D9}"/>
          </ac:picMkLst>
        </pc:picChg>
      </pc:sldChg>
      <pc:sldChg chg="addSp delSp modSp add mod">
        <pc:chgData name="luckman muhmood" userId="07e761ee42be64b3" providerId="LiveId" clId="{373AAF27-CBE6-429C-86CA-97A1AEC28732}" dt="2020-08-17T08:23:47.349" v="11889" actId="1076"/>
        <pc:sldMkLst>
          <pc:docMk/>
          <pc:sldMk cId="796535810" sldId="354"/>
        </pc:sldMkLst>
        <pc:spChg chg="add mod">
          <ac:chgData name="luckman muhmood" userId="07e761ee42be64b3" providerId="LiveId" clId="{373AAF27-CBE6-429C-86CA-97A1AEC28732}" dt="2020-08-17T08:18:05.212" v="11888" actId="20577"/>
          <ac:spMkLst>
            <pc:docMk/>
            <pc:sldMk cId="796535810" sldId="354"/>
            <ac:spMk id="2" creationId="{CF033DD3-8536-47B6-A151-7AD7FD5BA312}"/>
          </ac:spMkLst>
        </pc:spChg>
        <pc:spChg chg="mod">
          <ac:chgData name="luckman muhmood" userId="07e761ee42be64b3" providerId="LiveId" clId="{373AAF27-CBE6-429C-86CA-97A1AEC28732}" dt="2020-08-17T03:10:12.870" v="10570" actId="14100"/>
          <ac:spMkLst>
            <pc:docMk/>
            <pc:sldMk cId="796535810" sldId="354"/>
            <ac:spMk id="11" creationId="{5ADCBCA5-979F-493A-A322-D5DE8983E51C}"/>
          </ac:spMkLst>
        </pc:spChg>
        <pc:spChg chg="del mod">
          <ac:chgData name="luckman muhmood" userId="07e761ee42be64b3" providerId="LiveId" clId="{373AAF27-CBE6-429C-86CA-97A1AEC28732}" dt="2020-08-17T03:09:59.443" v="10561" actId="478"/>
          <ac:spMkLst>
            <pc:docMk/>
            <pc:sldMk cId="796535810" sldId="354"/>
            <ac:spMk id="14" creationId="{2AAC7C5B-C935-4FB4-A5AB-F6CDF596CC93}"/>
          </ac:spMkLst>
        </pc:spChg>
        <pc:picChg chg="add mod">
          <ac:chgData name="luckman muhmood" userId="07e761ee42be64b3" providerId="LiveId" clId="{373AAF27-CBE6-429C-86CA-97A1AEC28732}" dt="2020-08-17T08:23:47.349" v="11889" actId="1076"/>
          <ac:picMkLst>
            <pc:docMk/>
            <pc:sldMk cId="796535810" sldId="354"/>
            <ac:picMk id="3" creationId="{08C08A24-3B47-4910-A00B-D1CEF03E5859}"/>
          </ac:picMkLst>
        </pc:picChg>
        <pc:picChg chg="del">
          <ac:chgData name="luckman muhmood" userId="07e761ee42be64b3" providerId="LiveId" clId="{373AAF27-CBE6-429C-86CA-97A1AEC28732}" dt="2020-08-17T03:10:00.553" v="10562" actId="478"/>
          <ac:picMkLst>
            <pc:docMk/>
            <pc:sldMk cId="796535810" sldId="354"/>
            <ac:picMk id="8" creationId="{17BB1D07-13F3-417A-9BE7-FBE147BD8992}"/>
          </ac:picMkLst>
        </pc:picChg>
      </pc:sldChg>
      <pc:sldChg chg="addSp delSp modSp add mod">
        <pc:chgData name="luckman muhmood" userId="07e761ee42be64b3" providerId="LiveId" clId="{373AAF27-CBE6-429C-86CA-97A1AEC28732}" dt="2020-08-17T07:23:53.363" v="11776" actId="2711"/>
        <pc:sldMkLst>
          <pc:docMk/>
          <pc:sldMk cId="3876018355" sldId="355"/>
        </pc:sldMkLst>
        <pc:spChg chg="add mod">
          <ac:chgData name="luckman muhmood" userId="07e761ee42be64b3" providerId="LiveId" clId="{373AAF27-CBE6-429C-86CA-97A1AEC28732}" dt="2020-08-17T03:14:05.591" v="10592" actId="1036"/>
          <ac:spMkLst>
            <pc:docMk/>
            <pc:sldMk cId="3876018355" sldId="355"/>
            <ac:spMk id="2" creationId="{6F477C2B-DEA1-4AAA-9FD5-B77F3C763F09}"/>
          </ac:spMkLst>
        </pc:spChg>
        <pc:spChg chg="add mod">
          <ac:chgData name="luckman muhmood" userId="07e761ee42be64b3" providerId="LiveId" clId="{373AAF27-CBE6-429C-86CA-97A1AEC28732}" dt="2020-08-17T03:14:38.052" v="10607" actId="20577"/>
          <ac:spMkLst>
            <pc:docMk/>
            <pc:sldMk cId="3876018355" sldId="355"/>
            <ac:spMk id="3" creationId="{1FE69EFE-EEF7-4E34-8BF5-1565B9450221}"/>
          </ac:spMkLst>
        </pc:spChg>
        <pc:spChg chg="mod">
          <ac:chgData name="luckman muhmood" userId="07e761ee42be64b3" providerId="LiveId" clId="{373AAF27-CBE6-429C-86CA-97A1AEC28732}" dt="2020-08-17T03:14:13.933" v="10606" actId="20577"/>
          <ac:spMkLst>
            <pc:docMk/>
            <pc:sldMk cId="3876018355" sldId="355"/>
            <ac:spMk id="11" creationId="{5ADCBCA5-979F-493A-A322-D5DE8983E51C}"/>
          </ac:spMkLst>
        </pc:spChg>
        <pc:spChg chg="del mod">
          <ac:chgData name="luckman muhmood" userId="07e761ee42be64b3" providerId="LiveId" clId="{373AAF27-CBE6-429C-86CA-97A1AEC28732}" dt="2020-08-17T03:13:25.959" v="10575" actId="478"/>
          <ac:spMkLst>
            <pc:docMk/>
            <pc:sldMk cId="3876018355" sldId="355"/>
            <ac:spMk id="14" creationId="{2AAC7C5B-C935-4FB4-A5AB-F6CDF596CC93}"/>
          </ac:spMkLst>
        </pc:spChg>
        <pc:spChg chg="add mod">
          <ac:chgData name="luckman muhmood" userId="07e761ee42be64b3" providerId="LiveId" clId="{373AAF27-CBE6-429C-86CA-97A1AEC28732}" dt="2020-08-17T07:23:53.363" v="11776" actId="2711"/>
          <ac:spMkLst>
            <pc:docMk/>
            <pc:sldMk cId="3876018355" sldId="355"/>
            <ac:spMk id="16" creationId="{B5B52A32-FC0B-442D-9F98-1E3A27FD7E72}"/>
          </ac:spMkLst>
        </pc:spChg>
        <pc:picChg chg="add mod">
          <ac:chgData name="luckman muhmood" userId="07e761ee42be64b3" providerId="LiveId" clId="{373AAF27-CBE6-429C-86CA-97A1AEC28732}" dt="2020-08-17T03:13:40.648" v="10579" actId="14100"/>
          <ac:picMkLst>
            <pc:docMk/>
            <pc:sldMk cId="3876018355" sldId="355"/>
            <ac:picMk id="6" creationId="{885654BC-FDD7-4401-B37D-8B34780FB653}"/>
          </ac:picMkLst>
        </pc:picChg>
        <pc:picChg chg="del">
          <ac:chgData name="luckman muhmood" userId="07e761ee42be64b3" providerId="LiveId" clId="{373AAF27-CBE6-429C-86CA-97A1AEC28732}" dt="2020-08-17T03:13:27.153" v="10576" actId="478"/>
          <ac:picMkLst>
            <pc:docMk/>
            <pc:sldMk cId="3876018355" sldId="355"/>
            <ac:picMk id="8" creationId="{17BB1D07-13F3-417A-9BE7-FBE147BD8992}"/>
          </ac:picMkLst>
        </pc:picChg>
      </pc:sldChg>
      <pc:sldChg chg="addSp delSp modSp add mod ord">
        <pc:chgData name="luckman muhmood" userId="07e761ee42be64b3" providerId="LiveId" clId="{373AAF27-CBE6-429C-86CA-97A1AEC28732}" dt="2020-08-17T05:45:16.338" v="10733"/>
        <pc:sldMkLst>
          <pc:docMk/>
          <pc:sldMk cId="2708658985" sldId="356"/>
        </pc:sldMkLst>
        <pc:spChg chg="add del mod">
          <ac:chgData name="luckman muhmood" userId="07e761ee42be64b3" providerId="LiveId" clId="{373AAF27-CBE6-429C-86CA-97A1AEC28732}" dt="2020-08-17T05:35:10.114" v="10613" actId="478"/>
          <ac:spMkLst>
            <pc:docMk/>
            <pc:sldMk cId="2708658985" sldId="356"/>
            <ac:spMk id="3" creationId="{1D50074E-CDBD-4428-A87B-05844D676B88}"/>
          </ac:spMkLst>
        </pc:spChg>
        <pc:spChg chg="del">
          <ac:chgData name="luckman muhmood" userId="07e761ee42be64b3" providerId="LiveId" clId="{373AAF27-CBE6-429C-86CA-97A1AEC28732}" dt="2020-08-17T05:35:05.461" v="10612" actId="478"/>
          <ac:spMkLst>
            <pc:docMk/>
            <pc:sldMk cId="2708658985" sldId="356"/>
            <ac:spMk id="11" creationId="{5ADCBCA5-979F-493A-A322-D5DE8983E51C}"/>
          </ac:spMkLst>
        </pc:spChg>
        <pc:spChg chg="mod">
          <ac:chgData name="luckman muhmood" userId="07e761ee42be64b3" providerId="LiveId" clId="{373AAF27-CBE6-429C-86CA-97A1AEC28732}" dt="2020-08-17T05:35:43.826" v="10663" actId="1036"/>
          <ac:spMkLst>
            <pc:docMk/>
            <pc:sldMk cId="2708658985" sldId="356"/>
            <ac:spMk id="13" creationId="{A56AF9DC-4C55-4BA3-8FE6-725C5A43EC0A}"/>
          </ac:spMkLst>
        </pc:spChg>
        <pc:spChg chg="del mod">
          <ac:chgData name="luckman muhmood" userId="07e761ee42be64b3" providerId="LiveId" clId="{373AAF27-CBE6-429C-86CA-97A1AEC28732}" dt="2020-08-17T05:34:55.305" v="10609" actId="478"/>
          <ac:spMkLst>
            <pc:docMk/>
            <pc:sldMk cId="2708658985" sldId="356"/>
            <ac:spMk id="14" creationId="{2AAC7C5B-C935-4FB4-A5AB-F6CDF596CC93}"/>
          </ac:spMkLst>
        </pc:spChg>
        <pc:spChg chg="add mod">
          <ac:chgData name="luckman muhmood" userId="07e761ee42be64b3" providerId="LiveId" clId="{373AAF27-CBE6-429C-86CA-97A1AEC28732}" dt="2020-08-17T05:35:40.165" v="10646" actId="1036"/>
          <ac:spMkLst>
            <pc:docMk/>
            <pc:sldMk cId="2708658985" sldId="356"/>
            <ac:spMk id="15" creationId="{7E6EFFC3-A855-4785-97DE-CCFBA2194AE4}"/>
          </ac:spMkLst>
        </pc:spChg>
        <pc:spChg chg="mod">
          <ac:chgData name="luckman muhmood" userId="07e761ee42be64b3" providerId="LiveId" clId="{373AAF27-CBE6-429C-86CA-97A1AEC28732}" dt="2020-08-17T05:36:16.761" v="10664"/>
          <ac:spMkLst>
            <pc:docMk/>
            <pc:sldMk cId="2708658985" sldId="356"/>
            <ac:spMk id="18" creationId="{E83D484A-8A62-4646-AF25-E7A1269E0A7E}"/>
          </ac:spMkLst>
        </pc:spChg>
        <pc:spChg chg="add del mod">
          <ac:chgData name="luckman muhmood" userId="07e761ee42be64b3" providerId="LiveId" clId="{373AAF27-CBE6-429C-86CA-97A1AEC28732}" dt="2020-08-17T05:36:18.798" v="10665" actId="478"/>
          <ac:spMkLst>
            <pc:docMk/>
            <pc:sldMk cId="2708658985" sldId="356"/>
            <ac:spMk id="19" creationId="{BFD9C36A-755F-4FA0-8B44-16400374E237}"/>
          </ac:spMkLst>
        </pc:spChg>
        <pc:spChg chg="add mod">
          <ac:chgData name="luckman muhmood" userId="07e761ee42be64b3" providerId="LiveId" clId="{373AAF27-CBE6-429C-86CA-97A1AEC28732}" dt="2020-08-17T05:37:11.121" v="10697" actId="14100"/>
          <ac:spMkLst>
            <pc:docMk/>
            <pc:sldMk cId="2708658985" sldId="356"/>
            <ac:spMk id="20" creationId="{703BD82E-D6EA-4E79-B525-32035CBE976B}"/>
          </ac:spMkLst>
        </pc:spChg>
        <pc:grpChg chg="add mod">
          <ac:chgData name="luckman muhmood" userId="07e761ee42be64b3" providerId="LiveId" clId="{373AAF27-CBE6-429C-86CA-97A1AEC28732}" dt="2020-08-17T05:35:43.826" v="10663" actId="1036"/>
          <ac:grpSpMkLst>
            <pc:docMk/>
            <pc:sldMk cId="2708658985" sldId="356"/>
            <ac:grpSpMk id="10" creationId="{79E84440-6BCE-4228-A33B-5EDBD2F6083B}"/>
          </ac:grpSpMkLst>
        </pc:grpChg>
        <pc:grpChg chg="add del mod">
          <ac:chgData name="luckman muhmood" userId="07e761ee42be64b3" providerId="LiveId" clId="{373AAF27-CBE6-429C-86CA-97A1AEC28732}" dt="2020-08-17T05:36:18.798" v="10665" actId="478"/>
          <ac:grpSpMkLst>
            <pc:docMk/>
            <pc:sldMk cId="2708658985" sldId="356"/>
            <ac:grpSpMk id="16" creationId="{92BC8F0D-2221-4C5E-A62C-876A03CA5BE0}"/>
          </ac:grpSpMkLst>
        </pc:grpChg>
        <pc:picChg chg="del">
          <ac:chgData name="luckman muhmood" userId="07e761ee42be64b3" providerId="LiveId" clId="{373AAF27-CBE6-429C-86CA-97A1AEC28732}" dt="2020-08-17T05:34:56.540" v="10610" actId="478"/>
          <ac:picMkLst>
            <pc:docMk/>
            <pc:sldMk cId="2708658985" sldId="356"/>
            <ac:picMk id="8" creationId="{17BB1D07-13F3-417A-9BE7-FBE147BD8992}"/>
          </ac:picMkLst>
        </pc:picChg>
        <pc:picChg chg="mod">
          <ac:chgData name="luckman muhmood" userId="07e761ee42be64b3" providerId="LiveId" clId="{373AAF27-CBE6-429C-86CA-97A1AEC28732}" dt="2020-08-17T05:35:43.826" v="10663" actId="1036"/>
          <ac:picMkLst>
            <pc:docMk/>
            <pc:sldMk cId="2708658985" sldId="356"/>
            <ac:picMk id="12" creationId="{8237F5A3-BA3E-448E-B598-F091B8250863}"/>
          </ac:picMkLst>
        </pc:picChg>
        <pc:picChg chg="mod">
          <ac:chgData name="luckman muhmood" userId="07e761ee42be64b3" providerId="LiveId" clId="{373AAF27-CBE6-429C-86CA-97A1AEC28732}" dt="2020-08-17T05:36:16.761" v="10664"/>
          <ac:picMkLst>
            <pc:docMk/>
            <pc:sldMk cId="2708658985" sldId="356"/>
            <ac:picMk id="17" creationId="{3C161B07-D165-4F4D-93B7-ACA4B24DEC62}"/>
          </ac:picMkLst>
        </pc:picChg>
      </pc:sldChg>
      <pc:sldChg chg="addSp delSp modSp add mod">
        <pc:chgData name="luckman muhmood" userId="07e761ee42be64b3" providerId="LiveId" clId="{373AAF27-CBE6-429C-86CA-97A1AEC28732}" dt="2020-08-17T06:37:28.903" v="10981" actId="14100"/>
        <pc:sldMkLst>
          <pc:docMk/>
          <pc:sldMk cId="3207997192" sldId="357"/>
        </pc:sldMkLst>
        <pc:spChg chg="add mod">
          <ac:chgData name="luckman muhmood" userId="07e761ee42be64b3" providerId="LiveId" clId="{373AAF27-CBE6-429C-86CA-97A1AEC28732}" dt="2020-08-17T06:37:28.903" v="10981" actId="14100"/>
          <ac:spMkLst>
            <pc:docMk/>
            <pc:sldMk cId="3207997192" sldId="357"/>
            <ac:spMk id="2" creationId="{0DC25992-0C8B-4418-A752-3344FE9B52F6}"/>
          </ac:spMkLst>
        </pc:spChg>
        <pc:spChg chg="mod">
          <ac:chgData name="luckman muhmood" userId="07e761ee42be64b3" providerId="LiveId" clId="{373AAF27-CBE6-429C-86CA-97A1AEC28732}" dt="2020-08-17T05:43:21.873" v="10711" actId="20577"/>
          <ac:spMkLst>
            <pc:docMk/>
            <pc:sldMk cId="3207997192" sldId="357"/>
            <ac:spMk id="11" creationId="{5ADCBCA5-979F-493A-A322-D5DE8983E51C}"/>
          </ac:spMkLst>
        </pc:spChg>
        <pc:spChg chg="del">
          <ac:chgData name="luckman muhmood" userId="07e761ee42be64b3" providerId="LiveId" clId="{373AAF27-CBE6-429C-86CA-97A1AEC28732}" dt="2020-08-17T05:39:14.973" v="10698" actId="478"/>
          <ac:spMkLst>
            <pc:docMk/>
            <pc:sldMk cId="3207997192" sldId="357"/>
            <ac:spMk id="14" creationId="{2AAC7C5B-C935-4FB4-A5AB-F6CDF596CC93}"/>
          </ac:spMkLst>
        </pc:spChg>
        <pc:picChg chg="del">
          <ac:chgData name="luckman muhmood" userId="07e761ee42be64b3" providerId="LiveId" clId="{373AAF27-CBE6-429C-86CA-97A1AEC28732}" dt="2020-08-17T05:39:19.064" v="10699" actId="478"/>
          <ac:picMkLst>
            <pc:docMk/>
            <pc:sldMk cId="3207997192" sldId="357"/>
            <ac:picMk id="8" creationId="{17BB1D07-13F3-417A-9BE7-FBE147BD8992}"/>
          </ac:picMkLst>
        </pc:picChg>
      </pc:sldChg>
      <pc:sldChg chg="addSp delSp modSp add mod">
        <pc:chgData name="luckman muhmood" userId="07e761ee42be64b3" providerId="LiveId" clId="{373AAF27-CBE6-429C-86CA-97A1AEC28732}" dt="2020-08-17T06:59:54.855" v="11604" actId="207"/>
        <pc:sldMkLst>
          <pc:docMk/>
          <pc:sldMk cId="3176064289" sldId="358"/>
        </pc:sldMkLst>
        <pc:spChg chg="add mod">
          <ac:chgData name="luckman muhmood" userId="07e761ee42be64b3" providerId="LiveId" clId="{373AAF27-CBE6-429C-86CA-97A1AEC28732}" dt="2020-08-17T06:59:54.855" v="11604" actId="207"/>
          <ac:spMkLst>
            <pc:docMk/>
            <pc:sldMk cId="3176064289" sldId="358"/>
            <ac:spMk id="2" creationId="{AADAA30C-FE79-4389-B15F-F12F7094C7F6}"/>
          </ac:spMkLst>
        </pc:spChg>
        <pc:spChg chg="del">
          <ac:chgData name="luckman muhmood" userId="07e761ee42be64b3" providerId="LiveId" clId="{373AAF27-CBE6-429C-86CA-97A1AEC28732}" dt="2020-08-17T06:38:03.314" v="10982" actId="478"/>
          <ac:spMkLst>
            <pc:docMk/>
            <pc:sldMk cId="3176064289" sldId="358"/>
            <ac:spMk id="14" creationId="{2AAC7C5B-C935-4FB4-A5AB-F6CDF596CC93}"/>
          </ac:spMkLst>
        </pc:spChg>
        <pc:picChg chg="del">
          <ac:chgData name="luckman muhmood" userId="07e761ee42be64b3" providerId="LiveId" clId="{373AAF27-CBE6-429C-86CA-97A1AEC28732}" dt="2020-08-17T06:38:04.485" v="10983" actId="478"/>
          <ac:picMkLst>
            <pc:docMk/>
            <pc:sldMk cId="3176064289" sldId="358"/>
            <ac:picMk id="8" creationId="{17BB1D07-13F3-417A-9BE7-FBE147BD8992}"/>
          </ac:picMkLst>
        </pc:picChg>
      </pc:sldChg>
      <pc:sldChg chg="addSp delSp modSp add mod ord">
        <pc:chgData name="luckman muhmood" userId="07e761ee42be64b3" providerId="LiveId" clId="{373AAF27-CBE6-429C-86CA-97A1AEC28732}" dt="2020-08-17T06:42:23.356" v="11338"/>
        <pc:sldMkLst>
          <pc:docMk/>
          <pc:sldMk cId="3104654228" sldId="359"/>
        </pc:sldMkLst>
        <pc:spChg chg="add mod">
          <ac:chgData name="luckman muhmood" userId="07e761ee42be64b3" providerId="LiveId" clId="{373AAF27-CBE6-429C-86CA-97A1AEC28732}" dt="2020-08-17T06:28:48.974" v="10976" actId="2711"/>
          <ac:spMkLst>
            <pc:docMk/>
            <pc:sldMk cId="3104654228" sldId="359"/>
            <ac:spMk id="12" creationId="{223E4E9B-D645-49D1-9867-AFAD4CB37114}"/>
          </ac:spMkLst>
        </pc:spChg>
        <pc:spChg chg="del">
          <ac:chgData name="luckman muhmood" userId="07e761ee42be64b3" providerId="LiveId" clId="{373AAF27-CBE6-429C-86CA-97A1AEC28732}" dt="2020-08-17T06:28:03.237" v="10970" actId="478"/>
          <ac:spMkLst>
            <pc:docMk/>
            <pc:sldMk cId="3104654228" sldId="359"/>
            <ac:spMk id="14" creationId="{2AAC7C5B-C935-4FB4-A5AB-F6CDF596CC93}"/>
          </ac:spMkLst>
        </pc:spChg>
        <pc:picChg chg="mod">
          <ac:chgData name="luckman muhmood" userId="07e761ee42be64b3" providerId="LiveId" clId="{373AAF27-CBE6-429C-86CA-97A1AEC28732}" dt="2020-08-17T06:28:53.769" v="10978" actId="1076"/>
          <ac:picMkLst>
            <pc:docMk/>
            <pc:sldMk cId="3104654228" sldId="359"/>
            <ac:picMk id="4" creationId="{1547C2F5-D0C4-4329-8DC2-48B66EE4F515}"/>
          </ac:picMkLst>
        </pc:picChg>
        <pc:picChg chg="mod">
          <ac:chgData name="luckman muhmood" userId="07e761ee42be64b3" providerId="LiveId" clId="{373AAF27-CBE6-429C-86CA-97A1AEC28732}" dt="2020-08-17T06:28:51.424" v="10977" actId="1076"/>
          <ac:picMkLst>
            <pc:docMk/>
            <pc:sldMk cId="3104654228" sldId="359"/>
            <ac:picMk id="5" creationId="{B15A553C-6E56-4E14-9B40-3D70033DB61F}"/>
          </ac:picMkLst>
        </pc:picChg>
        <pc:picChg chg="del mod">
          <ac:chgData name="luckman muhmood" userId="07e761ee42be64b3" providerId="LiveId" clId="{373AAF27-CBE6-429C-86CA-97A1AEC28732}" dt="2020-08-17T06:28:04.428" v="10972" actId="478"/>
          <ac:picMkLst>
            <pc:docMk/>
            <pc:sldMk cId="3104654228" sldId="359"/>
            <ac:picMk id="8" creationId="{17BB1D07-13F3-417A-9BE7-FBE147BD8992}"/>
          </ac:picMkLst>
        </pc:picChg>
        <pc:picChg chg="add">
          <ac:chgData name="luckman muhmood" userId="07e761ee42be64b3" providerId="LiveId" clId="{373AAF27-CBE6-429C-86CA-97A1AEC28732}" dt="2020-08-17T06:28:08.908" v="10973"/>
          <ac:picMkLst>
            <pc:docMk/>
            <pc:sldMk cId="3104654228" sldId="359"/>
            <ac:picMk id="15362" creationId="{F6DA639B-E19A-444F-979A-C885B7C77527}"/>
          </ac:picMkLst>
        </pc:picChg>
      </pc:sldChg>
      <pc:sldChg chg="modSp mod">
        <pc:chgData name="luckman muhmood" userId="07e761ee42be64b3" providerId="LiveId" clId="{373AAF27-CBE6-429C-86CA-97A1AEC28732}" dt="2020-08-17T05:45:10.097" v="10731" actId="20577"/>
        <pc:sldMkLst>
          <pc:docMk/>
          <pc:sldMk cId="1214284209" sldId="360"/>
        </pc:sldMkLst>
        <pc:spChg chg="mod">
          <ac:chgData name="luckman muhmood" userId="07e761ee42be64b3" providerId="LiveId" clId="{373AAF27-CBE6-429C-86CA-97A1AEC28732}" dt="2020-08-17T05:45:10.097" v="10731" actId="20577"/>
          <ac:spMkLst>
            <pc:docMk/>
            <pc:sldMk cId="1214284209" sldId="360"/>
            <ac:spMk id="13" creationId="{98058B23-DDE2-4F62-9A2E-46739C3C685F}"/>
          </ac:spMkLst>
        </pc:spChg>
      </pc:sldChg>
      <pc:sldChg chg="modSp mod">
        <pc:chgData name="luckman muhmood" userId="07e761ee42be64b3" providerId="LiveId" clId="{373AAF27-CBE6-429C-86CA-97A1AEC28732}" dt="2020-08-17T05:46:05.816" v="10779" actId="1076"/>
        <pc:sldMkLst>
          <pc:docMk/>
          <pc:sldMk cId="2799033368" sldId="361"/>
        </pc:sldMkLst>
        <pc:spChg chg="mod">
          <ac:chgData name="luckman muhmood" userId="07e761ee42be64b3" providerId="LiveId" clId="{373AAF27-CBE6-429C-86CA-97A1AEC28732}" dt="2020-08-17T05:46:05.816" v="10779" actId="1076"/>
          <ac:spMkLst>
            <pc:docMk/>
            <pc:sldMk cId="2799033368" sldId="361"/>
            <ac:spMk id="13" creationId="{98058B23-DDE2-4F62-9A2E-46739C3C685F}"/>
          </ac:spMkLst>
        </pc:spChg>
      </pc:sldChg>
      <pc:sldChg chg="addSp delSp modSp mod">
        <pc:chgData name="luckman muhmood" userId="07e761ee42be64b3" providerId="LiveId" clId="{373AAF27-CBE6-429C-86CA-97A1AEC28732}" dt="2020-08-17T07:30:31.769" v="11780" actId="14100"/>
        <pc:sldMkLst>
          <pc:docMk/>
          <pc:sldMk cId="506552771" sldId="362"/>
        </pc:sldMkLst>
        <pc:spChg chg="del">
          <ac:chgData name="luckman muhmood" userId="07e761ee42be64b3" providerId="LiveId" clId="{373AAF27-CBE6-429C-86CA-97A1AEC28732}" dt="2020-08-17T05:52:40.040" v="10809" actId="478"/>
          <ac:spMkLst>
            <pc:docMk/>
            <pc:sldMk cId="506552771" sldId="362"/>
            <ac:spMk id="2" creationId="{6F477C2B-DEA1-4AAA-9FD5-B77F3C763F09}"/>
          </ac:spMkLst>
        </pc:spChg>
        <pc:spChg chg="del">
          <ac:chgData name="luckman muhmood" userId="07e761ee42be64b3" providerId="LiveId" clId="{373AAF27-CBE6-429C-86CA-97A1AEC28732}" dt="2020-08-17T05:52:36.627" v="10808" actId="478"/>
          <ac:spMkLst>
            <pc:docMk/>
            <pc:sldMk cId="506552771" sldId="362"/>
            <ac:spMk id="3" creationId="{1FE69EFE-EEF7-4E34-8BF5-1565B9450221}"/>
          </ac:spMkLst>
        </pc:spChg>
        <pc:spChg chg="mod">
          <ac:chgData name="luckman muhmood" userId="07e761ee42be64b3" providerId="LiveId" clId="{373AAF27-CBE6-429C-86CA-97A1AEC28732}" dt="2020-08-17T05:52:31.705" v="10807" actId="20577"/>
          <ac:spMkLst>
            <pc:docMk/>
            <pc:sldMk cId="506552771" sldId="362"/>
            <ac:spMk id="11" creationId="{5ADCBCA5-979F-493A-A322-D5DE8983E51C}"/>
          </ac:spMkLst>
        </pc:spChg>
        <pc:spChg chg="add mod">
          <ac:chgData name="luckman muhmood" userId="07e761ee42be64b3" providerId="LiveId" clId="{373AAF27-CBE6-429C-86CA-97A1AEC28732}" dt="2020-08-17T05:59:25.037" v="10861" actId="1037"/>
          <ac:spMkLst>
            <pc:docMk/>
            <pc:sldMk cId="506552771" sldId="362"/>
            <ac:spMk id="12" creationId="{46CD8F6E-30A3-435F-92AD-DD051204AD3A}"/>
          </ac:spMkLst>
        </pc:spChg>
        <pc:spChg chg="add mod">
          <ac:chgData name="luckman muhmood" userId="07e761ee42be64b3" providerId="LiveId" clId="{373AAF27-CBE6-429C-86CA-97A1AEC28732}" dt="2020-08-17T05:59:33.715" v="10867" actId="1035"/>
          <ac:spMkLst>
            <pc:docMk/>
            <pc:sldMk cId="506552771" sldId="362"/>
            <ac:spMk id="15" creationId="{9A8B70A3-C81F-4E30-A18B-64BC0A53F154}"/>
          </ac:spMkLst>
        </pc:spChg>
        <pc:spChg chg="add del">
          <ac:chgData name="luckman muhmood" userId="07e761ee42be64b3" providerId="LiveId" clId="{373AAF27-CBE6-429C-86CA-97A1AEC28732}" dt="2020-08-17T05:59:50.507" v="10869" actId="22"/>
          <ac:spMkLst>
            <pc:docMk/>
            <pc:sldMk cId="506552771" sldId="362"/>
            <ac:spMk id="17" creationId="{865F36A3-60E9-49B6-890E-5EDCAAC57A1F}"/>
          </ac:spMkLst>
        </pc:spChg>
        <pc:picChg chg="del">
          <ac:chgData name="luckman muhmood" userId="07e761ee42be64b3" providerId="LiveId" clId="{373AAF27-CBE6-429C-86CA-97A1AEC28732}" dt="2020-08-17T05:52:41.317" v="10810" actId="478"/>
          <ac:picMkLst>
            <pc:docMk/>
            <pc:sldMk cId="506552771" sldId="362"/>
            <ac:picMk id="6" creationId="{885654BC-FDD7-4401-B37D-8B34780FB653}"/>
          </ac:picMkLst>
        </pc:picChg>
        <pc:picChg chg="add mod">
          <ac:chgData name="luckman muhmood" userId="07e761ee42be64b3" providerId="LiveId" clId="{373AAF27-CBE6-429C-86CA-97A1AEC28732}" dt="2020-08-17T07:30:31.769" v="11780" actId="14100"/>
          <ac:picMkLst>
            <pc:docMk/>
            <pc:sldMk cId="506552771" sldId="362"/>
            <ac:picMk id="16" creationId="{B59E38F9-6D90-4933-9485-98CCF29BA3F1}"/>
          </ac:picMkLst>
        </pc:picChg>
        <pc:picChg chg="add del mod">
          <ac:chgData name="luckman muhmood" userId="07e761ee42be64b3" providerId="LiveId" clId="{373AAF27-CBE6-429C-86CA-97A1AEC28732}" dt="2020-08-17T07:30:19.257" v="11777" actId="478"/>
          <ac:picMkLst>
            <pc:docMk/>
            <pc:sldMk cId="506552771" sldId="362"/>
            <ac:picMk id="13314" creationId="{5E2A51DD-0496-4DC6-B8D2-2C636D790DE9}"/>
          </ac:picMkLst>
        </pc:picChg>
        <pc:picChg chg="add mod">
          <ac:chgData name="luckman muhmood" userId="07e761ee42be64b3" providerId="LiveId" clId="{373AAF27-CBE6-429C-86CA-97A1AEC28732}" dt="2020-08-17T05:58:20.208" v="10838" actId="1038"/>
          <ac:picMkLst>
            <pc:docMk/>
            <pc:sldMk cId="506552771" sldId="362"/>
            <ac:picMk id="13316" creationId="{567BC6FE-C608-4056-B5BE-429B225E99A0}"/>
          </ac:picMkLst>
        </pc:picChg>
      </pc:sldChg>
      <pc:sldChg chg="new del">
        <pc:chgData name="luckman muhmood" userId="07e761ee42be64b3" providerId="LiveId" clId="{373AAF27-CBE6-429C-86CA-97A1AEC28732}" dt="2020-08-17T06:00:12.536" v="10872" actId="47"/>
        <pc:sldMkLst>
          <pc:docMk/>
          <pc:sldMk cId="762213432" sldId="363"/>
        </pc:sldMkLst>
      </pc:sldChg>
      <pc:sldChg chg="add del">
        <pc:chgData name="luckman muhmood" userId="07e761ee42be64b3" providerId="LiveId" clId="{373AAF27-CBE6-429C-86CA-97A1AEC28732}" dt="2020-08-17T05:52:46.022" v="10812"/>
        <pc:sldMkLst>
          <pc:docMk/>
          <pc:sldMk cId="3601545172" sldId="363"/>
        </pc:sldMkLst>
      </pc:sldChg>
      <pc:sldChg chg="addSp delSp modSp add mod">
        <pc:chgData name="luckman muhmood" userId="07e761ee42be64b3" providerId="LiveId" clId="{373AAF27-CBE6-429C-86CA-97A1AEC28732}" dt="2020-08-17T07:49:39.929" v="11789" actId="2711"/>
        <pc:sldMkLst>
          <pc:docMk/>
          <pc:sldMk cId="126323573" sldId="364"/>
        </pc:sldMkLst>
        <pc:spChg chg="del">
          <ac:chgData name="luckman muhmood" userId="07e761ee42be64b3" providerId="LiveId" clId="{373AAF27-CBE6-429C-86CA-97A1AEC28732}" dt="2020-08-17T06:00:18.378" v="10874" actId="478"/>
          <ac:spMkLst>
            <pc:docMk/>
            <pc:sldMk cId="126323573" sldId="364"/>
            <ac:spMk id="15" creationId="{7E6EFFC3-A855-4785-97DE-CCFBA2194AE4}"/>
          </ac:spMkLst>
        </pc:spChg>
        <pc:spChg chg="add mod">
          <ac:chgData name="luckman muhmood" userId="07e761ee42be64b3" providerId="LiveId" clId="{373AAF27-CBE6-429C-86CA-97A1AEC28732}" dt="2020-08-17T07:49:39.929" v="11789" actId="2711"/>
          <ac:spMkLst>
            <pc:docMk/>
            <pc:sldMk cId="126323573" sldId="364"/>
            <ac:spMk id="17" creationId="{C7207E70-D7B0-4B00-A838-A85C3F2D3F6B}"/>
          </ac:spMkLst>
        </pc:spChg>
        <pc:spChg chg="mod">
          <ac:chgData name="luckman muhmood" userId="07e761ee42be64b3" providerId="LiveId" clId="{373AAF27-CBE6-429C-86CA-97A1AEC28732}" dt="2020-08-17T06:01:31.009" v="10963" actId="1038"/>
          <ac:spMkLst>
            <pc:docMk/>
            <pc:sldMk cId="126323573" sldId="364"/>
            <ac:spMk id="20" creationId="{703BD82E-D6EA-4E79-B525-32035CBE976B}"/>
          </ac:spMkLst>
        </pc:spChg>
        <pc:grpChg chg="del">
          <ac:chgData name="luckman muhmood" userId="07e761ee42be64b3" providerId="LiveId" clId="{373AAF27-CBE6-429C-86CA-97A1AEC28732}" dt="2020-08-17T06:00:16.497" v="10873" actId="478"/>
          <ac:grpSpMkLst>
            <pc:docMk/>
            <pc:sldMk cId="126323573" sldId="364"/>
            <ac:grpSpMk id="10" creationId="{79E84440-6BCE-4228-A33B-5EDBD2F6083B}"/>
          </ac:grpSpMkLst>
        </pc:grpChg>
        <pc:picChg chg="add del mod">
          <ac:chgData name="luckman muhmood" userId="07e761ee42be64b3" providerId="LiveId" clId="{373AAF27-CBE6-429C-86CA-97A1AEC28732}" dt="2020-08-17T07:31:45.695" v="11781" actId="478"/>
          <ac:picMkLst>
            <pc:docMk/>
            <pc:sldMk cId="126323573" sldId="364"/>
            <ac:picMk id="3" creationId="{850BF8A1-11F2-49DE-8828-981A16E4E2A8}"/>
          </ac:picMkLst>
        </pc:picChg>
        <pc:picChg chg="mod">
          <ac:chgData name="luckman muhmood" userId="07e761ee42be64b3" providerId="LiveId" clId="{373AAF27-CBE6-429C-86CA-97A1AEC28732}" dt="2020-08-17T07:49:24.012" v="11785" actId="1076"/>
          <ac:picMkLst>
            <pc:docMk/>
            <pc:sldMk cId="126323573" sldId="364"/>
            <ac:picMk id="4" creationId="{1547C2F5-D0C4-4329-8DC2-48B66EE4F515}"/>
          </ac:picMkLst>
        </pc:picChg>
        <pc:picChg chg="add mod">
          <ac:chgData name="luckman muhmood" userId="07e761ee42be64b3" providerId="LiveId" clId="{373AAF27-CBE6-429C-86CA-97A1AEC28732}" dt="2020-08-17T07:48:52.509" v="11784" actId="14100"/>
          <ac:picMkLst>
            <pc:docMk/>
            <pc:sldMk cId="126323573" sldId="364"/>
            <ac:picMk id="8" creationId="{C0A68AAE-8A51-40F3-8350-10502E4EF0B5}"/>
          </ac:picMkLst>
        </pc:picChg>
        <pc:picChg chg="add mod">
          <ac:chgData name="luckman muhmood" userId="07e761ee42be64b3" providerId="LiveId" clId="{373AAF27-CBE6-429C-86CA-97A1AEC28732}" dt="2020-08-17T06:22:27.831" v="10969" actId="14100"/>
          <ac:picMkLst>
            <pc:docMk/>
            <pc:sldMk cId="126323573" sldId="364"/>
            <ac:picMk id="14338" creationId="{6242643A-4674-484F-A2C4-24F07ADDC864}"/>
          </ac:picMkLst>
        </pc:picChg>
      </pc:sldChg>
      <pc:sldChg chg="addSp delSp modSp mod">
        <pc:chgData name="luckman muhmood" userId="07e761ee42be64b3" providerId="LiveId" clId="{373AAF27-CBE6-429C-86CA-97A1AEC28732}" dt="2020-08-17T07:51:23.702" v="11794" actId="1076"/>
        <pc:sldMkLst>
          <pc:docMk/>
          <pc:sldMk cId="906864273" sldId="365"/>
        </pc:sldMkLst>
        <pc:spChg chg="del">
          <ac:chgData name="luckman muhmood" userId="07e761ee42be64b3" providerId="LiveId" clId="{373AAF27-CBE6-429C-86CA-97A1AEC28732}" dt="2020-08-17T06:39:55.327" v="10994" actId="478"/>
          <ac:spMkLst>
            <pc:docMk/>
            <pc:sldMk cId="906864273" sldId="365"/>
            <ac:spMk id="2" creationId="{AADAA30C-FE79-4389-B15F-F12F7094C7F6}"/>
          </ac:spMkLst>
        </pc:spChg>
        <pc:spChg chg="mod">
          <ac:chgData name="luckman muhmood" userId="07e761ee42be64b3" providerId="LiveId" clId="{373AAF27-CBE6-429C-86CA-97A1AEC28732}" dt="2020-08-17T06:42:13.891" v="11336" actId="14100"/>
          <ac:spMkLst>
            <pc:docMk/>
            <pc:sldMk cId="906864273" sldId="365"/>
            <ac:spMk id="11" creationId="{5ADCBCA5-979F-493A-A322-D5DE8983E51C}"/>
          </ac:spMkLst>
        </pc:spChg>
        <pc:spChg chg="add">
          <ac:chgData name="luckman muhmood" userId="07e761ee42be64b3" providerId="LiveId" clId="{373AAF27-CBE6-429C-86CA-97A1AEC28732}" dt="2020-08-17T06:40:04.607" v="10995" actId="22"/>
          <ac:spMkLst>
            <pc:docMk/>
            <pc:sldMk cId="906864273" sldId="365"/>
            <ac:spMk id="17" creationId="{BEC9DE0D-3570-43AE-9CBC-66287D0815A5}"/>
          </ac:spMkLst>
        </pc:spChg>
        <pc:spChg chg="add mod">
          <ac:chgData name="luckman muhmood" userId="07e761ee42be64b3" providerId="LiveId" clId="{373AAF27-CBE6-429C-86CA-97A1AEC28732}" dt="2020-08-17T06:40:58.049" v="11136" actId="1076"/>
          <ac:spMkLst>
            <pc:docMk/>
            <pc:sldMk cId="906864273" sldId="365"/>
            <ac:spMk id="19" creationId="{2068831F-50B1-4218-85BD-94D84FBCC4A9}"/>
          </ac:spMkLst>
        </pc:spChg>
        <pc:spChg chg="add mod">
          <ac:chgData name="luckman muhmood" userId="07e761ee42be64b3" providerId="LiveId" clId="{373AAF27-CBE6-429C-86CA-97A1AEC28732}" dt="2020-08-17T06:41:17.089" v="11219" actId="1076"/>
          <ac:spMkLst>
            <pc:docMk/>
            <pc:sldMk cId="906864273" sldId="365"/>
            <ac:spMk id="21" creationId="{7EC2917E-EBA5-4024-A4B2-C4E56FC1EE27}"/>
          </ac:spMkLst>
        </pc:spChg>
        <pc:spChg chg="add mod">
          <ac:chgData name="luckman muhmood" userId="07e761ee42be64b3" providerId="LiveId" clId="{373AAF27-CBE6-429C-86CA-97A1AEC28732}" dt="2020-08-17T06:41:41.674" v="11308" actId="1076"/>
          <ac:spMkLst>
            <pc:docMk/>
            <pc:sldMk cId="906864273" sldId="365"/>
            <ac:spMk id="23" creationId="{5D7F2B4D-BE03-4943-B152-7E3BB14034E1}"/>
          </ac:spMkLst>
        </pc:spChg>
        <pc:spChg chg="add mod">
          <ac:chgData name="luckman muhmood" userId="07e761ee42be64b3" providerId="LiveId" clId="{373AAF27-CBE6-429C-86CA-97A1AEC28732}" dt="2020-08-17T06:40:52.792" v="11135" actId="1038"/>
          <ac:spMkLst>
            <pc:docMk/>
            <pc:sldMk cId="906864273" sldId="365"/>
            <ac:spMk id="25" creationId="{C3E4B1E8-ADCD-4FF6-8BF1-1F10D46CF6BC}"/>
          </ac:spMkLst>
        </pc:spChg>
        <pc:spChg chg="add mod">
          <ac:chgData name="luckman muhmood" userId="07e761ee42be64b3" providerId="LiveId" clId="{373AAF27-CBE6-429C-86CA-97A1AEC28732}" dt="2020-08-17T07:51:23.702" v="11794" actId="1076"/>
          <ac:spMkLst>
            <pc:docMk/>
            <pc:sldMk cId="906864273" sldId="365"/>
            <ac:spMk id="29" creationId="{20F66729-B881-4929-91C5-AAD8DF3E73CF}"/>
          </ac:spMkLst>
        </pc:spChg>
        <pc:picChg chg="add">
          <ac:chgData name="luckman muhmood" userId="07e761ee42be64b3" providerId="LiveId" clId="{373AAF27-CBE6-429C-86CA-97A1AEC28732}" dt="2020-08-17T06:40:04.607" v="10995" actId="22"/>
          <ac:picMkLst>
            <pc:docMk/>
            <pc:sldMk cId="906864273" sldId="365"/>
            <ac:picMk id="3" creationId="{321620E5-DFF0-4777-A1F4-9D6B01174A44}"/>
          </ac:picMkLst>
        </pc:picChg>
        <pc:picChg chg="add mod">
          <ac:chgData name="luckman muhmood" userId="07e761ee42be64b3" providerId="LiveId" clId="{373AAF27-CBE6-429C-86CA-97A1AEC28732}" dt="2020-08-17T06:40:38.710" v="11024" actId="1038"/>
          <ac:picMkLst>
            <pc:docMk/>
            <pc:sldMk cId="906864273" sldId="365"/>
            <ac:picMk id="6" creationId="{A2FDC5F7-16A2-45D6-B781-771D4813E93C}"/>
          </ac:picMkLst>
        </pc:picChg>
        <pc:picChg chg="add mod">
          <ac:chgData name="luckman muhmood" userId="07e761ee42be64b3" providerId="LiveId" clId="{373AAF27-CBE6-429C-86CA-97A1AEC28732}" dt="2020-08-17T06:41:28.104" v="11307" actId="1036"/>
          <ac:picMkLst>
            <pc:docMk/>
            <pc:sldMk cId="906864273" sldId="365"/>
            <ac:picMk id="13" creationId="{584921A5-4896-4E35-B469-2A0F46136EC3}"/>
          </ac:picMkLst>
        </pc:picChg>
        <pc:picChg chg="add mod">
          <ac:chgData name="luckman muhmood" userId="07e761ee42be64b3" providerId="LiveId" clId="{373AAF27-CBE6-429C-86CA-97A1AEC28732}" dt="2020-08-17T06:41:09.033" v="11218" actId="1035"/>
          <ac:picMkLst>
            <pc:docMk/>
            <pc:sldMk cId="906864273" sldId="365"/>
            <ac:picMk id="15" creationId="{B6A8EA75-D3DF-43AA-9B79-129E31AB7EE3}"/>
          </ac:picMkLst>
        </pc:picChg>
        <pc:picChg chg="add mod">
          <ac:chgData name="luckman muhmood" userId="07e761ee42be64b3" providerId="LiveId" clId="{373AAF27-CBE6-429C-86CA-97A1AEC28732}" dt="2020-08-17T06:40:42.292" v="11063" actId="1038"/>
          <ac:picMkLst>
            <pc:docMk/>
            <pc:sldMk cId="906864273" sldId="365"/>
            <ac:picMk id="27" creationId="{F2FDF563-CFA9-4BAB-83DA-E551CE452117}"/>
          </ac:picMkLst>
        </pc:picChg>
      </pc:sldChg>
      <pc:sldChg chg="new del">
        <pc:chgData name="luckman muhmood" userId="07e761ee42be64b3" providerId="LiveId" clId="{373AAF27-CBE6-429C-86CA-97A1AEC28732}" dt="2020-08-17T06:39:44.732" v="10992" actId="680"/>
        <pc:sldMkLst>
          <pc:docMk/>
          <pc:sldMk cId="514518700" sldId="366"/>
        </pc:sldMkLst>
      </pc:sldChg>
      <pc:sldChg chg="addSp delSp modSp add mod">
        <pc:chgData name="luckman muhmood" userId="07e761ee42be64b3" providerId="LiveId" clId="{373AAF27-CBE6-429C-86CA-97A1AEC28732}" dt="2020-08-17T07:54:16.985" v="11852" actId="2711"/>
        <pc:sldMkLst>
          <pc:docMk/>
          <pc:sldMk cId="840508976" sldId="366"/>
        </pc:sldMkLst>
        <pc:spChg chg="del">
          <ac:chgData name="luckman muhmood" userId="07e761ee42be64b3" providerId="LiveId" clId="{373AAF27-CBE6-429C-86CA-97A1AEC28732}" dt="2020-08-17T06:43:22.268" v="11339" actId="478"/>
          <ac:spMkLst>
            <pc:docMk/>
            <pc:sldMk cId="840508976" sldId="366"/>
            <ac:spMk id="2" creationId="{AADAA30C-FE79-4389-B15F-F12F7094C7F6}"/>
          </ac:spMkLst>
        </pc:spChg>
        <pc:spChg chg="mod">
          <ac:chgData name="luckman muhmood" userId="07e761ee42be64b3" providerId="LiveId" clId="{373AAF27-CBE6-429C-86CA-97A1AEC28732}" dt="2020-08-17T07:52:31.416" v="11847" actId="1035"/>
          <ac:spMkLst>
            <pc:docMk/>
            <pc:sldMk cId="840508976" sldId="366"/>
            <ac:spMk id="11" creationId="{5ADCBCA5-979F-493A-A322-D5DE8983E51C}"/>
          </ac:spMkLst>
        </pc:spChg>
        <pc:spChg chg="mod">
          <ac:chgData name="luckman muhmood" userId="07e761ee42be64b3" providerId="LiveId" clId="{373AAF27-CBE6-429C-86CA-97A1AEC28732}" dt="2020-08-17T06:44:30.817" v="11483" actId="2711"/>
          <ac:spMkLst>
            <pc:docMk/>
            <pc:sldMk cId="840508976" sldId="366"/>
            <ac:spMk id="14" creationId="{91426F6B-293B-44D9-BE20-50F1C0A01E18}"/>
          </ac:spMkLst>
        </pc:spChg>
        <pc:spChg chg="mod">
          <ac:chgData name="luckman muhmood" userId="07e761ee42be64b3" providerId="LiveId" clId="{373AAF27-CBE6-429C-86CA-97A1AEC28732}" dt="2020-08-17T06:43:42.925" v="11414" actId="1035"/>
          <ac:spMkLst>
            <pc:docMk/>
            <pc:sldMk cId="840508976" sldId="366"/>
            <ac:spMk id="19" creationId="{2936CC02-4BBB-499C-ACE9-B9DCBF28F3DB}"/>
          </ac:spMkLst>
        </pc:spChg>
        <pc:spChg chg="mod">
          <ac:chgData name="luckman muhmood" userId="07e761ee42be64b3" providerId="LiveId" clId="{373AAF27-CBE6-429C-86CA-97A1AEC28732}" dt="2020-08-17T06:43:42.925" v="11414" actId="1035"/>
          <ac:spMkLst>
            <pc:docMk/>
            <pc:sldMk cId="840508976" sldId="366"/>
            <ac:spMk id="20" creationId="{B196896A-D8B8-4D3E-AD42-D4651FCD4D42}"/>
          </ac:spMkLst>
        </pc:spChg>
        <pc:spChg chg="mod">
          <ac:chgData name="luckman muhmood" userId="07e761ee42be64b3" providerId="LiveId" clId="{373AAF27-CBE6-429C-86CA-97A1AEC28732}" dt="2020-08-17T06:43:42.925" v="11414" actId="1035"/>
          <ac:spMkLst>
            <pc:docMk/>
            <pc:sldMk cId="840508976" sldId="366"/>
            <ac:spMk id="21" creationId="{18A22B1F-0FA0-444D-8758-1637FEDA852E}"/>
          </ac:spMkLst>
        </pc:spChg>
        <pc:spChg chg="mod">
          <ac:chgData name="luckman muhmood" userId="07e761ee42be64b3" providerId="LiveId" clId="{373AAF27-CBE6-429C-86CA-97A1AEC28732}" dt="2020-08-17T06:43:42.925" v="11414" actId="1035"/>
          <ac:spMkLst>
            <pc:docMk/>
            <pc:sldMk cId="840508976" sldId="366"/>
            <ac:spMk id="22" creationId="{A8F90F17-C538-42F5-9CFA-744E6888E060}"/>
          </ac:spMkLst>
        </pc:spChg>
        <pc:spChg chg="add mod">
          <ac:chgData name="luckman muhmood" userId="07e761ee42be64b3" providerId="LiveId" clId="{373AAF27-CBE6-429C-86CA-97A1AEC28732}" dt="2020-08-17T07:54:16.985" v="11852" actId="2711"/>
          <ac:spMkLst>
            <pc:docMk/>
            <pc:sldMk cId="840508976" sldId="366"/>
            <ac:spMk id="23" creationId="{D19170A5-AE7C-4BB5-A5A7-950B201D5E4B}"/>
          </ac:spMkLst>
        </pc:spChg>
        <pc:grpChg chg="add mod">
          <ac:chgData name="luckman muhmood" userId="07e761ee42be64b3" providerId="LiveId" clId="{373AAF27-CBE6-429C-86CA-97A1AEC28732}" dt="2020-08-17T06:43:42.925" v="11414" actId="1035"/>
          <ac:grpSpMkLst>
            <pc:docMk/>
            <pc:sldMk cId="840508976" sldId="366"/>
            <ac:grpSpMk id="12" creationId="{8768B3A2-1FA5-43D0-BBDC-20975F302E18}"/>
          </ac:grpSpMkLst>
        </pc:grpChg>
        <pc:grpChg chg="mod">
          <ac:chgData name="luckman muhmood" userId="07e761ee42be64b3" providerId="LiveId" clId="{373AAF27-CBE6-429C-86CA-97A1AEC28732}" dt="2020-08-17T06:43:42.925" v="11414" actId="1035"/>
          <ac:grpSpMkLst>
            <pc:docMk/>
            <pc:sldMk cId="840508976" sldId="366"/>
            <ac:grpSpMk id="13" creationId="{18C6C17D-78B0-47DE-BC36-8D518EF19861}"/>
          </ac:grpSpMkLst>
        </pc:grpChg>
        <pc:picChg chg="add mod">
          <ac:chgData name="luckman muhmood" userId="07e761ee42be64b3" providerId="LiveId" clId="{373AAF27-CBE6-429C-86CA-97A1AEC28732}" dt="2020-08-17T06:44:14.393" v="11482" actId="14100"/>
          <ac:picMkLst>
            <pc:docMk/>
            <pc:sldMk cId="840508976" sldId="366"/>
            <ac:picMk id="8" creationId="{CC5B512F-40D7-40F9-91FD-91BF8CC90F52}"/>
          </ac:picMkLst>
        </pc:picChg>
        <pc:picChg chg="add mod">
          <ac:chgData name="luckman muhmood" userId="07e761ee42be64b3" providerId="LiveId" clId="{373AAF27-CBE6-429C-86CA-97A1AEC28732}" dt="2020-08-17T07:54:04.933" v="11850" actId="1076"/>
          <ac:picMkLst>
            <pc:docMk/>
            <pc:sldMk cId="840508976" sldId="366"/>
            <ac:picMk id="10" creationId="{4A3D46DE-34BC-4B7C-A13D-6A1CB0B5C0B6}"/>
          </ac:picMkLst>
        </pc:picChg>
        <pc:picChg chg="mod">
          <ac:chgData name="luckman muhmood" userId="07e761ee42be64b3" providerId="LiveId" clId="{373AAF27-CBE6-429C-86CA-97A1AEC28732}" dt="2020-08-17T06:43:42.925" v="11414" actId="1035"/>
          <ac:picMkLst>
            <pc:docMk/>
            <pc:sldMk cId="840508976" sldId="366"/>
            <ac:picMk id="15" creationId="{06FEF87B-90B9-42EA-AC55-D7154AFD1003}"/>
          </ac:picMkLst>
        </pc:picChg>
        <pc:picChg chg="mod">
          <ac:chgData name="luckman muhmood" userId="07e761ee42be64b3" providerId="LiveId" clId="{373AAF27-CBE6-429C-86CA-97A1AEC28732}" dt="2020-08-17T06:43:42.925" v="11414" actId="1035"/>
          <ac:picMkLst>
            <pc:docMk/>
            <pc:sldMk cId="840508976" sldId="366"/>
            <ac:picMk id="16" creationId="{89ADE3B2-7409-4722-840B-E18B4D136401}"/>
          </ac:picMkLst>
        </pc:picChg>
        <pc:picChg chg="mod">
          <ac:chgData name="luckman muhmood" userId="07e761ee42be64b3" providerId="LiveId" clId="{373AAF27-CBE6-429C-86CA-97A1AEC28732}" dt="2020-08-17T06:43:42.925" v="11414" actId="1035"/>
          <ac:picMkLst>
            <pc:docMk/>
            <pc:sldMk cId="840508976" sldId="366"/>
            <ac:picMk id="17" creationId="{D60537ED-F7BB-4BA0-AE76-72D15BE8A106}"/>
          </ac:picMkLst>
        </pc:picChg>
        <pc:picChg chg="mod">
          <ac:chgData name="luckman muhmood" userId="07e761ee42be64b3" providerId="LiveId" clId="{373AAF27-CBE6-429C-86CA-97A1AEC28732}" dt="2020-08-17T06:43:42.925" v="11414" actId="1035"/>
          <ac:picMkLst>
            <pc:docMk/>
            <pc:sldMk cId="840508976" sldId="366"/>
            <ac:picMk id="18" creationId="{AAC283A1-E226-42E1-9463-B7D02FA438B2}"/>
          </ac:picMkLst>
        </pc:picChg>
      </pc:sldChg>
      <pc:sldChg chg="new del">
        <pc:chgData name="luckman muhmood" userId="07e761ee42be64b3" providerId="LiveId" clId="{373AAF27-CBE6-429C-86CA-97A1AEC28732}" dt="2020-08-17T06:45:07.505" v="11486" actId="47"/>
        <pc:sldMkLst>
          <pc:docMk/>
          <pc:sldMk cId="2125737529" sldId="367"/>
        </pc:sldMkLst>
      </pc:sldChg>
      <pc:sldChg chg="addSp delSp modSp add mod">
        <pc:chgData name="luckman muhmood" userId="07e761ee42be64b3" providerId="LiveId" clId="{373AAF27-CBE6-429C-86CA-97A1AEC28732}" dt="2020-08-17T07:54:31.619" v="11855" actId="2711"/>
        <pc:sldMkLst>
          <pc:docMk/>
          <pc:sldMk cId="53921331" sldId="368"/>
        </pc:sldMkLst>
        <pc:spChg chg="add del mod">
          <ac:chgData name="luckman muhmood" userId="07e761ee42be64b3" providerId="LiveId" clId="{373AAF27-CBE6-429C-86CA-97A1AEC28732}" dt="2020-08-17T06:45:27.670" v="11491" actId="478"/>
          <ac:spMkLst>
            <pc:docMk/>
            <pc:sldMk cId="53921331" sldId="368"/>
            <ac:spMk id="3" creationId="{CF706F9B-D8D9-4241-B50B-2EE72F894644}"/>
          </ac:spMkLst>
        </pc:spChg>
        <pc:spChg chg="del">
          <ac:chgData name="luckman muhmood" userId="07e761ee42be64b3" providerId="LiveId" clId="{373AAF27-CBE6-429C-86CA-97A1AEC28732}" dt="2020-08-17T06:45:23.476" v="11490" actId="478"/>
          <ac:spMkLst>
            <pc:docMk/>
            <pc:sldMk cId="53921331" sldId="368"/>
            <ac:spMk id="11" creationId="{5ADCBCA5-979F-493A-A322-D5DE8983E51C}"/>
          </ac:spMkLst>
        </pc:spChg>
        <pc:spChg chg="add mod">
          <ac:chgData name="luckman muhmood" userId="07e761ee42be64b3" providerId="LiveId" clId="{373AAF27-CBE6-429C-86CA-97A1AEC28732}" dt="2020-08-17T07:54:31.619" v="11855" actId="2711"/>
          <ac:spMkLst>
            <pc:docMk/>
            <pc:sldMk cId="53921331" sldId="368"/>
            <ac:spMk id="25" creationId="{65A4A3A4-161A-49D0-9BC2-F7FB753D3508}"/>
          </ac:spMkLst>
        </pc:spChg>
        <pc:grpChg chg="del">
          <ac:chgData name="luckman muhmood" userId="07e761ee42be64b3" providerId="LiveId" clId="{373AAF27-CBE6-429C-86CA-97A1AEC28732}" dt="2020-08-17T06:45:14.661" v="11488" actId="478"/>
          <ac:grpSpMkLst>
            <pc:docMk/>
            <pc:sldMk cId="53921331" sldId="368"/>
            <ac:grpSpMk id="12" creationId="{8768B3A2-1FA5-43D0-BBDC-20975F302E18}"/>
          </ac:grpSpMkLst>
        </pc:grpChg>
        <pc:picChg chg="add mod">
          <ac:chgData name="luckman muhmood" userId="07e761ee42be64b3" providerId="LiveId" clId="{373AAF27-CBE6-429C-86CA-97A1AEC28732}" dt="2020-08-17T06:49:08.287" v="11495" actId="14100"/>
          <ac:picMkLst>
            <pc:docMk/>
            <pc:sldMk cId="53921331" sldId="368"/>
            <ac:picMk id="6" creationId="{B644E372-B0D8-4C85-89D0-CA347DD101FB}"/>
          </ac:picMkLst>
        </pc:picChg>
        <pc:picChg chg="del">
          <ac:chgData name="luckman muhmood" userId="07e761ee42be64b3" providerId="LiveId" clId="{373AAF27-CBE6-429C-86CA-97A1AEC28732}" dt="2020-08-17T06:45:16.427" v="11489" actId="478"/>
          <ac:picMkLst>
            <pc:docMk/>
            <pc:sldMk cId="53921331" sldId="368"/>
            <ac:picMk id="8" creationId="{CC5B512F-40D7-40F9-91FD-91BF8CC90F52}"/>
          </ac:picMkLst>
        </pc:picChg>
        <pc:picChg chg="del">
          <ac:chgData name="luckman muhmood" userId="07e761ee42be64b3" providerId="LiveId" clId="{373AAF27-CBE6-429C-86CA-97A1AEC28732}" dt="2020-08-17T06:45:13.196" v="11487" actId="478"/>
          <ac:picMkLst>
            <pc:docMk/>
            <pc:sldMk cId="53921331" sldId="368"/>
            <ac:picMk id="10" creationId="{4A3D46DE-34BC-4B7C-A13D-6A1CB0B5C0B6}"/>
          </ac:picMkLst>
        </pc:picChg>
      </pc:sldChg>
      <pc:sldChg chg="new del">
        <pc:chgData name="luckman muhmood" userId="07e761ee42be64b3" providerId="LiveId" clId="{373AAF27-CBE6-429C-86CA-97A1AEC28732}" dt="2020-08-17T07:04:47.488" v="11608" actId="47"/>
        <pc:sldMkLst>
          <pc:docMk/>
          <pc:sldMk cId="2835805040" sldId="369"/>
        </pc:sldMkLst>
      </pc:sldChg>
      <pc:sldChg chg="addSp delSp modSp add mod">
        <pc:chgData name="luckman muhmood" userId="07e761ee42be64b3" providerId="LiveId" clId="{373AAF27-CBE6-429C-86CA-97A1AEC28732}" dt="2020-08-17T07:06:20.589" v="11635" actId="2711"/>
        <pc:sldMkLst>
          <pc:docMk/>
          <pc:sldMk cId="2177454427" sldId="370"/>
        </pc:sldMkLst>
        <pc:spChg chg="mod">
          <ac:chgData name="luckman muhmood" userId="07e761ee42be64b3" providerId="LiveId" clId="{373AAF27-CBE6-429C-86CA-97A1AEC28732}" dt="2020-08-17T07:05:31.083" v="11626" actId="14100"/>
          <ac:spMkLst>
            <pc:docMk/>
            <pc:sldMk cId="2177454427" sldId="370"/>
            <ac:spMk id="11" creationId="{5ADCBCA5-979F-493A-A322-D5DE8983E51C}"/>
          </ac:spMkLst>
        </pc:spChg>
        <pc:spChg chg="add mod">
          <ac:chgData name="luckman muhmood" userId="07e761ee42be64b3" providerId="LiveId" clId="{373AAF27-CBE6-429C-86CA-97A1AEC28732}" dt="2020-08-17T07:06:20.589" v="11635" actId="2711"/>
          <ac:spMkLst>
            <pc:docMk/>
            <pc:sldMk cId="2177454427" sldId="370"/>
            <ac:spMk id="14" creationId="{20DE7882-B931-438B-BB9A-4B23C4E432B6}"/>
          </ac:spMkLst>
        </pc:spChg>
        <pc:spChg chg="del">
          <ac:chgData name="luckman muhmood" userId="07e761ee42be64b3" providerId="LiveId" clId="{373AAF27-CBE6-429C-86CA-97A1AEC28732}" dt="2020-08-17T07:05:05.922" v="11611" actId="478"/>
          <ac:spMkLst>
            <pc:docMk/>
            <pc:sldMk cId="2177454427" sldId="370"/>
            <ac:spMk id="15" creationId="{6BB61414-85B4-4184-842E-079DEAE818CE}"/>
          </ac:spMkLst>
        </pc:spChg>
        <pc:spChg chg="del">
          <ac:chgData name="luckman muhmood" userId="07e761ee42be64b3" providerId="LiveId" clId="{373AAF27-CBE6-429C-86CA-97A1AEC28732}" dt="2020-08-17T07:04:59.717" v="11609" actId="478"/>
          <ac:spMkLst>
            <pc:docMk/>
            <pc:sldMk cId="2177454427" sldId="370"/>
            <ac:spMk id="20" creationId="{8240E699-A64B-4F58-978A-ECE5DB364DB1}"/>
          </ac:spMkLst>
        </pc:spChg>
        <pc:grpChg chg="del">
          <ac:chgData name="luckman muhmood" userId="07e761ee42be64b3" providerId="LiveId" clId="{373AAF27-CBE6-429C-86CA-97A1AEC28732}" dt="2020-08-17T07:05:01.832" v="11610" actId="478"/>
          <ac:grpSpMkLst>
            <pc:docMk/>
            <pc:sldMk cId="2177454427" sldId="370"/>
            <ac:grpSpMk id="10" creationId="{98B4C2E7-E3ED-4942-A4B9-36E7B418B422}"/>
          </ac:grpSpMkLst>
        </pc:grpChg>
        <pc:picChg chg="mod">
          <ac:chgData name="luckman muhmood" userId="07e761ee42be64b3" providerId="LiveId" clId="{373AAF27-CBE6-429C-86CA-97A1AEC28732}" dt="2020-08-17T07:05:59.702" v="11627" actId="1076"/>
          <ac:picMkLst>
            <pc:docMk/>
            <pc:sldMk cId="2177454427" sldId="370"/>
            <ac:picMk id="4" creationId="{1547C2F5-D0C4-4329-8DC2-48B66EE4F515}"/>
          </ac:picMkLst>
        </pc:picChg>
        <pc:picChg chg="mod">
          <ac:chgData name="luckman muhmood" userId="07e761ee42be64b3" providerId="LiveId" clId="{373AAF27-CBE6-429C-86CA-97A1AEC28732}" dt="2020-08-17T07:06:05.862" v="11632" actId="1036"/>
          <ac:picMkLst>
            <pc:docMk/>
            <pc:sldMk cId="2177454427" sldId="370"/>
            <ac:picMk id="5" creationId="{B15A553C-6E56-4E14-9B40-3D70033DB61F}"/>
          </ac:picMkLst>
        </pc:picChg>
        <pc:picChg chg="mod">
          <ac:chgData name="luckman muhmood" userId="07e761ee42be64b3" providerId="LiveId" clId="{373AAF27-CBE6-429C-86CA-97A1AEC28732}" dt="2020-08-17T07:05:16.629" v="11614" actId="1076"/>
          <ac:picMkLst>
            <pc:docMk/>
            <pc:sldMk cId="2177454427" sldId="370"/>
            <ac:picMk id="16386" creationId="{A00C35AF-5B40-44E3-8A6F-D20FC3311297}"/>
          </ac:picMkLst>
        </pc:picChg>
      </pc:sldChg>
      <pc:sldChg chg="addSp delSp modSp new del mod">
        <pc:chgData name="luckman muhmood" userId="07e761ee42be64b3" providerId="LiveId" clId="{373AAF27-CBE6-429C-86CA-97A1AEC28732}" dt="2020-08-17T08:09:32.604" v="11866" actId="47"/>
        <pc:sldMkLst>
          <pc:docMk/>
          <pc:sldMk cId="1301561894" sldId="371"/>
        </pc:sldMkLst>
        <pc:spChg chg="del mod">
          <ac:chgData name="luckman muhmood" userId="07e761ee42be64b3" providerId="LiveId" clId="{373AAF27-CBE6-429C-86CA-97A1AEC28732}" dt="2020-08-17T08:09:06.592" v="11861" actId="478"/>
          <ac:spMkLst>
            <pc:docMk/>
            <pc:sldMk cId="1301561894" sldId="371"/>
            <ac:spMk id="2" creationId="{068E2A35-260B-43A8-B8FC-35E09DCAAB4E}"/>
          </ac:spMkLst>
        </pc:spChg>
        <pc:spChg chg="del">
          <ac:chgData name="luckman muhmood" userId="07e761ee42be64b3" providerId="LiveId" clId="{373AAF27-CBE6-429C-86CA-97A1AEC28732}" dt="2020-08-17T08:09:03.662" v="11859" actId="478"/>
          <ac:spMkLst>
            <pc:docMk/>
            <pc:sldMk cId="1301561894" sldId="371"/>
            <ac:spMk id="3" creationId="{29CDCB8B-893F-4A50-8DAF-5AFCCBE5F49B}"/>
          </ac:spMkLst>
        </pc:spChg>
        <pc:spChg chg="add del mod">
          <ac:chgData name="luckman muhmood" userId="07e761ee42be64b3" providerId="LiveId" clId="{373AAF27-CBE6-429C-86CA-97A1AEC28732}" dt="2020-08-17T08:09:19.479" v="11865" actId="478"/>
          <ac:spMkLst>
            <pc:docMk/>
            <pc:sldMk cId="1301561894" sldId="371"/>
            <ac:spMk id="5" creationId="{270D390C-C118-4610-9368-164CF8C68554}"/>
          </ac:spMkLst>
        </pc:spChg>
      </pc:sldChg>
      <pc:sldChg chg="addSp delSp modSp mod">
        <pc:chgData name="luckman muhmood" userId="07e761ee42be64b3" providerId="LiveId" clId="{373AAF27-CBE6-429C-86CA-97A1AEC28732}" dt="2020-08-17T08:13:48.638" v="11884" actId="14100"/>
        <pc:sldMkLst>
          <pc:docMk/>
          <pc:sldMk cId="2268772642" sldId="372"/>
        </pc:sldMkLst>
        <pc:spChg chg="del">
          <ac:chgData name="luckman muhmood" userId="07e761ee42be64b3" providerId="LiveId" clId="{373AAF27-CBE6-429C-86CA-97A1AEC28732}" dt="2020-08-17T08:10:38.213" v="11867" actId="478"/>
          <ac:spMkLst>
            <pc:docMk/>
            <pc:sldMk cId="2268772642" sldId="372"/>
            <ac:spMk id="2" creationId="{CF033DD3-8536-47B6-A151-7AD7FD5BA312}"/>
          </ac:spMkLst>
        </pc:spChg>
        <pc:spChg chg="add del mod">
          <ac:chgData name="luckman muhmood" userId="07e761ee42be64b3" providerId="LiveId" clId="{373AAF27-CBE6-429C-86CA-97A1AEC28732}" dt="2020-08-17T08:10:45.111" v="11869" actId="478"/>
          <ac:spMkLst>
            <pc:docMk/>
            <pc:sldMk cId="2268772642" sldId="372"/>
            <ac:spMk id="6" creationId="{D1073A25-3495-467C-8D60-3E3AB377B1AE}"/>
          </ac:spMkLst>
        </pc:spChg>
        <pc:spChg chg="del">
          <ac:chgData name="luckman muhmood" userId="07e761ee42be64b3" providerId="LiveId" clId="{373AAF27-CBE6-429C-86CA-97A1AEC28732}" dt="2020-08-17T08:10:42.869" v="11868" actId="478"/>
          <ac:spMkLst>
            <pc:docMk/>
            <pc:sldMk cId="2268772642" sldId="372"/>
            <ac:spMk id="11" creationId="{5ADCBCA5-979F-493A-A322-D5DE8983E51C}"/>
          </ac:spMkLst>
        </pc:spChg>
        <pc:picChg chg="add mod">
          <ac:chgData name="luckman muhmood" userId="07e761ee42be64b3" providerId="LiveId" clId="{373AAF27-CBE6-429C-86CA-97A1AEC28732}" dt="2020-08-17T08:13:44.753" v="11883" actId="1076"/>
          <ac:picMkLst>
            <pc:docMk/>
            <pc:sldMk cId="2268772642" sldId="372"/>
            <ac:picMk id="10" creationId="{6F2AE241-2B54-477C-A4B1-C65DB12DB78A}"/>
          </ac:picMkLst>
        </pc:picChg>
        <pc:picChg chg="add mod">
          <ac:chgData name="luckman muhmood" userId="07e761ee42be64b3" providerId="LiveId" clId="{373AAF27-CBE6-429C-86CA-97A1AEC28732}" dt="2020-08-17T08:13:48.638" v="11884" actId="14100"/>
          <ac:picMkLst>
            <pc:docMk/>
            <pc:sldMk cId="2268772642" sldId="372"/>
            <ac:picMk id="13" creationId="{553F8994-08D1-49B9-95AB-AD46ACA778A1}"/>
          </ac:picMkLst>
        </pc:picChg>
      </pc:sldChg>
      <pc:sldChg chg="add del">
        <pc:chgData name="luckman muhmood" userId="07e761ee42be64b3" providerId="LiveId" clId="{373AAF27-CBE6-429C-86CA-97A1AEC28732}" dt="2020-08-04T06:14:21.438" v="208" actId="47"/>
        <pc:sldMkLst>
          <pc:docMk/>
          <pc:sldMk cId="2603547504" sldId="4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DAE4E-7E98-4A65-90DC-FAE04F84AFE2}" type="datetimeFigureOut">
              <a:rPr lang="en-IN" smtClean="0"/>
              <a:t>05-09-2023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830DF-B8DF-4DB7-9814-8D6CD4C004FD}" type="slidenum">
              <a:rPr lang="en-IN" smtClean="0"/>
              <a:t>‹#›</a:t>
            </a:fld>
            <a:endParaRPr lang="en-IN"/>
          </a:p>
        </p:txBody>
      </p:sp>
    </p:spTree>
    <p:extLst>
      <p:ext uri="{BB962C8B-B14F-4D97-AF65-F5344CB8AC3E}">
        <p14:creationId xmlns:p14="http://schemas.microsoft.com/office/powerpoint/2010/main" val="3795889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9/5/2023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5.jpg"/><Relationship Id="rId4" Type="http://schemas.openxmlformats.org/officeDocument/2006/relationships/image" Target="../media/image10.png"/><Relationship Id="rId9"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5.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5.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png"/><Relationship Id="rId7"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5.jpg"/><Relationship Id="rId10" Type="http://schemas.openxmlformats.org/officeDocument/2006/relationships/image" Target="../media/image29.emf"/><Relationship Id="rId4" Type="http://schemas.openxmlformats.org/officeDocument/2006/relationships/image" Target="../media/image10.png"/><Relationship Id="rId9"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png"/><Relationship Id="rId7"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5.jp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jp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jp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5.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2.png"/><Relationship Id="rId7" Type="http://schemas.openxmlformats.org/officeDocument/2006/relationships/image" Target="../media/image38.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40.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png"/><Relationship Id="rId7" Type="http://schemas.openxmlformats.org/officeDocument/2006/relationships/image" Target="../media/image4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png"/><Relationship Id="rId7"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png"/><Relationship Id="rId7"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jp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image" Target="../media/image5.jp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image" Target="../media/image5.jp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jp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jp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jp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image" Target="../media/image5.jp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2</a:t>
            </a:r>
            <a:r>
              <a:rPr lang="en-US" sz="4000" dirty="0" smtClean="0">
                <a:solidFill>
                  <a:srgbClr val="C00000"/>
                </a:solidFill>
                <a:latin typeface="Arial" panose="020B0604020202020204" pitchFamily="34" charset="0"/>
                <a:cs typeface="Arial" panose="020B0604020202020204" pitchFamily="34" charset="0"/>
              </a:rPr>
              <a:t>16U06C105 </a:t>
            </a:r>
            <a:r>
              <a:rPr lang="en-US" sz="4000" dirty="0">
                <a:solidFill>
                  <a:srgbClr val="C00000"/>
                </a:solidFill>
                <a:latin typeface="Arial" panose="020B0604020202020204" pitchFamily="34" charset="0"/>
                <a:cs typeface="Arial" panose="020B0604020202020204" pitchFamily="34" charset="0"/>
              </a:rPr>
              <a:t>– Engineering Drawing</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962025" y="3023235"/>
            <a:ext cx="6477000" cy="736600"/>
          </a:xfrm>
        </p:spPr>
        <p:txBody>
          <a:bodyPr>
            <a:noAutofit/>
          </a:bodyPr>
          <a:lstStyle/>
          <a:p>
            <a:r>
              <a:rPr lang="en-US" sz="6000" dirty="0">
                <a:solidFill>
                  <a:schemeClr val="tx1">
                    <a:lumMod val="85000"/>
                    <a:lumOff val="15000"/>
                  </a:schemeClr>
                </a:solidFill>
                <a:latin typeface="Arial" panose="020B0604020202020204" pitchFamily="34" charset="0"/>
                <a:cs typeface="Arial" panose="020B0604020202020204" pitchFamily="34" charset="0"/>
              </a:rPr>
              <a:t>Module - I </a:t>
            </a:r>
            <a:endParaRPr lang="en-US" sz="6000" dirty="0" smtClean="0">
              <a:solidFill>
                <a:schemeClr val="tx1">
                  <a:lumMod val="85000"/>
                  <a:lumOff val="15000"/>
                </a:schemeClr>
              </a:solidFill>
              <a:latin typeface="Arial" panose="020B0604020202020204" pitchFamily="34" charset="0"/>
              <a:cs typeface="Arial" panose="020B0604020202020204" pitchFamily="34" charset="0"/>
            </a:endParaRPr>
          </a:p>
          <a:p>
            <a:r>
              <a:rPr lang="en-US" sz="3600" dirty="0" smtClean="0">
                <a:solidFill>
                  <a:schemeClr val="tx1">
                    <a:lumMod val="85000"/>
                    <a:lumOff val="15000"/>
                  </a:schemeClr>
                </a:solidFill>
                <a:latin typeface="Arial" panose="020B0604020202020204" pitchFamily="34" charset="0"/>
                <a:cs typeface="Arial" panose="020B0604020202020204" pitchFamily="34" charset="0"/>
              </a:rPr>
              <a:t>FY Div-C5</a:t>
            </a:r>
            <a:r>
              <a:rPr lang="en-US" sz="3600" dirty="0" smtClean="0">
                <a:solidFill>
                  <a:schemeClr val="tx1">
                    <a:lumMod val="85000"/>
                    <a:lumOff val="15000"/>
                  </a:schemeClr>
                </a:solidFill>
                <a:latin typeface="Arial" panose="020B0604020202020204" pitchFamily="34" charset="0"/>
                <a:cs typeface="Arial" panose="020B0604020202020204" pitchFamily="34" charset="0"/>
              </a:rPr>
              <a:t> </a:t>
            </a:r>
            <a:endParaRPr lang="en-US" sz="36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Rectangle 6">
            <a:extLst>
              <a:ext uri="{FF2B5EF4-FFF2-40B4-BE49-F238E27FC236}">
                <a16:creationId xmlns="" xmlns:a16="http://schemas.microsoft.com/office/drawing/2014/main" id="{6776D771-9F01-41FC-A564-96E9FB43069D}"/>
              </a:ext>
            </a:extLst>
          </p:cNvPr>
          <p:cNvSpPr/>
          <p:nvPr/>
        </p:nvSpPr>
        <p:spPr>
          <a:xfrm>
            <a:off x="6793547" y="4530209"/>
            <a:ext cx="4172937" cy="1477328"/>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Sheba Varghese</a:t>
            </a:r>
            <a:endParaRPr lang="en-IN"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Assistant Professor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Department of Mechanical Engineering</a:t>
            </a:r>
          </a:p>
          <a:p>
            <a:r>
              <a:rPr lang="en-IN" dirty="0">
                <a:latin typeface="Arial" panose="020B0604020202020204" pitchFamily="34" charset="0"/>
                <a:cs typeface="Arial" panose="020B0604020202020204" pitchFamily="34" charset="0"/>
              </a:rPr>
              <a:t>Room – </a:t>
            </a:r>
            <a:r>
              <a:rPr lang="en-IN" dirty="0" smtClean="0">
                <a:latin typeface="Arial" panose="020B0604020202020204" pitchFamily="34" charset="0"/>
                <a:cs typeface="Arial" panose="020B0604020202020204" pitchFamily="34" charset="0"/>
              </a:rPr>
              <a:t>A310</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e</a:t>
            </a:r>
            <a:r>
              <a:rPr lang="en-IN" dirty="0" smtClean="0">
                <a:latin typeface="Arial" panose="020B0604020202020204" pitchFamily="34" charset="0"/>
                <a:cs typeface="Arial" panose="020B0604020202020204" pitchFamily="34" charset="0"/>
              </a:rPr>
              <a:t>-mail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sheba@somaiya.edu</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References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971" y="1317171"/>
            <a:ext cx="8621485" cy="379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83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467232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Scheme</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graphicFrame>
        <p:nvGraphicFramePr>
          <p:cNvPr id="6" name="Table 5">
            <a:extLst>
              <a:ext uri="{FF2B5EF4-FFF2-40B4-BE49-F238E27FC236}">
                <a16:creationId xmlns="" xmlns:a16="http://schemas.microsoft.com/office/drawing/2014/main" id="{A4D9B2CF-BC1C-41AF-8B28-355E499B5B1A}"/>
              </a:ext>
            </a:extLst>
          </p:cNvPr>
          <p:cNvGraphicFramePr>
            <a:graphicFrameLocks noGrp="1"/>
          </p:cNvGraphicFramePr>
          <p:nvPr>
            <p:extLst>
              <p:ext uri="{D42A27DB-BD31-4B8C-83A1-F6EECF244321}">
                <p14:modId xmlns:p14="http://schemas.microsoft.com/office/powerpoint/2010/main" val="3705645634"/>
              </p:ext>
            </p:extLst>
          </p:nvPr>
        </p:nvGraphicFramePr>
        <p:xfrm>
          <a:off x="1600200" y="1362864"/>
          <a:ext cx="9670772" cy="4108609"/>
        </p:xfrm>
        <a:graphic>
          <a:graphicData uri="http://schemas.openxmlformats.org/drawingml/2006/table">
            <a:tbl>
              <a:tblPr bandRow="1">
                <a:tableStyleId>{5C22544A-7EE6-4342-B048-85BDC9FD1C3A}</a:tableStyleId>
              </a:tblPr>
              <a:tblGrid>
                <a:gridCol w="2315315">
                  <a:extLst>
                    <a:ext uri="{9D8B030D-6E8A-4147-A177-3AD203B41FA5}">
                      <a16:colId xmlns="" xmlns:a16="http://schemas.microsoft.com/office/drawing/2014/main" val="3778728058"/>
                    </a:ext>
                  </a:extLst>
                </a:gridCol>
                <a:gridCol w="1178727">
                  <a:extLst>
                    <a:ext uri="{9D8B030D-6E8A-4147-A177-3AD203B41FA5}">
                      <a16:colId xmlns="" xmlns:a16="http://schemas.microsoft.com/office/drawing/2014/main" val="3182126570"/>
                    </a:ext>
                  </a:extLst>
                </a:gridCol>
                <a:gridCol w="972368">
                  <a:extLst>
                    <a:ext uri="{9D8B030D-6E8A-4147-A177-3AD203B41FA5}">
                      <a16:colId xmlns="" xmlns:a16="http://schemas.microsoft.com/office/drawing/2014/main" val="355091099"/>
                    </a:ext>
                  </a:extLst>
                </a:gridCol>
                <a:gridCol w="1065281">
                  <a:extLst>
                    <a:ext uri="{9D8B030D-6E8A-4147-A177-3AD203B41FA5}">
                      <a16:colId xmlns="" xmlns:a16="http://schemas.microsoft.com/office/drawing/2014/main" val="4104999453"/>
                    </a:ext>
                  </a:extLst>
                </a:gridCol>
                <a:gridCol w="869109">
                  <a:extLst>
                    <a:ext uri="{9D8B030D-6E8A-4147-A177-3AD203B41FA5}">
                      <a16:colId xmlns="" xmlns:a16="http://schemas.microsoft.com/office/drawing/2014/main" val="235034578"/>
                    </a:ext>
                  </a:extLst>
                </a:gridCol>
                <a:gridCol w="614014">
                  <a:extLst>
                    <a:ext uri="{9D8B030D-6E8A-4147-A177-3AD203B41FA5}">
                      <a16:colId xmlns="" xmlns:a16="http://schemas.microsoft.com/office/drawing/2014/main" val="1884381914"/>
                    </a:ext>
                  </a:extLst>
                </a:gridCol>
                <a:gridCol w="227198">
                  <a:extLst>
                    <a:ext uri="{9D8B030D-6E8A-4147-A177-3AD203B41FA5}">
                      <a16:colId xmlns="" xmlns:a16="http://schemas.microsoft.com/office/drawing/2014/main" val="2661164125"/>
                    </a:ext>
                  </a:extLst>
                </a:gridCol>
                <a:gridCol w="1214380">
                  <a:extLst>
                    <a:ext uri="{9D8B030D-6E8A-4147-A177-3AD203B41FA5}">
                      <a16:colId xmlns="" xmlns:a16="http://schemas.microsoft.com/office/drawing/2014/main" val="905984452"/>
                    </a:ext>
                  </a:extLst>
                </a:gridCol>
                <a:gridCol w="1214380">
                  <a:extLst>
                    <a:ext uri="{9D8B030D-6E8A-4147-A177-3AD203B41FA5}">
                      <a16:colId xmlns="" xmlns:a16="http://schemas.microsoft.com/office/drawing/2014/main" val="47187555"/>
                    </a:ext>
                  </a:extLst>
                </a:gridCol>
              </a:tblGrid>
              <a:tr h="577019">
                <a:tc>
                  <a:txBody>
                    <a:bodyPr/>
                    <a:lstStyle/>
                    <a:p>
                      <a:pPr algn="ctr"/>
                      <a:r>
                        <a:rPr lang="en-US" sz="2000" b="1" dirty="0">
                          <a:solidFill>
                            <a:schemeClr val="bg1"/>
                          </a:solidFill>
                          <a:effectLst/>
                          <a:latin typeface="Arial" panose="020B0604020202020204" pitchFamily="34" charset="0"/>
                          <a:cs typeface="Arial" panose="020B0604020202020204" pitchFamily="34" charset="0"/>
                        </a:rPr>
                        <a:t>Course Code</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8">
                  <a:txBody>
                    <a:bodyPr/>
                    <a:lstStyle/>
                    <a:p>
                      <a:pPr algn="ctr"/>
                      <a:r>
                        <a:rPr lang="en-US" sz="2000" b="1" dirty="0">
                          <a:solidFill>
                            <a:schemeClr val="bg1"/>
                          </a:solidFill>
                          <a:effectLst/>
                          <a:latin typeface="Arial" panose="020B0604020202020204" pitchFamily="34" charset="0"/>
                          <a:cs typeface="Arial" panose="020B0604020202020204" pitchFamily="34" charset="0"/>
                        </a:rPr>
                        <a:t>Course Title</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211376775"/>
                  </a:ext>
                </a:extLst>
              </a:tr>
              <a:tr h="577019">
                <a:tc>
                  <a:txBody>
                    <a:bodyPr/>
                    <a:lstStyle/>
                    <a:p>
                      <a:pPr algn="ctr"/>
                      <a:r>
                        <a:rPr lang="en-US" sz="2000" b="1" dirty="0" smtClean="0">
                          <a:solidFill>
                            <a:schemeClr val="bg1"/>
                          </a:solidFill>
                          <a:effectLst/>
                          <a:latin typeface="Arial" panose="020B0604020202020204" pitchFamily="34" charset="0"/>
                          <a:cs typeface="Arial" panose="020B0604020202020204" pitchFamily="34" charset="0"/>
                        </a:rPr>
                        <a:t>216U06C105</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8">
                  <a:txBody>
                    <a:bodyPr/>
                    <a:lstStyle/>
                    <a:p>
                      <a:pPr algn="ctr"/>
                      <a:r>
                        <a:rPr lang="en-US" sz="2000" dirty="0">
                          <a:effectLst/>
                          <a:latin typeface="Arial" panose="020B0604020202020204" pitchFamily="34" charset="0"/>
                          <a:cs typeface="Arial" panose="020B0604020202020204" pitchFamily="34" charset="0"/>
                        </a:rPr>
                        <a:t>Engineering Drawing</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823388840"/>
                  </a:ext>
                </a:extLst>
              </a:tr>
              <a:tr h="247293">
                <a:tc>
                  <a:txBody>
                    <a:bodyPr/>
                    <a:lstStyle/>
                    <a:p>
                      <a:pPr algn="ctr"/>
                      <a:r>
                        <a:rPr lang="en-US" sz="2000" b="1" dirty="0">
                          <a:solidFill>
                            <a:schemeClr val="bg1"/>
                          </a:solidFill>
                          <a:effectLst/>
                          <a:latin typeface="Arial" panose="020B0604020202020204" pitchFamily="34" charset="0"/>
                          <a:cs typeface="Arial" panose="020B0604020202020204" pitchFamily="34" charset="0"/>
                        </a:rPr>
                        <a:t> </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3">
                  <a:txBody>
                    <a:bodyPr/>
                    <a:lstStyle/>
                    <a:p>
                      <a:pPr algn="ctr"/>
                      <a:r>
                        <a:rPr lang="en-US" sz="2000">
                          <a:effectLst/>
                          <a:latin typeface="Arial" panose="020B0604020202020204" pitchFamily="34" charset="0"/>
                          <a:cs typeface="Arial" panose="020B0604020202020204" pitchFamily="34" charset="0"/>
                        </a:rPr>
                        <a:t>TH</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P</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TUT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Total</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10560039"/>
                  </a:ext>
                </a:extLst>
              </a:tr>
              <a:tr h="741880">
                <a:tc>
                  <a:txBody>
                    <a:bodyPr/>
                    <a:lstStyle/>
                    <a:p>
                      <a:pPr algn="ctr"/>
                      <a:r>
                        <a:rPr lang="en-US" sz="2000" b="1" dirty="0">
                          <a:solidFill>
                            <a:schemeClr val="bg1"/>
                          </a:solidFill>
                          <a:effectLst/>
                          <a:latin typeface="Arial" panose="020B0604020202020204" pitchFamily="34" charset="0"/>
                          <a:cs typeface="Arial" panose="020B0604020202020204" pitchFamily="34" charset="0"/>
                        </a:rPr>
                        <a:t>Teaching Scheme(Hrs.)</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3">
                  <a:txBody>
                    <a:bodyPr/>
                    <a:lstStyle/>
                    <a:p>
                      <a:pPr algn="ctr"/>
                      <a:r>
                        <a:rPr lang="en-US" sz="2000">
                          <a:effectLst/>
                          <a:latin typeface="Arial" panose="020B0604020202020204" pitchFamily="34" charset="0"/>
                          <a:cs typeface="Arial" panose="020B0604020202020204" pitchFamily="34" charset="0"/>
                        </a:rPr>
                        <a:t>02</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 01</a:t>
                      </a:r>
                      <a:r>
                        <a:rPr lang="en-US" sz="2000" baseline="30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03</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818690595"/>
                  </a:ext>
                </a:extLst>
              </a:tr>
              <a:tr h="494587">
                <a:tc>
                  <a:txBody>
                    <a:bodyPr/>
                    <a:lstStyle/>
                    <a:p>
                      <a:pPr algn="ctr"/>
                      <a:r>
                        <a:rPr lang="en-US" sz="2000" b="1" dirty="0">
                          <a:solidFill>
                            <a:schemeClr val="bg1"/>
                          </a:solidFill>
                          <a:effectLst/>
                          <a:latin typeface="Arial" panose="020B0604020202020204" pitchFamily="34" charset="0"/>
                          <a:cs typeface="Arial" panose="020B0604020202020204" pitchFamily="34" charset="0"/>
                        </a:rPr>
                        <a:t>Credits Assigned</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3">
                  <a:txBody>
                    <a:bodyPr/>
                    <a:lstStyle/>
                    <a:p>
                      <a:pPr algn="ctr"/>
                      <a:r>
                        <a:rPr lang="en-US" sz="2000">
                          <a:effectLst/>
                          <a:latin typeface="Arial" panose="020B0604020202020204" pitchFamily="34" charset="0"/>
                          <a:cs typeface="Arial" panose="020B0604020202020204" pitchFamily="34" charset="0"/>
                        </a:rPr>
                        <a:t>02</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01</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03</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941524310"/>
                  </a:ext>
                </a:extLst>
              </a:tr>
              <a:tr h="309117">
                <a:tc rowSpan="4">
                  <a:txBody>
                    <a:bodyPr/>
                    <a:lstStyle/>
                    <a:p>
                      <a:pPr algn="ctr"/>
                      <a:r>
                        <a:rPr lang="en-US" sz="2000" b="1" dirty="0">
                          <a:solidFill>
                            <a:schemeClr val="bg1"/>
                          </a:solidFill>
                          <a:effectLst/>
                          <a:latin typeface="Arial" panose="020B0604020202020204" pitchFamily="34" charset="0"/>
                          <a:cs typeface="Arial" panose="020B0604020202020204" pitchFamily="34" charset="0"/>
                        </a:rPr>
                        <a:t>Examination Scheme</a:t>
                      </a:r>
                      <a:endParaRPr lang="en-IN" sz="20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C00000"/>
                    </a:solidFill>
                  </a:tcPr>
                </a:tc>
                <a:tc gridSpan="8">
                  <a:txBody>
                    <a:bodyPr/>
                    <a:lstStyle/>
                    <a:p>
                      <a:pPr algn="ctr"/>
                      <a:r>
                        <a:rPr lang="en-US" sz="2000">
                          <a:effectLst/>
                          <a:latin typeface="Arial" panose="020B0604020202020204" pitchFamily="34" charset="0"/>
                          <a:cs typeface="Arial" panose="020B0604020202020204" pitchFamily="34" charset="0"/>
                        </a:rPr>
                        <a:t> Marks</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776781516"/>
                  </a:ext>
                </a:extLst>
              </a:tr>
              <a:tr h="247293">
                <a:tc vMerge="1">
                  <a:txBody>
                    <a:bodyPr/>
                    <a:lstStyle/>
                    <a:p>
                      <a:endParaRPr lang="en-IN"/>
                    </a:p>
                  </a:txBody>
                  <a:tcPr/>
                </a:tc>
                <a:tc gridSpan="2">
                  <a:txBody>
                    <a:bodyPr/>
                    <a:lstStyle/>
                    <a:p>
                      <a:pPr algn="ctr"/>
                      <a:r>
                        <a:rPr lang="en-US" sz="2000">
                          <a:effectLst/>
                          <a:latin typeface="Arial" panose="020B0604020202020204" pitchFamily="34" charset="0"/>
                          <a:cs typeface="Arial" panose="020B0604020202020204" pitchFamily="34" charset="0"/>
                        </a:rPr>
                        <a:t>CA</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rowSpan="2">
                  <a:txBody>
                    <a:bodyPr/>
                    <a:lstStyle/>
                    <a:p>
                      <a:pPr algn="ctr"/>
                      <a:r>
                        <a:rPr lang="en-US" sz="2000">
                          <a:effectLst/>
                          <a:latin typeface="Arial" panose="020B0604020202020204" pitchFamily="34" charset="0"/>
                          <a:cs typeface="Arial" panose="020B0604020202020204" pitchFamily="34" charset="0"/>
                        </a:rPr>
                        <a:t>ESE</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rowSpan="2">
                  <a:txBody>
                    <a:bodyPr/>
                    <a:lstStyle/>
                    <a:p>
                      <a:r>
                        <a:rPr lang="en-US" sz="2000">
                          <a:effectLst/>
                          <a:latin typeface="Arial" panose="020B0604020202020204" pitchFamily="34" charset="0"/>
                          <a:cs typeface="Arial" panose="020B0604020202020204" pitchFamily="34" charset="0"/>
                        </a:rPr>
                        <a:t>TW</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rowSpan="2" gridSpan="2">
                  <a:txBody>
                    <a:bodyPr/>
                    <a:lstStyle/>
                    <a:p>
                      <a:r>
                        <a:rPr lang="en-US" sz="2000">
                          <a:effectLst/>
                          <a:latin typeface="Arial" panose="020B0604020202020204" pitchFamily="34" charset="0"/>
                          <a:cs typeface="Arial" panose="020B0604020202020204" pitchFamily="34" charset="0"/>
                        </a:rPr>
                        <a:t>O</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rowSpan="2" hMerge="1">
                  <a:txBody>
                    <a:bodyPr/>
                    <a:lstStyle/>
                    <a:p>
                      <a:endParaRPr lang="en-IN"/>
                    </a:p>
                  </a:txBody>
                  <a:tcPr/>
                </a:tc>
                <a:tc rowSpan="2">
                  <a:txBody>
                    <a:bodyPr/>
                    <a:lstStyle/>
                    <a:p>
                      <a:pPr>
                        <a:lnSpc>
                          <a:spcPct val="115000"/>
                        </a:lnSpc>
                      </a:pPr>
                      <a:r>
                        <a:rPr lang="en-US" sz="2000">
                          <a:effectLst/>
                          <a:latin typeface="Arial" panose="020B0604020202020204" pitchFamily="34" charset="0"/>
                          <a:cs typeface="Arial" panose="020B0604020202020204" pitchFamily="34" charset="0"/>
                        </a:rPr>
                        <a:t>P&amp;O</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rowSpan="2">
                  <a:txBody>
                    <a:bodyPr/>
                    <a:lstStyle/>
                    <a:p>
                      <a:pPr algn="ctr">
                        <a:lnSpc>
                          <a:spcPct val="115000"/>
                        </a:lnSpc>
                      </a:pPr>
                      <a:r>
                        <a:rPr lang="en-US" sz="2000">
                          <a:effectLst/>
                          <a:latin typeface="Arial" panose="020B0604020202020204" pitchFamily="34" charset="0"/>
                          <a:cs typeface="Arial" panose="020B0604020202020204" pitchFamily="34" charset="0"/>
                        </a:rPr>
                        <a:t>Total</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420184463"/>
                  </a:ext>
                </a:extLst>
              </a:tr>
              <a:tr h="247293">
                <a:tc v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ISE</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IA</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 xmlns:a16="http://schemas.microsoft.com/office/drawing/2014/main" val="177895314"/>
                  </a:ext>
                </a:extLst>
              </a:tr>
              <a:tr h="494587">
                <a:tc v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30</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20</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50</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sz="2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r>
                        <a:rPr lang="en-US" sz="2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a:txBody>
                    <a:bodyPr/>
                    <a:lstStyle/>
                    <a:p>
                      <a:pPr algn="ctr"/>
                      <a:r>
                        <a:rPr lang="en-US" sz="2000">
                          <a:effectLst/>
                          <a:latin typeface="Arial" panose="020B0604020202020204" pitchFamily="34" charset="0"/>
                          <a:cs typeface="Arial" panose="020B0604020202020204" pitchFamily="34" charset="0"/>
                        </a:rPr>
                        <a:t>--</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100</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787426410"/>
                  </a:ext>
                </a:extLst>
              </a:tr>
            </a:tbl>
          </a:graphicData>
        </a:graphic>
      </p:graphicFrame>
      <p:sp>
        <p:nvSpPr>
          <p:cNvPr id="8" name="Rectangle 1">
            <a:extLst>
              <a:ext uri="{FF2B5EF4-FFF2-40B4-BE49-F238E27FC236}">
                <a16:creationId xmlns="" xmlns:a16="http://schemas.microsoft.com/office/drawing/2014/main" id="{A8356ADD-DDC3-4162-AA47-4B51D09BB4AC}"/>
              </a:ext>
            </a:extLst>
          </p:cNvPr>
          <p:cNvSpPr>
            <a:spLocks noChangeArrowheads="1"/>
          </p:cNvSpPr>
          <p:nvPr/>
        </p:nvSpPr>
        <p:spPr bwMode="auto">
          <a:xfrm>
            <a:off x="1566854" y="5492790"/>
            <a:ext cx="1808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00000"/>
                </a:solidFill>
                <a:effectLst/>
                <a:latin typeface="Arial" panose="020B0604020202020204" pitchFamily="34" charset="0"/>
                <a:ea typeface="Times New Roman" panose="02020603050405020304" pitchFamily="18" charset="0"/>
                <a:cs typeface="Calibri" panose="020F0502020204030204" pitchFamily="34" charset="0"/>
              </a:rPr>
              <a:t>* Batch wise Tutorial</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973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6469337" cy="1325563"/>
          </a:xfrm>
        </p:spPr>
        <p:txBody>
          <a:bodyPr>
            <a:normAutofit/>
          </a:bodyPr>
          <a:lstStyle/>
          <a:p>
            <a:pPr algn="ctr"/>
            <a:r>
              <a:rPr lang="en-US" sz="4000" dirty="0" smtClean="0">
                <a:solidFill>
                  <a:srgbClr val="C00000"/>
                </a:solidFill>
                <a:latin typeface="Arial" panose="020B0604020202020204" pitchFamily="34" charset="0"/>
                <a:cs typeface="Arial" panose="020B0604020202020204" pitchFamily="34" charset="0"/>
              </a:rPr>
              <a:t>Things to Note!!!</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3" name="TextBox 2">
            <a:extLst>
              <a:ext uri="{FF2B5EF4-FFF2-40B4-BE49-F238E27FC236}">
                <a16:creationId xmlns="" xmlns:a16="http://schemas.microsoft.com/office/drawing/2014/main" id="{3DC17B95-9167-4FED-87DE-6BBBC82B6EE4}"/>
              </a:ext>
            </a:extLst>
          </p:cNvPr>
          <p:cNvSpPr txBox="1"/>
          <p:nvPr/>
        </p:nvSpPr>
        <p:spPr>
          <a:xfrm>
            <a:off x="1204912" y="1523112"/>
            <a:ext cx="978217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Please check your </a:t>
            </a:r>
            <a:r>
              <a:rPr lang="en-US" sz="2400" dirty="0" smtClean="0">
                <a:latin typeface="Arial" panose="020B0604020202020204" pitchFamily="34" charset="0"/>
                <a:cs typeface="Arial" panose="020B0604020202020204" pitchFamily="34" charset="0"/>
              </a:rPr>
              <a:t>LMS regularly for announcements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Always sit for the lecture with an unruled book and drawing instruments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Be </a:t>
            </a:r>
            <a:r>
              <a:rPr lang="en-US" sz="2400" dirty="0">
                <a:solidFill>
                  <a:srgbClr val="C00000"/>
                </a:solidFill>
                <a:latin typeface="Arial" panose="020B0604020202020204" pitchFamily="34" charset="0"/>
                <a:cs typeface="Arial" panose="020B0604020202020204" pitchFamily="34" charset="0"/>
              </a:rPr>
              <a:t>NEAT </a:t>
            </a:r>
            <a:r>
              <a:rPr lang="en-US" sz="2400" dirty="0">
                <a:latin typeface="Arial" panose="020B0604020202020204" pitchFamily="34" charset="0"/>
                <a:cs typeface="Arial" panose="020B0604020202020204" pitchFamily="34" charset="0"/>
              </a:rPr>
              <a:t>in your drawings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Tutorial submissions should be done on a separate A3 sized drawing </a:t>
            </a:r>
            <a:r>
              <a:rPr lang="en-US" sz="2400" dirty="0" smtClean="0">
                <a:latin typeface="Arial" panose="020B0604020202020204" pitchFamily="34" charset="0"/>
                <a:cs typeface="Arial" panose="020B0604020202020204" pitchFamily="34" charset="0"/>
              </a:rPr>
              <a:t>book</a:t>
            </a:r>
            <a:endParaRPr lang="en-US" sz="24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solidFill>
                  <a:srgbClr val="C00000"/>
                </a:solidFill>
                <a:latin typeface="Arial" panose="020B0604020202020204" pitchFamily="34" charset="0"/>
                <a:cs typeface="Arial" panose="020B0604020202020204" pitchFamily="34" charset="0"/>
              </a:rPr>
              <a:t>Follow the instructions given in the LAB during ED Lab hours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Timely submissions is </a:t>
            </a:r>
            <a:r>
              <a:rPr lang="en-US" sz="2400" dirty="0" smtClean="0">
                <a:latin typeface="Arial" panose="020B0604020202020204" pitchFamily="34" charset="0"/>
                <a:cs typeface="Arial" panose="020B0604020202020204" pitchFamily="34" charset="0"/>
              </a:rPr>
              <a:t>required and be regular in attending lectures.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Failure of submitting Term Work – </a:t>
            </a:r>
            <a:r>
              <a:rPr lang="en-US" sz="2400" dirty="0">
                <a:solidFill>
                  <a:srgbClr val="C00000"/>
                </a:solidFill>
                <a:latin typeface="Arial" panose="020B0604020202020204" pitchFamily="34" charset="0"/>
                <a:cs typeface="Arial" panose="020B0604020202020204" pitchFamily="34" charset="0"/>
              </a:rPr>
              <a:t>YOU LOOSE A YEAR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450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6469337"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Drawing Instruments and Accessories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9"/>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5362" name="Picture 2" descr="DEEPAK SCALES Roll N Draw Scale 15 cms: Amazon.in: Office Products">
            <a:extLst>
              <a:ext uri="{FF2B5EF4-FFF2-40B4-BE49-F238E27FC236}">
                <a16:creationId xmlns="" xmlns:a16="http://schemas.microsoft.com/office/drawing/2014/main" id="{A3301719-60B0-45FF-8078-E1E6C14F4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3322" y="1094529"/>
            <a:ext cx="3879685" cy="182713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SYGA Professional Sketch and Drawing Pencils ，Art Pencil Box Contains 12  Pieces Set B 2B 3B 4B 5B 6B 7B 8B HB H 2H F: Amazon.in: Home &amp; Kitchen">
            <a:extLst>
              <a:ext uri="{FF2B5EF4-FFF2-40B4-BE49-F238E27FC236}">
                <a16:creationId xmlns="" xmlns:a16="http://schemas.microsoft.com/office/drawing/2014/main" id="{A278E336-0328-40F2-B18A-6775BF939A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727" y="1635051"/>
            <a:ext cx="3784734" cy="3587898"/>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Top 10 Best Geometry Compass: Reviews &amp; Buying Guide">
            <a:extLst>
              <a:ext uri="{FF2B5EF4-FFF2-40B4-BE49-F238E27FC236}">
                <a16:creationId xmlns="" xmlns:a16="http://schemas.microsoft.com/office/drawing/2014/main" id="{79FBFB0E-9A8A-4EDD-818B-3913DA9A8D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0462" y="1523112"/>
            <a:ext cx="3662864" cy="3662864"/>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Sundaram A3 Drawing Book 36 Pages : Prince Stationery">
            <a:extLst>
              <a:ext uri="{FF2B5EF4-FFF2-40B4-BE49-F238E27FC236}">
                <a16:creationId xmlns="" xmlns:a16="http://schemas.microsoft.com/office/drawing/2014/main" id="{F9D64216-6F6A-4387-A66B-9538A18656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7093" y="2921659"/>
            <a:ext cx="3968363" cy="396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983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47238" y="4003367"/>
            <a:ext cx="10674626" cy="1325563"/>
          </a:xfrm>
        </p:spPr>
        <p:txBody>
          <a:bodyPr>
            <a:noAutofit/>
          </a:bodyPr>
          <a:lstStyle/>
          <a:p>
            <a:pPr algn="r"/>
            <a:r>
              <a:rPr lang="en-US" sz="4800" dirty="0">
                <a:solidFill>
                  <a:srgbClr val="C00000"/>
                </a:solidFill>
                <a:latin typeface="Arial" panose="020B0604020202020204" pitchFamily="34" charset="0"/>
                <a:cs typeface="Arial" panose="020B0604020202020204" pitchFamily="34" charset="0"/>
              </a:rPr>
              <a:t>Types of lines</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270092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Type of lines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1" name="Picture 10">
            <a:extLst>
              <a:ext uri="{FF2B5EF4-FFF2-40B4-BE49-F238E27FC236}">
                <a16:creationId xmlns="" xmlns:a16="http://schemas.microsoft.com/office/drawing/2014/main" id="{1668BDD5-3666-41A6-83F0-37784A5C5C17}"/>
              </a:ext>
            </a:extLst>
          </p:cNvPr>
          <p:cNvPicPr>
            <a:picLocks noChangeAspect="1"/>
          </p:cNvPicPr>
          <p:nvPr/>
        </p:nvPicPr>
        <p:blipFill>
          <a:blip r:embed="rId6"/>
          <a:stretch>
            <a:fillRect/>
          </a:stretch>
        </p:blipFill>
        <p:spPr>
          <a:xfrm>
            <a:off x="6457901" y="1741952"/>
            <a:ext cx="4870833" cy="3765875"/>
          </a:xfrm>
          <a:prstGeom prst="rect">
            <a:avLst/>
          </a:prstGeom>
        </p:spPr>
      </p:pic>
      <p:pic>
        <p:nvPicPr>
          <p:cNvPr id="15" name="Picture 14">
            <a:extLst>
              <a:ext uri="{FF2B5EF4-FFF2-40B4-BE49-F238E27FC236}">
                <a16:creationId xmlns="" xmlns:a16="http://schemas.microsoft.com/office/drawing/2014/main" id="{F320516E-7469-4F31-81EF-7E027FCF586A}"/>
              </a:ext>
            </a:extLst>
          </p:cNvPr>
          <p:cNvPicPr>
            <a:picLocks noChangeAspect="1"/>
          </p:cNvPicPr>
          <p:nvPr/>
        </p:nvPicPr>
        <p:blipFill>
          <a:blip r:embed="rId7"/>
          <a:stretch>
            <a:fillRect/>
          </a:stretch>
        </p:blipFill>
        <p:spPr>
          <a:xfrm>
            <a:off x="1253988" y="1386991"/>
            <a:ext cx="4086190" cy="4789451"/>
          </a:xfrm>
          <a:prstGeom prst="rect">
            <a:avLst/>
          </a:prstGeom>
        </p:spPr>
      </p:pic>
    </p:spTree>
    <p:extLst>
      <p:ext uri="{BB962C8B-B14F-4D97-AF65-F5344CB8AC3E}">
        <p14:creationId xmlns:p14="http://schemas.microsoft.com/office/powerpoint/2010/main" val="12208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276193"/>
            <a:ext cx="4445442" cy="3554127"/>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Type of lines !!</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6" name="Picture 5">
            <a:extLst>
              <a:ext uri="{FF2B5EF4-FFF2-40B4-BE49-F238E27FC236}">
                <a16:creationId xmlns="" xmlns:a16="http://schemas.microsoft.com/office/drawing/2014/main" id="{656EE7E7-9054-45BE-8C52-04089F9E9E05}"/>
              </a:ext>
            </a:extLst>
          </p:cNvPr>
          <p:cNvPicPr>
            <a:picLocks noChangeAspect="1"/>
          </p:cNvPicPr>
          <p:nvPr/>
        </p:nvPicPr>
        <p:blipFill>
          <a:blip r:embed="rId7"/>
          <a:stretch>
            <a:fillRect/>
          </a:stretch>
        </p:blipFill>
        <p:spPr>
          <a:xfrm>
            <a:off x="5023446" y="-16686"/>
            <a:ext cx="6017533" cy="6899411"/>
          </a:xfrm>
          <a:prstGeom prst="rect">
            <a:avLst/>
          </a:prstGeom>
        </p:spPr>
      </p:pic>
    </p:spTree>
    <p:extLst>
      <p:ext uri="{BB962C8B-B14F-4D97-AF65-F5344CB8AC3E}">
        <p14:creationId xmlns:p14="http://schemas.microsoft.com/office/powerpoint/2010/main" val="1041055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47238" y="4003367"/>
            <a:ext cx="10674626" cy="1325563"/>
          </a:xfrm>
        </p:spPr>
        <p:txBody>
          <a:bodyPr>
            <a:noAutofit/>
          </a:bodyPr>
          <a:lstStyle/>
          <a:p>
            <a:pPr algn="r"/>
            <a:r>
              <a:rPr lang="en-US" sz="4800" dirty="0">
                <a:solidFill>
                  <a:srgbClr val="C00000"/>
                </a:solidFill>
                <a:latin typeface="Arial" panose="020B0604020202020204" pitchFamily="34" charset="0"/>
                <a:cs typeface="Arial" panose="020B0604020202020204" pitchFamily="34" charset="0"/>
              </a:rPr>
              <a:t>Dimensioning</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2985540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1954104" y="4603279"/>
            <a:ext cx="8239124"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Aligned and Unidirectional System</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8" name="Picture 7">
            <a:extLst>
              <a:ext uri="{FF2B5EF4-FFF2-40B4-BE49-F238E27FC236}">
                <a16:creationId xmlns="" xmlns:a16="http://schemas.microsoft.com/office/drawing/2014/main" id="{7BF1A0AC-4C43-4408-A911-A80E7CD89C57}"/>
              </a:ext>
            </a:extLst>
          </p:cNvPr>
          <p:cNvPicPr>
            <a:picLocks noChangeAspect="1"/>
          </p:cNvPicPr>
          <p:nvPr/>
        </p:nvPicPr>
        <p:blipFill>
          <a:blip r:embed="rId6"/>
          <a:stretch>
            <a:fillRect/>
          </a:stretch>
        </p:blipFill>
        <p:spPr>
          <a:xfrm>
            <a:off x="1014282" y="1009650"/>
            <a:ext cx="9558467" cy="3386137"/>
          </a:xfrm>
          <a:prstGeom prst="rect">
            <a:avLst/>
          </a:prstGeom>
        </p:spPr>
      </p:pic>
    </p:spTree>
    <p:extLst>
      <p:ext uri="{BB962C8B-B14F-4D97-AF65-F5344CB8AC3E}">
        <p14:creationId xmlns:p14="http://schemas.microsoft.com/office/powerpoint/2010/main" val="3308299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447925" y="4647782"/>
            <a:ext cx="8277421"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Dimension lines Vs Extension lines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1" name="Picture 10">
            <a:extLst>
              <a:ext uri="{FF2B5EF4-FFF2-40B4-BE49-F238E27FC236}">
                <a16:creationId xmlns="" xmlns:a16="http://schemas.microsoft.com/office/drawing/2014/main" id="{7C187E0E-1B6B-430F-8370-AE7DBBBE01C0}"/>
              </a:ext>
            </a:extLst>
          </p:cNvPr>
          <p:cNvPicPr>
            <a:picLocks noChangeAspect="1"/>
          </p:cNvPicPr>
          <p:nvPr/>
        </p:nvPicPr>
        <p:blipFill>
          <a:blip r:embed="rId6"/>
          <a:stretch>
            <a:fillRect/>
          </a:stretch>
        </p:blipFill>
        <p:spPr>
          <a:xfrm>
            <a:off x="1809750" y="1180212"/>
            <a:ext cx="8572500" cy="3381375"/>
          </a:xfrm>
          <a:prstGeom prst="rect">
            <a:avLst/>
          </a:prstGeom>
        </p:spPr>
      </p:pic>
    </p:spTree>
    <p:extLst>
      <p:ext uri="{BB962C8B-B14F-4D97-AF65-F5344CB8AC3E}">
        <p14:creationId xmlns:p14="http://schemas.microsoft.com/office/powerpoint/2010/main" val="997766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0" y="303829"/>
            <a:ext cx="10515600"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Why is this course IMPORTANT !!</a:t>
            </a:r>
            <a:r>
              <a:rPr lang="en-US" sz="4000" dirty="0">
                <a:solidFill>
                  <a:srgbClr val="C00000"/>
                </a:solidFill>
                <a:latin typeface="Marcellus" panose="020E0602050203020307" pitchFamily="34" charset="0"/>
              </a:rPr>
              <a:t/>
            </a:r>
            <a:br>
              <a:rPr lang="en-US" sz="4000" dirty="0">
                <a:solidFill>
                  <a:srgbClr val="C00000"/>
                </a:solidFill>
                <a:latin typeface="Marcellus" panose="020E0602050203020307" pitchFamily="34" charset="0"/>
              </a:rPr>
            </a:br>
            <a:endParaRPr lang="en-US" sz="4000"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10515600" y="-19050"/>
            <a:ext cx="525379"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4920" y="191684"/>
            <a:ext cx="868683" cy="647487"/>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64C82230-DFDE-4833-BFB9-9F9B8AFD7B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52" y="5887634"/>
            <a:ext cx="3245736" cy="811434"/>
          </a:xfrm>
          <a:prstGeom prst="rect">
            <a:avLst/>
          </a:prstGeom>
        </p:spPr>
      </p:pic>
      <p:pic>
        <p:nvPicPr>
          <p:cNvPr id="12290" name="Picture 2" descr="House Plan 77400 - Country Style with 1311 Sq Ft, 3 Bed, 2 Bath">
            <a:extLst>
              <a:ext uri="{FF2B5EF4-FFF2-40B4-BE49-F238E27FC236}">
                <a16:creationId xmlns="" xmlns:a16="http://schemas.microsoft.com/office/drawing/2014/main" id="{3E569EF1-B51C-4B9A-AEF7-79057890F10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7597" y="3567067"/>
            <a:ext cx="4683382" cy="305699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SparkFun MP3 Breakout - VS1011E-L - BOB-08819 - SparkFun Electronics">
            <a:extLst>
              <a:ext uri="{FF2B5EF4-FFF2-40B4-BE49-F238E27FC236}">
                <a16:creationId xmlns="" xmlns:a16="http://schemas.microsoft.com/office/drawing/2014/main" id="{754876B1-59C2-48A0-9D22-59F38B4943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808" y="1572446"/>
            <a:ext cx="3595861" cy="300540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School of Game Design: Lifetime Membership | StackSocial">
            <a:extLst>
              <a:ext uri="{FF2B5EF4-FFF2-40B4-BE49-F238E27FC236}">
                <a16:creationId xmlns="" xmlns:a16="http://schemas.microsoft.com/office/drawing/2014/main" id="{89335A65-E036-4861-ACEF-77039827E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52" y="1804811"/>
            <a:ext cx="4273786" cy="320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67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Ways to dimension features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1" name="Picture 10">
            <a:extLst>
              <a:ext uri="{FF2B5EF4-FFF2-40B4-BE49-F238E27FC236}">
                <a16:creationId xmlns="" xmlns:a16="http://schemas.microsoft.com/office/drawing/2014/main" id="{B3AAA94E-A04D-49F4-ABC8-708DF683CE51}"/>
              </a:ext>
            </a:extLst>
          </p:cNvPr>
          <p:cNvPicPr>
            <a:picLocks noChangeAspect="1"/>
          </p:cNvPicPr>
          <p:nvPr/>
        </p:nvPicPr>
        <p:blipFill>
          <a:blip r:embed="rId6"/>
          <a:stretch>
            <a:fillRect/>
          </a:stretch>
        </p:blipFill>
        <p:spPr>
          <a:xfrm>
            <a:off x="266700" y="1315620"/>
            <a:ext cx="2247900" cy="4581525"/>
          </a:xfrm>
          <a:prstGeom prst="rect">
            <a:avLst/>
          </a:prstGeom>
        </p:spPr>
      </p:pic>
      <p:pic>
        <p:nvPicPr>
          <p:cNvPr id="13" name="Picture 12">
            <a:extLst>
              <a:ext uri="{FF2B5EF4-FFF2-40B4-BE49-F238E27FC236}">
                <a16:creationId xmlns="" xmlns:a16="http://schemas.microsoft.com/office/drawing/2014/main" id="{802B0D64-99E3-43D1-ACF3-CC53346BBFD1}"/>
              </a:ext>
            </a:extLst>
          </p:cNvPr>
          <p:cNvPicPr>
            <a:picLocks noChangeAspect="1"/>
          </p:cNvPicPr>
          <p:nvPr/>
        </p:nvPicPr>
        <p:blipFill>
          <a:blip r:embed="rId7"/>
          <a:stretch>
            <a:fillRect/>
          </a:stretch>
        </p:blipFill>
        <p:spPr>
          <a:xfrm>
            <a:off x="3063468" y="1032821"/>
            <a:ext cx="4781550" cy="4829175"/>
          </a:xfrm>
          <a:prstGeom prst="rect">
            <a:avLst/>
          </a:prstGeom>
        </p:spPr>
      </p:pic>
      <p:pic>
        <p:nvPicPr>
          <p:cNvPr id="15" name="Picture 14">
            <a:extLst>
              <a:ext uri="{FF2B5EF4-FFF2-40B4-BE49-F238E27FC236}">
                <a16:creationId xmlns="" xmlns:a16="http://schemas.microsoft.com/office/drawing/2014/main" id="{2C3BDCC5-AC9D-493C-A733-FB12CBC8808B}"/>
              </a:ext>
            </a:extLst>
          </p:cNvPr>
          <p:cNvPicPr>
            <a:picLocks noChangeAspect="1"/>
          </p:cNvPicPr>
          <p:nvPr/>
        </p:nvPicPr>
        <p:blipFill>
          <a:blip r:embed="rId8"/>
          <a:stretch>
            <a:fillRect/>
          </a:stretch>
        </p:blipFill>
        <p:spPr>
          <a:xfrm>
            <a:off x="8083180" y="1315619"/>
            <a:ext cx="3796713" cy="3056355"/>
          </a:xfrm>
          <a:prstGeom prst="rect">
            <a:avLst/>
          </a:prstGeom>
        </p:spPr>
      </p:pic>
    </p:spTree>
    <p:extLst>
      <p:ext uri="{BB962C8B-B14F-4D97-AF65-F5344CB8AC3E}">
        <p14:creationId xmlns:p14="http://schemas.microsoft.com/office/powerpoint/2010/main" val="1992258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Ways to dimension features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6" name="Picture 5">
            <a:extLst>
              <a:ext uri="{FF2B5EF4-FFF2-40B4-BE49-F238E27FC236}">
                <a16:creationId xmlns="" xmlns:a16="http://schemas.microsoft.com/office/drawing/2014/main" id="{069D1ED4-ACD5-4A5A-A851-473E89BB1691}"/>
              </a:ext>
            </a:extLst>
          </p:cNvPr>
          <p:cNvPicPr>
            <a:picLocks noChangeAspect="1"/>
          </p:cNvPicPr>
          <p:nvPr/>
        </p:nvPicPr>
        <p:blipFill>
          <a:blip r:embed="rId6"/>
          <a:stretch>
            <a:fillRect/>
          </a:stretch>
        </p:blipFill>
        <p:spPr>
          <a:xfrm>
            <a:off x="4466183" y="3982572"/>
            <a:ext cx="7251735" cy="1696720"/>
          </a:xfrm>
          <a:prstGeom prst="rect">
            <a:avLst/>
          </a:prstGeom>
        </p:spPr>
      </p:pic>
      <p:pic>
        <p:nvPicPr>
          <p:cNvPr id="10" name="Picture 9">
            <a:extLst>
              <a:ext uri="{FF2B5EF4-FFF2-40B4-BE49-F238E27FC236}">
                <a16:creationId xmlns="" xmlns:a16="http://schemas.microsoft.com/office/drawing/2014/main" id="{ABD4B507-3CE7-4503-A995-C0E04CD2239A}"/>
              </a:ext>
            </a:extLst>
          </p:cNvPr>
          <p:cNvPicPr>
            <a:picLocks noChangeAspect="1"/>
          </p:cNvPicPr>
          <p:nvPr/>
        </p:nvPicPr>
        <p:blipFill>
          <a:blip r:embed="rId7"/>
          <a:stretch>
            <a:fillRect/>
          </a:stretch>
        </p:blipFill>
        <p:spPr>
          <a:xfrm>
            <a:off x="644156" y="1315620"/>
            <a:ext cx="3087782" cy="1325563"/>
          </a:xfrm>
          <a:prstGeom prst="rect">
            <a:avLst/>
          </a:prstGeom>
        </p:spPr>
      </p:pic>
      <p:pic>
        <p:nvPicPr>
          <p:cNvPr id="14" name="Picture 13">
            <a:extLst>
              <a:ext uri="{FF2B5EF4-FFF2-40B4-BE49-F238E27FC236}">
                <a16:creationId xmlns="" xmlns:a16="http://schemas.microsoft.com/office/drawing/2014/main" id="{72344591-9741-4177-91F8-86DEBEB66624}"/>
              </a:ext>
            </a:extLst>
          </p:cNvPr>
          <p:cNvPicPr>
            <a:picLocks noChangeAspect="1"/>
          </p:cNvPicPr>
          <p:nvPr/>
        </p:nvPicPr>
        <p:blipFill>
          <a:blip r:embed="rId8"/>
          <a:stretch>
            <a:fillRect/>
          </a:stretch>
        </p:blipFill>
        <p:spPr>
          <a:xfrm>
            <a:off x="449663" y="3001482"/>
            <a:ext cx="3476768" cy="2504306"/>
          </a:xfrm>
          <a:prstGeom prst="rect">
            <a:avLst/>
          </a:prstGeom>
        </p:spPr>
      </p:pic>
      <p:pic>
        <p:nvPicPr>
          <p:cNvPr id="17" name="Picture 16">
            <a:extLst>
              <a:ext uri="{FF2B5EF4-FFF2-40B4-BE49-F238E27FC236}">
                <a16:creationId xmlns="" xmlns:a16="http://schemas.microsoft.com/office/drawing/2014/main" id="{2E8C04F2-E4D4-49C4-A1D2-CFCAE82197B9}"/>
              </a:ext>
            </a:extLst>
          </p:cNvPr>
          <p:cNvPicPr>
            <a:picLocks noChangeAspect="1"/>
          </p:cNvPicPr>
          <p:nvPr/>
        </p:nvPicPr>
        <p:blipFill>
          <a:blip r:embed="rId9"/>
          <a:stretch>
            <a:fillRect/>
          </a:stretch>
        </p:blipFill>
        <p:spPr>
          <a:xfrm>
            <a:off x="4571161" y="1000930"/>
            <a:ext cx="2954314" cy="2836813"/>
          </a:xfrm>
          <a:prstGeom prst="rect">
            <a:avLst/>
          </a:prstGeom>
        </p:spPr>
      </p:pic>
      <p:pic>
        <p:nvPicPr>
          <p:cNvPr id="19" name="Picture 18">
            <a:extLst>
              <a:ext uri="{FF2B5EF4-FFF2-40B4-BE49-F238E27FC236}">
                <a16:creationId xmlns="" xmlns:a16="http://schemas.microsoft.com/office/drawing/2014/main" id="{5D7E1908-52D3-4F0C-A95D-C63A763DB4C3}"/>
              </a:ext>
            </a:extLst>
          </p:cNvPr>
          <p:cNvPicPr>
            <a:picLocks noChangeAspect="1"/>
          </p:cNvPicPr>
          <p:nvPr/>
        </p:nvPicPr>
        <p:blipFill>
          <a:blip r:embed="rId10"/>
          <a:stretch>
            <a:fillRect/>
          </a:stretch>
        </p:blipFill>
        <p:spPr>
          <a:xfrm>
            <a:off x="8171059" y="1397225"/>
            <a:ext cx="3565730" cy="2193699"/>
          </a:xfrm>
          <a:prstGeom prst="rect">
            <a:avLst/>
          </a:prstGeom>
        </p:spPr>
      </p:pic>
    </p:spTree>
    <p:extLst>
      <p:ext uri="{BB962C8B-B14F-4D97-AF65-F5344CB8AC3E}">
        <p14:creationId xmlns:p14="http://schemas.microsoft.com/office/powerpoint/2010/main" val="163317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276193"/>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Drawing sheet layout and size</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12" name="Picture 11">
            <a:extLst>
              <a:ext uri="{FF2B5EF4-FFF2-40B4-BE49-F238E27FC236}">
                <a16:creationId xmlns="" xmlns:a16="http://schemas.microsoft.com/office/drawing/2014/main" id="{7F69C94C-2938-4918-9248-85147F4030A5}"/>
              </a:ext>
            </a:extLst>
          </p:cNvPr>
          <p:cNvPicPr>
            <a:picLocks noChangeAspect="1"/>
          </p:cNvPicPr>
          <p:nvPr/>
        </p:nvPicPr>
        <p:blipFill>
          <a:blip r:embed="rId7"/>
          <a:stretch>
            <a:fillRect/>
          </a:stretch>
        </p:blipFill>
        <p:spPr>
          <a:xfrm>
            <a:off x="6810376" y="1213003"/>
            <a:ext cx="4171666" cy="5293460"/>
          </a:xfrm>
          <a:prstGeom prst="rect">
            <a:avLst/>
          </a:prstGeom>
        </p:spPr>
      </p:pic>
      <p:pic>
        <p:nvPicPr>
          <p:cNvPr id="15" name="Picture 14">
            <a:extLst>
              <a:ext uri="{FF2B5EF4-FFF2-40B4-BE49-F238E27FC236}">
                <a16:creationId xmlns="" xmlns:a16="http://schemas.microsoft.com/office/drawing/2014/main" id="{47F4B8A9-395A-46B1-A463-250D4D72F381}"/>
              </a:ext>
            </a:extLst>
          </p:cNvPr>
          <p:cNvPicPr>
            <a:picLocks noChangeAspect="1"/>
          </p:cNvPicPr>
          <p:nvPr/>
        </p:nvPicPr>
        <p:blipFill>
          <a:blip r:embed="rId8"/>
          <a:stretch>
            <a:fillRect/>
          </a:stretch>
        </p:blipFill>
        <p:spPr>
          <a:xfrm>
            <a:off x="2126032" y="4138403"/>
            <a:ext cx="4252511" cy="1933460"/>
          </a:xfrm>
          <a:prstGeom prst="rect">
            <a:avLst/>
          </a:prstGeom>
        </p:spPr>
      </p:pic>
      <p:pic>
        <p:nvPicPr>
          <p:cNvPr id="13314" name="Picture 2" descr="CADforYOU: Engineering Drawing Layout and Lettering">
            <a:extLst>
              <a:ext uri="{FF2B5EF4-FFF2-40B4-BE49-F238E27FC236}">
                <a16:creationId xmlns="" xmlns:a16="http://schemas.microsoft.com/office/drawing/2014/main" id="{09FD1946-3F7C-43B6-86D2-02155CD1AA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602" y="1087406"/>
            <a:ext cx="6791493" cy="312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364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47238" y="4003367"/>
            <a:ext cx="10674626" cy="1325563"/>
          </a:xfrm>
        </p:spPr>
        <p:txBody>
          <a:bodyPr>
            <a:noAutofit/>
          </a:bodyPr>
          <a:lstStyle/>
          <a:p>
            <a:pPr algn="r"/>
            <a:r>
              <a:rPr lang="en-US" sz="4800" dirty="0">
                <a:solidFill>
                  <a:srgbClr val="C00000"/>
                </a:solidFill>
                <a:latin typeface="Arial" panose="020B0604020202020204" pitchFamily="34" charset="0"/>
                <a:cs typeface="Arial" panose="020B0604020202020204" pitchFamily="34" charset="0"/>
              </a:rPr>
              <a:t>Scales</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3050986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smtClean="0">
                <a:solidFill>
                  <a:srgbClr val="C00000"/>
                </a:solidFill>
                <a:latin typeface="Arial" panose="020B0604020202020204" pitchFamily="34" charset="0"/>
                <a:cs typeface="Arial" panose="020B0604020202020204" pitchFamily="34" charset="0"/>
              </a:rPr>
              <a:t>SCALES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10" name="TextBox 9">
            <a:extLst>
              <a:ext uri="{FF2B5EF4-FFF2-40B4-BE49-F238E27FC236}">
                <a16:creationId xmlns="" xmlns:a16="http://schemas.microsoft.com/office/drawing/2014/main" id="{83C932E0-B61D-4F06-BE98-DD5B08443650}"/>
              </a:ext>
            </a:extLst>
          </p:cNvPr>
          <p:cNvSpPr txBox="1"/>
          <p:nvPr/>
        </p:nvSpPr>
        <p:spPr>
          <a:xfrm>
            <a:off x="838199" y="1371600"/>
            <a:ext cx="3867151" cy="3785652"/>
          </a:xfrm>
          <a:prstGeom prst="rect">
            <a:avLst/>
          </a:prstGeom>
          <a:noFill/>
        </p:spPr>
        <p:txBody>
          <a:bodyPr wrap="square" rtlCol="0">
            <a:spAutoFit/>
          </a:bodyPr>
          <a:lstStyle/>
          <a:p>
            <a:r>
              <a:rPr lang="en-IN" sz="2400" i="1" dirty="0">
                <a:latin typeface="Arial" pitchFamily="34" charset="0"/>
                <a:cs typeface="Arial" pitchFamily="34" charset="0"/>
              </a:rPr>
              <a:t>Scaling is used for </a:t>
            </a:r>
            <a:r>
              <a:rPr lang="en-IN" sz="2400" i="1" dirty="0">
                <a:solidFill>
                  <a:srgbClr val="C00000"/>
                </a:solidFill>
                <a:latin typeface="Arial" pitchFamily="34" charset="0"/>
                <a:cs typeface="Arial" pitchFamily="34" charset="0"/>
              </a:rPr>
              <a:t>shrinking</a:t>
            </a:r>
            <a:r>
              <a:rPr lang="en-IN" sz="2400" i="1" dirty="0">
                <a:latin typeface="Arial" pitchFamily="34" charset="0"/>
                <a:cs typeface="Arial" pitchFamily="34" charset="0"/>
              </a:rPr>
              <a:t> a large object on paper </a:t>
            </a:r>
          </a:p>
          <a:p>
            <a:endParaRPr lang="en-IN" sz="2400" i="1" dirty="0">
              <a:latin typeface="Arial" pitchFamily="34" charset="0"/>
              <a:cs typeface="Arial" pitchFamily="34" charset="0"/>
            </a:endParaRPr>
          </a:p>
          <a:p>
            <a:r>
              <a:rPr lang="en-IN" sz="2400" i="1" dirty="0">
                <a:latin typeface="Arial" pitchFamily="34" charset="0"/>
                <a:cs typeface="Arial" pitchFamily="34" charset="0"/>
              </a:rPr>
              <a:t>OR</a:t>
            </a:r>
          </a:p>
          <a:p>
            <a:endParaRPr lang="en-IN" sz="2400" i="1" dirty="0">
              <a:latin typeface="Arial" pitchFamily="34" charset="0"/>
              <a:cs typeface="Arial" pitchFamily="34" charset="0"/>
            </a:endParaRPr>
          </a:p>
          <a:p>
            <a:r>
              <a:rPr lang="en-IN" sz="2400" i="1" dirty="0">
                <a:latin typeface="Arial" pitchFamily="34" charset="0"/>
                <a:cs typeface="Arial" pitchFamily="34" charset="0"/>
              </a:rPr>
              <a:t>To </a:t>
            </a:r>
            <a:r>
              <a:rPr lang="en-IN" sz="2400" i="1" dirty="0">
                <a:solidFill>
                  <a:srgbClr val="C00000"/>
                </a:solidFill>
                <a:latin typeface="Arial" pitchFamily="34" charset="0"/>
                <a:cs typeface="Arial" pitchFamily="34" charset="0"/>
              </a:rPr>
              <a:t>enlarge</a:t>
            </a:r>
            <a:r>
              <a:rPr lang="en-IN" sz="2400" i="1" dirty="0">
                <a:latin typeface="Arial" pitchFamily="34" charset="0"/>
                <a:cs typeface="Arial" pitchFamily="34" charset="0"/>
              </a:rPr>
              <a:t> an object which otherwise is too small to draw on the paper.</a:t>
            </a:r>
          </a:p>
          <a:p>
            <a:endParaRPr lang="en-IN" sz="2400" dirty="0">
              <a:latin typeface="Arial" pitchFamily="34" charset="0"/>
              <a:cs typeface="Arial" pitchFamily="34" charset="0"/>
            </a:endParaRPr>
          </a:p>
        </p:txBody>
      </p:sp>
      <p:pic>
        <p:nvPicPr>
          <p:cNvPr id="6" name="Picture 5">
            <a:extLst>
              <a:ext uri="{FF2B5EF4-FFF2-40B4-BE49-F238E27FC236}">
                <a16:creationId xmlns="" xmlns:a16="http://schemas.microsoft.com/office/drawing/2014/main" id="{B8BA0509-3700-470A-B076-2217EF5EC24F}"/>
              </a:ext>
            </a:extLst>
          </p:cNvPr>
          <p:cNvPicPr>
            <a:picLocks noChangeAspect="1"/>
          </p:cNvPicPr>
          <p:nvPr/>
        </p:nvPicPr>
        <p:blipFill>
          <a:blip r:embed="rId6"/>
          <a:stretch>
            <a:fillRect/>
          </a:stretch>
        </p:blipFill>
        <p:spPr>
          <a:xfrm>
            <a:off x="5159566" y="1397225"/>
            <a:ext cx="6383292" cy="1757305"/>
          </a:xfrm>
          <a:prstGeom prst="rect">
            <a:avLst/>
          </a:prstGeom>
        </p:spPr>
      </p:pic>
    </p:spTree>
    <p:extLst>
      <p:ext uri="{BB962C8B-B14F-4D97-AF65-F5344CB8AC3E}">
        <p14:creationId xmlns:p14="http://schemas.microsoft.com/office/powerpoint/2010/main" val="1239991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47238" y="4003367"/>
            <a:ext cx="10674626" cy="1325563"/>
          </a:xfrm>
        </p:spPr>
        <p:txBody>
          <a:bodyPr>
            <a:noAutofit/>
          </a:bodyPr>
          <a:lstStyle/>
          <a:p>
            <a:pPr algn="r"/>
            <a:r>
              <a:rPr lang="en-US" sz="4800" dirty="0">
                <a:solidFill>
                  <a:srgbClr val="C00000"/>
                </a:solidFill>
                <a:latin typeface="Arial" panose="020B0604020202020204" pitchFamily="34" charset="0"/>
                <a:cs typeface="Arial" panose="020B0604020202020204" pitchFamily="34" charset="0"/>
              </a:rPr>
              <a:t>Projection of  Points</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3584567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What is Projection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3" name="TextBox 2">
            <a:extLst>
              <a:ext uri="{FF2B5EF4-FFF2-40B4-BE49-F238E27FC236}">
                <a16:creationId xmlns="" xmlns:a16="http://schemas.microsoft.com/office/drawing/2014/main" id="{E7E9B001-03F6-42A1-A7DC-3A31A5ECD26B}"/>
              </a:ext>
            </a:extLst>
          </p:cNvPr>
          <p:cNvSpPr txBox="1"/>
          <p:nvPr/>
        </p:nvSpPr>
        <p:spPr>
          <a:xfrm>
            <a:off x="914400" y="1245080"/>
            <a:ext cx="10866406" cy="49141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spcBef>
                <a:spcPts val="800"/>
              </a:spcBef>
              <a:spcAft>
                <a:spcPts val="800"/>
              </a:spcAft>
              <a:buFont typeface="Wingdings"/>
              <a:buChar char="§"/>
            </a:pPr>
            <a:r>
              <a:rPr lang="en-IN" sz="2600" dirty="0">
                <a:solidFill>
                  <a:schemeClr val="dk1"/>
                </a:solidFill>
                <a:latin typeface="Arial" panose="020B0604020202020204" pitchFamily="34" charset="0"/>
                <a:cs typeface="Arial" panose="020B0604020202020204" pitchFamily="34" charset="0"/>
              </a:rPr>
              <a:t>In engineering, 3-dimensonal objects and structures are represented graphically on a 2-dimensional media. The act of obtaining the image of an object is termed </a:t>
            </a:r>
            <a:r>
              <a:rPr lang="en-IN" sz="2600" dirty="0">
                <a:solidFill>
                  <a:srgbClr val="0070C0"/>
                </a:solidFill>
                <a:latin typeface="Arial" panose="020B0604020202020204" pitchFamily="34" charset="0"/>
                <a:cs typeface="Arial" panose="020B0604020202020204" pitchFamily="34" charset="0"/>
              </a:rPr>
              <a:t>“projection”</a:t>
            </a:r>
            <a:r>
              <a:rPr lang="en-IN" sz="2600" dirty="0">
                <a:solidFill>
                  <a:schemeClr val="dk1"/>
                </a:solidFill>
                <a:latin typeface="Arial" panose="020B0604020202020204" pitchFamily="34" charset="0"/>
                <a:cs typeface="Arial" panose="020B0604020202020204" pitchFamily="34" charset="0"/>
              </a:rPr>
              <a:t>.  The image obtained by projection is known as a </a:t>
            </a:r>
            <a:r>
              <a:rPr lang="en-IN" sz="2600" dirty="0">
                <a:solidFill>
                  <a:srgbClr val="0070C0"/>
                </a:solidFill>
                <a:latin typeface="Arial" panose="020B0604020202020204" pitchFamily="34" charset="0"/>
                <a:cs typeface="Arial" panose="020B0604020202020204" pitchFamily="34" charset="0"/>
              </a:rPr>
              <a:t>“view”</a:t>
            </a:r>
            <a:r>
              <a:rPr lang="en-IN" sz="2600" dirty="0">
                <a:solidFill>
                  <a:schemeClr val="dk1"/>
                </a:solidFill>
                <a:latin typeface="Arial" panose="020B0604020202020204" pitchFamily="34" charset="0"/>
                <a:cs typeface="Arial" panose="020B0604020202020204" pitchFamily="34" charset="0"/>
              </a:rPr>
              <a:t>.  A simple projection system is shown in figure .</a:t>
            </a:r>
            <a:endParaRPr lang="en-US" sz="2600" dirty="0">
              <a:solidFill>
                <a:schemeClr val="dk1"/>
              </a:solidFill>
              <a:latin typeface="Arial" panose="020B0604020202020204" pitchFamily="34" charset="0"/>
              <a:cs typeface="Arial" panose="020B0604020202020204" pitchFamily="34" charset="0"/>
            </a:endParaRPr>
          </a:p>
          <a:p>
            <a:pPr marL="457200" indent="-457200">
              <a:spcBef>
                <a:spcPts val="800"/>
              </a:spcBef>
              <a:spcAft>
                <a:spcPts val="800"/>
              </a:spcAft>
              <a:buFont typeface="Wingdings"/>
              <a:buChar char="§"/>
            </a:pPr>
            <a:r>
              <a:rPr lang="en-IN" sz="2600" dirty="0">
                <a:solidFill>
                  <a:srgbClr val="FF0000"/>
                </a:solidFill>
                <a:latin typeface="Arial" panose="020B0604020202020204" pitchFamily="34" charset="0"/>
                <a:cs typeface="Arial" panose="020B0604020202020204" pitchFamily="34" charset="0"/>
              </a:rPr>
              <a:t>All projection theory are based on two variables:</a:t>
            </a:r>
          </a:p>
          <a:p>
            <a:pPr marL="914400" lvl="1" indent="-457200">
              <a:spcBef>
                <a:spcPts val="800"/>
              </a:spcBef>
              <a:spcAft>
                <a:spcPts val="800"/>
              </a:spcAft>
              <a:buFont typeface="Wingdings"/>
              <a:buChar char="Ø"/>
            </a:pPr>
            <a:r>
              <a:rPr lang="en-IN" sz="2600" dirty="0">
                <a:solidFill>
                  <a:srgbClr val="0070C0"/>
                </a:solidFill>
                <a:latin typeface="Arial" panose="020B0604020202020204" pitchFamily="34" charset="0"/>
                <a:cs typeface="Arial" panose="020B0604020202020204" pitchFamily="34" charset="0"/>
              </a:rPr>
              <a:t> Lines of projection (sight):</a:t>
            </a:r>
            <a:r>
              <a:rPr lang="en-IN" sz="2600" dirty="0">
                <a:solidFill>
                  <a:schemeClr val="dk1"/>
                </a:solidFill>
                <a:latin typeface="Arial" panose="020B0604020202020204" pitchFamily="34" charset="0"/>
                <a:cs typeface="Arial" panose="020B0604020202020204" pitchFamily="34" charset="0"/>
              </a:rPr>
              <a:t> </a:t>
            </a:r>
            <a:r>
              <a:rPr lang="en-IN" sz="2600" dirty="0">
                <a:latin typeface="Arial" panose="020B0604020202020204" pitchFamily="34" charset="0"/>
                <a:ea typeface="+mn-lt"/>
                <a:cs typeface="Arial" panose="020B0604020202020204" pitchFamily="34" charset="0"/>
              </a:rPr>
              <a:t>I</a:t>
            </a:r>
            <a:r>
              <a:rPr lang="en-IN" sz="2600" i="1" dirty="0">
                <a:solidFill>
                  <a:schemeClr val="dk1"/>
                </a:solidFill>
                <a:latin typeface="Arial" panose="020B0604020202020204" pitchFamily="34" charset="0"/>
                <a:cs typeface="Arial" panose="020B0604020202020204" pitchFamily="34" charset="0"/>
              </a:rPr>
              <a:t>t is an imaginary ray of light between an observer’s eye and an object.</a:t>
            </a:r>
          </a:p>
          <a:p>
            <a:pPr marL="914400" lvl="1" indent="-457200">
              <a:spcBef>
                <a:spcPts val="800"/>
              </a:spcBef>
              <a:spcAft>
                <a:spcPts val="800"/>
              </a:spcAft>
              <a:buFont typeface="Wingdings"/>
              <a:buChar char="Ø"/>
            </a:pPr>
            <a:r>
              <a:rPr lang="en-IN" sz="2600" dirty="0">
                <a:solidFill>
                  <a:srgbClr val="0070C0"/>
                </a:solidFill>
                <a:latin typeface="Arial" panose="020B0604020202020204" pitchFamily="34" charset="0"/>
                <a:cs typeface="Arial" panose="020B0604020202020204" pitchFamily="34" charset="0"/>
              </a:rPr>
              <a:t> Plane of projection: </a:t>
            </a:r>
            <a:r>
              <a:rPr lang="en-IN" sz="2600" i="1" dirty="0">
                <a:solidFill>
                  <a:schemeClr val="dk1"/>
                </a:solidFill>
                <a:latin typeface="Arial" panose="020B0604020202020204" pitchFamily="34" charset="0"/>
                <a:cs typeface="Arial" panose="020B0604020202020204" pitchFamily="34" charset="0"/>
              </a:rPr>
              <a:t>It </a:t>
            </a:r>
            <a:r>
              <a:rPr lang="en-IN" sz="2600" i="1" dirty="0">
                <a:latin typeface="Arial" panose="020B0604020202020204" pitchFamily="34" charset="0"/>
                <a:ea typeface="+mn-lt"/>
                <a:cs typeface="Arial" panose="020B0604020202020204" pitchFamily="34" charset="0"/>
              </a:rPr>
              <a:t>is an imaginary flat plane which the image is created.</a:t>
            </a:r>
            <a:endParaRPr lang="en-IN" sz="2600" i="1" dirty="0">
              <a:solidFill>
                <a:schemeClr val="dk1"/>
              </a:solidFill>
              <a:latin typeface="Arial" panose="020B0604020202020204" pitchFamily="34" charset="0"/>
              <a:cs typeface="Arial" panose="020B0604020202020204" pitchFamily="34" charset="0"/>
            </a:endParaRPr>
          </a:p>
          <a:p>
            <a:pPr marL="457200" indent="-457200">
              <a:spcBef>
                <a:spcPts val="800"/>
              </a:spcBef>
              <a:spcAft>
                <a:spcPts val="800"/>
              </a:spcAft>
              <a:buFont typeface="Wingdings"/>
              <a:buChar char="Ø"/>
            </a:pPr>
            <a:endParaRPr lang="en-IN" sz="26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925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What is Projection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6" name="TextBox 5">
            <a:extLst>
              <a:ext uri="{FF2B5EF4-FFF2-40B4-BE49-F238E27FC236}">
                <a16:creationId xmlns="" xmlns:a16="http://schemas.microsoft.com/office/drawing/2014/main" id="{7566A587-B116-476E-B5B9-0097C18FDB09}"/>
              </a:ext>
            </a:extLst>
          </p:cNvPr>
          <p:cNvSpPr txBox="1"/>
          <p:nvPr/>
        </p:nvSpPr>
        <p:spPr>
          <a:xfrm>
            <a:off x="842514" y="1015042"/>
            <a:ext cx="106507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solidFill>
                  <a:srgbClr val="C00000"/>
                </a:solidFill>
                <a:latin typeface="Arial" panose="020B0604020202020204" pitchFamily="34" charset="0"/>
                <a:cs typeface="Arial" panose="020B0604020202020204" pitchFamily="34" charset="0"/>
              </a:rPr>
              <a:t>Orthographic Projection</a:t>
            </a:r>
            <a:r>
              <a:rPr lang="en-IN" sz="2400" b="1" dirty="0">
                <a:solidFill>
                  <a:schemeClr val="dk1"/>
                </a:solidFill>
                <a:latin typeface="Arial" panose="020B0604020202020204" pitchFamily="34" charset="0"/>
                <a:cs typeface="Arial" panose="020B0604020202020204" pitchFamily="34" charset="0"/>
              </a:rPr>
              <a:t>:</a:t>
            </a:r>
            <a:r>
              <a:rPr lang="en-IN" sz="2400" dirty="0">
                <a:solidFill>
                  <a:schemeClr val="dk1"/>
                </a:solidFill>
                <a:latin typeface="Arial" panose="020B0604020202020204" pitchFamily="34" charset="0"/>
                <a:cs typeface="Arial" panose="020B0604020202020204" pitchFamily="34" charset="0"/>
              </a:rPr>
              <a:t> The projection in which the projectors are parallel to each other and perpendicular to the plane</a:t>
            </a:r>
          </a:p>
        </p:txBody>
      </p:sp>
      <p:pic>
        <p:nvPicPr>
          <p:cNvPr id="11" name="Picture 14" descr="A screenshot of a social media post&#10;&#10;Description automatically generated">
            <a:extLst>
              <a:ext uri="{FF2B5EF4-FFF2-40B4-BE49-F238E27FC236}">
                <a16:creationId xmlns="" xmlns:a16="http://schemas.microsoft.com/office/drawing/2014/main" id="{E7ED1536-5B28-4920-8C7F-180006BCD5EB}"/>
              </a:ext>
            </a:extLst>
          </p:cNvPr>
          <p:cNvPicPr>
            <a:picLocks noChangeAspect="1"/>
          </p:cNvPicPr>
          <p:nvPr/>
        </p:nvPicPr>
        <p:blipFill>
          <a:blip r:embed="rId6"/>
          <a:stretch>
            <a:fillRect/>
          </a:stretch>
        </p:blipFill>
        <p:spPr>
          <a:xfrm>
            <a:off x="1029420" y="2142995"/>
            <a:ext cx="10794518" cy="3909104"/>
          </a:xfrm>
          <a:prstGeom prst="rect">
            <a:avLst/>
          </a:prstGeom>
        </p:spPr>
      </p:pic>
    </p:spTree>
    <p:extLst>
      <p:ext uri="{BB962C8B-B14F-4D97-AF65-F5344CB8AC3E}">
        <p14:creationId xmlns:p14="http://schemas.microsoft.com/office/powerpoint/2010/main" val="3629081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Quadrant System</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1" name="Picture 10">
            <a:extLst>
              <a:ext uri="{FF2B5EF4-FFF2-40B4-BE49-F238E27FC236}">
                <a16:creationId xmlns="" xmlns:a16="http://schemas.microsoft.com/office/drawing/2014/main" id="{FF6A2467-5CF4-47B8-B232-EFFC15C11501}"/>
              </a:ext>
            </a:extLst>
          </p:cNvPr>
          <p:cNvPicPr>
            <a:picLocks noChangeAspect="1"/>
          </p:cNvPicPr>
          <p:nvPr/>
        </p:nvPicPr>
        <p:blipFill>
          <a:blip r:embed="rId6"/>
          <a:stretch>
            <a:fillRect/>
          </a:stretch>
        </p:blipFill>
        <p:spPr>
          <a:xfrm>
            <a:off x="1971675" y="1119187"/>
            <a:ext cx="8248650" cy="4619625"/>
          </a:xfrm>
          <a:prstGeom prst="rect">
            <a:avLst/>
          </a:prstGeom>
        </p:spPr>
      </p:pic>
    </p:spTree>
    <p:extLst>
      <p:ext uri="{BB962C8B-B14F-4D97-AF65-F5344CB8AC3E}">
        <p14:creationId xmlns:p14="http://schemas.microsoft.com/office/powerpoint/2010/main" val="895652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Quadrant System</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6" name="Picture 5">
            <a:extLst>
              <a:ext uri="{FF2B5EF4-FFF2-40B4-BE49-F238E27FC236}">
                <a16:creationId xmlns="" xmlns:a16="http://schemas.microsoft.com/office/drawing/2014/main" id="{4D2EAA52-0F1D-410D-8B14-62E5E0C33F93}"/>
              </a:ext>
            </a:extLst>
          </p:cNvPr>
          <p:cNvPicPr>
            <a:picLocks noChangeAspect="1"/>
          </p:cNvPicPr>
          <p:nvPr/>
        </p:nvPicPr>
        <p:blipFill>
          <a:blip r:embed="rId6"/>
          <a:stretch>
            <a:fillRect/>
          </a:stretch>
        </p:blipFill>
        <p:spPr>
          <a:xfrm>
            <a:off x="378993" y="1001368"/>
            <a:ext cx="5220514" cy="4967581"/>
          </a:xfrm>
          <a:prstGeom prst="rect">
            <a:avLst/>
          </a:prstGeom>
        </p:spPr>
      </p:pic>
      <p:pic>
        <p:nvPicPr>
          <p:cNvPr id="10" name="Picture 9">
            <a:extLst>
              <a:ext uri="{FF2B5EF4-FFF2-40B4-BE49-F238E27FC236}">
                <a16:creationId xmlns="" xmlns:a16="http://schemas.microsoft.com/office/drawing/2014/main" id="{59E99033-B389-4C12-8D20-555213A163BF}"/>
              </a:ext>
            </a:extLst>
          </p:cNvPr>
          <p:cNvPicPr>
            <a:picLocks noChangeAspect="1"/>
          </p:cNvPicPr>
          <p:nvPr/>
        </p:nvPicPr>
        <p:blipFill>
          <a:blip r:embed="rId7"/>
          <a:stretch>
            <a:fillRect/>
          </a:stretch>
        </p:blipFill>
        <p:spPr>
          <a:xfrm>
            <a:off x="6642549" y="1262093"/>
            <a:ext cx="5279135" cy="4195732"/>
          </a:xfrm>
          <a:prstGeom prst="rect">
            <a:avLst/>
          </a:prstGeom>
        </p:spPr>
      </p:pic>
      <p:sp>
        <p:nvSpPr>
          <p:cNvPr id="13" name="TextBox 12">
            <a:extLst>
              <a:ext uri="{FF2B5EF4-FFF2-40B4-BE49-F238E27FC236}">
                <a16:creationId xmlns="" xmlns:a16="http://schemas.microsoft.com/office/drawing/2014/main" id="{6C9BD7AC-3ADE-4062-82D6-BF3BA4536762}"/>
              </a:ext>
            </a:extLst>
          </p:cNvPr>
          <p:cNvSpPr txBox="1"/>
          <p:nvPr/>
        </p:nvSpPr>
        <p:spPr>
          <a:xfrm>
            <a:off x="8162730" y="5477383"/>
            <a:ext cx="2238772" cy="375868"/>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First Quadrant</a:t>
            </a:r>
            <a:endParaRPr lang="en-IN"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87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647152" y="4369560"/>
            <a:ext cx="10674626" cy="1325563"/>
          </a:xfrm>
        </p:spPr>
        <p:txBody>
          <a:bodyPr>
            <a:noAutofit/>
          </a:bodyPr>
          <a:lstStyle/>
          <a:p>
            <a:pPr algn="ctr"/>
            <a:r>
              <a:rPr lang="en-US" sz="4800" dirty="0">
                <a:solidFill>
                  <a:srgbClr val="C00000"/>
                </a:solidFill>
                <a:latin typeface="Arial" panose="020B0604020202020204" pitchFamily="34" charset="0"/>
                <a:cs typeface="Arial" panose="020B0604020202020204" pitchFamily="34" charset="0"/>
              </a:rPr>
              <a:t>What you will learn ?</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2041090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Projection of Points in various Quadrants</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9" name="Picture 8">
            <a:extLst>
              <a:ext uri="{FF2B5EF4-FFF2-40B4-BE49-F238E27FC236}">
                <a16:creationId xmlns="" xmlns:a16="http://schemas.microsoft.com/office/drawing/2014/main" id="{15FCF6B8-506F-409E-8DEC-DB65823010A0}"/>
              </a:ext>
            </a:extLst>
          </p:cNvPr>
          <p:cNvPicPr>
            <a:picLocks noChangeAspect="1"/>
          </p:cNvPicPr>
          <p:nvPr/>
        </p:nvPicPr>
        <p:blipFill>
          <a:blip r:embed="rId7"/>
          <a:stretch>
            <a:fillRect/>
          </a:stretch>
        </p:blipFill>
        <p:spPr>
          <a:xfrm>
            <a:off x="510176" y="1052882"/>
            <a:ext cx="3231197" cy="4185868"/>
          </a:xfrm>
          <a:prstGeom prst="rect">
            <a:avLst/>
          </a:prstGeom>
        </p:spPr>
      </p:pic>
      <p:pic>
        <p:nvPicPr>
          <p:cNvPr id="17" name="Picture 16">
            <a:extLst>
              <a:ext uri="{FF2B5EF4-FFF2-40B4-BE49-F238E27FC236}">
                <a16:creationId xmlns="" xmlns:a16="http://schemas.microsoft.com/office/drawing/2014/main" id="{C03325AE-319E-445E-8713-F49A04888A79}"/>
              </a:ext>
            </a:extLst>
          </p:cNvPr>
          <p:cNvPicPr>
            <a:picLocks noChangeAspect="1"/>
          </p:cNvPicPr>
          <p:nvPr/>
        </p:nvPicPr>
        <p:blipFill>
          <a:blip r:embed="rId8"/>
          <a:stretch>
            <a:fillRect/>
          </a:stretch>
        </p:blipFill>
        <p:spPr>
          <a:xfrm>
            <a:off x="4220834" y="1052881"/>
            <a:ext cx="3214464" cy="4185868"/>
          </a:xfrm>
          <a:prstGeom prst="rect">
            <a:avLst/>
          </a:prstGeom>
        </p:spPr>
      </p:pic>
      <p:pic>
        <p:nvPicPr>
          <p:cNvPr id="19" name="Picture 18">
            <a:extLst>
              <a:ext uri="{FF2B5EF4-FFF2-40B4-BE49-F238E27FC236}">
                <a16:creationId xmlns="" xmlns:a16="http://schemas.microsoft.com/office/drawing/2014/main" id="{1C748F68-15C9-4B57-8D25-B7397E63BFBA}"/>
              </a:ext>
            </a:extLst>
          </p:cNvPr>
          <p:cNvPicPr>
            <a:picLocks noChangeAspect="1"/>
          </p:cNvPicPr>
          <p:nvPr/>
        </p:nvPicPr>
        <p:blipFill>
          <a:blip r:embed="rId9"/>
          <a:stretch>
            <a:fillRect/>
          </a:stretch>
        </p:blipFill>
        <p:spPr>
          <a:xfrm>
            <a:off x="7506130" y="1052881"/>
            <a:ext cx="3505315" cy="4185868"/>
          </a:xfrm>
          <a:prstGeom prst="rect">
            <a:avLst/>
          </a:prstGeom>
        </p:spPr>
      </p:pic>
      <p:sp>
        <p:nvSpPr>
          <p:cNvPr id="20" name="TextBox 19">
            <a:extLst>
              <a:ext uri="{FF2B5EF4-FFF2-40B4-BE49-F238E27FC236}">
                <a16:creationId xmlns="" xmlns:a16="http://schemas.microsoft.com/office/drawing/2014/main" id="{8E04004A-3AD1-4CD7-AFC4-5A2C9FF0C068}"/>
              </a:ext>
            </a:extLst>
          </p:cNvPr>
          <p:cNvSpPr txBox="1"/>
          <p:nvPr/>
        </p:nvSpPr>
        <p:spPr>
          <a:xfrm>
            <a:off x="1006388" y="5367173"/>
            <a:ext cx="2238772" cy="375868"/>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Second Quadrant</a:t>
            </a:r>
            <a:endParaRPr lang="en-IN" b="1" dirty="0">
              <a:solidFill>
                <a:srgbClr val="C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 xmlns:a16="http://schemas.microsoft.com/office/drawing/2014/main" id="{06EA0718-DF06-474F-AFF3-64A121BC514A}"/>
              </a:ext>
            </a:extLst>
          </p:cNvPr>
          <p:cNvSpPr txBox="1"/>
          <p:nvPr/>
        </p:nvSpPr>
        <p:spPr>
          <a:xfrm>
            <a:off x="4683120" y="5376698"/>
            <a:ext cx="2238772" cy="375868"/>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Third Quadrant</a:t>
            </a:r>
            <a:endParaRPr lang="en-IN" b="1" dirty="0">
              <a:solidFill>
                <a:srgbClr val="C0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 xmlns:a16="http://schemas.microsoft.com/office/drawing/2014/main" id="{4DF7D6A8-FE1E-4734-A6F1-A5C0C20A5F7A}"/>
              </a:ext>
            </a:extLst>
          </p:cNvPr>
          <p:cNvSpPr txBox="1"/>
          <p:nvPr/>
        </p:nvSpPr>
        <p:spPr>
          <a:xfrm>
            <a:off x="8164706" y="5319255"/>
            <a:ext cx="2238772" cy="369332"/>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Fourth Quadrant </a:t>
            </a:r>
            <a:endParaRPr lang="en-IN"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3433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Special Cases</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6" name="Picture 5">
            <a:extLst>
              <a:ext uri="{FF2B5EF4-FFF2-40B4-BE49-F238E27FC236}">
                <a16:creationId xmlns="" xmlns:a16="http://schemas.microsoft.com/office/drawing/2014/main" id="{F5D9BC6A-A581-46DA-8399-A8EE765EFE98}"/>
              </a:ext>
            </a:extLst>
          </p:cNvPr>
          <p:cNvPicPr>
            <a:picLocks noChangeAspect="1"/>
          </p:cNvPicPr>
          <p:nvPr/>
        </p:nvPicPr>
        <p:blipFill>
          <a:blip r:embed="rId7"/>
          <a:stretch>
            <a:fillRect/>
          </a:stretch>
        </p:blipFill>
        <p:spPr>
          <a:xfrm>
            <a:off x="4056741" y="1243534"/>
            <a:ext cx="3487059" cy="4981512"/>
          </a:xfrm>
          <a:prstGeom prst="rect">
            <a:avLst/>
          </a:prstGeom>
        </p:spPr>
      </p:pic>
    </p:spTree>
    <p:extLst>
      <p:ext uri="{BB962C8B-B14F-4D97-AF65-F5344CB8AC3E}">
        <p14:creationId xmlns:p14="http://schemas.microsoft.com/office/powerpoint/2010/main" val="2722691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Problems</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
        <p:nvSpPr>
          <p:cNvPr id="8" name="TextBox 7">
            <a:extLst>
              <a:ext uri="{FF2B5EF4-FFF2-40B4-BE49-F238E27FC236}">
                <a16:creationId xmlns="" xmlns:a16="http://schemas.microsoft.com/office/drawing/2014/main" id="{405A50D6-BDE9-440E-885B-571B8602C0D7}"/>
              </a:ext>
            </a:extLst>
          </p:cNvPr>
          <p:cNvSpPr txBox="1"/>
          <p:nvPr/>
        </p:nvSpPr>
        <p:spPr>
          <a:xfrm>
            <a:off x="676275" y="819150"/>
            <a:ext cx="1024682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Point A is 20 mm below HP and 30 mm behind VP. Draw its projections</a:t>
            </a:r>
            <a:endParaRPr lang="en-IN" sz="24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 xmlns:a16="http://schemas.microsoft.com/office/drawing/2014/main" id="{C350462F-C976-4046-AC14-50053E72EA76}"/>
              </a:ext>
            </a:extLst>
          </p:cNvPr>
          <p:cNvPicPr>
            <a:picLocks noChangeAspect="1"/>
          </p:cNvPicPr>
          <p:nvPr/>
        </p:nvPicPr>
        <p:blipFill>
          <a:blip r:embed="rId7"/>
          <a:stretch>
            <a:fillRect/>
          </a:stretch>
        </p:blipFill>
        <p:spPr>
          <a:xfrm>
            <a:off x="3284837" y="1695449"/>
            <a:ext cx="5081718" cy="3133725"/>
          </a:xfrm>
          <a:prstGeom prst="rect">
            <a:avLst/>
          </a:prstGeom>
        </p:spPr>
      </p:pic>
    </p:spTree>
    <p:extLst>
      <p:ext uri="{BB962C8B-B14F-4D97-AF65-F5344CB8AC3E}">
        <p14:creationId xmlns:p14="http://schemas.microsoft.com/office/powerpoint/2010/main" val="37292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Problems </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12" name="Picture 11">
            <a:extLst>
              <a:ext uri="{FF2B5EF4-FFF2-40B4-BE49-F238E27FC236}">
                <a16:creationId xmlns="" xmlns:a16="http://schemas.microsoft.com/office/drawing/2014/main" id="{88E9922F-FDD8-4C2D-8793-F4A1BE21B55C}"/>
              </a:ext>
            </a:extLst>
          </p:cNvPr>
          <p:cNvPicPr>
            <a:picLocks noChangeAspect="1"/>
          </p:cNvPicPr>
          <p:nvPr/>
        </p:nvPicPr>
        <p:blipFill>
          <a:blip r:embed="rId7"/>
          <a:stretch>
            <a:fillRect/>
          </a:stretch>
        </p:blipFill>
        <p:spPr>
          <a:xfrm>
            <a:off x="1369566" y="1276351"/>
            <a:ext cx="8288784" cy="3587162"/>
          </a:xfrm>
          <a:prstGeom prst="rect">
            <a:avLst/>
          </a:prstGeom>
        </p:spPr>
      </p:pic>
    </p:spTree>
    <p:extLst>
      <p:ext uri="{BB962C8B-B14F-4D97-AF65-F5344CB8AC3E}">
        <p14:creationId xmlns:p14="http://schemas.microsoft.com/office/powerpoint/2010/main" val="138122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47238" y="4003367"/>
            <a:ext cx="10674626" cy="1325563"/>
          </a:xfrm>
        </p:spPr>
        <p:txBody>
          <a:bodyPr>
            <a:noAutofit/>
          </a:bodyPr>
          <a:lstStyle/>
          <a:p>
            <a:pPr algn="r"/>
            <a:r>
              <a:rPr lang="en-US" sz="4800" dirty="0">
                <a:solidFill>
                  <a:srgbClr val="C00000"/>
                </a:solidFill>
                <a:latin typeface="Arial" panose="020B0604020202020204" pitchFamily="34" charset="0"/>
                <a:cs typeface="Arial" panose="020B0604020202020204" pitchFamily="34" charset="0"/>
              </a:rPr>
              <a:t>Projection of  Lines</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981950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176386" y="326718"/>
            <a:ext cx="1154675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Line in First Quadrant – Case </a:t>
            </a:r>
            <a:r>
              <a:rPr lang="en-US" sz="4000" dirty="0" smtClean="0">
                <a:solidFill>
                  <a:srgbClr val="C00000"/>
                </a:solidFill>
                <a:latin typeface="Arial" panose="020B0604020202020204" pitchFamily="34" charset="0"/>
                <a:cs typeface="Arial" panose="020B0604020202020204" pitchFamily="34" charset="0"/>
              </a:rPr>
              <a:t>I</a:t>
            </a:r>
            <a:r>
              <a:rPr lang="en-US" sz="4000" dirty="0">
                <a:solidFill>
                  <a:srgbClr val="C00000"/>
                </a:solidFill>
                <a:latin typeface="Arial" panose="020B0604020202020204" pitchFamily="34" charset="0"/>
                <a:cs typeface="Arial" panose="020B0604020202020204" pitchFamily="34" charset="0"/>
              </a:rPr>
              <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6" name="Picture 5">
            <a:extLst>
              <a:ext uri="{FF2B5EF4-FFF2-40B4-BE49-F238E27FC236}">
                <a16:creationId xmlns="" xmlns:a16="http://schemas.microsoft.com/office/drawing/2014/main" id="{B457B78F-560A-48D0-B541-313DACDD3EE9}"/>
              </a:ext>
            </a:extLst>
          </p:cNvPr>
          <p:cNvPicPr>
            <a:picLocks noChangeAspect="1"/>
          </p:cNvPicPr>
          <p:nvPr/>
        </p:nvPicPr>
        <p:blipFill>
          <a:blip r:embed="rId7"/>
          <a:stretch>
            <a:fillRect/>
          </a:stretch>
        </p:blipFill>
        <p:spPr>
          <a:xfrm>
            <a:off x="821630" y="1422877"/>
            <a:ext cx="10039350" cy="4010025"/>
          </a:xfrm>
          <a:prstGeom prst="rect">
            <a:avLst/>
          </a:prstGeom>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81" y="2027977"/>
            <a:ext cx="971550" cy="621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043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176386" y="345768"/>
            <a:ext cx="1154675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Line in First Quadrant – Case </a:t>
            </a:r>
            <a:r>
              <a:rPr lang="en-US" sz="4000" dirty="0" smtClean="0">
                <a:solidFill>
                  <a:srgbClr val="C00000"/>
                </a:solidFill>
                <a:latin typeface="Arial" panose="020B0604020202020204" pitchFamily="34" charset="0"/>
                <a:cs typeface="Arial" panose="020B0604020202020204" pitchFamily="34" charset="0"/>
              </a:rPr>
              <a:t>II </a:t>
            </a:r>
            <a:r>
              <a:rPr lang="en-US" sz="4000" dirty="0">
                <a:solidFill>
                  <a:srgbClr val="C00000"/>
                </a:solidFill>
                <a:latin typeface="Arial" panose="020B0604020202020204" pitchFamily="34" charset="0"/>
                <a:cs typeface="Arial" panose="020B0604020202020204" pitchFamily="34" charset="0"/>
              </a:rPr>
              <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pic>
        <p:nvPicPr>
          <p:cNvPr id="7" name="Picture 6">
            <a:extLst>
              <a:ext uri="{FF2B5EF4-FFF2-40B4-BE49-F238E27FC236}">
                <a16:creationId xmlns="" xmlns:a16="http://schemas.microsoft.com/office/drawing/2014/main" id="{3FA172BC-2CE0-4EE3-A669-CCA55A623F28}"/>
              </a:ext>
            </a:extLst>
          </p:cNvPr>
          <p:cNvPicPr>
            <a:picLocks noChangeAspect="1"/>
          </p:cNvPicPr>
          <p:nvPr/>
        </p:nvPicPr>
        <p:blipFill>
          <a:blip r:embed="rId7"/>
          <a:stretch>
            <a:fillRect/>
          </a:stretch>
        </p:blipFill>
        <p:spPr>
          <a:xfrm>
            <a:off x="1349850" y="1671331"/>
            <a:ext cx="9144253" cy="3386444"/>
          </a:xfrm>
          <a:prstGeom prst="rect">
            <a:avLst/>
          </a:prstGeom>
        </p:spPr>
      </p:pic>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9662" y="2490457"/>
            <a:ext cx="60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958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
        <p:nvSpPr>
          <p:cNvPr id="12" name="Title 12">
            <a:extLst>
              <a:ext uri="{FF2B5EF4-FFF2-40B4-BE49-F238E27FC236}">
                <a16:creationId xmlns="" xmlns:a16="http://schemas.microsoft.com/office/drawing/2014/main" id="{44ED29BB-6C23-43C3-92BF-093D2CD2C802}"/>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Line in First Quadrant – Case III</a:t>
            </a:r>
            <a:endParaRPr lang="en-US" sz="4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71D7889C-79A2-4281-A406-BC2D4D89ECA3}"/>
              </a:ext>
            </a:extLst>
          </p:cNvPr>
          <p:cNvPicPr>
            <a:picLocks noChangeAspect="1"/>
          </p:cNvPicPr>
          <p:nvPr/>
        </p:nvPicPr>
        <p:blipFill>
          <a:blip r:embed="rId7"/>
          <a:stretch>
            <a:fillRect/>
          </a:stretch>
        </p:blipFill>
        <p:spPr>
          <a:xfrm>
            <a:off x="855179" y="1432791"/>
            <a:ext cx="10067925" cy="3905250"/>
          </a:xfrm>
          <a:prstGeom prst="rect">
            <a:avLst/>
          </a:prstGeom>
        </p:spPr>
      </p:pic>
    </p:spTree>
    <p:extLst>
      <p:ext uri="{BB962C8B-B14F-4D97-AF65-F5344CB8AC3E}">
        <p14:creationId xmlns:p14="http://schemas.microsoft.com/office/powerpoint/2010/main" val="155982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
        <p:nvSpPr>
          <p:cNvPr id="12" name="Title 12">
            <a:extLst>
              <a:ext uri="{FF2B5EF4-FFF2-40B4-BE49-F238E27FC236}">
                <a16:creationId xmlns="" xmlns:a16="http://schemas.microsoft.com/office/drawing/2014/main" id="{44ED29BB-6C23-43C3-92BF-093D2CD2C802}"/>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Line in First Quadrant – Case </a:t>
            </a:r>
            <a:r>
              <a:rPr lang="en-US" sz="4000" dirty="0" smtClean="0">
                <a:solidFill>
                  <a:srgbClr val="C00000"/>
                </a:solidFill>
                <a:latin typeface="Arial" panose="020B0604020202020204" pitchFamily="34" charset="0"/>
                <a:cs typeface="Arial" panose="020B0604020202020204" pitchFamily="34" charset="0"/>
              </a:rPr>
              <a:t>IV</a:t>
            </a:r>
            <a:endParaRPr lang="en-US" sz="4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B2DA21AF-7050-45D5-82CE-3B130A2149B3}"/>
              </a:ext>
            </a:extLst>
          </p:cNvPr>
          <p:cNvPicPr>
            <a:picLocks noChangeAspect="1"/>
          </p:cNvPicPr>
          <p:nvPr/>
        </p:nvPicPr>
        <p:blipFill>
          <a:blip r:embed="rId7"/>
          <a:stretch>
            <a:fillRect/>
          </a:stretch>
        </p:blipFill>
        <p:spPr>
          <a:xfrm>
            <a:off x="712772" y="1432791"/>
            <a:ext cx="10235160" cy="3920259"/>
          </a:xfrm>
          <a:prstGeom prst="rect">
            <a:avLst/>
          </a:prstGeom>
        </p:spPr>
      </p:pic>
    </p:spTree>
    <p:extLst>
      <p:ext uri="{BB962C8B-B14F-4D97-AF65-F5344CB8AC3E}">
        <p14:creationId xmlns:p14="http://schemas.microsoft.com/office/powerpoint/2010/main" val="207320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
        <p:nvSpPr>
          <p:cNvPr id="12" name="Title 12">
            <a:extLst>
              <a:ext uri="{FF2B5EF4-FFF2-40B4-BE49-F238E27FC236}">
                <a16:creationId xmlns="" xmlns:a16="http://schemas.microsoft.com/office/drawing/2014/main" id="{44ED29BB-6C23-43C3-92BF-093D2CD2C802}"/>
              </a:ext>
            </a:extLst>
          </p:cNvPr>
          <p:cNvSpPr>
            <a:spLocks noGrp="1"/>
          </p:cNvSpPr>
          <p:nvPr>
            <p:ph type="title"/>
          </p:nvPr>
        </p:nvSpPr>
        <p:spPr>
          <a:xfrm>
            <a:off x="248478" y="107228"/>
            <a:ext cx="10674626" cy="1325563"/>
          </a:xfrm>
        </p:spPr>
        <p:txBody>
          <a:bodyPr>
            <a:noAutofit/>
          </a:bodyPr>
          <a:lstStyle/>
          <a:p>
            <a:pPr algn="ctr"/>
            <a:r>
              <a:rPr lang="en-US" sz="4000" dirty="0">
                <a:solidFill>
                  <a:srgbClr val="C00000"/>
                </a:solidFill>
                <a:latin typeface="Arial" panose="020B0604020202020204" pitchFamily="34" charset="0"/>
                <a:cs typeface="Arial" panose="020B0604020202020204" pitchFamily="34" charset="0"/>
              </a:rPr>
              <a:t>Lines inclined to both planes !</a:t>
            </a:r>
            <a:br>
              <a:rPr lang="en-US" sz="4000" dirty="0">
                <a:solidFill>
                  <a:srgbClr val="C00000"/>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 xmlns:a16="http://schemas.microsoft.com/office/drawing/2014/main" id="{1EBAA7A5-09F4-49E7-A4E2-E5534A29C693}"/>
              </a:ext>
            </a:extLst>
          </p:cNvPr>
          <p:cNvPicPr>
            <a:picLocks noChangeAspect="1"/>
          </p:cNvPicPr>
          <p:nvPr/>
        </p:nvPicPr>
        <p:blipFill>
          <a:blip r:embed="rId7"/>
          <a:stretch>
            <a:fillRect/>
          </a:stretch>
        </p:blipFill>
        <p:spPr>
          <a:xfrm>
            <a:off x="528741" y="1337152"/>
            <a:ext cx="3952875" cy="4181475"/>
          </a:xfrm>
          <a:prstGeom prst="rect">
            <a:avLst/>
          </a:prstGeom>
        </p:spPr>
      </p:pic>
      <p:pic>
        <p:nvPicPr>
          <p:cNvPr id="15" name="Picture 14">
            <a:extLst>
              <a:ext uri="{FF2B5EF4-FFF2-40B4-BE49-F238E27FC236}">
                <a16:creationId xmlns="" xmlns:a16="http://schemas.microsoft.com/office/drawing/2014/main" id="{B5BB28FF-F364-44DC-858A-6666BFEF1FA7}"/>
              </a:ext>
            </a:extLst>
          </p:cNvPr>
          <p:cNvPicPr>
            <a:picLocks noChangeAspect="1"/>
          </p:cNvPicPr>
          <p:nvPr/>
        </p:nvPicPr>
        <p:blipFill>
          <a:blip r:embed="rId8"/>
          <a:stretch>
            <a:fillRect/>
          </a:stretch>
        </p:blipFill>
        <p:spPr>
          <a:xfrm>
            <a:off x="4495800" y="1165701"/>
            <a:ext cx="3248025" cy="4524375"/>
          </a:xfrm>
          <a:prstGeom prst="rect">
            <a:avLst/>
          </a:prstGeom>
        </p:spPr>
      </p:pic>
      <p:sp>
        <p:nvSpPr>
          <p:cNvPr id="16" name="TextBox 15">
            <a:extLst>
              <a:ext uri="{FF2B5EF4-FFF2-40B4-BE49-F238E27FC236}">
                <a16:creationId xmlns="" xmlns:a16="http://schemas.microsoft.com/office/drawing/2014/main" id="{0C354DB8-B851-4B86-A820-3B3F40A45009}"/>
              </a:ext>
            </a:extLst>
          </p:cNvPr>
          <p:cNvSpPr txBox="1"/>
          <p:nvPr/>
        </p:nvSpPr>
        <p:spPr>
          <a:xfrm>
            <a:off x="7675079" y="1213522"/>
            <a:ext cx="3365900"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Are the angles shown here the real inclinations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What about the true length of the line ?</a:t>
            </a:r>
          </a:p>
          <a:p>
            <a:endParaRPr lang="en-US" sz="2400" dirty="0">
              <a:latin typeface="Arial" panose="020B0604020202020204" pitchFamily="34" charset="0"/>
              <a:cs typeface="Arial" panose="020B0604020202020204" pitchFamily="34" charset="0"/>
            </a:endParaRPr>
          </a:p>
          <a:p>
            <a:r>
              <a:rPr lang="en-US" sz="2400" b="1" dirty="0">
                <a:solidFill>
                  <a:srgbClr val="C00000"/>
                </a:solidFill>
                <a:latin typeface="Arial" panose="020B0604020202020204" pitchFamily="34" charset="0"/>
                <a:cs typeface="Arial" panose="020B0604020202020204" pitchFamily="34" charset="0"/>
              </a:rPr>
              <a:t>How to find the true length and inclinations of the line ?</a:t>
            </a:r>
            <a:endParaRPr lang="en-IN" sz="24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433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33221" y="44757"/>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864" y="1017366"/>
            <a:ext cx="3245736" cy="811434"/>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33" y="0"/>
            <a:ext cx="7576230" cy="687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297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pic>
        <p:nvPicPr>
          <p:cNvPr id="9" name="Picture 8">
            <a:extLst>
              <a:ext uri="{FF2B5EF4-FFF2-40B4-BE49-F238E27FC236}">
                <a16:creationId xmlns="" xmlns:a16="http://schemas.microsoft.com/office/drawing/2014/main" id="{E86646AE-2D18-4C4F-88E2-CAED9813E585}"/>
              </a:ext>
            </a:extLst>
          </p:cNvPr>
          <p:cNvPicPr>
            <a:picLocks noChangeAspect="1"/>
          </p:cNvPicPr>
          <p:nvPr/>
        </p:nvPicPr>
        <p:blipFill>
          <a:blip r:embed="rId7"/>
          <a:stretch>
            <a:fillRect/>
          </a:stretch>
        </p:blipFill>
        <p:spPr>
          <a:xfrm>
            <a:off x="2429653" y="70884"/>
            <a:ext cx="9363994" cy="6855781"/>
          </a:xfrm>
          <a:prstGeom prst="rect">
            <a:avLst/>
          </a:prstGeom>
        </p:spPr>
      </p:pic>
    </p:spTree>
    <p:extLst>
      <p:ext uri="{BB962C8B-B14F-4D97-AF65-F5344CB8AC3E}">
        <p14:creationId xmlns:p14="http://schemas.microsoft.com/office/powerpoint/2010/main" val="14217666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8441" y="235390"/>
            <a:ext cx="5400675" cy="6355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745" y="1326710"/>
            <a:ext cx="52768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6674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sp>
        <p:nvSpPr>
          <p:cNvPr id="3" name="TextBox 2"/>
          <p:cNvSpPr txBox="1"/>
          <p:nvPr/>
        </p:nvSpPr>
        <p:spPr>
          <a:xfrm>
            <a:off x="1736273" y="2660913"/>
            <a:ext cx="8142513" cy="1384995"/>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Lecture 8 :                                           Date 31-08-2023</a:t>
            </a:r>
          </a:p>
          <a:p>
            <a:endParaRPr lang="en-IN" sz="2800" b="1" dirty="0">
              <a:solidFill>
                <a:srgbClr val="C00000"/>
              </a:solidFill>
              <a:latin typeface="Times New Roman" panose="02020603050405020304" pitchFamily="18" charset="0"/>
              <a:cs typeface="Times New Roman" panose="02020603050405020304" pitchFamily="18" charset="0"/>
            </a:endParaRPr>
          </a:p>
          <a:p>
            <a:r>
              <a:rPr lang="en-IN" sz="2800" b="1" dirty="0" smtClean="0">
                <a:solidFill>
                  <a:srgbClr val="C00000"/>
                </a:solidFill>
                <a:latin typeface="Times New Roman" panose="02020603050405020304" pitchFamily="18" charset="0"/>
                <a:cs typeface="Times New Roman" panose="02020603050405020304" pitchFamily="18" charset="0"/>
              </a:rPr>
              <a:t>Topic: Problems on Lines inclined to both planes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12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sp>
        <p:nvSpPr>
          <p:cNvPr id="3" name="TextBox 2"/>
          <p:cNvSpPr txBox="1"/>
          <p:nvPr/>
        </p:nvSpPr>
        <p:spPr>
          <a:xfrm>
            <a:off x="548745" y="1006285"/>
            <a:ext cx="10402284" cy="4031873"/>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Q1. </a:t>
            </a:r>
            <a:r>
              <a:rPr lang="en-IN" sz="2400" dirty="0">
                <a:latin typeface="Times New Roman" panose="02020603050405020304" pitchFamily="18" charset="0"/>
                <a:cs typeface="Times New Roman" panose="02020603050405020304" pitchFamily="18" charset="0"/>
              </a:rPr>
              <a:t>The F.V and T.V of the line PQ measures 50 mm and 60 mm respectively. The line is 75 mm long. Point P is 35 mm above H.P. and 15 mm in front of V.P. Draw the projections of the line PQ and determine its inclinations with the H.P and V.P. Assume the line to be in 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quadrant.</a:t>
            </a:r>
          </a:p>
          <a:p>
            <a:endParaRPr lang="en-IN" sz="2800" b="1" dirty="0" smtClean="0">
              <a:solidFill>
                <a:srgbClr val="C00000"/>
              </a:solidFill>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800" b="1" dirty="0" smtClean="0">
                <a:solidFill>
                  <a:srgbClr val="C00000"/>
                </a:solidFill>
                <a:latin typeface="Times New Roman" panose="02020603050405020304" pitchFamily="18" charset="0"/>
                <a:cs typeface="Times New Roman" panose="02020603050405020304" pitchFamily="18" charset="0"/>
              </a:rPr>
              <a:t>Q2. </a:t>
            </a:r>
            <a:r>
              <a:rPr lang="en-US" sz="2400" dirty="0" smtClean="0">
                <a:latin typeface="Times New Roman" panose="02020603050405020304" pitchFamily="18" charset="0"/>
                <a:cs typeface="Times New Roman" panose="02020603050405020304" pitchFamily="18" charset="0"/>
              </a:rPr>
              <a:t>Line </a:t>
            </a:r>
            <a:r>
              <a:rPr lang="en-US" sz="2400" dirty="0">
                <a:latin typeface="Times New Roman" panose="02020603050405020304" pitchFamily="18" charset="0"/>
                <a:cs typeface="Times New Roman" panose="02020603050405020304" pitchFamily="18" charset="0"/>
              </a:rPr>
              <a:t>AB is 75 mm long makes 45º inclination with VP while its FV makes 55º. End A is 10mm above HP and 15 mm in front of VP. If the line is in the first Quadrant, draw the projections and find its inclination with HP. </a:t>
            </a:r>
            <a:endParaRPr lang="en-IN" sz="2400" dirty="0">
              <a:latin typeface="Times New Roman" panose="02020603050405020304" pitchFamily="18" charset="0"/>
              <a:cs typeface="Times New Roman" panose="02020603050405020304" pitchFamily="18" charset="0"/>
            </a:endParaRPr>
          </a:p>
          <a:p>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295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sp>
        <p:nvSpPr>
          <p:cNvPr id="3" name="TextBox 2"/>
          <p:cNvSpPr txBox="1"/>
          <p:nvPr/>
        </p:nvSpPr>
        <p:spPr>
          <a:xfrm>
            <a:off x="1736273" y="2660913"/>
            <a:ext cx="8142513" cy="1384995"/>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Lecture 9 :                                     Date 1-09-2023</a:t>
            </a:r>
          </a:p>
          <a:p>
            <a:endParaRPr lang="en-IN" sz="2800" b="1" dirty="0">
              <a:solidFill>
                <a:srgbClr val="C00000"/>
              </a:solidFill>
              <a:latin typeface="Times New Roman" panose="02020603050405020304" pitchFamily="18" charset="0"/>
              <a:cs typeface="Times New Roman" panose="02020603050405020304" pitchFamily="18" charset="0"/>
            </a:endParaRPr>
          </a:p>
          <a:p>
            <a:r>
              <a:rPr lang="en-IN" sz="2800" b="1" dirty="0" smtClean="0">
                <a:solidFill>
                  <a:srgbClr val="C00000"/>
                </a:solidFill>
                <a:latin typeface="Times New Roman" panose="02020603050405020304" pitchFamily="18" charset="0"/>
                <a:cs typeface="Times New Roman" panose="02020603050405020304" pitchFamily="18" charset="0"/>
              </a:rPr>
              <a:t>Topic: Problems on Lines inclined to both planes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253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sp>
        <p:nvSpPr>
          <p:cNvPr id="3" name="TextBox 2"/>
          <p:cNvSpPr txBox="1"/>
          <p:nvPr/>
        </p:nvSpPr>
        <p:spPr>
          <a:xfrm>
            <a:off x="548745" y="1006285"/>
            <a:ext cx="10402284" cy="3970318"/>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Q3. </a:t>
            </a:r>
            <a:r>
              <a:rPr lang="en-IN" sz="2400" dirty="0">
                <a:latin typeface="Times New Roman" panose="02020603050405020304" pitchFamily="18" charset="0"/>
                <a:cs typeface="Times New Roman" panose="02020603050405020304" pitchFamily="18" charset="0"/>
              </a:rPr>
              <a:t>The plan length of the line AB, 70 mm long measures 50 mm. The end point A is 50 mm in front of V.P and 15 mm above the H.P. The end B is 15 mm in front of V.P and above the H.P. Draw the projections of the line AB and determine its inclinations  with H.P and V.P</a:t>
            </a:r>
          </a:p>
          <a:p>
            <a:endParaRPr lang="en-IN" sz="2400" dirty="0" smtClean="0">
              <a:latin typeface="Times New Roman" panose="02020603050405020304" pitchFamily="18" charset="0"/>
              <a:cs typeface="Times New Roman" panose="02020603050405020304" pitchFamily="18" charset="0"/>
            </a:endParaRPr>
          </a:p>
          <a:p>
            <a:r>
              <a:rPr lang="en-IN" sz="2800" b="1" dirty="0" smtClean="0">
                <a:solidFill>
                  <a:srgbClr val="C00000"/>
                </a:solidFill>
                <a:latin typeface="Times New Roman" panose="02020603050405020304" pitchFamily="18" charset="0"/>
                <a:cs typeface="Times New Roman" panose="02020603050405020304" pitchFamily="18" charset="0"/>
              </a:rPr>
              <a:t>Q4. </a:t>
            </a:r>
            <a:r>
              <a:rPr lang="en-IN" sz="2400" dirty="0" smtClean="0">
                <a:latin typeface="Times New Roman" panose="02020603050405020304" pitchFamily="18" charset="0"/>
                <a:cs typeface="Times New Roman" panose="02020603050405020304" pitchFamily="18" charset="0"/>
              </a:rPr>
              <a:t>A line AB, 90 mm long has its one end A in the H.P. and 35 mm behind V.P and the other end B in V.P and 55 mm below H.P. Draw the projections of the line and find its inclinations with H.P and V.P.</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240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4" y="6112827"/>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035"/>
            <a:ext cx="2656121" cy="664030"/>
          </a:xfrm>
          <a:prstGeom prst="rect">
            <a:avLst/>
          </a:prstGeom>
        </p:spPr>
      </p:pic>
      <p:sp>
        <p:nvSpPr>
          <p:cNvPr id="3" name="TextBox 2"/>
          <p:cNvSpPr txBox="1"/>
          <p:nvPr/>
        </p:nvSpPr>
        <p:spPr>
          <a:xfrm>
            <a:off x="1736273" y="2660913"/>
            <a:ext cx="8142513" cy="1815882"/>
          </a:xfrm>
          <a:prstGeom prst="rect">
            <a:avLst/>
          </a:prstGeom>
          <a:noFill/>
        </p:spPr>
        <p:txBody>
          <a:bodyPr wrap="square" rtlCol="0">
            <a:sp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Lecture 10 :                                     Date 05-09-2023</a:t>
            </a:r>
          </a:p>
          <a:p>
            <a:endParaRPr lang="en-IN" sz="2800" b="1" dirty="0">
              <a:solidFill>
                <a:srgbClr val="C00000"/>
              </a:solidFill>
              <a:latin typeface="Times New Roman" panose="02020603050405020304" pitchFamily="18" charset="0"/>
              <a:cs typeface="Times New Roman" panose="02020603050405020304" pitchFamily="18" charset="0"/>
            </a:endParaRPr>
          </a:p>
          <a:p>
            <a:r>
              <a:rPr lang="en-IN" sz="2800" b="1" dirty="0" smtClean="0">
                <a:solidFill>
                  <a:srgbClr val="C00000"/>
                </a:solidFill>
                <a:latin typeface="Times New Roman" panose="02020603050405020304" pitchFamily="18" charset="0"/>
                <a:cs typeface="Times New Roman" panose="02020603050405020304" pitchFamily="18" charset="0"/>
              </a:rPr>
              <a:t>Topic: Practice problems on Lines inclined to both planes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4435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8" name="TextBox 7">
            <a:extLst>
              <a:ext uri="{FF2B5EF4-FFF2-40B4-BE49-F238E27FC236}">
                <a16:creationId xmlns="" xmlns:a16="http://schemas.microsoft.com/office/drawing/2014/main" id="{51E45959-0DB5-4C64-A2B7-25ECAE114FBB}"/>
              </a:ext>
            </a:extLst>
          </p:cNvPr>
          <p:cNvSpPr txBox="1"/>
          <p:nvPr/>
        </p:nvSpPr>
        <p:spPr>
          <a:xfrm>
            <a:off x="571500" y="1268492"/>
            <a:ext cx="5378985"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Line AB is 75 mm long and it is 30º and 40º inclined to HP and VP respectively. End A is 12mm above HP and 10 mm in front of VP. Draw the projections. Assume line is in the first quadrant.</a:t>
            </a:r>
            <a:endParaRPr lang="en-IN"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2580262B-BA2B-4A0B-BA39-8A4061493B23}"/>
              </a:ext>
            </a:extLst>
          </p:cNvPr>
          <p:cNvSpPr txBox="1"/>
          <p:nvPr/>
        </p:nvSpPr>
        <p:spPr>
          <a:xfrm>
            <a:off x="599940" y="3311416"/>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a:t>
            </a:r>
          </a:p>
          <a:p>
            <a:r>
              <a:rPr lang="en-US" dirty="0">
                <a:latin typeface="Arial" panose="020B0604020202020204" pitchFamily="34" charset="0"/>
                <a:cs typeface="Arial" panose="020B0604020202020204" pitchFamily="34" charset="0"/>
              </a:rPr>
              <a:t>True inclinations to HP and VP (</a:t>
            </a:r>
            <a:r>
              <a:rPr lang="el-GR" dirty="0">
                <a:latin typeface="Arial" panose="020B0604020202020204" pitchFamily="34" charset="0"/>
                <a:cs typeface="Arial" panose="020B0604020202020204" pitchFamily="34" charset="0"/>
              </a:rPr>
              <a:t>θ</a:t>
            </a:r>
            <a:r>
              <a:rPr lang="en-US" dirty="0">
                <a:latin typeface="Arial" panose="020B0604020202020204" pitchFamily="34" charset="0"/>
                <a:cs typeface="Arial" panose="020B0604020202020204" pitchFamily="34" charset="0"/>
              </a:rPr>
              <a:t> and </a:t>
            </a:r>
            <a:r>
              <a:rPr lang="el-GR" dirty="0">
                <a:latin typeface="Arial" panose="020B0604020202020204" pitchFamily="34" charset="0"/>
                <a:cs typeface="Arial" panose="020B0604020202020204" pitchFamily="34" charset="0"/>
              </a:rPr>
              <a:t>ϕ</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sp>
        <p:nvSpPr>
          <p:cNvPr id="10" name="Text Box 26">
            <a:extLst>
              <a:ext uri="{FF2B5EF4-FFF2-40B4-BE49-F238E27FC236}">
                <a16:creationId xmlns="" xmlns:a16="http://schemas.microsoft.com/office/drawing/2014/main" id="{FAED5A4A-EC67-4689-B8B1-C0F725D89F11}"/>
              </a:ext>
            </a:extLst>
          </p:cNvPr>
          <p:cNvSpPr txBox="1">
            <a:spLocks noChangeArrowheads="1"/>
          </p:cNvSpPr>
          <p:nvPr/>
        </p:nvSpPr>
        <p:spPr bwMode="auto">
          <a:xfrm>
            <a:off x="6086475" y="27336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grpSp>
        <p:nvGrpSpPr>
          <p:cNvPr id="12" name="Group 2">
            <a:extLst>
              <a:ext uri="{FF2B5EF4-FFF2-40B4-BE49-F238E27FC236}">
                <a16:creationId xmlns="" xmlns:a16="http://schemas.microsoft.com/office/drawing/2014/main" id="{6F0B5743-BB91-4420-A3EF-6CCA64E5DE57}"/>
              </a:ext>
            </a:extLst>
          </p:cNvPr>
          <p:cNvGrpSpPr>
            <a:grpSpLocks/>
          </p:cNvGrpSpPr>
          <p:nvPr/>
        </p:nvGrpSpPr>
        <p:grpSpPr bwMode="auto">
          <a:xfrm rot="20784368">
            <a:off x="7552506" y="2058139"/>
            <a:ext cx="309563" cy="579438"/>
            <a:chOff x="768" y="2640"/>
            <a:chExt cx="384" cy="432"/>
          </a:xfrm>
        </p:grpSpPr>
        <p:sp>
          <p:nvSpPr>
            <p:cNvPr id="14" name="Oval 3">
              <a:extLst>
                <a:ext uri="{FF2B5EF4-FFF2-40B4-BE49-F238E27FC236}">
                  <a16:creationId xmlns="" xmlns:a16="http://schemas.microsoft.com/office/drawing/2014/main" id="{4FE5536F-037F-4397-9CE2-827EFB2F8D63}"/>
                </a:ext>
              </a:extLst>
            </p:cNvPr>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 name="Rectangle 4">
              <a:extLst>
                <a:ext uri="{FF2B5EF4-FFF2-40B4-BE49-F238E27FC236}">
                  <a16:creationId xmlns="" xmlns:a16="http://schemas.microsoft.com/office/drawing/2014/main" id="{179D578A-5FF4-4A54-A439-C48DC978F884}"/>
                </a:ext>
              </a:extLst>
            </p:cNvPr>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pSp>
      <p:grpSp>
        <p:nvGrpSpPr>
          <p:cNvPr id="16" name="Group 5">
            <a:extLst>
              <a:ext uri="{FF2B5EF4-FFF2-40B4-BE49-F238E27FC236}">
                <a16:creationId xmlns="" xmlns:a16="http://schemas.microsoft.com/office/drawing/2014/main" id="{CCBC4298-15DF-4534-9038-6ED4B3326875}"/>
              </a:ext>
            </a:extLst>
          </p:cNvPr>
          <p:cNvGrpSpPr>
            <a:grpSpLocks/>
          </p:cNvGrpSpPr>
          <p:nvPr/>
        </p:nvGrpSpPr>
        <p:grpSpPr bwMode="auto">
          <a:xfrm rot="1382953">
            <a:off x="7125469" y="3363064"/>
            <a:ext cx="309562" cy="579438"/>
            <a:chOff x="768" y="2640"/>
            <a:chExt cx="384" cy="432"/>
          </a:xfrm>
        </p:grpSpPr>
        <p:sp>
          <p:nvSpPr>
            <p:cNvPr id="17" name="Oval 6">
              <a:extLst>
                <a:ext uri="{FF2B5EF4-FFF2-40B4-BE49-F238E27FC236}">
                  <a16:creationId xmlns="" xmlns:a16="http://schemas.microsoft.com/office/drawing/2014/main" id="{E0845CFE-DC6C-4C18-A862-A87125D399F5}"/>
                </a:ext>
              </a:extLst>
            </p:cNvPr>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8" name="Rectangle 7">
              <a:extLst>
                <a:ext uri="{FF2B5EF4-FFF2-40B4-BE49-F238E27FC236}">
                  <a16:creationId xmlns="" xmlns:a16="http://schemas.microsoft.com/office/drawing/2014/main" id="{C3705E9C-E78C-4144-9452-2A05F479A20A}"/>
                </a:ext>
              </a:extLst>
            </p:cNvPr>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pSp>
      <p:sp>
        <p:nvSpPr>
          <p:cNvPr id="19" name="Line 8">
            <a:extLst>
              <a:ext uri="{FF2B5EF4-FFF2-40B4-BE49-F238E27FC236}">
                <a16:creationId xmlns="" xmlns:a16="http://schemas.microsoft.com/office/drawing/2014/main" id="{BDD31495-3284-48B8-A4C0-4EF23943CB2E}"/>
              </a:ext>
            </a:extLst>
          </p:cNvPr>
          <p:cNvSpPr>
            <a:spLocks noChangeShapeType="1"/>
          </p:cNvSpPr>
          <p:nvPr/>
        </p:nvSpPr>
        <p:spPr bwMode="auto">
          <a:xfrm>
            <a:off x="6399981" y="3029689"/>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9">
            <a:extLst>
              <a:ext uri="{FF2B5EF4-FFF2-40B4-BE49-F238E27FC236}">
                <a16:creationId xmlns="" xmlns:a16="http://schemas.microsoft.com/office/drawing/2014/main" id="{5935DA0C-2F51-493D-8239-E8F7E6B318A5}"/>
              </a:ext>
            </a:extLst>
          </p:cNvPr>
          <p:cNvSpPr>
            <a:spLocks noChangeShapeType="1"/>
          </p:cNvSpPr>
          <p:nvPr/>
        </p:nvSpPr>
        <p:spPr bwMode="auto">
          <a:xfrm>
            <a:off x="6798357" y="2432789"/>
            <a:ext cx="6433" cy="1030288"/>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Oval 10">
            <a:extLst>
              <a:ext uri="{FF2B5EF4-FFF2-40B4-BE49-F238E27FC236}">
                <a16:creationId xmlns="" xmlns:a16="http://schemas.microsoft.com/office/drawing/2014/main" id="{E483FAD9-BE02-4BA2-94DA-A738D9F7E6A8}"/>
              </a:ext>
            </a:extLst>
          </p:cNvPr>
          <p:cNvSpPr>
            <a:spLocks noChangeArrowheads="1"/>
          </p:cNvSpPr>
          <p:nvPr/>
        </p:nvSpPr>
        <p:spPr bwMode="auto">
          <a:xfrm>
            <a:off x="6757169" y="2404214"/>
            <a:ext cx="76200" cy="61913"/>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2" name="Text Box 11">
            <a:extLst>
              <a:ext uri="{FF2B5EF4-FFF2-40B4-BE49-F238E27FC236}">
                <a16:creationId xmlns="" xmlns:a16="http://schemas.microsoft.com/office/drawing/2014/main" id="{0ABBC1D7-99B8-4963-BB92-F37371CD9536}"/>
              </a:ext>
            </a:extLst>
          </p:cNvPr>
          <p:cNvSpPr txBox="1">
            <a:spLocks noChangeArrowheads="1"/>
          </p:cNvSpPr>
          <p:nvPr/>
        </p:nvSpPr>
        <p:spPr bwMode="auto">
          <a:xfrm>
            <a:off x="6399981" y="2432789"/>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a`</a:t>
            </a:r>
          </a:p>
        </p:txBody>
      </p:sp>
      <p:sp>
        <p:nvSpPr>
          <p:cNvPr id="23" name="Line 12">
            <a:extLst>
              <a:ext uri="{FF2B5EF4-FFF2-40B4-BE49-F238E27FC236}">
                <a16:creationId xmlns="" xmlns:a16="http://schemas.microsoft.com/office/drawing/2014/main" id="{5761F658-23B1-4214-B6EB-ABE12167DA59}"/>
              </a:ext>
            </a:extLst>
          </p:cNvPr>
          <p:cNvSpPr>
            <a:spLocks noChangeShapeType="1"/>
          </p:cNvSpPr>
          <p:nvPr/>
        </p:nvSpPr>
        <p:spPr bwMode="auto">
          <a:xfrm>
            <a:off x="6857181" y="2466127"/>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Line 13">
            <a:extLst>
              <a:ext uri="{FF2B5EF4-FFF2-40B4-BE49-F238E27FC236}">
                <a16:creationId xmlns="" xmlns:a16="http://schemas.microsoft.com/office/drawing/2014/main" id="{C888B3D9-4B40-4E6C-B224-F2D079D03DF2}"/>
              </a:ext>
            </a:extLst>
          </p:cNvPr>
          <p:cNvSpPr>
            <a:spLocks noChangeShapeType="1"/>
          </p:cNvSpPr>
          <p:nvPr/>
        </p:nvSpPr>
        <p:spPr bwMode="auto">
          <a:xfrm flipV="1">
            <a:off x="6780981" y="1026264"/>
            <a:ext cx="2743200" cy="143986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Text Box 14">
            <a:extLst>
              <a:ext uri="{FF2B5EF4-FFF2-40B4-BE49-F238E27FC236}">
                <a16:creationId xmlns="" xmlns:a16="http://schemas.microsoft.com/office/drawing/2014/main" id="{4229CCE6-4BEB-44D9-9B24-1EF83DBC3092}"/>
              </a:ext>
            </a:extLst>
          </p:cNvPr>
          <p:cNvSpPr txBox="1">
            <a:spLocks noChangeArrowheads="1"/>
          </p:cNvSpPr>
          <p:nvPr/>
        </p:nvSpPr>
        <p:spPr bwMode="auto">
          <a:xfrm>
            <a:off x="9295581" y="534139"/>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b`</a:t>
            </a:r>
          </a:p>
        </p:txBody>
      </p:sp>
      <p:sp>
        <p:nvSpPr>
          <p:cNvPr id="26" name="Line 15">
            <a:extLst>
              <a:ext uri="{FF2B5EF4-FFF2-40B4-BE49-F238E27FC236}">
                <a16:creationId xmlns="" xmlns:a16="http://schemas.microsoft.com/office/drawing/2014/main" id="{47A7E5BB-6318-4A3A-839C-9D7A4CF215BE}"/>
              </a:ext>
            </a:extLst>
          </p:cNvPr>
          <p:cNvSpPr>
            <a:spLocks noChangeShapeType="1"/>
          </p:cNvSpPr>
          <p:nvPr/>
        </p:nvSpPr>
        <p:spPr bwMode="auto">
          <a:xfrm flipH="1">
            <a:off x="9524180" y="996101"/>
            <a:ext cx="13273" cy="4491037"/>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 name="Text Box 16">
            <a:extLst>
              <a:ext uri="{FF2B5EF4-FFF2-40B4-BE49-F238E27FC236}">
                <a16:creationId xmlns="" xmlns:a16="http://schemas.microsoft.com/office/drawing/2014/main" id="{8B9FA3E9-E296-40E0-A228-2387EA52ED63}"/>
              </a:ext>
            </a:extLst>
          </p:cNvPr>
          <p:cNvSpPr txBox="1">
            <a:spLocks noChangeArrowheads="1"/>
          </p:cNvSpPr>
          <p:nvPr/>
        </p:nvSpPr>
        <p:spPr bwMode="auto">
          <a:xfrm>
            <a:off x="6399981" y="3201139"/>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sp>
        <p:nvSpPr>
          <p:cNvPr id="28" name="Arc 18">
            <a:extLst>
              <a:ext uri="{FF2B5EF4-FFF2-40B4-BE49-F238E27FC236}">
                <a16:creationId xmlns="" xmlns:a16="http://schemas.microsoft.com/office/drawing/2014/main" id="{0ACF5105-4237-44D9-9884-67C39975E44F}"/>
              </a:ext>
            </a:extLst>
          </p:cNvPr>
          <p:cNvSpPr>
            <a:spLocks/>
          </p:cNvSpPr>
          <p:nvPr/>
        </p:nvSpPr>
        <p:spPr bwMode="auto">
          <a:xfrm rot="377064">
            <a:off x="9054281" y="1059602"/>
            <a:ext cx="1219200" cy="1346200"/>
          </a:xfrm>
          <a:custGeom>
            <a:avLst/>
            <a:gdLst>
              <a:gd name="T0" fmla="*/ 23119586 w 21599"/>
              <a:gd name="T1" fmla="*/ 0 h 20345"/>
              <a:gd name="T2" fmla="*/ 68820253 w 21599"/>
              <a:gd name="T3" fmla="*/ 88099775 h 20345"/>
              <a:gd name="T4" fmla="*/ 0 w 21599"/>
              <a:gd name="T5" fmla="*/ 89076158 h 20345"/>
              <a:gd name="T6" fmla="*/ 0 60000 65536"/>
              <a:gd name="T7" fmla="*/ 0 60000 65536"/>
              <a:gd name="T8" fmla="*/ 0 60000 65536"/>
              <a:gd name="T9" fmla="*/ 0 w 21599"/>
              <a:gd name="T10" fmla="*/ 0 h 20345"/>
              <a:gd name="T11" fmla="*/ 21599 w 21599"/>
              <a:gd name="T12" fmla="*/ 20345 h 20345"/>
            </a:gdLst>
            <a:ahLst/>
            <a:cxnLst>
              <a:cxn ang="T6">
                <a:pos x="T0" y="T1"/>
              </a:cxn>
              <a:cxn ang="T7">
                <a:pos x="T2" y="T3"/>
              </a:cxn>
              <a:cxn ang="T8">
                <a:pos x="T4" y="T5"/>
              </a:cxn>
            </a:cxnLst>
            <a:rect l="T9" t="T10" r="T11" b="T12"/>
            <a:pathLst>
              <a:path w="21599" h="20345" fill="none" extrusionOk="0">
                <a:moveTo>
                  <a:pt x="7255" y="0"/>
                </a:moveTo>
                <a:cubicBezTo>
                  <a:pt x="15780" y="3040"/>
                  <a:pt x="21505" y="11072"/>
                  <a:pt x="21598" y="20122"/>
                </a:cubicBezTo>
              </a:path>
              <a:path w="21599" h="20345" stroke="0" extrusionOk="0">
                <a:moveTo>
                  <a:pt x="7255" y="0"/>
                </a:moveTo>
                <a:cubicBezTo>
                  <a:pt x="15780" y="3040"/>
                  <a:pt x="21505" y="11072"/>
                  <a:pt x="21598" y="20122"/>
                </a:cubicBezTo>
                <a:lnTo>
                  <a:pt x="0" y="20345"/>
                </a:lnTo>
                <a:lnTo>
                  <a:pt x="7255"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9" name="Line 20">
            <a:extLst>
              <a:ext uri="{FF2B5EF4-FFF2-40B4-BE49-F238E27FC236}">
                <a16:creationId xmlns="" xmlns:a16="http://schemas.microsoft.com/office/drawing/2014/main" id="{99EE0150-4BE8-43D2-8217-28AFCCF323E9}"/>
              </a:ext>
            </a:extLst>
          </p:cNvPr>
          <p:cNvSpPr>
            <a:spLocks noChangeShapeType="1"/>
          </p:cNvSpPr>
          <p:nvPr/>
        </p:nvSpPr>
        <p:spPr bwMode="auto">
          <a:xfrm>
            <a:off x="8000181" y="5487139"/>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21">
            <a:extLst>
              <a:ext uri="{FF2B5EF4-FFF2-40B4-BE49-F238E27FC236}">
                <a16:creationId xmlns="" xmlns:a16="http://schemas.microsoft.com/office/drawing/2014/main" id="{51F0D5B5-EAED-4D80-9672-0BBD254ABA5E}"/>
              </a:ext>
            </a:extLst>
          </p:cNvPr>
          <p:cNvSpPr>
            <a:spLocks noChangeShapeType="1"/>
          </p:cNvSpPr>
          <p:nvPr/>
        </p:nvSpPr>
        <p:spPr bwMode="auto">
          <a:xfrm>
            <a:off x="10209981" y="2420089"/>
            <a:ext cx="0" cy="30670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1" name="Line 22">
            <a:extLst>
              <a:ext uri="{FF2B5EF4-FFF2-40B4-BE49-F238E27FC236}">
                <a16:creationId xmlns="" xmlns:a16="http://schemas.microsoft.com/office/drawing/2014/main" id="{3FBFCB53-40CF-4958-B044-B0AC02583FD9}"/>
              </a:ext>
            </a:extLst>
          </p:cNvPr>
          <p:cNvSpPr>
            <a:spLocks noChangeShapeType="1"/>
          </p:cNvSpPr>
          <p:nvPr/>
        </p:nvSpPr>
        <p:spPr bwMode="auto">
          <a:xfrm>
            <a:off x="6780981" y="3505939"/>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 name="Line 23">
            <a:extLst>
              <a:ext uri="{FF2B5EF4-FFF2-40B4-BE49-F238E27FC236}">
                <a16:creationId xmlns="" xmlns:a16="http://schemas.microsoft.com/office/drawing/2014/main" id="{F0536EDC-DB5D-442F-BE49-2F5B221FFCD9}"/>
              </a:ext>
            </a:extLst>
          </p:cNvPr>
          <p:cNvSpPr>
            <a:spLocks noChangeShapeType="1"/>
          </p:cNvSpPr>
          <p:nvPr/>
        </p:nvSpPr>
        <p:spPr bwMode="auto">
          <a:xfrm>
            <a:off x="6780981" y="3505939"/>
            <a:ext cx="34290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Line 25">
            <a:extLst>
              <a:ext uri="{FF2B5EF4-FFF2-40B4-BE49-F238E27FC236}">
                <a16:creationId xmlns="" xmlns:a16="http://schemas.microsoft.com/office/drawing/2014/main" id="{7260B2BE-CC8C-49C7-8EFB-BC521E7D07C8}"/>
              </a:ext>
            </a:extLst>
          </p:cNvPr>
          <p:cNvSpPr>
            <a:spLocks noChangeShapeType="1"/>
          </p:cNvSpPr>
          <p:nvPr/>
        </p:nvSpPr>
        <p:spPr bwMode="auto">
          <a:xfrm>
            <a:off x="8685981" y="1029439"/>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Text Box 27">
            <a:extLst>
              <a:ext uri="{FF2B5EF4-FFF2-40B4-BE49-F238E27FC236}">
                <a16:creationId xmlns="" xmlns:a16="http://schemas.microsoft.com/office/drawing/2014/main" id="{E7098748-EC45-4568-9ADD-378E0E430C9B}"/>
              </a:ext>
            </a:extLst>
          </p:cNvPr>
          <p:cNvSpPr txBox="1">
            <a:spLocks noChangeArrowheads="1"/>
          </p:cNvSpPr>
          <p:nvPr/>
        </p:nvSpPr>
        <p:spPr bwMode="auto">
          <a:xfrm>
            <a:off x="10514781" y="2816964"/>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Y</a:t>
            </a:r>
          </a:p>
        </p:txBody>
      </p:sp>
      <p:sp>
        <p:nvSpPr>
          <p:cNvPr id="35" name="Oval 28">
            <a:extLst>
              <a:ext uri="{FF2B5EF4-FFF2-40B4-BE49-F238E27FC236}">
                <a16:creationId xmlns="" xmlns:a16="http://schemas.microsoft.com/office/drawing/2014/main" id="{ED0521FC-ACBD-4AA0-ACCD-5A0427EFB960}"/>
              </a:ext>
            </a:extLst>
          </p:cNvPr>
          <p:cNvSpPr>
            <a:spLocks noChangeArrowheads="1"/>
          </p:cNvSpPr>
          <p:nvPr/>
        </p:nvSpPr>
        <p:spPr bwMode="auto">
          <a:xfrm>
            <a:off x="6761931" y="3463077"/>
            <a:ext cx="76200" cy="61912"/>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6" name="Text Box 29">
            <a:extLst>
              <a:ext uri="{FF2B5EF4-FFF2-40B4-BE49-F238E27FC236}">
                <a16:creationId xmlns="" xmlns:a16="http://schemas.microsoft.com/office/drawing/2014/main" id="{F97DD4E7-CBA8-4650-8A90-1802A578DF2D}"/>
              </a:ext>
            </a:extLst>
          </p:cNvPr>
          <p:cNvSpPr txBox="1">
            <a:spLocks noChangeArrowheads="1"/>
          </p:cNvSpPr>
          <p:nvPr/>
        </p:nvSpPr>
        <p:spPr bwMode="auto">
          <a:xfrm>
            <a:off x="10362381" y="610339"/>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b`</a:t>
            </a:r>
            <a:r>
              <a:rPr lang="en-US" altLang="en-US" sz="2400" baseline="-25000" dirty="0">
                <a:latin typeface="Times New Roman" panose="02020603050405020304" pitchFamily="18" charset="0"/>
              </a:rPr>
              <a:t>1</a:t>
            </a:r>
          </a:p>
        </p:txBody>
      </p:sp>
      <p:sp>
        <p:nvSpPr>
          <p:cNvPr id="37" name="Text Box 30">
            <a:extLst>
              <a:ext uri="{FF2B5EF4-FFF2-40B4-BE49-F238E27FC236}">
                <a16:creationId xmlns="" xmlns:a16="http://schemas.microsoft.com/office/drawing/2014/main" id="{C37F9F1C-8795-4862-A119-EC8CEA6AEA58}"/>
              </a:ext>
            </a:extLst>
          </p:cNvPr>
          <p:cNvSpPr txBox="1">
            <a:spLocks noChangeArrowheads="1"/>
          </p:cNvSpPr>
          <p:nvPr/>
        </p:nvSpPr>
        <p:spPr bwMode="auto">
          <a:xfrm>
            <a:off x="10057581" y="5410939"/>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b</a:t>
            </a:r>
            <a:r>
              <a:rPr lang="en-US" altLang="en-US" sz="2400" baseline="-25000">
                <a:latin typeface="Times New Roman" panose="02020603050405020304" pitchFamily="18" charset="0"/>
              </a:rPr>
              <a:t>1</a:t>
            </a:r>
          </a:p>
        </p:txBody>
      </p:sp>
      <p:sp>
        <p:nvSpPr>
          <p:cNvPr id="38" name="Text Box 31">
            <a:extLst>
              <a:ext uri="{FF2B5EF4-FFF2-40B4-BE49-F238E27FC236}">
                <a16:creationId xmlns="" xmlns:a16="http://schemas.microsoft.com/office/drawing/2014/main" id="{E7317E6D-4AA3-48AA-AC0A-99244171AB4F}"/>
              </a:ext>
            </a:extLst>
          </p:cNvPr>
          <p:cNvSpPr txBox="1">
            <a:spLocks noChangeArrowheads="1"/>
          </p:cNvSpPr>
          <p:nvPr/>
        </p:nvSpPr>
        <p:spPr bwMode="auto">
          <a:xfrm>
            <a:off x="7066731" y="340275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sym typeface="WP Greek Courier"/>
              </a:rPr>
              <a:t>Ø</a:t>
            </a:r>
          </a:p>
        </p:txBody>
      </p:sp>
      <p:sp>
        <p:nvSpPr>
          <p:cNvPr id="39" name="Text Box 32">
            <a:extLst>
              <a:ext uri="{FF2B5EF4-FFF2-40B4-BE49-F238E27FC236}">
                <a16:creationId xmlns="" xmlns:a16="http://schemas.microsoft.com/office/drawing/2014/main" id="{0E00C2D5-D560-4A0D-9D28-7943620659A2}"/>
              </a:ext>
            </a:extLst>
          </p:cNvPr>
          <p:cNvSpPr txBox="1">
            <a:spLocks noChangeArrowheads="1"/>
          </p:cNvSpPr>
          <p:nvPr/>
        </p:nvSpPr>
        <p:spPr bwMode="auto">
          <a:xfrm>
            <a:off x="7428681" y="2070839"/>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sym typeface="Symbol" panose="05050102010706020507" pitchFamily="18" charset="2"/>
              </a:rPr>
              <a:t></a:t>
            </a:r>
          </a:p>
        </p:txBody>
      </p:sp>
      <p:grpSp>
        <p:nvGrpSpPr>
          <p:cNvPr id="40" name="Group 36">
            <a:extLst>
              <a:ext uri="{FF2B5EF4-FFF2-40B4-BE49-F238E27FC236}">
                <a16:creationId xmlns="" xmlns:a16="http://schemas.microsoft.com/office/drawing/2014/main" id="{0C25266B-FE99-4EF9-8FE6-AEA479CBC250}"/>
              </a:ext>
            </a:extLst>
          </p:cNvPr>
          <p:cNvGrpSpPr>
            <a:grpSpLocks/>
          </p:cNvGrpSpPr>
          <p:nvPr/>
        </p:nvGrpSpPr>
        <p:grpSpPr bwMode="auto">
          <a:xfrm>
            <a:off x="10194106" y="3437677"/>
            <a:ext cx="282575" cy="369887"/>
            <a:chOff x="4742" y="2503"/>
            <a:chExt cx="178" cy="233"/>
          </a:xfrm>
        </p:grpSpPr>
        <p:sp>
          <p:nvSpPr>
            <p:cNvPr id="41" name="Text Box 37">
              <a:extLst>
                <a:ext uri="{FF2B5EF4-FFF2-40B4-BE49-F238E27FC236}">
                  <a16:creationId xmlns="" xmlns:a16="http://schemas.microsoft.com/office/drawing/2014/main" id="{92ADC831-5813-4521-A72C-DE2198E402AE}"/>
                </a:ext>
              </a:extLst>
            </p:cNvPr>
            <p:cNvSpPr txBox="1">
              <a:spLocks noChangeArrowheads="1"/>
            </p:cNvSpPr>
            <p:nvPr/>
          </p:nvSpPr>
          <p:spPr bwMode="auto">
            <a:xfrm>
              <a:off x="4742" y="250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i="1">
                  <a:latin typeface="Arial" panose="020B0604020202020204" pitchFamily="34" charset="0"/>
                </a:rPr>
                <a:t>1</a:t>
              </a:r>
            </a:p>
          </p:txBody>
        </p:sp>
        <p:sp>
          <p:nvSpPr>
            <p:cNvPr id="42" name="Line 38">
              <a:extLst>
                <a:ext uri="{FF2B5EF4-FFF2-40B4-BE49-F238E27FC236}">
                  <a16:creationId xmlns="" xmlns:a16="http://schemas.microsoft.com/office/drawing/2014/main" id="{C6419585-595F-41C4-892D-0DD6F2462C8C}"/>
                </a:ext>
              </a:extLst>
            </p:cNvPr>
            <p:cNvSpPr>
              <a:spLocks noChangeShapeType="1"/>
            </p:cNvSpPr>
            <p:nvPr/>
          </p:nvSpPr>
          <p:spPr bwMode="auto">
            <a:xfrm flipV="1">
              <a:off x="4752" y="25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3" name="Text Box 39">
            <a:extLst>
              <a:ext uri="{FF2B5EF4-FFF2-40B4-BE49-F238E27FC236}">
                <a16:creationId xmlns="" xmlns:a16="http://schemas.microsoft.com/office/drawing/2014/main" id="{409B27B4-185E-4CF3-9D89-F3226E104E86}"/>
              </a:ext>
            </a:extLst>
          </p:cNvPr>
          <p:cNvSpPr txBox="1">
            <a:spLocks noChangeArrowheads="1"/>
          </p:cNvSpPr>
          <p:nvPr/>
        </p:nvSpPr>
        <p:spPr bwMode="auto">
          <a:xfrm>
            <a:off x="8838381" y="3240827"/>
            <a:ext cx="50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LFV</a:t>
            </a:r>
          </a:p>
        </p:txBody>
      </p:sp>
      <p:sp>
        <p:nvSpPr>
          <p:cNvPr id="44" name="Text Box 40">
            <a:extLst>
              <a:ext uri="{FF2B5EF4-FFF2-40B4-BE49-F238E27FC236}">
                <a16:creationId xmlns="" xmlns:a16="http://schemas.microsoft.com/office/drawing/2014/main" id="{D4FB6B7A-1370-4218-AD6A-5340DBF35BAB}"/>
              </a:ext>
            </a:extLst>
          </p:cNvPr>
          <p:cNvSpPr txBox="1">
            <a:spLocks noChangeArrowheads="1"/>
          </p:cNvSpPr>
          <p:nvPr/>
        </p:nvSpPr>
        <p:spPr bwMode="auto">
          <a:xfrm>
            <a:off x="9066981" y="1521564"/>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TL</a:t>
            </a:r>
          </a:p>
        </p:txBody>
      </p:sp>
      <p:sp>
        <p:nvSpPr>
          <p:cNvPr id="45" name="Text Box 41">
            <a:extLst>
              <a:ext uri="{FF2B5EF4-FFF2-40B4-BE49-F238E27FC236}">
                <a16:creationId xmlns="" xmlns:a16="http://schemas.microsoft.com/office/drawing/2014/main" id="{A97A7485-D838-4D2F-B3A5-36D3F3C497DC}"/>
              </a:ext>
            </a:extLst>
          </p:cNvPr>
          <p:cNvSpPr txBox="1">
            <a:spLocks noChangeArrowheads="1"/>
          </p:cNvSpPr>
          <p:nvPr/>
        </p:nvSpPr>
        <p:spPr bwMode="auto">
          <a:xfrm>
            <a:off x="8914581" y="4569564"/>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TL</a:t>
            </a:r>
          </a:p>
        </p:txBody>
      </p:sp>
      <p:sp>
        <p:nvSpPr>
          <p:cNvPr id="46" name="Text Box 42">
            <a:extLst>
              <a:ext uri="{FF2B5EF4-FFF2-40B4-BE49-F238E27FC236}">
                <a16:creationId xmlns="" xmlns:a16="http://schemas.microsoft.com/office/drawing/2014/main" id="{F889156A-DC69-4A57-81C2-234AF52B8348}"/>
              </a:ext>
            </a:extLst>
          </p:cNvPr>
          <p:cNvSpPr txBox="1">
            <a:spLocks noChangeArrowheads="1"/>
          </p:cNvSpPr>
          <p:nvPr/>
        </p:nvSpPr>
        <p:spPr bwMode="auto">
          <a:xfrm>
            <a:off x="8000181" y="1369164"/>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FV</a:t>
            </a:r>
          </a:p>
        </p:txBody>
      </p:sp>
      <p:sp>
        <p:nvSpPr>
          <p:cNvPr id="47" name="Text Box 43">
            <a:extLst>
              <a:ext uri="{FF2B5EF4-FFF2-40B4-BE49-F238E27FC236}">
                <a16:creationId xmlns="" xmlns:a16="http://schemas.microsoft.com/office/drawing/2014/main" id="{2B9DA407-C532-4A9A-9251-274DBE931823}"/>
              </a:ext>
            </a:extLst>
          </p:cNvPr>
          <p:cNvSpPr txBox="1">
            <a:spLocks noChangeArrowheads="1"/>
          </p:cNvSpPr>
          <p:nvPr/>
        </p:nvSpPr>
        <p:spPr bwMode="auto">
          <a:xfrm>
            <a:off x="7847781" y="4569564"/>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TV</a:t>
            </a:r>
          </a:p>
        </p:txBody>
      </p:sp>
      <p:sp>
        <p:nvSpPr>
          <p:cNvPr id="48" name="Line 19">
            <a:extLst>
              <a:ext uri="{FF2B5EF4-FFF2-40B4-BE49-F238E27FC236}">
                <a16:creationId xmlns="" xmlns:a16="http://schemas.microsoft.com/office/drawing/2014/main" id="{A73E3C2E-7D1F-422E-8EA4-87CF6F94187E}"/>
              </a:ext>
            </a:extLst>
          </p:cNvPr>
          <p:cNvSpPr>
            <a:spLocks noChangeShapeType="1"/>
          </p:cNvSpPr>
          <p:nvPr/>
        </p:nvSpPr>
        <p:spPr bwMode="auto">
          <a:xfrm rot="4106982" flipV="1">
            <a:off x="6704781" y="3576582"/>
            <a:ext cx="2895600" cy="18399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 name="Line 24">
            <a:extLst>
              <a:ext uri="{FF2B5EF4-FFF2-40B4-BE49-F238E27FC236}">
                <a16:creationId xmlns="" xmlns:a16="http://schemas.microsoft.com/office/drawing/2014/main" id="{C47485AE-1183-40E6-8250-398FC9A151B3}"/>
              </a:ext>
            </a:extLst>
          </p:cNvPr>
          <p:cNvSpPr>
            <a:spLocks noChangeShapeType="1"/>
          </p:cNvSpPr>
          <p:nvPr/>
        </p:nvSpPr>
        <p:spPr bwMode="auto">
          <a:xfrm rot="18512308">
            <a:off x="6981604" y="742101"/>
            <a:ext cx="34290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Text Box 17">
            <a:extLst>
              <a:ext uri="{FF2B5EF4-FFF2-40B4-BE49-F238E27FC236}">
                <a16:creationId xmlns="" xmlns:a16="http://schemas.microsoft.com/office/drawing/2014/main" id="{A114C023-03F7-46C2-BE54-3C0304EA6163}"/>
              </a:ext>
            </a:extLst>
          </p:cNvPr>
          <p:cNvSpPr txBox="1">
            <a:spLocks noChangeArrowheads="1"/>
          </p:cNvSpPr>
          <p:nvPr/>
        </p:nvSpPr>
        <p:spPr bwMode="auto">
          <a:xfrm>
            <a:off x="9386056" y="5434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b</a:t>
            </a:r>
          </a:p>
        </p:txBody>
      </p:sp>
    </p:spTree>
    <p:extLst>
      <p:ext uri="{BB962C8B-B14F-4D97-AF65-F5344CB8AC3E}">
        <p14:creationId xmlns:p14="http://schemas.microsoft.com/office/powerpoint/2010/main" val="61435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ppt_y-#ppt_h/2"/>
                                          </p:val>
                                        </p:tav>
                                        <p:tav tm="100000">
                                          <p:val>
                                            <p:strVal val="#ppt_y"/>
                                          </p:val>
                                        </p:tav>
                                      </p:tavLst>
                                    </p:anim>
                                    <p:anim calcmode="lin" valueType="num">
                                      <p:cBhvr>
                                        <p:cTn id="27" dur="500" fill="hold"/>
                                        <p:tgtEl>
                                          <p:spTgt spid="20"/>
                                        </p:tgtEl>
                                        <p:attrNameLst>
                                          <p:attrName>ppt_w</p:attrName>
                                        </p:attrNameLst>
                                      </p:cBhvr>
                                      <p:tavLst>
                                        <p:tav tm="0">
                                          <p:val>
                                            <p:strVal val="#ppt_w"/>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0-#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0-#ppt_w/2"/>
                                          </p:val>
                                        </p:tav>
                                        <p:tav tm="100000">
                                          <p:val>
                                            <p:strVal val="#ppt_x"/>
                                          </p:val>
                                        </p:tav>
                                      </p:tavLst>
                                    </p:anim>
                                    <p:anim calcmode="lin" valueType="num">
                                      <p:cBhvr additive="base">
                                        <p:cTn id="5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ppt_x</p:attrName>
                                        </p:attrNameLst>
                                      </p:cBhvr>
                                      <p:tavLst>
                                        <p:tav tm="0">
                                          <p:val>
                                            <p:strVal val="#ppt_x-#ppt_w/2"/>
                                          </p:val>
                                        </p:tav>
                                        <p:tav tm="100000">
                                          <p:val>
                                            <p:strVal val="#ppt_x"/>
                                          </p:val>
                                        </p:tav>
                                      </p:tavLst>
                                    </p:anim>
                                    <p:anim calcmode="lin" valueType="num">
                                      <p:cBhvr>
                                        <p:cTn id="58" dur="500" fill="hold"/>
                                        <p:tgtEl>
                                          <p:spTgt spid="31"/>
                                        </p:tgtEl>
                                        <p:attrNameLst>
                                          <p:attrName>ppt_y</p:attrName>
                                        </p:attrNameLst>
                                      </p:cBhvr>
                                      <p:tavLst>
                                        <p:tav tm="0">
                                          <p:val>
                                            <p:strVal val="#ppt_y"/>
                                          </p:val>
                                        </p:tav>
                                        <p:tav tm="100000">
                                          <p:val>
                                            <p:strVal val="#ppt_y"/>
                                          </p:val>
                                        </p:tav>
                                      </p:tavLst>
                                    </p:anim>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ppt_x</p:attrName>
                                        </p:attrNameLst>
                                      </p:cBhvr>
                                      <p:tavLst>
                                        <p:tav tm="0">
                                          <p:val>
                                            <p:strVal val="#ppt_x-#ppt_w/2"/>
                                          </p:val>
                                        </p:tav>
                                        <p:tav tm="100000">
                                          <p:val>
                                            <p:strVal val="#ppt_x"/>
                                          </p:val>
                                        </p:tav>
                                      </p:tavLst>
                                    </p:anim>
                                    <p:anim calcmode="lin" valueType="num">
                                      <p:cBhvr>
                                        <p:cTn id="66" dur="500" fill="hold"/>
                                        <p:tgtEl>
                                          <p:spTgt spid="23"/>
                                        </p:tgtEl>
                                        <p:attrNameLst>
                                          <p:attrName>ppt_y</p:attrName>
                                        </p:attrNameLst>
                                      </p:cBhvr>
                                      <p:tavLst>
                                        <p:tav tm="0">
                                          <p:val>
                                            <p:strVal val="#ppt_y"/>
                                          </p:val>
                                        </p:tav>
                                        <p:tav tm="100000">
                                          <p:val>
                                            <p:strVal val="#ppt_y"/>
                                          </p:val>
                                        </p:tav>
                                      </p:tavLst>
                                    </p:anim>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p:cTn id="79" dur="500" fill="hold"/>
                                        <p:tgtEl>
                                          <p:spTgt spid="39"/>
                                        </p:tgtEl>
                                        <p:attrNameLst>
                                          <p:attrName>ppt_w</p:attrName>
                                        </p:attrNameLst>
                                      </p:cBhvr>
                                      <p:tavLst>
                                        <p:tav tm="0">
                                          <p:val>
                                            <p:fltVal val="0"/>
                                          </p:val>
                                        </p:tav>
                                        <p:tav tm="100000">
                                          <p:val>
                                            <p:strVal val="#ppt_w"/>
                                          </p:val>
                                        </p:tav>
                                      </p:tavLst>
                                    </p:anim>
                                    <p:anim calcmode="lin" valueType="num">
                                      <p:cBhvr>
                                        <p:cTn id="80"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strips(downRight)">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additive="base">
                                        <p:cTn id="90" dur="500" fill="hold"/>
                                        <p:tgtEl>
                                          <p:spTgt spid="36"/>
                                        </p:tgtEl>
                                        <p:attrNameLst>
                                          <p:attrName>ppt_x</p:attrName>
                                        </p:attrNameLst>
                                      </p:cBhvr>
                                      <p:tavLst>
                                        <p:tav tm="0">
                                          <p:val>
                                            <p:strVal val="0-#ppt_w/2"/>
                                          </p:val>
                                        </p:tav>
                                        <p:tav tm="100000">
                                          <p:val>
                                            <p:strVal val="#ppt_x"/>
                                          </p:val>
                                        </p:tav>
                                      </p:tavLst>
                                    </p:anim>
                                    <p:anim calcmode="lin" valueType="num">
                                      <p:cBhvr additive="base">
                                        <p:cTn id="91"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strips(downRight)">
                                      <p:cBhvr>
                                        <p:cTn id="96" dur="500"/>
                                        <p:tgtEl>
                                          <p:spTgt spid="32"/>
                                        </p:tgtEl>
                                      </p:cBhvr>
                                    </p:animEffect>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p:cTn id="101" dur="500" fill="hold"/>
                                        <p:tgtEl>
                                          <p:spTgt spid="45"/>
                                        </p:tgtEl>
                                        <p:attrNameLst>
                                          <p:attrName>ppt_w</p:attrName>
                                        </p:attrNameLst>
                                      </p:cBhvr>
                                      <p:tavLst>
                                        <p:tav tm="0">
                                          <p:val>
                                            <p:fltVal val="0"/>
                                          </p:val>
                                        </p:tav>
                                        <p:tav tm="100000">
                                          <p:val>
                                            <p:strVal val="#ppt_w"/>
                                          </p:val>
                                        </p:tav>
                                      </p:tavLst>
                                    </p:anim>
                                    <p:anim calcmode="lin" valueType="num">
                                      <p:cBhvr>
                                        <p:cTn id="102"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 calcmode="lin" valueType="num">
                                      <p:cBhvr>
                                        <p:cTn id="107" dur="500" fill="hold"/>
                                        <p:tgtEl>
                                          <p:spTgt spid="38"/>
                                        </p:tgtEl>
                                        <p:attrNameLst>
                                          <p:attrName>ppt_w</p:attrName>
                                        </p:attrNameLst>
                                      </p:cBhvr>
                                      <p:tavLst>
                                        <p:tav tm="0">
                                          <p:val>
                                            <p:fltVal val="0"/>
                                          </p:val>
                                        </p:tav>
                                        <p:tav tm="100000">
                                          <p:val>
                                            <p:strVal val="#ppt_w"/>
                                          </p:val>
                                        </p:tav>
                                      </p:tavLst>
                                    </p:anim>
                                    <p:anim calcmode="lin" valueType="num">
                                      <p:cBhvr>
                                        <p:cTn id="108"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8" presetClass="entr" presetSubtype="12"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strips(downLeft)">
                                      <p:cBhvr>
                                        <p:cTn id="113" dur="500"/>
                                        <p:tgtEl>
                                          <p:spTgt spid="16"/>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8" fill="hold" grpId="0" nodeType="clickEffect">
                                  <p:stCondLst>
                                    <p:cond delay="0"/>
                                  </p:stCondLst>
                                  <p:childTnLst>
                                    <p:set>
                                      <p:cBhvr>
                                        <p:cTn id="117" dur="1" fill="hold">
                                          <p:stCondLst>
                                            <p:cond delay="0"/>
                                          </p:stCondLst>
                                        </p:cTn>
                                        <p:tgtEl>
                                          <p:spTgt spid="37"/>
                                        </p:tgtEl>
                                        <p:attrNameLst>
                                          <p:attrName>style.visibility</p:attrName>
                                        </p:attrNameLst>
                                      </p:cBhvr>
                                      <p:to>
                                        <p:strVal val="visible"/>
                                      </p:to>
                                    </p:set>
                                    <p:anim calcmode="lin" valueType="num">
                                      <p:cBhvr additive="base">
                                        <p:cTn id="118" dur="500" fill="hold"/>
                                        <p:tgtEl>
                                          <p:spTgt spid="37"/>
                                        </p:tgtEl>
                                        <p:attrNameLst>
                                          <p:attrName>ppt_x</p:attrName>
                                        </p:attrNameLst>
                                      </p:cBhvr>
                                      <p:tavLst>
                                        <p:tav tm="0">
                                          <p:val>
                                            <p:strVal val="0-#ppt_w/2"/>
                                          </p:val>
                                        </p:tav>
                                        <p:tav tm="100000">
                                          <p:val>
                                            <p:strVal val="#ppt_x"/>
                                          </p:val>
                                        </p:tav>
                                      </p:tavLst>
                                    </p:anim>
                                    <p:anim calcmode="lin" valueType="num">
                                      <p:cBhvr additive="base">
                                        <p:cTn id="119"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nodeType="clickEffect">
                                  <p:stCondLst>
                                    <p:cond delay="0"/>
                                  </p:stCondLst>
                                  <p:childTnLst>
                                    <p:set>
                                      <p:cBhvr>
                                        <p:cTn id="123" dur="1" fill="hold">
                                          <p:stCondLst>
                                            <p:cond delay="0"/>
                                          </p:stCondLst>
                                        </p:cTn>
                                        <p:tgtEl>
                                          <p:spTgt spid="33"/>
                                        </p:tgtEl>
                                        <p:attrNameLst>
                                          <p:attrName>style.visibility</p:attrName>
                                        </p:attrNameLst>
                                      </p:cBhvr>
                                      <p:to>
                                        <p:strVal val="visible"/>
                                      </p:to>
                                    </p:set>
                                    <p:anim calcmode="lin" valueType="num">
                                      <p:cBhvr>
                                        <p:cTn id="124" dur="500" fill="hold"/>
                                        <p:tgtEl>
                                          <p:spTgt spid="33"/>
                                        </p:tgtEl>
                                        <p:attrNameLst>
                                          <p:attrName>ppt_x</p:attrName>
                                        </p:attrNameLst>
                                      </p:cBhvr>
                                      <p:tavLst>
                                        <p:tav tm="0">
                                          <p:val>
                                            <p:strVal val="#ppt_x-#ppt_w/2"/>
                                          </p:val>
                                        </p:tav>
                                        <p:tav tm="100000">
                                          <p:val>
                                            <p:strVal val="#ppt_x"/>
                                          </p:val>
                                        </p:tav>
                                      </p:tavLst>
                                    </p:anim>
                                    <p:anim calcmode="lin" valueType="num">
                                      <p:cBhvr>
                                        <p:cTn id="125" dur="500" fill="hold"/>
                                        <p:tgtEl>
                                          <p:spTgt spid="33"/>
                                        </p:tgtEl>
                                        <p:attrNameLst>
                                          <p:attrName>ppt_y</p:attrName>
                                        </p:attrNameLst>
                                      </p:cBhvr>
                                      <p:tavLst>
                                        <p:tav tm="0">
                                          <p:val>
                                            <p:strVal val="#ppt_y"/>
                                          </p:val>
                                        </p:tav>
                                        <p:tav tm="100000">
                                          <p:val>
                                            <p:strVal val="#ppt_y"/>
                                          </p:val>
                                        </p:tav>
                                      </p:tavLst>
                                    </p:anim>
                                    <p:anim calcmode="lin" valueType="num">
                                      <p:cBhvr>
                                        <p:cTn id="126" dur="500" fill="hold"/>
                                        <p:tgtEl>
                                          <p:spTgt spid="33"/>
                                        </p:tgtEl>
                                        <p:attrNameLst>
                                          <p:attrName>ppt_w</p:attrName>
                                        </p:attrNameLst>
                                      </p:cBhvr>
                                      <p:tavLst>
                                        <p:tav tm="0">
                                          <p:val>
                                            <p:fltVal val="0"/>
                                          </p:val>
                                        </p:tav>
                                        <p:tav tm="100000">
                                          <p:val>
                                            <p:strVal val="#ppt_w"/>
                                          </p:val>
                                        </p:tav>
                                      </p:tavLst>
                                    </p:anim>
                                    <p:anim calcmode="lin" valueType="num">
                                      <p:cBhvr>
                                        <p:cTn id="127"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nodeType="clickEffect">
                                  <p:stCondLst>
                                    <p:cond delay="0"/>
                                  </p:stCondLst>
                                  <p:childTnLst>
                                    <p:set>
                                      <p:cBhvr>
                                        <p:cTn id="131" dur="1" fill="hold">
                                          <p:stCondLst>
                                            <p:cond delay="0"/>
                                          </p:stCondLst>
                                        </p:cTn>
                                        <p:tgtEl>
                                          <p:spTgt spid="29"/>
                                        </p:tgtEl>
                                        <p:attrNameLst>
                                          <p:attrName>style.visibility</p:attrName>
                                        </p:attrNameLst>
                                      </p:cBhvr>
                                      <p:to>
                                        <p:strVal val="visible"/>
                                      </p:to>
                                    </p:set>
                                    <p:anim calcmode="lin" valueType="num">
                                      <p:cBhvr>
                                        <p:cTn id="132" dur="500" fill="hold"/>
                                        <p:tgtEl>
                                          <p:spTgt spid="29"/>
                                        </p:tgtEl>
                                        <p:attrNameLst>
                                          <p:attrName>ppt_x</p:attrName>
                                        </p:attrNameLst>
                                      </p:cBhvr>
                                      <p:tavLst>
                                        <p:tav tm="0">
                                          <p:val>
                                            <p:strVal val="#ppt_x-#ppt_w/2"/>
                                          </p:val>
                                        </p:tav>
                                        <p:tav tm="100000">
                                          <p:val>
                                            <p:strVal val="#ppt_x"/>
                                          </p:val>
                                        </p:tav>
                                      </p:tavLst>
                                    </p:anim>
                                    <p:anim calcmode="lin" valueType="num">
                                      <p:cBhvr>
                                        <p:cTn id="133" dur="500" fill="hold"/>
                                        <p:tgtEl>
                                          <p:spTgt spid="29"/>
                                        </p:tgtEl>
                                        <p:attrNameLst>
                                          <p:attrName>ppt_y</p:attrName>
                                        </p:attrNameLst>
                                      </p:cBhvr>
                                      <p:tavLst>
                                        <p:tav tm="0">
                                          <p:val>
                                            <p:strVal val="#ppt_y"/>
                                          </p:val>
                                        </p:tav>
                                        <p:tav tm="100000">
                                          <p:val>
                                            <p:strVal val="#ppt_y"/>
                                          </p:val>
                                        </p:tav>
                                      </p:tavLst>
                                    </p:anim>
                                    <p:anim calcmode="lin" valueType="num">
                                      <p:cBhvr>
                                        <p:cTn id="134" dur="500" fill="hold"/>
                                        <p:tgtEl>
                                          <p:spTgt spid="29"/>
                                        </p:tgtEl>
                                        <p:attrNameLst>
                                          <p:attrName>ppt_w</p:attrName>
                                        </p:attrNameLst>
                                      </p:cBhvr>
                                      <p:tavLst>
                                        <p:tav tm="0">
                                          <p:val>
                                            <p:fltVal val="0"/>
                                          </p:val>
                                        </p:tav>
                                        <p:tav tm="100000">
                                          <p:val>
                                            <p:strVal val="#ppt_w"/>
                                          </p:val>
                                        </p:tav>
                                      </p:tavLst>
                                    </p:anim>
                                    <p:anim calcmode="lin" valueType="num">
                                      <p:cBhvr>
                                        <p:cTn id="135"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7" presetClass="entr" presetSubtype="4" fill="hold" nodeType="clickEffect">
                                  <p:stCondLst>
                                    <p:cond delay="0"/>
                                  </p:stCondLst>
                                  <p:childTnLst>
                                    <p:set>
                                      <p:cBhvr>
                                        <p:cTn id="139" dur="1" fill="hold">
                                          <p:stCondLst>
                                            <p:cond delay="0"/>
                                          </p:stCondLst>
                                        </p:cTn>
                                        <p:tgtEl>
                                          <p:spTgt spid="30"/>
                                        </p:tgtEl>
                                        <p:attrNameLst>
                                          <p:attrName>style.visibility</p:attrName>
                                        </p:attrNameLst>
                                      </p:cBhvr>
                                      <p:to>
                                        <p:strVal val="visible"/>
                                      </p:to>
                                    </p:set>
                                    <p:anim calcmode="lin" valueType="num">
                                      <p:cBhvr>
                                        <p:cTn id="140" dur="500" fill="hold"/>
                                        <p:tgtEl>
                                          <p:spTgt spid="30"/>
                                        </p:tgtEl>
                                        <p:attrNameLst>
                                          <p:attrName>ppt_x</p:attrName>
                                        </p:attrNameLst>
                                      </p:cBhvr>
                                      <p:tavLst>
                                        <p:tav tm="0">
                                          <p:val>
                                            <p:strVal val="#ppt_x"/>
                                          </p:val>
                                        </p:tav>
                                        <p:tav tm="100000">
                                          <p:val>
                                            <p:strVal val="#ppt_x"/>
                                          </p:val>
                                        </p:tav>
                                      </p:tavLst>
                                    </p:anim>
                                    <p:anim calcmode="lin" valueType="num">
                                      <p:cBhvr>
                                        <p:cTn id="141" dur="500" fill="hold"/>
                                        <p:tgtEl>
                                          <p:spTgt spid="30"/>
                                        </p:tgtEl>
                                        <p:attrNameLst>
                                          <p:attrName>ppt_y</p:attrName>
                                        </p:attrNameLst>
                                      </p:cBhvr>
                                      <p:tavLst>
                                        <p:tav tm="0">
                                          <p:val>
                                            <p:strVal val="#ppt_y+#ppt_h/2"/>
                                          </p:val>
                                        </p:tav>
                                        <p:tav tm="100000">
                                          <p:val>
                                            <p:strVal val="#ppt_y"/>
                                          </p:val>
                                        </p:tav>
                                      </p:tavLst>
                                    </p:anim>
                                    <p:anim calcmode="lin" valueType="num">
                                      <p:cBhvr>
                                        <p:cTn id="142" dur="500" fill="hold"/>
                                        <p:tgtEl>
                                          <p:spTgt spid="30"/>
                                        </p:tgtEl>
                                        <p:attrNameLst>
                                          <p:attrName>ppt_w</p:attrName>
                                        </p:attrNameLst>
                                      </p:cBhvr>
                                      <p:tavLst>
                                        <p:tav tm="0">
                                          <p:val>
                                            <p:strVal val="#ppt_w"/>
                                          </p:val>
                                        </p:tav>
                                        <p:tav tm="100000">
                                          <p:val>
                                            <p:strVal val="#ppt_w"/>
                                          </p:val>
                                        </p:tav>
                                      </p:tavLst>
                                    </p:anim>
                                    <p:anim calcmode="lin" valueType="num">
                                      <p:cBhvr>
                                        <p:cTn id="143"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4" fill="hold" nodeType="clickEffect">
                                  <p:stCondLst>
                                    <p:cond delay="0"/>
                                  </p:stCondLst>
                                  <p:childTnLst>
                                    <p:set>
                                      <p:cBhvr>
                                        <p:cTn id="147" dur="1" fill="hold">
                                          <p:stCondLst>
                                            <p:cond delay="0"/>
                                          </p:stCondLst>
                                        </p:cTn>
                                        <p:tgtEl>
                                          <p:spTgt spid="40"/>
                                        </p:tgtEl>
                                        <p:attrNameLst>
                                          <p:attrName>style.visibility</p:attrName>
                                        </p:attrNameLst>
                                      </p:cBhvr>
                                      <p:to>
                                        <p:strVal val="visible"/>
                                      </p:to>
                                    </p:set>
                                    <p:anim calcmode="lin" valueType="num">
                                      <p:cBhvr>
                                        <p:cTn id="148" dur="500" fill="hold"/>
                                        <p:tgtEl>
                                          <p:spTgt spid="40"/>
                                        </p:tgtEl>
                                        <p:attrNameLst>
                                          <p:attrName>ppt_x</p:attrName>
                                        </p:attrNameLst>
                                      </p:cBhvr>
                                      <p:tavLst>
                                        <p:tav tm="0">
                                          <p:val>
                                            <p:strVal val="#ppt_x"/>
                                          </p:val>
                                        </p:tav>
                                        <p:tav tm="100000">
                                          <p:val>
                                            <p:strVal val="#ppt_x"/>
                                          </p:val>
                                        </p:tav>
                                      </p:tavLst>
                                    </p:anim>
                                    <p:anim calcmode="lin" valueType="num">
                                      <p:cBhvr>
                                        <p:cTn id="149" dur="500" fill="hold"/>
                                        <p:tgtEl>
                                          <p:spTgt spid="40"/>
                                        </p:tgtEl>
                                        <p:attrNameLst>
                                          <p:attrName>ppt_y</p:attrName>
                                        </p:attrNameLst>
                                      </p:cBhvr>
                                      <p:tavLst>
                                        <p:tav tm="0">
                                          <p:val>
                                            <p:strVal val="#ppt_y+#ppt_h/2"/>
                                          </p:val>
                                        </p:tav>
                                        <p:tav tm="100000">
                                          <p:val>
                                            <p:strVal val="#ppt_y"/>
                                          </p:val>
                                        </p:tav>
                                      </p:tavLst>
                                    </p:anim>
                                    <p:anim calcmode="lin" valueType="num">
                                      <p:cBhvr>
                                        <p:cTn id="150" dur="500" fill="hold"/>
                                        <p:tgtEl>
                                          <p:spTgt spid="40"/>
                                        </p:tgtEl>
                                        <p:attrNameLst>
                                          <p:attrName>ppt_w</p:attrName>
                                        </p:attrNameLst>
                                      </p:cBhvr>
                                      <p:tavLst>
                                        <p:tav tm="0">
                                          <p:val>
                                            <p:strVal val="#ppt_w"/>
                                          </p:val>
                                        </p:tav>
                                        <p:tav tm="100000">
                                          <p:val>
                                            <p:strVal val="#ppt_w"/>
                                          </p:val>
                                        </p:tav>
                                      </p:tavLst>
                                    </p:anim>
                                    <p:anim calcmode="lin" valueType="num">
                                      <p:cBhvr>
                                        <p:cTn id="151"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43"/>
                                        </p:tgtEl>
                                        <p:attrNameLst>
                                          <p:attrName>style.visibility</p:attrName>
                                        </p:attrNameLst>
                                      </p:cBhvr>
                                      <p:to>
                                        <p:strVal val="visible"/>
                                      </p:to>
                                    </p:set>
                                    <p:anim calcmode="lin" valueType="num">
                                      <p:cBhvr additive="base">
                                        <p:cTn id="156" dur="500" fill="hold"/>
                                        <p:tgtEl>
                                          <p:spTgt spid="43"/>
                                        </p:tgtEl>
                                        <p:attrNameLst>
                                          <p:attrName>ppt_x</p:attrName>
                                        </p:attrNameLst>
                                      </p:cBhvr>
                                      <p:tavLst>
                                        <p:tav tm="0">
                                          <p:val>
                                            <p:strVal val="#ppt_x"/>
                                          </p:val>
                                        </p:tav>
                                        <p:tav tm="100000">
                                          <p:val>
                                            <p:strVal val="#ppt_x"/>
                                          </p:val>
                                        </p:tav>
                                      </p:tavLst>
                                    </p:anim>
                                    <p:anim calcmode="lin" valueType="num">
                                      <p:cBhvr additive="base">
                                        <p:cTn id="15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8" presetClass="entr" presetSubtype="3" fill="hold" nodeType="clickEffect">
                                  <p:stCondLst>
                                    <p:cond delay="0"/>
                                  </p:stCondLst>
                                  <p:childTnLst>
                                    <p:set>
                                      <p:cBhvr>
                                        <p:cTn id="161" dur="1" fill="hold">
                                          <p:stCondLst>
                                            <p:cond delay="0"/>
                                          </p:stCondLst>
                                        </p:cTn>
                                        <p:tgtEl>
                                          <p:spTgt spid="28"/>
                                        </p:tgtEl>
                                        <p:attrNameLst>
                                          <p:attrName>style.visibility</p:attrName>
                                        </p:attrNameLst>
                                      </p:cBhvr>
                                      <p:to>
                                        <p:strVal val="visible"/>
                                      </p:to>
                                    </p:set>
                                    <p:animEffect transition="in" filter="strips(upRight)">
                                      <p:cBhvr>
                                        <p:cTn id="162" dur="500"/>
                                        <p:tgtEl>
                                          <p:spTgt spid="28"/>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25"/>
                                        </p:tgtEl>
                                        <p:attrNameLst>
                                          <p:attrName>style.visibility</p:attrName>
                                        </p:attrNameLst>
                                      </p:cBhvr>
                                      <p:to>
                                        <p:strVal val="visible"/>
                                      </p:to>
                                    </p:set>
                                    <p:anim calcmode="lin" valueType="num">
                                      <p:cBhvr additive="base">
                                        <p:cTn id="167" dur="500" fill="hold"/>
                                        <p:tgtEl>
                                          <p:spTgt spid="25"/>
                                        </p:tgtEl>
                                        <p:attrNameLst>
                                          <p:attrName>ppt_x</p:attrName>
                                        </p:attrNameLst>
                                      </p:cBhvr>
                                      <p:tavLst>
                                        <p:tav tm="0">
                                          <p:val>
                                            <p:strVal val="0-#ppt_w/2"/>
                                          </p:val>
                                        </p:tav>
                                        <p:tav tm="100000">
                                          <p:val>
                                            <p:strVal val="#ppt_x"/>
                                          </p:val>
                                        </p:tav>
                                      </p:tavLst>
                                    </p:anim>
                                    <p:anim calcmode="lin" valueType="num">
                                      <p:cBhvr additive="base">
                                        <p:cTn id="16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nodeType="clickEffect">
                                  <p:stCondLst>
                                    <p:cond delay="0"/>
                                  </p:stCondLst>
                                  <p:childTnLst>
                                    <p:set>
                                      <p:cBhvr>
                                        <p:cTn id="172" dur="1" fill="hold">
                                          <p:stCondLst>
                                            <p:cond delay="0"/>
                                          </p:stCondLst>
                                        </p:cTn>
                                        <p:tgtEl>
                                          <p:spTgt spid="24"/>
                                        </p:tgtEl>
                                        <p:attrNameLst>
                                          <p:attrName>style.visibility</p:attrName>
                                        </p:attrNameLst>
                                      </p:cBhvr>
                                      <p:to>
                                        <p:strVal val="visible"/>
                                      </p:to>
                                    </p:set>
                                    <p:animEffect transition="in" filter="strips(downLeft)">
                                      <p:cBhvr>
                                        <p:cTn id="173" dur="500"/>
                                        <p:tgtEl>
                                          <p:spTgt spid="24"/>
                                        </p:tgtEl>
                                      </p:cBhvr>
                                    </p:animEffect>
                                  </p:childTnLst>
                                </p:cTn>
                              </p:par>
                            </p:childTnLst>
                          </p:cTn>
                        </p:par>
                      </p:childTnLst>
                    </p:cTn>
                  </p:par>
                  <p:par>
                    <p:cTn id="174" fill="hold">
                      <p:stCondLst>
                        <p:cond delay="indefinite"/>
                      </p:stCondLst>
                      <p:childTnLst>
                        <p:par>
                          <p:cTn id="175" fill="hold">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46"/>
                                        </p:tgtEl>
                                        <p:attrNameLst>
                                          <p:attrName>style.visibility</p:attrName>
                                        </p:attrNameLst>
                                      </p:cBhvr>
                                      <p:to>
                                        <p:strVal val="visible"/>
                                      </p:to>
                                    </p:set>
                                    <p:anim calcmode="lin" valueType="num">
                                      <p:cBhvr>
                                        <p:cTn id="178" dur="500" fill="hold"/>
                                        <p:tgtEl>
                                          <p:spTgt spid="46"/>
                                        </p:tgtEl>
                                        <p:attrNameLst>
                                          <p:attrName>ppt_w</p:attrName>
                                        </p:attrNameLst>
                                      </p:cBhvr>
                                      <p:tavLst>
                                        <p:tav tm="0">
                                          <p:val>
                                            <p:fltVal val="0"/>
                                          </p:val>
                                        </p:tav>
                                        <p:tav tm="100000">
                                          <p:val>
                                            <p:strVal val="#ppt_w"/>
                                          </p:val>
                                        </p:tav>
                                      </p:tavLst>
                                    </p:anim>
                                    <p:anim calcmode="lin" valueType="num">
                                      <p:cBhvr>
                                        <p:cTn id="179"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1" fill="hold" nodeType="clickEffect">
                                  <p:stCondLst>
                                    <p:cond delay="0"/>
                                  </p:stCondLst>
                                  <p:childTnLst>
                                    <p:set>
                                      <p:cBhvr>
                                        <p:cTn id="183" dur="1" fill="hold">
                                          <p:stCondLst>
                                            <p:cond delay="0"/>
                                          </p:stCondLst>
                                        </p:cTn>
                                        <p:tgtEl>
                                          <p:spTgt spid="26"/>
                                        </p:tgtEl>
                                        <p:attrNameLst>
                                          <p:attrName>style.visibility</p:attrName>
                                        </p:attrNameLst>
                                      </p:cBhvr>
                                      <p:to>
                                        <p:strVal val="visible"/>
                                      </p:to>
                                    </p:set>
                                    <p:anim calcmode="lin" valueType="num">
                                      <p:cBhvr>
                                        <p:cTn id="184" dur="500" fill="hold"/>
                                        <p:tgtEl>
                                          <p:spTgt spid="26"/>
                                        </p:tgtEl>
                                        <p:attrNameLst>
                                          <p:attrName>ppt_x</p:attrName>
                                        </p:attrNameLst>
                                      </p:cBhvr>
                                      <p:tavLst>
                                        <p:tav tm="0">
                                          <p:val>
                                            <p:strVal val="#ppt_x"/>
                                          </p:val>
                                        </p:tav>
                                        <p:tav tm="100000">
                                          <p:val>
                                            <p:strVal val="#ppt_x"/>
                                          </p:val>
                                        </p:tav>
                                      </p:tavLst>
                                    </p:anim>
                                    <p:anim calcmode="lin" valueType="num">
                                      <p:cBhvr>
                                        <p:cTn id="185" dur="500" fill="hold"/>
                                        <p:tgtEl>
                                          <p:spTgt spid="26"/>
                                        </p:tgtEl>
                                        <p:attrNameLst>
                                          <p:attrName>ppt_y</p:attrName>
                                        </p:attrNameLst>
                                      </p:cBhvr>
                                      <p:tavLst>
                                        <p:tav tm="0">
                                          <p:val>
                                            <p:strVal val="#ppt_y-#ppt_h/2"/>
                                          </p:val>
                                        </p:tav>
                                        <p:tav tm="100000">
                                          <p:val>
                                            <p:strVal val="#ppt_y"/>
                                          </p:val>
                                        </p:tav>
                                      </p:tavLst>
                                    </p:anim>
                                    <p:anim calcmode="lin" valueType="num">
                                      <p:cBhvr>
                                        <p:cTn id="186" dur="500" fill="hold"/>
                                        <p:tgtEl>
                                          <p:spTgt spid="26"/>
                                        </p:tgtEl>
                                        <p:attrNameLst>
                                          <p:attrName>ppt_w</p:attrName>
                                        </p:attrNameLst>
                                      </p:cBhvr>
                                      <p:tavLst>
                                        <p:tav tm="0">
                                          <p:val>
                                            <p:strVal val="#ppt_w"/>
                                          </p:val>
                                        </p:tav>
                                        <p:tav tm="100000">
                                          <p:val>
                                            <p:strVal val="#ppt_w"/>
                                          </p:val>
                                        </p:tav>
                                      </p:tavLst>
                                    </p:anim>
                                    <p:anim calcmode="lin" valueType="num">
                                      <p:cBhvr>
                                        <p:cTn id="187"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88" fill="hold">
                      <p:stCondLst>
                        <p:cond delay="indefinite"/>
                      </p:stCondLst>
                      <p:childTnLst>
                        <p:par>
                          <p:cTn id="189" fill="hold">
                            <p:stCondLst>
                              <p:cond delay="0"/>
                            </p:stCondLst>
                            <p:childTnLst>
                              <p:par>
                                <p:cTn id="190" presetID="23" presetClass="entr" presetSubtype="16" fill="hold" grpId="0" nodeType="clickEffect">
                                  <p:stCondLst>
                                    <p:cond delay="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500" fill="hold"/>
                                        <p:tgtEl>
                                          <p:spTgt spid="47"/>
                                        </p:tgtEl>
                                        <p:attrNameLst>
                                          <p:attrName>ppt_w</p:attrName>
                                        </p:attrNameLst>
                                      </p:cBhvr>
                                      <p:tavLst>
                                        <p:tav tm="0">
                                          <p:val>
                                            <p:fltVal val="0"/>
                                          </p:val>
                                        </p:tav>
                                        <p:tav tm="100000">
                                          <p:val>
                                            <p:strVal val="#ppt_w"/>
                                          </p:val>
                                        </p:tav>
                                      </p:tavLst>
                                    </p:anim>
                                    <p:anim calcmode="lin" valueType="num">
                                      <p:cBhvr>
                                        <p:cTn id="193"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ID="18" presetClass="entr" presetSubtype="6" fill="hold" nodeType="clickEffect">
                                  <p:stCondLst>
                                    <p:cond delay="0"/>
                                  </p:stCondLst>
                                  <p:childTnLst>
                                    <p:set>
                                      <p:cBhvr>
                                        <p:cTn id="197" dur="1" fill="hold">
                                          <p:stCondLst>
                                            <p:cond delay="0"/>
                                          </p:stCondLst>
                                        </p:cTn>
                                        <p:tgtEl>
                                          <p:spTgt spid="48"/>
                                        </p:tgtEl>
                                        <p:attrNameLst>
                                          <p:attrName>style.visibility</p:attrName>
                                        </p:attrNameLst>
                                      </p:cBhvr>
                                      <p:to>
                                        <p:strVal val="visible"/>
                                      </p:to>
                                    </p:set>
                                    <p:animEffect transition="in" filter="strips(downRight)">
                                      <p:cBhvr>
                                        <p:cTn id="198" dur="500"/>
                                        <p:tgtEl>
                                          <p:spTgt spid="48"/>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nodeType="clickEffect">
                                  <p:stCondLst>
                                    <p:cond delay="0"/>
                                  </p:stCondLst>
                                  <p:childTnLst>
                                    <p:set>
                                      <p:cBhvr>
                                        <p:cTn id="202" dur="1" fill="hold">
                                          <p:stCondLst>
                                            <p:cond delay="0"/>
                                          </p:stCondLst>
                                        </p:cTn>
                                        <p:tgtEl>
                                          <p:spTgt spid="49"/>
                                        </p:tgtEl>
                                        <p:attrNameLst>
                                          <p:attrName>style.visibility</p:attrName>
                                        </p:attrNameLst>
                                      </p:cBhvr>
                                      <p:to>
                                        <p:strVal val="visible"/>
                                      </p:to>
                                    </p:set>
                                    <p:animEffect transition="in" filter="strips(upRight)">
                                      <p:cBhvr>
                                        <p:cTn id="203" dur="500"/>
                                        <p:tgtEl>
                                          <p:spTgt spid="49"/>
                                        </p:tgtEl>
                                      </p:cBhvr>
                                    </p:animEffect>
                                  </p:childTnLst>
                                </p:cTn>
                              </p:par>
                            </p:childTnLst>
                          </p:cTn>
                        </p:par>
                      </p:childTnLst>
                    </p:cTn>
                  </p:par>
                  <p:par>
                    <p:cTn id="204" fill="hold">
                      <p:stCondLst>
                        <p:cond delay="indefinite"/>
                      </p:stCondLst>
                      <p:childTnLst>
                        <p:par>
                          <p:cTn id="205" fill="hold">
                            <p:stCondLst>
                              <p:cond delay="0"/>
                            </p:stCondLst>
                            <p:childTnLst>
                              <p:par>
                                <p:cTn id="206" presetID="2" presetClass="entr" presetSubtype="8" fill="hold" grpId="0" nodeType="clickEffect">
                                  <p:stCondLst>
                                    <p:cond delay="0"/>
                                  </p:stCondLst>
                                  <p:childTnLst>
                                    <p:set>
                                      <p:cBhvr>
                                        <p:cTn id="207" dur="1" fill="hold">
                                          <p:stCondLst>
                                            <p:cond delay="0"/>
                                          </p:stCondLst>
                                        </p:cTn>
                                        <p:tgtEl>
                                          <p:spTgt spid="50"/>
                                        </p:tgtEl>
                                        <p:attrNameLst>
                                          <p:attrName>style.visibility</p:attrName>
                                        </p:attrNameLst>
                                      </p:cBhvr>
                                      <p:to>
                                        <p:strVal val="visible"/>
                                      </p:to>
                                    </p:set>
                                    <p:anim calcmode="lin" valueType="num">
                                      <p:cBhvr additive="base">
                                        <p:cTn id="208" dur="500" fill="hold"/>
                                        <p:tgtEl>
                                          <p:spTgt spid="50"/>
                                        </p:tgtEl>
                                        <p:attrNameLst>
                                          <p:attrName>ppt_x</p:attrName>
                                        </p:attrNameLst>
                                      </p:cBhvr>
                                      <p:tavLst>
                                        <p:tav tm="0">
                                          <p:val>
                                            <p:strVal val="0-#ppt_w/2"/>
                                          </p:val>
                                        </p:tav>
                                        <p:tav tm="100000">
                                          <p:val>
                                            <p:strVal val="#ppt_x"/>
                                          </p:val>
                                        </p:tav>
                                      </p:tavLst>
                                    </p:anim>
                                    <p:anim calcmode="lin" valueType="num">
                                      <p:cBhvr additive="base">
                                        <p:cTn id="209"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1" grpId="0" animBg="1"/>
      <p:bldP spid="22" grpId="0" autoUpdateAnimBg="0"/>
      <p:bldP spid="25" grpId="0" autoUpdateAnimBg="0"/>
      <p:bldP spid="27" grpId="0" autoUpdateAnimBg="0"/>
      <p:bldP spid="34" grpId="0" autoUpdateAnimBg="0"/>
      <p:bldP spid="35" grpId="0" animBg="1"/>
      <p:bldP spid="36" grpId="0" autoUpdateAnimBg="0"/>
      <p:bldP spid="37" grpId="0" autoUpdateAnimBg="0"/>
      <p:bldP spid="38" grpId="0" autoUpdateAnimBg="0"/>
      <p:bldP spid="39" grpId="0" autoUpdateAnimBg="0"/>
      <p:bldP spid="43" grpId="0" autoUpdateAnimBg="0"/>
      <p:bldP spid="44" grpId="0" autoUpdateAnimBg="0"/>
      <p:bldP spid="45" grpId="0" autoUpdateAnimBg="0"/>
      <p:bldP spid="46" grpId="0" autoUpdateAnimBg="0"/>
      <p:bldP spid="47" grpId="0" autoUpdateAnimBg="0"/>
      <p:bldP spid="5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8" name="TextBox 7">
            <a:extLst>
              <a:ext uri="{FF2B5EF4-FFF2-40B4-BE49-F238E27FC236}">
                <a16:creationId xmlns="" xmlns:a16="http://schemas.microsoft.com/office/drawing/2014/main" id="{51E45959-0DB5-4C64-A2B7-25ECAE114FBB}"/>
              </a:ext>
            </a:extLst>
          </p:cNvPr>
          <p:cNvSpPr txBox="1"/>
          <p:nvPr/>
        </p:nvSpPr>
        <p:spPr>
          <a:xfrm>
            <a:off x="571500" y="1268492"/>
            <a:ext cx="5378985"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line AB, 50 mm long has its end A in both HP and VP. It is inclined at 30º to HP and 45º to VP. Draw the projections. </a:t>
            </a:r>
            <a:endParaRPr lang="en-IN"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2580262B-BA2B-4A0B-BA39-8A4061493B23}"/>
              </a:ext>
            </a:extLst>
          </p:cNvPr>
          <p:cNvSpPr txBox="1"/>
          <p:nvPr/>
        </p:nvSpPr>
        <p:spPr>
          <a:xfrm>
            <a:off x="599940" y="3311416"/>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a:t>
            </a:r>
          </a:p>
          <a:p>
            <a:r>
              <a:rPr lang="en-US" dirty="0">
                <a:latin typeface="Arial" panose="020B0604020202020204" pitchFamily="34" charset="0"/>
                <a:cs typeface="Arial" panose="020B0604020202020204" pitchFamily="34" charset="0"/>
              </a:rPr>
              <a:t>True inclinations to HP and VP (</a:t>
            </a:r>
            <a:r>
              <a:rPr lang="el-GR" dirty="0">
                <a:latin typeface="Arial" panose="020B0604020202020204" pitchFamily="34" charset="0"/>
                <a:cs typeface="Arial" panose="020B0604020202020204" pitchFamily="34" charset="0"/>
              </a:rPr>
              <a:t>θ</a:t>
            </a:r>
            <a:r>
              <a:rPr lang="en-US" dirty="0">
                <a:latin typeface="Arial" panose="020B0604020202020204" pitchFamily="34" charset="0"/>
                <a:cs typeface="Arial" panose="020B0604020202020204" pitchFamily="34" charset="0"/>
              </a:rPr>
              <a:t> and </a:t>
            </a:r>
            <a:r>
              <a:rPr lang="el-GR" dirty="0">
                <a:latin typeface="Arial" panose="020B0604020202020204" pitchFamily="34" charset="0"/>
                <a:cs typeface="Arial" panose="020B0604020202020204" pitchFamily="34" charset="0"/>
              </a:rPr>
              <a:t>ϕ</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pic>
        <p:nvPicPr>
          <p:cNvPr id="51" name="Picture 50">
            <a:extLst>
              <a:ext uri="{FF2B5EF4-FFF2-40B4-BE49-F238E27FC236}">
                <a16:creationId xmlns="" xmlns:a16="http://schemas.microsoft.com/office/drawing/2014/main" id="{A836FBD8-41AE-4F8B-9272-915AF3A07DA7}"/>
              </a:ext>
            </a:extLst>
          </p:cNvPr>
          <p:cNvPicPr>
            <a:picLocks noChangeAspect="1"/>
          </p:cNvPicPr>
          <p:nvPr/>
        </p:nvPicPr>
        <p:blipFill>
          <a:blip r:embed="rId6"/>
          <a:stretch>
            <a:fillRect/>
          </a:stretch>
        </p:blipFill>
        <p:spPr>
          <a:xfrm>
            <a:off x="5082447" y="1938528"/>
            <a:ext cx="4213079" cy="2816352"/>
          </a:xfrm>
          <a:prstGeom prst="rect">
            <a:avLst/>
          </a:prstGeom>
        </p:spPr>
      </p:pic>
      <p:pic>
        <p:nvPicPr>
          <p:cNvPr id="55" name="Picture 54">
            <a:extLst>
              <a:ext uri="{FF2B5EF4-FFF2-40B4-BE49-F238E27FC236}">
                <a16:creationId xmlns="" xmlns:a16="http://schemas.microsoft.com/office/drawing/2014/main" id="{304679BE-4CA7-4B0C-B08E-6917C64ACF22}"/>
              </a:ext>
            </a:extLst>
          </p:cNvPr>
          <p:cNvPicPr>
            <a:picLocks noChangeAspect="1"/>
          </p:cNvPicPr>
          <p:nvPr/>
        </p:nvPicPr>
        <p:blipFill>
          <a:blip r:embed="rId7"/>
          <a:stretch>
            <a:fillRect/>
          </a:stretch>
        </p:blipFill>
        <p:spPr>
          <a:xfrm>
            <a:off x="9295526" y="1855160"/>
            <a:ext cx="2716070" cy="2899719"/>
          </a:xfrm>
          <a:prstGeom prst="rect">
            <a:avLst/>
          </a:prstGeom>
        </p:spPr>
      </p:pic>
    </p:spTree>
    <p:extLst>
      <p:ext uri="{BB962C8B-B14F-4D97-AF65-F5344CB8AC3E}">
        <p14:creationId xmlns:p14="http://schemas.microsoft.com/office/powerpoint/2010/main" val="3439793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473950" y="-17763"/>
            <a:ext cx="6698946"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51" name="Text Box 2">
            <a:extLst>
              <a:ext uri="{FF2B5EF4-FFF2-40B4-BE49-F238E27FC236}">
                <a16:creationId xmlns="" xmlns:a16="http://schemas.microsoft.com/office/drawing/2014/main" id="{00FFB6FB-C789-40B9-B522-4B49ADF99B8D}"/>
              </a:ext>
            </a:extLst>
          </p:cNvPr>
          <p:cNvSpPr txBox="1">
            <a:spLocks noChangeArrowheads="1"/>
          </p:cNvSpPr>
          <p:nvPr/>
        </p:nvSpPr>
        <p:spPr bwMode="auto">
          <a:xfrm>
            <a:off x="6015038" y="24384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sp>
        <p:nvSpPr>
          <p:cNvPr id="52" name="Line 3">
            <a:extLst>
              <a:ext uri="{FF2B5EF4-FFF2-40B4-BE49-F238E27FC236}">
                <a16:creationId xmlns="" xmlns:a16="http://schemas.microsoft.com/office/drawing/2014/main" id="{63E822E2-D50B-4871-9B04-606FA1822DC8}"/>
              </a:ext>
            </a:extLst>
          </p:cNvPr>
          <p:cNvSpPr>
            <a:spLocks noChangeShapeType="1"/>
          </p:cNvSpPr>
          <p:nvPr/>
        </p:nvSpPr>
        <p:spPr bwMode="auto">
          <a:xfrm>
            <a:off x="6746184" y="2284413"/>
            <a:ext cx="5219" cy="913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 name="Line 4">
            <a:extLst>
              <a:ext uri="{FF2B5EF4-FFF2-40B4-BE49-F238E27FC236}">
                <a16:creationId xmlns="" xmlns:a16="http://schemas.microsoft.com/office/drawing/2014/main" id="{51916569-E5D1-43DE-9304-168F694F177D}"/>
              </a:ext>
            </a:extLst>
          </p:cNvPr>
          <p:cNvSpPr>
            <a:spLocks noChangeShapeType="1"/>
          </p:cNvSpPr>
          <p:nvPr/>
        </p:nvSpPr>
        <p:spPr bwMode="auto">
          <a:xfrm flipV="1">
            <a:off x="6267450" y="2667000"/>
            <a:ext cx="3444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 name="Text Box 5">
            <a:extLst>
              <a:ext uri="{FF2B5EF4-FFF2-40B4-BE49-F238E27FC236}">
                <a16:creationId xmlns="" xmlns:a16="http://schemas.microsoft.com/office/drawing/2014/main" id="{DFBF82A1-4DC6-4D86-8C07-2C0D66BAAFAD}"/>
              </a:ext>
            </a:extLst>
          </p:cNvPr>
          <p:cNvSpPr txBox="1">
            <a:spLocks noChangeArrowheads="1"/>
          </p:cNvSpPr>
          <p:nvPr/>
        </p:nvSpPr>
        <p:spPr bwMode="auto">
          <a:xfrm>
            <a:off x="9620250" y="23622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Y</a:t>
            </a:r>
          </a:p>
        </p:txBody>
      </p:sp>
      <p:sp>
        <p:nvSpPr>
          <p:cNvPr id="55" name="Oval 6">
            <a:extLst>
              <a:ext uri="{FF2B5EF4-FFF2-40B4-BE49-F238E27FC236}">
                <a16:creationId xmlns="" xmlns:a16="http://schemas.microsoft.com/office/drawing/2014/main" id="{DB465F4E-D5EB-4434-9F90-361B01F55FCA}"/>
              </a:ext>
            </a:extLst>
          </p:cNvPr>
          <p:cNvSpPr>
            <a:spLocks noChangeArrowheads="1"/>
          </p:cNvSpPr>
          <p:nvPr/>
        </p:nvSpPr>
        <p:spPr bwMode="auto">
          <a:xfrm>
            <a:off x="672465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6" name="Line 7">
            <a:extLst>
              <a:ext uri="{FF2B5EF4-FFF2-40B4-BE49-F238E27FC236}">
                <a16:creationId xmlns="" xmlns:a16="http://schemas.microsoft.com/office/drawing/2014/main" id="{3AFD1AC8-B467-4F90-9299-C257057003E9}"/>
              </a:ext>
            </a:extLst>
          </p:cNvPr>
          <p:cNvSpPr>
            <a:spLocks noChangeShapeType="1"/>
          </p:cNvSpPr>
          <p:nvPr/>
        </p:nvSpPr>
        <p:spPr bwMode="auto">
          <a:xfrm>
            <a:off x="6724650" y="22860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 name="Oval 8">
            <a:extLst>
              <a:ext uri="{FF2B5EF4-FFF2-40B4-BE49-F238E27FC236}">
                <a16:creationId xmlns="" xmlns:a16="http://schemas.microsoft.com/office/drawing/2014/main" id="{EBDF3726-083E-4AE7-B627-31F9D47AB10A}"/>
              </a:ext>
            </a:extLst>
          </p:cNvPr>
          <p:cNvSpPr>
            <a:spLocks noChangeArrowheads="1"/>
          </p:cNvSpPr>
          <p:nvPr/>
        </p:nvSpPr>
        <p:spPr bwMode="auto">
          <a:xfrm>
            <a:off x="6724650" y="32004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8" name="Text Box 9">
            <a:extLst>
              <a:ext uri="{FF2B5EF4-FFF2-40B4-BE49-F238E27FC236}">
                <a16:creationId xmlns="" xmlns:a16="http://schemas.microsoft.com/office/drawing/2014/main" id="{A9E11A5F-CB55-434F-A450-76A8A802EF68}"/>
              </a:ext>
            </a:extLst>
          </p:cNvPr>
          <p:cNvSpPr txBox="1">
            <a:spLocks noChangeArrowheads="1"/>
          </p:cNvSpPr>
          <p:nvPr/>
        </p:nvSpPr>
        <p:spPr bwMode="auto">
          <a:xfrm>
            <a:off x="6419850" y="3048000"/>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59" name="Line 10">
            <a:extLst>
              <a:ext uri="{FF2B5EF4-FFF2-40B4-BE49-F238E27FC236}">
                <a16:creationId xmlns="" xmlns:a16="http://schemas.microsoft.com/office/drawing/2014/main" id="{D3E0BA96-02E5-4309-887F-E4E7C21FDF09}"/>
              </a:ext>
            </a:extLst>
          </p:cNvPr>
          <p:cNvSpPr>
            <a:spLocks noChangeShapeType="1"/>
          </p:cNvSpPr>
          <p:nvPr/>
        </p:nvSpPr>
        <p:spPr bwMode="auto">
          <a:xfrm>
            <a:off x="6724650" y="3276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 name="Text Box 11">
            <a:extLst>
              <a:ext uri="{FF2B5EF4-FFF2-40B4-BE49-F238E27FC236}">
                <a16:creationId xmlns="" xmlns:a16="http://schemas.microsoft.com/office/drawing/2014/main" id="{22914BF9-F39A-477F-A093-DD0FBA1ED6F1}"/>
              </a:ext>
            </a:extLst>
          </p:cNvPr>
          <p:cNvSpPr txBox="1">
            <a:spLocks noChangeArrowheads="1"/>
          </p:cNvSpPr>
          <p:nvPr/>
        </p:nvSpPr>
        <p:spPr bwMode="auto">
          <a:xfrm>
            <a:off x="6403975" y="2220913"/>
            <a:ext cx="322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61" name="Text Box 12">
            <a:extLst>
              <a:ext uri="{FF2B5EF4-FFF2-40B4-BE49-F238E27FC236}">
                <a16:creationId xmlns="" xmlns:a16="http://schemas.microsoft.com/office/drawing/2014/main" id="{551EF9B7-3CA2-470F-8730-436DA619CCB5}"/>
              </a:ext>
            </a:extLst>
          </p:cNvPr>
          <p:cNvSpPr txBox="1">
            <a:spLocks noChangeArrowheads="1"/>
          </p:cNvSpPr>
          <p:nvPr/>
        </p:nvSpPr>
        <p:spPr bwMode="auto">
          <a:xfrm>
            <a:off x="8967788" y="5584825"/>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62" name="Text Box 14">
            <a:extLst>
              <a:ext uri="{FF2B5EF4-FFF2-40B4-BE49-F238E27FC236}">
                <a16:creationId xmlns="" xmlns:a16="http://schemas.microsoft.com/office/drawing/2014/main" id="{D77A2469-D519-4D78-B574-3837A89F8AC7}"/>
              </a:ext>
            </a:extLst>
          </p:cNvPr>
          <p:cNvSpPr txBox="1">
            <a:spLocks noChangeArrowheads="1"/>
          </p:cNvSpPr>
          <p:nvPr/>
        </p:nvSpPr>
        <p:spPr bwMode="auto">
          <a:xfrm rot="18782978">
            <a:off x="6994525" y="3284538"/>
            <a:ext cx="72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 45</a:t>
            </a:r>
            <a:r>
              <a:rPr lang="en-US" altLang="en-US" sz="1800" baseline="3000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63" name="Text Box 15">
            <a:extLst>
              <a:ext uri="{FF2B5EF4-FFF2-40B4-BE49-F238E27FC236}">
                <a16:creationId xmlns="" xmlns:a16="http://schemas.microsoft.com/office/drawing/2014/main" id="{155576D6-2425-4828-855E-D78EB72BDBE4}"/>
              </a:ext>
            </a:extLst>
          </p:cNvPr>
          <p:cNvSpPr txBox="1">
            <a:spLocks noChangeArrowheads="1"/>
          </p:cNvSpPr>
          <p:nvPr/>
        </p:nvSpPr>
        <p:spPr bwMode="auto">
          <a:xfrm rot="3322370">
            <a:off x="8105775" y="4589463"/>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64" name="Arc 16">
            <a:extLst>
              <a:ext uri="{FF2B5EF4-FFF2-40B4-BE49-F238E27FC236}">
                <a16:creationId xmlns="" xmlns:a16="http://schemas.microsoft.com/office/drawing/2014/main" id="{12762570-E253-4A07-B774-73796EFA53D7}"/>
              </a:ext>
            </a:extLst>
          </p:cNvPr>
          <p:cNvSpPr>
            <a:spLocks/>
          </p:cNvSpPr>
          <p:nvPr/>
        </p:nvSpPr>
        <p:spPr bwMode="auto">
          <a:xfrm rot="2540338">
            <a:off x="6907213" y="3151188"/>
            <a:ext cx="304800" cy="374650"/>
          </a:xfrm>
          <a:custGeom>
            <a:avLst/>
            <a:gdLst>
              <a:gd name="T0" fmla="*/ 3356624 w 21600"/>
              <a:gd name="T1" fmla="*/ 0 h 26615"/>
              <a:gd name="T2" fmla="*/ 3418558 w 21600"/>
              <a:gd name="T3" fmla="*/ 5273816 h 26615"/>
              <a:gd name="T4" fmla="*/ 0 w 21600"/>
              <a:gd name="T5" fmla="*/ 2676238 h 26615"/>
              <a:gd name="T6" fmla="*/ 0 60000 65536"/>
              <a:gd name="T7" fmla="*/ 0 60000 65536"/>
              <a:gd name="T8" fmla="*/ 0 60000 65536"/>
              <a:gd name="T9" fmla="*/ 0 w 21600"/>
              <a:gd name="T10" fmla="*/ 0 h 26615"/>
              <a:gd name="T11" fmla="*/ 21600 w 21600"/>
              <a:gd name="T12" fmla="*/ 26615 h 26615"/>
            </a:gdLst>
            <a:ahLst/>
            <a:cxnLst>
              <a:cxn ang="T6">
                <a:pos x="T0" y="T1"/>
              </a:cxn>
              <a:cxn ang="T7">
                <a:pos x="T2" y="T3"/>
              </a:cxn>
              <a:cxn ang="T8">
                <a:pos x="T4" y="T5"/>
              </a:cxn>
            </a:cxnLst>
            <a:rect l="T9" t="T10" r="T11" b="T12"/>
            <a:pathLst>
              <a:path w="21600" h="26615" fill="none" extrusionOk="0">
                <a:moveTo>
                  <a:pt x="16856" y="0"/>
                </a:moveTo>
                <a:cubicBezTo>
                  <a:pt x="19927" y="3832"/>
                  <a:pt x="21600" y="8595"/>
                  <a:pt x="21600" y="13506"/>
                </a:cubicBezTo>
                <a:cubicBezTo>
                  <a:pt x="21600" y="18243"/>
                  <a:pt x="20042" y="22849"/>
                  <a:pt x="17167" y="26614"/>
                </a:cubicBezTo>
              </a:path>
              <a:path w="21600" h="26615" stroke="0" extrusionOk="0">
                <a:moveTo>
                  <a:pt x="16856" y="0"/>
                </a:moveTo>
                <a:cubicBezTo>
                  <a:pt x="19927" y="3832"/>
                  <a:pt x="21600" y="8595"/>
                  <a:pt x="21600" y="13506"/>
                </a:cubicBezTo>
                <a:cubicBezTo>
                  <a:pt x="21600" y="18243"/>
                  <a:pt x="20042" y="22849"/>
                  <a:pt x="17167" y="26614"/>
                </a:cubicBezTo>
                <a:lnTo>
                  <a:pt x="0" y="13506"/>
                </a:lnTo>
                <a:lnTo>
                  <a:pt x="16856"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5" name="Text Box 17">
            <a:extLst>
              <a:ext uri="{FF2B5EF4-FFF2-40B4-BE49-F238E27FC236}">
                <a16:creationId xmlns="" xmlns:a16="http://schemas.microsoft.com/office/drawing/2014/main" id="{37A14DED-82BA-4116-B9B3-81B3BCABFE6E}"/>
              </a:ext>
            </a:extLst>
          </p:cNvPr>
          <p:cNvSpPr txBox="1">
            <a:spLocks noChangeArrowheads="1"/>
          </p:cNvSpPr>
          <p:nvPr/>
        </p:nvSpPr>
        <p:spPr bwMode="auto">
          <a:xfrm>
            <a:off x="9010650" y="31416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sp>
        <p:nvSpPr>
          <p:cNvPr id="66" name="Line 18">
            <a:extLst>
              <a:ext uri="{FF2B5EF4-FFF2-40B4-BE49-F238E27FC236}">
                <a16:creationId xmlns="" xmlns:a16="http://schemas.microsoft.com/office/drawing/2014/main" id="{CA6C09FB-B293-46D2-A4F3-2811DC7B06EA}"/>
              </a:ext>
            </a:extLst>
          </p:cNvPr>
          <p:cNvSpPr>
            <a:spLocks noChangeShapeType="1"/>
          </p:cNvSpPr>
          <p:nvPr/>
        </p:nvSpPr>
        <p:spPr bwMode="auto">
          <a:xfrm flipV="1">
            <a:off x="6724650" y="685800"/>
            <a:ext cx="2819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 name="Text Box 19">
            <a:extLst>
              <a:ext uri="{FF2B5EF4-FFF2-40B4-BE49-F238E27FC236}">
                <a16:creationId xmlns="" xmlns:a16="http://schemas.microsoft.com/office/drawing/2014/main" id="{A161A846-3639-41C6-B434-C9D4DDEDA3C9}"/>
              </a:ext>
            </a:extLst>
          </p:cNvPr>
          <p:cNvSpPr txBox="1">
            <a:spLocks noChangeArrowheads="1"/>
          </p:cNvSpPr>
          <p:nvPr/>
        </p:nvSpPr>
        <p:spPr bwMode="auto">
          <a:xfrm>
            <a:off x="9429750" y="385763"/>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68" name="Line 20">
            <a:extLst>
              <a:ext uri="{FF2B5EF4-FFF2-40B4-BE49-F238E27FC236}">
                <a16:creationId xmlns="" xmlns:a16="http://schemas.microsoft.com/office/drawing/2014/main" id="{39E4D8BB-D405-4DCB-BD84-0B7192AD9E93}"/>
              </a:ext>
            </a:extLst>
          </p:cNvPr>
          <p:cNvSpPr>
            <a:spLocks noChangeShapeType="1"/>
          </p:cNvSpPr>
          <p:nvPr/>
        </p:nvSpPr>
        <p:spPr bwMode="auto">
          <a:xfrm>
            <a:off x="8934450" y="3276600"/>
            <a:ext cx="0" cy="2362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 name="Line 22">
            <a:extLst>
              <a:ext uri="{FF2B5EF4-FFF2-40B4-BE49-F238E27FC236}">
                <a16:creationId xmlns="" xmlns:a16="http://schemas.microsoft.com/office/drawing/2014/main" id="{FC0DD9F6-BC68-49EF-B77F-16BFE9193D11}"/>
              </a:ext>
            </a:extLst>
          </p:cNvPr>
          <p:cNvSpPr>
            <a:spLocks noChangeShapeType="1"/>
          </p:cNvSpPr>
          <p:nvPr/>
        </p:nvSpPr>
        <p:spPr bwMode="auto">
          <a:xfrm>
            <a:off x="7639050" y="561975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 name="Line 23">
            <a:extLst>
              <a:ext uri="{FF2B5EF4-FFF2-40B4-BE49-F238E27FC236}">
                <a16:creationId xmlns="" xmlns:a16="http://schemas.microsoft.com/office/drawing/2014/main" id="{5569D847-BE8F-40B1-8B2F-F24B433DFC47}"/>
              </a:ext>
            </a:extLst>
          </p:cNvPr>
          <p:cNvSpPr>
            <a:spLocks noChangeShapeType="1"/>
          </p:cNvSpPr>
          <p:nvPr/>
        </p:nvSpPr>
        <p:spPr bwMode="auto">
          <a:xfrm flipV="1">
            <a:off x="8934450" y="22860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 name="Arc 24">
            <a:extLst>
              <a:ext uri="{FF2B5EF4-FFF2-40B4-BE49-F238E27FC236}">
                <a16:creationId xmlns="" xmlns:a16="http://schemas.microsoft.com/office/drawing/2014/main" id="{5E0EBE10-59E3-48C3-AC75-D1EAE951A39A}"/>
              </a:ext>
            </a:extLst>
          </p:cNvPr>
          <p:cNvSpPr>
            <a:spLocks/>
          </p:cNvSpPr>
          <p:nvPr/>
        </p:nvSpPr>
        <p:spPr bwMode="auto">
          <a:xfrm>
            <a:off x="7867650" y="696913"/>
            <a:ext cx="1066800" cy="1616075"/>
          </a:xfrm>
          <a:custGeom>
            <a:avLst/>
            <a:gdLst>
              <a:gd name="T0" fmla="*/ 5861572 w 21600"/>
              <a:gd name="T1" fmla="*/ 0 h 22904"/>
              <a:gd name="T2" fmla="*/ 52570966 w 21600"/>
              <a:gd name="T3" fmla="*/ 114028048 h 22904"/>
              <a:gd name="T4" fmla="*/ 0 w 21600"/>
              <a:gd name="T5" fmla="*/ 106868957 h 22904"/>
              <a:gd name="T6" fmla="*/ 0 60000 65536"/>
              <a:gd name="T7" fmla="*/ 0 60000 65536"/>
              <a:gd name="T8" fmla="*/ 0 60000 65536"/>
              <a:gd name="T9" fmla="*/ 0 w 21600"/>
              <a:gd name="T10" fmla="*/ 0 h 22904"/>
              <a:gd name="T11" fmla="*/ 21600 w 21600"/>
              <a:gd name="T12" fmla="*/ 22904 h 22904"/>
            </a:gdLst>
            <a:ahLst/>
            <a:cxnLst>
              <a:cxn ang="T6">
                <a:pos x="T0" y="T1"/>
              </a:cxn>
              <a:cxn ang="T7">
                <a:pos x="T2" y="T3"/>
              </a:cxn>
              <a:cxn ang="T8">
                <a:pos x="T4" y="T5"/>
              </a:cxn>
            </a:cxnLst>
            <a:rect l="T9" t="T10" r="T11" b="T12"/>
            <a:pathLst>
              <a:path w="21600" h="22904" fill="none" extrusionOk="0">
                <a:moveTo>
                  <a:pt x="2402" y="0"/>
                </a:moveTo>
                <a:cubicBezTo>
                  <a:pt x="13334" y="1223"/>
                  <a:pt x="21600" y="10466"/>
                  <a:pt x="21600" y="21466"/>
                </a:cubicBezTo>
                <a:cubicBezTo>
                  <a:pt x="21600" y="21945"/>
                  <a:pt x="21584" y="22425"/>
                  <a:pt x="21552" y="22904"/>
                </a:cubicBezTo>
              </a:path>
              <a:path w="21600" h="22904" stroke="0" extrusionOk="0">
                <a:moveTo>
                  <a:pt x="2402" y="0"/>
                </a:moveTo>
                <a:cubicBezTo>
                  <a:pt x="13334" y="1223"/>
                  <a:pt x="21600" y="10466"/>
                  <a:pt x="21600" y="21466"/>
                </a:cubicBezTo>
                <a:cubicBezTo>
                  <a:pt x="21600" y="21945"/>
                  <a:pt x="21584" y="22425"/>
                  <a:pt x="21552" y="22904"/>
                </a:cubicBezTo>
                <a:lnTo>
                  <a:pt x="0" y="21466"/>
                </a:lnTo>
                <a:lnTo>
                  <a:pt x="2402"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2" name="Line 25">
            <a:extLst>
              <a:ext uri="{FF2B5EF4-FFF2-40B4-BE49-F238E27FC236}">
                <a16:creationId xmlns="" xmlns:a16="http://schemas.microsoft.com/office/drawing/2014/main" id="{4F705A27-DCB8-4C7F-AA47-8FB3EEAFF8CB}"/>
              </a:ext>
            </a:extLst>
          </p:cNvPr>
          <p:cNvSpPr>
            <a:spLocks noChangeShapeType="1"/>
          </p:cNvSpPr>
          <p:nvPr/>
        </p:nvSpPr>
        <p:spPr bwMode="auto">
          <a:xfrm flipV="1">
            <a:off x="6724650" y="685800"/>
            <a:ext cx="1295400" cy="1600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 name="Text Box 26">
            <a:extLst>
              <a:ext uri="{FF2B5EF4-FFF2-40B4-BE49-F238E27FC236}">
                <a16:creationId xmlns="" xmlns:a16="http://schemas.microsoft.com/office/drawing/2014/main" id="{D63F0387-749E-4F1E-BA9B-5DB19BAC7744}"/>
              </a:ext>
            </a:extLst>
          </p:cNvPr>
          <p:cNvSpPr txBox="1">
            <a:spLocks noChangeArrowheads="1"/>
          </p:cNvSpPr>
          <p:nvPr/>
        </p:nvSpPr>
        <p:spPr bwMode="auto">
          <a:xfrm>
            <a:off x="7934325" y="409575"/>
            <a:ext cx="331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74" name="Text Box 27">
            <a:extLst>
              <a:ext uri="{FF2B5EF4-FFF2-40B4-BE49-F238E27FC236}">
                <a16:creationId xmlns="" xmlns:a16="http://schemas.microsoft.com/office/drawing/2014/main" id="{D90481A5-C892-4FFE-86A8-8FEB5F547215}"/>
              </a:ext>
            </a:extLst>
          </p:cNvPr>
          <p:cNvSpPr txBox="1">
            <a:spLocks noChangeArrowheads="1"/>
          </p:cNvSpPr>
          <p:nvPr/>
        </p:nvSpPr>
        <p:spPr bwMode="auto">
          <a:xfrm>
            <a:off x="8112125" y="3024188"/>
            <a:ext cx="519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LFV</a:t>
            </a:r>
            <a:endParaRPr lang="en-US" altLang="en-US" sz="1400" baseline="-25000">
              <a:latin typeface="Times New Roman" panose="02020603050405020304" pitchFamily="18" charset="0"/>
            </a:endParaRPr>
          </a:p>
        </p:txBody>
      </p:sp>
      <p:sp>
        <p:nvSpPr>
          <p:cNvPr id="75" name="Text Box 28">
            <a:extLst>
              <a:ext uri="{FF2B5EF4-FFF2-40B4-BE49-F238E27FC236}">
                <a16:creationId xmlns="" xmlns:a16="http://schemas.microsoft.com/office/drawing/2014/main" id="{A913FD45-7DB8-4064-A89B-6BEC058123AA}"/>
              </a:ext>
            </a:extLst>
          </p:cNvPr>
          <p:cNvSpPr txBox="1">
            <a:spLocks noChangeArrowheads="1"/>
          </p:cNvSpPr>
          <p:nvPr/>
        </p:nvSpPr>
        <p:spPr bwMode="auto">
          <a:xfrm rot="18633879">
            <a:off x="7068343" y="1196182"/>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FV</a:t>
            </a:r>
            <a:endParaRPr lang="en-US" altLang="en-US" sz="1400" baseline="-25000">
              <a:latin typeface="Times New Roman" panose="02020603050405020304" pitchFamily="18" charset="0"/>
            </a:endParaRPr>
          </a:p>
        </p:txBody>
      </p:sp>
      <p:sp>
        <p:nvSpPr>
          <p:cNvPr id="76" name="Text Box 29">
            <a:extLst>
              <a:ext uri="{FF2B5EF4-FFF2-40B4-BE49-F238E27FC236}">
                <a16:creationId xmlns="" xmlns:a16="http://schemas.microsoft.com/office/drawing/2014/main" id="{29EEE1B4-00A4-47CF-969E-F08551A0A869}"/>
              </a:ext>
            </a:extLst>
          </p:cNvPr>
          <p:cNvSpPr txBox="1">
            <a:spLocks noChangeArrowheads="1"/>
          </p:cNvSpPr>
          <p:nvPr/>
        </p:nvSpPr>
        <p:spPr bwMode="auto">
          <a:xfrm rot="19792331">
            <a:off x="8123238" y="1362075"/>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77" name="Text Box 30">
            <a:extLst>
              <a:ext uri="{FF2B5EF4-FFF2-40B4-BE49-F238E27FC236}">
                <a16:creationId xmlns="" xmlns:a16="http://schemas.microsoft.com/office/drawing/2014/main" id="{688587CB-0A56-40AD-8820-069BA868E2F5}"/>
              </a:ext>
            </a:extLst>
          </p:cNvPr>
          <p:cNvSpPr txBox="1">
            <a:spLocks noChangeArrowheads="1"/>
          </p:cNvSpPr>
          <p:nvPr/>
        </p:nvSpPr>
        <p:spPr bwMode="auto">
          <a:xfrm>
            <a:off x="7192963" y="1585913"/>
            <a:ext cx="492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55</a:t>
            </a:r>
            <a:r>
              <a:rPr lang="en-US" altLang="en-US" sz="1800" baseline="3000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78" name="Arc 31">
            <a:extLst>
              <a:ext uri="{FF2B5EF4-FFF2-40B4-BE49-F238E27FC236}">
                <a16:creationId xmlns="" xmlns:a16="http://schemas.microsoft.com/office/drawing/2014/main" id="{1968AAB6-7F1F-44EF-9541-724B99ACA24C}"/>
              </a:ext>
            </a:extLst>
          </p:cNvPr>
          <p:cNvSpPr>
            <a:spLocks/>
          </p:cNvSpPr>
          <p:nvPr/>
        </p:nvSpPr>
        <p:spPr bwMode="auto">
          <a:xfrm>
            <a:off x="6496050" y="1752600"/>
            <a:ext cx="914400" cy="531813"/>
          </a:xfrm>
          <a:custGeom>
            <a:avLst/>
            <a:gdLst>
              <a:gd name="T0" fmla="*/ 27713220 w 21600"/>
              <a:gd name="T1" fmla="*/ 0 h 15080"/>
              <a:gd name="T2" fmla="*/ 38709600 w 21600"/>
              <a:gd name="T3" fmla="*/ 18754978 h 15080"/>
              <a:gd name="T4" fmla="*/ 0 w 21600"/>
              <a:gd name="T5" fmla="*/ 18754978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9" name="Line 32">
            <a:extLst>
              <a:ext uri="{FF2B5EF4-FFF2-40B4-BE49-F238E27FC236}">
                <a16:creationId xmlns="" xmlns:a16="http://schemas.microsoft.com/office/drawing/2014/main" id="{C77B901F-260D-4C59-9864-2EA428802A29}"/>
              </a:ext>
            </a:extLst>
          </p:cNvPr>
          <p:cNvSpPr>
            <a:spLocks noChangeShapeType="1"/>
          </p:cNvSpPr>
          <p:nvPr/>
        </p:nvSpPr>
        <p:spPr bwMode="auto">
          <a:xfrm>
            <a:off x="8020050" y="6858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 name="Text Box 33">
            <a:extLst>
              <a:ext uri="{FF2B5EF4-FFF2-40B4-BE49-F238E27FC236}">
                <a16:creationId xmlns="" xmlns:a16="http://schemas.microsoft.com/office/drawing/2014/main" id="{1538206B-15BF-4CD8-9F2C-2E54BEF678B8}"/>
              </a:ext>
            </a:extLst>
          </p:cNvPr>
          <p:cNvSpPr txBox="1">
            <a:spLocks noChangeArrowheads="1"/>
          </p:cNvSpPr>
          <p:nvPr/>
        </p:nvSpPr>
        <p:spPr bwMode="auto">
          <a:xfrm>
            <a:off x="8020050" y="55626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81" name="Line 34">
            <a:extLst>
              <a:ext uri="{FF2B5EF4-FFF2-40B4-BE49-F238E27FC236}">
                <a16:creationId xmlns="" xmlns:a16="http://schemas.microsoft.com/office/drawing/2014/main" id="{8B383F8F-7A43-4CC8-8CC5-D9706F54E457}"/>
              </a:ext>
            </a:extLst>
          </p:cNvPr>
          <p:cNvSpPr>
            <a:spLocks noChangeShapeType="1"/>
          </p:cNvSpPr>
          <p:nvPr/>
        </p:nvSpPr>
        <p:spPr bwMode="auto">
          <a:xfrm flipH="1" flipV="1">
            <a:off x="6764338" y="3276600"/>
            <a:ext cx="1255712" cy="2362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 name="Text Box 35">
            <a:extLst>
              <a:ext uri="{FF2B5EF4-FFF2-40B4-BE49-F238E27FC236}">
                <a16:creationId xmlns="" xmlns:a16="http://schemas.microsoft.com/office/drawing/2014/main" id="{E2BBF995-EDBB-4181-AF8F-575FE0B7E824}"/>
              </a:ext>
            </a:extLst>
          </p:cNvPr>
          <p:cNvSpPr txBox="1">
            <a:spLocks noChangeArrowheads="1"/>
          </p:cNvSpPr>
          <p:nvPr/>
        </p:nvSpPr>
        <p:spPr bwMode="auto">
          <a:xfrm rot="3854757">
            <a:off x="7182644" y="4566444"/>
            <a:ext cx="42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TV</a:t>
            </a:r>
            <a:endParaRPr lang="en-US" altLang="en-US" sz="1400" baseline="-25000">
              <a:latin typeface="Times New Roman" panose="02020603050405020304" pitchFamily="18" charset="0"/>
            </a:endParaRPr>
          </a:p>
        </p:txBody>
      </p:sp>
      <p:sp>
        <p:nvSpPr>
          <p:cNvPr id="83" name="Text Box 37">
            <a:extLst>
              <a:ext uri="{FF2B5EF4-FFF2-40B4-BE49-F238E27FC236}">
                <a16:creationId xmlns="" xmlns:a16="http://schemas.microsoft.com/office/drawing/2014/main" id="{1B908438-CCBB-4EE9-A5C6-44C303F0862C}"/>
              </a:ext>
            </a:extLst>
          </p:cNvPr>
          <p:cNvSpPr txBox="1">
            <a:spLocks noChangeArrowheads="1"/>
          </p:cNvSpPr>
          <p:nvPr/>
        </p:nvSpPr>
        <p:spPr bwMode="auto">
          <a:xfrm>
            <a:off x="9391650" y="5370513"/>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imes New Roman" panose="02020603050405020304" pitchFamily="18" charset="0"/>
              </a:rPr>
              <a:t>LOCUS OF  b</a:t>
            </a:r>
          </a:p>
        </p:txBody>
      </p:sp>
      <p:sp>
        <p:nvSpPr>
          <p:cNvPr id="84" name="Text Box 38">
            <a:extLst>
              <a:ext uri="{FF2B5EF4-FFF2-40B4-BE49-F238E27FC236}">
                <a16:creationId xmlns="" xmlns:a16="http://schemas.microsoft.com/office/drawing/2014/main" id="{B36E159D-741B-4432-BB11-0E4D62FC1C40}"/>
              </a:ext>
            </a:extLst>
          </p:cNvPr>
          <p:cNvSpPr txBox="1">
            <a:spLocks noChangeArrowheads="1"/>
          </p:cNvSpPr>
          <p:nvPr/>
        </p:nvSpPr>
        <p:spPr bwMode="auto">
          <a:xfrm>
            <a:off x="9553575" y="208573"/>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Times New Roman" panose="02020603050405020304" pitchFamily="18" charset="0"/>
              </a:rPr>
              <a:t>LOCUS OF  b</a:t>
            </a:r>
            <a:r>
              <a:rPr lang="en-US" altLang="en-US" sz="1200" baseline="-25000" dirty="0">
                <a:latin typeface="Times New Roman" panose="02020603050405020304" pitchFamily="18" charset="0"/>
              </a:rPr>
              <a:t>1</a:t>
            </a:r>
            <a:r>
              <a:rPr lang="en-US" altLang="en-US" sz="1200" dirty="0">
                <a:latin typeface="Times New Roman" panose="02020603050405020304" pitchFamily="18" charset="0"/>
              </a:rPr>
              <a:t>’</a:t>
            </a:r>
          </a:p>
        </p:txBody>
      </p:sp>
      <p:sp>
        <p:nvSpPr>
          <p:cNvPr id="85" name="Line 22">
            <a:extLst>
              <a:ext uri="{FF2B5EF4-FFF2-40B4-BE49-F238E27FC236}">
                <a16:creationId xmlns="" xmlns:a16="http://schemas.microsoft.com/office/drawing/2014/main" id="{14B284AF-F3A2-4528-9626-2DB5CBD800A6}"/>
              </a:ext>
            </a:extLst>
          </p:cNvPr>
          <p:cNvSpPr>
            <a:spLocks noChangeShapeType="1"/>
          </p:cNvSpPr>
          <p:nvPr/>
        </p:nvSpPr>
        <p:spPr bwMode="auto">
          <a:xfrm>
            <a:off x="7736586" y="688086"/>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 name="Line 13">
            <a:extLst>
              <a:ext uri="{FF2B5EF4-FFF2-40B4-BE49-F238E27FC236}">
                <a16:creationId xmlns="" xmlns:a16="http://schemas.microsoft.com/office/drawing/2014/main" id="{07177096-6A29-4D43-8B5A-82BF63D0DF27}"/>
              </a:ext>
            </a:extLst>
          </p:cNvPr>
          <p:cNvSpPr>
            <a:spLocks noChangeShapeType="1"/>
          </p:cNvSpPr>
          <p:nvPr/>
        </p:nvSpPr>
        <p:spPr bwMode="auto">
          <a:xfrm rot="4589744" flipV="1">
            <a:off x="6430281" y="3630337"/>
            <a:ext cx="2819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 name="TextBox 2">
            <a:extLst>
              <a:ext uri="{FF2B5EF4-FFF2-40B4-BE49-F238E27FC236}">
                <a16:creationId xmlns="" xmlns:a16="http://schemas.microsoft.com/office/drawing/2014/main" id="{33E394BF-1C12-4268-B9F9-A9CED3EB03AB}"/>
              </a:ext>
            </a:extLst>
          </p:cNvPr>
          <p:cNvSpPr txBox="1"/>
          <p:nvPr/>
        </p:nvSpPr>
        <p:spPr>
          <a:xfrm>
            <a:off x="571500" y="1268492"/>
            <a:ext cx="4765675"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Line AB is 75 mm long makes 45º inclination with VP while its FV makes 55º. End A is 10mm above HP and 15 mm in front of VP. If the line is in the first Quadrant, draw the projections and find its inclination with HP. </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D526970D-AB7D-4527-B881-C2ED11D09A48}"/>
              </a:ext>
            </a:extLst>
          </p:cNvPr>
          <p:cNvSpPr txBox="1"/>
          <p:nvPr/>
        </p:nvSpPr>
        <p:spPr>
          <a:xfrm>
            <a:off x="571500" y="3312537"/>
            <a:ext cx="4336594" cy="1477328"/>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a:t>
            </a:r>
          </a:p>
          <a:p>
            <a:r>
              <a:rPr lang="en-US" dirty="0">
                <a:latin typeface="Arial" panose="020B0604020202020204" pitchFamily="34" charset="0"/>
                <a:cs typeface="Arial" panose="020B0604020202020204" pitchFamily="34" charset="0"/>
              </a:rPr>
              <a:t>True inclinations to VP (</a:t>
            </a:r>
            <a:r>
              <a:rPr lang="el-GR" dirty="0">
                <a:latin typeface="Arial" panose="020B0604020202020204" pitchFamily="34" charset="0"/>
                <a:cs typeface="Arial" panose="020B0604020202020204" pitchFamily="34" charset="0"/>
              </a:rPr>
              <a:t>ϕ</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Apparent inclination with HP (α)</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84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1+#ppt_w/2"/>
                                          </p:val>
                                        </p:tav>
                                        <p:tav tm="100000">
                                          <p:val>
                                            <p:strVal val="#ppt_x"/>
                                          </p:val>
                                        </p:tav>
                                      </p:tavLst>
                                    </p:anim>
                                    <p:anim calcmode="lin" valueType="num">
                                      <p:cBhvr additive="base">
                                        <p:cTn id="20"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ppt_x"/>
                                          </p:val>
                                        </p:tav>
                                        <p:tav tm="100000">
                                          <p:val>
                                            <p:strVal val="#ppt_x"/>
                                          </p:val>
                                        </p:tav>
                                      </p:tavLst>
                                    </p:anim>
                                    <p:anim calcmode="lin" valueType="num">
                                      <p:cBhvr additive="base">
                                        <p:cTn id="38"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strips(downRight)">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ppt_x</p:attrName>
                                        </p:attrNameLst>
                                      </p:cBhvr>
                                      <p:tavLst>
                                        <p:tav tm="0">
                                          <p:val>
                                            <p:strVal val="#ppt_x-#ppt_w/2"/>
                                          </p:val>
                                        </p:tav>
                                        <p:tav tm="100000">
                                          <p:val>
                                            <p:strVal val="#ppt_x"/>
                                          </p:val>
                                        </p:tav>
                                      </p:tavLst>
                                    </p:anim>
                                    <p:anim calcmode="lin" valueType="num">
                                      <p:cBhvr>
                                        <p:cTn id="61" dur="500" fill="hold"/>
                                        <p:tgtEl>
                                          <p:spTgt spid="59"/>
                                        </p:tgtEl>
                                        <p:attrNameLst>
                                          <p:attrName>ppt_y</p:attrName>
                                        </p:attrNameLst>
                                      </p:cBhvr>
                                      <p:tavLst>
                                        <p:tav tm="0">
                                          <p:val>
                                            <p:strVal val="#ppt_y"/>
                                          </p:val>
                                        </p:tav>
                                        <p:tav tm="100000">
                                          <p:val>
                                            <p:strVal val="#ppt_y"/>
                                          </p:val>
                                        </p:tav>
                                      </p:tavLst>
                                    </p:anim>
                                    <p:anim calcmode="lin" valueType="num">
                                      <p:cBhvr>
                                        <p:cTn id="62" dur="500" fill="hold"/>
                                        <p:tgtEl>
                                          <p:spTgt spid="59"/>
                                        </p:tgtEl>
                                        <p:attrNameLst>
                                          <p:attrName>ppt_w</p:attrName>
                                        </p:attrNameLst>
                                      </p:cBhvr>
                                      <p:tavLst>
                                        <p:tav tm="0">
                                          <p:val>
                                            <p:fltVal val="0"/>
                                          </p:val>
                                        </p:tav>
                                        <p:tav tm="100000">
                                          <p:val>
                                            <p:strVal val="#ppt_w"/>
                                          </p:val>
                                        </p:tav>
                                      </p:tavLst>
                                    </p:anim>
                                    <p:anim calcmode="lin" valueType="num">
                                      <p:cBhvr>
                                        <p:cTn id="63" dur="500" fill="hold"/>
                                        <p:tgtEl>
                                          <p:spTgt spid="5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p:cTn id="68" dur="500" fill="hold"/>
                                        <p:tgtEl>
                                          <p:spTgt spid="56"/>
                                        </p:tgtEl>
                                        <p:attrNameLst>
                                          <p:attrName>ppt_x</p:attrName>
                                        </p:attrNameLst>
                                      </p:cBhvr>
                                      <p:tavLst>
                                        <p:tav tm="0">
                                          <p:val>
                                            <p:strVal val="#ppt_x-#ppt_w/2"/>
                                          </p:val>
                                        </p:tav>
                                        <p:tav tm="100000">
                                          <p:val>
                                            <p:strVal val="#ppt_x"/>
                                          </p:val>
                                        </p:tav>
                                      </p:tavLst>
                                    </p:anim>
                                    <p:anim calcmode="lin" valueType="num">
                                      <p:cBhvr>
                                        <p:cTn id="69" dur="500" fill="hold"/>
                                        <p:tgtEl>
                                          <p:spTgt spid="56"/>
                                        </p:tgtEl>
                                        <p:attrNameLst>
                                          <p:attrName>ppt_y</p:attrName>
                                        </p:attrNameLst>
                                      </p:cBhvr>
                                      <p:tavLst>
                                        <p:tav tm="0">
                                          <p:val>
                                            <p:strVal val="#ppt_y"/>
                                          </p:val>
                                        </p:tav>
                                        <p:tav tm="100000">
                                          <p:val>
                                            <p:strVal val="#ppt_y"/>
                                          </p:val>
                                        </p:tav>
                                      </p:tavLst>
                                    </p:anim>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strips(downRight)">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 calcmode="lin" valueType="num">
                                      <p:cBhvr additive="base">
                                        <p:cTn id="81" dur="500" fill="hold"/>
                                        <p:tgtEl>
                                          <p:spTgt spid="62"/>
                                        </p:tgtEl>
                                        <p:attrNameLst>
                                          <p:attrName>ppt_x</p:attrName>
                                        </p:attrNameLst>
                                      </p:cBhvr>
                                      <p:tavLst>
                                        <p:tav tm="0">
                                          <p:val>
                                            <p:strVal val="1+#ppt_w/2"/>
                                          </p:val>
                                        </p:tav>
                                        <p:tav tm="100000">
                                          <p:val>
                                            <p:strVal val="#ppt_x"/>
                                          </p:val>
                                        </p:tav>
                                      </p:tavLst>
                                    </p:anim>
                                    <p:anim calcmode="lin" valueType="num">
                                      <p:cBhvr additive="base">
                                        <p:cTn id="82"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8" presetClass="entr" presetSubtype="6"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strips(downRight)">
                                      <p:cBhvr>
                                        <p:cTn id="93" dur="500"/>
                                        <p:tgtEl>
                                          <p:spTgt spid="63"/>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9" fill="hold" nodeType="click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strips(upLeft)">
                                      <p:cBhvr>
                                        <p:cTn id="98" dur="500"/>
                                        <p:tgtEl>
                                          <p:spTgt spid="78"/>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8" presetClass="entr" presetSubtype="3" fill="hold" nodeType="click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strips(upRight)">
                                      <p:cBhvr>
                                        <p:cTn id="107" dur="500"/>
                                        <p:tgtEl>
                                          <p:spTgt spid="72"/>
                                        </p:tgtEl>
                                      </p:cBhvr>
                                    </p:animEffect>
                                  </p:childTnLst>
                                </p:cTn>
                              </p:par>
                            </p:childTnLst>
                          </p:cTn>
                        </p:par>
                      </p:childTnLst>
                    </p:cTn>
                  </p:par>
                  <p:par>
                    <p:cTn id="108" fill="hold">
                      <p:stCondLst>
                        <p:cond delay="indefinite"/>
                      </p:stCondLst>
                      <p:childTnLst>
                        <p:par>
                          <p:cTn id="109" fill="hold">
                            <p:stCondLst>
                              <p:cond delay="0"/>
                            </p:stCondLst>
                            <p:childTnLst>
                              <p:par>
                                <p:cTn id="110" presetID="17" presetClass="entr" presetSubtype="8" fill="hold" nodeType="clickEffect">
                                  <p:stCondLst>
                                    <p:cond delay="0"/>
                                  </p:stCondLst>
                                  <p:childTnLst>
                                    <p:set>
                                      <p:cBhvr>
                                        <p:cTn id="111" dur="1" fill="hold">
                                          <p:stCondLst>
                                            <p:cond delay="0"/>
                                          </p:stCondLst>
                                        </p:cTn>
                                        <p:tgtEl>
                                          <p:spTgt spid="69"/>
                                        </p:tgtEl>
                                        <p:attrNameLst>
                                          <p:attrName>style.visibility</p:attrName>
                                        </p:attrNameLst>
                                      </p:cBhvr>
                                      <p:to>
                                        <p:strVal val="visible"/>
                                      </p:to>
                                    </p:set>
                                    <p:anim calcmode="lin" valueType="num">
                                      <p:cBhvr>
                                        <p:cTn id="112" dur="500" fill="hold"/>
                                        <p:tgtEl>
                                          <p:spTgt spid="69"/>
                                        </p:tgtEl>
                                        <p:attrNameLst>
                                          <p:attrName>ppt_x</p:attrName>
                                        </p:attrNameLst>
                                      </p:cBhvr>
                                      <p:tavLst>
                                        <p:tav tm="0">
                                          <p:val>
                                            <p:strVal val="#ppt_x-#ppt_w/2"/>
                                          </p:val>
                                        </p:tav>
                                        <p:tav tm="100000">
                                          <p:val>
                                            <p:strVal val="#ppt_x"/>
                                          </p:val>
                                        </p:tav>
                                      </p:tavLst>
                                    </p:anim>
                                    <p:anim calcmode="lin" valueType="num">
                                      <p:cBhvr>
                                        <p:cTn id="113" dur="500" fill="hold"/>
                                        <p:tgtEl>
                                          <p:spTgt spid="69"/>
                                        </p:tgtEl>
                                        <p:attrNameLst>
                                          <p:attrName>ppt_y</p:attrName>
                                        </p:attrNameLst>
                                      </p:cBhvr>
                                      <p:tavLst>
                                        <p:tav tm="0">
                                          <p:val>
                                            <p:strVal val="#ppt_y"/>
                                          </p:val>
                                        </p:tav>
                                        <p:tav tm="100000">
                                          <p:val>
                                            <p:strVal val="#ppt_y"/>
                                          </p:val>
                                        </p:tav>
                                      </p:tavLst>
                                    </p:anim>
                                    <p:anim calcmode="lin" valueType="num">
                                      <p:cBhvr>
                                        <p:cTn id="114" dur="500" fill="hold"/>
                                        <p:tgtEl>
                                          <p:spTgt spid="69"/>
                                        </p:tgtEl>
                                        <p:attrNameLst>
                                          <p:attrName>ppt_w</p:attrName>
                                        </p:attrNameLst>
                                      </p:cBhvr>
                                      <p:tavLst>
                                        <p:tav tm="0">
                                          <p:val>
                                            <p:fltVal val="0"/>
                                          </p:val>
                                        </p:tav>
                                        <p:tav tm="100000">
                                          <p:val>
                                            <p:strVal val="#ppt_w"/>
                                          </p:val>
                                        </p:tav>
                                      </p:tavLst>
                                    </p:anim>
                                    <p:anim calcmode="lin" valueType="num">
                                      <p:cBhvr>
                                        <p:cTn id="115" dur="5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iterate type="wd">
                                    <p:tmPct val="100000"/>
                                  </p:iterate>
                                  <p:childTnLst>
                                    <p:set>
                                      <p:cBhvr>
                                        <p:cTn id="119" dur="1" fill="hold">
                                          <p:stCondLst>
                                            <p:cond delay="0"/>
                                          </p:stCondLst>
                                        </p:cTn>
                                        <p:tgtEl>
                                          <p:spTgt spid="83"/>
                                        </p:tgtEl>
                                        <p:attrNameLst>
                                          <p:attrName>style.visibility</p:attrName>
                                        </p:attrNameLst>
                                      </p:cBhvr>
                                      <p:to>
                                        <p:strVal val="visible"/>
                                      </p:to>
                                    </p:set>
                                    <p:anim calcmode="lin" valueType="num">
                                      <p:cBhvr>
                                        <p:cTn id="120" dur="300" fill="hold"/>
                                        <p:tgtEl>
                                          <p:spTgt spid="83"/>
                                        </p:tgtEl>
                                        <p:attrNameLst>
                                          <p:attrName>ppt_x</p:attrName>
                                        </p:attrNameLst>
                                      </p:cBhvr>
                                      <p:tavLst>
                                        <p:tav tm="0">
                                          <p:val>
                                            <p:strVal val="#ppt_x-#ppt_w/2"/>
                                          </p:val>
                                        </p:tav>
                                        <p:tav tm="100000">
                                          <p:val>
                                            <p:strVal val="#ppt_x"/>
                                          </p:val>
                                        </p:tav>
                                      </p:tavLst>
                                    </p:anim>
                                    <p:anim calcmode="lin" valueType="num">
                                      <p:cBhvr>
                                        <p:cTn id="121" dur="300" fill="hold"/>
                                        <p:tgtEl>
                                          <p:spTgt spid="83"/>
                                        </p:tgtEl>
                                        <p:attrNameLst>
                                          <p:attrName>ppt_y</p:attrName>
                                        </p:attrNameLst>
                                      </p:cBhvr>
                                      <p:tavLst>
                                        <p:tav tm="0">
                                          <p:val>
                                            <p:strVal val="#ppt_y"/>
                                          </p:val>
                                        </p:tav>
                                        <p:tav tm="100000">
                                          <p:val>
                                            <p:strVal val="#ppt_y"/>
                                          </p:val>
                                        </p:tav>
                                      </p:tavLst>
                                    </p:anim>
                                    <p:anim calcmode="lin" valueType="num">
                                      <p:cBhvr>
                                        <p:cTn id="122" dur="300" fill="hold"/>
                                        <p:tgtEl>
                                          <p:spTgt spid="83"/>
                                        </p:tgtEl>
                                        <p:attrNameLst>
                                          <p:attrName>ppt_w</p:attrName>
                                        </p:attrNameLst>
                                      </p:cBhvr>
                                      <p:tavLst>
                                        <p:tav tm="0">
                                          <p:val>
                                            <p:fltVal val="0"/>
                                          </p:val>
                                        </p:tav>
                                        <p:tav tm="100000">
                                          <p:val>
                                            <p:strVal val="#ppt_w"/>
                                          </p:val>
                                        </p:tav>
                                      </p:tavLst>
                                    </p:anim>
                                    <p:anim calcmode="lin" valueType="num">
                                      <p:cBhvr>
                                        <p:cTn id="123" dur="3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4" fill="hold" nodeType="click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ppt_x</p:attrName>
                                        </p:attrNameLst>
                                      </p:cBhvr>
                                      <p:tavLst>
                                        <p:tav tm="0">
                                          <p:val>
                                            <p:strVal val="#ppt_x"/>
                                          </p:val>
                                        </p:tav>
                                        <p:tav tm="100000">
                                          <p:val>
                                            <p:strVal val="#ppt_x"/>
                                          </p:val>
                                        </p:tav>
                                      </p:tavLst>
                                    </p:anim>
                                    <p:anim calcmode="lin" valueType="num">
                                      <p:cBhvr>
                                        <p:cTn id="129" dur="500" fill="hold"/>
                                        <p:tgtEl>
                                          <p:spTgt spid="68"/>
                                        </p:tgtEl>
                                        <p:attrNameLst>
                                          <p:attrName>ppt_y</p:attrName>
                                        </p:attrNameLst>
                                      </p:cBhvr>
                                      <p:tavLst>
                                        <p:tav tm="0">
                                          <p:val>
                                            <p:strVal val="#ppt_y+#ppt_h/2"/>
                                          </p:val>
                                        </p:tav>
                                        <p:tav tm="100000">
                                          <p:val>
                                            <p:strVal val="#ppt_y"/>
                                          </p:val>
                                        </p:tav>
                                      </p:tavLst>
                                    </p:anim>
                                    <p:anim calcmode="lin" valueType="num">
                                      <p:cBhvr>
                                        <p:cTn id="130" dur="500" fill="hold"/>
                                        <p:tgtEl>
                                          <p:spTgt spid="68"/>
                                        </p:tgtEl>
                                        <p:attrNameLst>
                                          <p:attrName>ppt_w</p:attrName>
                                        </p:attrNameLst>
                                      </p:cBhvr>
                                      <p:tavLst>
                                        <p:tav tm="0">
                                          <p:val>
                                            <p:strVal val="#ppt_w"/>
                                          </p:val>
                                        </p:tav>
                                        <p:tav tm="100000">
                                          <p:val>
                                            <p:strVal val="#ppt_w"/>
                                          </p:val>
                                        </p:tav>
                                      </p:tavLst>
                                    </p:anim>
                                    <p:anim calcmode="lin" valueType="num">
                                      <p:cBhvr>
                                        <p:cTn id="131"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65"/>
                                        </p:tgtEl>
                                        <p:attrNameLst>
                                          <p:attrName>style.visibility</p:attrName>
                                        </p:attrNameLst>
                                      </p:cBhvr>
                                      <p:to>
                                        <p:strVal val="visible"/>
                                      </p:to>
                                    </p:set>
                                    <p:anim calcmode="lin" valueType="num">
                                      <p:cBhvr additive="base">
                                        <p:cTn id="136" dur="500" fill="hold"/>
                                        <p:tgtEl>
                                          <p:spTgt spid="65"/>
                                        </p:tgtEl>
                                        <p:attrNameLst>
                                          <p:attrName>ppt_x</p:attrName>
                                        </p:attrNameLst>
                                      </p:cBhvr>
                                      <p:tavLst>
                                        <p:tav tm="0">
                                          <p:val>
                                            <p:strVal val="0-#ppt_w/2"/>
                                          </p:val>
                                        </p:tav>
                                        <p:tav tm="100000">
                                          <p:val>
                                            <p:strVal val="#ppt_x"/>
                                          </p:val>
                                        </p:tav>
                                      </p:tavLst>
                                    </p:anim>
                                    <p:anim calcmode="lin" valueType="num">
                                      <p:cBhvr additive="base">
                                        <p:cTn id="137"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74"/>
                                        </p:tgtEl>
                                        <p:attrNameLst>
                                          <p:attrName>style.visibility</p:attrName>
                                        </p:attrNameLst>
                                      </p:cBhvr>
                                      <p:to>
                                        <p:strVal val="visible"/>
                                      </p:to>
                                    </p:set>
                                    <p:anim calcmode="lin" valueType="num">
                                      <p:cBhvr additive="base">
                                        <p:cTn id="142" dur="500" fill="hold"/>
                                        <p:tgtEl>
                                          <p:spTgt spid="74"/>
                                        </p:tgtEl>
                                        <p:attrNameLst>
                                          <p:attrName>ppt_x</p:attrName>
                                        </p:attrNameLst>
                                      </p:cBhvr>
                                      <p:tavLst>
                                        <p:tav tm="0">
                                          <p:val>
                                            <p:strVal val="0-#ppt_w/2"/>
                                          </p:val>
                                        </p:tav>
                                        <p:tav tm="100000">
                                          <p:val>
                                            <p:strVal val="#ppt_x"/>
                                          </p:val>
                                        </p:tav>
                                      </p:tavLst>
                                    </p:anim>
                                    <p:anim calcmode="lin" valueType="num">
                                      <p:cBhvr additive="base">
                                        <p:cTn id="143"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4" fill="hold" nodeType="clickEffect">
                                  <p:stCondLst>
                                    <p:cond delay="0"/>
                                  </p:stCondLst>
                                  <p:childTnLst>
                                    <p:set>
                                      <p:cBhvr>
                                        <p:cTn id="147" dur="1" fill="hold">
                                          <p:stCondLst>
                                            <p:cond delay="0"/>
                                          </p:stCondLst>
                                        </p:cTn>
                                        <p:tgtEl>
                                          <p:spTgt spid="70"/>
                                        </p:tgtEl>
                                        <p:attrNameLst>
                                          <p:attrName>style.visibility</p:attrName>
                                        </p:attrNameLst>
                                      </p:cBhvr>
                                      <p:to>
                                        <p:strVal val="visible"/>
                                      </p:to>
                                    </p:set>
                                    <p:anim calcmode="lin" valueType="num">
                                      <p:cBhvr>
                                        <p:cTn id="148" dur="500" fill="hold"/>
                                        <p:tgtEl>
                                          <p:spTgt spid="70"/>
                                        </p:tgtEl>
                                        <p:attrNameLst>
                                          <p:attrName>ppt_x</p:attrName>
                                        </p:attrNameLst>
                                      </p:cBhvr>
                                      <p:tavLst>
                                        <p:tav tm="0">
                                          <p:val>
                                            <p:strVal val="#ppt_x"/>
                                          </p:val>
                                        </p:tav>
                                        <p:tav tm="100000">
                                          <p:val>
                                            <p:strVal val="#ppt_x"/>
                                          </p:val>
                                        </p:tav>
                                      </p:tavLst>
                                    </p:anim>
                                    <p:anim calcmode="lin" valueType="num">
                                      <p:cBhvr>
                                        <p:cTn id="149" dur="500" fill="hold"/>
                                        <p:tgtEl>
                                          <p:spTgt spid="70"/>
                                        </p:tgtEl>
                                        <p:attrNameLst>
                                          <p:attrName>ppt_y</p:attrName>
                                        </p:attrNameLst>
                                      </p:cBhvr>
                                      <p:tavLst>
                                        <p:tav tm="0">
                                          <p:val>
                                            <p:strVal val="#ppt_y+#ppt_h/2"/>
                                          </p:val>
                                        </p:tav>
                                        <p:tav tm="100000">
                                          <p:val>
                                            <p:strVal val="#ppt_y"/>
                                          </p:val>
                                        </p:tav>
                                      </p:tavLst>
                                    </p:anim>
                                    <p:anim calcmode="lin" valueType="num">
                                      <p:cBhvr>
                                        <p:cTn id="150" dur="500" fill="hold"/>
                                        <p:tgtEl>
                                          <p:spTgt spid="70"/>
                                        </p:tgtEl>
                                        <p:attrNameLst>
                                          <p:attrName>ppt_w</p:attrName>
                                        </p:attrNameLst>
                                      </p:cBhvr>
                                      <p:tavLst>
                                        <p:tav tm="0">
                                          <p:val>
                                            <p:strVal val="#ppt_w"/>
                                          </p:val>
                                        </p:tav>
                                        <p:tav tm="100000">
                                          <p:val>
                                            <p:strVal val="#ppt_w"/>
                                          </p:val>
                                        </p:tav>
                                      </p:tavLst>
                                    </p:anim>
                                    <p:anim calcmode="lin" valueType="num">
                                      <p:cBhvr>
                                        <p:cTn id="151" dur="500" fill="hold"/>
                                        <p:tgtEl>
                                          <p:spTgt spid="70"/>
                                        </p:tgtEl>
                                        <p:attrNameLst>
                                          <p:attrName>ppt_h</p:attrName>
                                        </p:attrNameLst>
                                      </p:cBhvr>
                                      <p:tavLst>
                                        <p:tav tm="0">
                                          <p:val>
                                            <p:fltVal val="0"/>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8" presetClass="entr" presetSubtype="9" fill="hold" nodeType="click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strips(upLeft)">
                                      <p:cBhvr>
                                        <p:cTn id="156" dur="500"/>
                                        <p:tgtEl>
                                          <p:spTgt spid="71"/>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85"/>
                                        </p:tgtEl>
                                        <p:attrNameLst>
                                          <p:attrName>style.visibility</p:attrName>
                                        </p:attrNameLst>
                                      </p:cBhvr>
                                      <p:to>
                                        <p:strVal val="visible"/>
                                      </p:to>
                                    </p:set>
                                    <p:anim calcmode="lin" valueType="num">
                                      <p:cBhvr>
                                        <p:cTn id="161" dur="500" fill="hold"/>
                                        <p:tgtEl>
                                          <p:spTgt spid="85"/>
                                        </p:tgtEl>
                                        <p:attrNameLst>
                                          <p:attrName>ppt_x</p:attrName>
                                        </p:attrNameLst>
                                      </p:cBhvr>
                                      <p:tavLst>
                                        <p:tav tm="0">
                                          <p:val>
                                            <p:strVal val="#ppt_x-#ppt_w/2"/>
                                          </p:val>
                                        </p:tav>
                                        <p:tav tm="100000">
                                          <p:val>
                                            <p:strVal val="#ppt_x"/>
                                          </p:val>
                                        </p:tav>
                                      </p:tavLst>
                                    </p:anim>
                                    <p:anim calcmode="lin" valueType="num">
                                      <p:cBhvr>
                                        <p:cTn id="162" dur="500" fill="hold"/>
                                        <p:tgtEl>
                                          <p:spTgt spid="85"/>
                                        </p:tgtEl>
                                        <p:attrNameLst>
                                          <p:attrName>ppt_y</p:attrName>
                                        </p:attrNameLst>
                                      </p:cBhvr>
                                      <p:tavLst>
                                        <p:tav tm="0">
                                          <p:val>
                                            <p:strVal val="#ppt_y"/>
                                          </p:val>
                                        </p:tav>
                                        <p:tav tm="100000">
                                          <p:val>
                                            <p:strVal val="#ppt_y"/>
                                          </p:val>
                                        </p:tav>
                                      </p:tavLst>
                                    </p:anim>
                                    <p:anim calcmode="lin" valueType="num">
                                      <p:cBhvr>
                                        <p:cTn id="163" dur="500" fill="hold"/>
                                        <p:tgtEl>
                                          <p:spTgt spid="85"/>
                                        </p:tgtEl>
                                        <p:attrNameLst>
                                          <p:attrName>ppt_w</p:attrName>
                                        </p:attrNameLst>
                                      </p:cBhvr>
                                      <p:tavLst>
                                        <p:tav tm="0">
                                          <p:val>
                                            <p:fltVal val="0"/>
                                          </p:val>
                                        </p:tav>
                                        <p:tav tm="100000">
                                          <p:val>
                                            <p:strVal val="#ppt_w"/>
                                          </p:val>
                                        </p:tav>
                                      </p:tavLst>
                                    </p:anim>
                                    <p:anim calcmode="lin" valueType="num">
                                      <p:cBhvr>
                                        <p:cTn id="164" dur="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7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499"/>
                                          </p:stCondLst>
                                        </p:cTn>
                                        <p:tgtEl>
                                          <p:spTgt spid="7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7" presetClass="entr" presetSubtype="1" fill="hold" nodeType="clickEffect">
                                  <p:stCondLst>
                                    <p:cond delay="0"/>
                                  </p:stCondLst>
                                  <p:childTnLst>
                                    <p:set>
                                      <p:cBhvr>
                                        <p:cTn id="176" dur="1" fill="hold">
                                          <p:stCondLst>
                                            <p:cond delay="0"/>
                                          </p:stCondLst>
                                        </p:cTn>
                                        <p:tgtEl>
                                          <p:spTgt spid="79"/>
                                        </p:tgtEl>
                                        <p:attrNameLst>
                                          <p:attrName>style.visibility</p:attrName>
                                        </p:attrNameLst>
                                      </p:cBhvr>
                                      <p:to>
                                        <p:strVal val="visible"/>
                                      </p:to>
                                    </p:set>
                                    <p:anim calcmode="lin" valueType="num">
                                      <p:cBhvr>
                                        <p:cTn id="177" dur="500" fill="hold"/>
                                        <p:tgtEl>
                                          <p:spTgt spid="79"/>
                                        </p:tgtEl>
                                        <p:attrNameLst>
                                          <p:attrName>ppt_x</p:attrName>
                                        </p:attrNameLst>
                                      </p:cBhvr>
                                      <p:tavLst>
                                        <p:tav tm="0">
                                          <p:val>
                                            <p:strVal val="#ppt_x"/>
                                          </p:val>
                                        </p:tav>
                                        <p:tav tm="100000">
                                          <p:val>
                                            <p:strVal val="#ppt_x"/>
                                          </p:val>
                                        </p:tav>
                                      </p:tavLst>
                                    </p:anim>
                                    <p:anim calcmode="lin" valueType="num">
                                      <p:cBhvr>
                                        <p:cTn id="178" dur="500" fill="hold"/>
                                        <p:tgtEl>
                                          <p:spTgt spid="79"/>
                                        </p:tgtEl>
                                        <p:attrNameLst>
                                          <p:attrName>ppt_y</p:attrName>
                                        </p:attrNameLst>
                                      </p:cBhvr>
                                      <p:tavLst>
                                        <p:tav tm="0">
                                          <p:val>
                                            <p:strVal val="#ppt_y-#ppt_h/2"/>
                                          </p:val>
                                        </p:tav>
                                        <p:tav tm="100000">
                                          <p:val>
                                            <p:strVal val="#ppt_y"/>
                                          </p:val>
                                        </p:tav>
                                      </p:tavLst>
                                    </p:anim>
                                    <p:anim calcmode="lin" valueType="num">
                                      <p:cBhvr>
                                        <p:cTn id="179" dur="500" fill="hold"/>
                                        <p:tgtEl>
                                          <p:spTgt spid="79"/>
                                        </p:tgtEl>
                                        <p:attrNameLst>
                                          <p:attrName>ppt_w</p:attrName>
                                        </p:attrNameLst>
                                      </p:cBhvr>
                                      <p:tavLst>
                                        <p:tav tm="0">
                                          <p:val>
                                            <p:strVal val="#ppt_w"/>
                                          </p:val>
                                        </p:tav>
                                        <p:tav tm="100000">
                                          <p:val>
                                            <p:strVal val="#ppt_w"/>
                                          </p:val>
                                        </p:tav>
                                      </p:tavLst>
                                    </p:anim>
                                    <p:anim calcmode="lin" valueType="num">
                                      <p:cBhvr>
                                        <p:cTn id="180" dur="500" fill="hold"/>
                                        <p:tgtEl>
                                          <p:spTgt spid="79"/>
                                        </p:tgtEl>
                                        <p:attrNameLst>
                                          <p:attrName>ppt_h</p:attrName>
                                        </p:attrNameLst>
                                      </p:cBhvr>
                                      <p:tavLst>
                                        <p:tav tm="0">
                                          <p:val>
                                            <p:fltVal val="0"/>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499"/>
                                          </p:stCondLst>
                                        </p:cTn>
                                        <p:tgtEl>
                                          <p:spTgt spid="8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8" presetClass="entr" presetSubtype="6" fill="hold" nodeType="click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strips(downRight)">
                                      <p:cBhvr>
                                        <p:cTn id="189" dur="500"/>
                                        <p:tgtEl>
                                          <p:spTgt spid="81"/>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82"/>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7" presetClass="entr" presetSubtype="8" fill="hold" grpId="0" nodeType="clickEffect">
                                  <p:stCondLst>
                                    <p:cond delay="0"/>
                                  </p:stCondLst>
                                  <p:iterate type="wd">
                                    <p:tmPct val="100000"/>
                                  </p:iterate>
                                  <p:childTnLst>
                                    <p:set>
                                      <p:cBhvr>
                                        <p:cTn id="197" dur="1" fill="hold">
                                          <p:stCondLst>
                                            <p:cond delay="0"/>
                                          </p:stCondLst>
                                        </p:cTn>
                                        <p:tgtEl>
                                          <p:spTgt spid="84"/>
                                        </p:tgtEl>
                                        <p:attrNameLst>
                                          <p:attrName>style.visibility</p:attrName>
                                        </p:attrNameLst>
                                      </p:cBhvr>
                                      <p:to>
                                        <p:strVal val="visible"/>
                                      </p:to>
                                    </p:set>
                                    <p:anim calcmode="lin" valueType="num">
                                      <p:cBhvr>
                                        <p:cTn id="198" dur="300" fill="hold"/>
                                        <p:tgtEl>
                                          <p:spTgt spid="84"/>
                                        </p:tgtEl>
                                        <p:attrNameLst>
                                          <p:attrName>ppt_x</p:attrName>
                                        </p:attrNameLst>
                                      </p:cBhvr>
                                      <p:tavLst>
                                        <p:tav tm="0">
                                          <p:val>
                                            <p:strVal val="#ppt_x-#ppt_w/2"/>
                                          </p:val>
                                        </p:tav>
                                        <p:tav tm="100000">
                                          <p:val>
                                            <p:strVal val="#ppt_x"/>
                                          </p:val>
                                        </p:tav>
                                      </p:tavLst>
                                    </p:anim>
                                    <p:anim calcmode="lin" valueType="num">
                                      <p:cBhvr>
                                        <p:cTn id="199" dur="300" fill="hold"/>
                                        <p:tgtEl>
                                          <p:spTgt spid="84"/>
                                        </p:tgtEl>
                                        <p:attrNameLst>
                                          <p:attrName>ppt_y</p:attrName>
                                        </p:attrNameLst>
                                      </p:cBhvr>
                                      <p:tavLst>
                                        <p:tav tm="0">
                                          <p:val>
                                            <p:strVal val="#ppt_y"/>
                                          </p:val>
                                        </p:tav>
                                        <p:tav tm="100000">
                                          <p:val>
                                            <p:strVal val="#ppt_y"/>
                                          </p:val>
                                        </p:tav>
                                      </p:tavLst>
                                    </p:anim>
                                    <p:anim calcmode="lin" valueType="num">
                                      <p:cBhvr>
                                        <p:cTn id="200" dur="300" fill="hold"/>
                                        <p:tgtEl>
                                          <p:spTgt spid="84"/>
                                        </p:tgtEl>
                                        <p:attrNameLst>
                                          <p:attrName>ppt_w</p:attrName>
                                        </p:attrNameLst>
                                      </p:cBhvr>
                                      <p:tavLst>
                                        <p:tav tm="0">
                                          <p:val>
                                            <p:fltVal val="0"/>
                                          </p:val>
                                        </p:tav>
                                        <p:tav tm="100000">
                                          <p:val>
                                            <p:strVal val="#ppt_w"/>
                                          </p:val>
                                        </p:tav>
                                      </p:tavLst>
                                    </p:anim>
                                    <p:anim calcmode="lin" valueType="num">
                                      <p:cBhvr>
                                        <p:cTn id="201" dur="3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8" presetClass="entr" presetSubtype="3" fill="hold" nodeType="clickEffect">
                                  <p:stCondLst>
                                    <p:cond delay="0"/>
                                  </p:stCondLst>
                                  <p:childTnLst>
                                    <p:set>
                                      <p:cBhvr>
                                        <p:cTn id="205" dur="1" fill="hold">
                                          <p:stCondLst>
                                            <p:cond delay="0"/>
                                          </p:stCondLst>
                                        </p:cTn>
                                        <p:tgtEl>
                                          <p:spTgt spid="66"/>
                                        </p:tgtEl>
                                        <p:attrNameLst>
                                          <p:attrName>style.visibility</p:attrName>
                                        </p:attrNameLst>
                                      </p:cBhvr>
                                      <p:to>
                                        <p:strVal val="visible"/>
                                      </p:to>
                                    </p:set>
                                    <p:animEffect transition="in" filter="strips(upRight)">
                                      <p:cBhvr>
                                        <p:cTn id="206" dur="500"/>
                                        <p:tgtEl>
                                          <p:spTgt spid="66"/>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499"/>
                                          </p:stCondLst>
                                        </p:cTn>
                                        <p:tgtEl>
                                          <p:spTgt spid="7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499"/>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4" grpId="0" autoUpdateAnimBg="0"/>
      <p:bldP spid="55" grpId="0" animBg="1"/>
      <p:bldP spid="57" grpId="0" animBg="1"/>
      <p:bldP spid="58" grpId="0" autoUpdateAnimBg="0"/>
      <p:bldP spid="60" grpId="0" autoUpdateAnimBg="0"/>
      <p:bldP spid="61" grpId="0" autoUpdateAnimBg="0"/>
      <p:bldP spid="62" grpId="0" autoUpdateAnimBg="0"/>
      <p:bldP spid="63" grpId="0" autoUpdateAnimBg="0"/>
      <p:bldP spid="65" grpId="0" autoUpdateAnimBg="0"/>
      <p:bldP spid="67" grpId="0" autoUpdateAnimBg="0"/>
      <p:bldP spid="73" grpId="0" autoUpdateAnimBg="0"/>
      <p:bldP spid="74" grpId="0" autoUpdateAnimBg="0"/>
      <p:bldP spid="75" grpId="0" autoUpdateAnimBg="0"/>
      <p:bldP spid="76" grpId="0" autoUpdateAnimBg="0"/>
      <p:bldP spid="77" grpId="0" autoUpdateAnimBg="0"/>
      <p:bldP spid="80" grpId="0" autoUpdateAnimBg="0"/>
      <p:bldP spid="82" grpId="0" autoUpdateAnimBg="0"/>
      <p:bldP spid="83" grpId="0" autoUpdateAnimBg="0"/>
      <p:bldP spid="8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33221" y="44757"/>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732" y="0"/>
            <a:ext cx="3245736" cy="811434"/>
          </a:xfrm>
          <a:prstGeom prst="rect">
            <a:avLst/>
          </a:prstGeom>
        </p:spPr>
      </p:pic>
      <p:sp>
        <p:nvSpPr>
          <p:cNvPr id="10" name="TextBox 9">
            <a:extLst>
              <a:ext uri="{FF2B5EF4-FFF2-40B4-BE49-F238E27FC236}">
                <a16:creationId xmlns="" xmlns:a16="http://schemas.microsoft.com/office/drawing/2014/main" id="{6E50EE10-4CF6-47AD-A5F9-A0E5CB81C337}"/>
              </a:ext>
            </a:extLst>
          </p:cNvPr>
          <p:cNvSpPr txBox="1"/>
          <p:nvPr/>
        </p:nvSpPr>
        <p:spPr>
          <a:xfrm>
            <a:off x="200025" y="-38522"/>
            <a:ext cx="11096625" cy="5786199"/>
          </a:xfrm>
          <a:prstGeom prst="rect">
            <a:avLst/>
          </a:prstGeom>
          <a:noFill/>
        </p:spPr>
        <p:txBody>
          <a:bodyPr wrap="square" rtlCol="0">
            <a:spAutoFit/>
          </a:bodyPr>
          <a:lstStyle/>
          <a:p>
            <a:pPr algn="just"/>
            <a:r>
              <a:rPr lang="en-IN" sz="2800" b="1" dirty="0">
                <a:solidFill>
                  <a:srgbClr val="FF0000"/>
                </a:solidFill>
                <a:latin typeface="Arial" panose="020B0604020202020204" pitchFamily="34" charset="0"/>
                <a:cs typeface="Arial" panose="020B0604020202020204" pitchFamily="34" charset="0"/>
              </a:rPr>
              <a:t>Engineering Drawing Syllabus </a:t>
            </a:r>
            <a:r>
              <a:rPr lang="en-IN" sz="2800" b="1" dirty="0" smtClean="0">
                <a:solidFill>
                  <a:srgbClr val="FF0000"/>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algn="just"/>
            <a:r>
              <a:rPr lang="en-IN" b="1" dirty="0">
                <a:solidFill>
                  <a:srgbClr val="FF0000"/>
                </a:solidFill>
                <a:latin typeface="Arial" panose="020B0604020202020204" pitchFamily="34" charset="0"/>
                <a:cs typeface="Arial" panose="020B0604020202020204" pitchFamily="34" charset="0"/>
              </a:rPr>
              <a:t>Mod. I</a:t>
            </a:r>
          </a:p>
          <a:p>
            <a:pPr algn="just"/>
            <a:r>
              <a:rPr lang="en-IN" dirty="0" smtClean="0">
                <a:latin typeface="Arial" panose="020B0604020202020204" pitchFamily="34" charset="0"/>
                <a:cs typeface="Arial" panose="020B0604020202020204" pitchFamily="34" charset="0"/>
              </a:rPr>
              <a:t>Types </a:t>
            </a:r>
            <a:r>
              <a:rPr lang="en-IN" dirty="0">
                <a:latin typeface="Arial" panose="020B0604020202020204" pitchFamily="34" charset="0"/>
                <a:cs typeface="Arial" panose="020B0604020202020204" pitchFamily="34" charset="0"/>
              </a:rPr>
              <a:t>of lines, </a:t>
            </a:r>
            <a:r>
              <a:rPr lang="en-IN" dirty="0" smtClean="0">
                <a:latin typeface="Arial" panose="020B0604020202020204" pitchFamily="34" charset="0"/>
                <a:cs typeface="Arial" panose="020B0604020202020204" pitchFamily="34" charset="0"/>
              </a:rPr>
              <a:t>Dimensioning, Drawing Sheets, Scales</a:t>
            </a:r>
            <a:r>
              <a:rPr lang="en-IN" dirty="0">
                <a:latin typeface="Arial" panose="020B0604020202020204" pitchFamily="34" charset="0"/>
                <a:cs typeface="Arial" panose="020B0604020202020204" pitchFamily="34" charset="0"/>
              </a:rPr>
              <a:t>, Pencils etc. </a:t>
            </a:r>
          </a:p>
          <a:p>
            <a:pPr algn="just"/>
            <a:r>
              <a:rPr lang="en-IN" b="1" dirty="0">
                <a:latin typeface="Arial" panose="020B0604020202020204" pitchFamily="34" charset="0"/>
                <a:cs typeface="Arial" panose="020B0604020202020204" pitchFamily="34" charset="0"/>
              </a:rPr>
              <a:t>Projection of points </a:t>
            </a:r>
            <a:r>
              <a:rPr lang="en-IN" dirty="0">
                <a:latin typeface="Arial" panose="020B0604020202020204" pitchFamily="34" charset="0"/>
                <a:cs typeface="Arial" panose="020B0604020202020204" pitchFamily="34" charset="0"/>
              </a:rPr>
              <a:t>and </a:t>
            </a:r>
            <a:r>
              <a:rPr lang="en-IN" b="1" dirty="0">
                <a:latin typeface="Arial" panose="020B0604020202020204" pitchFamily="34" charset="0"/>
                <a:cs typeface="Arial" panose="020B0604020202020204" pitchFamily="34" charset="0"/>
              </a:rPr>
              <a:t>Projections of lines </a:t>
            </a:r>
            <a:r>
              <a:rPr lang="en-IN" dirty="0">
                <a:latin typeface="Arial" panose="020B0604020202020204" pitchFamily="34" charset="0"/>
                <a:cs typeface="Arial" panose="020B0604020202020204" pitchFamily="34" charset="0"/>
              </a:rPr>
              <a:t>inclined to both planes</a:t>
            </a:r>
          </a:p>
          <a:p>
            <a:pPr algn="just"/>
            <a:r>
              <a:rPr lang="en-US" b="1" dirty="0">
                <a:latin typeface="Arial" panose="020B0604020202020204" pitchFamily="34" charset="0"/>
                <a:cs typeface="Arial" panose="020B0604020202020204" pitchFamily="34" charset="0"/>
              </a:rPr>
              <a:t>Projection of Planes: </a:t>
            </a:r>
            <a:r>
              <a:rPr lang="en-US" dirty="0">
                <a:latin typeface="Arial" panose="020B0604020202020204" pitchFamily="34" charset="0"/>
                <a:cs typeface="Arial" panose="020B0604020202020204" pitchFamily="34" charset="0"/>
              </a:rPr>
              <a:t>Triangular, Square, Rectangular, Pentagonal, Hexagonal and circular planes inclined to one reference plane and perpendicular to other.</a:t>
            </a:r>
            <a:endParaRPr lang="en-IN" dirty="0">
              <a:latin typeface="Arial" panose="020B0604020202020204" pitchFamily="34" charset="0"/>
              <a:cs typeface="Arial" panose="020B0604020202020204" pitchFamily="34" charset="0"/>
            </a:endParaRPr>
          </a:p>
          <a:p>
            <a:pPr algn="just"/>
            <a:r>
              <a:rPr lang="en-IN" b="1" dirty="0">
                <a:solidFill>
                  <a:srgbClr val="FF0000"/>
                </a:solidFill>
                <a:latin typeface="Arial" panose="020B0604020202020204" pitchFamily="34" charset="0"/>
                <a:cs typeface="Arial" panose="020B0604020202020204" pitchFamily="34" charset="0"/>
              </a:rPr>
              <a:t>Mod. II</a:t>
            </a:r>
          </a:p>
          <a:p>
            <a:pPr algn="just"/>
            <a:r>
              <a:rPr lang="en-US" b="1" dirty="0">
                <a:latin typeface="Arial" panose="020B0604020202020204" pitchFamily="34" charset="0"/>
                <a:cs typeface="Arial" panose="020B0604020202020204" pitchFamily="34" charset="0"/>
              </a:rPr>
              <a:t>Orthographic projections </a:t>
            </a:r>
            <a:r>
              <a:rPr lang="en-US" dirty="0">
                <a:latin typeface="Arial" panose="020B0604020202020204" pitchFamily="34" charset="0"/>
                <a:cs typeface="Arial" panose="020B0604020202020204" pitchFamily="34" charset="0"/>
              </a:rPr>
              <a:t>of simple machine parts by first angle method as recommended by Indian standards, Sectional views of simple machine parts (full section)</a:t>
            </a:r>
            <a:endParaRPr lang="en-IN" dirty="0">
              <a:latin typeface="Arial" panose="020B0604020202020204" pitchFamily="34" charset="0"/>
              <a:cs typeface="Arial" panose="020B0604020202020204" pitchFamily="34" charset="0"/>
            </a:endParaRPr>
          </a:p>
          <a:p>
            <a:pPr algn="just"/>
            <a:r>
              <a:rPr lang="en-IN" b="1" dirty="0">
                <a:solidFill>
                  <a:srgbClr val="FF0000"/>
                </a:solidFill>
                <a:latin typeface="Arial" panose="020B0604020202020204" pitchFamily="34" charset="0"/>
                <a:cs typeface="Arial" panose="020B0604020202020204" pitchFamily="34" charset="0"/>
              </a:rPr>
              <a:t>Mod. III</a:t>
            </a:r>
          </a:p>
          <a:p>
            <a:pPr algn="just"/>
            <a:r>
              <a:rPr lang="en-US" dirty="0">
                <a:latin typeface="Arial" panose="020B0604020202020204" pitchFamily="34" charset="0"/>
                <a:cs typeface="Arial" panose="020B0604020202020204" pitchFamily="34" charset="0"/>
              </a:rPr>
              <a:t>Introduction to </a:t>
            </a:r>
            <a:r>
              <a:rPr lang="en-US" b="1" dirty="0">
                <a:latin typeface="Arial" panose="020B0604020202020204" pitchFamily="34" charset="0"/>
                <a:cs typeface="Arial" panose="020B0604020202020204" pitchFamily="34" charset="0"/>
              </a:rPr>
              <a:t>Isometric drawing</a:t>
            </a:r>
            <a:r>
              <a:rPr lang="en-US" dirty="0">
                <a:latin typeface="Arial" panose="020B0604020202020204" pitchFamily="34" charset="0"/>
                <a:cs typeface="Arial" panose="020B0604020202020204" pitchFamily="34" charset="0"/>
              </a:rPr>
              <a:t> and construction of isometric drawing of machine </a:t>
            </a:r>
            <a:r>
              <a:rPr lang="en-US" dirty="0" smtClean="0">
                <a:latin typeface="Arial" panose="020B0604020202020204" pitchFamily="34" charset="0"/>
                <a:cs typeface="Arial" panose="020B0604020202020204" pitchFamily="34" charset="0"/>
              </a:rPr>
              <a:t>parts</a:t>
            </a:r>
          </a:p>
          <a:p>
            <a:pPr algn="just"/>
            <a:r>
              <a:rPr lang="en-IN" b="1" dirty="0" smtClean="0">
                <a:solidFill>
                  <a:srgbClr val="FF0000"/>
                </a:solidFill>
                <a:latin typeface="Arial" panose="020B0604020202020204" pitchFamily="34" charset="0"/>
                <a:cs typeface="Arial" panose="020B0604020202020204" pitchFamily="34" charset="0"/>
              </a:rPr>
              <a:t>Mod</a:t>
            </a:r>
            <a:r>
              <a:rPr lang="en-IN" b="1" dirty="0">
                <a:solidFill>
                  <a:srgbClr val="FF0000"/>
                </a:solidFill>
                <a:latin typeface="Arial" panose="020B0604020202020204" pitchFamily="34" charset="0"/>
                <a:cs typeface="Arial" panose="020B0604020202020204" pitchFamily="34" charset="0"/>
              </a:rPr>
              <a:t>. IV</a:t>
            </a:r>
          </a:p>
          <a:p>
            <a:pPr algn="just"/>
            <a:r>
              <a:rPr lang="en-US" dirty="0">
                <a:latin typeface="Arial" panose="020B0604020202020204" pitchFamily="34" charset="0"/>
                <a:cs typeface="Arial" panose="020B0604020202020204" pitchFamily="34" charset="0"/>
              </a:rPr>
              <a:t>Introduction to </a:t>
            </a:r>
            <a:r>
              <a:rPr lang="en-US" b="1" dirty="0">
                <a:latin typeface="Arial" panose="020B0604020202020204" pitchFamily="34" charset="0"/>
                <a:cs typeface="Arial" panose="020B0604020202020204" pitchFamily="34" charset="0"/>
              </a:rPr>
              <a:t>Projection of Solids</a:t>
            </a:r>
            <a:r>
              <a:rPr lang="en-US" dirty="0">
                <a:latin typeface="Arial" panose="020B0604020202020204" pitchFamily="34" charset="0"/>
                <a:cs typeface="Arial" panose="020B0604020202020204" pitchFamily="34" charset="0"/>
              </a:rPr>
              <a:t>, Classification of Solids and Projection of right </a:t>
            </a:r>
            <a:r>
              <a:rPr lang="en-US" b="1" dirty="0">
                <a:latin typeface="Arial" panose="020B0604020202020204" pitchFamily="34" charset="0"/>
                <a:cs typeface="Arial" panose="020B0604020202020204" pitchFamily="34" charset="0"/>
              </a:rPr>
              <a:t>regular solids</a:t>
            </a:r>
            <a:r>
              <a:rPr lang="en-US" dirty="0">
                <a:latin typeface="Arial" panose="020B0604020202020204" pitchFamily="34" charset="0"/>
                <a:cs typeface="Arial" panose="020B0604020202020204" pitchFamily="34" charset="0"/>
              </a:rPr>
              <a:t> (prism, pyramid, cylinder, and cone) inclined to both reference planes (excluding spheres, hollow and composite solids)</a:t>
            </a:r>
            <a:endParaRPr lang="en-IN" dirty="0">
              <a:latin typeface="Arial" panose="020B0604020202020204" pitchFamily="34" charset="0"/>
              <a:cs typeface="Arial" panose="020B0604020202020204" pitchFamily="34" charset="0"/>
            </a:endParaRPr>
          </a:p>
          <a:p>
            <a:pPr algn="just"/>
            <a:r>
              <a:rPr lang="en-IN" b="1" dirty="0">
                <a:solidFill>
                  <a:srgbClr val="FF0000"/>
                </a:solidFill>
                <a:latin typeface="Arial" panose="020B0604020202020204" pitchFamily="34" charset="0"/>
                <a:cs typeface="Arial" panose="020B0604020202020204" pitchFamily="34" charset="0"/>
              </a:rPr>
              <a:t>Mod. V</a:t>
            </a:r>
          </a:p>
          <a:p>
            <a:pPr algn="just"/>
            <a:r>
              <a:rPr lang="en-US" dirty="0">
                <a:latin typeface="Arial" panose="020B0604020202020204" pitchFamily="34" charset="0"/>
                <a:cs typeface="Arial" panose="020B0604020202020204" pitchFamily="34" charset="0"/>
              </a:rPr>
              <a:t>Projection of </a:t>
            </a:r>
            <a:r>
              <a:rPr lang="en-US" b="1" dirty="0">
                <a:latin typeface="Arial" panose="020B0604020202020204" pitchFamily="34" charset="0"/>
                <a:cs typeface="Arial" panose="020B0604020202020204" pitchFamily="34" charset="0"/>
              </a:rPr>
              <a:t>sectional views for solids </a:t>
            </a:r>
            <a:r>
              <a:rPr lang="en-US" dirty="0">
                <a:latin typeface="Arial" panose="020B0604020202020204" pitchFamily="34" charset="0"/>
                <a:cs typeface="Arial" panose="020B0604020202020204" pitchFamily="34" charset="0"/>
              </a:rPr>
              <a:t>(prism, pyramid, cylinder, and cone) cut by plane perpendicular to one and inclined to other reference planes (excluding curved cutting planes).</a:t>
            </a:r>
          </a:p>
          <a:p>
            <a:pPr algn="just"/>
            <a:r>
              <a:rPr lang="en-US" b="1" dirty="0">
                <a:latin typeface="Arial" panose="020B0604020202020204" pitchFamily="34" charset="0"/>
                <a:cs typeface="Arial" panose="020B0604020202020204" pitchFamily="34" charset="0"/>
              </a:rPr>
              <a:t>Lateral surface development </a:t>
            </a:r>
            <a:r>
              <a:rPr lang="en-US" dirty="0">
                <a:latin typeface="Arial" panose="020B0604020202020204" pitchFamily="34" charset="0"/>
                <a:cs typeface="Arial" panose="020B0604020202020204" pitchFamily="34" charset="0"/>
              </a:rPr>
              <a:t>of prism, pyramid, cylinder, cone with section plane inclined to one reference plane only. (excluding reverse development)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8212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473950" y="-17763"/>
            <a:ext cx="6698946"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3" name="TextBox 2">
            <a:extLst>
              <a:ext uri="{FF2B5EF4-FFF2-40B4-BE49-F238E27FC236}">
                <a16:creationId xmlns="" xmlns:a16="http://schemas.microsoft.com/office/drawing/2014/main" id="{33E394BF-1C12-4268-B9F9-A9CED3EB03AB}"/>
              </a:ext>
            </a:extLst>
          </p:cNvPr>
          <p:cNvSpPr txBox="1"/>
          <p:nvPr/>
        </p:nvSpPr>
        <p:spPr>
          <a:xfrm>
            <a:off x="571500" y="1268492"/>
            <a:ext cx="4765675" cy="1938992"/>
          </a:xfrm>
          <a:prstGeom prst="rect">
            <a:avLst/>
          </a:prstGeom>
          <a:noFill/>
        </p:spPr>
        <p:txBody>
          <a:bodyPr wrap="square" rtlCol="0">
            <a:spAutoFit/>
          </a:bodyPr>
          <a:lstStyle/>
          <a:p>
            <a:r>
              <a:rPr lang="en-US" altLang="en-US" sz="2000" dirty="0">
                <a:latin typeface="Arial" panose="020B0604020202020204" pitchFamily="34" charset="0"/>
              </a:rPr>
              <a:t>FV of line AB is 50</a:t>
            </a:r>
            <a:r>
              <a:rPr lang="en-US" altLang="en-US" sz="2000" baseline="30000" dirty="0">
                <a:latin typeface="Arial" panose="020B0604020202020204" pitchFamily="34" charset="0"/>
              </a:rPr>
              <a:t>0</a:t>
            </a:r>
            <a:r>
              <a:rPr lang="en-US" altLang="en-US" sz="2000" dirty="0">
                <a:latin typeface="Arial" panose="020B0604020202020204" pitchFamily="34" charset="0"/>
              </a:rPr>
              <a:t> inclined to XY and measures 55 mm long while it’s TV is 60</a:t>
            </a:r>
            <a:r>
              <a:rPr lang="en-US" altLang="en-US" sz="2000" baseline="30000" dirty="0">
                <a:latin typeface="Arial" panose="020B0604020202020204" pitchFamily="34" charset="0"/>
              </a:rPr>
              <a:t>0</a:t>
            </a:r>
            <a:r>
              <a:rPr lang="en-US" altLang="en-US" sz="2000" dirty="0">
                <a:latin typeface="Arial" panose="020B0604020202020204" pitchFamily="34" charset="0"/>
              </a:rPr>
              <a:t> inclined to XY line. If end A is 10 mm above HP and 15 mm in front of VP, draw it’s projections, find TL, inclinations of line with HP &amp; VP</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D526970D-AB7D-4527-B881-C2ED11D09A48}"/>
              </a:ext>
            </a:extLst>
          </p:cNvPr>
          <p:cNvSpPr txBox="1"/>
          <p:nvPr/>
        </p:nvSpPr>
        <p:spPr>
          <a:xfrm>
            <a:off x="571500" y="3312537"/>
            <a:ext cx="4336594" cy="1477328"/>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FV</a:t>
            </a:r>
          </a:p>
          <a:p>
            <a:r>
              <a:rPr lang="en-US" dirty="0">
                <a:latin typeface="Arial" panose="020B0604020202020204" pitchFamily="34" charset="0"/>
                <a:cs typeface="Arial" panose="020B0604020202020204" pitchFamily="34" charset="0"/>
              </a:rPr>
              <a:t>Apparent inclinations to VP (</a:t>
            </a:r>
            <a:r>
              <a:rPr lang="el-GR" dirty="0">
                <a:latin typeface="Arial" panose="020B0604020202020204" pitchFamily="34" charset="0"/>
                <a:cs typeface="Arial" panose="020B0604020202020204" pitchFamily="34" charset="0"/>
              </a:rPr>
              <a:t>ϕ</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Apparent inclination to HP (</a:t>
            </a:r>
            <a:r>
              <a:rPr lang="el-GR" dirty="0">
                <a:latin typeface="Arial" panose="020B0604020202020204" pitchFamily="34" charset="0"/>
                <a:cs typeface="Arial" panose="020B0604020202020204" pitchFamily="34" charset="0"/>
              </a:rPr>
              <a:t>β</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sp>
        <p:nvSpPr>
          <p:cNvPr id="45" name="Line 3">
            <a:extLst>
              <a:ext uri="{FF2B5EF4-FFF2-40B4-BE49-F238E27FC236}">
                <a16:creationId xmlns="" xmlns:a16="http://schemas.microsoft.com/office/drawing/2014/main" id="{3E0FD942-EF0D-4461-82E3-5CD7BE5F0A35}"/>
              </a:ext>
            </a:extLst>
          </p:cNvPr>
          <p:cNvSpPr>
            <a:spLocks noChangeShapeType="1"/>
          </p:cNvSpPr>
          <p:nvPr/>
        </p:nvSpPr>
        <p:spPr bwMode="auto">
          <a:xfrm>
            <a:off x="7361260" y="2304161"/>
            <a:ext cx="3167" cy="993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Oval 4">
            <a:extLst>
              <a:ext uri="{FF2B5EF4-FFF2-40B4-BE49-F238E27FC236}">
                <a16:creationId xmlns="" xmlns:a16="http://schemas.microsoft.com/office/drawing/2014/main" id="{81CCF246-4B91-4DCA-9A21-29B286A82C2D}"/>
              </a:ext>
            </a:extLst>
          </p:cNvPr>
          <p:cNvSpPr>
            <a:spLocks noChangeArrowheads="1"/>
          </p:cNvSpPr>
          <p:nvPr/>
        </p:nvSpPr>
        <p:spPr bwMode="auto">
          <a:xfrm>
            <a:off x="7375525" y="2307336"/>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7" name="Text Box 5">
            <a:extLst>
              <a:ext uri="{FF2B5EF4-FFF2-40B4-BE49-F238E27FC236}">
                <a16:creationId xmlns="" xmlns:a16="http://schemas.microsoft.com/office/drawing/2014/main" id="{BA6808EF-B7A3-410E-88CE-44BD96C3FEC3}"/>
              </a:ext>
            </a:extLst>
          </p:cNvPr>
          <p:cNvSpPr txBox="1">
            <a:spLocks noChangeArrowheads="1"/>
          </p:cNvSpPr>
          <p:nvPr/>
        </p:nvSpPr>
        <p:spPr bwMode="auto">
          <a:xfrm>
            <a:off x="7054850" y="2242249"/>
            <a:ext cx="322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8" name="Line 6">
            <a:extLst>
              <a:ext uri="{FF2B5EF4-FFF2-40B4-BE49-F238E27FC236}">
                <a16:creationId xmlns="" xmlns:a16="http://schemas.microsoft.com/office/drawing/2014/main" id="{69E28266-8CD9-4BA8-88CF-A13AEDBFB47A}"/>
              </a:ext>
            </a:extLst>
          </p:cNvPr>
          <p:cNvSpPr>
            <a:spLocks noChangeShapeType="1"/>
          </p:cNvSpPr>
          <p:nvPr/>
        </p:nvSpPr>
        <p:spPr bwMode="auto">
          <a:xfrm>
            <a:off x="6156325" y="2688336"/>
            <a:ext cx="428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 name="Text Box 7">
            <a:extLst>
              <a:ext uri="{FF2B5EF4-FFF2-40B4-BE49-F238E27FC236}">
                <a16:creationId xmlns="" xmlns:a16="http://schemas.microsoft.com/office/drawing/2014/main" id="{606DB806-1209-4FB2-80CD-61C5B0EC0159}"/>
              </a:ext>
            </a:extLst>
          </p:cNvPr>
          <p:cNvSpPr txBox="1">
            <a:spLocks noChangeArrowheads="1"/>
          </p:cNvSpPr>
          <p:nvPr/>
        </p:nvSpPr>
        <p:spPr bwMode="auto">
          <a:xfrm>
            <a:off x="10515600" y="245973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Y</a:t>
            </a:r>
          </a:p>
        </p:txBody>
      </p:sp>
      <p:sp>
        <p:nvSpPr>
          <p:cNvPr id="50" name="Oval 8">
            <a:extLst>
              <a:ext uri="{FF2B5EF4-FFF2-40B4-BE49-F238E27FC236}">
                <a16:creationId xmlns="" xmlns:a16="http://schemas.microsoft.com/office/drawing/2014/main" id="{FF769D8D-6288-4683-9086-93E942608522}"/>
              </a:ext>
            </a:extLst>
          </p:cNvPr>
          <p:cNvSpPr>
            <a:spLocks noChangeArrowheads="1"/>
          </p:cNvSpPr>
          <p:nvPr/>
        </p:nvSpPr>
        <p:spPr bwMode="auto">
          <a:xfrm>
            <a:off x="7346950" y="3221736"/>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86" name="Text Box 9">
            <a:extLst>
              <a:ext uri="{FF2B5EF4-FFF2-40B4-BE49-F238E27FC236}">
                <a16:creationId xmlns="" xmlns:a16="http://schemas.microsoft.com/office/drawing/2014/main" id="{C88A28FC-0799-4B28-ACF1-C7B37560860E}"/>
              </a:ext>
            </a:extLst>
          </p:cNvPr>
          <p:cNvSpPr txBox="1">
            <a:spLocks noChangeArrowheads="1"/>
          </p:cNvSpPr>
          <p:nvPr/>
        </p:nvSpPr>
        <p:spPr bwMode="auto">
          <a:xfrm>
            <a:off x="7042150" y="3069336"/>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88" name="Line 10">
            <a:extLst>
              <a:ext uri="{FF2B5EF4-FFF2-40B4-BE49-F238E27FC236}">
                <a16:creationId xmlns="" xmlns:a16="http://schemas.microsoft.com/office/drawing/2014/main" id="{FB40A42E-71C6-4DC9-A219-3BA37966E025}"/>
              </a:ext>
            </a:extLst>
          </p:cNvPr>
          <p:cNvSpPr>
            <a:spLocks noChangeShapeType="1"/>
          </p:cNvSpPr>
          <p:nvPr/>
        </p:nvSpPr>
        <p:spPr bwMode="auto">
          <a:xfrm>
            <a:off x="8032750" y="716661"/>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 name="Line 11">
            <a:extLst>
              <a:ext uri="{FF2B5EF4-FFF2-40B4-BE49-F238E27FC236}">
                <a16:creationId xmlns="" xmlns:a16="http://schemas.microsoft.com/office/drawing/2014/main" id="{C62F8670-4945-48C7-A26B-0B3E94FC50E9}"/>
              </a:ext>
            </a:extLst>
          </p:cNvPr>
          <p:cNvSpPr>
            <a:spLocks noChangeShapeType="1"/>
          </p:cNvSpPr>
          <p:nvPr/>
        </p:nvSpPr>
        <p:spPr bwMode="auto">
          <a:xfrm flipV="1">
            <a:off x="7346950" y="707136"/>
            <a:ext cx="1295400" cy="1600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0" name="Text Box 12">
            <a:extLst>
              <a:ext uri="{FF2B5EF4-FFF2-40B4-BE49-F238E27FC236}">
                <a16:creationId xmlns="" xmlns:a16="http://schemas.microsoft.com/office/drawing/2014/main" id="{CDC3ACDC-21D6-46B1-B2C9-F4520FE042F1}"/>
              </a:ext>
            </a:extLst>
          </p:cNvPr>
          <p:cNvSpPr txBox="1">
            <a:spLocks noChangeArrowheads="1"/>
          </p:cNvSpPr>
          <p:nvPr/>
        </p:nvSpPr>
        <p:spPr bwMode="auto">
          <a:xfrm>
            <a:off x="8556625" y="430911"/>
            <a:ext cx="331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91" name="Text Box 13">
            <a:extLst>
              <a:ext uri="{FF2B5EF4-FFF2-40B4-BE49-F238E27FC236}">
                <a16:creationId xmlns="" xmlns:a16="http://schemas.microsoft.com/office/drawing/2014/main" id="{203487ED-E9D5-4686-9632-EDBE9C05168A}"/>
              </a:ext>
            </a:extLst>
          </p:cNvPr>
          <p:cNvSpPr txBox="1">
            <a:spLocks noChangeArrowheads="1"/>
          </p:cNvSpPr>
          <p:nvPr/>
        </p:nvSpPr>
        <p:spPr bwMode="auto">
          <a:xfrm rot="18633879">
            <a:off x="7728743" y="1239743"/>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FV</a:t>
            </a:r>
            <a:endParaRPr lang="en-US" altLang="en-US" sz="1400" baseline="-25000">
              <a:latin typeface="Times New Roman" panose="02020603050405020304" pitchFamily="18" charset="0"/>
            </a:endParaRPr>
          </a:p>
        </p:txBody>
      </p:sp>
      <p:sp>
        <p:nvSpPr>
          <p:cNvPr id="92" name="Text Box 14">
            <a:extLst>
              <a:ext uri="{FF2B5EF4-FFF2-40B4-BE49-F238E27FC236}">
                <a16:creationId xmlns="" xmlns:a16="http://schemas.microsoft.com/office/drawing/2014/main" id="{78E08247-2F55-42BE-965F-1B1298300F05}"/>
              </a:ext>
            </a:extLst>
          </p:cNvPr>
          <p:cNvSpPr txBox="1">
            <a:spLocks noChangeArrowheads="1"/>
          </p:cNvSpPr>
          <p:nvPr/>
        </p:nvSpPr>
        <p:spPr bwMode="auto">
          <a:xfrm>
            <a:off x="7937500" y="1883474"/>
            <a:ext cx="423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cs typeface="Times New Roman" panose="02020603050405020304" pitchFamily="18" charset="0"/>
                <a:sym typeface="Symbol" panose="05050102010706020507" pitchFamily="18" charset="2"/>
              </a:rPr>
              <a:t>50</a:t>
            </a:r>
            <a:r>
              <a:rPr lang="en-US" altLang="en-US" sz="1400" baseline="3000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93" name="Arc 15">
            <a:extLst>
              <a:ext uri="{FF2B5EF4-FFF2-40B4-BE49-F238E27FC236}">
                <a16:creationId xmlns="" xmlns:a16="http://schemas.microsoft.com/office/drawing/2014/main" id="{020CA70E-6738-42BB-BEB3-AE77F459C684}"/>
              </a:ext>
            </a:extLst>
          </p:cNvPr>
          <p:cNvSpPr>
            <a:spLocks/>
          </p:cNvSpPr>
          <p:nvPr/>
        </p:nvSpPr>
        <p:spPr bwMode="auto">
          <a:xfrm>
            <a:off x="7118350" y="1772349"/>
            <a:ext cx="914400" cy="531812"/>
          </a:xfrm>
          <a:custGeom>
            <a:avLst/>
            <a:gdLst>
              <a:gd name="T0" fmla="*/ 27713220 w 21600"/>
              <a:gd name="T1" fmla="*/ 0 h 15080"/>
              <a:gd name="T2" fmla="*/ 38709600 w 21600"/>
              <a:gd name="T3" fmla="*/ 18754907 h 15080"/>
              <a:gd name="T4" fmla="*/ 0 w 21600"/>
              <a:gd name="T5" fmla="*/ 18754907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94" name="Line 16">
            <a:extLst>
              <a:ext uri="{FF2B5EF4-FFF2-40B4-BE49-F238E27FC236}">
                <a16:creationId xmlns="" xmlns:a16="http://schemas.microsoft.com/office/drawing/2014/main" id="{3FC2BF05-0E4A-494D-9643-AE91AE914D87}"/>
              </a:ext>
            </a:extLst>
          </p:cNvPr>
          <p:cNvSpPr>
            <a:spLocks noChangeShapeType="1"/>
          </p:cNvSpPr>
          <p:nvPr/>
        </p:nvSpPr>
        <p:spPr bwMode="auto">
          <a:xfrm>
            <a:off x="7346950" y="2307336"/>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5" name="Line 17">
            <a:extLst>
              <a:ext uri="{FF2B5EF4-FFF2-40B4-BE49-F238E27FC236}">
                <a16:creationId xmlns="" xmlns:a16="http://schemas.microsoft.com/office/drawing/2014/main" id="{1D4A1898-E017-4BB6-8FD7-7FDF3116605A}"/>
              </a:ext>
            </a:extLst>
          </p:cNvPr>
          <p:cNvSpPr>
            <a:spLocks noChangeShapeType="1"/>
          </p:cNvSpPr>
          <p:nvPr/>
        </p:nvSpPr>
        <p:spPr bwMode="auto">
          <a:xfrm>
            <a:off x="7346950" y="3297936"/>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6" name="Line 18">
            <a:extLst>
              <a:ext uri="{FF2B5EF4-FFF2-40B4-BE49-F238E27FC236}">
                <a16:creationId xmlns="" xmlns:a16="http://schemas.microsoft.com/office/drawing/2014/main" id="{095E2DE8-2CE0-4B78-AA2A-04EE7A5C4FF8}"/>
              </a:ext>
            </a:extLst>
          </p:cNvPr>
          <p:cNvSpPr>
            <a:spLocks noChangeShapeType="1"/>
          </p:cNvSpPr>
          <p:nvPr/>
        </p:nvSpPr>
        <p:spPr bwMode="auto">
          <a:xfrm>
            <a:off x="8642350" y="707136"/>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 name="Text Box 19">
            <a:extLst>
              <a:ext uri="{FF2B5EF4-FFF2-40B4-BE49-F238E27FC236}">
                <a16:creationId xmlns="" xmlns:a16="http://schemas.microsoft.com/office/drawing/2014/main" id="{AFB19DAA-E518-4B31-856B-AE3E90FA41C3}"/>
              </a:ext>
            </a:extLst>
          </p:cNvPr>
          <p:cNvSpPr txBox="1">
            <a:spLocks noChangeArrowheads="1"/>
          </p:cNvSpPr>
          <p:nvPr/>
        </p:nvSpPr>
        <p:spPr bwMode="auto">
          <a:xfrm>
            <a:off x="8642350" y="5583936"/>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98" name="Line 20">
            <a:extLst>
              <a:ext uri="{FF2B5EF4-FFF2-40B4-BE49-F238E27FC236}">
                <a16:creationId xmlns="" xmlns:a16="http://schemas.microsoft.com/office/drawing/2014/main" id="{9EBACEB2-ED98-4236-BE4C-2E93713ECFFF}"/>
              </a:ext>
            </a:extLst>
          </p:cNvPr>
          <p:cNvSpPr>
            <a:spLocks noChangeShapeType="1"/>
          </p:cNvSpPr>
          <p:nvPr/>
        </p:nvSpPr>
        <p:spPr bwMode="auto">
          <a:xfrm flipH="1" flipV="1">
            <a:off x="7346950" y="3221736"/>
            <a:ext cx="1295400" cy="2438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 name="Text Box 21">
            <a:extLst>
              <a:ext uri="{FF2B5EF4-FFF2-40B4-BE49-F238E27FC236}">
                <a16:creationId xmlns="" xmlns:a16="http://schemas.microsoft.com/office/drawing/2014/main" id="{929E91D3-7CAE-421D-89A8-27D71C15000B}"/>
              </a:ext>
            </a:extLst>
          </p:cNvPr>
          <p:cNvSpPr txBox="1">
            <a:spLocks noChangeArrowheads="1"/>
          </p:cNvSpPr>
          <p:nvPr/>
        </p:nvSpPr>
        <p:spPr bwMode="auto">
          <a:xfrm>
            <a:off x="7747000" y="3407474"/>
            <a:ext cx="423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cs typeface="Times New Roman" panose="02020603050405020304" pitchFamily="18" charset="0"/>
                <a:sym typeface="Symbol" panose="05050102010706020507" pitchFamily="18" charset="2"/>
              </a:rPr>
              <a:t>60</a:t>
            </a:r>
            <a:r>
              <a:rPr lang="en-US" altLang="en-US" sz="1400" baseline="3000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100" name="Arc 22">
            <a:extLst>
              <a:ext uri="{FF2B5EF4-FFF2-40B4-BE49-F238E27FC236}">
                <a16:creationId xmlns="" xmlns:a16="http://schemas.microsoft.com/office/drawing/2014/main" id="{5EE17364-90E5-407C-B682-3AD5E018DAC6}"/>
              </a:ext>
            </a:extLst>
          </p:cNvPr>
          <p:cNvSpPr>
            <a:spLocks/>
          </p:cNvSpPr>
          <p:nvPr/>
        </p:nvSpPr>
        <p:spPr bwMode="auto">
          <a:xfrm rot="2732948">
            <a:off x="7261225" y="3002661"/>
            <a:ext cx="914400" cy="742950"/>
          </a:xfrm>
          <a:custGeom>
            <a:avLst/>
            <a:gdLst>
              <a:gd name="T0" fmla="*/ 29820743 w 21600"/>
              <a:gd name="T1" fmla="*/ 0 h 19935"/>
              <a:gd name="T2" fmla="*/ 37100298 w 21600"/>
              <a:gd name="T3" fmla="*/ 27688723 h 19935"/>
              <a:gd name="T4" fmla="*/ 0 w 21600"/>
              <a:gd name="T5" fmla="*/ 19128605 h 19935"/>
              <a:gd name="T6" fmla="*/ 0 60000 65536"/>
              <a:gd name="T7" fmla="*/ 0 60000 65536"/>
              <a:gd name="T8" fmla="*/ 0 60000 65536"/>
              <a:gd name="T9" fmla="*/ 0 w 21600"/>
              <a:gd name="T10" fmla="*/ 0 h 19935"/>
              <a:gd name="T11" fmla="*/ 21600 w 21600"/>
              <a:gd name="T12" fmla="*/ 19935 h 19935"/>
            </a:gdLst>
            <a:ahLst/>
            <a:cxnLst>
              <a:cxn ang="T6">
                <a:pos x="T0" y="T1"/>
              </a:cxn>
              <a:cxn ang="T7">
                <a:pos x="T2" y="T3"/>
              </a:cxn>
              <a:cxn ang="T8">
                <a:pos x="T4" y="T5"/>
              </a:cxn>
            </a:cxnLst>
            <a:rect l="T9" t="T10" r="T11" b="T12"/>
            <a:pathLst>
              <a:path w="21600" h="19935" fill="none" extrusionOk="0">
                <a:moveTo>
                  <a:pt x="16640" y="-1"/>
                </a:moveTo>
                <a:cubicBezTo>
                  <a:pt x="19845" y="3873"/>
                  <a:pt x="21600" y="8743"/>
                  <a:pt x="21600" y="13772"/>
                </a:cubicBezTo>
                <a:cubicBezTo>
                  <a:pt x="21600" y="15858"/>
                  <a:pt x="21297" y="17934"/>
                  <a:pt x="20702" y="19935"/>
                </a:cubicBezTo>
              </a:path>
              <a:path w="21600" h="19935" stroke="0" extrusionOk="0">
                <a:moveTo>
                  <a:pt x="16640" y="-1"/>
                </a:moveTo>
                <a:cubicBezTo>
                  <a:pt x="19845" y="3873"/>
                  <a:pt x="21600" y="8743"/>
                  <a:pt x="21600" y="13772"/>
                </a:cubicBezTo>
                <a:cubicBezTo>
                  <a:pt x="21600" y="15858"/>
                  <a:pt x="21297" y="17934"/>
                  <a:pt x="20702" y="19935"/>
                </a:cubicBezTo>
                <a:lnTo>
                  <a:pt x="0" y="13772"/>
                </a:lnTo>
                <a:lnTo>
                  <a:pt x="16640" y="-1"/>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1" name="Text Box 23">
            <a:extLst>
              <a:ext uri="{FF2B5EF4-FFF2-40B4-BE49-F238E27FC236}">
                <a16:creationId xmlns="" xmlns:a16="http://schemas.microsoft.com/office/drawing/2014/main" id="{0F0B50C3-3409-4FD7-ACF2-E34FCD307CFE}"/>
              </a:ext>
            </a:extLst>
          </p:cNvPr>
          <p:cNvSpPr txBox="1">
            <a:spLocks noChangeArrowheads="1"/>
          </p:cNvSpPr>
          <p:nvPr/>
        </p:nvSpPr>
        <p:spPr bwMode="auto">
          <a:xfrm>
            <a:off x="9632950" y="5431536"/>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102" name="Line 24">
            <a:extLst>
              <a:ext uri="{FF2B5EF4-FFF2-40B4-BE49-F238E27FC236}">
                <a16:creationId xmlns="" xmlns:a16="http://schemas.microsoft.com/office/drawing/2014/main" id="{31253A44-D7FA-41F1-81C2-70C0D2FEF45F}"/>
              </a:ext>
            </a:extLst>
          </p:cNvPr>
          <p:cNvSpPr>
            <a:spLocks noChangeShapeType="1"/>
          </p:cNvSpPr>
          <p:nvPr/>
        </p:nvSpPr>
        <p:spPr bwMode="auto">
          <a:xfrm>
            <a:off x="9556750" y="3297936"/>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 name="Line 25">
            <a:extLst>
              <a:ext uri="{FF2B5EF4-FFF2-40B4-BE49-F238E27FC236}">
                <a16:creationId xmlns="" xmlns:a16="http://schemas.microsoft.com/office/drawing/2014/main" id="{07A36546-94B3-41AD-9C47-082453B9D5AE}"/>
              </a:ext>
            </a:extLst>
          </p:cNvPr>
          <p:cNvSpPr>
            <a:spLocks noChangeShapeType="1"/>
          </p:cNvSpPr>
          <p:nvPr/>
        </p:nvSpPr>
        <p:spPr bwMode="auto">
          <a:xfrm>
            <a:off x="8261350" y="5641086"/>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 name="Line 26">
            <a:extLst>
              <a:ext uri="{FF2B5EF4-FFF2-40B4-BE49-F238E27FC236}">
                <a16:creationId xmlns="" xmlns:a16="http://schemas.microsoft.com/office/drawing/2014/main" id="{C12CAC86-7D5E-45DD-8546-3429A2724371}"/>
              </a:ext>
            </a:extLst>
          </p:cNvPr>
          <p:cNvSpPr>
            <a:spLocks noChangeShapeType="1"/>
          </p:cNvSpPr>
          <p:nvPr/>
        </p:nvSpPr>
        <p:spPr bwMode="auto">
          <a:xfrm flipV="1">
            <a:off x="9556750" y="2307336"/>
            <a:ext cx="0" cy="990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05" name="Arc 27">
            <a:extLst>
              <a:ext uri="{FF2B5EF4-FFF2-40B4-BE49-F238E27FC236}">
                <a16:creationId xmlns="" xmlns:a16="http://schemas.microsoft.com/office/drawing/2014/main" id="{C7281A37-7631-48B1-988D-342C9210387B}"/>
              </a:ext>
            </a:extLst>
          </p:cNvPr>
          <p:cNvSpPr>
            <a:spLocks/>
          </p:cNvSpPr>
          <p:nvPr/>
        </p:nvSpPr>
        <p:spPr bwMode="auto">
          <a:xfrm>
            <a:off x="8489950" y="715074"/>
            <a:ext cx="1066800" cy="1562100"/>
          </a:xfrm>
          <a:custGeom>
            <a:avLst/>
            <a:gdLst>
              <a:gd name="T0" fmla="*/ 4339456 w 21600"/>
              <a:gd name="T1" fmla="*/ 0 h 22135"/>
              <a:gd name="T2" fmla="*/ 52666138 w 21600"/>
              <a:gd name="T3" fmla="*/ 110239729 h 22135"/>
              <a:gd name="T4" fmla="*/ 0 w 21600"/>
              <a:gd name="T5" fmla="*/ 107211718 h 22135"/>
              <a:gd name="T6" fmla="*/ 0 60000 65536"/>
              <a:gd name="T7" fmla="*/ 0 60000 65536"/>
              <a:gd name="T8" fmla="*/ 0 60000 65536"/>
              <a:gd name="T9" fmla="*/ 0 w 21600"/>
              <a:gd name="T10" fmla="*/ 0 h 22135"/>
              <a:gd name="T11" fmla="*/ 21600 w 21600"/>
              <a:gd name="T12" fmla="*/ 22135 h 22135"/>
            </a:gdLst>
            <a:ahLst/>
            <a:cxnLst>
              <a:cxn ang="T6">
                <a:pos x="T0" y="T1"/>
              </a:cxn>
              <a:cxn ang="T7">
                <a:pos x="T2" y="T3"/>
              </a:cxn>
              <a:cxn ang="T8">
                <a:pos x="T4" y="T5"/>
              </a:cxn>
            </a:cxnLst>
            <a:rect l="T9" t="T10" r="T11" b="T12"/>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lnTo>
                  <a:pt x="1778"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6" name="Text Box 29">
            <a:extLst>
              <a:ext uri="{FF2B5EF4-FFF2-40B4-BE49-F238E27FC236}">
                <a16:creationId xmlns="" xmlns:a16="http://schemas.microsoft.com/office/drawing/2014/main" id="{A69E0232-76F3-4491-82DC-7BA5E4AC1EE2}"/>
              </a:ext>
            </a:extLst>
          </p:cNvPr>
          <p:cNvSpPr txBox="1">
            <a:spLocks noChangeArrowheads="1"/>
          </p:cNvSpPr>
          <p:nvPr/>
        </p:nvSpPr>
        <p:spPr bwMode="auto">
          <a:xfrm rot="3322370">
            <a:off x="8728075" y="4593336"/>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107" name="Line 30">
            <a:extLst>
              <a:ext uri="{FF2B5EF4-FFF2-40B4-BE49-F238E27FC236}">
                <a16:creationId xmlns="" xmlns:a16="http://schemas.microsoft.com/office/drawing/2014/main" id="{7BDE7EAD-BB26-4A24-A0F0-B2D2BBBEE117}"/>
              </a:ext>
            </a:extLst>
          </p:cNvPr>
          <p:cNvSpPr>
            <a:spLocks noChangeShapeType="1"/>
          </p:cNvSpPr>
          <p:nvPr/>
        </p:nvSpPr>
        <p:spPr bwMode="auto">
          <a:xfrm flipV="1">
            <a:off x="7346950" y="707136"/>
            <a:ext cx="2819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8" name="Text Box 31">
            <a:extLst>
              <a:ext uri="{FF2B5EF4-FFF2-40B4-BE49-F238E27FC236}">
                <a16:creationId xmlns="" xmlns:a16="http://schemas.microsoft.com/office/drawing/2014/main" id="{D9B681E8-C729-4FF6-8A83-8DAE2FDBF8AD}"/>
              </a:ext>
            </a:extLst>
          </p:cNvPr>
          <p:cNvSpPr txBox="1">
            <a:spLocks noChangeArrowheads="1"/>
          </p:cNvSpPr>
          <p:nvPr/>
        </p:nvSpPr>
        <p:spPr bwMode="auto">
          <a:xfrm>
            <a:off x="10166350" y="478536"/>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109" name="Text Box 32">
            <a:extLst>
              <a:ext uri="{FF2B5EF4-FFF2-40B4-BE49-F238E27FC236}">
                <a16:creationId xmlns="" xmlns:a16="http://schemas.microsoft.com/office/drawing/2014/main" id="{360B5430-6CEB-4A07-AAA5-2F6D0D07D081}"/>
              </a:ext>
            </a:extLst>
          </p:cNvPr>
          <p:cNvSpPr txBox="1">
            <a:spLocks noChangeArrowheads="1"/>
          </p:cNvSpPr>
          <p:nvPr/>
        </p:nvSpPr>
        <p:spPr bwMode="auto">
          <a:xfrm rot="19792331">
            <a:off x="8745538" y="1383411"/>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110" name="Arc 33">
            <a:extLst>
              <a:ext uri="{FF2B5EF4-FFF2-40B4-BE49-F238E27FC236}">
                <a16:creationId xmlns="" xmlns:a16="http://schemas.microsoft.com/office/drawing/2014/main" id="{70E59C19-64D1-4C51-84FC-90A69B56FEF4}"/>
              </a:ext>
            </a:extLst>
          </p:cNvPr>
          <p:cNvSpPr>
            <a:spLocks/>
          </p:cNvSpPr>
          <p:nvPr/>
        </p:nvSpPr>
        <p:spPr bwMode="auto">
          <a:xfrm>
            <a:off x="7118350" y="1772349"/>
            <a:ext cx="914400" cy="531812"/>
          </a:xfrm>
          <a:custGeom>
            <a:avLst/>
            <a:gdLst>
              <a:gd name="T0" fmla="*/ 27713220 w 21600"/>
              <a:gd name="T1" fmla="*/ 0 h 15080"/>
              <a:gd name="T2" fmla="*/ 38709600 w 21600"/>
              <a:gd name="T3" fmla="*/ 18754907 h 15080"/>
              <a:gd name="T4" fmla="*/ 0 w 21600"/>
              <a:gd name="T5" fmla="*/ 18754907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1" name="Arc 34">
            <a:extLst>
              <a:ext uri="{FF2B5EF4-FFF2-40B4-BE49-F238E27FC236}">
                <a16:creationId xmlns="" xmlns:a16="http://schemas.microsoft.com/office/drawing/2014/main" id="{3C7022F4-A334-498E-8786-3B042F75288F}"/>
              </a:ext>
            </a:extLst>
          </p:cNvPr>
          <p:cNvSpPr>
            <a:spLocks/>
          </p:cNvSpPr>
          <p:nvPr/>
        </p:nvSpPr>
        <p:spPr bwMode="auto">
          <a:xfrm>
            <a:off x="7575550" y="2045399"/>
            <a:ext cx="304800" cy="263525"/>
          </a:xfrm>
          <a:custGeom>
            <a:avLst/>
            <a:gdLst>
              <a:gd name="T0" fmla="*/ 3102737 w 21600"/>
              <a:gd name="T1" fmla="*/ 0 h 14959"/>
              <a:gd name="T2" fmla="*/ 4301067 w 21600"/>
              <a:gd name="T3" fmla="*/ 4642384 h 14959"/>
              <a:gd name="T4" fmla="*/ 0 w 21600"/>
              <a:gd name="T5" fmla="*/ 4642384 h 14959"/>
              <a:gd name="T6" fmla="*/ 0 60000 65536"/>
              <a:gd name="T7" fmla="*/ 0 60000 65536"/>
              <a:gd name="T8" fmla="*/ 0 60000 65536"/>
              <a:gd name="T9" fmla="*/ 0 w 21600"/>
              <a:gd name="T10" fmla="*/ 0 h 14959"/>
              <a:gd name="T11" fmla="*/ 21600 w 21600"/>
              <a:gd name="T12" fmla="*/ 14959 h 14959"/>
            </a:gdLst>
            <a:ahLst/>
            <a:cxnLst>
              <a:cxn ang="T6">
                <a:pos x="T0" y="T1"/>
              </a:cxn>
              <a:cxn ang="T7">
                <a:pos x="T2" y="T3"/>
              </a:cxn>
              <a:cxn ang="T8">
                <a:pos x="T4" y="T5"/>
              </a:cxn>
            </a:cxnLst>
            <a:rect l="T9" t="T10" r="T11" b="T12"/>
            <a:pathLst>
              <a:path w="21600" h="14959" fill="none" extrusionOk="0">
                <a:moveTo>
                  <a:pt x="15581" y="0"/>
                </a:moveTo>
                <a:cubicBezTo>
                  <a:pt x="19443" y="4022"/>
                  <a:pt x="21600" y="9382"/>
                  <a:pt x="21600" y="14959"/>
                </a:cubicBezTo>
              </a:path>
              <a:path w="21600" h="14959" stroke="0" extrusionOk="0">
                <a:moveTo>
                  <a:pt x="15581" y="0"/>
                </a:moveTo>
                <a:cubicBezTo>
                  <a:pt x="19443" y="4022"/>
                  <a:pt x="21600" y="9382"/>
                  <a:pt x="21600" y="14959"/>
                </a:cubicBezTo>
                <a:lnTo>
                  <a:pt x="0" y="14959"/>
                </a:lnTo>
                <a:lnTo>
                  <a:pt x="1558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2" name="Text Box 35">
            <a:extLst>
              <a:ext uri="{FF2B5EF4-FFF2-40B4-BE49-F238E27FC236}">
                <a16:creationId xmlns="" xmlns:a16="http://schemas.microsoft.com/office/drawing/2014/main" id="{33CF24B4-CD74-4487-A6DE-56069F51F90F}"/>
              </a:ext>
            </a:extLst>
          </p:cNvPr>
          <p:cNvSpPr txBox="1">
            <a:spLocks noChangeArrowheads="1"/>
          </p:cNvSpPr>
          <p:nvPr/>
        </p:nvSpPr>
        <p:spPr bwMode="auto">
          <a:xfrm>
            <a:off x="7613650" y="2021586"/>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13" name="Text Box 36">
            <a:extLst>
              <a:ext uri="{FF2B5EF4-FFF2-40B4-BE49-F238E27FC236}">
                <a16:creationId xmlns="" xmlns:a16="http://schemas.microsoft.com/office/drawing/2014/main" id="{4AF8FF68-E240-4F88-B243-BC91B7BC79D1}"/>
              </a:ext>
            </a:extLst>
          </p:cNvPr>
          <p:cNvSpPr txBox="1">
            <a:spLocks noChangeArrowheads="1"/>
          </p:cNvSpPr>
          <p:nvPr/>
        </p:nvSpPr>
        <p:spPr bwMode="auto">
          <a:xfrm>
            <a:off x="7489825" y="3221736"/>
            <a:ext cx="360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14" name="Arc 37">
            <a:extLst>
              <a:ext uri="{FF2B5EF4-FFF2-40B4-BE49-F238E27FC236}">
                <a16:creationId xmlns="" xmlns:a16="http://schemas.microsoft.com/office/drawing/2014/main" id="{B3D58B7B-F06F-47A7-AEAC-F20A75CC3955}"/>
              </a:ext>
            </a:extLst>
          </p:cNvPr>
          <p:cNvSpPr>
            <a:spLocks/>
          </p:cNvSpPr>
          <p:nvPr/>
        </p:nvSpPr>
        <p:spPr bwMode="auto">
          <a:xfrm rot="2540338">
            <a:off x="7546975" y="3207449"/>
            <a:ext cx="304800" cy="320675"/>
          </a:xfrm>
          <a:custGeom>
            <a:avLst/>
            <a:gdLst>
              <a:gd name="T0" fmla="*/ 3356624 w 21600"/>
              <a:gd name="T1" fmla="*/ 0 h 22819"/>
              <a:gd name="T2" fmla="*/ 3880711 w 21600"/>
              <a:gd name="T3" fmla="*/ 4506440 h 22819"/>
              <a:gd name="T4" fmla="*/ 0 w 21600"/>
              <a:gd name="T5" fmla="*/ 2667256 h 22819"/>
              <a:gd name="T6" fmla="*/ 0 60000 65536"/>
              <a:gd name="T7" fmla="*/ 0 60000 65536"/>
              <a:gd name="T8" fmla="*/ 0 60000 65536"/>
              <a:gd name="T9" fmla="*/ 0 w 21600"/>
              <a:gd name="T10" fmla="*/ 0 h 22819"/>
              <a:gd name="T11" fmla="*/ 21600 w 21600"/>
              <a:gd name="T12" fmla="*/ 22819 h 22819"/>
            </a:gdLst>
            <a:ahLst/>
            <a:cxnLst>
              <a:cxn ang="T6">
                <a:pos x="T0" y="T1"/>
              </a:cxn>
              <a:cxn ang="T7">
                <a:pos x="T2" y="T3"/>
              </a:cxn>
              <a:cxn ang="T8">
                <a:pos x="T4" y="T5"/>
              </a:cxn>
            </a:cxnLst>
            <a:rect l="T9" t="T10" r="T11" b="T12"/>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lnTo>
                  <a:pt x="16856"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6" name="Line 28">
            <a:extLst>
              <a:ext uri="{FF2B5EF4-FFF2-40B4-BE49-F238E27FC236}">
                <a16:creationId xmlns="" xmlns:a16="http://schemas.microsoft.com/office/drawing/2014/main" id="{2663FD8B-6F8B-461C-8F14-B83824443CC2}"/>
              </a:ext>
            </a:extLst>
          </p:cNvPr>
          <p:cNvSpPr>
            <a:spLocks noChangeShapeType="1"/>
          </p:cNvSpPr>
          <p:nvPr/>
        </p:nvSpPr>
        <p:spPr bwMode="auto">
          <a:xfrm rot="4589744" flipV="1">
            <a:off x="7067879" y="3661996"/>
            <a:ext cx="2819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 name="Text Box 2">
            <a:extLst>
              <a:ext uri="{FF2B5EF4-FFF2-40B4-BE49-F238E27FC236}">
                <a16:creationId xmlns="" xmlns:a16="http://schemas.microsoft.com/office/drawing/2014/main" id="{5D90F4EB-31A3-45DA-9108-FD36416BACAA}"/>
              </a:ext>
            </a:extLst>
          </p:cNvPr>
          <p:cNvSpPr txBox="1">
            <a:spLocks noChangeArrowheads="1"/>
          </p:cNvSpPr>
          <p:nvPr/>
        </p:nvSpPr>
        <p:spPr bwMode="auto">
          <a:xfrm>
            <a:off x="6053931" y="2304161"/>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X</a:t>
            </a:r>
          </a:p>
        </p:txBody>
      </p:sp>
    </p:spTree>
    <p:extLst>
      <p:ext uri="{BB962C8B-B14F-4D97-AF65-F5344CB8AC3E}">
        <p14:creationId xmlns:p14="http://schemas.microsoft.com/office/powerpoint/2010/main" val="236711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
                                        </p:tgtEl>
                                        <p:attrNameLst>
                                          <p:attrName>style.visibility</p:attrName>
                                        </p:attrNameLst>
                                      </p:cBhvr>
                                      <p:to>
                                        <p:strVal val="visible"/>
                                      </p:to>
                                    </p:set>
                                    <p:anim calcmode="lin" valueType="num">
                                      <p:cBhvr additive="base">
                                        <p:cTn id="43" dur="500" fill="hold"/>
                                        <p:tgtEl>
                                          <p:spTgt spid="86"/>
                                        </p:tgtEl>
                                        <p:attrNameLst>
                                          <p:attrName>ppt_x</p:attrName>
                                        </p:attrNameLst>
                                      </p:cBhvr>
                                      <p:tavLst>
                                        <p:tav tm="0">
                                          <p:val>
                                            <p:strVal val="#ppt_x"/>
                                          </p:val>
                                        </p:tav>
                                        <p:tav tm="100000">
                                          <p:val>
                                            <p:strVal val="#ppt_x"/>
                                          </p:val>
                                        </p:tav>
                                      </p:tavLst>
                                    </p:anim>
                                    <p:anim calcmode="lin" valueType="num">
                                      <p:cBhvr additive="base">
                                        <p:cTn id="4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p:cTn id="49" dur="500" fill="hold"/>
                                        <p:tgtEl>
                                          <p:spTgt spid="95"/>
                                        </p:tgtEl>
                                        <p:attrNameLst>
                                          <p:attrName>ppt_x</p:attrName>
                                        </p:attrNameLst>
                                      </p:cBhvr>
                                      <p:tavLst>
                                        <p:tav tm="0">
                                          <p:val>
                                            <p:strVal val="#ppt_x-#ppt_w/2"/>
                                          </p:val>
                                        </p:tav>
                                        <p:tav tm="100000">
                                          <p:val>
                                            <p:strVal val="#ppt_x"/>
                                          </p:val>
                                        </p:tav>
                                      </p:tavLst>
                                    </p:anim>
                                    <p:anim calcmode="lin" valueType="num">
                                      <p:cBhvr>
                                        <p:cTn id="50" dur="500" fill="hold"/>
                                        <p:tgtEl>
                                          <p:spTgt spid="95"/>
                                        </p:tgtEl>
                                        <p:attrNameLst>
                                          <p:attrName>ppt_y</p:attrName>
                                        </p:attrNameLst>
                                      </p:cBhvr>
                                      <p:tavLst>
                                        <p:tav tm="0">
                                          <p:val>
                                            <p:strVal val="#ppt_y"/>
                                          </p:val>
                                        </p:tav>
                                        <p:tav tm="100000">
                                          <p:val>
                                            <p:strVal val="#ppt_y"/>
                                          </p:val>
                                        </p:tav>
                                      </p:tavLst>
                                    </p:anim>
                                    <p:anim calcmode="lin" valueType="num">
                                      <p:cBhvr>
                                        <p:cTn id="51" dur="500" fill="hold"/>
                                        <p:tgtEl>
                                          <p:spTgt spid="95"/>
                                        </p:tgtEl>
                                        <p:attrNameLst>
                                          <p:attrName>ppt_w</p:attrName>
                                        </p:attrNameLst>
                                      </p:cBhvr>
                                      <p:tavLst>
                                        <p:tav tm="0">
                                          <p:val>
                                            <p:fltVal val="0"/>
                                          </p:val>
                                        </p:tav>
                                        <p:tav tm="100000">
                                          <p:val>
                                            <p:strVal val="#ppt_w"/>
                                          </p:val>
                                        </p:tav>
                                      </p:tavLst>
                                    </p:anim>
                                    <p:anim calcmode="lin" valueType="num">
                                      <p:cBhvr>
                                        <p:cTn id="52" dur="5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94"/>
                                        </p:tgtEl>
                                        <p:attrNameLst>
                                          <p:attrName>style.visibility</p:attrName>
                                        </p:attrNameLst>
                                      </p:cBhvr>
                                      <p:to>
                                        <p:strVal val="visible"/>
                                      </p:to>
                                    </p:set>
                                    <p:anim calcmode="lin" valueType="num">
                                      <p:cBhvr>
                                        <p:cTn id="57" dur="500" fill="hold"/>
                                        <p:tgtEl>
                                          <p:spTgt spid="94"/>
                                        </p:tgtEl>
                                        <p:attrNameLst>
                                          <p:attrName>ppt_x</p:attrName>
                                        </p:attrNameLst>
                                      </p:cBhvr>
                                      <p:tavLst>
                                        <p:tav tm="0">
                                          <p:val>
                                            <p:strVal val="#ppt_x-#ppt_w/2"/>
                                          </p:val>
                                        </p:tav>
                                        <p:tav tm="100000">
                                          <p:val>
                                            <p:strVal val="#ppt_x"/>
                                          </p:val>
                                        </p:tav>
                                      </p:tavLst>
                                    </p:anim>
                                    <p:anim calcmode="lin" valueType="num">
                                      <p:cBhvr>
                                        <p:cTn id="58" dur="500" fill="hold"/>
                                        <p:tgtEl>
                                          <p:spTgt spid="94"/>
                                        </p:tgtEl>
                                        <p:attrNameLst>
                                          <p:attrName>ppt_y</p:attrName>
                                        </p:attrNameLst>
                                      </p:cBhvr>
                                      <p:tavLst>
                                        <p:tav tm="0">
                                          <p:val>
                                            <p:strVal val="#ppt_y"/>
                                          </p:val>
                                        </p:tav>
                                        <p:tav tm="100000">
                                          <p:val>
                                            <p:strVal val="#ppt_y"/>
                                          </p:val>
                                        </p:tav>
                                      </p:tavLst>
                                    </p:anim>
                                    <p:anim calcmode="lin" valueType="num">
                                      <p:cBhvr>
                                        <p:cTn id="59" dur="500" fill="hold"/>
                                        <p:tgtEl>
                                          <p:spTgt spid="94"/>
                                        </p:tgtEl>
                                        <p:attrNameLst>
                                          <p:attrName>ppt_w</p:attrName>
                                        </p:attrNameLst>
                                      </p:cBhvr>
                                      <p:tavLst>
                                        <p:tav tm="0">
                                          <p:val>
                                            <p:fltVal val="0"/>
                                          </p:val>
                                        </p:tav>
                                        <p:tav tm="100000">
                                          <p:val>
                                            <p:strVal val="#ppt_w"/>
                                          </p:val>
                                        </p:tav>
                                      </p:tavLst>
                                    </p:anim>
                                    <p:anim calcmode="lin" valueType="num">
                                      <p:cBhvr>
                                        <p:cTn id="60" dur="5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8" presetClass="entr" presetSubtype="9" fill="hold" nodeType="click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strips(upLeft)">
                                      <p:cBhvr>
                                        <p:cTn id="65" dur="500"/>
                                        <p:tgtEl>
                                          <p:spTgt spid="93"/>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9" fill="hold" nodeType="click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strips(upLeft)">
                                      <p:cBhvr>
                                        <p:cTn id="70" dur="500"/>
                                        <p:tgtEl>
                                          <p:spTgt spid="11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strips(upRight)">
                                      <p:cBhvr>
                                        <p:cTn id="79" dur="500"/>
                                        <p:tgtEl>
                                          <p:spTgt spid="8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9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9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nodeType="click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ppt_x</p:attrName>
                                        </p:attrNameLst>
                                      </p:cBhvr>
                                      <p:tavLst>
                                        <p:tav tm="0">
                                          <p:val>
                                            <p:strVal val="#ppt_x-#ppt_w/2"/>
                                          </p:val>
                                        </p:tav>
                                        <p:tav tm="100000">
                                          <p:val>
                                            <p:strVal val="#ppt_x"/>
                                          </p:val>
                                        </p:tav>
                                      </p:tavLst>
                                    </p:anim>
                                    <p:anim calcmode="lin" valueType="num">
                                      <p:cBhvr>
                                        <p:cTn id="93" dur="500" fill="hold"/>
                                        <p:tgtEl>
                                          <p:spTgt spid="88"/>
                                        </p:tgtEl>
                                        <p:attrNameLst>
                                          <p:attrName>ppt_y</p:attrName>
                                        </p:attrNameLst>
                                      </p:cBhvr>
                                      <p:tavLst>
                                        <p:tav tm="0">
                                          <p:val>
                                            <p:strVal val="#ppt_y"/>
                                          </p:val>
                                        </p:tav>
                                        <p:tav tm="100000">
                                          <p:val>
                                            <p:strVal val="#ppt_y"/>
                                          </p:val>
                                        </p:tav>
                                      </p:tavLst>
                                    </p:anim>
                                    <p:anim calcmode="lin" valueType="num">
                                      <p:cBhvr>
                                        <p:cTn id="94" dur="500" fill="hold"/>
                                        <p:tgtEl>
                                          <p:spTgt spid="88"/>
                                        </p:tgtEl>
                                        <p:attrNameLst>
                                          <p:attrName>ppt_w</p:attrName>
                                        </p:attrNameLst>
                                      </p:cBhvr>
                                      <p:tavLst>
                                        <p:tav tm="0">
                                          <p:val>
                                            <p:fltVal val="0"/>
                                          </p:val>
                                        </p:tav>
                                        <p:tav tm="100000">
                                          <p:val>
                                            <p:strVal val="#ppt_w"/>
                                          </p:val>
                                        </p:tav>
                                      </p:tavLst>
                                    </p:anim>
                                    <p:anim calcmode="lin" valueType="num">
                                      <p:cBhvr>
                                        <p:cTn id="95"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96"/>
                                        </p:tgtEl>
                                        <p:attrNameLst>
                                          <p:attrName>style.visibility</p:attrName>
                                        </p:attrNameLst>
                                      </p:cBhvr>
                                      <p:to>
                                        <p:strVal val="visible"/>
                                      </p:to>
                                    </p:set>
                                    <p:anim calcmode="lin" valueType="num">
                                      <p:cBhvr>
                                        <p:cTn id="100" dur="500" fill="hold"/>
                                        <p:tgtEl>
                                          <p:spTgt spid="96"/>
                                        </p:tgtEl>
                                        <p:attrNameLst>
                                          <p:attrName>ppt_x</p:attrName>
                                        </p:attrNameLst>
                                      </p:cBhvr>
                                      <p:tavLst>
                                        <p:tav tm="0">
                                          <p:val>
                                            <p:strVal val="#ppt_x"/>
                                          </p:val>
                                        </p:tav>
                                        <p:tav tm="100000">
                                          <p:val>
                                            <p:strVal val="#ppt_x"/>
                                          </p:val>
                                        </p:tav>
                                      </p:tavLst>
                                    </p:anim>
                                    <p:anim calcmode="lin" valueType="num">
                                      <p:cBhvr>
                                        <p:cTn id="101" dur="500" fill="hold"/>
                                        <p:tgtEl>
                                          <p:spTgt spid="96"/>
                                        </p:tgtEl>
                                        <p:attrNameLst>
                                          <p:attrName>ppt_y</p:attrName>
                                        </p:attrNameLst>
                                      </p:cBhvr>
                                      <p:tavLst>
                                        <p:tav tm="0">
                                          <p:val>
                                            <p:strVal val="#ppt_y-#ppt_h/2"/>
                                          </p:val>
                                        </p:tav>
                                        <p:tav tm="100000">
                                          <p:val>
                                            <p:strVal val="#ppt_y"/>
                                          </p:val>
                                        </p:tav>
                                      </p:tavLst>
                                    </p:anim>
                                    <p:anim calcmode="lin" valueType="num">
                                      <p:cBhvr>
                                        <p:cTn id="102" dur="500" fill="hold"/>
                                        <p:tgtEl>
                                          <p:spTgt spid="96"/>
                                        </p:tgtEl>
                                        <p:attrNameLst>
                                          <p:attrName>ppt_w</p:attrName>
                                        </p:attrNameLst>
                                      </p:cBhvr>
                                      <p:tavLst>
                                        <p:tav tm="0">
                                          <p:val>
                                            <p:strVal val="#ppt_w"/>
                                          </p:val>
                                        </p:tav>
                                        <p:tav tm="100000">
                                          <p:val>
                                            <p:strVal val="#ppt_w"/>
                                          </p:val>
                                        </p:tav>
                                      </p:tavLst>
                                    </p:anim>
                                    <p:anim calcmode="lin" valueType="num">
                                      <p:cBhvr>
                                        <p:cTn id="103" dur="500" fill="hold"/>
                                        <p:tgtEl>
                                          <p:spTgt spid="96"/>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9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strips(downLeft)">
                                      <p:cBhvr>
                                        <p:cTn id="112" dur="500"/>
                                        <p:tgtEl>
                                          <p:spTgt spid="100"/>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strips(downRight)">
                                      <p:cBhvr>
                                        <p:cTn id="117" dur="500"/>
                                        <p:tgtEl>
                                          <p:spTgt spid="98"/>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97"/>
                                        </p:tgtEl>
                                        <p:attrNameLst>
                                          <p:attrName>style.visibility</p:attrName>
                                        </p:attrNameLst>
                                      </p:cBhvr>
                                      <p:to>
                                        <p:strVal val="visible"/>
                                      </p:to>
                                    </p:set>
                                    <p:anim calcmode="lin" valueType="num">
                                      <p:cBhvr additive="base">
                                        <p:cTn id="122" dur="500" fill="hold"/>
                                        <p:tgtEl>
                                          <p:spTgt spid="97"/>
                                        </p:tgtEl>
                                        <p:attrNameLst>
                                          <p:attrName>ppt_x</p:attrName>
                                        </p:attrNameLst>
                                      </p:cBhvr>
                                      <p:tavLst>
                                        <p:tav tm="0">
                                          <p:val>
                                            <p:strVal val="#ppt_x"/>
                                          </p:val>
                                        </p:tav>
                                        <p:tav tm="100000">
                                          <p:val>
                                            <p:strVal val="#ppt_x"/>
                                          </p:val>
                                        </p:tav>
                                      </p:tavLst>
                                    </p:anim>
                                    <p:anim calcmode="lin" valueType="num">
                                      <p:cBhvr additive="base">
                                        <p:cTn id="123"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03"/>
                                        </p:tgtEl>
                                        <p:attrNameLst>
                                          <p:attrName>style.visibility</p:attrName>
                                        </p:attrNameLst>
                                      </p:cBhvr>
                                      <p:to>
                                        <p:strVal val="visible"/>
                                      </p:to>
                                    </p:set>
                                    <p:anim calcmode="lin" valueType="num">
                                      <p:cBhvr>
                                        <p:cTn id="128" dur="500" fill="hold"/>
                                        <p:tgtEl>
                                          <p:spTgt spid="103"/>
                                        </p:tgtEl>
                                        <p:attrNameLst>
                                          <p:attrName>ppt_x</p:attrName>
                                        </p:attrNameLst>
                                      </p:cBhvr>
                                      <p:tavLst>
                                        <p:tav tm="0">
                                          <p:val>
                                            <p:strVal val="#ppt_x-#ppt_w/2"/>
                                          </p:val>
                                        </p:tav>
                                        <p:tav tm="100000">
                                          <p:val>
                                            <p:strVal val="#ppt_x"/>
                                          </p:val>
                                        </p:tav>
                                      </p:tavLst>
                                    </p:anim>
                                    <p:anim calcmode="lin" valueType="num">
                                      <p:cBhvr>
                                        <p:cTn id="129" dur="500" fill="hold"/>
                                        <p:tgtEl>
                                          <p:spTgt spid="103"/>
                                        </p:tgtEl>
                                        <p:attrNameLst>
                                          <p:attrName>ppt_y</p:attrName>
                                        </p:attrNameLst>
                                      </p:cBhvr>
                                      <p:tavLst>
                                        <p:tav tm="0">
                                          <p:val>
                                            <p:strVal val="#ppt_y"/>
                                          </p:val>
                                        </p:tav>
                                        <p:tav tm="100000">
                                          <p:val>
                                            <p:strVal val="#ppt_y"/>
                                          </p:val>
                                        </p:tav>
                                      </p:tavLst>
                                    </p:anim>
                                    <p:anim calcmode="lin" valueType="num">
                                      <p:cBhvr>
                                        <p:cTn id="130" dur="500" fill="hold"/>
                                        <p:tgtEl>
                                          <p:spTgt spid="103"/>
                                        </p:tgtEl>
                                        <p:attrNameLst>
                                          <p:attrName>ppt_w</p:attrName>
                                        </p:attrNameLst>
                                      </p:cBhvr>
                                      <p:tavLst>
                                        <p:tav tm="0">
                                          <p:val>
                                            <p:fltVal val="0"/>
                                          </p:val>
                                        </p:tav>
                                        <p:tav tm="100000">
                                          <p:val>
                                            <p:strVal val="#ppt_w"/>
                                          </p:val>
                                        </p:tav>
                                      </p:tavLst>
                                    </p:anim>
                                    <p:anim calcmode="lin" valueType="num">
                                      <p:cBhvr>
                                        <p:cTn id="131" dur="500" fill="hold"/>
                                        <p:tgtEl>
                                          <p:spTgt spid="103"/>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8" presetClass="entr" presetSubtype="6" fill="hold" nodeType="clickEffect">
                                  <p:stCondLst>
                                    <p:cond delay="0"/>
                                  </p:stCondLst>
                                  <p:childTnLst>
                                    <p:set>
                                      <p:cBhvr>
                                        <p:cTn id="135" dur="1" fill="hold">
                                          <p:stCondLst>
                                            <p:cond delay="0"/>
                                          </p:stCondLst>
                                        </p:cTn>
                                        <p:tgtEl>
                                          <p:spTgt spid="105"/>
                                        </p:tgtEl>
                                        <p:attrNameLst>
                                          <p:attrName>style.visibility</p:attrName>
                                        </p:attrNameLst>
                                      </p:cBhvr>
                                      <p:to>
                                        <p:strVal val="visible"/>
                                      </p:to>
                                    </p:set>
                                    <p:animEffect transition="in" filter="strips(downRight)">
                                      <p:cBhvr>
                                        <p:cTn id="136" dur="500"/>
                                        <p:tgtEl>
                                          <p:spTgt spid="105"/>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nodeType="clickEffect">
                                  <p:stCondLst>
                                    <p:cond delay="0"/>
                                  </p:stCondLst>
                                  <p:childTnLst>
                                    <p:set>
                                      <p:cBhvr>
                                        <p:cTn id="140" dur="1" fill="hold">
                                          <p:stCondLst>
                                            <p:cond delay="0"/>
                                          </p:stCondLst>
                                        </p:cTn>
                                        <p:tgtEl>
                                          <p:spTgt spid="104"/>
                                        </p:tgtEl>
                                        <p:attrNameLst>
                                          <p:attrName>style.visibility</p:attrName>
                                        </p:attrNameLst>
                                      </p:cBhvr>
                                      <p:to>
                                        <p:strVal val="visible"/>
                                      </p:to>
                                    </p:set>
                                    <p:anim calcmode="lin" valueType="num">
                                      <p:cBhvr>
                                        <p:cTn id="141" dur="500" fill="hold"/>
                                        <p:tgtEl>
                                          <p:spTgt spid="104"/>
                                        </p:tgtEl>
                                        <p:attrNameLst>
                                          <p:attrName>ppt_x</p:attrName>
                                        </p:attrNameLst>
                                      </p:cBhvr>
                                      <p:tavLst>
                                        <p:tav tm="0">
                                          <p:val>
                                            <p:strVal val="#ppt_x"/>
                                          </p:val>
                                        </p:tav>
                                        <p:tav tm="100000">
                                          <p:val>
                                            <p:strVal val="#ppt_x"/>
                                          </p:val>
                                        </p:tav>
                                      </p:tavLst>
                                    </p:anim>
                                    <p:anim calcmode="lin" valueType="num">
                                      <p:cBhvr>
                                        <p:cTn id="142" dur="500" fill="hold"/>
                                        <p:tgtEl>
                                          <p:spTgt spid="104"/>
                                        </p:tgtEl>
                                        <p:attrNameLst>
                                          <p:attrName>ppt_y</p:attrName>
                                        </p:attrNameLst>
                                      </p:cBhvr>
                                      <p:tavLst>
                                        <p:tav tm="0">
                                          <p:val>
                                            <p:strVal val="#ppt_y-#ppt_h/2"/>
                                          </p:val>
                                        </p:tav>
                                        <p:tav tm="100000">
                                          <p:val>
                                            <p:strVal val="#ppt_y"/>
                                          </p:val>
                                        </p:tav>
                                      </p:tavLst>
                                    </p:anim>
                                    <p:anim calcmode="lin" valueType="num">
                                      <p:cBhvr>
                                        <p:cTn id="143" dur="500" fill="hold"/>
                                        <p:tgtEl>
                                          <p:spTgt spid="104"/>
                                        </p:tgtEl>
                                        <p:attrNameLst>
                                          <p:attrName>ppt_w</p:attrName>
                                        </p:attrNameLst>
                                      </p:cBhvr>
                                      <p:tavLst>
                                        <p:tav tm="0">
                                          <p:val>
                                            <p:strVal val="#ppt_w"/>
                                          </p:val>
                                        </p:tav>
                                        <p:tav tm="100000">
                                          <p:val>
                                            <p:strVal val="#ppt_w"/>
                                          </p:val>
                                        </p:tav>
                                      </p:tavLst>
                                    </p:anim>
                                    <p:anim calcmode="lin" valueType="num">
                                      <p:cBhvr>
                                        <p:cTn id="144"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1" fill="hold" nodeType="clickEffect">
                                  <p:stCondLst>
                                    <p:cond delay="0"/>
                                  </p:stCondLst>
                                  <p:childTnLst>
                                    <p:set>
                                      <p:cBhvr>
                                        <p:cTn id="148" dur="1" fill="hold">
                                          <p:stCondLst>
                                            <p:cond delay="0"/>
                                          </p:stCondLst>
                                        </p:cTn>
                                        <p:tgtEl>
                                          <p:spTgt spid="102"/>
                                        </p:tgtEl>
                                        <p:attrNameLst>
                                          <p:attrName>style.visibility</p:attrName>
                                        </p:attrNameLst>
                                      </p:cBhvr>
                                      <p:to>
                                        <p:strVal val="visible"/>
                                      </p:to>
                                    </p:set>
                                    <p:anim calcmode="lin" valueType="num">
                                      <p:cBhvr>
                                        <p:cTn id="149" dur="500" fill="hold"/>
                                        <p:tgtEl>
                                          <p:spTgt spid="102"/>
                                        </p:tgtEl>
                                        <p:attrNameLst>
                                          <p:attrName>ppt_x</p:attrName>
                                        </p:attrNameLst>
                                      </p:cBhvr>
                                      <p:tavLst>
                                        <p:tav tm="0">
                                          <p:val>
                                            <p:strVal val="#ppt_x"/>
                                          </p:val>
                                        </p:tav>
                                        <p:tav tm="100000">
                                          <p:val>
                                            <p:strVal val="#ppt_x"/>
                                          </p:val>
                                        </p:tav>
                                      </p:tavLst>
                                    </p:anim>
                                    <p:anim calcmode="lin" valueType="num">
                                      <p:cBhvr>
                                        <p:cTn id="150" dur="500" fill="hold"/>
                                        <p:tgtEl>
                                          <p:spTgt spid="102"/>
                                        </p:tgtEl>
                                        <p:attrNameLst>
                                          <p:attrName>ppt_y</p:attrName>
                                        </p:attrNameLst>
                                      </p:cBhvr>
                                      <p:tavLst>
                                        <p:tav tm="0">
                                          <p:val>
                                            <p:strVal val="#ppt_y-#ppt_h/2"/>
                                          </p:val>
                                        </p:tav>
                                        <p:tav tm="100000">
                                          <p:val>
                                            <p:strVal val="#ppt_y"/>
                                          </p:val>
                                        </p:tav>
                                      </p:tavLst>
                                    </p:anim>
                                    <p:anim calcmode="lin" valueType="num">
                                      <p:cBhvr>
                                        <p:cTn id="151" dur="500" fill="hold"/>
                                        <p:tgtEl>
                                          <p:spTgt spid="102"/>
                                        </p:tgtEl>
                                        <p:attrNameLst>
                                          <p:attrName>ppt_w</p:attrName>
                                        </p:attrNameLst>
                                      </p:cBhvr>
                                      <p:tavLst>
                                        <p:tav tm="0">
                                          <p:val>
                                            <p:strVal val="#ppt_w"/>
                                          </p:val>
                                        </p:tav>
                                        <p:tav tm="100000">
                                          <p:val>
                                            <p:strVal val="#ppt_w"/>
                                          </p:val>
                                        </p:tav>
                                      </p:tavLst>
                                    </p:anim>
                                    <p:anim calcmode="lin" valueType="num">
                                      <p:cBhvr>
                                        <p:cTn id="152"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01"/>
                                        </p:tgtEl>
                                        <p:attrNameLst>
                                          <p:attrName>style.visibility</p:attrName>
                                        </p:attrNameLst>
                                      </p:cBhvr>
                                      <p:to>
                                        <p:strVal val="visible"/>
                                      </p:to>
                                    </p:set>
                                    <p:anim calcmode="lin" valueType="num">
                                      <p:cBhvr additive="base">
                                        <p:cTn id="157" dur="500" fill="hold"/>
                                        <p:tgtEl>
                                          <p:spTgt spid="101"/>
                                        </p:tgtEl>
                                        <p:attrNameLst>
                                          <p:attrName>ppt_x</p:attrName>
                                        </p:attrNameLst>
                                      </p:cBhvr>
                                      <p:tavLst>
                                        <p:tav tm="0">
                                          <p:val>
                                            <p:strVal val="#ppt_x"/>
                                          </p:val>
                                        </p:tav>
                                        <p:tav tm="100000">
                                          <p:val>
                                            <p:strVal val="#ppt_x"/>
                                          </p:val>
                                        </p:tav>
                                      </p:tavLst>
                                    </p:anim>
                                    <p:anim calcmode="lin" valueType="num">
                                      <p:cBhvr additive="base">
                                        <p:cTn id="15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0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8" presetClass="entr" presetSubtype="3" fill="hold" nodeType="click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strips(upRight)">
                                      <p:cBhvr>
                                        <p:cTn id="167" dur="500"/>
                                        <p:tgtEl>
                                          <p:spTgt spid="107"/>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1" fill="hold" grpId="0" nodeType="clickEffect">
                                  <p:stCondLst>
                                    <p:cond delay="0"/>
                                  </p:stCondLst>
                                  <p:childTnLst>
                                    <p:set>
                                      <p:cBhvr>
                                        <p:cTn id="171" dur="1" fill="hold">
                                          <p:stCondLst>
                                            <p:cond delay="0"/>
                                          </p:stCondLst>
                                        </p:cTn>
                                        <p:tgtEl>
                                          <p:spTgt spid="108"/>
                                        </p:tgtEl>
                                        <p:attrNameLst>
                                          <p:attrName>style.visibility</p:attrName>
                                        </p:attrNameLst>
                                      </p:cBhvr>
                                      <p:to>
                                        <p:strVal val="visible"/>
                                      </p:to>
                                    </p:set>
                                    <p:anim calcmode="lin" valueType="num">
                                      <p:cBhvr additive="base">
                                        <p:cTn id="172" dur="500" fill="hold"/>
                                        <p:tgtEl>
                                          <p:spTgt spid="108"/>
                                        </p:tgtEl>
                                        <p:attrNameLst>
                                          <p:attrName>ppt_x</p:attrName>
                                        </p:attrNameLst>
                                      </p:cBhvr>
                                      <p:tavLst>
                                        <p:tav tm="0">
                                          <p:val>
                                            <p:strVal val="#ppt_x"/>
                                          </p:val>
                                        </p:tav>
                                        <p:tav tm="100000">
                                          <p:val>
                                            <p:strVal val="#ppt_x"/>
                                          </p:val>
                                        </p:tav>
                                      </p:tavLst>
                                    </p:anim>
                                    <p:anim calcmode="lin" valueType="num">
                                      <p:cBhvr additive="base">
                                        <p:cTn id="173"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3" fill="hold" grpId="0" nodeType="clickEffect">
                                  <p:stCondLst>
                                    <p:cond delay="0"/>
                                  </p:stCondLst>
                                  <p:childTnLst>
                                    <p:set>
                                      <p:cBhvr>
                                        <p:cTn id="177" dur="1" fill="hold">
                                          <p:stCondLst>
                                            <p:cond delay="0"/>
                                          </p:stCondLst>
                                        </p:cTn>
                                        <p:tgtEl>
                                          <p:spTgt spid="109"/>
                                        </p:tgtEl>
                                        <p:attrNameLst>
                                          <p:attrName>style.visibility</p:attrName>
                                        </p:attrNameLst>
                                      </p:cBhvr>
                                      <p:to>
                                        <p:strVal val="visible"/>
                                      </p:to>
                                    </p:set>
                                    <p:anim calcmode="lin" valueType="num">
                                      <p:cBhvr additive="base">
                                        <p:cTn id="178" dur="500" fill="hold"/>
                                        <p:tgtEl>
                                          <p:spTgt spid="109"/>
                                        </p:tgtEl>
                                        <p:attrNameLst>
                                          <p:attrName>ppt_x</p:attrName>
                                        </p:attrNameLst>
                                      </p:cBhvr>
                                      <p:tavLst>
                                        <p:tav tm="0">
                                          <p:val>
                                            <p:strVal val="1+#ppt_w/2"/>
                                          </p:val>
                                        </p:tav>
                                        <p:tav tm="100000">
                                          <p:val>
                                            <p:strVal val="#ppt_x"/>
                                          </p:val>
                                        </p:tav>
                                      </p:tavLst>
                                    </p:anim>
                                    <p:anim calcmode="lin" valueType="num">
                                      <p:cBhvr additive="base">
                                        <p:cTn id="179" dur="500" fill="hold"/>
                                        <p:tgtEl>
                                          <p:spTgt spid="109"/>
                                        </p:tgtEl>
                                        <p:attrNameLst>
                                          <p:attrName>ppt_y</p:attrName>
                                        </p:attrNameLst>
                                      </p:cBhvr>
                                      <p:tavLst>
                                        <p:tav tm="0">
                                          <p:val>
                                            <p:strVal val="0-#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18" presetClass="entr" presetSubtype="9" fill="hold" nodeType="clickEffect">
                                  <p:stCondLst>
                                    <p:cond delay="0"/>
                                  </p:stCondLst>
                                  <p:childTnLst>
                                    <p:set>
                                      <p:cBhvr>
                                        <p:cTn id="183" dur="1" fill="hold">
                                          <p:stCondLst>
                                            <p:cond delay="0"/>
                                          </p:stCondLst>
                                        </p:cTn>
                                        <p:tgtEl>
                                          <p:spTgt spid="111"/>
                                        </p:tgtEl>
                                        <p:attrNameLst>
                                          <p:attrName>style.visibility</p:attrName>
                                        </p:attrNameLst>
                                      </p:cBhvr>
                                      <p:to>
                                        <p:strVal val="visible"/>
                                      </p:to>
                                    </p:set>
                                    <p:animEffect transition="in" filter="strips(upLeft)">
                                      <p:cBhvr>
                                        <p:cTn id="184" dur="500"/>
                                        <p:tgtEl>
                                          <p:spTgt spid="111"/>
                                        </p:tgtEl>
                                      </p:cBhvr>
                                    </p:animEffect>
                                  </p:childTnLst>
                                </p:cTn>
                              </p:par>
                            </p:childTnLst>
                          </p:cTn>
                        </p:par>
                      </p:childTnLst>
                    </p:cTn>
                  </p:par>
                  <p:par>
                    <p:cTn id="185" fill="hold">
                      <p:stCondLst>
                        <p:cond delay="indefinite"/>
                      </p:stCondLst>
                      <p:childTnLst>
                        <p:par>
                          <p:cTn id="186" fill="hold">
                            <p:stCondLst>
                              <p:cond delay="0"/>
                            </p:stCondLst>
                            <p:childTnLst>
                              <p:par>
                                <p:cTn id="187" presetID="2" presetClass="entr" presetSubtype="3" fill="hold" grpId="0" nodeType="clickEffect">
                                  <p:stCondLst>
                                    <p:cond delay="0"/>
                                  </p:stCondLst>
                                  <p:childTnLst>
                                    <p:set>
                                      <p:cBhvr>
                                        <p:cTn id="188" dur="1" fill="hold">
                                          <p:stCondLst>
                                            <p:cond delay="0"/>
                                          </p:stCondLst>
                                        </p:cTn>
                                        <p:tgtEl>
                                          <p:spTgt spid="112"/>
                                        </p:tgtEl>
                                        <p:attrNameLst>
                                          <p:attrName>style.visibility</p:attrName>
                                        </p:attrNameLst>
                                      </p:cBhvr>
                                      <p:to>
                                        <p:strVal val="visible"/>
                                      </p:to>
                                    </p:set>
                                    <p:anim calcmode="lin" valueType="num">
                                      <p:cBhvr additive="base">
                                        <p:cTn id="189" dur="500" fill="hold"/>
                                        <p:tgtEl>
                                          <p:spTgt spid="112"/>
                                        </p:tgtEl>
                                        <p:attrNameLst>
                                          <p:attrName>ppt_x</p:attrName>
                                        </p:attrNameLst>
                                      </p:cBhvr>
                                      <p:tavLst>
                                        <p:tav tm="0">
                                          <p:val>
                                            <p:strVal val="1+#ppt_w/2"/>
                                          </p:val>
                                        </p:tav>
                                        <p:tav tm="100000">
                                          <p:val>
                                            <p:strVal val="#ppt_x"/>
                                          </p:val>
                                        </p:tav>
                                      </p:tavLst>
                                    </p:anim>
                                    <p:anim calcmode="lin" valueType="num">
                                      <p:cBhvr additive="base">
                                        <p:cTn id="190" dur="500" fill="hold"/>
                                        <p:tgtEl>
                                          <p:spTgt spid="112"/>
                                        </p:tgtEl>
                                        <p:attrNameLst>
                                          <p:attrName>ppt_y</p:attrName>
                                        </p:attrNameLst>
                                      </p:cBhvr>
                                      <p:tavLst>
                                        <p:tav tm="0">
                                          <p:val>
                                            <p:strVal val="0-#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18" presetClass="entr" presetSubtype="12" fill="hold" nodeType="click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strips(downLeft)">
                                      <p:cBhvr>
                                        <p:cTn id="195" dur="500"/>
                                        <p:tgtEl>
                                          <p:spTgt spid="114"/>
                                        </p:tgtEl>
                                      </p:cBhvr>
                                    </p:animEffect>
                                  </p:childTnLst>
                                </p:cTn>
                              </p:par>
                            </p:childTnLst>
                          </p:cTn>
                        </p:par>
                      </p:childTnLst>
                    </p:cTn>
                  </p:par>
                  <p:par>
                    <p:cTn id="196" fill="hold">
                      <p:stCondLst>
                        <p:cond delay="indefinite"/>
                      </p:stCondLst>
                      <p:childTnLst>
                        <p:par>
                          <p:cTn id="197" fill="hold">
                            <p:stCondLst>
                              <p:cond delay="0"/>
                            </p:stCondLst>
                            <p:childTnLst>
                              <p:par>
                                <p:cTn id="198" presetID="2" presetClass="entr" presetSubtype="8" fill="hold" grpId="0" nodeType="clickEffect">
                                  <p:stCondLst>
                                    <p:cond delay="0"/>
                                  </p:stCondLst>
                                  <p:childTnLst>
                                    <p:set>
                                      <p:cBhvr>
                                        <p:cTn id="199" dur="1" fill="hold">
                                          <p:stCondLst>
                                            <p:cond delay="0"/>
                                          </p:stCondLst>
                                        </p:cTn>
                                        <p:tgtEl>
                                          <p:spTgt spid="113"/>
                                        </p:tgtEl>
                                        <p:attrNameLst>
                                          <p:attrName>style.visibility</p:attrName>
                                        </p:attrNameLst>
                                      </p:cBhvr>
                                      <p:to>
                                        <p:strVal val="visible"/>
                                      </p:to>
                                    </p:set>
                                    <p:anim calcmode="lin" valueType="num">
                                      <p:cBhvr additive="base">
                                        <p:cTn id="200" dur="500" fill="hold"/>
                                        <p:tgtEl>
                                          <p:spTgt spid="113"/>
                                        </p:tgtEl>
                                        <p:attrNameLst>
                                          <p:attrName>ppt_x</p:attrName>
                                        </p:attrNameLst>
                                      </p:cBhvr>
                                      <p:tavLst>
                                        <p:tav tm="0">
                                          <p:val>
                                            <p:strVal val="0-#ppt_w/2"/>
                                          </p:val>
                                        </p:tav>
                                        <p:tav tm="100000">
                                          <p:val>
                                            <p:strVal val="#ppt_x"/>
                                          </p:val>
                                        </p:tav>
                                      </p:tavLst>
                                    </p:anim>
                                    <p:anim calcmode="lin" valueType="num">
                                      <p:cBhvr additive="base">
                                        <p:cTn id="201"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18" presetClass="entr" presetSubtype="6" fill="hold" nodeType="click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strips(downRight)">
                                      <p:cBhvr>
                                        <p:cTn id="206" dur="500"/>
                                        <p:tgtEl>
                                          <p:spTgt spid="116"/>
                                        </p:tgtEl>
                                      </p:cBhvr>
                                    </p:animEffect>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17"/>
                                        </p:tgtEl>
                                        <p:attrNameLst>
                                          <p:attrName>style.visibility</p:attrName>
                                        </p:attrNameLst>
                                      </p:cBhvr>
                                      <p:to>
                                        <p:strVal val="visible"/>
                                      </p:to>
                                    </p:set>
                                    <p:anim calcmode="lin" valueType="num">
                                      <p:cBhvr additive="base">
                                        <p:cTn id="211" dur="500" fill="hold"/>
                                        <p:tgtEl>
                                          <p:spTgt spid="117"/>
                                        </p:tgtEl>
                                        <p:attrNameLst>
                                          <p:attrName>ppt_x</p:attrName>
                                        </p:attrNameLst>
                                      </p:cBhvr>
                                      <p:tavLst>
                                        <p:tav tm="0">
                                          <p:val>
                                            <p:strVal val="0-#ppt_w/2"/>
                                          </p:val>
                                        </p:tav>
                                        <p:tav tm="100000">
                                          <p:val>
                                            <p:strVal val="#ppt_x"/>
                                          </p:val>
                                        </p:tav>
                                      </p:tavLst>
                                    </p:anim>
                                    <p:anim calcmode="lin" valueType="num">
                                      <p:cBhvr additive="base">
                                        <p:cTn id="2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utoUpdateAnimBg="0"/>
      <p:bldP spid="49" grpId="0" autoUpdateAnimBg="0"/>
      <p:bldP spid="50" grpId="0" animBg="1"/>
      <p:bldP spid="86" grpId="0" autoUpdateAnimBg="0"/>
      <p:bldP spid="90" grpId="0" autoUpdateAnimBg="0"/>
      <p:bldP spid="91" grpId="0" autoUpdateAnimBg="0"/>
      <p:bldP spid="92" grpId="0" autoUpdateAnimBg="0"/>
      <p:bldP spid="97" grpId="0" autoUpdateAnimBg="0"/>
      <p:bldP spid="99" grpId="0" autoUpdateAnimBg="0"/>
      <p:bldP spid="101" grpId="0" autoUpdateAnimBg="0"/>
      <p:bldP spid="106" grpId="0" autoUpdateAnimBg="0"/>
      <p:bldP spid="108" grpId="0" autoUpdateAnimBg="0"/>
      <p:bldP spid="109" grpId="0" autoUpdateAnimBg="0"/>
      <p:bldP spid="112" grpId="0" autoUpdateAnimBg="0"/>
      <p:bldP spid="113" grpId="0" autoUpdateAnimBg="0"/>
      <p:bldP spid="11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473950" y="-17763"/>
            <a:ext cx="6698946"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3" name="TextBox 2">
            <a:extLst>
              <a:ext uri="{FF2B5EF4-FFF2-40B4-BE49-F238E27FC236}">
                <a16:creationId xmlns="" xmlns:a16="http://schemas.microsoft.com/office/drawing/2014/main" id="{33E394BF-1C12-4268-B9F9-A9CED3EB03AB}"/>
              </a:ext>
            </a:extLst>
          </p:cNvPr>
          <p:cNvSpPr txBox="1"/>
          <p:nvPr/>
        </p:nvSpPr>
        <p:spPr>
          <a:xfrm>
            <a:off x="571500" y="1268492"/>
            <a:ext cx="4170621" cy="2246769"/>
          </a:xfrm>
          <a:prstGeom prst="rect">
            <a:avLst/>
          </a:prstGeom>
          <a:noFill/>
        </p:spPr>
        <p:txBody>
          <a:bodyPr wrap="square" rtlCol="0">
            <a:spAutoFit/>
          </a:bodyPr>
          <a:lstStyle/>
          <a:p>
            <a:r>
              <a:rPr lang="en-US" altLang="en-US" sz="2000" dirty="0">
                <a:latin typeface="Arial" panose="020B0604020202020204" pitchFamily="34" charset="0"/>
              </a:rPr>
              <a:t>The top view of a 75 mm line AB measures 65 mm, while its front view measures 50 mm. Its one end A is in HP and 12 mm in front of VP. Draw the projections of AB and determine its inclination with HP and VP.</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D526970D-AB7D-4527-B881-C2ED11D09A48}"/>
              </a:ext>
            </a:extLst>
          </p:cNvPr>
          <p:cNvSpPr txBox="1"/>
          <p:nvPr/>
        </p:nvSpPr>
        <p:spPr>
          <a:xfrm>
            <a:off x="571500" y="4141878"/>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TV and TL</a:t>
            </a:r>
          </a:p>
          <a:p>
            <a:r>
              <a:rPr lang="en-US" dirty="0">
                <a:latin typeface="Arial" panose="020B0604020202020204" pitchFamily="34" charset="0"/>
                <a:cs typeface="Arial" panose="020B0604020202020204" pitchFamily="34" charset="0"/>
              </a:rPr>
              <a:t>FV</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 xmlns:a16="http://schemas.microsoft.com/office/drawing/2014/main" id="{BFC172F1-E5AE-4892-9556-3470263CF7FE}"/>
              </a:ext>
            </a:extLst>
          </p:cNvPr>
          <p:cNvPicPr>
            <a:picLocks noChangeAspect="1"/>
          </p:cNvPicPr>
          <p:nvPr/>
        </p:nvPicPr>
        <p:blipFill>
          <a:blip r:embed="rId6"/>
          <a:stretch>
            <a:fillRect/>
          </a:stretch>
        </p:blipFill>
        <p:spPr>
          <a:xfrm>
            <a:off x="4742121" y="1650424"/>
            <a:ext cx="7416898" cy="4065328"/>
          </a:xfrm>
          <a:prstGeom prst="rect">
            <a:avLst/>
          </a:prstGeom>
        </p:spPr>
      </p:pic>
    </p:spTree>
    <p:extLst>
      <p:ext uri="{BB962C8B-B14F-4D97-AF65-F5344CB8AC3E}">
        <p14:creationId xmlns:p14="http://schemas.microsoft.com/office/powerpoint/2010/main" val="553803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473950" y="-17763"/>
            <a:ext cx="6698946"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3" name="TextBox 2">
            <a:extLst>
              <a:ext uri="{FF2B5EF4-FFF2-40B4-BE49-F238E27FC236}">
                <a16:creationId xmlns="" xmlns:a16="http://schemas.microsoft.com/office/drawing/2014/main" id="{33E394BF-1C12-4268-B9F9-A9CED3EB03AB}"/>
              </a:ext>
            </a:extLst>
          </p:cNvPr>
          <p:cNvSpPr txBox="1"/>
          <p:nvPr/>
        </p:nvSpPr>
        <p:spPr>
          <a:xfrm>
            <a:off x="571500" y="1268492"/>
            <a:ext cx="4170621" cy="2246769"/>
          </a:xfrm>
          <a:prstGeom prst="rect">
            <a:avLst/>
          </a:prstGeom>
          <a:noFill/>
        </p:spPr>
        <p:txBody>
          <a:bodyPr wrap="square" rtlCol="0">
            <a:spAutoFit/>
          </a:bodyPr>
          <a:lstStyle/>
          <a:p>
            <a:r>
              <a:rPr lang="en-US" altLang="en-US" sz="2000" dirty="0">
                <a:latin typeface="Arial" panose="020B0604020202020204" pitchFamily="34" charset="0"/>
              </a:rPr>
              <a:t>The top view of a 75 mm line AB measures 65 mm, while its front view measures 50 mm. Its one end A is in HP and 12 mm in front of VP. Draw the projections of AB and determine its inclination with HP and VP.</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D526970D-AB7D-4527-B881-C2ED11D09A48}"/>
              </a:ext>
            </a:extLst>
          </p:cNvPr>
          <p:cNvSpPr txBox="1"/>
          <p:nvPr/>
        </p:nvSpPr>
        <p:spPr>
          <a:xfrm>
            <a:off x="571500" y="4141878"/>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TV and TL</a:t>
            </a:r>
          </a:p>
          <a:p>
            <a:r>
              <a:rPr lang="en-US" dirty="0">
                <a:latin typeface="Arial" panose="020B0604020202020204" pitchFamily="34" charset="0"/>
                <a:cs typeface="Arial" panose="020B0604020202020204" pitchFamily="34" charset="0"/>
              </a:rPr>
              <a:t>FV</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 xmlns:a16="http://schemas.microsoft.com/office/drawing/2014/main" id="{55103845-7626-48F1-89D9-79A5E43D90BB}"/>
              </a:ext>
            </a:extLst>
          </p:cNvPr>
          <p:cNvPicPr>
            <a:picLocks noChangeAspect="1"/>
          </p:cNvPicPr>
          <p:nvPr/>
        </p:nvPicPr>
        <p:blipFill>
          <a:blip r:embed="rId6"/>
          <a:stretch>
            <a:fillRect/>
          </a:stretch>
        </p:blipFill>
        <p:spPr>
          <a:xfrm>
            <a:off x="5252485" y="1335463"/>
            <a:ext cx="6812992" cy="4320115"/>
          </a:xfrm>
          <a:prstGeom prst="rect">
            <a:avLst/>
          </a:prstGeom>
        </p:spPr>
      </p:pic>
    </p:spTree>
    <p:extLst>
      <p:ext uri="{BB962C8B-B14F-4D97-AF65-F5344CB8AC3E}">
        <p14:creationId xmlns:p14="http://schemas.microsoft.com/office/powerpoint/2010/main" val="3958511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4"/>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12" name="Title 1">
            <a:extLst>
              <a:ext uri="{FF2B5EF4-FFF2-40B4-BE49-F238E27FC236}">
                <a16:creationId xmlns="" xmlns:a16="http://schemas.microsoft.com/office/drawing/2014/main" id="{18638A46-F3DA-49A4-A111-FF57A6F0BD6F}"/>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 xmlns:a16="http://schemas.microsoft.com/office/drawing/2014/main" id="{5ACC0940-CAFD-42FB-BE98-65448828B381}"/>
              </a:ext>
            </a:extLst>
          </p:cNvPr>
          <p:cNvSpPr txBox="1"/>
          <p:nvPr/>
        </p:nvSpPr>
        <p:spPr>
          <a:xfrm>
            <a:off x="571500" y="1268492"/>
            <a:ext cx="1066800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line AB is 65 mm long has its end A 20 mm above HP and 25 mm in front of VP. The end B is 40 mm above HP and 65 mm in front of VP. Draw the projections of AB and show its inclination with HP.  </a:t>
            </a:r>
            <a:endParaRPr lang="en-IN" sz="20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 xmlns:a16="http://schemas.microsoft.com/office/drawing/2014/main" id="{7FA0AFDC-7571-45D6-BC96-7592080CEB9A}"/>
              </a:ext>
            </a:extLst>
          </p:cNvPr>
          <p:cNvSpPr txBox="1"/>
          <p:nvPr/>
        </p:nvSpPr>
        <p:spPr>
          <a:xfrm>
            <a:off x="571500" y="2594055"/>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a:t>
            </a:r>
          </a:p>
          <a:p>
            <a:r>
              <a:rPr lang="en-US" dirty="0">
                <a:latin typeface="Arial" panose="020B0604020202020204" pitchFamily="34" charset="0"/>
                <a:cs typeface="Arial" panose="020B0604020202020204" pitchFamily="34" charset="0"/>
              </a:rPr>
              <a:t>Position of point A and B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p>
          <a:p>
            <a:endParaRPr lang="en-IN"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 xmlns:a16="http://schemas.microsoft.com/office/drawing/2014/main" id="{F81AD8A2-E595-4E56-8191-CEF9B171FDF7}"/>
              </a:ext>
            </a:extLst>
          </p:cNvPr>
          <p:cNvPicPr>
            <a:picLocks noChangeAspect="1"/>
          </p:cNvPicPr>
          <p:nvPr/>
        </p:nvPicPr>
        <p:blipFill>
          <a:blip r:embed="rId6"/>
          <a:stretch>
            <a:fillRect/>
          </a:stretch>
        </p:blipFill>
        <p:spPr>
          <a:xfrm>
            <a:off x="5095776" y="1935124"/>
            <a:ext cx="6281066" cy="3991355"/>
          </a:xfrm>
          <a:prstGeom prst="rect">
            <a:avLst/>
          </a:prstGeom>
        </p:spPr>
      </p:pic>
    </p:spTree>
    <p:extLst>
      <p:ext uri="{BB962C8B-B14F-4D97-AF65-F5344CB8AC3E}">
        <p14:creationId xmlns:p14="http://schemas.microsoft.com/office/powerpoint/2010/main" val="2850530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1304538" y="4003367"/>
            <a:ext cx="10674626" cy="1325563"/>
          </a:xfrm>
        </p:spPr>
        <p:txBody>
          <a:bodyPr>
            <a:noAutofit/>
          </a:bodyPr>
          <a:lstStyle/>
          <a:p>
            <a:pPr algn="ctr"/>
            <a:r>
              <a:rPr lang="en-US" sz="4800" dirty="0">
                <a:solidFill>
                  <a:srgbClr val="C00000"/>
                </a:solidFill>
                <a:latin typeface="Arial" panose="020B0604020202020204" pitchFamily="34" charset="0"/>
                <a:cs typeface="Arial" panose="020B0604020202020204" pitchFamily="34" charset="0"/>
              </a:rPr>
              <a:t>Line in two quadrants</a:t>
            </a:r>
            <a:br>
              <a:rPr lang="en-US" sz="4800" dirty="0">
                <a:solidFill>
                  <a:srgbClr val="C00000"/>
                </a:solidFill>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3740044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12" name="TextBox 11">
            <a:extLst>
              <a:ext uri="{FF2B5EF4-FFF2-40B4-BE49-F238E27FC236}">
                <a16:creationId xmlns="" xmlns:a16="http://schemas.microsoft.com/office/drawing/2014/main" id="{C505948B-29F8-45F2-8B5B-E8A6B29F6D78}"/>
              </a:ext>
            </a:extLst>
          </p:cNvPr>
          <p:cNvSpPr txBox="1"/>
          <p:nvPr/>
        </p:nvSpPr>
        <p:spPr>
          <a:xfrm>
            <a:off x="571500" y="1280803"/>
            <a:ext cx="5331075"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projectors of the ends of a line AB are 50 mm apart . The end A is 20 mm above the HP and 30 mm in front of the VP. The end B is 10 mm below the HP and 40 mm behind the VP. Determine the true length and its inclinations with the two planes. </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0E946EF4-FE87-454F-9078-31539529B8FD}"/>
              </a:ext>
            </a:extLst>
          </p:cNvPr>
          <p:cNvSpPr txBox="1"/>
          <p:nvPr/>
        </p:nvSpPr>
        <p:spPr>
          <a:xfrm>
            <a:off x="571500" y="3051260"/>
            <a:ext cx="4336594" cy="1477328"/>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Distance between end projectors</a:t>
            </a:r>
          </a:p>
          <a:p>
            <a:r>
              <a:rPr lang="en-US" dirty="0">
                <a:latin typeface="Arial" panose="020B0604020202020204" pitchFamily="34" charset="0"/>
                <a:cs typeface="Arial" panose="020B0604020202020204" pitchFamily="34" charset="0"/>
              </a:rPr>
              <a:t>Position of point A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p>
          <a:p>
            <a:r>
              <a:rPr lang="en-US" dirty="0">
                <a:latin typeface="Arial" panose="020B0604020202020204" pitchFamily="34" charset="0"/>
                <a:cs typeface="Arial" panose="020B0604020202020204" pitchFamily="34" charset="0"/>
              </a:rPr>
              <a:t>Position of point B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p>
          <a:p>
            <a:endParaRPr lang="en-IN"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 xmlns:a16="http://schemas.microsoft.com/office/drawing/2014/main" id="{A993FEE4-12F2-4CD3-8887-5E5E2F91798C}"/>
              </a:ext>
            </a:extLst>
          </p:cNvPr>
          <p:cNvPicPr>
            <a:picLocks noChangeAspect="1"/>
          </p:cNvPicPr>
          <p:nvPr/>
        </p:nvPicPr>
        <p:blipFill>
          <a:blip r:embed="rId6"/>
          <a:stretch>
            <a:fillRect/>
          </a:stretch>
        </p:blipFill>
        <p:spPr>
          <a:xfrm>
            <a:off x="6073666" y="1579480"/>
            <a:ext cx="5695950" cy="3943350"/>
          </a:xfrm>
          <a:prstGeom prst="rect">
            <a:avLst/>
          </a:prstGeom>
        </p:spPr>
      </p:pic>
      <p:sp>
        <p:nvSpPr>
          <p:cNvPr id="17" name="Title 1">
            <a:extLst>
              <a:ext uri="{FF2B5EF4-FFF2-40B4-BE49-F238E27FC236}">
                <a16:creationId xmlns="" xmlns:a16="http://schemas.microsoft.com/office/drawing/2014/main" id="{7F4ED2E8-50A9-4065-8EA6-8AC1DF2F39FA}"/>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826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11" name="TextBox 10">
            <a:extLst>
              <a:ext uri="{FF2B5EF4-FFF2-40B4-BE49-F238E27FC236}">
                <a16:creationId xmlns="" xmlns:a16="http://schemas.microsoft.com/office/drawing/2014/main" id="{2580262B-BA2B-4A0B-BA39-8A4061493B23}"/>
              </a:ext>
            </a:extLst>
          </p:cNvPr>
          <p:cNvSpPr txBox="1"/>
          <p:nvPr/>
        </p:nvSpPr>
        <p:spPr>
          <a:xfrm>
            <a:off x="619124" y="3053708"/>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 TV</a:t>
            </a:r>
          </a:p>
          <a:p>
            <a:r>
              <a:rPr lang="en-US" dirty="0">
                <a:latin typeface="Arial" panose="020B0604020202020204" pitchFamily="34" charset="0"/>
                <a:cs typeface="Arial" panose="020B0604020202020204" pitchFamily="34" charset="0"/>
              </a:rPr>
              <a:t>Position of point C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p>
          <a:p>
            <a:r>
              <a:rPr lang="en-US" dirty="0">
                <a:latin typeface="Arial" panose="020B0604020202020204" pitchFamily="34" charset="0"/>
                <a:cs typeface="Arial" panose="020B0604020202020204" pitchFamily="34" charset="0"/>
              </a:rPr>
              <a:t>Position of point D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VP</a:t>
            </a:r>
            <a:endParaRPr lang="en-IN"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2338884F-694B-46CD-86DA-9C0A6BADDC04}"/>
              </a:ext>
            </a:extLst>
          </p:cNvPr>
          <p:cNvSpPr txBox="1"/>
          <p:nvPr/>
        </p:nvSpPr>
        <p:spPr>
          <a:xfrm>
            <a:off x="619124" y="1269288"/>
            <a:ext cx="5799964"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top view of a 75 mm long line CD measures 50 mm. The end C is 15 mm below HP and 50 mm in front of VP. End D is 15 mm in front of VP and it is above HP. Draw the projections of CD and find angles with HP and VP</a:t>
            </a:r>
            <a:endParaRPr lang="en-IN"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 xmlns:a16="http://schemas.microsoft.com/office/drawing/2014/main" id="{1EA79422-154A-4CF8-BDC8-2948E4A62855}"/>
              </a:ext>
            </a:extLst>
          </p:cNvPr>
          <p:cNvPicPr>
            <a:picLocks noChangeAspect="1"/>
          </p:cNvPicPr>
          <p:nvPr/>
        </p:nvPicPr>
        <p:blipFill>
          <a:blip r:embed="rId6"/>
          <a:stretch>
            <a:fillRect/>
          </a:stretch>
        </p:blipFill>
        <p:spPr>
          <a:xfrm>
            <a:off x="6337113" y="1993392"/>
            <a:ext cx="5769543" cy="3975558"/>
          </a:xfrm>
          <a:prstGeom prst="rect">
            <a:avLst/>
          </a:prstGeom>
        </p:spPr>
      </p:pic>
    </p:spTree>
    <p:extLst>
      <p:ext uri="{BB962C8B-B14F-4D97-AF65-F5344CB8AC3E}">
        <p14:creationId xmlns:p14="http://schemas.microsoft.com/office/powerpoint/2010/main" val="4136983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4"/>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8" name="Picture 7">
            <a:extLst>
              <a:ext uri="{FF2B5EF4-FFF2-40B4-BE49-F238E27FC236}">
                <a16:creationId xmlns="" xmlns:a16="http://schemas.microsoft.com/office/drawing/2014/main" id="{2168D56A-A725-4D46-9A0C-AC92EEF13A5E}"/>
              </a:ext>
            </a:extLst>
          </p:cNvPr>
          <p:cNvPicPr>
            <a:picLocks noChangeAspect="1"/>
          </p:cNvPicPr>
          <p:nvPr/>
        </p:nvPicPr>
        <p:blipFill>
          <a:blip r:embed="rId6"/>
          <a:stretch>
            <a:fillRect/>
          </a:stretch>
        </p:blipFill>
        <p:spPr>
          <a:xfrm>
            <a:off x="5552155" y="2000217"/>
            <a:ext cx="6565681" cy="3155352"/>
          </a:xfrm>
          <a:prstGeom prst="rect">
            <a:avLst/>
          </a:prstGeom>
        </p:spPr>
      </p:pic>
      <p:sp>
        <p:nvSpPr>
          <p:cNvPr id="12" name="TextBox 11">
            <a:extLst>
              <a:ext uri="{FF2B5EF4-FFF2-40B4-BE49-F238E27FC236}">
                <a16:creationId xmlns="" xmlns:a16="http://schemas.microsoft.com/office/drawing/2014/main" id="{19CBF95E-3901-458A-9B4F-27BA26187C61}"/>
              </a:ext>
            </a:extLst>
          </p:cNvPr>
          <p:cNvSpPr txBox="1"/>
          <p:nvPr/>
        </p:nvSpPr>
        <p:spPr>
          <a:xfrm>
            <a:off x="850392" y="1271016"/>
            <a:ext cx="969264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End A of a line AB is in HP and 25 mm behind VP. End B is in VP and 50 mm above HP. Distance between the end projectors is 70 mm. Draw the projections and find the angles made by the line with HP and VP.</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EF7A8F51-7D23-46C3-9E84-43937B827559}"/>
              </a:ext>
            </a:extLst>
          </p:cNvPr>
          <p:cNvSpPr txBox="1"/>
          <p:nvPr/>
        </p:nvSpPr>
        <p:spPr>
          <a:xfrm>
            <a:off x="850392" y="2977728"/>
            <a:ext cx="4336594"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Given Data:</a:t>
            </a:r>
          </a:p>
          <a:p>
            <a:r>
              <a:rPr lang="en-US" dirty="0">
                <a:latin typeface="Arial" panose="020B0604020202020204" pitchFamily="34" charset="0"/>
                <a:cs typeface="Arial" panose="020B0604020202020204" pitchFamily="34" charset="0"/>
              </a:rPr>
              <a:t>TL, TV</a:t>
            </a:r>
          </a:p>
          <a:p>
            <a:r>
              <a:rPr lang="en-US" dirty="0">
                <a:latin typeface="Arial" panose="020B0604020202020204" pitchFamily="34" charset="0"/>
                <a:cs typeface="Arial" panose="020B0604020202020204" pitchFamily="34" charset="0"/>
              </a:rPr>
              <a:t>Position of point C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HP and VP</a:t>
            </a:r>
          </a:p>
          <a:p>
            <a:r>
              <a:rPr lang="en-US" dirty="0">
                <a:latin typeface="Arial" panose="020B0604020202020204" pitchFamily="34" charset="0"/>
                <a:cs typeface="Arial" panose="020B0604020202020204" pitchFamily="34" charset="0"/>
              </a:rPr>
              <a:t>Position of point D </a:t>
            </a:r>
            <a:r>
              <a:rPr lang="en-US" dirty="0" err="1">
                <a:latin typeface="Arial" panose="020B0604020202020204" pitchFamily="34" charset="0"/>
                <a:cs typeface="Arial" panose="020B0604020202020204" pitchFamily="34" charset="0"/>
              </a:rPr>
              <a:t>wrt</a:t>
            </a:r>
            <a:r>
              <a:rPr lang="en-US" dirty="0">
                <a:latin typeface="Arial" panose="020B0604020202020204" pitchFamily="34" charset="0"/>
                <a:cs typeface="Arial" panose="020B0604020202020204" pitchFamily="34" charset="0"/>
              </a:rPr>
              <a:t>. VP</a:t>
            </a:r>
            <a:endParaRPr lang="en-IN" dirty="0">
              <a:latin typeface="Arial" panose="020B0604020202020204" pitchFamily="34" charset="0"/>
              <a:cs typeface="Arial" panose="020B0604020202020204" pitchFamily="34" charset="0"/>
            </a:endParaRPr>
          </a:p>
        </p:txBody>
      </p:sp>
      <p:sp>
        <p:nvSpPr>
          <p:cNvPr id="15" name="Title 1">
            <a:extLst>
              <a:ext uri="{FF2B5EF4-FFF2-40B4-BE49-F238E27FC236}">
                <a16:creationId xmlns="" xmlns:a16="http://schemas.microsoft.com/office/drawing/2014/main" id="{58FA829B-8A2D-419C-AF32-E6A4D04B5950}"/>
              </a:ext>
            </a:extLst>
          </p:cNvPr>
          <p:cNvSpPr>
            <a:spLocks noGrp="1"/>
          </p:cNvSpPr>
          <p:nvPr>
            <p:ph type="title"/>
          </p:nvPr>
        </p:nvSpPr>
        <p:spPr>
          <a:xfrm>
            <a:off x="2941363" y="-17763"/>
            <a:ext cx="7231533" cy="1325563"/>
          </a:xfrm>
        </p:spPr>
        <p:txBody>
          <a:bodyPr>
            <a:normAutofit/>
          </a:bodyPr>
          <a:lstStyle/>
          <a:p>
            <a:pPr algn="ctr"/>
            <a:r>
              <a:rPr lang="en-US" sz="4000" dirty="0">
                <a:solidFill>
                  <a:srgbClr val="C00000"/>
                </a:solidFill>
                <a:latin typeface="Arial" panose="020B0604020202020204" pitchFamily="34" charset="0"/>
                <a:cs typeface="Arial" panose="020B0604020202020204" pitchFamily="34" charset="0"/>
              </a:rPr>
              <a:t>Problems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404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6" name="Rectangle 5">
            <a:extLst>
              <a:ext uri="{FF2B5EF4-FFF2-40B4-BE49-F238E27FC236}">
                <a16:creationId xmlns="" xmlns:a16="http://schemas.microsoft.com/office/drawing/2014/main" id="{6D46EE6E-84B1-4AF6-A297-1D33E7804865}"/>
              </a:ext>
            </a:extLst>
          </p:cNvPr>
          <p:cNvSpPr/>
          <p:nvPr/>
        </p:nvSpPr>
        <p:spPr>
          <a:xfrm>
            <a:off x="2219325" y="2836403"/>
            <a:ext cx="7267575" cy="1107996"/>
          </a:xfrm>
          <a:prstGeom prst="rect">
            <a:avLst/>
          </a:prstGeom>
          <a:noFill/>
        </p:spPr>
        <p:txBody>
          <a:bodyPr wrap="square" lIns="91440" tIns="45720" rIns="91440" bIns="45720">
            <a:spAutoFit/>
          </a:bodyPr>
          <a:lstStyle/>
          <a:p>
            <a:pPr algn="ctr"/>
            <a:r>
              <a:rPr lang="en-US" sz="6600" dirty="0" smtClean="0">
                <a:ln w="0"/>
                <a:solidFill>
                  <a:srgbClr val="FF0000"/>
                </a:solidFill>
                <a:effectLst>
                  <a:reflection blurRad="6350" stA="53000" endA="300" endPos="35500" dir="5400000" sy="-90000" algn="bl" rotWithShape="0"/>
                </a:effectLst>
                <a:latin typeface="Bahnschrift Light" panose="020B0502040204020203" pitchFamily="34" charset="0"/>
              </a:rPr>
              <a:t>Thank you</a:t>
            </a:r>
            <a:r>
              <a:rPr lang="en-US" sz="6600" b="0" cap="none" spc="0" dirty="0" smtClean="0">
                <a:ln w="0"/>
                <a:solidFill>
                  <a:srgbClr val="FF0000"/>
                </a:solidFill>
                <a:effectLst>
                  <a:reflection blurRad="6350" stA="53000" endA="300" endPos="35500" dir="5400000" sy="-90000" algn="bl" rotWithShape="0"/>
                </a:effectLst>
                <a:latin typeface="Bahnschrift Light" panose="020B0502040204020203" pitchFamily="34" charset="0"/>
              </a:rPr>
              <a:t> </a:t>
            </a:r>
            <a:r>
              <a:rPr lang="en-US" sz="6600" b="0" cap="none" spc="0" dirty="0">
                <a:ln w="0"/>
                <a:solidFill>
                  <a:srgbClr val="FF0000"/>
                </a:solidFill>
                <a:effectLst>
                  <a:reflection blurRad="6350" stA="53000" endA="300" endPos="35500" dir="5400000" sy="-90000" algn="bl" rotWithShape="0"/>
                </a:effectLst>
                <a:latin typeface="Bahnschrift Light" panose="020B0502040204020203" pitchFamily="34" charset="0"/>
              </a:rPr>
              <a:t>!!</a:t>
            </a:r>
          </a:p>
        </p:txBody>
      </p:sp>
    </p:spTree>
    <p:extLst>
      <p:ext uri="{BB962C8B-B14F-4D97-AF65-F5344CB8AC3E}">
        <p14:creationId xmlns:p14="http://schemas.microsoft.com/office/powerpoint/2010/main" val="206056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149087"/>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Course </a:t>
            </a:r>
            <a:r>
              <a:rPr lang="en-US" sz="4000" dirty="0" smtClean="0">
                <a:solidFill>
                  <a:srgbClr val="C00000"/>
                </a:solidFill>
                <a:latin typeface="Arial" panose="020B0604020202020204" pitchFamily="34" charset="0"/>
                <a:cs typeface="Arial" panose="020B0604020202020204" pitchFamily="34" charset="0"/>
              </a:rPr>
              <a:t>Pre-requisites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graphicFrame>
        <p:nvGraphicFramePr>
          <p:cNvPr id="10" name="Table 9">
            <a:extLst>
              <a:ext uri="{FF2B5EF4-FFF2-40B4-BE49-F238E27FC236}">
                <a16:creationId xmlns="" xmlns:a16="http://schemas.microsoft.com/office/drawing/2014/main" id="{69948AC9-96C1-40C5-97AD-C50DBC445F4B}"/>
              </a:ext>
            </a:extLst>
          </p:cNvPr>
          <p:cNvGraphicFramePr>
            <a:graphicFrameLocks noGrp="1"/>
          </p:cNvGraphicFramePr>
          <p:nvPr>
            <p:extLst>
              <p:ext uri="{D42A27DB-BD31-4B8C-83A1-F6EECF244321}">
                <p14:modId xmlns:p14="http://schemas.microsoft.com/office/powerpoint/2010/main" val="2590663565"/>
              </p:ext>
            </p:extLst>
          </p:nvPr>
        </p:nvGraphicFramePr>
        <p:xfrm>
          <a:off x="586407" y="1341784"/>
          <a:ext cx="11032435" cy="1008565"/>
        </p:xfrm>
        <a:graphic>
          <a:graphicData uri="http://schemas.openxmlformats.org/drawingml/2006/table">
            <a:tbl>
              <a:tblPr firstRow="1" firstCol="1" bandRow="1">
                <a:tableStyleId>{5C22544A-7EE6-4342-B048-85BDC9FD1C3A}</a:tableStyleId>
              </a:tblPr>
              <a:tblGrid>
                <a:gridCol w="1855011">
                  <a:extLst>
                    <a:ext uri="{9D8B030D-6E8A-4147-A177-3AD203B41FA5}">
                      <a16:colId xmlns="" xmlns:a16="http://schemas.microsoft.com/office/drawing/2014/main" val="20000"/>
                    </a:ext>
                  </a:extLst>
                </a:gridCol>
                <a:gridCol w="9177424">
                  <a:extLst>
                    <a:ext uri="{9D8B030D-6E8A-4147-A177-3AD203B41FA5}">
                      <a16:colId xmlns="" xmlns:a16="http://schemas.microsoft.com/office/drawing/2014/main" val="20001"/>
                    </a:ext>
                  </a:extLst>
                </a:gridCol>
              </a:tblGrid>
              <a:tr h="1008565">
                <a:tc>
                  <a:txBody>
                    <a:bodyPr/>
                    <a:lstStyle/>
                    <a:p>
                      <a:pPr algn="ctr">
                        <a:lnSpc>
                          <a:spcPct val="115000"/>
                        </a:lnSpc>
                        <a:spcAft>
                          <a:spcPts val="0"/>
                        </a:spcAft>
                      </a:pP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IN" sz="2000" dirty="0" smtClean="0">
                          <a:effectLst/>
                          <a:latin typeface="Arial" panose="020B0604020202020204" pitchFamily="34" charset="0"/>
                          <a:ea typeface="Times New Roman"/>
                          <a:cs typeface="Arial" panose="020B0604020202020204" pitchFamily="34" charset="0"/>
                        </a:rPr>
                        <a:t>Knowledge of Various geometric constructions,</a:t>
                      </a:r>
                      <a:r>
                        <a:rPr lang="en-IN" sz="2000" baseline="0" dirty="0" smtClean="0">
                          <a:effectLst/>
                          <a:latin typeface="Arial" panose="020B0604020202020204" pitchFamily="34" charset="0"/>
                          <a:ea typeface="Times New Roman"/>
                          <a:cs typeface="Arial" panose="020B0604020202020204" pitchFamily="34" charset="0"/>
                        </a:rPr>
                        <a:t> Basics of trigonometry</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1858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149087"/>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Course Objectives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graphicFrame>
        <p:nvGraphicFramePr>
          <p:cNvPr id="10" name="Table 9">
            <a:extLst>
              <a:ext uri="{FF2B5EF4-FFF2-40B4-BE49-F238E27FC236}">
                <a16:creationId xmlns="" xmlns:a16="http://schemas.microsoft.com/office/drawing/2014/main" id="{69948AC9-96C1-40C5-97AD-C50DBC445F4B}"/>
              </a:ext>
            </a:extLst>
          </p:cNvPr>
          <p:cNvGraphicFramePr>
            <a:graphicFrameLocks noGrp="1"/>
          </p:cNvGraphicFramePr>
          <p:nvPr>
            <p:extLst>
              <p:ext uri="{D42A27DB-BD31-4B8C-83A1-F6EECF244321}">
                <p14:modId xmlns:p14="http://schemas.microsoft.com/office/powerpoint/2010/main" val="4129853627"/>
              </p:ext>
            </p:extLst>
          </p:nvPr>
        </p:nvGraphicFramePr>
        <p:xfrm>
          <a:off x="586407" y="1341784"/>
          <a:ext cx="11032435" cy="4298820"/>
        </p:xfrm>
        <a:graphic>
          <a:graphicData uri="http://schemas.openxmlformats.org/drawingml/2006/table">
            <a:tbl>
              <a:tblPr firstRow="1" firstCol="1" bandRow="1">
                <a:tableStyleId>{5C22544A-7EE6-4342-B048-85BDC9FD1C3A}</a:tableStyleId>
              </a:tblPr>
              <a:tblGrid>
                <a:gridCol w="1855011">
                  <a:extLst>
                    <a:ext uri="{9D8B030D-6E8A-4147-A177-3AD203B41FA5}">
                      <a16:colId xmlns="" xmlns:a16="http://schemas.microsoft.com/office/drawing/2014/main" val="20000"/>
                    </a:ext>
                  </a:extLst>
                </a:gridCol>
                <a:gridCol w="9177424">
                  <a:extLst>
                    <a:ext uri="{9D8B030D-6E8A-4147-A177-3AD203B41FA5}">
                      <a16:colId xmlns="" xmlns:a16="http://schemas.microsoft.com/office/drawing/2014/main" val="20001"/>
                    </a:ext>
                  </a:extLst>
                </a:gridCol>
              </a:tblGrid>
              <a:tr h="913868">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Course Outcomes</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After successful  completion of the course students should be able to:</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extLst>
                  <a:ext uri="{0D108BD9-81ED-4DB2-BD59-A6C34878D82A}">
                    <a16:rowId xmlns="" xmlns:a16="http://schemas.microsoft.com/office/drawing/2014/main" val="10000"/>
                  </a:ext>
                </a:extLst>
              </a:tr>
              <a:tr h="792129">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1</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Familiarize with the conventions and standards along with the principles of</a:t>
                      </a:r>
                    </a:p>
                    <a:p>
                      <a:pPr>
                        <a:lnSpc>
                          <a:spcPct val="115000"/>
                        </a:lnSpc>
                        <a:spcAft>
                          <a:spcPts val="0"/>
                        </a:spcAft>
                      </a:pPr>
                      <a:r>
                        <a:rPr lang="en-US" sz="2000" spc="-20" dirty="0">
                          <a:effectLst/>
                          <a:latin typeface="Arial" panose="020B0604020202020204" pitchFamily="34" charset="0"/>
                          <a:cs typeface="Arial" panose="020B0604020202020204" pitchFamily="34" charset="0"/>
                        </a:rPr>
                        <a:t>projections applied to lines and points</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1008565">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2</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Apply the principles of orthographic projections to draw elevation, plan, End view,</a:t>
                      </a:r>
                    </a:p>
                    <a:p>
                      <a:pPr>
                        <a:lnSpc>
                          <a:spcPct val="115000"/>
                        </a:lnSpc>
                        <a:spcAft>
                          <a:spcPts val="0"/>
                        </a:spcAft>
                      </a:pPr>
                      <a:r>
                        <a:rPr lang="en-US" sz="2000" spc="-20" dirty="0">
                          <a:effectLst/>
                          <a:latin typeface="Arial" panose="020B0604020202020204" pitchFamily="34" charset="0"/>
                          <a:cs typeface="Arial" panose="020B0604020202020204" pitchFamily="34" charset="0"/>
                        </a:rPr>
                        <a:t>Isometric views etc.</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2"/>
                  </a:ext>
                </a:extLst>
              </a:tr>
              <a:tr h="792129">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3</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Apply the principles of orthographic projections to draw to draw various views of</a:t>
                      </a:r>
                    </a:p>
                    <a:p>
                      <a:pPr>
                        <a:lnSpc>
                          <a:spcPct val="115000"/>
                        </a:lnSpc>
                        <a:spcAft>
                          <a:spcPts val="0"/>
                        </a:spcAft>
                      </a:pPr>
                      <a:r>
                        <a:rPr lang="en-US" sz="2000" spc="-20" dirty="0">
                          <a:effectLst/>
                          <a:latin typeface="Arial" panose="020B0604020202020204" pitchFamily="34" charset="0"/>
                          <a:cs typeface="Arial" panose="020B0604020202020204" pitchFamily="34" charset="0"/>
                        </a:rPr>
                        <a:t>regular solid objects</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3"/>
                  </a:ext>
                </a:extLst>
              </a:tr>
              <a:tr h="792129">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4</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Apply the fundamentals of solid geometry and develop lateral surfaces of solids</a:t>
                      </a:r>
                    </a:p>
                  </a:txBody>
                  <a:tcPr marL="68580" marR="68580" marT="0"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54223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149087"/>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Course Outcomes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graphicFrame>
        <p:nvGraphicFramePr>
          <p:cNvPr id="10" name="Table 9">
            <a:extLst>
              <a:ext uri="{FF2B5EF4-FFF2-40B4-BE49-F238E27FC236}">
                <a16:creationId xmlns="" xmlns:a16="http://schemas.microsoft.com/office/drawing/2014/main" id="{69948AC9-96C1-40C5-97AD-C50DBC445F4B}"/>
              </a:ext>
            </a:extLst>
          </p:cNvPr>
          <p:cNvGraphicFramePr>
            <a:graphicFrameLocks noGrp="1"/>
          </p:cNvGraphicFramePr>
          <p:nvPr>
            <p:extLst>
              <p:ext uri="{D42A27DB-BD31-4B8C-83A1-F6EECF244321}">
                <p14:modId xmlns:p14="http://schemas.microsoft.com/office/powerpoint/2010/main" val="995012703"/>
              </p:ext>
            </p:extLst>
          </p:nvPr>
        </p:nvGraphicFramePr>
        <p:xfrm>
          <a:off x="579782" y="1247660"/>
          <a:ext cx="11032435" cy="4239866"/>
        </p:xfrm>
        <a:graphic>
          <a:graphicData uri="http://schemas.openxmlformats.org/drawingml/2006/table">
            <a:tbl>
              <a:tblPr firstRow="1" firstCol="1" bandRow="1">
                <a:tableStyleId>{5C22544A-7EE6-4342-B048-85BDC9FD1C3A}</a:tableStyleId>
              </a:tblPr>
              <a:tblGrid>
                <a:gridCol w="1855011">
                  <a:extLst>
                    <a:ext uri="{9D8B030D-6E8A-4147-A177-3AD203B41FA5}">
                      <a16:colId xmlns="" xmlns:a16="http://schemas.microsoft.com/office/drawing/2014/main" val="20000"/>
                    </a:ext>
                  </a:extLst>
                </a:gridCol>
                <a:gridCol w="9177424">
                  <a:extLst>
                    <a:ext uri="{9D8B030D-6E8A-4147-A177-3AD203B41FA5}">
                      <a16:colId xmlns="" xmlns:a16="http://schemas.microsoft.com/office/drawing/2014/main" val="20001"/>
                    </a:ext>
                  </a:extLst>
                </a:gridCol>
              </a:tblGrid>
              <a:tr h="913868">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Course Outcomes</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After successful  completion of the course students should be able to visualize and draw :</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extLst>
                  <a:ext uri="{0D108BD9-81ED-4DB2-BD59-A6C34878D82A}">
                    <a16:rowId xmlns="" xmlns:a16="http://schemas.microsoft.com/office/drawing/2014/main" val="10000"/>
                  </a:ext>
                </a:extLst>
              </a:tr>
              <a:tr h="639948">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CO1</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Projection of lines and planes</a:t>
                      </a:r>
                    </a:p>
                  </a:txBody>
                  <a:tcPr marL="68580" marR="68580" marT="0" marB="0" anchor="ctr"/>
                </a:tc>
                <a:extLst>
                  <a:ext uri="{0D108BD9-81ED-4DB2-BD59-A6C34878D82A}">
                    <a16:rowId xmlns="" xmlns:a16="http://schemas.microsoft.com/office/drawing/2014/main" val="10001"/>
                  </a:ext>
                </a:extLst>
              </a:tr>
              <a:tr h="628650">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CO2</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Orthographic and sectional views of any 3D object</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2"/>
                  </a:ext>
                </a:extLst>
              </a:tr>
              <a:tr h="628650">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CO3</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Isometric drawing</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 xmlns:a16="http://schemas.microsoft.com/office/drawing/2014/main" val="10003"/>
                  </a:ext>
                </a:extLst>
              </a:tr>
              <a:tr h="636621">
                <a:tc>
                  <a:txBody>
                    <a:bodyPr/>
                    <a:lstStyle/>
                    <a:p>
                      <a:pPr algn="ctr">
                        <a:lnSpc>
                          <a:spcPct val="115000"/>
                        </a:lnSpc>
                        <a:spcAft>
                          <a:spcPts val="0"/>
                        </a:spcAft>
                      </a:pPr>
                      <a:r>
                        <a:rPr lang="en-US" sz="2000" spc="-20" dirty="0">
                          <a:effectLst/>
                          <a:latin typeface="Arial" panose="020B0604020202020204" pitchFamily="34" charset="0"/>
                          <a:cs typeface="Arial" panose="020B0604020202020204" pitchFamily="34" charset="0"/>
                        </a:rPr>
                        <a:t>CO4</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Projection of regular solids</a:t>
                      </a:r>
                    </a:p>
                  </a:txBody>
                  <a:tcPr marL="68580" marR="68580" marT="0" marB="0" anchor="ctr"/>
                </a:tc>
                <a:extLst>
                  <a:ext uri="{0D108BD9-81ED-4DB2-BD59-A6C34878D82A}">
                    <a16:rowId xmlns="" xmlns:a16="http://schemas.microsoft.com/office/drawing/2014/main" val="10004"/>
                  </a:ext>
                </a:extLst>
              </a:tr>
              <a:tr h="792129">
                <a:tc>
                  <a:txBody>
                    <a:bodyPr/>
                    <a:lstStyle/>
                    <a:p>
                      <a:pPr algn="ctr">
                        <a:lnSpc>
                          <a:spcPct val="115000"/>
                        </a:lnSpc>
                        <a:spcAft>
                          <a:spcPts val="0"/>
                        </a:spcAft>
                      </a:pPr>
                      <a:r>
                        <a:rPr lang="en-US" sz="2000" dirty="0">
                          <a:effectLst/>
                          <a:latin typeface="Arial" panose="020B0604020202020204" pitchFamily="34" charset="0"/>
                          <a:ea typeface="Times New Roman"/>
                          <a:cs typeface="Arial" panose="020B0604020202020204" pitchFamily="34" charset="0"/>
                        </a:rPr>
                        <a:t>CO5</a:t>
                      </a:r>
                      <a:endParaRPr lang="en-IN" sz="20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CC0000"/>
                    </a:solidFill>
                  </a:tcPr>
                </a:tc>
                <a:tc>
                  <a:txBody>
                    <a:bodyPr/>
                    <a:lstStyle/>
                    <a:p>
                      <a:pPr>
                        <a:lnSpc>
                          <a:spcPct val="115000"/>
                        </a:lnSpc>
                        <a:spcAft>
                          <a:spcPts val="0"/>
                        </a:spcAft>
                      </a:pPr>
                      <a:r>
                        <a:rPr lang="en-US" sz="2000" spc="-20" dirty="0">
                          <a:effectLst/>
                          <a:latin typeface="Arial" panose="020B0604020202020204" pitchFamily="34" charset="0"/>
                          <a:cs typeface="Arial" panose="020B0604020202020204" pitchFamily="34" charset="0"/>
                        </a:rPr>
                        <a:t>Section and lateral development of regular solids</a:t>
                      </a:r>
                    </a:p>
                    <a:p>
                      <a:pPr>
                        <a:lnSpc>
                          <a:spcPct val="115000"/>
                        </a:lnSpc>
                        <a:spcAft>
                          <a:spcPts val="0"/>
                        </a:spcAft>
                      </a:pPr>
                      <a:endParaRPr lang="en-US" sz="2000" spc="-20" dirty="0">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609750391"/>
                  </a:ext>
                </a:extLst>
              </a:tr>
            </a:tbl>
          </a:graphicData>
        </a:graphic>
      </p:graphicFrame>
    </p:spTree>
    <p:extLst>
      <p:ext uri="{BB962C8B-B14F-4D97-AF65-F5344CB8AC3E}">
        <p14:creationId xmlns:p14="http://schemas.microsoft.com/office/powerpoint/2010/main" val="46078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31938" y="-9943"/>
            <a:ext cx="7231533" cy="1325563"/>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References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graphicFrame>
        <p:nvGraphicFramePr>
          <p:cNvPr id="3" name="Table 2">
            <a:extLst>
              <a:ext uri="{FF2B5EF4-FFF2-40B4-BE49-F238E27FC236}">
                <a16:creationId xmlns="" xmlns:a16="http://schemas.microsoft.com/office/drawing/2014/main" id="{6F73B580-604B-47A5-9DFB-E25DB5419520}"/>
              </a:ext>
            </a:extLst>
          </p:cNvPr>
          <p:cNvGraphicFramePr>
            <a:graphicFrameLocks noGrp="1"/>
          </p:cNvGraphicFramePr>
          <p:nvPr>
            <p:extLst>
              <p:ext uri="{D42A27DB-BD31-4B8C-83A1-F6EECF244321}">
                <p14:modId xmlns:p14="http://schemas.microsoft.com/office/powerpoint/2010/main" val="2469885743"/>
              </p:ext>
            </p:extLst>
          </p:nvPr>
        </p:nvGraphicFramePr>
        <p:xfrm>
          <a:off x="988725" y="1389711"/>
          <a:ext cx="10340009" cy="3505814"/>
        </p:xfrm>
        <a:graphic>
          <a:graphicData uri="http://schemas.openxmlformats.org/drawingml/2006/table">
            <a:tbl>
              <a:tblPr firstRow="1" firstCol="1" bandRow="1">
                <a:tableStyleId>{5C22544A-7EE6-4342-B048-85BDC9FD1C3A}</a:tableStyleId>
              </a:tblPr>
              <a:tblGrid>
                <a:gridCol w="3380409">
                  <a:extLst>
                    <a:ext uri="{9D8B030D-6E8A-4147-A177-3AD203B41FA5}">
                      <a16:colId xmlns="" xmlns:a16="http://schemas.microsoft.com/office/drawing/2014/main" val="1157885496"/>
                    </a:ext>
                  </a:extLst>
                </a:gridCol>
                <a:gridCol w="3479800">
                  <a:extLst>
                    <a:ext uri="{9D8B030D-6E8A-4147-A177-3AD203B41FA5}">
                      <a16:colId xmlns="" xmlns:a16="http://schemas.microsoft.com/office/drawing/2014/main" val="3671689830"/>
                    </a:ext>
                  </a:extLst>
                </a:gridCol>
                <a:gridCol w="3479800">
                  <a:extLst>
                    <a:ext uri="{9D8B030D-6E8A-4147-A177-3AD203B41FA5}">
                      <a16:colId xmlns="" xmlns:a16="http://schemas.microsoft.com/office/drawing/2014/main" val="4072145310"/>
                    </a:ext>
                  </a:extLst>
                </a:gridCol>
              </a:tblGrid>
              <a:tr h="396547">
                <a:tc>
                  <a:txBody>
                    <a:bodyPr/>
                    <a:lstStyle/>
                    <a:p>
                      <a:pPr algn="ctr">
                        <a:spcAft>
                          <a:spcPts val="0"/>
                        </a:spcAft>
                      </a:pPr>
                      <a:r>
                        <a:rPr lang="en-US" sz="2000" dirty="0">
                          <a:effectLst/>
                          <a:latin typeface="Arial" panose="020B0604020202020204" pitchFamily="34" charset="0"/>
                          <a:cs typeface="Arial" panose="020B0604020202020204" pitchFamily="34" charset="0"/>
                        </a:rPr>
                        <a:t>Name/s of Author/s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solidFill>
                      <a:srgbClr val="CC0000"/>
                    </a:solidFill>
                  </a:tcPr>
                </a:tc>
                <a:tc>
                  <a:txBody>
                    <a:bodyPr/>
                    <a:lstStyle/>
                    <a:p>
                      <a:pPr algn="ctr">
                        <a:spcAft>
                          <a:spcPts val="0"/>
                        </a:spcAft>
                      </a:pPr>
                      <a:r>
                        <a:rPr lang="en-US" sz="2000" dirty="0">
                          <a:effectLst/>
                          <a:latin typeface="Arial" panose="020B0604020202020204" pitchFamily="34" charset="0"/>
                          <a:cs typeface="Arial" panose="020B0604020202020204" pitchFamily="34" charset="0"/>
                        </a:rPr>
                        <a:t>Title of Book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solidFill>
                      <a:srgbClr val="CC0000"/>
                    </a:solidFill>
                  </a:tcPr>
                </a:tc>
                <a:tc>
                  <a:txBody>
                    <a:bodyPr/>
                    <a:lstStyle/>
                    <a:p>
                      <a:pPr algn="ctr">
                        <a:spcAft>
                          <a:spcPts val="0"/>
                        </a:spcAft>
                      </a:pPr>
                      <a:r>
                        <a:rPr lang="en-US" sz="2000" dirty="0">
                          <a:effectLst/>
                          <a:latin typeface="Arial" panose="020B0604020202020204" pitchFamily="34" charset="0"/>
                          <a:cs typeface="Arial" panose="020B0604020202020204" pitchFamily="34" charset="0"/>
                        </a:rPr>
                        <a:t>Name of Publisher with country</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solidFill>
                      <a:srgbClr val="CC0000"/>
                    </a:solidFill>
                  </a:tcPr>
                </a:tc>
                <a:extLst>
                  <a:ext uri="{0D108BD9-81ED-4DB2-BD59-A6C34878D82A}">
                    <a16:rowId xmlns="" xmlns:a16="http://schemas.microsoft.com/office/drawing/2014/main" val="2393877910"/>
                  </a:ext>
                </a:extLst>
              </a:tr>
              <a:tr h="396547">
                <a:tc>
                  <a:txBody>
                    <a:bodyPr/>
                    <a:lstStyle/>
                    <a:p>
                      <a:pPr>
                        <a:lnSpc>
                          <a:spcPct val="115000"/>
                        </a:lnSpc>
                      </a:pPr>
                      <a:r>
                        <a:rPr lang="en-IN" sz="2000">
                          <a:solidFill>
                            <a:schemeClr val="bg1"/>
                          </a:solidFill>
                          <a:effectLst/>
                          <a:latin typeface="Arial" panose="020B0604020202020204" pitchFamily="34" charset="0"/>
                          <a:ea typeface="SymbolMT"/>
                          <a:cs typeface="Arial" panose="020B0604020202020204" pitchFamily="34" charset="0"/>
                        </a:rPr>
                        <a:t>N.D. Bhatt</a:t>
                      </a:r>
                      <a:endParaRPr lang="en-IN"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CC0000"/>
                    </a:solidFill>
                  </a:tcPr>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Engineering Drawing (Plane and solid geometry)</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Charotar Publishing House Pvt. Ltd</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3086587590"/>
                  </a:ext>
                </a:extLst>
              </a:tr>
              <a:tr h="396547">
                <a:tc>
                  <a:txBody>
                    <a:bodyPr/>
                    <a:lstStyle/>
                    <a:p>
                      <a:pPr>
                        <a:lnSpc>
                          <a:spcPct val="115000"/>
                        </a:lnSpc>
                      </a:pPr>
                      <a:r>
                        <a:rPr lang="en-IN" sz="2000">
                          <a:solidFill>
                            <a:schemeClr val="bg1"/>
                          </a:solidFill>
                          <a:effectLst/>
                          <a:latin typeface="Arial" panose="020B0604020202020204" pitchFamily="34" charset="0"/>
                          <a:ea typeface="SymbolMT"/>
                          <a:cs typeface="Arial" panose="020B0604020202020204" pitchFamily="34" charset="0"/>
                        </a:rPr>
                        <a:t>N.D. Bhatt </a:t>
                      </a:r>
                      <a:endParaRPr lang="en-IN"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15000"/>
                        </a:lnSpc>
                      </a:pPr>
                      <a:r>
                        <a:rPr lang="en-IN" sz="2000">
                          <a:solidFill>
                            <a:schemeClr val="bg1"/>
                          </a:solidFill>
                          <a:effectLst/>
                          <a:latin typeface="Arial" panose="020B0604020202020204" pitchFamily="34" charset="0"/>
                          <a:ea typeface="SymbolMT"/>
                          <a:cs typeface="Arial" panose="020B0604020202020204" pitchFamily="34" charset="0"/>
                        </a:rPr>
                        <a:t>V.M. Panchal</a:t>
                      </a:r>
                      <a:endParaRPr lang="en-IN"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CC0000"/>
                    </a:solidFill>
                  </a:tcPr>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Machine Drawing</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Charotar Publishing House Pvt. Ltd</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532209280"/>
                  </a:ext>
                </a:extLst>
              </a:tr>
              <a:tr h="396547">
                <a:tc>
                  <a:txBody>
                    <a:bodyPr/>
                    <a:lstStyle/>
                    <a:p>
                      <a:pPr>
                        <a:lnSpc>
                          <a:spcPct val="115000"/>
                        </a:lnSpc>
                      </a:pPr>
                      <a:r>
                        <a:rPr lang="en-IN" sz="2000">
                          <a:solidFill>
                            <a:schemeClr val="bg1"/>
                          </a:solidFill>
                          <a:effectLst/>
                          <a:latin typeface="Arial" panose="020B0604020202020204" pitchFamily="34" charset="0"/>
                          <a:ea typeface="SymbolMT"/>
                          <a:cs typeface="Arial" panose="020B0604020202020204" pitchFamily="34" charset="0"/>
                        </a:rPr>
                        <a:t>P. S. Gill </a:t>
                      </a:r>
                      <a:endParaRPr lang="en-IN"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CC0000"/>
                    </a:solidFill>
                  </a:tcPr>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Engineering Graphics and Drafting</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S.K. Kataria &amp; Sons</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554243999"/>
                  </a:ext>
                </a:extLst>
              </a:tr>
              <a:tr h="396547">
                <a:tc>
                  <a:txBody>
                    <a:bodyPr/>
                    <a:lstStyle/>
                    <a:p>
                      <a:pPr>
                        <a:lnSpc>
                          <a:spcPct val="115000"/>
                        </a:lnSpc>
                      </a:pPr>
                      <a:r>
                        <a:rPr lang="en-IN" sz="2000">
                          <a:solidFill>
                            <a:schemeClr val="bg1"/>
                          </a:solidFill>
                          <a:effectLst/>
                          <a:latin typeface="Arial" panose="020B0604020202020204" pitchFamily="34" charset="0"/>
                          <a:ea typeface="SymbolMT"/>
                          <a:cs typeface="Arial" panose="020B0604020202020204" pitchFamily="34" charset="0"/>
                        </a:rPr>
                        <a:t>P.J. Shah</a:t>
                      </a:r>
                      <a:endParaRPr lang="en-IN"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CC0000"/>
                    </a:solidFill>
                  </a:tcPr>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Engineering Graphics</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IN" sz="2000">
                          <a:solidFill>
                            <a:srgbClr val="000000"/>
                          </a:solidFill>
                          <a:effectLst/>
                          <a:latin typeface="Arial" panose="020B0604020202020204" pitchFamily="34" charset="0"/>
                          <a:ea typeface="SymbolMT"/>
                          <a:cs typeface="Arial" panose="020B0604020202020204" pitchFamily="34" charset="0"/>
                        </a:rPr>
                        <a:t>S. Chand Publications</a:t>
                      </a:r>
                      <a:endPar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26944571"/>
                  </a:ext>
                </a:extLst>
              </a:tr>
              <a:tr h="396547">
                <a:tc>
                  <a:txBody>
                    <a:bodyPr/>
                    <a:lstStyle/>
                    <a:p>
                      <a:pPr>
                        <a:lnSpc>
                          <a:spcPct val="115000"/>
                        </a:lnSpc>
                      </a:pPr>
                      <a:r>
                        <a:rPr lang="en-IN" sz="2000" dirty="0">
                          <a:solidFill>
                            <a:schemeClr val="bg1"/>
                          </a:solidFill>
                          <a:effectLst/>
                          <a:latin typeface="Arial" panose="020B0604020202020204" pitchFamily="34" charset="0"/>
                          <a:ea typeface="SymbolMT"/>
                          <a:cs typeface="Arial" panose="020B0604020202020204" pitchFamily="34" charset="0"/>
                        </a:rPr>
                        <a:t>Dhananjay </a:t>
                      </a:r>
                      <a:r>
                        <a:rPr lang="en-IN" sz="2000" dirty="0" err="1">
                          <a:solidFill>
                            <a:schemeClr val="bg1"/>
                          </a:solidFill>
                          <a:effectLst/>
                          <a:latin typeface="Arial" panose="020B0604020202020204" pitchFamily="34" charset="0"/>
                          <a:ea typeface="SymbolMT"/>
                          <a:cs typeface="Arial" panose="020B0604020202020204" pitchFamily="34" charset="0"/>
                        </a:rPr>
                        <a:t>Jolhe</a:t>
                      </a:r>
                      <a:endParaRPr lang="en-IN"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CC0000"/>
                    </a:solidFill>
                  </a:tcPr>
                </a:tc>
                <a:tc>
                  <a:txBody>
                    <a:bodyPr/>
                    <a:lstStyle/>
                    <a:p>
                      <a:pPr>
                        <a:lnSpc>
                          <a:spcPct val="115000"/>
                        </a:lnSpc>
                      </a:pPr>
                      <a:r>
                        <a:rPr lang="en-IN" sz="2000" dirty="0">
                          <a:solidFill>
                            <a:srgbClr val="000000"/>
                          </a:solidFill>
                          <a:effectLst/>
                          <a:latin typeface="Arial" panose="020B0604020202020204" pitchFamily="34" charset="0"/>
                          <a:ea typeface="SymbolMT"/>
                          <a:cs typeface="Arial" panose="020B0604020202020204" pitchFamily="34" charset="0"/>
                        </a:rPr>
                        <a:t>Engineering Drawing</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pPr>
                      <a:r>
                        <a:rPr lang="en-IN" sz="2000" dirty="0">
                          <a:solidFill>
                            <a:srgbClr val="000000"/>
                          </a:solidFill>
                          <a:effectLst/>
                          <a:latin typeface="Arial" panose="020B0604020202020204" pitchFamily="34" charset="0"/>
                          <a:ea typeface="SymbolMT"/>
                          <a:cs typeface="Arial" panose="020B0604020202020204" pitchFamily="34" charset="0"/>
                        </a:rPr>
                        <a:t>Tata McGraw Hill</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766743748"/>
                  </a:ext>
                </a:extLst>
              </a:tr>
            </a:tbl>
          </a:graphicData>
        </a:graphic>
      </p:graphicFrame>
    </p:spTree>
    <p:extLst>
      <p:ext uri="{BB962C8B-B14F-4D97-AF65-F5344CB8AC3E}">
        <p14:creationId xmlns:p14="http://schemas.microsoft.com/office/powerpoint/2010/main" val="224928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29742</TotalTime>
  <Words>1893</Words>
  <Application>Microsoft Office PowerPoint</Application>
  <PresentationFormat>Custom</PresentationFormat>
  <Paragraphs>295</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216U06C105 – Engineering Drawing </vt:lpstr>
      <vt:lpstr>Why is this course IMPORTANT !! </vt:lpstr>
      <vt:lpstr>What you will learn ? </vt:lpstr>
      <vt:lpstr>PowerPoint Presentation</vt:lpstr>
      <vt:lpstr>PowerPoint Presentation</vt:lpstr>
      <vt:lpstr>Course Pre-requisites</vt:lpstr>
      <vt:lpstr>Course Objectives</vt:lpstr>
      <vt:lpstr>Course Outcomes</vt:lpstr>
      <vt:lpstr>References</vt:lpstr>
      <vt:lpstr>References</vt:lpstr>
      <vt:lpstr>Scheme</vt:lpstr>
      <vt:lpstr>Things to Note!!!</vt:lpstr>
      <vt:lpstr>Drawing Instruments and Accessories  </vt:lpstr>
      <vt:lpstr>Types of lines </vt:lpstr>
      <vt:lpstr>Type of lines !!</vt:lpstr>
      <vt:lpstr>Type of lines !! </vt:lpstr>
      <vt:lpstr>Dimensioning </vt:lpstr>
      <vt:lpstr>Aligned and Unidirectional System</vt:lpstr>
      <vt:lpstr>Dimension lines Vs Extension lines</vt:lpstr>
      <vt:lpstr>Ways to dimension features !</vt:lpstr>
      <vt:lpstr>Ways to dimension features !</vt:lpstr>
      <vt:lpstr>Drawing sheet layout and size </vt:lpstr>
      <vt:lpstr>Scales </vt:lpstr>
      <vt:lpstr>SCALES</vt:lpstr>
      <vt:lpstr>Projection of  Points </vt:lpstr>
      <vt:lpstr>What is Projection ?</vt:lpstr>
      <vt:lpstr>What is Projection ?</vt:lpstr>
      <vt:lpstr>Quadrant System</vt:lpstr>
      <vt:lpstr>Quadrant System</vt:lpstr>
      <vt:lpstr>Projection of Points in various Quadrants </vt:lpstr>
      <vt:lpstr>Special Cases </vt:lpstr>
      <vt:lpstr>Problems </vt:lpstr>
      <vt:lpstr>Problems  </vt:lpstr>
      <vt:lpstr>Projection of  Lines </vt:lpstr>
      <vt:lpstr>Line in First Quadrant – Case I </vt:lpstr>
      <vt:lpstr>Line in First Quadrant – Case II  </vt:lpstr>
      <vt:lpstr>Line in First Quadrant – Case III</vt:lpstr>
      <vt:lpstr>Line in First Quadrant – Case IV</vt:lpstr>
      <vt:lpstr>Lines inclined to both planes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vt:lpstr>
      <vt:lpstr>Problems </vt:lpstr>
      <vt:lpstr>Problems </vt:lpstr>
      <vt:lpstr>Problems </vt:lpstr>
      <vt:lpstr>Problems </vt:lpstr>
      <vt:lpstr>Problems </vt:lpstr>
      <vt:lpstr>Problems </vt:lpstr>
      <vt:lpstr>Line in two quadrants </vt:lpstr>
      <vt:lpstr>Problems </vt:lpstr>
      <vt:lpstr>Problems </vt:lpstr>
      <vt:lpstr>Problems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Admin</cp:lastModifiedBy>
  <cp:revision>130</cp:revision>
  <dcterms:created xsi:type="dcterms:W3CDTF">2020-04-30T07:52:47Z</dcterms:created>
  <dcterms:modified xsi:type="dcterms:W3CDTF">2023-09-05T05:24:48Z</dcterms:modified>
</cp:coreProperties>
</file>