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27" r:id="rId3"/>
    <p:sldId id="257" r:id="rId4"/>
    <p:sldId id="278" r:id="rId5"/>
    <p:sldId id="280" r:id="rId6"/>
    <p:sldId id="258" r:id="rId7"/>
    <p:sldId id="259" r:id="rId8"/>
    <p:sldId id="261" r:id="rId9"/>
    <p:sldId id="279" r:id="rId10"/>
    <p:sldId id="260" r:id="rId11"/>
    <p:sldId id="265" r:id="rId12"/>
    <p:sldId id="266" r:id="rId13"/>
    <p:sldId id="285" r:id="rId14"/>
    <p:sldId id="281" r:id="rId15"/>
    <p:sldId id="267" r:id="rId16"/>
    <p:sldId id="288" r:id="rId17"/>
    <p:sldId id="283" r:id="rId18"/>
    <p:sldId id="290" r:id="rId19"/>
    <p:sldId id="289" r:id="rId20"/>
    <p:sldId id="268" r:id="rId21"/>
    <p:sldId id="269" r:id="rId22"/>
    <p:sldId id="328" r:id="rId23"/>
    <p:sldId id="329" r:id="rId24"/>
    <p:sldId id="330" r:id="rId25"/>
    <p:sldId id="331" r:id="rId26"/>
    <p:sldId id="270" r:id="rId27"/>
    <p:sldId id="274" r:id="rId28"/>
    <p:sldId id="273" r:id="rId29"/>
    <p:sldId id="287" r:id="rId30"/>
    <p:sldId id="299" r:id="rId31"/>
    <p:sldId id="300" r:id="rId32"/>
    <p:sldId id="275" r:id="rId33"/>
    <p:sldId id="303" r:id="rId34"/>
    <p:sldId id="276" r:id="rId35"/>
    <p:sldId id="295" r:id="rId36"/>
    <p:sldId id="296" r:id="rId37"/>
    <p:sldId id="305" r:id="rId38"/>
    <p:sldId id="306" r:id="rId39"/>
    <p:sldId id="326" r:id="rId40"/>
    <p:sldId id="322" r:id="rId41"/>
    <p:sldId id="323" r:id="rId42"/>
    <p:sldId id="324" r:id="rId43"/>
    <p:sldId id="332" r:id="rId44"/>
    <p:sldId id="333" r:id="rId45"/>
    <p:sldId id="325" r:id="rId46"/>
    <p:sldId id="308" r:id="rId47"/>
    <p:sldId id="311" r:id="rId48"/>
    <p:sldId id="314" r:id="rId49"/>
    <p:sldId id="321" r:id="rId50"/>
    <p:sldId id="315" r:id="rId51"/>
    <p:sldId id="317" r:id="rId52"/>
    <p:sldId id="318" r:id="rId53"/>
    <p:sldId id="320" r:id="rId54"/>
    <p:sldId id="316" r:id="rId55"/>
    <p:sldId id="31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9:54:16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13717 2232,'298'-24,"-25"24,-50-25,0 25,-49-25,-75 25,-24 0,-1-25,-49 25,0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8:08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8732 4118,'24'0,"1"0,25 0,24 0,1 0,49 0,74 0,1 0,49 0,24 49,26-24,-25 0,0-25,-50 25,-49-1,-1-24,-49 25,25-25,-74 0,-26 0,1 0,-25 0</inkml:trace>
  <inkml:trace contextRef="#ctx0" brushRef="#br0" timeOffset="13930.3903">5457 7193,'50'0,"0"0,-1 0,50 0,1 0,48 0,1-24,25-1,-50 0,50 0,-50 25,24-25,-48 1,24 24,0-25,0 0,0 25,-25 0,25-25,-25 25,25-25,25 1,0-1,-25 25,50-25,-50 25,24-25,-24 25,50-25,-25 25,-25-25,-25 25,50 0,-75-24,50 24,-49 0,49-25,-25 25,-25-25,26 25,-26 0,-24 0,-1-25,1 25</inkml:trace>
  <inkml:trace contextRef="#ctx0" brushRef="#br0" timeOffset="16358.1398">10121 5755,'-124'0,"24"0,-24 0,25 0,-25 0,25 24,0-24,24 0,1 0,-1 0,1 0,24 0,-24 25,49-25,-49 25,24-25,25 0,-24 25,49 0,-25-25,25 49,-25-24,0 0,1 25,-1-26,25 26,-25 0,-25-26,50 1,-49 25,24-1,0-24,0 0,25 25,-24-50,24 24,0 26,0 0,0-1,0 1,0 24,0-24,0 24,0-24,0 0,0-1,0 1,0-25,0 24,0-24,0 0,0 0,0 24,0-24,24 25,1-26,0 26,0 0,24-1,-24 1,50-1,-26-24,1 25,24-1,50 26,0-26,-25-24,1 0,49 25,-25-26,0-24,-25 0,0 0,-25 0,50 0,-24-24,-1-1,-25-25,26 1,-51-1,1 0,24-24,-49 49,0 0,0-24,-25-1,24 25,-24-24,0 24,0 0,0-24,25-26,-25 26,0-1,0 0,0 1,0-1,0 1,0-1,0 25,0 0,-25-49,1 49,-1-25,0 1,25-1,-25 1,0-26,-24 26,24-1,-25 0,26 1,-1 24,0 0,0 0,0 25,0-24,1 24,-1 0,25-25,-50 25,25-25,-24 0,24 25,0 0,-24-25,24 1,-25-1,1 25,-1-25,25 0,0 25,-24 0,24 0,0-25,0 25,1 0,24-24,-25 24</inkml:trace>
  <inkml:trace contextRef="#ctx0" brushRef="#br0" timeOffset="27680.7159">2605 9798,'25'0,"24"0,1-25,-1 25,26 0,24 0,50 0,-25 0,25-25,-25 25,25-25,-25 25,24 0,-23-24,23 24,-48 0,-26 0,25-25,-24 25,49 0,-25 0,0 0,50 0,-50-25,50 0,-25 0,25 1,-50-1,0 25,0-25,-24 0,-26 25,1 0,0-25,24 25,-24 0,-1-24,-24 24,0 0,0 0</inkml:trace>
  <inkml:trace contextRef="#ctx0" brushRef="#br0" timeOffset="30801.7671">12105 7367,'25'0,"24"0,1 0,49 0,75 0,24 0,100 25,24-25,1 0,49-50,-74 25,49-24,-99-1,-25 1,-49 24,-75 0,-25 0,-24 25,-25 0,0 0</inkml:trace>
  <inkml:trace contextRef="#ctx0" brushRef="#br0" timeOffset="38334.8151">19373 12725,'25'0,"-1"0,26 0,24 0,1 0,-1 0,25 0,50 0,25 0,24 0,1 0,-1 0,-24-25,24 25,-24 0,24-25,-24 0,-25 25,74-24,-24 24,-26-25,-49 25,0 0,0-25,-49 25,-1-25,0 25,-24 0,0 0,-1-25,1 25,0 0,-26 0,26 0,-25 0,0 0,-1 0,1 0,0 0,25 0,-26-24,1 24,0 0,0 0,0 0,-1 0,1 0,0 0,25 0,-26 0,-24 24,25-24,0 0,0 0</inkml:trace>
  <inkml:trace contextRef="#ctx0" brushRef="#br0" timeOffset="44800.4912">14189 7466,'0'-49,"0"24,0 74,0-24,0 0,0 25,0 24,0 25,0-49,24 24,-24 1,0-1,25-49,-25 0,0 24,0-24,0-50,0-49,0-1,0-49,0 25,0-25,0 0,0 75,-25-1,25 25,-24 25,24-25,0 1,-25 24,0 49,0-24,25 0,-25-25,25 25,0-1,-24-24,24 25,-25-25,25 25,0-50,0 0,25-24,-1-1,-24 25,0 1,25-26,-25 25,25 75,0-50,24 49,1-24,0 0,24 0,-24 0,-1-1,-24 1,25-25,-50 25</inkml:trace>
  <inkml:trace contextRef="#ctx0" brushRef="#br0" timeOffset="49135.1693">10220 13717,'25'0,"24"0,1 0,24 25,50 0,-24-25,24 0,0 0,-25 0,-25 0,1 0,-1 0,-24 0,-26 0,26 0,0 0,-25 0,-1 0,1-25,0 25</inkml:trace>
  <inkml:trace contextRef="#ctx0" brushRef="#br0" timeOffset="50146.1746">13023 13866,'49'0,"26"0,-1 0,25 25,1-25,49 24,-25-24,24 0,-48 0,-1 0,0 0,-49 0,-1 0,-24 0</inkml:trace>
  <inkml:trace contextRef="#ctx0" brushRef="#br0" timeOffset="55193.7123">14263 5730,'-99'-25,"24"25,26 0,-26 0,26-25,-26 25,1 0,24 0,1 0,24 0,-25 0,1 0,-26 0,50 25,-24-25,-26 25,26 0,-26-1,26 1,-1 0,1 0,-1-25,25 50,0-50,-24 49,24-24,25 0,-25 24,25 1,-25 24,25-24,-49 24,49 1,-25-1,25 50,0-25,-25 1,0-26,25 25,0-24,0-1,0-24,0-1,0-24,25 0,-25 0,50 0,-25 24,24 1,-24-25,25 49,-1-49,1 49,24-49,-24 25,24 49,1-50,-26 26,75-1,-49-49,49 25,-50-25,25-1,25-24,-24 0,-26 25,25-25,0 0,1 0,-1 0,-25 0,1 0,-1 0,1 0,-1 0,50-25,-50-24,50-1,-49 0,-1 1,1-1,-26-24,26-1,-51 1,51-25,-25 24,-1-24,-24 25,0 24,24-24,-24 24,0 1,25-51,-26 26,-24-1,25 1,0 0,-25-1,0 26,0 24,0-50,0 26,0-1,-25 1,-24-1,24 25,-25 0,1 25,24-24,-25-26,25 50,1-25,-1 25,0-49,0 49,-25-75,1 50,-1-24,1 49,-1-50,-24 25,49 0,-50 25,26-24,24 24,-25 0,1 0,-1 0,25 0,-24 0,24 0,-49 0,24 0,0 0,1 0,24 0,-25 0,1 0,24 0,0 0,0 0,0 0,1 0,-1 0,0 0,0 0,0 24</inkml:trace>
  <inkml:trace contextRef="#ctx0" brushRef="#br0" timeOffset="67489.6137">9823 5804,'0'-25,"-25"25,0 0,1 0,-26-24,25 24,-24-25,-1 25,0 0,-24 0,24 0,1 0,24 0,0 0,-25 0,26 0,-1 0,-25 0,25 0,-24 0,24 0,0 0,-24 25,24-25,0 24,-25 26,26-25,-26 0,25 0,0-1,-24 1,49 0,-25-25,0 25,0 24,1-24,-1 0,0 0,0 24,0-24,1 25,24-25,-50-1,50 1,-25 0,0 49,1-24,24-25,-25 24,25-24,0 0,-25 0,25 0,0-1,0 1,0 0,0 0,0 0,0-1,0 1,0 25,0-25,0 0,0 24,0 26,0-51,0 1,0 25,0-1,0-24,0 0,25 0,-25 0,0-1,25 26,-1-25,-24 0,0 24,25-24,25 0,-50 24,25 1,-1-25,1 24,0-24,0 25,0-50,-1 25,1-25,25 24,-25 1,-1 0,51-25,-50 25,-1 0,26-1,0 1,-26 0,51 0,-26 0,1 0,0-1,-1 1,26-25,-26 0,-24 0,25 0,-1 0,1 0,24 0,-24 0,0 0,-26 0,26 0,0 0,24 0,0 0,-24-25,0 25,-1-24,1 24,-1-25,26 25,-50-25,0 0,-1 0,1-24,0-1,25 25,-50-24,24 24,1-25,0 50,-25-25,25-24,-25 24,0 0,0 0,0-24,0 24,0-25,0 26,25-26,-25 0,0-24,0 49,0-24,0 24,0 0,0 0,0 0,0 1,0-1,0 0,0 0,0 0,0 1,0-1,0-25,0 0,0 26,0-1,0 0,-25-25,25 26,-25 24,0-25,25 0,-25 25,25-25,-24 25,24-25,-25 1,0-1,0-25,0 50,25-25,-24 1,-1-1,0 25,25-25,-25 25,0-25,0 25,25-25,-24 25,-1-24,0-1,25 0,-25 25,0 0,1-25,-1 25,25-25,-25 25,25-24,-50 24,50-25,-24 25,-1-25,0 25,0-25,25 0,-49 1,49-1,-50-25,0 25,26 1,-1-1,-25 0,25 25,1-50,-26 25,25 25,-24-49,24 49,-25-25,1 0,-1 25,25-25,-25 1,26 24,-1-25,-25 25,50-25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9:2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 6400,'-25'0,"25"-25,0 50,25-1,0-24,0 0,-25 25,24-25,1 0,0 0,74-124,25-49,75-51,-26-24,26 25,-50 49,-1 75,-48 25,-51 49,-24 0,0 25,-25 25</inkml:trace>
  <inkml:trace contextRef="#ctx0" brushRef="#br0" timeOffset="2543.1197">3547 7466,'25'0,"25"0,-1 0,1 0,24 25,1-25,49 25,-25-25,25 49,25-49,25 0,-26 0,100 0,-49 0,-1 0,1 0,-1-24,-24 24,-50 0,25-25,-25 0,0 0,-50 25,1 25,-1-25,-24 50,-1-50,26 24,-26-24,1 0,-25 0,-1 0,1 0,0 25</inkml:trace>
  <inkml:trace contextRef="#ctx0" brushRef="#br0" timeOffset="6088.6483">7640 7541,'25'0,"0"0,0 0,-1 0,26 0,24 0,1 0,-1 0,25 0,-24 0,-1 0,1 0,-1 0,1 0,-26 0,26 0,-26 0,1 0,-25 0,24 0,1 0,-1 0,-24 0,0 0,25 0,-26 0,1 0,0 0,0 0,0 0,-1 0,1 0,0 0,0 0,24 0,-24 0,0 0,0 0,0 0,0 0</inkml:trace>
  <inkml:trace contextRef="#ctx0" brushRef="#br0" timeOffset="8188.1714">10220 7491,'25'0,"-1"0,26 0,25 0,-1 0,25-25,50 25,25-25,-1 25,1-24,-50 24,0-25,-50 25,-24 0,0 0,-26 0,1 0</inkml:trace>
  <inkml:trace contextRef="#ctx0" brushRef="#br0" timeOffset="10606.1899">5209 9153,'0'25,"0"0,25-25,0 24,25 1,-1-25,1 0,24 25,-24-25,24 25,1-25,-1 0,0 0,1 25,-1-25,1 0,-26 0,26 0,-1 0,1 0,24 0,-25 0,1 0,-1 0,0 0,1 0,-1 0,25-25,25 25,-24 0,-1-25,25 25,25 0,-25 0,25 0,-50 0,0 0,0 0,-24 0,-26 0,1 0,-25 0,0 0</inkml:trace>
  <inkml:trace contextRef="#ctx0" brushRef="#br0" timeOffset="12975.5775">4664 10418,'24'0,"1"0,25 0,24 0,1 0,49 0,0 0,74 0,-24 0,24 0,25 0,26 0,-51 0,25-25,-49 25,24-25,-24 25,0 0,-50 0,-25 0,-25 0,1 0,-26 0</inkml:trace>
  <inkml:trace contextRef="#ctx0" brushRef="#br0" timeOffset="15971.7169">5110 7590,'-25'-25,"1"25,24-24,0 48,24 51,1-26,0 51,25 24,-26-50,1 1,0-26,-25 1,25-1,0 1,-1-50,-24 25,0-50,0 0,0 0,-24-24,-1 24,25-49,-50-1,25 50,25-24,-24-26,-1 50,25 1,-25-1,0 25,0-25,25 0,-24 0,24 1,-25-1,25 0,0 0,0 0,-25 25,25 50,0 24,0-24,0 24,0 1,0-1,0-24,0-25,0 0,0-50,0 0,0-50,0 26,0-26,0 1,0 49,0-24,0 24,0 0,25 25,-25-25,0 0,25 25,-1 0,1 0,25 0,-1 25,51 25,-1-25,25 24,0-49,0 25,-25 0,-49 0,-1-25,-74 0</inkml:trace>
  <inkml:trace contextRef="#ctx0" brushRef="#br0" timeOffset="18977.5605">12576 10269,'0'25,"0"0,25 24,-25 1,50 24,-1 50,26 50,-1-25,1 49,-26-49,1 0,-25-99,-1-1,-24-74,0-24,-24-1,-26-74,0 25,1-25,-1-25,1 50,-1 49,25-24,0 24,1 25,-1 25,25-24,-25-1,0 25,25-25,0 0,0 0,-25 1,25-1,0 0,-24 0,24 0,0 1,-25-1,25-25,-25 50,25-25,0-24,0 24,-25 0,25 0,0 50,0 0,0 0,-25 24,25 1,0 0,-25-1,1 26,24-51,0 26,0 0,-25-26,25-48,0-1,0-25,0 1,0 24,0-25,0 1,0 24,49 25,1 0,0 0,49 25,-25-1,26 26,-1 0,25-1,-75-24,1-25,-25 0,-50 0</inkml:trace>
  <inkml:trace contextRef="#ctx0" brushRef="#br0" timeOffset="21916.5318">14114 10319,'25'0,"0"0,49 0,1 0,-1 0,0 0,26 0,-1 0,0 0,-24 0,24 0,-25 0,1 0,-1 0,0 0,1 0,-26 0,1 0,-25 0,0 0,24 0,-24 0,0 0,0 0,-1 0,1 0,0 0,0 0,0 0,0 0,-1 0,1 0,0 0,0 0,0 0,-1 0,1 0</inkml:trace>
  <inkml:trace contextRef="#ctx0" brushRef="#br0" timeOffset="27446.1265">3895 6524,'0'-25,"-25"25,0 0,0 0,0-25,-24 25,24 0,0 0,0 0,1 0,-1 0,-25 0,25 0,-24 0,24 0,0 0,0 0,1 0,-1 0,0 0,0 25,0-25,25 49,0 1,-24 0,-1-26,25 51,-25-50,25 24,0-24,-25 0,25 0,0 0,0-1,0 1,-25 0,25 0,0 0,0 24,0-24,0 25,0-1,0 1,0-1,0 1,0-25,0 24,0-24,0 0,0 0,25-25,0 0,0 0,24 25,-24-25,0 24,25-24,-26 0,1 0,0 0,0 0,0 0,24 0,1 0,-25 0,24-24,-24 24,0-25,24 25,-24-50,0 50,0-25,0 1,-1 24,1-25,0 0,-25 0,25 0,-25-24,25 24,-25-25,0 1,0-1,0 25,25-24,-25 24,0 0,0 0,0 1,0-1,24-25,-24 25,0-24,0-1,0 0,0 26,0-26,0 25,-24 0,-1 25,25-24,-25 24,0 0</inkml:trace>
  <inkml:trace contextRef="#ctx0" brushRef="#br0" timeOffset="30027.2126">6648 6375,'50'0,"-26"0,1 0,0 0,0 0,0 0,-1 0,1 0,0 25,0-25,0 24,-1-24,-24 25,50-25,-50 25,50-25,-50 25,24 0,1-25,0 24,0 1,-25 0,25 0,-25 0,0-1,0 1,-25-25,0 0,25-25,-25 25,0 0,25-24,-24 24,-1 0,0 0,50 49,0-49,-25 50,24-50,1 25,0-25,0 0,0 0,0 0,-1 0,1 0,0-50,25 25,-26-24,26 24,24 0,-49 0,0 25,-25-25,25 25,0-24,-1 24,-24-25</inkml:trace>
  <inkml:trace contextRef="#ctx0" brushRef="#br0" timeOffset="33514.3414">11386 10418,'25'0,"24"0,26 0,24 0,0 0,75 0,-26 0,26 0,-25 0,-50 0,-24 0,-51 0,1 0,-50 0</inkml:trace>
  <inkml:trace contextRef="#ctx0" brushRef="#br0" timeOffset="37050.337">15826 8731,'-25'0,"0"0,0 0,1 0,-26 0,0-25,50 1,-49 24,24-25,0 0,0 25,-24 0,-1-25,-49 0,-50 1,-25 24,50-25,-49 25,74 0,-50 0,49 0,26 0,0 0,-1 0,26 49,-1-24,0 0,26 0,-26 24,0-24,50 0,-49 25,24-26,0 26,0-25,-24 24,24-24,0 25,0 0,1-26,-1 1,25 0,0 0,0 0,-25-1,25 51,0-50,0 24,0-24,0 49,0-24,0 24,0-49,0 0,0 25,0-1,0-24,0 0,25 24,-25 1,49-25,-24 24,0 1,25 25,-26-1,26 0,24-24,-49-25,25 24,-25-24,24-25,1 25,-25 0,-1-25,26 25,24-1,-24-24,24 25,-24 0,24-25,-24 25,0-25,24 0,1 0,-1 0,0 0,1 0,-1 0,1 0,-1 0,-24 0,-1-25,1 25,-25-25,24-24,1 24,-50-25,49 25,-49 1,50-1,-25 0,0 0,-1-49,26 49,-25-25,0 1,0 24,24 0,-24-25,0 26,-25-1,0 0,25 25,-25-50,24 26,26-1,-50-25,25 25,-25 1,25-1,-25 0,0 0,0 0,0 1,0-1,0 0,0 0,0 0,0 1,0-26,0 25,0-24,0 24,0 0,0 0,-25 25,25-25,-25 25,0-24,0-1,1 25,24-25,-25 25,0-25,25 0,-25 1,0 24,1-25,-26 0,25 0,0 0,-24 25,24-49,-25 24,25 25,-24-25,24 25,0 0,0 0,1 0,-1-25,0 25,0 0,0 0,1 0,24-25,-25 25,0 0,0 0,0 0,1 0,-1 0,0 0,0-24,0 24,1 0,-1 0,0 0,0 0,0-25,1 25,-1 0,-50-25,51 25,-26-25,0 25,1 0,24-25,0 1,-25 24,26 0,-1 0</inkml:trace>
  <inkml:trace contextRef="#ctx0" brushRef="#br0" timeOffset="39131.3615">14412 8979,'0'-25,"-25"1,25-26,-25 25,-24-24,-26-51,-24-24,0-49,-25-1,-50-24,75 74,-25 49,25 1,24 24,26 50,-26 0,26 0,-1 0,25 0,-24 0,24 0,-25 0,25 0,-24 25,24-25,-25 25,26 0,-26-25,0 24,50 1,-49 0,24 0,25 24,-25 1,-24 25,49-26,-25 26,25-26,-25-24,25 25,-25-1,0 1,0 24,25-24,0-1,-49 1,49 24,-25-24,25 0,0-26,0 1,-25-50,25 1,-25-1,1 0,-1-25,0 26,0-1,0 25,25-25,-24 25,48 25,-24 0,25 24,0-24,-25 25,50-26,-26 1,26 25,-25-50,0 25,-1-25,1 0,0 0,0-25,0 25,-25-25,25 25,-25-25,24 0,-24 1,25 24,0 0,-25-25</inkml:trace>
  <inkml:trace contextRef="#ctx0" brushRef="#br0" timeOffset="42878.4495">10790 13841,'25'0,"25"0,-1 0,26 0,24 25,25-25,75 25,-26-25,26 0,49 0,-25 0,0 0,25 0,0-25,-25 0,-24 25,-1 0,1 0,-75-25,25 25,-25-25,-50 25,25 0,0-24,-49 24,0 0,-25 0,24 0,1 24,-1-24,1 0,24 0,1 25,-26-25,26 0,-26 0,26 0,-1 0,-24 0,-1 0,1 0,24 0,-24 0,0 0,-1 0,26 0,-26 0,26 0,24 25,-25-25,-24 0,24 25,1-25,-26 0,26 0,-26 0,26 25,-26-25,1 0,0 24,-26 1,26-25,49 0,50 25,0 0,0 0,49-25,25 24,-24-24,-1 0,1 0,24 0,0 0,25-24,-49-1,-1 25,1-50,-1 50,-24-25,-1 25,-73-24,24 24,-50 0,-24 0,-1 0,-24 0,0 0,0 0,24 0,26 0,-1 0,25 0,25 0,50 0,-25 0,-25 0,49 0,26 0,-1 0,1 0,-1 0,-49 0,0 0,24 0,-73 0,-1 0,0 0,-24-25,-26 25,1 0,-1 0,-24-25,0 0,25 25,-26 0,26 0,-25 0</inkml:trace>
  <inkml:trace contextRef="#ctx0" brushRef="#br0" timeOffset="46288.397">7070 15304,'24'0,"1"0,50 0,49 0,0-24,149 24,-1 0,51 0,-25 0,49 0,25 0,-25 0,-24 0,-26 0,51 0,-100 24,74 26,-99-25,25 49,-49-49,24 0,50 0,-50-25,-24 0,49 0,-25 0,-25 0,-24 0,-50 0,-25 25,50-25,-75 0,1 0,-26 24,26 26,-1-50,-24 25,24-25,1 49,-1-49,-24 25,24 0,-24-25,-1 25,1-25,-25 0,24 0,-24 0,-25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0:12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15007 15801</inkml:trace>
  <inkml:trace contextRef="#ctx0" brushRef="#br0" timeOffset="81811.6134">6797 6697,'25'0,"24"0,50 0,50 0,50 0,24 0,75 0,-1-25,-49 25,25 0,-74 0,-26 0,1 0,-75 0,0 0,-24 0,-1 0,-24 0,-1 25,1-25,-25 0,0 0,-1 0,26 25,-25-25,0 25</inkml:trace>
  <inkml:trace contextRef="#ctx0" brushRef="#br0" timeOffset="85290.4709">12105 6648,'50'0,"-1"0,50 0,1 0,73 0,26 0,-1 0,25 0,-24 0,-1 0,26 0,-26 0,-24 0,-26 0,-24 0,-24 0,-51 0,1 0,-25 0,-50 0,25-25</inkml:trace>
  <inkml:trace contextRef="#ctx0" brushRef="#br0" timeOffset="101166.3098">15652 11757,'0'25,"0"25,0-25,-25 24,25-24,-25 25,25-26,0 1,-24-25,24 25,-50-25,50 25,-25-25,25 25,-25-1,1-24,-1 0,0 0,25-24,-25 24,25-25,-25 25,25-25,0 0,0 0,0 1,-24 24,24-25,0 0,0 0,0 50,0 0,0 0,0-1,0 1,0 0,0 25,-25-50,25 24,0 1,-25-25,0 25,0-25,25 25,-24-25,-1 0,25 25,-25-25,0 0,0 0,1 0,-1 0,25-25,-25 25,25-25,-25 25,25-25,0 0,0 1,0-1,0 0,0 0,0 0,0 1,0-1,0 0,0 0,0 0,-25 25,25 25,0 0,0 0,0 0,0-1,0 26,-24-50,24 25,-25-25,0 0,0 0,0 0,1 0,-1 0,0 0,25-25,-25 0,25 0,0 1,-25-1,25 0,-24 25,24 25,0 0,0-1,-25 1,25 0,-25-25,0 0,25 25,-25-25,1 0,-1 25,0-25,0 0,0 0,0 0,1-25,-1 0,25 0,-25 0,25 1,0-1,0 0,0 0,0 50,0 0,0 0,0 24,0-24,0 0,0 24,0-24,0 0,0 0,-25-25,0 0,1 0,-1 0,0 0,0 0,0 0,1 0,24-25,-25 25,25-25,-25 25,0-25,25 1,0-1,0 0,0 0,0 0,0 1,0-1,0-25,0 25,0-24,0 24,0 0,0-24,0 24,0 0,0 0,-25 25,25 25,0 0,0 24,0-24,-24 0,24 0,0 0,-25 24,25-24,0 0,-25 0,0-25,25 24,-25-24,25 25,-24-25,-1 0,0 0,0 0,0 0,1 0,-1-25,0 1,25-1,0 0,0-25,-25 50,25-24,0-1,0 0,0 0,-25 25,25 25,0 0,0 0,0-1,-24 1,24 0,0 0,0 0,0-1,-25-24,25 25,-25-25,0 0,0 0,1 0,-1 0,0 0,0 0,0 0,25-25,0 1,-25 24,25-25,0 0,0 0,0 0,0 1,0-1,0 50,0 24,-24 1,24-25,-25-1,25 1,-25 0,25 0,-25-25,0 0,1 0,-1 0,0 0,0 0,25-25,-25 25,25-25,-24 25,24-25,0-24,-25-1,25 1,0-26,0 26,-25-1,25 25,0 0,0 50,0 25,0-25,-25 74,0-50,1 1,-1-25,25 24,-25-49,25 25,-25-25,0 0,1 0,-1 0,25-25,0-49,0 0,0-26,0 26,0 24,0 26,0-1,0 50,0 24,0-24,0 25,0-1,0 1,0-25,-25-1,25 26,0-25,-25-25,25 49,-25-24,1 0,-1 0,0-25,0 0,0 0,1 0,24-25,0 0,0 0,0 1,0-1,0 0,0 0,0 0,-25 25,25-24,0-1,0 0,0 0,0 0,0 1,0-1</inkml:trace>
  <inkml:trace contextRef="#ctx0" brushRef="#br0" timeOffset="105252.3286">15627 11361,'0'24,"0"26,0-25,0 0,0-1,25 1,-25 0,0 0,0-50,0 0,-25 0,25 1,0-1,0 0,0 0,-25 25,25-25,25 25,0-24,25-1,-25 25,-1-25,26 0,-25 25,0-25</inkml:trace>
  <inkml:trace contextRef="#ctx0" brushRef="#br0" timeOffset="105811.1517">15652 11509,'25'0,"0"0,24 0,-24 0,25 0,-25 0,24-24,-24 24,0 0</inkml:trace>
  <inkml:trace contextRef="#ctx0" brushRef="#br0" timeOffset="106321.3261">15702 11609,'25'0,"-1"0,1 0,25 0,-25 0,-1 0,1 0,0 0,0 0</inkml:trace>
  <inkml:trace contextRef="#ctx0" brushRef="#br0" timeOffset="107063.1451">16024 11460,'0'25,"0"-1,0 1,0 0,25 0,0 0,0-25,-1 0,1 0,-25-25,0 0,0 0,0 0,-25 25,1-24,-1 24,0 0,0 0</inkml:trace>
  <inkml:trace contextRef="#ctx0" brushRef="#br0" timeOffset="107871.656">16297 11361,'25'24,"0"1,-25 25,24-50,-24 25,0-1,0 1,0 0,0-50,0 0,0-24,-24 24,24 0,0-24,0 24,0 0,0-25,0 1,0 24,0 0,0 0,24 25,1 0,0 0,0 0,0 0,-1 0,1 0,0 0</inkml:trace>
  <inkml:trace contextRef="#ctx0" brushRef="#br0" timeOffset="108613.4077">16272 11460,'25'0,"0"0,0 0,-1 0,26 0,-25-25,0 25,24 0,-24 0</inkml:trace>
  <inkml:trace contextRef="#ctx0" brushRef="#br0" timeOffset="117004.1866">12601 11336,'-49'-25,"24"25,0 0,0 0,0 0,0 0,1 0,-1 0,0 0,0 0,25 25,0 0,-25-25,25 24,0 1,0 0,0 0,0 0,0-1,0 1,0 0,0 0,0 0,0-1,0 1,0 0,0 0,25-25,-25 25,0-1,25-24,0 0,-25 25,25 0,-1 0,1-25,0 0,0 0,0 0,0 0,-1 0,1 0,0 0,0 0,0 0,-1 0,1 0,0-25,0 25,-25-25,25 25,-25-25,0 1,24 24,-24-25,0 0,0 0,0 0,25 25,-25-24,25 24,-25-25,0 0,0 0,0 0,0 1,0-1,-25 0,0 25,25-25,-49 25,24-25,0 1,0 24,1-25,-1 25,0 0</inkml:trace>
  <inkml:trace contextRef="#ctx0" brushRef="#br0" timeOffset="128901.6828">1935 9029,'0'50,"0"24,-25-24,1-1,24-24,0 25,0-26,0 1,0 0,24-25,26 25,-25-25,49 0,-24 0,-1 0,1 0,0 0,-26 0,51-50,-26 25,-24-24,0 24,-25-25,-25 50,0-24,-24 24,24 0,-25 0,26 0,-26 0,0 0,1 0,-1 24,25-24,-49 25,49-25,-24 25,-1-25,25 25,25 0,-25-1</inkml:trace>
  <inkml:trace contextRef="#ctx0" brushRef="#br0" timeOffset="129653.1883">2580 8930,'0'74,"0"-49,0 0,0 24,0 1,0-25,-25 24,25-24,0 25,0-25</inkml:trace>
  <inkml:trace contextRef="#ctx0" brushRef="#br0" timeOffset="130588.6411">2828 9079,'0'-25,"0"0,0 0,25 0,0 25,-1-25,1 25,0 0,0 0,0 0,-25 25,0 25,0-25,0 0,-25 24,0-24,0 0,25 0,-25-25,1 0,48 0,1 0,0 0,0 0,25 0,-1 24,-24-24,0 0,0 0,-1 0</inkml:trace>
  <inkml:trace contextRef="#ctx0" brushRef="#br0" timeOffset="134432.7299">1811 16669,'25'0,"0"0,49 0,25 0,75 0,0 0,24 0,0 0,1-25,-75 25,0-25,-50 25,-24 0,-25 0</inkml:trace>
  <inkml:trace contextRef="#ctx0" brushRef="#br0" timeOffset="136203.8456">1960 17785,'149'-50,"-75"50,-24 0,49-24,25 24,50-25,74 0,-25 25,25-25,-25 0,0 25,-24-24,49-1,-74-25,-26 0,-73 50,24-24,-49-1,-50 0,24 25</inkml:trace>
  <inkml:trace contextRef="#ctx0" brushRef="#br0" timeOffset="139267.1421">12527 12452,'0'25,"0"24,0 1,0 24,0 1,0-26,25 1,-25 0,24-26,1 26,0-50,0 25,0 0,-1-25,26 0,0 0,-1 0,26 0,-26 0,26 0,-26 0,-24-25,25 25,-26-25,-24 0,50 25,0-25,-26 25,26-24,24 24,-24 0,0 0,-1 0,1 0,0 0,-1 0,1 0,-1 0,-24 0,25 24,-1 1,1 25,0-1,-1-24,-24 50,25-26,-26-24,1 25,0-1,-25-24,25-50,24-24,51-51,49-24,24 25,1 25,49-1,0 26,50 24,-74 25,24 0,0 25,0 0,-49 24,0 1,-1-25,-74-25,-24 0,-26 0,26 0,-26-50,26-24,-1-75,1-25,-26 1,1-26,-25 50,-25 25,0 50,0-1,0 26,0 24</inkml:trace>
  <inkml:trace contextRef="#ctx0" brushRef="#br0" timeOffset="139748.5382">17736 11559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2:51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12254 5556,'25'0,"24"0,1 0,24-25,26 25,24 0,74 0,75-24,0-1,-25 25,25 0,-1 0,-73 0,24 0,-24 0,-75 0,24 0,-98 0,-25 0,0 0,-25 49,0-24</inkml:trace>
  <inkml:trace contextRef="#ctx0" brushRef="#br0" timeOffset="2437.1382">17215 5308,'25'25,"-1"-25,26 0,24 25,50 0,0-1,25 1,25 0,0-25,-50 0,0 0,24 0,-73 0,-1 0,-24 0,-25 0,-1 0,-24 50</inkml:trace>
  <inkml:trace contextRef="#ctx0" brushRef="#br0" timeOffset="9286.5338">7467 6400,'24'0,"26"0,0 0,24 0,25 0,25 0,-25 0,25 24,-24-24,-26 0,25 0,-49 0,24 0,-24 0,0 0,-1 0,-24 0,0 0,24 0,-24 0,0 0,0 0,0 0,24 0,-24 0,0 0,24 0,1-24,0 24,-1 0,26-25,-1 25,25-25,1 25,48-25,26 25,-25 0,0-25,-25 25,0 0,-25 0,-25 0,1 0,-26 0,1-24,-25 24,0 0,-25-25</inkml:trace>
  <inkml:trace contextRef="#ctx0" brushRef="#br0" timeOffset="17283.4983">9004 12105,'174'0,"-75"0,25 0,75 0,49 0,0 0,50 0,-1 0,26 0,-51 0,-48 0,-26 0,-49 0,-50 24,-49-24,-1 0,-24 0,-25 25,0 0</inkml:trace>
  <inkml:trace contextRef="#ctx0" brushRef="#br0" timeOffset="20645.6907">5234 8508,'25'0,"49"0,26 0,73 0,26 0,-1 0,25 0,-24 0,24 0,25 0,-25 0,-49 0,49 0,-24 0,-1 0,0 0,1 0,-25 0,-1 0,26 0,-75 0,49 0,-49 25,-24-25,24 0,-25 25,0-25,0 0,-24 24,-1-24,25 25,-49-25,49 0,-25 0,1 0,24 25,-24-25,-1 25,-24-25,-1 25,1-25,-1 0,1 24,-25 1,0-25,24 0,1 0,49 0,25 0,75 0,49-25,49-74,26 25,148-1,50 26,-75-26,-98 51,24-1,-50 0,-74 25,0 0,-49 0,-26 0,-24 0,-25 25,-25-25,-24 0,-1 0,1 0,-26 0,-24 0,0 25,0-25,-25 24,24-24,1 0</inkml:trace>
  <inkml:trace contextRef="#ctx0" brushRef="#br0" timeOffset="27774.1373">15230 10195,'-24'0,"-1"0,-25 0,25 0,1 0,-26 0,-24 0,-26 25,26-25,0 49,-1-24,26 0,-1 0,-49-1,74-24,-25 25,1 0,-1 0,25-25,0 25,1-25,24 24,-25-24,25 25,0 0,-25-25,0 25,25 0,0-1,0 1,-25 50,25-26,0 1,0 24,0-24,0-25,0 24,0 1,0-1,0-24,0 25,0 0,0-26,25 26,-25 0,50 24,-50-49,49 49,-24-24,0-25,25-1,-26 26,1-25,0 24,25-24,-26 0,26 25,0-26,-25 26,-1-25,26 24,-25 1,24 0,-24-1,50-24,-75 0,49-25,-24 25,25 0,-26-25,26 0,0 0,-1 0,1 0,-1 0,1 0,24 0,-49 0,50 0,-1 0,-24 0,-26 0,26 0,-25 0,49 0,-49-25,0 0,25 0,-26 0,1-24,0 24,25-25,-50 1,49 24,-24-25,25 1,-26 24,-24-25,25 25,0 1,-25-1,0 0,25 0,-25 0,0 1,0-1,25 0,-25 0,0 0,0 1,0-1,0 0,0 0,0 0,0 1,0-1,0 0,0 0,0 0,0 1,0-1,0 0,-25 0,-25-49,50 49,-25-50,-24 1,49 0,-50 24,25 0,-24 1,24-26,-25 26,26 24,-26 0,0 0,26 1,-26-1,25 25,0 0,0 0,25-25,-24 25,-1 0,25-25,-25 25,0 0,25-25,-25 25,1 0,-1-24,0 24,0 0,0-25,1 25,-1 0,0 0,0 0,0-25,-24 25,24 0,0 0,-24 0,24 0,0 0,-25 0,26 0,-26 0,25 0,0 0,1 0,-1 0,0 0,0 0,0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3:5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2232,'0'25,"25"0,49 0,100 0,24-25,100 0,74 0,99-25,100-99,49-25,-124 75,-49 24,49 0,-149 26,0-1,-49 0,0 0,-75 0,-25 25,50 0,-24-24,-26-1,0 0,-24 0,-25 0,-25 25,25 0,-50 0</inkml:trace>
  <inkml:trace contextRef="#ctx0" brushRef="#br0" timeOffset="1243.3139">5805 3497</inkml:trace>
  <inkml:trace contextRef="#ctx0" brushRef="#br0" timeOffset="4105.1143">5507 3522,'50'0,"24"25,75 0,49 0,100-25,24 0,1 0,24 0,-24 0,-1 0,-24-25,-25 0,-50 25,-50 0,-73 0,-1 0,-50 0,-24 0,-25 25,0 0</inkml:trace>
  <inkml:trace contextRef="#ctx0" brushRef="#br0" timeOffset="6909.0896">14288 3671,'25'0,"24"25,26-25,49 0,49 0,-24 0,50 0,49 0,-25 0,-49 0,24 0,-49 0,24 0,-24 0,-50 0,1 0,-1 0,0 0,-24 0,-1 0,0 0,-24 0,0 0,-1 0,-24 0,0 0,24 0,-24 0,25 0,-25 0,24 0,-24 0,25 0,-26 0,26 0,-25 0,0 0,24 0,-24 0,0 0,0 0,24 0,-24 0,25 0,-1 0,1 0,0 0,-1 0,1 0,-1 0,1 0,0 0,24 0,-24 0,-1 0,26 0,-26 0,1 0,-1 0,26 0,-26 0,26 0,-25 0,-1 0,1 0,-1 0,1 0,0 0,-26-25,1 25,0 0,0 0,0 0</inkml:trace>
  <inkml:trace contextRef="#ctx0" brushRef="#br0" timeOffset="10599.0458">8533 3721,'-25'0,"1"0,-1 0,0 0,-25 0,26 0,-26 0,0 25,-24-25,-25 24,-1-24,-24 25,25 0,-50 0,75-25,0 0,24 25,-24 24,24-24,25 25,0-26,25 1,0 0,0 0,-24 24,24-24,0 25,0-1,0 26,0-26,0 1,0 24,0-49,0 50,0-26,24-24,51 25,-1-1,25-24,1-25,48 25,-24-25,25 0,25 0,-25 0,24 0,-49 0,25 25,-50-25,50 0,-50 25,1-25,-1 0,0 0,50 0,-50 0,25 0,-25 0,25 0,-49 0,24-25,0 25,25-25,-24-25,24 1,-50-1,0 50,-24-50,0 26,-26 24,1-25,0-50,0 26,24-1,1-24,-50-1,25 26,24-1,-49 25,0-24,0 24,0 0,0 0,0-24,0 24,0-25,0 1,-49-26,24 51,-25-26,-24 0,0 25,-1-24,-49-26,50 26,-1 24,-24-25,0 26,49 24,-24-25,-1 25,26-25,-1 25,1 0,-1 0,0 0,-24 0,24 0,1 0,-1 0,1 0,-1 0,25 0,-49 0,49 0,0 25,-24 0,24-1,0-24,-25 25,1 0,24 0,0-25,-25 49,26-24,-26 0,0 0,26 24,-26-24,25 0,0 0,1-25,-1 25,0 0,0-25,0 24,-24 1,24-25,-25 25,1-25,-26 0,51 25,-26-25,25 0,0 0,1 0,-1 0,0 0,25 25,-25-25,0 0,1 0,-1 0,0 0,0 0,0 0,0 0,1 0,-1 0,0 0,0 0,0 0,1-25,24 0</inkml:trace>
  <inkml:trace contextRef="#ctx0" brushRef="#br0" timeOffset="19899.938">993 7218,'0'-25,"24"1,1-1,0 0,-25 0,25 25,-25-25,0 1,25 24,-25 24,-50 1,25 25,-24 24,-26 25,26 1,-1-26,0 0,1-24,49-25,-50 24,50 1,-25-25,25 0,0 24,0 1,0-25,0 74,0-25,0 1,0-26,0 26,0-26,0 26,0-26,0 75,0-49,0 49,25 25,0-25,0 25,-1-50,1 74,0-24,25 25,-50-50,25 25,-1-50,-24 0,0 50,0-25,-24 50,-51-1,1-24,-26 25,26-25,0-25,-1-50,26-24,-1-1,0 1,26-50,48 0,1 0,0 0,0 49,0 1,24 0,26 24,-26 50,26 25,-26 0,26-50,-26 50,1-25,-25 25,-25-1,0-24,0 75,0-25,0-75,0 74,0 1,0-25,0 74,0-74,0 0,0-25,0 25,0-50,0 0,0 25,0 0,-25-25,0 1,25-26,0 0,0 1,0-26,0-24,0 25,25-1,25-24,-1 25,1-1,49 26,-25-1,26-24,-1 24,25-24,25 0,-25-1,49-24,1-25,0 0,-50 0,49 0,1 0,24 0,-24-74,-25 24,-25 0,-25-24</inkml:trace>
  <inkml:trace contextRef="#ctx0" brushRef="#br0" timeOffset="20959.5222">3473 16272</inkml:trace>
  <inkml:trace contextRef="#ctx0" brushRef="#br0" timeOffset="24167.9515">1637 10666,'-24'-25,"-1"25,25 25,0 25,25-1,-25-24,24 25,1-50,-25 24,25-24,25 0,-50-24,74-26,-49-49,49 49,-24 1,0-1,-1 25,26-24,-51 24,26 0,-50 0,25 25</inkml:trace>
  <inkml:trace contextRef="#ctx0" brushRef="#br0" timeOffset="26210.7064">1588 12874,'0'-25,"0"50,0-1,25 26,-1 49,-24-49,0-1,25 1,0-25,-25 0,0 0,25-25,0-25,-1 0,26 0,-25-25,25 50,24-24,-49-26,0 50,24-25,-49 0,25 25</inkml:trace>
  <inkml:trace contextRef="#ctx0" brushRef="#br0" timeOffset="27743.0066">1712 11609,'-25'-25,"0"0,25 0,25 50,-25 0,25 24,24-24,-49 25,25-25,0 24,-25-24,0 0,25-25,-25 25,25-25,-25-50,49 0,-24-24,25 24,-1-49,1 74,-25-24,0 24,-1 0,1 25</inkml:trace>
  <inkml:trace contextRef="#ctx0" brushRef="#br0" timeOffset="29072.2316">1737 12626,'0'-25,"-25"0,25 0,0 0,0 50,25 0,24 25,-49-26,25 1,-25 0,25-25,0 0,0-25,-1 0,26-24,0-1,49-24,-50 49,26-49,-26 24,51 0,-76 26,1-1,0 25,0 0,-25-25</inkml:trace>
  <inkml:trace contextRef="#ctx0" brushRef="#br0" timeOffset="31490.5523">2059 6921,'0'24,"0"1,0 0,0 0,25-25,0 0,0 0,-1 0,-24-25,25 25,0 0,-25-25,25 25,0-25,-1 25,1 0,-25-24,0-1</inkml:trace>
  <inkml:trace contextRef="#ctx0" brushRef="#br0" timeOffset="39230.5758">1563 7962,'25'0,"-25"25,0 0,25-25,-1 0,1 0,0 0,25 0,-26 0,26-50,0 25,24-24,1-26,-26 26,26-1,-26 25,-24-24,25 24,-26 0,1 25,0 0,-25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4:42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8806,'25'0,"25"0,24 0,1 0,-1 0,25 0,1 0,24-25,0 25,0-25,-25 25,0 0,-25 0,1 0,-1 0,-24 0,0 0,-26 0,26 0,0 0,-26 0,26 0,-25 0,24 0,1 0,0 0,-1 0,1 0,-1 0,1 0,0 0,-1-25,1 25,-25 0,24 0,1-25,-1 25,-24 0,25-24,-25 24,0 0,-1 0,1 0,50 0,-51 0,1 0,0 0,25-25,-1 25,-24 0,0 0</inkml:trace>
  <inkml:trace contextRef="#ctx0" brushRef="#br0" timeOffset="6098.5502">3647 8136,'24'0,"1"0,0 0,0 0,0 0,-1 25,1-25,25 0,-25 0,49 0,-49 0,25 0,-1 0,1 0,-1 0,26 0,-50 0,24 0,1 0,-25 0,24 0,-24 0,0 0,24 0,-24 0,0 0,0 0,0 0,-1 0,1 0,0 0,0 0,24 0,-24 0,0 0,0-25,24 25,-24 0,0 0,0 0,0 0,0 0,-1 0,1 0,0 0,0 0,0 0,-1 0,1 0</inkml:trace>
  <inkml:trace contextRef="#ctx0" brushRef="#br0" timeOffset="15857.0257">4217 9971,'25'0,"0"0,0 0,24 0,26 0,-26-24,26 24,-26 0,1-25,24 25,-24 0,24-50,1 50,-51-25,26 1,-25 24,25 0,-26 0,26 0,0 0,-26 0,1 0,0 0,25 0,-26-25,26 25,0 0,-1 0,-24 0,25 0,-26 0,51 0,-26 0,1 0,0 0,-1 0,26 0,-26 0,1 0,-1 0,1 0,0 0,-1 0,-24 0,25 0,-1 0,1 0,-25 0,0 0,-1 25,1-25,0 0,0 0,0 0,-1 0,1 0,0 0,0 0,0 0,-1 0,1 0,0 0,0 0</inkml:trace>
  <inkml:trace contextRef="#ctx0" brushRef="#br0" timeOffset="22427.8183">7094 13767,'75'0,"-25"0,24 0,0 0,1 0,-1 0,25 0,1 0,73 0,1 0,24 0,1 0,-1 0,25 0,-24 0,49 0,-50 0,1 0,-26 0,-49 0,0 0,-24 0,24 0,-75 0,26 0,-1 0,-49 0,0 0,24 0,-24 0,0 0,49 0,50 0,75 0,49 0,50 0,24 0,0 0,51-50,-125 50,49-25,-49 25,-24 0,-26-25,-49 25,0 0,-1 0,1 0,0 0,-25 0,50 0,-50 0,25 0,-25 0,24 0,-73 0,-1 0,-49 0,0 0,0 0,24 0,1 0,24 0,50 0,50 50,49-50,50 50,25-1,-50-24,-50 49,-24-49,-25 25,-75-25,25-1,-49-24,24 0,1 25,-50-25,24 25,-24 0,0-25,0 0,-1 0,1 0,0 0,0 0,24 0,-24 0,0 0,0 0,24 0,-24 0,0 0,0 0,0 0,-1 0,51 0,-50 0,-1 0,26 0,0 0,-1 0,-24 0,25 0,-25 0,-1 0,1 0,0 0,0 0,0 0,-1 0,26 0,-25 0,0 0,-1 0,1 0,25 0,-25 0,24 0,-24 0,0 0,0 0,24 0,-24 0,0 0,24 0,26 0,-26 0,-24 0,25 0,-25 0,24 0,-24 0,0 0,25 0,-26 0,1 0,0 0,25 0,-26 0,1 0,0 0,0 0,24 0,-24 0,0 0,0 0,0 0,-1 0,1 0,0 0,25 0,-26 0,1 0,25 0,-1 0,-24 0,25 0,-25 0,24 0,-24 0,0 0,0 0,49 0,-24 0,-1-25,26 25,-1-25,-24 25,-1 0,1 0,49-25,-49 25,24 0,-24 0,-1 0,26 0,-26-24,-24 24,50 0,-51-25,1 25,0 0,0 0,0-25,0 25,-1 0,1 0,0 0,25-50,-26 50,26-24,0-26,24 50,0 0,1-25,24 25,0 0,0 0,-24 0,-26 0,26 25,-50 0,0-25,-25 25</inkml:trace>
  <inkml:trace contextRef="#ctx0" brushRef="#br0" timeOffset="27061.756">14437 17884,'24'25,"1"-25,25 0,24 0,1 0,49 0,0 0,25 0,-1 25,1-25,-25 0,-25 0,26 0,-51 0,0 0,-24 0,0 0,-1 0,-24 0,25 0,-26 0,1 0,0 0,25 0,-26 0,1 0,0 0,0 0,0 0,-1 0,26 0,-25 0,0 0</inkml:trace>
  <inkml:trace contextRef="#ctx0" brushRef="#br0" timeOffset="29547.6917">16917 17711,'50'148,"-25"-98,-25 49,24-24,1-1,0-24,-25-1,25-24,-25 0,25-25,-25 25,0-50,0-25,0-24,0-25,-25 24,0 26,0-1,25 25,0 0,-25 25,25-24,0-1,-24 25,24-25,-25 25,25-25,-25 25,25 25,0 25,-25-26,25 26,-25 0,25-26,0-48,0-1,0 0,0 0,0 0,0 1,0-1,25 25,0 0,0 0,0 0,-1 0,26 0,24 0,-24 0,0 25,-26-25,26 24</inkml:trace>
  <inkml:trace contextRef="#ctx0" brushRef="#br0" timeOffset="31426.0421">17140 18083,'25'0,"25"0,49 0,50 0,74 0,50 0,49 0,1 0,74 0,-25 0,124 0,99 0,149 0,0 0,-49-50,-25 50,-174 0,-149-25,25 0,-74 1,-75-26,25 0,-124 50,25-49,-75 24,1 0,-50 25,-50 0</inkml:trace>
  <inkml:trace contextRef="#ctx0" brushRef="#br0" timeOffset="43930.42">8062 16991,'25'0,"-1"0,26 0,0 0,-1 0,26 0,-1 0,1 0,24 0,0 0,0 0,-24 0,-1 0,0 0,1 0,-26 0,26 0,-26 0,1 0,-25 0,25 0,-1 0,26 0,-26 0,-24 0,0 0,0 0,24 0,-24 0,0 0,24 0,-24 0,0 0,0 0,49-25,1 1,-1 24,75 0,-25 0,-25-25,50 25,-25 0,25 0,-50 0,25 0,-25 0,0 0,1 0,24 0,-25 0,25 0,-25 0,50 0,-50 0,0 0,-24 0,24-25,-25 25,1 0,-1 0,-24-25,24 25,-24 0,0 0,-1 0,-24-25,0 25,24 0,-24 0,25 0,-25 0,-1 0,1 0,0 0,0 0,24 0,1 0,0 0,-1 0,1 0,-1 0,1 0,-25 0,49 0,-24 0,-25 0,24 0,1 0,24 0,-24 0,24 0,1 0,-1 0,-24 0,24 0,-24 0,-1 0,26-24,-50 24,49-25,-24 25,-25 0,-1 0,26 0,-25 0,0 0,-1 0,51 0,-50 0,-1-25,26 25,-25 0,0 0,-1 0,1 0,0 0,0 0,24 0,-24 0,0 0,0 0,24 0,-24 0,0 0,25 25,-26-25,1 0,25 0,-1 25,-24-25,25 0,-1 0,-24 24,25-24,-25 0,24 25,-24-25,25 0,-25 0,49 0,-49 0,24 0,-24 0,0 25,25-25,-26 0,1 0,0 25,0-25,0 0,-1 0,26 0,0 0,-1 0,1 0,-1 0,-24 0,25 0,-1 0,-24 0,0 0,0 0,0 0,0 0,-1 0,1 0,0 0,0 0,0 0,-1 0,1 0,0 0,0 0,0 0,-1 0,1 0</inkml:trace>
  <inkml:trace contextRef="#ctx0" brushRef="#br0" timeOffset="46213.6873">1265 15032,'0'49,"0"26,25-51,-25 26,25 0,0-26,0 1,-25 0,24-25,-24-25,50 0,0-24,24-50,50-25,50-25,-1-25,75-49,-24 49,-26 1,-24 49,-25 49,-75 26,-24 49,-26-25,-24 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5:55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10394 3522,'49'0,"26"0,49 0,74 25,100 25,24-26,199-24,99 50,75-25,-26-25,76 0,-1 0,-50 0,-74-50,-198 25,-100 1,-49-1,-74 0,-75 0,-99 0</inkml:trace>
  <inkml:trace contextRef="#ctx0" brushRef="#br0" timeOffset="4461.0032">9575 5606,'50'25,"-1"-25,1 0,24 0,50 0,50 0,-1 0,51 0,-26 0,25 0,25 0,-49 0,-1 0,-24 49,-25-49,0 50,-75-50,50 25,-50-25,1 24,24-24,0 0,1 25,48 0,-48-25,73 25,-74 0,50-25,-25 0,50 0,-25 0,0 0,24 0,26 0,-75 0,49 0,-24 0,25 0,-25 0,-1 0,1 0,-25 0,50 0,0-50,-26 25,-48 0,-1 25,-25-24,1-1,-26 25,1 0,-25 0,-1 0</inkml:trace>
  <inkml:trace contextRef="#ctx0" brushRef="#br0" timeOffset="6580.5815">6226 8111,'25'0,"0"0,0 0,0 0,-1 0,26 0,-25 0,24 0,26 0,-26 0,51 0,24 0,0 0,0 0,74 0,-24 0,-1 0,-24 0,0-25,25 25,-25 0,-25 0,-25 0,50 0,-75-24,-24 24,-1 0,1 0,-25 0</inkml:trace>
  <inkml:trace contextRef="#ctx0" brushRef="#br0" timeOffset="9971.1072">2803 13767,'25'0,"0"0,0-25,24 25,-24-25,25 0,24 0,-24 25,-1 0,-24-24,50 24,-26-25,26 25,-26 0,-24 0,25-25,-1 25,1-25,-1 25,-24-25,25 25,24 0,-49 0,25-24,-1 24,1-25,0 25,24 0,0 0,-24 0,24-25,-24 25,24-25,-24 25,24 0,-24 0,24-25,-49 25,25 0,-25 0,24 0,26 0,-26 0,-24 0,25 0,-1 0,1 0,0 0,-26 0,1 0,25 0,-25 0,24 0,-24 0,0 0,0 0,-1 0,1 0,0 0,25 0,-26 0,1 0,25 0,-25 0,24 0,-24 0,0 0,24 0,1 0,0 0,-26 0,26 0,0 0,-1 0,26 0,-50 0,24 25,1-25,-1 0,1 25,0-25,-26 25,51 0,-50-25,24 0,-24 24,49 1,-74 0,50 0,-25-25,0 25,24-1,-24-24,0 25,0-25,-1 25,1-25,0 0,0 0,0 0,-1 25,1-25,0 0,0 0,0 25,24-25,-24 0,0 0,0 0,0 0,-1 24,1-24,0 25,0-25,0 0,-1 0,1 0</inkml:trace>
  <inkml:trace contextRef="#ctx0" brushRef="#br0" timeOffset="20341.1087">2952 11609,'25'0,"25"0,24 0,25 0,0 0,75 0,24 0,1 0,24 0,50 0,25 0,-26 0,101 0,-51 0,-49 0,-75 0,-24 0,-100 24,-24 1,-50 0,25-25</inkml:trace>
  <inkml:trace contextRef="#ctx0" brushRef="#br0" timeOffset="25948.4317">18157 12626,'75'0,"-1"0,75 0,49 0,125 0,74 0,99 0,25 0,-25 0,-99 0,49 74,-74-24,-24-1,-26 1,-74 24,0-49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6:35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6574 7243,'173'50,"-123"-50,-1 24,1-24,0 0,-26 0,26 0,-25 0,0 0,24 0,1 0,-25 0,0 0,24 0,-24 0,25 0,-26 0,1 0,0 0,25 0,-26 0,26 0,-25 0,0 0,-1 0,1 0,0 0,0 0,0 0,24 0,-24 0,0 0,24 0,-24 0,0 0,0 0,24 0,-24 0,25 0,-25 0,24 0,-24 0,0 0,25 0,-1 0,-24 0,25 0,-26 0,26 0,-25 0,24 0,-24 0,50 0,-26 0,1 0,-1-24,1 24,0 0,-1 0,26-25,-26 25,26 0,-1 0,0-50,26 50,-26-25,-24 25,24 0,-24 0,49 0,-25-24,1-1,-26 25,1-25,0 25,-26 0,26 0,-25 0,0 0,-1 0,1 0,0 0,49 0,-24 0,25 0,-1 0,-24 0,24 0,50 0,-50 0,1 0,-1 0,1 0,-1 0,0 0,-24 0,0 0,-1 0,-24 0,25 0,-1 0,-24 0,25 0,-1 0,1 0,24 0,-49 0,0 0,0 0,0 0,-1 0,1 0,25 0,-25 0,-1 0,1 0,0 0,0 0,0 0,-1 0,-24 25,25-25,0 0,25 0,24 0,25 0,0 25,75-1,-25-24,25 25,-50 0,24 0,-48 0,48-1,-23 1,-1-25,-25 0,0 25,0-25,0 0,1 0,24 0,-25 0,0 0,25 0,-25-25,1 0,-1 25,-25 0,1 0,-26 0,26-24,49-1,-50 25,0 0,-24 0,0 0,-1 0,-24 0,0 0,0 0,0 0,-1 0,1 0,25 0,24 0,25 0,-24 0,49 25,0-25,49 0,1 0,25 0,-1 0,-24 24,24-24,-49 0,25 0,24 0,-74 0,74 0,-49 25,25-25,-50 0,50 0,-50 0,24 0,-48 0,-1 0,0 0,-25 0,1 0,-26 0,1 0,-25 0,0 0,-1 0,1 0</inkml:trace>
  <inkml:trace contextRef="#ctx0" brushRef="#br0" timeOffset="3854.1801">6673 6449,'0'-49,"0"-1,25-24,49-1,0-49,-24 0,49 75,-24-26,-1 50,25 25,1 0,-26 0,25 0,0 25,25 50,-24-1,24 25,0-24,-25-1,-49-24,-26-1,26-24,-25 0,0 0,-25-1,24 1,1 25,0-1,0-24,0 0,-25 0,0 0,0-50,0 0,0 0,0 0,0 1,0-1,0 0,0-25,0 26,24-26,-24 0,25 26,25-51,-50 50,49 1,-24-26,25 50,-25-50,-1 26,51 24,-1-25,1 0,-1 25,25 0,-24 0,24 0,-25 0,26 0,-1 25,-25 0,25-1,1 1,-26 0,-24-25,24 25,-24 0,-1-25,-24 49,0-49,24 25,-24 0,25 0,-25 24,0-49,24 50,1-25,-25-1,24 1,-24 0,25 0,-50 24,49-24,-49 25,50-50,-50 25,25-1,-1 1,-24 0,25-25,-25 25,25-25,0-75,49 1,50-50,25-25,0 25,74-74,25 74,25-25,0 25,0 0,-25 49,-25 26,-25 24,-49 0,25 0,0 1,-75 24,25 0,-25 0,25 0,-25 0,-24 0,-1 0,25 0,-24 0,-26 24,51 1,-26 0,25 25,-49-50,24 49,-49-24,49 0,-49 0,25-1,-1 1,26 25,-50-50,24 49,1-24,-1 25,1-25,0 24,24 1,-24 49,24-74,-24 49,-1-24,26-25,-50 49,24-49,1 0,-25 24,-1-24,1 0,25 0,-50 24,25-49,-1 25,1-25,-25 25,0 0,25-25,-25 25,0-1,25 1,-25 0,25-25,-25 25,0 0</inkml:trace>
  <inkml:trace contextRef="#ctx0" brushRef="#br0" timeOffset="6532.0283">1166 15850,'0'-25,"25"25,25 0,-1 0,1 0,49 0,50 0,0 0,99 0,-50 0,25 0,-24-24,-26 24,1 0,-99 0,-26 0,-24 0,0 0,-50 0,25-25,-25 25,0 0,25-25,-24 0,-1-24,-25-26,25 26,-24 24,49-25,-50 50,50-25,0 50,0 25,0 24,50-24,-1 49,26-49,-1 24,-24-49,24 24,-49-49,0 0,0 25,-125 25,26 24,-50-24,0 24,49-24,1 24,0 1,49-26,-25 1,50-25,25-25</inkml:trace>
  <inkml:trace contextRef="#ctx0" brushRef="#br0" timeOffset="7707.7873">4143 16197,'25'0,"24"0,1 0,24 0,1 0,24 0,25 0,-50 0,25 0,-49 0,24 0,-24-24,-25 24,0 0</inkml:trace>
  <inkml:trace contextRef="#ctx0" brushRef="#br0" timeOffset="11348.7963">4316 7764,'0'-25,"25"25,0 0,25 0,24 0,0 0,26 0,-1 0,25 0,-25 0,50 25,-25-25,25 25,24-25,-49 0,25 0,-50 0,1 0,-51 0,1 0,-25 0,0 0,-1 0,1 0,25 0,-1 0,-24 0,0 0,0 0,-25 24,25-24</inkml:trace>
  <inkml:trace contextRef="#ctx0" brushRef="#br0" timeOffset="12832.8147">6226 8409,'50'0,"24"0,26 0,73 0,50 0,75 0,99 0,0 0,99 0,-25 0,-74 0,-25 0,-74 0,-75 0,-24 0,-26 25,-74-25,-24 0,-26 0,-24 0,0 0</inkml:trace>
  <inkml:trace contextRef="#ctx0" brushRef="#br0" timeOffset="13921.1859">4391 11137,'0'75,"25"24,24-25,1 1,-50-1,25-24,-1-25,1-25,0 0,25 0,74-149,99-99,99-149,1 99,49 1,-74 48,-75 101,0 24,-74 49,-50 50,-25 1,-98 24,-1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6:5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6325,'0'25,"0"0,0 0,0 24,25-24,0 25,0-1,0 26,24-26,-24 1,0-25,24-100,76-98,73-100,149-50,25-49,0 75,-49-75,-1 99,-74 99,-49 25,-75 75,-50 24,-49 50,0 0,-50 25,25 0,-25-25,25 25</inkml:trace>
  <inkml:trace contextRef="#ctx0" brushRef="#br0" timeOffset="1955.5188">4118 7764,'50'0,"-1"0,26 0,-26 0,50 0,-24 0,-1 0,1 0,-1 0,25 0,-49-25,24 25,1 0,-26 0,26 0,-26 0,-24 0,25 0,-25 0,49 0,-24 0,-26 0,26 0,-25 0,24 0,1 0,-25 0,0 0,49 0,-49 0,24 25,-24-25,25 0,-25 0,-1 0,1 0,25 0,-1 0,-24 0,0 0,0 0,25 0,-26 0,1 0,0 25,0-25,0 0,24 0,1 0,-25 0,-1 0,26 0,0 0,-26 0,26 0,0 0,-1 0,26 0,-1 0,-24 24,-1-24,1 25,-1-25,1 25,25-25,-26 0,1 0,-1 0,1 0,-25 0,49 0,-49 25,0-25,24 0,-24 0,0 0,0 0</inkml:trace>
  <inkml:trace contextRef="#ctx0" brushRef="#br0" timeOffset="5298.4369">6921 17314,'-25'0,"0"0,75-25,-1 25,51 0,-1 0,75 0,-1 0,26-25,24 25,0 0,50-50,25 50,-1 0,1-24,24 24,1 0,-26 0,-24 0,25-25,-75 25,-24 0,49 0,-50 0,-49 0,49 0,-49 0,-25 0,50 0,-50 0,25 0,-50 0,25 25,-50-1,26-24,-26 0,0 25,26-25,-51 0,26 0,-1 0,-24 0,-1 0,26 0,-26 0,26 0,-1 0,-24 0,-25 0,-1 0,1 0,0 0</inkml:trace>
  <inkml:trace contextRef="#ctx0" brushRef="#br0" timeOffset="9885.5222">8062 15379,'25'0,"49"0,1 0,-1 0,25-25,25 25,25-25,-25 25,25-25,24 1,1 24,-50 0,50 0,-50 0,49 0,-49 0,25 0,-25-25,25 25,-25-25,50 25,-25 0,-25-25,24 25,-24 0,-24 0,-1 0,0 0,50 0,-50 0,25 0,0 0,-25 0,-24 0,-1 0,-24 0,-1 0,1 0,0 0,24-25,1 25,-1-24,-24 24,24-25,0 25,-49 0,25 0,-25 0,24 0,1 0,-1 0,-24 0,0 0,25 0,-26 0,26 0,-25 0,0 0,-1 0,1 0,0 0,0 0,0 0,0 0,-1 0,1 0,25 0,-1 0,1 0,0 0,-1 0,26 0,-26 25,26-25,-26 0,26 0,-1 24,0 1,1 0,49 0,-50-25,1 25,-1-1,1-24,-1 25,0-25,-24 0,24 0,-24 0,0 0,-1 0,26 0,-51 0,26 0,-25 25,49 0,-49-25,0 0,-25 25,49 0,26-25,-1 0,26 0,73 24,-24-24,49 0,-24 0,25 0,-1 0,0 0,1 0,24 0,-24 0,24 0,-25 25,1-25,-51 0,51 0,-25 0,24 0,-24 0,24 25,-24-25,-1 0,26 0,-50 0,49 0,-24 0,-1 0,26 0,-26 0,-24 0,0 0,0 0,0 0,-25 0,-25 0,50 0,-25 0,25 0,-50 0,0-25,0 25,-24-25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7:09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9873 3721,'0'-25,"124"25,74-25,25 0,125-24,98 24,174 0,0-25,0 50,-24 0,-100 25,0 0,-99 25,-75-26,-49-24,-124 25,0-25,-100 0,-24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9:57:04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5755,'25'0,"-25"49,25 1,-1 0,26-1,-25 26,0-51,-1 1,-24 0,25-25,25 0,-1-124,150-50,24-24,0-50,50 25,-25 24,-49 50,-26 0,-98 75,-26 24,-24 26,-25-1,0 50,-25-1,25 1,0 0,-24 0</inkml:trace>
  <inkml:trace contextRef="#ctx0" brushRef="#br0" timeOffset="11580.0469">2803 8905,'0'25,"0"-1,0 1,0 0,25 0,0-25,0 25,-1-25,1 0,0 0,0 0,0 0,0 0,-1 0,1 0,-25-50,25 50,-25-25,0 0,0 1,0-1,0 0,0 0,-25 25,25-25,-49 25,24 0,0 0,-25 0,25 0,1 0,-1 0,25 25,0 0,0 0</inkml:trace>
  <inkml:trace contextRef="#ctx0" brushRef="#br0" timeOffset="12446.9323">3399 8731,'0'25,"0"25,0-26,0 26,0 0,0-26,0 1,0 0,0 0,24-25,-24 25,0 0</inkml:trace>
  <inkml:trace contextRef="#ctx0" brushRef="#br0" timeOffset="13976.2612">3696 9004,'0'-25,"0"0,0 1,0-1,0 0,25 25,0 0,0 0,-1 0,1 0,0 25,-25 0,0-1,0 1,0 0,0 25,0-25,-25-25,25 24,-25-24,25 25,0 0,-24 0,24 0,-25-25,25 24,0 1,0 0,25-25,-1 0,1 0,25 0,-25 0,-1 0,26 0,-25 0</inkml:trace>
  <inkml:trace contextRef="#ctx0" brushRef="#br0" timeOffset="15633.2937">4242 8905,'0'-25,"25"25,0 0,-1 0,1 0,0 0,-25 25,0 0,0-1,0 1,0 0,-25-25,50 0,0 0,0 0,-1 0,1 0,-25 25,25-25,-25 25,0 0,0-1,0 1,0 0,0 0,0 0,0-1,-25-24,-24 0,24 0,0 0,0 0,0 0,1 0,-1 0,0 0,0 0</inkml:trace>
  <inkml:trace contextRef="#ctx0" brushRef="#br0" timeOffset="17124.8631">4837 8756,'0'50,"0"-26,-25 1,25 0,0 0,-24 0,24-1,0 26,-25-50,25 50,25-50,-1 0,26 0,-25 0,-25-25,0 0,0 50,0 0,0 0,0-1,0 1,0 0,0 0,0 0</inkml:trace>
  <inkml:trace contextRef="#ctx0" brushRef="#br0" timeOffset="18703.5454">5209 8756,'0'25,"0"0,0-1,0 1,0 0,0 0,0 0,0-1,0 1,0 0,0 0,25-25,0 0,0 0,0 0,-1 0,1 0,0 0,-25 25,0 0,0-1,0 1,0 0,0 0,-25 0,0-1,1-24,-1 0,0 0</inkml:trace>
  <inkml:trace contextRef="#ctx0" brushRef="#br0" timeOffset="19357.936">5209 8806,'0'-25,"0"0,25 0,50-24,-26 49,50-25,25-25,-49 50,-26-25,1 25,-25 0</inkml:trace>
  <inkml:trace contextRef="#ctx0" brushRef="#br0" timeOffset="20522.2357">5879 8855,'-50'0,"26"0,24 25,-25 25,0-26,25 1,0 0,0 0,0 0,0 0,0-1,0 1,0 0,0 0,0 0,25-25,-25 24,25-24,-1 25,1-25,-25-25,0 1,25 24,-25-25,0 0,0 0,-25 25,25-25,-25 25</inkml:trace>
  <inkml:trace contextRef="#ctx0" brushRef="#br0" timeOffset="21851.337">6202 8930,'49'0,"1"-25,24 0,1 0,-1 25,0 0,-24 0,0 0,-50 25,0 0,0 0,-25-1,25 1,0 25,0-25,0 0,-25 49,25-24,0-26,-25 1,25 0,0 0</inkml:trace>
  <inkml:trace contextRef="#ctx0" brushRef="#br0" timeOffset="22399.8194">6400 9128,'50'0,"-1"0,1-25,24-24,75-1,-75 25,50-24,-74 24,0 0,-26-25,1 50,-25-24</inkml:trace>
  <inkml:trace contextRef="#ctx0" brushRef="#br0" timeOffset="34014.1766">7070 8979,'24'-25,"1"1,-25-1,0 0,25 25,-25-25,0 0,-25 25,0 0,-24 0,24 0,25 25,-25-25,0 25,1 0,24 0,-25-25,25 24,0 1,0 0,25-25,-1 0,1 0,25 0,-25 0,-1 0,1 25,25-25,0 0,-26 0,-24 25,25-25,-25 25,0-1,0 1,0 0,0 0,0 0,-25-25,1 0,-1 24,0-24,0 0,0 0,0 0,1 0,-1 0,25-24,0-1,0 0,25 0,-1 0,1 25,0-24,-25-1,0 0</inkml:trace>
  <inkml:trace contextRef="#ctx0" brushRef="#br0" timeOffset="38095.2068">2654 9847,'25'25,"0"0,0-25,0 0,-1 25,1-25,0 0,0 0,0 25,-1-25,26 0,-25 24,0-24,0 0,24 0,-24 0,0 0,0 0,-1 0,26 0,-25 0,0 0,-1 0,1 0,0 0,0 0,24 0,1 0,-25 0,24 0,-24 0,25 0,-1 0,-24 0,25-24,-1 24,1 0,0 0,-1 0,26 0,-26 0,1 0,0 0,24 0,-24 0,-1 0,1 0,-1 0,1 0,0 0,24 0,-24 0,-26 0,26 0,-25 0,49 0,-49 0,25 0,-26 0,26 0,0 0,-1 0,-24 0,25-25,-1 25,1 0,0 0,-26 0,1 0,25 0,-25 0,-1 0,26 0,-25 0,0 0,-1 0,26 0,0 0,-26 0,1 0,25 0,-1 0,-24 0,25 0,-1 0,-24 0,0 0,0 0,24 0,-24 0,0 0,0 0,0 0,0 0,-1 0,1 0,0 0,0 0,-25-25,25 0,-25 0,24 25,-24-24,0-1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7:1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6722 10517,'50'0,"0"0,-1 0,26 0,-26 0,1 0,-1 0,1 0,25 0,-1 0,-24 0,-26 0,26 0,0 0,-1 0,1 0,-25 0,-1 0,26 0,-25 0,24-25,-24 25,0 0,0 0,0 0,-1 0,1 0,0 0,0 0,0 0,-1 0,26 0,-25 0,24 0,-24 0,0 0,0 0,25 0,-26 0,26 0,-25 0,0 0,-1 0,1 0,0 0,0 0,24 0,-24 0,0 0,0 0,0 0,-1 0,26 0,-25 0,0 0,-1 0,1 0,0 0,0 0,0 0,-1 0,1 0,0 0,0 0,0 0,-1 0,26 0,-25 0,24 0,-24 0,0-24,0 24,0 0,-1 0,26 0,0 0,-25 0,-1 0,26 0,24 0,-24 0,0 0,-1 0,-24 0,25 0,-26 0,1 0,0 0,25 0,-26 0</inkml:trace>
  <inkml:trace contextRef="#ctx0" brushRef="#br0" timeOffset="6079.4243">15255 10443,'50'0,"24"-25,-24 0,49 25,0 0,100-25,-1 25,75 0,-25 0,50 0,24 0,-49 0,0 0,-75 0,-74 0,-49 0,-50 0,-50 0,0 0</inkml:trace>
  <inkml:trace contextRef="#ctx0" brushRef="#br0" timeOffset="8065.146">3870 4738,'74'0,"-24"0,74 0,0 0,25 0,0 0,24 0,-49 0,25 0,-25 0,-25 0,-24 0,-26 0,-24 0,-25-25,-25 25,-24-25,24 0,-25 0,26 25,-26-24,-24-1,49 25,0-25,0 0,0 25,50 25,25-25,-25 25,24 0,-24-1,-25 1,25-25,0 25,-25 0,0 0,0-1,0 26,-25 25,-25-26,1 26,-26 24,25-50,1 1,-1 24,50-49,-25 0</inkml:trace>
  <inkml:trace contextRef="#ctx0" brushRef="#br0" timeOffset="9626.1594">7566 4663,'0'25,"0"0,0 24,0-24,25 0,-25 0,0 0,0 0,24-25,26-25,-25 0,49-25,1-24,-1 49,25-74,0 24,1 26,-26 24,-24-25,-1 50,-24-24,0 24</inkml:trace>
  <inkml:trace contextRef="#ctx0" brushRef="#br0" timeOffset="13547.1621">12427 15925,'25'0,"0"0,0 0,25 0,-26 0,26-25,0 25,24-25,-24-25,-1 26,1 24,-1-25,-24 0,0 25,0 0,0-25,-25 0,24 25,-48-24,-1 24,-25-25,25 25,1 0,-26-25,25 25,50 0,0 0,0 0,24 0,-24 0,25 0,-26 0,1 0,-25 25,0 0,0-1,0 26,-25 0,1-1,-26 1,0 24,1-24,24-1,0 1,0 24,25-49,-24 0</inkml:trace>
  <inkml:trace contextRef="#ctx0" brushRef="#br0" timeOffset="15040.2628">14461 16297,'25'0,"0"0,25 0,24 0,1 0,24 0,0 0,0 0,25-25,-49 25,-26 0,1-25,-25 25</inkml:trace>
  <inkml:trace contextRef="#ctx0" brushRef="#br0" timeOffset="17121.9529">6474 5507,'25'0,"25"0,-1 0,26 0,-1 0,25-25,-24 25,24-25,-25 25,1 0,-1-25,-24 25,-25 0,0 0,-1 0</inkml:trace>
  <inkml:trace contextRef="#ctx0" brushRef="#br0" timeOffset="19944.2108">4093 10368,'25'25,"0"0,0 0,-1 0,1-1,0 1,0 0,0-25,24 0,1-25,74-24,99-100,50-25,0 50,-25-50,-50 75,-49 25,-50 24,-49 25,-25 25,-25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27:4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4540 11063,'24'0,"1"0,0 0,25 0,24 0,0 0,1 0,49 0,0 0,50-25,24 25,-49 0,0 0,24 0,-24 0,-25 0,0 0,-49 0,24 0,-25 0,1 0,-1 0,0 0,-24 0,0 0,-1 0,1 0,-25 0,24 0,-24 0,0 0,0 0</inkml:trace>
  <inkml:trace contextRef="#ctx0" brushRef="#br0" timeOffset="2635.1663">4168 9103,'49'0,"1"0,24 0,1 0,24 0,0 0,50-24,0 24,24-25,1 25,0 0,24-25,0 25,26 0,24 0,-25 0,25 25,-50 0,1-1,-1 1,-49 0,-25 0,-25-25,-24 0,-26 0,1 0,-25 0</inkml:trace>
  <inkml:trace contextRef="#ctx0" brushRef="#br0" timeOffset="7299.0476">4416 13146,'24'0,"51"0,-1 0,25 0,75 0,-50 0,50 0,24 0,-24 0,24 0,-24 0,-25 0,24 0,-49 0,25 0,-50 0,1 0,-51 0,1 0,-1 0,-24 0,25 0,-25 0,24 0,-24 0,25 0,24 0,-24 0,24 0,1 0,-1 0,0 0,50 0,-24 0,-1 0,0 0,0 0,-24 0,-1 0,25 0,-24 0,24 0,0 0,25 25,-49-25,-1 0,0 25,1 0,-26-25,51 25,-26-25,-24 49,24-49,-24 0,-1 0,-24 25,0-25,-25 25,25-25,74 0,25 0,25 0,49 0,1 0,-50 0,49 0,-49 0,0-25,-25 25,49 0,-49 0,50 0,-25 0,-25 0,-25 0,0 0,0 0,25 0,0 0,-24 0,-1 0,50 0,-50 0,-25 0,1 0,-1 0,25 0,-24 0,-1 0,1 0,-1 0,-24 0,-1 0,1 25,0 0,-26-25,1 0,0 25,0-25,0 0,-25 24,49-24,26 0,24 0,99 0,-24 0,49 0,25 0,-25 0,1 0,24 0,-50 0,25 0,-24 0,-1 0,-24 25,24-25,-24 0,24 0,1 25,-1-25,25 25,26-25,-51 0,0 25,-24-1,24-24,-74 25,-24-25,24 25,-50-25,1 0,-26 0,-24 0,25 0,-1 0,-24 0,0 0,-25 25</inkml:trace>
  <inkml:trace contextRef="#ctx0" brushRef="#br0" timeOffset="15883.6552">7615 7293,'-223'-149,"-25"50,-25-1,-24-24,-1 25,-25-25,26 50,24 24,0-24,25 49,50 0,-26 0,76 25,-26 0,0 0,25 0,-24 0,24 50,0-1,25-24,-74 50,24-51,0 26,50 24,-49-24,24 0,0-26,75 51,-75-1,25-49,25 25,-25-1,49 26,26-50,-1-1,25 26,0-25,1 24,24 1,0 0,0-26,0 1,0 25,24-1,51 1,-26 0,26-1,49 1,-25-1,100 1,-75-25,24 0,26-1,24 1,26-25,-1 0,-25 0,50 0,-49 0,24 0,0 0,-24 0,-26 0,26 25,-1-25,1 0,-26 0,26 0,-26 0,-49 0,25-25,0 0,-25-24,25 24,25-25,-26 26,-24-1,50 0,-25 0,25 0,-50 1,24 24,-24 0,25-25,25 0,-75 0,75-24,-50-26,-50 1,25 24,-49-49,24 49,-49 1,0-1,-25-24,0-1,0-24,-25-25,-49 50,-25-26,-25 1,0 25,-25-1,49 26,-48 24,48 25,1 0,25 0,-1 0,1 0,-25 0,24 0,1 0,-25 0,-25 50,49-1,-24-24,25 49,24-24,-24-25,24 24,25-24,-24 0,49 25,-50-26,25 26,0-25,1 0,24-1,-25 1,25 0,-25-25,0 25,0-25,1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09:58:56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 9153,'-50'-99,"50"49,0 75,50 49,-26 1,26-1,24 25,-49-49,0 0,0-26,0 1,0 0,-1-25,1 0,50-74,49-100,99-74,149-99,-74 24,-50 100,0 24,-100 100,1-25,-99 99</inkml:trace>
  <inkml:trace contextRef="#ctx0" brushRef="#br0" timeOffset="818.6677">1588 10492,'25'50,"-1"-25,-24 0,25-1,-25 26,25-50,0 0,24-50,51-24,49-100,74 26,-50-51,51 25,-76 50,-24 25,-74 50,0 49</inkml:trace>
  <inkml:trace contextRef="#ctx0" brushRef="#br0" timeOffset="397165.2726">15305 8855,'25'50,"-1"-25,26 24,-25 26,24-26,1-24,-25 50,24-51,-49 1,25 25,0-50,-25 25,0-1</inkml:trace>
  <inkml:trace contextRef="#ctx0" brushRef="#br0" timeOffset="400275.7122">15801 9103,'0'-24,"25"24,24 0,-24 0,0 0,25 24,-26 1,1 0,-25 0,25 0,-25-1,0 1,0 0,0 0,0 0,0-50,0-25,0 1,0 24,0 0,0 0,0 0,25 25,-25-24,25 24,-25-25,49 0,-24 25,0 0,0 0,24 0,-24 0,0 0,24 25,-49 0,25 24,0-24,0 0,-25 24,0-24,25 0,-25 0,0 0,0-1</inkml:trace>
  <inkml:trace contextRef="#ctx0" brushRef="#br0" timeOffset="401064.9751">14437 10145,'0'25,"0"25,49 24,-24-24,50-1,-26 26,1-51,-1 26,-24-25,0 0,0-25</inkml:trace>
  <inkml:trace contextRef="#ctx0" brushRef="#br0" timeOffset="401892.9171">14809 10344,'49'0,"-24"49,0-49,0 25,0-25,-25 25,0 0,0-75,0-49,0 49,0-24,0 49,0 0,24 25,1 0,0 0,0 0,0 0,-1 0,1 50,0 24,0-24,-25-1,25 1,-1 0,-24-26</inkml:trace>
  <inkml:trace contextRef="#ctx0" brushRef="#br0" timeOffset="403597.1748">16818 9376,'0'-49,"0"-1,74 50,1-50,-1 26,1 24,-26-25,26 25,-26 0,1 0,24 0,-49 0,0 49,-25-24,25 0,-25 25,0 24,0 25,0-24,0-1,0 0,-25-49,-25 25,-24 49,-50-49,49 24,-73 1,24-26,49 26,1-75,49 0,0 0,25-25,0 0,0-25,0 26,0-1,-25 74,25-24,0 25,0-25,0-1,0 1,25-25,0 25,0-25,24 25,-24-25,0 49,0-49,0 25</inkml:trace>
  <inkml:trace contextRef="#ctx0" brushRef="#br0" timeOffset="404994.5248">23242 11261,'25'0,"25"25,24 25,1-1,49 51,-25-1,25 25,-25-50,-74 1,24-51,-49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09:5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19373 7714,'25'0,"-1"0,26 0,24 0,1 0,24 0,25 0,0 0,25 0,-50 0,-49 0,-1 0</inkml:trace>
  <inkml:trace contextRef="#ctx0" brushRef="#br0" timeOffset="2070.945">21456 7739,'25'0,"0"0,0 0,0 0,-1 0,1 0,0 0,25 0,24 0,0 0,1 0,24 0,25 0,-25 0,-24 0,24 0,-25 0,1-25,-50 25,-1 0,1 0</inkml:trace>
  <inkml:trace contextRef="#ctx0" brushRef="#br0" timeOffset="5181.3415">4143 4589,'-25'-25,"25"0,-25 25,25-25,-25 1,25-1,50 25,24 0,50 0,124 0,-24-25,73 25,26-25,-26 25,-24-25,0 25,-74 0,-26 0,-74 0,-24 0,-26 25,1 0,-50 0,0 0,0-1,0 1</inkml:trace>
  <inkml:trace contextRef="#ctx0" brushRef="#br0" timeOffset="7011.9905">12328 4440,'50'0,"24"0,75 0,99 0,50 0,49 25,124-25,50 0,25 0,0 0,-1 0,-123 0,-25 0,-99 0,-26 0,-73 0,-50 0,-50 0,-25 0,1 0,-26 0,-24 0,25 0,-1 0,26 0,98-25,26 0,-1 0,50 25,-24-24,48 24,-48 0,49 0,-50 0,-50 0,-49 0,0 0,-49 0,-1 0,-49 24,-25 51</inkml:trace>
  <inkml:trace contextRef="#ctx0" brushRef="#br0" timeOffset="12763.2275">17116 5705,'49'-25,"50"25,100-25,99 1,173-1,124 25,100-50,49 50,-74 0,-100-25,-74 1,0-51,-198 26</inkml:trace>
  <inkml:trace contextRef="#ctx0" brushRef="#br0" timeOffset="14371.7165">4812 7169,'0'-25,"0"0,0 0,0 0,0 1,0-1,0 0,50 25,0 0,49 0,75 0,74 0,74-74,149-1,174 1,75-50,-150 0,-24 24,-174 51,-99-50,-100 49,-73 50,-26-25,-49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3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4614,'74'0,"1"0,24 0,0-25,75 25,24-25,25 0,25 25,-24-25,-1 25,25 0,-99 0,49 0,-49 0,25 0,-75 0,0 0,-24 0,-26 0,-24 0,25 0,-1 0,-24 0,0 0,0 0,-1 0,1 0</inkml:trace>
  <inkml:trace contextRef="#ctx0" brushRef="#br0" timeOffset="5308.458">21878 9798,'-25'-25,"0"0,25 0,0 50,0 0,50 0,-25 24,0-24,-1 0,26 25,-50-26,50 1,-50 0,25-25,-1 0,1-25,25-24,148-100,50-74,99-100,100-123,-25 123,-75 75,-74 50,-50 74,-74 49,-75 26,-24 24,-25 25,-50 25,0-25,25 24</inkml:trace>
  <inkml:trace contextRef="#ctx0" brushRef="#br0" timeOffset="9382.5764">6673 12526,'25'0,"24"0,-24 0,25 0,-1 0,1 0,-1 0,26 0,-26 0,1 0,25 0,-26 0,1 0,24 0,-49 0,0 0,0 0,-25 25</inkml:trace>
  <inkml:trace contextRef="#ctx0" brushRef="#br0" timeOffset="10386.8349">8087 12675,'24'0,"1"0,0 0,25 0,-1 0,1 0,24 0,-24 0,24 0,1-25,-1 25,-24 0,24 0,-24 0,-25-24,-1 24,-24 24</inkml:trace>
  <inkml:trace contextRef="#ctx0" brushRef="#br0" timeOffset="11367.4088">9699 12551,'25'0,"0"0,49 0,0 0,1 0,24 0,0 0,0 0,-24 0,24 0,-49 0,-1 0,1 0</inkml:trace>
  <inkml:trace contextRef="#ctx0" brushRef="#br0" timeOffset="13130.1294">3374 5556,'25'0,"24"0,26 0,24 0,74 0,1 0,25 0,-1 0,0 0,1 0,-26 0,-48 0,-51 0,0 0,-24 0,0 0,-26 0</inkml:trace>
  <inkml:trace contextRef="#ctx0" brushRef="#br0" timeOffset="16637.0193">4391 4514,'-25'0,"0"-24,0 24,25-25,-24 0,-1 0,0 25,0-25,0 25,1 0,-1 0,0 0,0 25,25 0,-25 0,1 0,24-1,-25 1,25 0,-25 0,0 24,25-24,0 0,0 25,0-26,0 1,0 0,0 0,0 0,0 24,0-24,25 0,-25 0,0 0,0-1,25-24,-25 25,0 0,0 0,0 0,25-25,-25 24,0 1,0 0,0 0,24-25,-24 25,25-1,-25 1,25-25,-25 25,25 0,0 0,-1-25,1 0,-25 24,25-24,0 25,0 0,24-25,-24 0,25 25,-26-25,1 0,25 0,-25 0,24 0,-24 0,0 0,24 0,1-25,-50 0,25 0,-25 1,0-1,25-25,-1 1,-24 24,0-25,0 25,0 1,0-1,0 0,0 0,0 0,0 1,0-1,-24 25,24-25,-25 0,0 25,25-25,-25 25,25-24,-25 24,25-25,-24 0,-1 25,25-25,-25 0,25 0,-25 25,25-24,-25-1,1 25,24-25,-25 25,0-25,25 0,-25 25,0 0,25-24,-24 24,-1-25,0 0,0 0,0 25,1-25,-1 25,25-24</inkml:trace>
  <inkml:trace contextRef="#ctx0" brushRef="#br0" timeOffset="19710.2506">5929 8632,'0'-25,"0"75,49 24,26 50,-26 50,51-25,-51-50,26 25,-75-50,49-49,-49 25,0-75,0 0,0 0,0 1,0-1,0-25,0 25,25 1,-25-1,0 0,25 25,0 0,-1 0,26 0,-25 0,0 0,24 0,-49 25,25-25,-25 25,25-1,-25 1,0 0,0 0,0 0,-25-25,0 24,0 1,1 0,-26-25,25 0,0 25,1-25,-1 25,0-25,0 0,0 0,50 0,25 0,-1 0,1 0,0 0,49-25,-25 0,-24 0,-1-24,1-1,-25 0,0-24,-25 24,0 1,0-1,0 1,-25 24,0 25,0 0,0 0,1 0,24 25,0-1,0 1,0 25,-25-1,25-24,0 0,0 0,0 0,25-25,-1 0,26 0,0 0,-26 0,51 0,-26 0,1-25,-25 0,25-25,-26 1,26-26,-50 1,25 24,-25 25,0 1,0-1,0 0,-50 25,25 0,1 0,-1 0,0 0,25 25,-25 24,0 26,25-25,0-1,0-24,0 25,0-26,25-24,0 0,0 0,0 0,-25-24,0-1,0 0,0 0,0 0,0 1,0-1,0 0,0 0,49 25,-24 25,25 25,-26-1,26 1,0 24,-1-24,-24-1,49 1,-49 24,25-24,-50 0,49-1,-49 1,25-1,-25-24,0 25,0 24,0-49,0 0,0 0,-25-25,1 0,-26-25,25-25,-24-24,24 24,0-24,25-1,0-24,0 25,25-50,0 25,49-25,25-25,-24 49,-1 1,-24 25,49-25,-50 49,1 0,-25 50,0-49</inkml:trace>
  <inkml:trace contextRef="#ctx0" brushRef="#br0" timeOffset="21530.3337">7243 7268,'0'25,"0"24,0 1,0 49,0-25,0 50,0-49,0-1,0 1,0 24,0-49,0-1,0 1,0-1,0 1,0-25,0 0,0-50,-24-25,24 1,-50 24,25-25,-25-24,26 24,-26 25,0-24,26 24,-1 0,0 0,50 25,24 50,-24-25,0-1,0 26,24-25,-24 25,0-26,0 1,0 25,0-50,-25 25,0-1,24-48,1-51,25 26,-25-1,49 0,-49 1,24-1,26 0,-50 50,-1-24,1 24,0 0</inkml:trace>
  <inkml:trace contextRef="#ctx0" brushRef="#br0" timeOffset="23582.4619">3523 5383,'24'0,"26"0,0 0,24 0,-24 0,-26 0,1 0,0 0</inkml:trace>
  <inkml:trace contextRef="#ctx0" brushRef="#br0" timeOffset="33793.0613">7690 10120,'0'-24,"0"-1,0 0,0 0,0 0,0 0,25 1,-1-1,1-25,25 1,-1-1,1-24,24 49,-24-25,24 25,1 25,-1 0,-24 0,0 0,24 0,-24 75,-1-50,1 24,-25 1,24-1,-49-24,25 25,0-25,0 24,-25-24,24 0,1 0,0-25,-25 25,25-1,-25 1,0 0,0 0,25-25,-25-25,24 0,1 0,0-24,25-1,-1 0,50-49,-24 0,49 49,25-24,-25 24,0 1,0 24,-25 0,-25 25,1 0,-50 0,24 0,-24 25,0 0,0-25,-25 25,24-1,1 1,0 25,0-25,0 24,0 1,-1-25,1-1,0 26,0-50,0 74,24-49,-49 0,25 50,0-51,0 1,-25 25,24-50,-24 25,25-50,0-25,25 1,-26 24,51-25,-26-24,26-1,-26 26,1-1,0 25,-1 0,-24 1,0 24,0-25,-1 25,1 0,0 0,0 0,0 0,0 0,-1 0,26 0,-25 25,24-1,-49 26,50 0,-25-1,24 1,-24-25,25 24,-50-24,49 25,-49-1,0-24,25 25,-25-25,25 24,-25-24,0 0,0 24,0-24,0 0,0 25,0-1,0-24,0 0,25-25,-25-25,0 0,25 25,-25-25,24 1,1-26,25 0,-25 26,24-26,1 25,24-24,-24 24,-1 0,26 0,-26 0,1 25,0-24,-1-1,-24 25,0 0,25 0,-26 0,1 0,0 0,0 0,0 0,24 0,-24 25,0-1,0 1,-1 0,26-25,-50 50,50-26,-50 1,49 0,-24 25,0-50,-25 49,25-24,-1 0,-24 0,0-1,25-73,25-26,-1 1,1 0,-25 49,0-25,24 1,1-1,0 25,24-25,-24 26,-1-1,1 0,24 0,-49 25,25-25,-1 1,1-1,24 25,-49 0,25 0,-1-25,1 25,-1 0,1 0,-25 0,24 0,1 0,-25 0,0 25,24 0,-24-1,25 1,-25 0,-1-25,1 50,0-50,25 49,-26-24,26 25,-50-25,50-1,-50 26,24-50,1 50,-25-100,0 0,0-24,0-1,0 1,0-50,0 25,0 49,0 1,0 24,25-25,0 50,-25-25,25 25,-1-24,1 24,0 0,0 0,0 0,-1 0,1 0,0 0,0 0,24 0,-24 0,0 0,25 0,-26 0,1 0,25 0,-25 24,-1-24,1 25,25 0,-50 0,25 0,24 24,1 1,-50-1,25-24,0 0,-1 25,-24-26,25 26,-25-25,0 24,25-49,-25 25,0 25,25-25,-25 0,0-1,0 1,0 0</inkml:trace>
  <inkml:trace contextRef="#ctx0" brushRef="#br0" timeOffset="35257.3603">15751 10096,'0'-25,"-24"25,24-25,24 25,1 0,0 0,-25 25,50-25,-50 25,24-1,1-24,0 0,-25 25,25-25,24-49,-24-1,50-49,-26-75,26 25,-51 25,1 25,0 49,0 1,-25 74</inkml:trace>
  <inkml:trace contextRef="#ctx0" brushRef="#br0" timeOffset="39621.8061">3845 6573,'25'0,"0"0,-1-25,26 25,25-24,-1 24,100-50,-1 25,50 25,75-74,-25 74,0-25,-25 0,0 25,0-25,-50 25,1 0,-50 0,-25 0,-50 0,-24 0,-26 0</inkml:trace>
  <inkml:trace contextRef="#ctx0" brushRef="#br0" timeOffset="42712.801">15528 10988,'0'-24,"99"-1,50-74,50-100,123 1,149-100,50 50,-74 50,98-1,-49 26,-49 73,-25-24,-100 75,-49-51,-25 26,-50 24,-24-24,-75 24,-24 26,-50-1,-1 25</inkml:trace>
  <inkml:trace contextRef="#ctx0" brushRef="#br0" timeOffset="45275.2068">15602 11013,'0'25,"0"0,0 24,-24 1,24 0,0-25,0-1,0 1,0 0,0 0,0 0,24-25,1 0,0 24,25-24,-1 0,-24 0,50 25,-1 0,0 0,-24-25,24 0,1 0,-1 25,1-25,-26 0,26 24,-26-24,26 0,-1 0,1 0,-1 0,0 0,1 0,-1 0,25 25,1-25,-26 0,25 0,50 0,-25 0,25 25,-25 0,50 0,-26-25,-24 0,25 0,-50 0,1 0,-1 0,-49 0,-1 0,-24 0,49 0,26 0,48 0,100 0,0 0,25 0,50 0,49 0,-50 0,26 0,-76 0,26 0,-25 0,-75 0,26 0,-26 0,-24 0,24 0,-24 0,-25-25,24 25,-49-25,-25 25,1-25,-26-24,50 24,-49 25,-26 0,1-25,-25 25,-1-25</inkml:trace>
  <inkml:trace contextRef="#ctx0" brushRef="#br0" timeOffset="47616.1615">1687 12105,'50'0,"49"0,75 24,74-24,74 0,25 0,25-24,-24-26,-76 25,-48-24,-51 24,-24 0,-99 25,-50-25,-25 25,0 0</inkml:trace>
  <inkml:trace contextRef="#ctx0" brushRef="#br0" timeOffset="50420.6202">2183 15304,'50'0,"-25"0,24 0,-24 0,49 0,-49 0,25 0,-1 0,26 0,24 0,-25 0,50 0,25 0,0 0,50 0,-1 0,75 0,25 0,24 0,0 0,26 0,-1 0,-25 0,51-24,-26 24,25-25,74 25,-74-25,25 0,50 0,-100 1,25-51,75 26,-51-51,76 1,-100 50,74-26,-74 26,0 24,-74 0,0 0,-25 0,-50-49,-25 49,-24 0,-50 25,-25-24,-49-1,-1 25,1-25,0 0,-26 0</inkml:trace>
  <inkml:trace contextRef="#ctx0" brushRef="#br0" timeOffset="53627.6291">22969 10641,'0'25,"25"25,0-26,0 26,25 0,-1-1,-24-24,49 25,-24-1,0 1,24-1,-49 26,24-25,-24-26,0 26</inkml:trace>
  <inkml:trace contextRef="#ctx0" brushRef="#br0" timeOffset="54504.5129">23565 10939,'25'0,"24"0,-24 0,0 0,24 25,-24-1,25 1,-25 0,-25 0,24 0,-24-1,0 1,0 0,0 0,0-50,0-25,0 1,0-50,0-1,0-24,0 50,25 49,0 25,25 0,-26 0,1 25,50 25,-1 24,25 50,-49-25,24 0,1 1,-26-26,-24-24,0-1,-25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4:2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4093,'50'0,"-26"0,51 0,49 0,99 0,75 25,74-1,74 1,75 50,-25-51,-148 1,-51-25,-49 0</inkml:trace>
  <inkml:trace contextRef="#ctx0" brushRef="#br0" timeOffset="1098.5947">3870 6772,'25'0,"24"0,26 0,49 0,99 0,75 0,123-25,125 25,49 0,-49 0,0 0,-174 0,-50 0,-74 0,-74 0,0 0,-100 0,-49 0,-50 0,0 0,0 0,25-25</inkml:trace>
  <inkml:trace contextRef="#ctx0" brushRef="#br0" timeOffset="3468.5399">8831 11038,'-25'-50,"25"-24,-50 24,50-24,-49 0,24 24,25 0,-25 50,0-24,25-1,0 50,0 49,75 149,98 224,26 49,-1 174,75 198,-50-223,-24-100,-50-123,-25-75,0-24,-75-125,1-49,-50-124,0-75,0-24,-25 24,-24-49,-1-75,-25-99,-24-24,-50-75,-49-224,0-222,-100 198,99 173,1 75,74 50,-25 49,25 99,25 50,49 75,1-26,49 50,-50 1,25 24,1-25,-1 25,25-25,0 0,-25 0,25-24,0 24,-25 0,0 0,25 1,0-1,0 0,-25 25,25-25,0 0,75 25,49 0,74-74,100 24,124 1,99-26,124-49,-1 25,-48-25,-100 74,-25-49,-148 0,-51 49,-48 1,-125-1,-49 50,-1-25,-49 1,-25 24,25 49,0-24,50 25,-25 24,24 75,26 24,-1 200,1 23,73 150,-48-25,73 149,-49-125,0-148,50 25,24 24,-24-123,0-75,-50-99,0 0,-25-50,-74-25,24-24,-49-75,-74 25,-50 0,-75 0,-24 0,-50 0,-99 50,-173 49,-125 99,0 1,50-1,0 1,99-100,75 0,49-49,74-25,75-25,74 0,75 0,50 0,73 0,1-25,0 25</inkml:trace>
  <inkml:trace contextRef="#ctx0" brushRef="#br0" timeOffset="4778.9982">9426 10939,'0'25,"0"24,25 50,0 75,-25 74,25-99,-25 25,24-100,-24-24,0-75,0-25,0-24,0-50,0 0,0-25,0 25,0-25,0 75,0 24,0 25,0 0,50 75,24-25,1 49,24 1,-25 49,26 0,24 25,-25-25,-25-50,-49-24,0-50,-75 0,-24-25,-25-25,-25 50,-25-25,0 25,50-24,0 24,49 0,-24 0,74-25,24 0,26 0,0 0,24-49,50 24,25-24,-25 0,0 24,0 0,-50 1,-24 24,-25 25</inkml:trace>
  <inkml:trace contextRef="#ctx0" brushRef="#br0" timeOffset="5876.8438">10567 10815,'0'25,"0"24,25 26,25-1,-1 25,-24-24,0-26,0-24,-25 25,24-25,-24-50,-49-50,24 26,-25-26,26 1,24-1,-25 26,25 24,-25 0,25 0,0 1,25 24,0 0,-1-25,1 25,0 0,0 0,0 0,-1 0,1 0,0 0,-25 25,0-1,0 1,0 25,0-25,-25 24,0 1,1-1,-1-49</inkml:trace>
  <inkml:trace contextRef="#ctx0" brushRef="#br0" timeOffset="6791.5266">11113 10765,'0'25,"0"25,0-1,0-24,25 25,-1-1,-24-24,75 25,-26-26,26-24,-1 0,-24 0,0-49,24-1,-74 1,25-1,0 25,-25-24,0-1,0 0,-50 26,0-26,-24 25,24 0,1 1,24 24,0 0,0 0,-24 0,24 0,0 0,0 24,0 26,25 0,0-1,0 1,0-25,0-1,0 1,25 25,0-50,25 0,49 25,-25-25,26 0,-1 24,-25 1,1 0,-26 0,1 24,-1-24,-24 0,0 0,-25 0</inkml:trace>
  <inkml:trace contextRef="#ctx0" brushRef="#br0" timeOffset="7900.4148">10046 12353,'75'0,"-1"0,0 0,1 0,-1 0,-24 0,-25 0,0 0,-50 74,-25 1,1 73,-26 1,25-50,1 1,24-51,0-24,25 0,0 0,50-25,-25 0,24 0,1-25,0 25,-1-25,1 25,24 0</inkml:trace>
  <inkml:trace contextRef="#ctx0" brushRef="#br0" timeOffset="8747.2076">10741 12353,'25'25,"24"24,26-24,-1-25,-24 50,-1-26,1-24,-25 0,-25-24,0-26,-25 25,25-24,0-1,-25 25,25 0,-25 25,25 25,0 50,0-1,0 0,0 1,0 24,0-25,0-24,0 0,0-26</inkml:trace>
  <inkml:trace contextRef="#ctx0" brushRef="#br0" timeOffset="9845.2461">11634 12477,'25'0,"-1"25,1 24,25-24,-25 0,-1 24,1-24,-25 0,0 0,0-50,0-25,-25 1,1-1,24 25,-25-49,0 49,25 0,50 25,24 0,0 0,1 0,49 25,-25 0,-49 0,-1-25,-24 25,-25-50,-25-50,25-24,-49-50,24-49,-25-25,25 74,1 50,-26 49,50 0</inkml:trace>
  <inkml:trace contextRef="#ctx0" brushRef="#br0" timeOffset="11608.6512">12651 10319,'0'25,"25"49,-1 50,26-25,-25-24,-25-26,25 1,-1-50,-24 25,0-50,0 0,-24-25,-1-24,-25 0,1-26,24 1,-25 50,25-26,1 50,24 1,24 24,1 0,0 0,0 0,0 0,-1 0,-24 24,0 1,0 0,0 25,0-26,0 51,0-26,0-24,0 25,0-25,0-1,-24-24</inkml:trace>
  <inkml:trace contextRef="#ctx0" brushRef="#br0" timeOffset="12562.6253">13097 11361,'-25'0,"1"0,-26 0,25 0,0 0,1 24,24 1,0 0,-25 0,25 24,0-24,0 0,0 25,0-26,25 26,-1-50,1 25,0-25,0 0,0 0,-1 0,1 25,0-1,0 1,0-25,-25 25,24 0,1 0,-25-1,0 1,0 0,0 0,-49 24,-1-24,0 25,26-25,-1-25,0 0</inkml:trace>
  <inkml:trace contextRef="#ctx0" brushRef="#br0" timeOffset="14681.1019">10989 11609,'-25'-25,"25"50,25-1,-25 26,0 0,25-26,-1 51,-24-26,0 1,0-25,25 24,-25 1,25 0,-25-26,0 1,-25-50,0 25,-24-49,24 49,-25-50,1 50,24-25,0 25,0-24,1 24,48 0,1 0,0 49,0-49,-25 25,25-25,-25 25,24 0,1-25,0 24,0-24,0 0,-1 0,1 0,0 0,-25-49,50-1,-26 25,26-49,-25 24,24 26,-24-26,0 50,-25-25</inkml:trace>
  <inkml:trace contextRef="#ctx0" brushRef="#br0" timeOffset="16955.3003">9501 10517,'0'25,"0"0,0 0,0-1,0 1,0 0,0 0,0 0,74-25,-24 0,24 0,-49 0,24 0,1-25,0 0,-26 0,-24 0,0 1,0-1,-24 0,-1 25,0-25,-25 0,26 25,-26-24,25 24,0 0,1 0,-1 0,25 24</inkml:trace>
  <inkml:trace contextRef="#ctx0" brushRef="#br0" timeOffset="17792.6519">10691 10046,'-25'0,"1"-25,24 75,0-25,0 49,24 0,-24-24,25 24,0-24,-25-25,0 0,25-25</inkml:trace>
  <inkml:trace contextRef="#ctx0" brushRef="#br0" timeOffset="18660.0244">11286 10021,'0'-25,"25"25,25-25,-25 25,24 0,-24 0,0 0,-25 25,0 0,0 25,0-1,0-24,0 25,-25-1,25-24,-25 0,25 0,0 0,0-1,25-24,50 0,-26 0,26-24,-1-1,0 0,26-25,-76 26,1 24</inkml:trace>
  <inkml:trace contextRef="#ctx0" brushRef="#br0" timeOffset="19844.9731">12626 9500,'50'-25,"-26"25,26 0,24-24,-24 24,-25 0,0 0,-1 0,-24 24,0 1,-24 0,-1 0,0 24,0-24,50-25,0 0,24 0,1 0,-25 0,24 25,-24-25,0 25,0-25,-25 25,0-1,0 1,-25 0,0 0,-24 0,24-1,-25 1,25 0,1-25,-1 0</inkml:trace>
  <inkml:trace contextRef="#ctx0" brushRef="#br0" timeOffset="21087.9725">10418 13419,'0'75,"0"74,0 24,-24-49,24-49,0-26,0-74,0 1,24 24,1 0,50 0,-75-25,24 25,26-25,-25 25,0 0,-25-25,0-24,0-1,0 25,0 0,0 1,0-1,-25 25,25 25,0 49,25 0,-1 26,-24-51,50 26,-50-1,25-49,-25 0,0-1</inkml:trace>
  <inkml:trace contextRef="#ctx0" brushRef="#br0" timeOffset="22771.8804">11336 13345,'-25'0,"0"0,1 0,-1 0,0 0,0 0,0 0,1 0,-1 0,0 0,25 25,0 0,0-1,0 26,0 24,25-24,-25 0,0-1,25-49,-25 25,0 0,24-25,1-25,0 25,25-50,-26 50,26-74,25 74,-1 0,-49 0,0 0,-1 0,-24 25,0 0,0-1,0 1,0 25,0-1,0-24,-24 0,24 0,-50 0,50-1,-50 1,50 0,-49 0,24-25,0 25,0-25,0 24,1-24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4:59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 5854,'25'25,"0"0,-25-1,25 1,0 0,-1 0,1-25,0 0,25 0,24-75,0-24,26 0,24 0,0-1,-50 51,25-26,-49 51,-25-1,24 0</inkml:trace>
  <inkml:trace contextRef="#ctx0" brushRef="#br0" timeOffset="8496.4867">5978 8930,'-49'74,"49"-49,0 0,0 0,0-1,0 1,0 0,24-25,1 0,0 0,0 0,0 0,-1 0,1 0,-25-25,25 25,0-25,-25 1,0-1,0 0,0 0,0 0,0 0,-25 1,0-1,25 0,-25 25,1 0,-1 0,0 0,0 0,25 25,0 0,-25-25,25 24</inkml:trace>
  <inkml:trace contextRef="#ctx0" brushRef="#br0" timeOffset="12820.683">6400 9004,'0'99,"0"-74,0 0,0 0,0 0,0-1,0 1</inkml:trace>
  <inkml:trace contextRef="#ctx0" brushRef="#br0" timeOffset="15103.7836">6598 9178,'0'-25,"0"0,0 0,0 1,25 24,0 0,0 0,0 0,-1 0,-24 24,0 1,0 0,0 0,0 0,0-1,0 1,0 0,0 0,-24-25,-1 0,25 25,0-1,-25-24,25 25,0 0,-25-25,25 25,0 0,25-25,0 0,0 0,-1 0,1 0</inkml:trace>
  <inkml:trace contextRef="#ctx0" brushRef="#br0" timeOffset="17512.7644">6871 9079,'0'-25,"0"0,25 25,0 0,0 0,-1 0,1 0,-25 25,0 0,0-1,0 1,-25 0,1-25,24 25,24-25,1 0,-25 25,25-25,-25 24,25-24,-25 25,0 0,0 0,25 0,-25-1,0 1,-25 0,0-25,0 0,0 0,1 0,-1 0,0 0,0 0</inkml:trace>
  <inkml:trace contextRef="#ctx0" brushRef="#br0" timeOffset="19949.3863">7293 8905,'0'25,"0"-1,0 26,0-25,0 25,0-26,0 1,-25-25,25 25,0 0,-25-25,50 0,0 0,0 0,0 0,-1 0,1 0,-25-25,0 0,0 0,0 50,0 0,0 0,0 0,0-1,0 1,0 0,0 0,0 0,0 24,0-24</inkml:trace>
  <inkml:trace contextRef="#ctx0" brushRef="#br0" timeOffset="21318.0478">7615 9054,'0'25,"0"-1,0 1,0 0,0 0,25-25,0 0,0 0,0 0,-25 25,0-1,0 1,0 0,0 0,0 0,0-1,0 1,-25-25,0 0,0 0</inkml:trace>
  <inkml:trace contextRef="#ctx0" brushRef="#br0" timeOffset="22069.3839">7615 8979,'0'-25,"25"25,0 0,0 0</inkml:trace>
  <inkml:trace contextRef="#ctx0" brushRef="#br0" timeOffset="23986.2867">8161 9103,'-25'0,"0"0,1 0,-1 0,0 0,0 0,0 0,25 25,-24-25,24 25,0 0,-25-25,25 25,-25-25,25 24,-25 1,25 0,0 0,0 0,0-1,0 1,0 0,25-25,-25 25,25-25,0 25,-1-25,1 0,0 0,0 0,0 0,-1 0,-24-25,0 0,0 0,0 0,0 1,-24 24,-1 0,0 0,0 0,0 0,1 0,-1 0,0 0</inkml:trace>
  <inkml:trace contextRef="#ctx0" brushRef="#br0" timeOffset="26952.1482">8037 9971,'0'25,"0"0,0 0,0 0,0 24,0-73,0-1,0 0,0 0,0 0,0 0,0 1,0-1,0 0,0 0,-25 25,25 25,0 0,-25-25,25 25,-24-25,24 24,-25-24,25-24,25 24,-25-25,24 25,-24-25,0 0,0 0,25 25,-25-24,0-1,25 25,0 0,0 0,-1 0,1 0,0 0,0 0,0 0,-25 25,25-25,-1 24,-24 1</inkml:trace>
  <inkml:trace contextRef="#ctx0" brushRef="#br0" timeOffset="30699.4476">8087 8136,'0'-25,"0"0,0 1,0-1,0 0,0 0,0 50,0 0,0 24,0-24,0 25,0 24,0-24,0-1,0 1,0 24,0-24,0 0,0-26,0 26,0-75,0 0,-25 25,0-24,25-1,-50 0,26 0,-1 0,-25 1,25 24,1-25,-26 25,25 0,50 0,25 0,-50 25,24-1,1-24,0 0,0 50,0-25,-1 24,-24-24,25-25,-25 25,25-25,-25 25,25-25,0 0,-1 0,1 25,0-25,0-25,25-99,24 49,0-49,1 50,-1-25,-24 49,-1 1,-24 49,0 0</inkml:trace>
  <inkml:trace contextRef="#ctx0" brushRef="#br0" timeOffset="32232.2133">8037 7565,'0'25,"0"0,25 0,0 0,-1-25,1 0,25 0,-25 0,0 0,-1 0,1 0,-25-25,0 0,0 0,-25 0,1 1,-1 24,0 0,0 0,0 0,0 0,1 0,-1 0,0 0,25 24</inkml:trace>
  <inkml:trace contextRef="#ctx0" brushRef="#br0" timeOffset="33089.5982">8236 7640,'-25'0,"0"0,0 25,25-1,0 1,0 0,0 0,0 24,0-24,0 25,0-25,0-1,25-24,-25 25,25-25,24 0,-24 0,25 0,-25-25,-1 25,-24-24,25-1,-25 0,0 0,0-24,0 24,0 0,-25 0,1 25,24-25,-25 25,25-24,-25-1,0 25,0 0</inkml:trace>
  <inkml:trace contextRef="#ctx0" brushRef="#br0" timeOffset="34437.2011">8434 8037,'0'25,"0"-1,0 1,0 0,0 0,0 0,-25-25,25 24,0-48,0-1,0 0,0-25,0 26,0-1,0-25,0 25,25 25,0 0,24 25,26 0,-1 0,-24 24,24-49,-24 25,-1 0,-24-25</inkml:trace>
  <inkml:trace contextRef="#ctx0" brushRef="#br0" timeOffset="36325.1266">7591 6176,'74'0,"0"0,26 0,-26 0,0 0,1 0,24 0,-24 0,-1 0,0 0,1 0,-1 0,-24 0,-1 0,1 0,-25 0,24 0,-24 0,0 0,0 0,0 0</inkml:trace>
  <inkml:trace contextRef="#ctx0" brushRef="#br0" timeOffset="50756.0738">8508 8558,'25'24,"-25"1,25-25,0 0,24-25,1-99,49-24,25-1,25 0,49 25,1-25,49 99,-50 26,1 24,-26 24,26 26,24 49,-49-24,24-26,25 1,-49 0,49-26,-24 1,-1-25,1 0,-26 0,1 0,-25 0,24 0,1-74,-25 24,0-24,-25 24,-50-24,-24 49,-1 0,-24-25,25 1,-50 24,0-25,0 26,0-1,0 0,0-25,0 26,25 24,-1 0,26 0,0 0,-26 24,26 26,24 0,26 24,48 25,26 0,25 25,-1-49,50 24,-25-49,50-25,-50-25,1-25,-26-99,50 24,-49-24,49-24,-25 24,-25-25,50 74,0-24,-49 25,-26 49,26 0,-26 0,1 25,-50 0,50 0,-1 0,-24 50,-25 0,25-1,-25 26,0 24,-25 50,50-1,-25 100,25 1,-50-26,-24-50,-1 26,0-26,-24-24,-25 0,0 25,0-25,-1-1,26 1,-25-25,-25-49,25-1,-25-49,0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6:02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5606 5854,'0'-25,"50"25,-25 0,24 0,-24 0,0 0,0 0,49 0,-49 0,0 0,-1 0,26 0,-25 0,0 0,-1 0,26 0,-25 0,0 0,0 0,-1 0,1 0,0 0,0 0,0 0,-1 0,1 0,0 0,0 0,0 0,-1 0,1 0,0 0,0 0,0 0,-1 0,1 0,25 0,-25 0,-1 0,1 0,0 0,0 0,0 0,-1 0,1 0,0 0,0 0,0 0,-1 0,1 0,25 0,-25 0,-1 0,1 0,0 0,0 0,25 0,-26 0,1 0,0 0,0 0,0 0,-1 0,1 0,0 0,0 0,0 0,-1 0,1 0,0 0,0 0,0 0,-1 0,1 0,0 0,0 0,0 0,-1 0,1 0,0 0,0 0,0 0,-1 0,1 0,0 0,0 0,0 0</inkml:trace>
  <inkml:trace contextRef="#ctx0" brushRef="#br0" timeOffset="4826.6205">7491 5631,'0'24,"0"26,0-25,0 0,25 24,-25-24,0 0</inkml:trace>
  <inkml:trace contextRef="#ctx0" brushRef="#br0" timeOffset="6569.9505">7739 5482,'-24'0,"24"25,0-1,0 1,0 0,0 0,0 0,0 24,24-24,1-25,-25 25,25-25,0 0,0 0,-1 0,1 0,0 0,0-25,0 25,-1-25,-24 0,0 1,0-1,0 0,0 0,0 0,-24 25,24-24,-25 24,25-25,-25 25,25-25,-25 25,0 0,1 0,-1 0,0 0</inkml:trace>
  <inkml:trace contextRef="#ctx0" brushRef="#br0" timeOffset="7784.0505">8186 5333,'25'0,"-25"25,25 0,-1-25,-24 49,25-24,-25 0,0 24,0 1,0-25,0 24,0-24,0 0,0 0,-25 0,25-1,0 1,-24 0</inkml:trace>
  <inkml:trace contextRef="#ctx0" brushRef="#br0" timeOffset="17080.5487">3696 10418,'-25'0,"1"25,24 0,-25-1,25 1,0 0,-25-25,0 25,25 0,0-1,0 1,0 0,0 0,0 0,25-1,0 1,0-25,-1 0,1 0,0 0,0 0,0 0,-25-25,0 1,0-1,0 0,0 0,0 0,0 1,-25-1,0 25,25-25,-25 0</inkml:trace>
  <inkml:trace contextRef="#ctx0" brushRef="#br0" timeOffset="17725.5927">4068 10344,'0'24,"0"26,0 0,0 24,25-24,-25-26,25 1</inkml:trace>
  <inkml:trace contextRef="#ctx0" brushRef="#br0" timeOffset="19247.3891">4267 10492,'25'0,"-1"0,1 0,0 0,0 0,0 0,-1 0,-24 25,0 0,0 0,0 24,-24-24,24 0,-25 0,25 0,-25-25,25 24,-25-24,75 0,-1 0,-24 0,0 0,0 0,0 0</inkml:trace>
  <inkml:trace contextRef="#ctx0" brushRef="#br0" timeOffset="20471.7246">4664 10542,'0'-25,"24"25,1 0,0 0,0 0,-25 25,0 0,0 0,0-1,0 1,0 0,0 0,-25-25,50 0,0 0,-1 0,1 0,-25 25,0 24,0 1,0-25,0-1,-25 1,1 0,24 0,-25-25,0 0</inkml:trace>
  <inkml:trace contextRef="#ctx0" brushRef="#br0" timeOffset="22532.8181">4936 10492,'25'-24,"-25"-1,0 50,0-1,0 1,0 0,0 0,0 0,0-1,0 1,0 0,25-25,0 0,0 0,0 0,-1 0,1 0,-25-25,25 25,-25-25,0 1,0 48,0 1,0 0,0 0,0 0,0 24,0-24,0 0,0 0,0-1,0 1</inkml:trace>
  <inkml:trace contextRef="#ctx0" brushRef="#br0" timeOffset="24970.628">5309 10517,'0'25,"0"0,0 0,0-1,0 1,0 0,24-25,1 0,0 0,0 0,0 0,-1 0,1 0,-25 25,0 0,0-1,0 1,0 25,0-25,0-1,-25-24,25 25,-24-25,-1 0,0 0,0 0</inkml:trace>
  <inkml:trace contextRef="#ctx0" brushRef="#br0" timeOffset="25557.4745">5309 10567,'24'-25,"51"25,-26-25,1 0,0 1,-26 24,26 0,-25 0</inkml:trace>
  <inkml:trace contextRef="#ctx0" brushRef="#br0" timeOffset="27724.5084">5805 10567,'-25'0,"0"0,25 25,-25-1,25 1,0 0,0 0,0 0,0-1,0 1,0 0,0 0,0 0,0-1,0 1,25-25,-25-25,0-24,0 24,0 0,-25 25,25 25,0 0,0 0,0-1,0 1,0 0,25-25,0 0,0 0,-1-25,-24 0,25 25,-25-24,0-1,0 0,0 0,0 0,0 1,0-1,-25 25,1 0,-1 0,0 0,25 25,0-1,0 1,0 0,0 0</inkml:trace>
  <inkml:trace contextRef="#ctx0" brushRef="#br0" timeOffset="28900.4804">5904 11112,'25'0,"24"0,-24 0,0 0,0 0,-25 25,0 0,0 0,0 0,0 0,0-1,0 1,0 0</inkml:trace>
  <inkml:trace contextRef="#ctx0" brushRef="#br0" timeOffset="30682.2939">6177 10567,'0'-25,"0"0,0 0,0 1,25-1,-25 0,0 0,-25 25,0 0,0 0,0 0,0 0,25 25,-24-25,24 25,0 0,0-1,0 1,24-25,26 25,0-25,-25 25,-1-25,1 0,0 0,-25 25,0-1,25 1,-25 0,0 0,0 0,0-1,-25-24,0 0,0-24,25-1,0 0,0 0,0 0,0 1,0-1,0 0,0 0,25 25</inkml:trace>
  <inkml:trace contextRef="#ctx0" brushRef="#br0" timeOffset="34439.1488">6549 10393,'0'25,"0"0,0 0,0-1,0 1,0 0,0 0,0 0,0-1,0-48,0-1,0 0,25 25,-25-25,0 0,24 25,-24-24,0-1,-24 25,-1-25,0 25,0 0,0 0,1 0,-1 0,25 25,-25-25,25 25,-25-25,25 24,0 1,0 0,0 0,25-25,0 0,0 0,-1 0,1 0,0-25,-25 0,0 0,25 25,-25-24,0-1,25 25,-1 0,-24 25,0-1,0 1,25-25,-25 25,0 0,0 0,0-1,0 1,25 0,-25 0,0 0,0-1,0 1,25 0,-25 0,0 0,25-25</inkml:trace>
  <inkml:trace contextRef="#ctx0" brushRef="#br0" timeOffset="35827.0289">7020 11038,'0'124,"0"-74,0-1,0-24,0 0,0 0,0 0,0-1,0 1,0 0,0 0</inkml:trace>
  <inkml:trace contextRef="#ctx0" brushRef="#br0" timeOffset="37329.6586">7144 11237,'0'24,"0"1,0 0,0 0,0 0,0-1,0 1,0 0,0 0,25-25,0 0,0 0,-25-25,0 0,0 0,0 1,0-1,0 0,0 0,0 0,-25 25,0 0,25 25</inkml:trace>
  <inkml:trace contextRef="#ctx0" brushRef="#br0" timeOffset="38321.3055">7268 10641,'0'25,"0"25,0-26,0 1,0 0,0 25,0-26,0 26</inkml:trace>
  <inkml:trace contextRef="#ctx0" brushRef="#br0" timeOffset="39091.9356">7343 10641,'24'0,"-24"25,0 0,0 0,0-1,0 1,0 25,25-25,-25-1,0 1,0 0,0 0,0 0</inkml:trace>
  <inkml:trace contextRef="#ctx0" brushRef="#br0" timeOffset="51730.545">17562 6722,'25'0,"0"0,24 0,1 0,24 0,75 0,0 0,49 0,1 0,24 0,-49 0,24 0,1 0,-1 0,0 0,1 0,-25-25,-26 25,-24-25,-74 25,0-24,-1 24</inkml:trace>
  <inkml:trace contextRef="#ctx0" brushRef="#br0" timeOffset="56952.0035">9079 16694,'0'24,"25"-24,49 0,-24 0,-1 0,51 25,-26-25,50 25,25-25,-25 0,49 0,1 0,-50-25,25 25,-50-25,-49 25,-25 0,-1 0</inkml:trace>
  <inkml:trace contextRef="#ctx0" brushRef="#br0" timeOffset="58367.9395">7764 7491,'50'0,"-25"0,49 0,25 0,100 25,49 0,74 24,50-24,75 0,24-25,0 0,-49 0,-50 0,-74 0,-50-50,0 25,-50-49</inkml:trace>
  <inkml:trace contextRef="#ctx0" brushRef="#br0" timeOffset="68312.8811">7392 11385,'25'0,"25"0,24 0,0 0,26 0,48 0,1 0,25 0,0 0,-26 0,26 0,-25 0,-25 0,0 0,25 0,-50 0,0 0,0 0,25 0,-24 0,48 0,-24 0,25 0,0 0,-25 0,-25 25,25-25,-24 0,-26 0,0 0,-24 0,-25 0,0 0,-25 25,0 0</inkml:trace>
  <inkml:trace contextRef="#ctx0" brushRef="#br0" timeOffset="69026.8492">10369 10740,'0'25,"0"0,49 25,-49-26,50 26,0 24,-26 26,1-26,0-24,0-1,0 1,-1-25</inkml:trace>
  <inkml:trace contextRef="#ctx0" brushRef="#br0" timeOffset="70066.4468">10815 10914,'25'0,"0"0,0 0,-1 0,1 0,-25 25,25-25,-25 49,25-24,-25 0,0 0,0 0,0-1,0 1,0 0,0-50,0 0,0-24,0 24,0-49,0 49,25 0,-1 0,-24 0,25 25,0 0,0 0,0 0,-1 0,26 0,-25 25,-25 0,25 25,24-1,-49 1,25-1,-25 1,25 0,-25-25,0-1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2T10:17:35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3026,'25'0,"50"25,98 0,75-25,99 25,75-1,124-24,49 0,-24 0,-75-74,-124 24,-50 26,-98 24,-125 0,-50 0,-24 0,-50 0,1 0,24 49</inkml:trace>
  <inkml:trace contextRef="#ctx0" brushRef="#br0" timeOffset="970.864">18728 3274,'25'0,"49"0,1 0,24 0,74 0,26 0,49 0,0 0,-25 0,25 0,-49 0,-26 0,-49 0,-49 0,-1 0,-49 0,0 0,0 0</inkml:trace>
  <inkml:trace contextRef="#ctx0" brushRef="#br0" timeOffset="2088.9721">4366 4043,'0'25,"25"-25,0 0,49 0,25 0,149 0,0 0,149 0,223 0,50 0,-50 0,-74 0,-75 0,-74 0,-25 0,-74 0,-25-25,-50-24,-50 24,-24-25,-25 25</inkml:trace>
  <inkml:trace contextRef="#ctx0" brushRef="#br0" timeOffset="5413.0779">4292 9029,'24'0,"1"0,25 25,-1-25,26 25,-1-25,25 24,1 1,-1-25,-25 0,26 0,-26 0,0 0,26 0,-26 0,-24 0,-1 0,26 0,-51 0,26 0,0 0,-1 0,-24 0,0 0,24 0,-24 0,0 0,0 0,0 0,-1 0,1 0,0 0,0 0,0 0,-1 0,1 0,0 0,0 0,0 0,0 0,24 0,1 0,-25 0,-1 0,51 25,-50-25,24 0,1 0,-1 0,1 0,0 0,24 0,0 0,-24 0,0 0,-1 0,1 0,-1 0,1 0,25 0,-26 0,-24 0,25 0,-26 0,26 0,-25 0,0 0,24 0,-24 0,0 0,24 0,1 0,0 0,-1 0,-24 0,25-25,-1 25,1-25,-25 25,24 0,-24 0,0 0,0-24,-1 24,1 0,0 0</inkml:trace>
  <inkml:trace contextRef="#ctx0" brushRef="#br0" timeOffset="9102.9512">20191 6672,'-24'0,"-1"-24,0-26,-25-49,1 49,-50-49,24 49,-49-24,50 24,24 50,-24 0,-1 0,26 0,-1 0,0 0,-24 0,24 50,-24-25,24 0,-24-1,49 26,-49-25,49 49,0-49,0 0,0 0,1 24,24-24,-25 0,25 0,0-1,0 1,0 0,0 25,-25-26,25 1,0 0,0 25,0-1,0 1,0-25,0 24,0 26,25-1,-25 1,74-26,-49 26,50-1,-26-24,75 24,-49 0,-1-49,50 50,0-26,-25 1,-24-25,49 24,-25 1,0-25,0-25,1 25,24-1,0-24,-25 0,0 0,-25 0,26 0,-1-49,-25-26,26 26,-51-26,26 1,-1-75,-49 25,0 25,-1 0,1-75,-25 0,0-49,0 25,-25 24,-24 25,24 75,-49-1,24 51,0-1,1 0,-26 25,51 0,-26-25,25-24,-49 49,49 0,0-50,-49 50,24-25,25 25,0-25,-24 25,24 0,0 0,0 0,1 0,-26 0,0 0,1 0,-1 25,-24 25,-25-1,49-24,-24 25,-1-1,1-24,24 0,25 0,-24 0,49-1,-25 1,0 0</inkml:trace>
  <inkml:trace contextRef="#ctx0" brushRef="#br0" timeOffset="12870.1333">4688 10269,'0'25,"25"-25,-25 25,25-25,0 0,24 0,-24 0,25 0,-1 0,26 0,24 0,0 0,50 0,-25 0,50 0,-1 0,-49 0,0 0,25 0,-49 0,-1 0,0 0,0 0,-24 0,24 0,-25 0,1 0,24 0,-25 0,1 0,-1 0,1 0,-26 0,1-25,-1 25,1 0,0 0,-1 0,1 0,-25 0,24 0,1-25,-25 25,24 0,-24-25,25 25,-1-24,1 24,-25 0,24-25,-24 25,0-25,0 25,0 0,-25-25</inkml:trace>
  <inkml:trace contextRef="#ctx0" brushRef="#br0" timeOffset="17321.9598">5581 12650,'25'0,"25"0,24 0,25 0,75 0,25 0,24 0,50 0,-1 0,-23 0,-1 0,-25 0,-25 0,1 0,-26 0,-49 25,0 0,-24-25,-51 0,1 0,-25 25,24-25,1 0,-25 0,24 0,1 0,24 25,-49-1,25-24,-1 0,1 25,-25-25,24 0,-24 0,50 0,-51 0,1 0,0 0,0 0,0 0,-1 0</inkml:trace>
  <inkml:trace contextRef="#ctx0" brushRef="#br0" timeOffset="20019.0899">10418 12526,'25'0,"25"0,-1 0,26 0,-1 0,1 0,-1 0,0 0,1 0,-26 0,26 0,-1 0,1 0,24 0,-25 0,1 0,-26 0,26 0,-26 0,1 0,24 0,-24 0,24 0,1 0,-1 0,-24 0,24 0,1 0,-26 0,26 0,24 0,-25 0,1 0,24 0,-25 0,26 0,-26 0,0 0,1 0,-1 0,-24 0,24 0,-24 0,-1 0,-24 0,25 0,0 0,-26 0,26 0,-25 0,49 25,-24-25,-25 0,24 0,-24 0,49 0,-49 25,0-25,0 0,24 25,-24-25,0 0</inkml:trace>
  <inkml:trace contextRef="#ctx0" brushRef="#br0" timeOffset="36090.8913">10518 12477,'0'25,"24"49,1-24,0 74,25-25,-1 50,26 24,-1 1,-24 0,24-26,-24-24,-1-24,-49-76,0 1,0-74,0-26,0-49,0 25,0-50,0 25,0 0,0 25,-25 24,1-24,-1 25,0-1,0 51,0-26,25 25,0 0,-24 25,-1 0,0-24,0-1,25-25,-25 50,1-25,-1 1,0-1,0 0,0 50,1 24,24-24,-25 50,0-26,25 50,-25-24,0-1,1-24,24-1,0-24,0 0,0-124,0 0,0-25,24 24,1 26,0-25,-25 49,0 1,25 49,-25-25,0 50,25-25,24 24,-24 1,25 0,24-25,25 50,0-26,-24 1,49 0,-50 0,1 0,-26-1,-24-24,0 0</inkml:trace>
  <inkml:trace contextRef="#ctx0" brushRef="#br0" timeOffset="165658.5397">20266 7937,'0'-24,"0"-1,-25 25,25 25,0-1,25 51,0 49,-1 0,76 99,-51-24,-24-1,25 1,-1-51,-49-48,25-1,-25-74,25-25,-25-50,0 0,0-24,0 24,-25-24,25 24,-25 1,0-1,1 0,24 26,-50-76,25 1,25 25,-49-50,-1 25,0-50,1 50,24 24,25 26,-25 24,0 0,25 0,0 0,0-24,0-1,0 0,0 26,0-26,0 25,-24 75,-1-1,25 26,-25-1,0 1,-24-1,49 1,0-51,-25 1,25 0,0-50,0-24,25 24,-1-50,-24 1,25 24,25-24,-50 49,25-49,-25 24,24 50,-24-25,25 25,0 50,25-25,-1-1,1 26,24 0,-24 24,24-49,-49 25,0-50,0 24,-1-24</inkml:trace>
  <inkml:trace contextRef="#ctx0" brushRef="#br0" timeOffset="170224.6156">7764 8607,'-25'-25,"1"25,-1 0,0-24,-25 24,1-25,24 0,-49 25,-1-25,26 0,-26 1,26 24,-1-25,0 0,25 25,1 0,-26 0,25 0,0 0,1 0,-1 25,0 0,0-1,25 1,-25-25,25 25,0 0,-24 0,-1 24,25 1,0-25,0 24,0 1,0-1,0 1,0 0,25-1,-1 1,1-25,0 0,25-25,-26 24,1-24,25 25,-25-25,-1 0,26 25,-25-25,25 25,-26-25,1 0,0 0,25 25,-26-25,1 0,0 0,0 0,0 0,24 0,-24 0,0 0,0-25,-1 0,1 25,0-25,0 25,-25-25,25 1,-25-1,24 25,-24-25,25 0,0 0,-25-24,0 24,0 0,0 0,0 0,0 1,0-1,0 0,0 0,0 0,0 1,-25 24,0-25,25 0,-24 25,-1-25,0 25,0 0,25-25,-25 25</inkml:trace>
  <inkml:trace contextRef="#ctx0" brushRef="#br0" timeOffset="173220.6672">17314 10939,'25'0,"0"74,24 1,1 123,24 149,50 25,-24 149,-1-124,-25 199,25-150,-49-124,-25-49,0-74,-25-100,24-25,-24-49,0 0,0-50,0 0,0 1,0-1,0 0,0 0,-24-24,-26-1,0-74,1-74,-75-100,25-49,-26 49,26 25,25 0,-25 0,49 75,0-25,26 49,-1 50,0 25,25 49,-25 1,25 24,-25 25,25-25,0 0,0 0,0 1,-24-26,24 25,0-24,-25-1,25 25,0-24,0 24,0 0,-25-25,25 26,0-1,0 0,0 0,0-25,-25 26,25-1,0 0,0 0,-25 0,25-24,0 24,0 0,-24-24,48 49,76 0,73 0,100-25,74 25,224-75,123 1,-49 0,0-1,-149 26,-49-26,-26 50,-98-24,-75-26,-25 51,-99-26,-49 50,-26 0,1 0,-75 25,25 0,0 24,0 26,0 49,0 74,25 25,0 25,24 25,51 149,24 173,-25-74,-25-198,1 24,24-50,-50 1,26-50,-26-74,-24-75,25-49,-50-1,25-24,-1 0,-24 49,0-49,25 0,0 24,-25 1,-50-50,-24 0,-50-25,0 25,-74 0,-50-25,24 25,-98 0,24 0,-24 0,-26 0,1 0,25 0,24 0,25 0,50 0,49 25,1-25,73 0,1 0,50 25,-26-25,50 0,-24 25,24-25,-25 0,1 0,24 0,0 0,-24 0,24 0,0 0,0 0,0 0,1 0,-1 0,-25 0,1 0,-1 0,-25 0,26 0,24 0,-49 0,49 0,0 0,0 0,0 0,1 0,-1 0,0 0,-25 0,26 0,-1 0,0 0,0 0,0 0,1 0</inkml:trace>
  <inkml:trace contextRef="#ctx0" brushRef="#br0" timeOffset="173944.0389">18579 11286,'25'0,"24"0,26 0,49 0,50 0,123-49,75-26,149 25,-74-49,-100 50,-74-1,-124 25,-50 25</inkml:trace>
  <inkml:trace contextRef="#ctx0" brushRef="#br0" timeOffset="174522.0063">18926 11981,'-24'0,"123"0,74-50,100 0,149-49,223-25,25 25,-100 25,-123-26,-125 1,-124 74,-98 25,-76-24</inkml:trace>
  <inkml:trace contextRef="#ctx0" brushRef="#br0" timeOffset="175128.6714">19100 13221,'74'0,"26"0,73 0,125 0,173-99,348-125,-75 26,-74 0,-174-26,-149 125,-124-25,-124 99,-49 0,-75 25</inkml:trace>
  <inkml:trace contextRef="#ctx0" brushRef="#br0" timeOffset="175764.5982">19050 14089,'50'0,"24"0,100 0,148-25,125-99,297-74,-25 24,-24-24,-174 49,-124 74,-100-24,-123 50,-25-1,-100 50</inkml:trace>
  <inkml:trace contextRef="#ctx0" brushRef="#br0" timeOffset="178211.1415">23193 13965,'-50'-74,"50"49,-25 25,25-25,-24 25,24 25,49 49,-49-24,50-1,-50 1,25 0,-1-1,1-24,-25 25,25-1,-25 1,25 0,-25-26,0 1,0-50,0 1,0-26,0-49,-25 49,0 0,25 1,-25 24,1-49,-1 24,25 0,0 1,-25-1,25 25,-25 1,25-1,0 50,-25 24,25 1,-24-1,24 1,-25 24,0-24,0 0,25 24,-25 0,0-24,25 0,0-25,0-50,0 0,0 0,0-25,0 1,25-1,25 1,-25-1,0-24,24-1,-49 26,25 24,-25 0,25 25,0 0,24 0,1 25,-1 0,26-1,-26-24,26 25,-50-25,-1 0,-24 25,25-25</inkml:trace>
  <inkml:trace contextRef="#ctx0" brushRef="#br0" timeOffset="181977.8279">22523 13990,'25'0,"-50"0,0 0,0 0,1 0,-1 0,0 0,0 0,0 0,1 0,-1 0,-25 0,25 0,1 0,-1 0,0 0,0 0,-24 25,24-25,0 0,-25 0,1 24,-1 1,-24 0,24 0,-24 0,-26 24,26-24,0 25,-1-26,26 1,-51 0,26 0,0-25,-1 0,1 25,-26 0,26-1,0 1,-1-25,1 0,-1 25,1-25,24 25,1 0,-1-25,25 0,-24 0,24 0,0 0,0 24,1-24,-1 0,0 0,0 0,0 0,1 0,-1 0,25 25,-25-25,0 0,0 0,-24 25,24-25,0 0,0 25,0-25,1 0,-1 0,50 0,-25-25,49 0,1 0,-25 1,24-1,1 0,-25 0,0 0,-1 1,1 24,-50 0,-24 24,-1 1,-24 50,24-75,-24 49,24-24,25-25,0 0,1 0,48 0,26 0,24 25,26 0,49 24,-1-24,-73 0,49 24,-75 1,1-25,-25 0,24-1,-49 1</inkml:trace>
  <inkml:trace contextRef="#ctx0" brushRef="#br0" timeOffset="184155.4698">22498 13593,'50'0,"-1"0,1-25,-25 25,24-25,-24 25,0-24</inkml:trace>
  <inkml:trace contextRef="#ctx0" brushRef="#br0" timeOffset="184684.6135">22746 13370,'0'25,"25"-1,0 26,0-25,-1 0,1 49,0-49,-25 0,0 24,0-24</inkml:trace>
  <inkml:trace contextRef="#ctx0" brushRef="#br0" timeOffset="185311.5155">21010 13990,'25'0,"0"0,24 0,26 0,-26 0,1 0,-25 0,24 0</inkml:trace>
  <inkml:trace contextRef="#ctx0" brushRef="#br0" timeOffset="186197.0853">21630 13816,'0'-25,"0"1,25 24,0 0,24 0,-24 0,0 0,0 0,-25 24,0 26,0-25,0 0,0 24,0-24,0 0,0 0,0-1,-25 1,0 0,50-25,24 0,-24 0,25-25,-1 25,1 0,0 0,-25-25</inkml:trace>
  <inkml:trace contextRef="#ctx0" brushRef="#br0" timeOffset="187518.0259">21010 12576,'25'-25,"0"25,49-25,0 1,1-1,-1 0,-24 25,-25 0,-25-25,24 25</inkml:trace>
  <inkml:trace contextRef="#ctx0" brushRef="#br0" timeOffset="188211.0157">21481 12055,'25'25,"0"0,-25-1,25 1,-25 25,24 0,26 24,-50 0,25-24,0 0,-1 24,-24-49</inkml:trace>
  <inkml:trace contextRef="#ctx0" brushRef="#br0" timeOffset="189366.7052">21804 12005,'0'25,"0"25,-25-50,25 25,0 24,0-24,0 25,0-25,0-1,0 26,0-25,25 24,-1-49,1 25,0 0,0-25,0 0,-1 0,1-25,-25 0,0 1,0-1,0 0,0-25,0 1,0 24,0 0,0 0,0 0,0 1,-25 24,1 0,-1-25,-25 0,25 25,1 0,-1 0,25-25</inkml:trace>
  <inkml:trace contextRef="#ctx0" brushRef="#br0" timeOffset="193653.3539">22597 13717,'25'74,"0"-74,-25 25,25 0,-25 0,0 0,0-1,0 1,0 0,0 0,0 49,0-24,0-25,0 24,0-24,0 25,0-26,-25 1,0 0,0-25,1 0,-26 0,-24 0,24 0,0 0,-24 0,0 0,24 0,-24 0,-1 0,25 0,1-25,-50 0,74 25,-25-24,75 48,-25 1,0 50,0-26,0 1,0 24,0 1,0-26,0 1,0-25,0 0,-25-1,0 1,1-25,-51 25,-24 25,0-26,-50 1,0 0,0 0,25-25,-25 0,50 0,25 0,-1 0,26 0,-26-25,26 0,-1 25,25-49,-24 24,-1 0,1 0,24 0,0 25,0 0,25-24,-25 24,25-25,0 50,0 24,-24 26,-1-1,25-24,-25-1,25 1,-50-25,25 24,1-24,-51 0,26-25,-1 0,0 25,-24-25,49 0,-49 0,24 0,25 0,1 0,-51-25,50 0,1 0,-26 0,50 1,-50 24,50-25,-24 0,-1 0,0-24,0-1,25 0,-25 1,25 24,-24 25,24 25,-50 0,50 24,-50-49,1 50,24-50,-25 0,1 0,24 0,-25 0,25 0,-24-25,24-49,-25 49,26-25,-1 25,0 1,25-1,0 0,0 0,-25 0,25 1,0-1,0 0</inkml:trace>
  <inkml:trace contextRef="#ctx0" brushRef="#br0" timeOffset="196428.5207">21456 16371,'-49'0,"-50"0,-75 0,-74 0,-124 0,-50 75,-24-26,-1 26,75-26,74 50,50 1,50-1,74-25,0 1,50-51,49 1,-25 0,75-25,0 0,-25-50,49 1,1-26,0 26,24-26,-24 26,-1-1,-24 50,-25-25,-25 25,0 0,1 0,-1 0,0 50,-25 0,1-1,-1 1,1-1,24 26,0-1,0-49,25 0,0 24,-25-24,25 0,-25 0,25 0,-24-25,48 0,26 0,0 0,49 0,0 0,75 0,-25 0,-25 0,-25 24,-25-24,-24 0</inkml:trace>
  <inkml:trace contextRef="#ctx0" brushRef="#br0" timeOffset="204626.5956">16421 9674,'0'-50,"0"75,0 25,50 49,24 74,25 76,25-76,-24-24,-1 0,-50-100,-24 1,0-50,-75 0,1 0,-1 0,1 0,-26 0,50-25,-49 25,49 0,-25 0,26 0,73 0,-24 25,50 0,-51 24,26-49,0 25,-26 0,-24-50,25-24,-25-1,25 0,0 1,-25 24,0-25,25 26,-1 24,1 0,0 0</inkml:trace>
  <inkml:trace contextRef="#ctx0" brushRef="#br0" timeOffset="205502.7655">17339 10443,'-25'0,"25"49,0 1,0-25,0 0,0 24,0-24,0 25,0-26,25-24,0 25,-1-25,26 0,-25 0,0 0,-25-25,0 1,0-1,0 0,0 0,0 0,0 1,0-1,-25 0,0 0,0 0,0 25,25-24,-24 24</inkml:trace>
  <inkml:trace contextRef="#ctx0" brushRef="#br0" timeOffset="206263.6955">18033 10220,'0'24,"0"26,0-25,0 0,25 24,-25 1,25-25,-25-1,25 26,-25-25</inkml:trace>
  <inkml:trace contextRef="#ctx0" brushRef="#br0" timeOffset="207179.8295">18430 10319,'25'0,"0"-50,0 50,-1-25,26 25,-25 0,0 0,-1 0,1 0,0 50,-25 0,0-26,0 1,0 25,0-25,0 24,-25-24,50-25,25 0,24 0,-24 0,-1 0,-24 0,0 0,25 0</inkml:trace>
  <inkml:trace contextRef="#ctx0" brushRef="#br0" timeOffset="208325.7984">19670 10096,'0'-25,"25"0,25 25,-25 0,-1 0,1 0,25 0,-25 0,-25 25,0 0,0 24,0-24,0 0,-25 24,0-24,0 0,0-25,50 0,0 0,25 0,24 0,-24 0,-1 0,-24 0,25 0,-1 0,-49 25,0 0,-24 24,-26 50,-49-24,24 24,26-49,24-26,0-24,0 0</inkml:trace>
  <inkml:trace contextRef="#ctx0" brushRef="#br0" timeOffset="212998.1489">20365 12626,'0'24,"50"1,-1 25,1-1,49 1,-25 0,-24-1,24-24,-49 25,25-50</inkml:trace>
  <inkml:trace contextRef="#ctx0" brushRef="#br0" timeOffset="213663.2666">20663 12551,'-25'0,"25"50,-25 49,0 50,-24 0,24-50,0 25,0-74,25-26,-25 1</inkml:trace>
  <inkml:trace contextRef="#ctx0" brushRef="#br0" timeOffset="214626.1803">20291 12998,'24'0,"1"-25,25 0,-1 25,1-25,0 0,-1 25,1-24,-25 24,-1 0</inkml:trace>
  <inkml:trace contextRef="#ctx0" brushRef="#br0" timeOffset="216687.3606">7690 12452,'25'0,"24"0,26 0,-1 0,0 0,26 0,-1 0,0 0,25 0,25 0,-25 0,0 0,-25 0,0 0,-24 0,-1 0,-24 0,-25 0,-1 0</inkml:trace>
  <inkml:trace contextRef="#ctx0" brushRef="#br0" timeOffset="220155.6012">11535 12402,'24'0,"26"0,24 0,1 0,-26 0,100 0,-74 0,24 0,-25 0,-24 0,-25 0</inkml:trace>
  <inkml:trace contextRef="#ctx0" brushRef="#br0" timeOffset="222005.706">13693 12303,'148'0,"-24"0,50 0,-25 0,0 0,-25 0,-25 0,25 0,-50 0,-24 0,24 0,-24 0,0 0,-26 0,1 0,0 0,0 0</inkml:trace>
  <inkml:trace contextRef="#ctx0" brushRef="#br0" timeOffset="225637.4145">14982 11361,'-49'-50,"24"0,-25 50,26-24,-1 24,0 0,0 0,0 0,1 0,-26 0,0 0,-24 0,-1 0,-24 0,-50 0,1 0,-51 24,-49 26,50-25,-1 24,-24-24,49 25,1-1,74-24,24 25,-24-25,24 24,26-24,-1 0,25 0,1-1,-26 26,50-25,-25 24,0 1,1 24,-1-49,0 0,0 0,0 0,25-1,0 1,-24-25,24 50,0-25,0 24,0-24,0 0,24 25,1-50,25 49,-1 1,1-1,24 1,26 0,-51-26,26 1,-1 0,1 0,24-25,25 25,-50-1,25-24,-24 25,24-25,-25 25,26-25,-26 0,0 0,26 0,-26 0,1 0,-1 0,-24 0,24 0,-24 0,-1 0,26 0,-26 0,26 0,-26 0,1 0,49-25,-49 25,24-25,-24 25,-1-24,1-1,24 0,-49 0,25-24,-1-1,1 0,-25 26,49-51,-49 26,25 24,-26-50,26 51,-50-1,25-25,0 25,-25 0,24 1,-24-1,25 25,-25-25,0 0,0 0,25 1,-25-26,0 0,0 26,0-26,0 25,0 0,0 1,0-1,0 0,0 0,0 0,0 1,0-1,0 0,-25 25,25-25,-25 25,1 0,24-25,0 1,-25 24,25-25,-25 25,25-25,-25 25,0 0,25-25,-24 25,-1 0,0 0,0 0,0 0,1 0,-26 0,25 0,-24 0,24 0</inkml:trace>
  <inkml:trace contextRef="#ctx0" brushRef="#br0" timeOffset="282008.0349">7119 10368,'50'0,"0"0,24 0,25 0,0 0,75-24,-25-1,-50 0,0 0,-49 25,24-25,-74 50,0 25</inkml:trace>
  <inkml:trace contextRef="#ctx0" brushRef="#br0" timeOffset="308028.2743">12055 13171,'0'25,"0"0,25 49,-25 1,75 74,-26 24,26-74,-26 75,26-25,24 74,-49-24,24-26,-24 1,-1-100,-24-24,-25-100,0 1,-25-1,-24-24,-1-75,0 0,-24 25,-1 0,-24-25,74 25,-49-25,0 50,24 0,25 24,0 26,-24 24,49-49,0 49,0 0,0 0,-25 25,25-25,-25 25,25-24,0 73,0 50,0 1,-25 48,1-48,-1-26,25 25,-25-99,25 25,-25-25,25-25,0 0,0 1,0-26,0 0,0 26,0-26,0 0,0 26,0-26,0 25,0 0,0 1,0-1,0 0,0 0,25 25,0 0,24 0,26 0,-26 25,26-25,49 74,-50-24,1 0,49 24,-50-24,1-26,-26 26,-24-25,25-25,-50 25,0-1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F405-914B-419D-A2D9-2B3E1873E09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C2A7-73A4-41FD-B03B-B0BC495D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C2A7-73A4-41FD-B03B-B0BC495D55D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CE99-D88D-48AE-A116-C19921F9689B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899E-1272-4553-B33C-82016DE0F700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F499-059E-441C-9DBD-12ACC8B8D614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B470-3D81-419D-8AF8-40153300B4A4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3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224-DAF8-4508-9C1C-3E933EC245ED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28AB-FF6E-4251-9AD9-FB174D79B1A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8DBF-145A-403A-A6B6-E91262F89A6C}" type="datetime1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62AB-77FF-4668-B679-7B70D083A904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62BE-9F75-4D76-B55E-1F4A00CD1F7C}" type="datetime1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E00-E578-4185-8FB9-6B38C33A10B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023E-1B13-4D46-8D5F-76AFF210CF54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5E6C-605B-4E05-BE44-E9D84B572F95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D0BD-9F25-4B69-953A-C72BBCBFB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customXml" Target="../ink/ink7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customXml" Target="../ink/ink8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customXml" Target="../ink/ink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emf"/><Relationship Id="rId4" Type="http://schemas.openxmlformats.org/officeDocument/2006/relationships/customXml" Target="../ink/ink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customXml" Target="../ink/ink17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emf"/><Relationship Id="rId4" Type="http://schemas.openxmlformats.org/officeDocument/2006/relationships/customXml" Target="../ink/ink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0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2.2 Files and </a:t>
            </a:r>
            <a:r>
              <a:rPr lang="en-IN" dirty="0" err="1" smtClean="0"/>
              <a:t>Input/Output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E49D-1839-43A7-B13E-A4D5D6A63610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Python </a:t>
            </a:r>
            <a:r>
              <a:rPr lang="en-IN" sz="3200" b="1" dirty="0"/>
              <a:t>File Access Modes 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28928" r="30380" b="7707"/>
          <a:stretch/>
        </p:blipFill>
        <p:spPr bwMode="auto">
          <a:xfrm>
            <a:off x="683568" y="1556792"/>
            <a:ext cx="76328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4837-DDDB-4AF2-8FF3-E2053F951EE4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Reading </a:t>
            </a:r>
            <a:r>
              <a:rPr lang="en-IN" b="1" dirty="0" err="1"/>
              <a:t>afile</a:t>
            </a:r>
            <a:endParaRPr lang="en-IN" dirty="0"/>
          </a:p>
          <a:p>
            <a:r>
              <a:rPr lang="en-IN" dirty="0" err="1"/>
              <a:t>fileObject.</a:t>
            </a:r>
            <a:r>
              <a:rPr lang="en-IN" b="1" dirty="0" err="1"/>
              <a:t>read</a:t>
            </a:r>
            <a:r>
              <a:rPr lang="en-IN" dirty="0"/>
              <a:t>([count])</a:t>
            </a:r>
          </a:p>
          <a:p>
            <a:pPr lvl="1"/>
            <a:r>
              <a:rPr lang="en-IN" dirty="0" smtClean="0"/>
              <a:t>The </a:t>
            </a:r>
            <a:r>
              <a:rPr lang="en-IN" b="1" i="1" dirty="0"/>
              <a:t>read</a:t>
            </a:r>
            <a:r>
              <a:rPr lang="en-IN" i="1" dirty="0"/>
              <a:t>() </a:t>
            </a:r>
            <a:r>
              <a:rPr lang="en-IN" dirty="0"/>
              <a:t>method reads the </a:t>
            </a:r>
            <a:r>
              <a:rPr lang="en-IN" dirty="0" smtClean="0"/>
              <a:t>specified count of characters at once</a:t>
            </a:r>
            <a:r>
              <a:rPr lang="en-IN" dirty="0"/>
              <a:t>.</a:t>
            </a:r>
          </a:p>
          <a:p>
            <a:r>
              <a:rPr lang="en-IN" dirty="0" smtClean="0"/>
              <a:t>The </a:t>
            </a:r>
            <a:r>
              <a:rPr lang="en-IN" b="1" dirty="0" err="1"/>
              <a:t>readline</a:t>
            </a:r>
            <a:r>
              <a:rPr lang="en-IN" dirty="0"/>
              <a:t>() method reads one line each time from </a:t>
            </a:r>
            <a:r>
              <a:rPr lang="en-IN" dirty="0" smtClean="0"/>
              <a:t>the file</a:t>
            </a:r>
            <a:r>
              <a:rPr lang="en-IN" dirty="0"/>
              <a:t>.</a:t>
            </a:r>
          </a:p>
          <a:p>
            <a:r>
              <a:rPr lang="en-IN" dirty="0" smtClean="0"/>
              <a:t>The </a:t>
            </a:r>
            <a:r>
              <a:rPr lang="en-IN" b="1" i="1" dirty="0" err="1"/>
              <a:t>readlines</a:t>
            </a:r>
            <a:r>
              <a:rPr lang="en-IN" i="1" dirty="0"/>
              <a:t>() </a:t>
            </a:r>
            <a:r>
              <a:rPr lang="en-IN" dirty="0"/>
              <a:t>method reads all lines from the </a:t>
            </a:r>
            <a:r>
              <a:rPr lang="en-IN" dirty="0" smtClean="0"/>
              <a:t>file in </a:t>
            </a:r>
            <a:r>
              <a:rPr lang="en-IN" dirty="0"/>
              <a:t>a list.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Writing </a:t>
            </a:r>
            <a:r>
              <a:rPr lang="en-IN" b="1" dirty="0"/>
              <a:t>in </a:t>
            </a:r>
            <a:r>
              <a:rPr lang="en-IN" b="1" dirty="0" err="1"/>
              <a:t>afile</a:t>
            </a:r>
            <a:endParaRPr lang="en-IN" dirty="0"/>
          </a:p>
          <a:p>
            <a:r>
              <a:rPr lang="en-IN" dirty="0" err="1" smtClean="0"/>
              <a:t>fileObject.</a:t>
            </a:r>
            <a:r>
              <a:rPr lang="en-IN" b="1" dirty="0" err="1" smtClean="0"/>
              <a:t>write</a:t>
            </a:r>
            <a:r>
              <a:rPr lang="en-IN" dirty="0" smtClean="0"/>
              <a:t>(string</a:t>
            </a:r>
            <a:r>
              <a:rPr lang="en-IN" dirty="0"/>
              <a:t>)</a:t>
            </a:r>
          </a:p>
          <a:p>
            <a:r>
              <a:rPr lang="en-IN" i="1" dirty="0"/>
              <a:t>The write() </a:t>
            </a:r>
            <a:r>
              <a:rPr lang="en-IN" dirty="0"/>
              <a:t>method writes any string to an </a:t>
            </a:r>
            <a:r>
              <a:rPr lang="en-IN" dirty="0" smtClean="0"/>
              <a:t>open file</a:t>
            </a:r>
            <a:r>
              <a:rPr lang="en-IN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File</a:t>
            </a:r>
            <a:endParaRPr lang="en-IN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0DE4-295E-4C21-9F98-C7E5F176D84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dirty="0"/>
              <a:t>read a file in Python, open the file in </a:t>
            </a:r>
            <a:r>
              <a:rPr lang="en-IN" sz="2400" b="1" dirty="0"/>
              <a:t>reading mode</a:t>
            </a:r>
            <a:r>
              <a:rPr lang="en-IN" sz="2400" dirty="0"/>
              <a:t>. </a:t>
            </a:r>
          </a:p>
          <a:p>
            <a:r>
              <a:rPr lang="en-IN" sz="2400" dirty="0" smtClean="0"/>
              <a:t>Three </a:t>
            </a:r>
            <a:r>
              <a:rPr lang="en-IN" sz="2400" dirty="0"/>
              <a:t>different methods are provided to read data from file.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1.read(size</a:t>
            </a:r>
            <a:r>
              <a:rPr lang="en-IN" sz="2400" b="1" dirty="0"/>
              <a:t>):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reads </a:t>
            </a:r>
            <a:r>
              <a:rPr lang="en-IN" sz="2400" dirty="0"/>
              <a:t>the specified size of characters starting from the current position.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u="sng" dirty="0" smtClean="0"/>
              <a:t>If </a:t>
            </a:r>
            <a:r>
              <a:rPr lang="en-IN" sz="2400" b="1" u="sng" dirty="0"/>
              <a:t>size parameter is not specified, it reads and returns up to the end of the file. </a:t>
            </a:r>
          </a:p>
          <a:p>
            <a:pPr marL="0" indent="0">
              <a:buNone/>
            </a:pPr>
            <a:r>
              <a:rPr lang="en-IN" sz="2400" dirty="0"/>
              <a:t>&gt;&gt;&gt; f = open("</a:t>
            </a:r>
            <a:r>
              <a:rPr lang="en-IN" sz="2400" dirty="0" err="1"/>
              <a:t>test.txt",'r</a:t>
            </a:r>
            <a:r>
              <a:rPr lang="en-IN" sz="2400" dirty="0" smtClean="0"/>
              <a:t>')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&gt;&gt;&gt; </a:t>
            </a:r>
            <a:r>
              <a:rPr lang="en-IN" sz="2400" dirty="0" err="1"/>
              <a:t>f.read</a:t>
            </a:r>
            <a:r>
              <a:rPr lang="en-IN" sz="2400" dirty="0"/>
              <a:t>(4) # read the first 4 data </a:t>
            </a:r>
          </a:p>
          <a:p>
            <a:pPr marL="0" indent="0">
              <a:buNone/>
            </a:pPr>
            <a:r>
              <a:rPr lang="en-IN" sz="2400" dirty="0"/>
              <a:t>&gt;&gt;&gt; </a:t>
            </a:r>
            <a:r>
              <a:rPr lang="en-IN" sz="2400" dirty="0" err="1"/>
              <a:t>f.read</a:t>
            </a:r>
            <a:r>
              <a:rPr lang="en-IN" sz="2400" dirty="0"/>
              <a:t>() # read in the rest till end of file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Reading File</a:t>
            </a:r>
            <a:endParaRPr lang="en-IN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0441-BC70-4BDB-A9D2-871485ECAAF0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demo.txt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Demo File</a:t>
            </a:r>
            <a:endParaRPr lang="en-I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7450"/>
            <a:ext cx="7704856" cy="15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55440" y="1607400"/>
              <a:ext cx="1661400" cy="198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080" y="1598040"/>
                <a:ext cx="1680120" cy="2001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A841-5493-4655-BC38-B90EE0C8C2B4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 Only Parts of the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By default the read() method returns the whole text, but you can also specify how many characters you want to return:</a:t>
            </a:r>
          </a:p>
          <a:p>
            <a:r>
              <a:rPr lang="en-IN" sz="2400" b="1" dirty="0" smtClean="0"/>
              <a:t>Example</a:t>
            </a:r>
          </a:p>
          <a:p>
            <a:r>
              <a:rPr lang="en-IN" sz="2400" dirty="0" smtClean="0"/>
              <a:t>Return the 7 first characters of the file: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7768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9" y="5085184"/>
            <a:ext cx="7293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C1-FA5E-4252-897C-F71967DDE92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/>
              <a:t>2.readline</a:t>
            </a:r>
            <a:r>
              <a:rPr lang="en-IN" sz="2400" b="1" dirty="0"/>
              <a:t>(): </a:t>
            </a:r>
            <a:endParaRPr lang="en-IN" sz="2400" b="1" dirty="0" smtClean="0"/>
          </a:p>
          <a:p>
            <a:r>
              <a:rPr lang="en-IN" sz="2400" dirty="0" smtClean="0"/>
              <a:t>reads </a:t>
            </a:r>
            <a:r>
              <a:rPr lang="en-IN" sz="2400" dirty="0"/>
              <a:t>the characters starting from the current reading position up to a newline character. </a:t>
            </a:r>
            <a:endParaRPr lang="en-IN" sz="2400" dirty="0" smtClean="0"/>
          </a:p>
          <a:p>
            <a:r>
              <a:rPr lang="en-IN" sz="2400" dirty="0" err="1" smtClean="0"/>
              <a:t>readline</a:t>
            </a:r>
            <a:r>
              <a:rPr lang="en-IN" sz="2400" dirty="0" smtClean="0"/>
              <a:t>() method will return a first line, and then will point to the second line in the file.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f=open</a:t>
            </a:r>
            <a:r>
              <a:rPr lang="en-IN" sz="2400" dirty="0"/>
              <a:t>("</a:t>
            </a:r>
            <a:r>
              <a:rPr lang="en-IN" sz="2400" dirty="0" err="1"/>
              <a:t>myfile.txt","r</a:t>
            </a:r>
            <a:r>
              <a:rPr lang="en-IN" sz="2400" dirty="0"/>
              <a:t>") </a:t>
            </a:r>
          </a:p>
          <a:p>
            <a:pPr marL="0" indent="0">
              <a:buNone/>
            </a:pPr>
            <a:r>
              <a:rPr lang="en-IN" sz="2400" dirty="0"/>
              <a:t>line=</a:t>
            </a:r>
            <a:r>
              <a:rPr lang="en-IN" sz="2400" dirty="0" err="1"/>
              <a:t>f.readline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r>
              <a:rPr lang="en-IN" sz="2400" dirty="0"/>
              <a:t>print(line) </a:t>
            </a:r>
          </a:p>
          <a:p>
            <a:pPr marL="0" indent="0">
              <a:buNone/>
            </a:pPr>
            <a:r>
              <a:rPr lang="en-IN" sz="2400" dirty="0" err="1"/>
              <a:t>f.close</a:t>
            </a:r>
            <a:r>
              <a:rPr lang="en-IN" sz="2400" dirty="0"/>
              <a:t>()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3.readlines(): </a:t>
            </a:r>
            <a:r>
              <a:rPr lang="en-IN" sz="2400" dirty="0"/>
              <a:t>reads all lines until the end of file </a:t>
            </a:r>
          </a:p>
          <a:p>
            <a:pPr marL="0" indent="0">
              <a:buNone/>
            </a:pPr>
            <a:r>
              <a:rPr lang="en-IN" sz="2400" dirty="0" smtClean="0"/>
              <a:t>&gt;&gt;&gt; </a:t>
            </a:r>
            <a:r>
              <a:rPr lang="en-IN" sz="2400" dirty="0" err="1"/>
              <a:t>f.readlines</a:t>
            </a:r>
            <a:r>
              <a:rPr lang="en-IN" sz="2400" dirty="0"/>
              <a:t>()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B42F-DCB4-49BB-8312-304B080C2EDC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readline</a:t>
            </a:r>
            <a:r>
              <a:rPr lang="en-IN" sz="3200" dirty="0" smtClean="0"/>
              <a:t>()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You can return one line by using the </a:t>
            </a:r>
            <a:r>
              <a:rPr lang="en-IN" sz="2400" dirty="0" err="1" smtClean="0"/>
              <a:t>readline</a:t>
            </a:r>
            <a:r>
              <a:rPr lang="en-IN" sz="2400" dirty="0" smtClean="0"/>
              <a:t>() method:</a:t>
            </a:r>
          </a:p>
          <a:p>
            <a:r>
              <a:rPr lang="en-IN" sz="2400" b="1" dirty="0" smtClean="0"/>
              <a:t>Example</a:t>
            </a:r>
          </a:p>
          <a:p>
            <a:r>
              <a:rPr lang="en-IN" sz="2400" dirty="0" smtClean="0"/>
              <a:t>Read one line of the file: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8" y="2708920"/>
            <a:ext cx="777875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7" y="4869160"/>
            <a:ext cx="777875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BC09-9A73-4E77-A882-6847A7023934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readline</a:t>
            </a:r>
            <a:r>
              <a:rPr lang="en-IN" sz="3200" dirty="0" smtClean="0"/>
              <a:t>()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89" y="1092849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calling </a:t>
            </a:r>
            <a:r>
              <a:rPr lang="en-IN" sz="2400" dirty="0" err="1" smtClean="0"/>
              <a:t>readline</a:t>
            </a:r>
            <a:r>
              <a:rPr lang="en-IN" sz="2400" dirty="0" smtClean="0"/>
              <a:t>() two times, you can read the two first lines:</a:t>
            </a:r>
          </a:p>
          <a:p>
            <a:r>
              <a:rPr lang="en-IN" sz="2400" b="1" dirty="0" smtClean="0"/>
              <a:t>Example</a:t>
            </a:r>
          </a:p>
          <a:p>
            <a:r>
              <a:rPr lang="en-IN" sz="2400" dirty="0" smtClean="0"/>
              <a:t>Read two lines of the file: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2" y="2780928"/>
            <a:ext cx="763146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6" y="4941168"/>
            <a:ext cx="7631467" cy="146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AA5E-7412-47C3-9ECA-F0E315380CE9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demo.txt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Demo File</a:t>
            </a:r>
            <a:endParaRPr lang="en-IN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7768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2680" y="2768040"/>
              <a:ext cx="8072640" cy="151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2758680"/>
                <a:ext cx="8091360" cy="1537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21D3-3B5D-41C2-B6FD-B2A310D6DBD9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readlines</a:t>
            </a:r>
            <a:r>
              <a:rPr lang="en-IN" sz="3200" dirty="0" smtClean="0"/>
              <a:t>()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 </a:t>
            </a:r>
            <a:r>
              <a:rPr lang="en-IN" sz="2400" dirty="0" err="1" smtClean="0"/>
              <a:t>readlines</a:t>
            </a:r>
            <a:r>
              <a:rPr lang="en-IN" sz="2400" dirty="0" smtClean="0"/>
              <a:t>() method</a:t>
            </a:r>
          </a:p>
          <a:p>
            <a:r>
              <a:rPr lang="en-IN" sz="2400" dirty="0"/>
              <a:t>R</a:t>
            </a:r>
            <a:r>
              <a:rPr lang="en-IN" sz="2400" dirty="0" smtClean="0"/>
              <a:t>eturns List of Lines from the File</a:t>
            </a:r>
          </a:p>
          <a:p>
            <a:pPr marL="0" indent="0">
              <a:buNone/>
            </a:pPr>
            <a:r>
              <a:rPr lang="en-IN" sz="2400" b="1" dirty="0" smtClean="0"/>
              <a:t>Example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4" y="2276872"/>
            <a:ext cx="7992886" cy="135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5" y="4797152"/>
            <a:ext cx="79701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D495-41BD-4E21-9920-E7D9C472F5A2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0485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58D5-F041-4024-91FD-7A4BF8310C8A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Python </a:t>
            </a:r>
            <a:r>
              <a:rPr lang="en-IN" sz="2800" b="1" dirty="0"/>
              <a:t>File Methods </a:t>
            </a:r>
            <a:endParaRPr lang="en-IN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92888" cy="464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04B4-CD30-4585-84EC-70296FE78E81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20891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Python </a:t>
            </a:r>
            <a:r>
              <a:rPr lang="en-IN" sz="2800" b="1" dirty="0"/>
              <a:t>File Methods 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188B-7078-40AC-8DC8-709AD88EB0BF}" type="datetime1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to close a file Using Python?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Opening </a:t>
            </a:r>
            <a:r>
              <a:rPr lang="en-IN" sz="2400" dirty="0"/>
              <a:t>files create a stream of the data buffer.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Closing </a:t>
            </a:r>
            <a:r>
              <a:rPr lang="en-IN" sz="2400" dirty="0"/>
              <a:t>a file will free up the resources that were tied with the file </a:t>
            </a:r>
            <a:r>
              <a:rPr lang="en-IN" sz="2400" dirty="0" smtClean="0"/>
              <a:t>i.e. </a:t>
            </a:r>
            <a:r>
              <a:rPr lang="en-IN" sz="2400" dirty="0"/>
              <a:t>close this stream and is done using Python close() method. </a:t>
            </a:r>
          </a:p>
          <a:p>
            <a:endParaRPr lang="en-IN" sz="2400" dirty="0" smtClean="0"/>
          </a:p>
          <a:p>
            <a:r>
              <a:rPr lang="en-IN" sz="2400" dirty="0" smtClean="0"/>
              <a:t>Python </a:t>
            </a:r>
            <a:r>
              <a:rPr lang="en-IN" sz="2400" dirty="0"/>
              <a:t>has a garbage collector to clean up unreferenced objects but, we must not rely on it to close the file. 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8AEE-E0CB-4929-83FA-E238A26194E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to close a file Using Python?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f </a:t>
            </a:r>
            <a:r>
              <a:rPr lang="en-IN" sz="2400" dirty="0"/>
              <a:t>= open("</a:t>
            </a:r>
            <a:r>
              <a:rPr lang="en-IN" sz="2400" dirty="0" err="1"/>
              <a:t>test.txt",encoding</a:t>
            </a:r>
            <a:r>
              <a:rPr lang="en-IN" sz="2400" dirty="0"/>
              <a:t> = 'utf-8')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# </a:t>
            </a:r>
            <a:r>
              <a:rPr lang="en-IN" sz="2400" dirty="0"/>
              <a:t>perform file operations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f.close</a:t>
            </a:r>
            <a:r>
              <a:rPr lang="en-IN" sz="2400" dirty="0"/>
              <a:t>() </a:t>
            </a:r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method is not </a:t>
            </a:r>
            <a:r>
              <a:rPr lang="en-IN" sz="2400" dirty="0" smtClean="0"/>
              <a:t>safe</a:t>
            </a:r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an exception occurs while performing some operation with the file, the code exits without closing the file.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1E6-FFAD-4C19-95E3-AD4499C2646B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How to close a file Using Python?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It is a good practice to always close the file when you are done with it.</a:t>
            </a:r>
          </a:p>
          <a:p>
            <a:pPr marL="0" indent="0">
              <a:buNone/>
            </a:pPr>
            <a:r>
              <a:rPr lang="en-IN" sz="2400" dirty="0" smtClean="0"/>
              <a:t>You should always close your files, in some cases, due to buffering, changes made to a file may not show until you close the file. </a:t>
            </a:r>
            <a:endParaRPr lang="en-IN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6" y="4437112"/>
            <a:ext cx="7632848" cy="19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6" y="2633662"/>
            <a:ext cx="7781087" cy="165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80AB-C530-43DE-B014-655ECF735276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to close a file Using Python?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safer way is to use a </a:t>
            </a:r>
            <a:r>
              <a:rPr lang="en-IN" sz="2400" b="1" dirty="0"/>
              <a:t>try...finally </a:t>
            </a:r>
            <a:r>
              <a:rPr lang="en-IN" sz="2400" dirty="0"/>
              <a:t>block.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try: </a:t>
            </a:r>
          </a:p>
          <a:p>
            <a:pPr marL="0" indent="0">
              <a:buNone/>
            </a:pPr>
            <a:r>
              <a:rPr lang="en-IN" sz="2400" dirty="0"/>
              <a:t>f = open("</a:t>
            </a:r>
            <a:r>
              <a:rPr lang="en-IN" sz="2400" dirty="0" err="1"/>
              <a:t>test.txt",encoding</a:t>
            </a:r>
            <a:r>
              <a:rPr lang="en-IN" sz="2400" dirty="0"/>
              <a:t> = 'utf-8')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# </a:t>
            </a:r>
            <a:r>
              <a:rPr lang="en-IN" sz="2400" dirty="0"/>
              <a:t>perform file operations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finally</a:t>
            </a:r>
            <a:r>
              <a:rPr lang="en-IN" sz="2400" dirty="0"/>
              <a:t>: </a:t>
            </a:r>
          </a:p>
          <a:p>
            <a:pPr marL="0" indent="0">
              <a:buNone/>
            </a:pPr>
            <a:r>
              <a:rPr lang="en-IN" sz="2400" dirty="0" err="1"/>
              <a:t>f.close</a:t>
            </a:r>
            <a:r>
              <a:rPr lang="en-IN" sz="2400" dirty="0"/>
              <a:t>()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way, we are guaranteed that the file is properly closed even if an exception is raised, causing program flow to stop. 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3173-1B27-4AB2-93DA-35BE235A2A6D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The </a:t>
            </a:r>
            <a:r>
              <a:rPr lang="en-IN" sz="3200" dirty="0"/>
              <a:t>with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best way to close the file is using the </a:t>
            </a:r>
            <a:r>
              <a:rPr lang="en-IN" sz="2400" b="1" dirty="0"/>
              <a:t>with statement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ensures that the file is closed when the </a:t>
            </a:r>
            <a:r>
              <a:rPr lang="en-IN" sz="2400" dirty="0" smtClean="0"/>
              <a:t>“block </a:t>
            </a:r>
            <a:r>
              <a:rPr lang="en-IN" sz="2400" dirty="0"/>
              <a:t>inside </a:t>
            </a:r>
            <a:r>
              <a:rPr lang="en-IN" sz="2400" dirty="0" smtClean="0"/>
              <a:t>with” </a:t>
            </a:r>
            <a:r>
              <a:rPr lang="en-IN" sz="2400" dirty="0"/>
              <a:t>is exited.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with statement allows us to automatically close the file once we are done working with it. </a:t>
            </a:r>
          </a:p>
          <a:p>
            <a:endParaRPr lang="en-IN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7293-C928-43FF-B1E5-5D1CEDFFB0F2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The </a:t>
            </a:r>
            <a:r>
              <a:rPr lang="en-IN" sz="3200" dirty="0"/>
              <a:t>with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/>
              <a:t>don't need to explicitly call the close() method. It is done internally </a:t>
            </a:r>
          </a:p>
          <a:p>
            <a:pPr marL="0" indent="0">
              <a:buNone/>
            </a:pPr>
            <a:r>
              <a:rPr lang="en-IN" sz="2400" dirty="0" smtClean="0"/>
              <a:t>with </a:t>
            </a:r>
            <a:r>
              <a:rPr lang="en-IN" sz="2400" dirty="0"/>
              <a:t>open("</a:t>
            </a:r>
            <a:r>
              <a:rPr lang="en-IN" sz="2400" dirty="0" err="1"/>
              <a:t>test.txt",encoding</a:t>
            </a:r>
            <a:r>
              <a:rPr lang="en-IN" sz="2400" dirty="0"/>
              <a:t> = 'utf-8') as f: </a:t>
            </a:r>
          </a:p>
          <a:p>
            <a:pPr marL="0" indent="0">
              <a:buNone/>
            </a:pPr>
            <a:r>
              <a:rPr lang="en-IN" sz="2400" dirty="0"/>
              <a:t># perform file operations </a:t>
            </a:r>
          </a:p>
          <a:p>
            <a:endParaRPr lang="en-IN" sz="2400" dirty="0" smtClean="0"/>
          </a:p>
          <a:p>
            <a:r>
              <a:rPr lang="en-IN" sz="2400" dirty="0" smtClean="0"/>
              <a:t>With</a:t>
            </a:r>
            <a:r>
              <a:rPr lang="en-IN" sz="2400" dirty="0"/>
              <a:t>() can be used to use write function along </a:t>
            </a:r>
          </a:p>
          <a:p>
            <a:pPr marL="0" indent="0">
              <a:buNone/>
            </a:pPr>
            <a:r>
              <a:rPr lang="en-IN" sz="2400" dirty="0" smtClean="0"/>
              <a:t>with </a:t>
            </a:r>
            <a:r>
              <a:rPr lang="en-IN" sz="2400" dirty="0"/>
              <a:t>open("file.txt", "w") as f: </a:t>
            </a:r>
          </a:p>
          <a:p>
            <a:pPr marL="0" indent="0">
              <a:buNone/>
            </a:pPr>
            <a:r>
              <a:rPr lang="en-IN" sz="2400" dirty="0" err="1"/>
              <a:t>f.write</a:t>
            </a:r>
            <a:r>
              <a:rPr lang="en-IN" sz="2400" dirty="0"/>
              <a:t>("Hello World!!!") </a:t>
            </a:r>
          </a:p>
          <a:p>
            <a:pPr marL="0" indent="0">
              <a:buNone/>
            </a:pPr>
            <a:r>
              <a:rPr lang="en-IN" sz="2400" dirty="0"/>
              <a:t>with open("file1.txt", "r") as file: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8A9-FF72-4E53-935E-652970E68F16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read </a:t>
            </a:r>
            <a:r>
              <a:rPr lang="en-IN" sz="3600" dirty="0"/>
              <a:t>a file line-by-line using </a:t>
            </a:r>
            <a:r>
              <a:rPr lang="en-IN" sz="3600" dirty="0" smtClean="0"/>
              <a:t>a loop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is both efficient and fast. </a:t>
            </a:r>
          </a:p>
          <a:p>
            <a:pPr marL="0" indent="0">
              <a:buNone/>
            </a:pPr>
            <a:r>
              <a:rPr lang="en-IN" dirty="0"/>
              <a:t>&gt;&gt;&gt; for line in f: </a:t>
            </a:r>
          </a:p>
          <a:p>
            <a:pPr marL="0" indent="0">
              <a:buNone/>
            </a:pPr>
            <a:r>
              <a:rPr lang="en-IN" dirty="0" smtClean="0"/>
              <a:t>print(line)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f=open("E:\\Python\python codes\demo.txt","</a:t>
            </a:r>
            <a:r>
              <a:rPr lang="en-IN" dirty="0" err="1" smtClean="0"/>
              <a:t>rt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smtClean="0"/>
              <a:t>print("Using for loop to read file contents :")</a:t>
            </a:r>
          </a:p>
          <a:p>
            <a:pPr marL="0" indent="0">
              <a:buNone/>
            </a:pPr>
            <a:r>
              <a:rPr lang="en-IN" dirty="0" smtClean="0"/>
              <a:t>print("Loop through the file line by line")</a:t>
            </a:r>
          </a:p>
          <a:p>
            <a:pPr marL="0" indent="0">
              <a:buNone/>
            </a:pPr>
            <a:r>
              <a:rPr lang="en-IN" dirty="0" smtClean="0"/>
              <a:t>for x in  f:</a:t>
            </a:r>
          </a:p>
          <a:p>
            <a:pPr marL="0" indent="0">
              <a:buNone/>
            </a:pPr>
            <a:r>
              <a:rPr lang="en-IN" dirty="0" smtClean="0"/>
              <a:t>    print(x)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87D8-AE92-48FD-853D-22EC338DBFE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 File using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89" y="1092849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looping through the lines of the file, you can read the whole file, line by line:</a:t>
            </a:r>
          </a:p>
          <a:p>
            <a:r>
              <a:rPr lang="en-IN" sz="2400" b="1" dirty="0" smtClean="0"/>
              <a:t>Example</a:t>
            </a:r>
          </a:p>
          <a:p>
            <a:r>
              <a:rPr lang="en-IN" sz="2400" dirty="0" smtClean="0"/>
              <a:t>Loop through the file line by line: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6" y="2814638"/>
            <a:ext cx="7631467" cy="155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6" y="5013176"/>
            <a:ext cx="60674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A051-7A59-4854-A629-10814E40E728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In </a:t>
            </a:r>
            <a:r>
              <a:rPr lang="en-IN" sz="2400" dirty="0"/>
              <a:t>Python, a physical file must be mapped to a built-in file object with the help of built-in function </a:t>
            </a:r>
            <a:r>
              <a:rPr lang="en-IN" sz="2400" b="1" dirty="0"/>
              <a:t>open(). </a:t>
            </a:r>
            <a:endParaRPr lang="en-IN" sz="2400" dirty="0"/>
          </a:p>
          <a:p>
            <a:endParaRPr lang="en-IN" sz="2400" b="1" dirty="0" smtClean="0"/>
          </a:p>
          <a:p>
            <a:r>
              <a:rPr lang="en-IN" sz="2400" b="1" dirty="0" smtClean="0"/>
              <a:t>Open</a:t>
            </a:r>
            <a:r>
              <a:rPr lang="en-IN" sz="2400" b="1" dirty="0"/>
              <a:t>():</a:t>
            </a:r>
            <a:r>
              <a:rPr lang="en-IN" sz="2400" dirty="0"/>
              <a:t>function returns a file object, also called a handle, as it is used to read or modify the file accordingly.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&gt;&gt;&gt; f = open("test.txt") # open file in current directory </a:t>
            </a:r>
          </a:p>
          <a:p>
            <a:pPr marL="0" indent="0">
              <a:buNone/>
            </a:pPr>
            <a:r>
              <a:rPr lang="en-IN" sz="2400" dirty="0" smtClean="0"/>
              <a:t>&gt;&gt;&gt; f = open("C:/Python33/README.txt") # specifying full path </a:t>
            </a:r>
          </a:p>
          <a:p>
            <a:pPr marL="0" indent="0">
              <a:buNone/>
            </a:pPr>
            <a:r>
              <a:rPr lang="en-IN" sz="2400" dirty="0" smtClean="0"/>
              <a:t>&gt;&gt;&gt; f = open("</a:t>
            </a:r>
            <a:r>
              <a:rPr lang="en-IN" sz="2400" dirty="0" err="1" smtClean="0"/>
              <a:t>test.txt",'w</a:t>
            </a:r>
            <a:r>
              <a:rPr lang="en-IN" sz="2400" dirty="0" smtClean="0"/>
              <a:t>') # write in text mode 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33B6-E8D9-4607-9846-A484941805F3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 File using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89" y="1092849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Question: Why is the output from the for loop double-spaced?</a:t>
            </a:r>
          </a:p>
          <a:p>
            <a:r>
              <a:rPr lang="en-IN" sz="2400" dirty="0" smtClean="0"/>
              <a:t>Answer: print gives you a \n and there was one on the end of each line.</a:t>
            </a:r>
          </a:p>
          <a:p>
            <a:r>
              <a:rPr lang="en-IN" sz="2400" dirty="0" smtClean="0"/>
              <a:t>Question: How can you single space the output?</a:t>
            </a:r>
          </a:p>
          <a:p>
            <a:r>
              <a:rPr lang="en-IN" sz="2400" dirty="0" smtClean="0"/>
              <a:t>Strip the newline character from the end of each line before you print.</a:t>
            </a:r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6" y="5013176"/>
            <a:ext cx="60674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EB57-E71D-4CEC-97C1-36AB29CE5B8A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Read File using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89" y="1092849"/>
            <a:ext cx="8229600" cy="47853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 strip</a:t>
            </a:r>
          </a:p>
          <a:p>
            <a:r>
              <a:rPr lang="en-IN" sz="2400" b="1" dirty="0" smtClean="0"/>
              <a:t>Example</a:t>
            </a:r>
          </a:p>
          <a:p>
            <a:endParaRPr lang="en-IN" sz="2400" b="1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3" y="1916832"/>
            <a:ext cx="69170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2" y="4293096"/>
            <a:ext cx="73545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CC1E-2609-4AE1-96AB-145030D2CB71}" type="datetime1">
              <a:rPr lang="en-IN" smtClean="0"/>
              <a:t>18-05-2023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Knowing </a:t>
            </a:r>
            <a:r>
              <a:rPr lang="en-IN" sz="3200" dirty="0"/>
              <a:t>Whether a File Exists or Not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</a:t>
            </a:r>
            <a:r>
              <a:rPr lang="en-IN" sz="2400" dirty="0"/>
              <a:t>delete a file, you must import the OS module, and run its </a:t>
            </a:r>
            <a:r>
              <a:rPr lang="en-IN" sz="2400" dirty="0" err="1"/>
              <a:t>os.remove</a:t>
            </a:r>
            <a:r>
              <a:rPr lang="en-IN" sz="2400" dirty="0"/>
              <a:t>() function: </a:t>
            </a:r>
          </a:p>
          <a:p>
            <a:pPr marL="0" indent="0">
              <a:buNone/>
            </a:pPr>
            <a:r>
              <a:rPr lang="en-IN" sz="2400" dirty="0" smtClean="0"/>
              <a:t>import </a:t>
            </a:r>
            <a:r>
              <a:rPr lang="en-IN" sz="2400" dirty="0" err="1"/>
              <a:t>os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 err="1"/>
              <a:t>os.remove</a:t>
            </a:r>
            <a:r>
              <a:rPr lang="en-IN" sz="2400" dirty="0"/>
              <a:t>("demofile.txt") </a:t>
            </a:r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avoid getting an error, you might want to check if the file exists before you try to delete it: </a:t>
            </a:r>
          </a:p>
          <a:p>
            <a:pPr marL="0" indent="0">
              <a:buNone/>
            </a:pPr>
            <a:r>
              <a:rPr lang="en-IN" sz="2400" dirty="0" smtClean="0"/>
              <a:t>import </a:t>
            </a:r>
            <a:r>
              <a:rPr lang="en-IN" sz="2400" dirty="0" err="1"/>
              <a:t>os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if </a:t>
            </a:r>
            <a:r>
              <a:rPr lang="en-IN" sz="2400" dirty="0" err="1"/>
              <a:t>os.path.exists</a:t>
            </a:r>
            <a:r>
              <a:rPr lang="en-IN" sz="2400" dirty="0"/>
              <a:t>("demofile.txt"): </a:t>
            </a:r>
            <a:endParaRPr lang="en-IN" sz="2400" dirty="0" smtClean="0"/>
          </a:p>
          <a:p>
            <a:pPr marL="457200" lvl="1" indent="0">
              <a:buNone/>
            </a:pPr>
            <a:r>
              <a:rPr lang="en-IN" sz="2400" dirty="0" err="1" smtClean="0"/>
              <a:t>os.remove</a:t>
            </a:r>
            <a:r>
              <a:rPr lang="en-IN" sz="2400" dirty="0"/>
              <a:t>("demofile.txt</a:t>
            </a:r>
            <a:r>
              <a:rPr lang="en-IN" sz="2400" dirty="0" smtClean="0"/>
              <a:t>")</a:t>
            </a:r>
          </a:p>
          <a:p>
            <a:pPr marL="57150" indent="0">
              <a:buNone/>
            </a:pPr>
            <a:r>
              <a:rPr lang="en-IN" sz="2400" dirty="0" smtClean="0"/>
              <a:t>else</a:t>
            </a:r>
            <a:r>
              <a:rPr lang="en-IN" sz="2400" dirty="0"/>
              <a:t>: </a:t>
            </a:r>
            <a:endParaRPr lang="en-IN" sz="2400" dirty="0" smtClean="0"/>
          </a:p>
          <a:p>
            <a:pPr marL="57150" indent="0">
              <a:buNone/>
            </a:pPr>
            <a:r>
              <a:rPr lang="en-IN" sz="2400" dirty="0" smtClean="0"/>
              <a:t>      print</a:t>
            </a:r>
            <a:r>
              <a:rPr lang="en-IN" sz="2400" dirty="0"/>
              <a:t>("The file does not exist")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9BEA-2FE6-481C-9814-E9DA60F75E47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Knowing </a:t>
            </a:r>
            <a:r>
              <a:rPr lang="en-IN" sz="3200" dirty="0"/>
              <a:t>Whether a File Exists or Not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</a:t>
            </a:r>
            <a:r>
              <a:rPr lang="en-IN" sz="2400" dirty="0"/>
              <a:t>avoid getting an error, you might want to check if the file exists before you try to delete it: 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No demo3 file</a:t>
            </a:r>
          </a:p>
          <a:p>
            <a:endParaRPr lang="en-IN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6" y="4149080"/>
            <a:ext cx="38764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013176"/>
            <a:ext cx="357187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0" y="1958686"/>
            <a:ext cx="6141357" cy="17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B307-551A-452D-9DE1-1BF5745AE90E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Appending </a:t>
            </a:r>
            <a:r>
              <a:rPr lang="en-IN" sz="2800" dirty="0"/>
              <a:t>Text to a File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856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"w" mode will always treat the file as a new file. In other words, an existing file opened with "w" mode will lose its earlier contents. </a:t>
            </a:r>
          </a:p>
          <a:p>
            <a:r>
              <a:rPr lang="en-IN" sz="2400" dirty="0" smtClean="0"/>
              <a:t>In </a:t>
            </a:r>
            <a:r>
              <a:rPr lang="en-IN" sz="2400" dirty="0"/>
              <a:t>order to add more data to existing </a:t>
            </a:r>
            <a:r>
              <a:rPr lang="en-IN" sz="2400" dirty="0" smtClean="0"/>
              <a:t>file, use </a:t>
            </a:r>
            <a:r>
              <a:rPr lang="en-IN" sz="2400" dirty="0"/>
              <a:t>the "a" or "a+" mode. </a:t>
            </a:r>
          </a:p>
          <a:p>
            <a:pPr marL="0" indent="0">
              <a:buNone/>
            </a:pPr>
            <a:r>
              <a:rPr lang="en-IN" sz="2400" dirty="0"/>
              <a:t>f=open("D:\</a:t>
            </a:r>
            <a:r>
              <a:rPr lang="en-IN" sz="2400" dirty="0" err="1"/>
              <a:t>myfile.txt","a</a:t>
            </a:r>
            <a:r>
              <a:rPr lang="en-IN" sz="2400" dirty="0"/>
              <a:t>+") </a:t>
            </a:r>
          </a:p>
          <a:p>
            <a:pPr marL="0" indent="0">
              <a:buNone/>
            </a:pPr>
            <a:r>
              <a:rPr lang="en-IN" sz="2400" dirty="0" err="1"/>
              <a:t>f.write</a:t>
            </a:r>
            <a:r>
              <a:rPr lang="en-IN" sz="2400" dirty="0"/>
              <a:t>("Hello! Learning to append.") </a:t>
            </a:r>
          </a:p>
          <a:p>
            <a:pPr marL="0" indent="0">
              <a:buNone/>
            </a:pPr>
            <a:r>
              <a:rPr lang="en-IN" sz="2400" dirty="0"/>
              <a:t>line=</a:t>
            </a:r>
            <a:r>
              <a:rPr lang="en-IN" sz="2400" dirty="0" err="1"/>
              <a:t>f.readline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r>
              <a:rPr lang="en-IN" sz="2400" dirty="0" err="1"/>
              <a:t>f.close</a:t>
            </a:r>
            <a:r>
              <a:rPr lang="en-IN" sz="2400" dirty="0"/>
              <a:t>()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64480" y="1571760"/>
              <a:ext cx="6742440" cy="121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1562400"/>
                <a:ext cx="6761160" cy="1233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310-DE89-4CBC-A345-54F2D56254ED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465" y="0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Appending </a:t>
            </a:r>
            <a:r>
              <a:rPr lang="en-IN" sz="2800" dirty="0"/>
              <a:t>Text to a File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86003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write to an existing file, you must add a parameter to the open() function:</a:t>
            </a:r>
          </a:p>
          <a:p>
            <a:r>
              <a:rPr lang="en-IN" sz="2400" dirty="0" smtClean="0"/>
              <a:t>"a" - Append - will append to the end of the file</a:t>
            </a:r>
          </a:p>
          <a:p>
            <a:r>
              <a:rPr lang="en-IN" sz="2400" dirty="0" smtClean="0"/>
              <a:t>"w" - Write - will overwrite any existing content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Output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2" y="2132856"/>
            <a:ext cx="73827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7" y="4797153"/>
            <a:ext cx="9036496" cy="151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9B9F-C868-4160-BAF1-AA00A7089D24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9294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Writing to </a:t>
            </a:r>
            <a:r>
              <a:rPr lang="en-IN" sz="2800" dirty="0"/>
              <a:t>a File 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he "w" method will overwrite the entire file.</a:t>
            </a:r>
          </a:p>
          <a:p>
            <a:r>
              <a:rPr lang="en-IN" sz="2400" dirty="0" smtClean="0"/>
              <a:t>Initial text file-demo2.txt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Code-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Output-</a:t>
            </a:r>
          </a:p>
          <a:p>
            <a:endParaRPr lang="en-IN" sz="2400" dirty="0"/>
          </a:p>
          <a:p>
            <a:r>
              <a:rPr lang="en-IN" sz="2400" dirty="0" smtClean="0"/>
              <a:t>Demo2.txt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9" y="1340768"/>
            <a:ext cx="654565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6408712" cy="162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0" y="4402460"/>
            <a:ext cx="6472398" cy="89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41984"/>
            <a:ext cx="4124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3C8A-9877-4CEF-94A7-6D770F87A34E}" type="datetime1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seek</a:t>
            </a:r>
            <a:r>
              <a:rPr lang="en-IN" sz="2400" b="1" dirty="0"/>
              <a:t>(): </a:t>
            </a:r>
            <a:r>
              <a:rPr lang="en-IN" sz="2400" dirty="0"/>
              <a:t>function is used to set the current read/write at a specific position.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Syntax</a:t>
            </a:r>
            <a:r>
              <a:rPr lang="en-IN" sz="2400" dirty="0"/>
              <a:t>: </a:t>
            </a:r>
            <a:r>
              <a:rPr lang="en-IN" sz="2400" i="1" dirty="0" err="1"/>
              <a:t>f.seek</a:t>
            </a:r>
            <a:r>
              <a:rPr lang="en-IN" sz="2400" i="1" dirty="0"/>
              <a:t>(offset, from) 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Here</a:t>
            </a:r>
            <a:r>
              <a:rPr lang="en-IN" sz="2400" dirty="0"/>
              <a:t>, the </a:t>
            </a:r>
            <a:r>
              <a:rPr lang="en-IN" sz="2400" i="1" dirty="0"/>
              <a:t>from </a:t>
            </a:r>
            <a:r>
              <a:rPr lang="en-IN" sz="2400" dirty="0"/>
              <a:t>parameter takes the following values: </a:t>
            </a:r>
          </a:p>
          <a:p>
            <a:r>
              <a:rPr lang="en-IN" sz="2400" dirty="0" smtClean="0"/>
              <a:t>0 </a:t>
            </a:r>
            <a:r>
              <a:rPr lang="en-IN" sz="2400" dirty="0"/>
              <a:t>: offset calculated from the beginning </a:t>
            </a:r>
          </a:p>
          <a:p>
            <a:r>
              <a:rPr lang="en-IN" sz="2400" dirty="0" smtClean="0"/>
              <a:t>1 </a:t>
            </a:r>
            <a:r>
              <a:rPr lang="en-IN" sz="2400" dirty="0"/>
              <a:t>: offset calculated from the current position </a:t>
            </a:r>
          </a:p>
          <a:p>
            <a:r>
              <a:rPr lang="en-IN" sz="2400" dirty="0" smtClean="0"/>
              <a:t>2 </a:t>
            </a:r>
            <a:r>
              <a:rPr lang="en-IN" sz="2400" dirty="0"/>
              <a:t>: offset calculated from the end 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13D2-62C2-497A-BF90-FADFB9C04C57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 err="1" smtClean="0"/>
              <a:t>Eg</a:t>
            </a:r>
            <a:r>
              <a:rPr lang="en-IN" sz="2400" b="1" dirty="0" smtClean="0"/>
              <a:t> of seek():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f=open</a:t>
            </a:r>
            <a:r>
              <a:rPr lang="en-IN" sz="2400" dirty="0"/>
              <a:t>("D:\</a:t>
            </a:r>
            <a:r>
              <a:rPr lang="en-IN" sz="2400" dirty="0" err="1"/>
              <a:t>myfile.txt","r</a:t>
            </a:r>
            <a:r>
              <a:rPr lang="en-IN" sz="2400" dirty="0"/>
              <a:t>+") </a:t>
            </a:r>
          </a:p>
          <a:p>
            <a:pPr marL="0" indent="0">
              <a:buNone/>
            </a:pPr>
            <a:r>
              <a:rPr lang="en-IN" sz="2400" dirty="0" err="1"/>
              <a:t>f.seek</a:t>
            </a:r>
            <a:r>
              <a:rPr lang="en-IN" sz="2400" dirty="0"/>
              <a:t>(6,0) </a:t>
            </a:r>
          </a:p>
          <a:p>
            <a:pPr marL="0" indent="0">
              <a:buNone/>
            </a:pPr>
            <a:r>
              <a:rPr lang="en-IN" sz="2400" dirty="0"/>
              <a:t>lines=</a:t>
            </a:r>
            <a:r>
              <a:rPr lang="en-IN" sz="2400" dirty="0" err="1"/>
              <a:t>f.readlines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r>
              <a:rPr lang="en-IN" sz="2400" dirty="0"/>
              <a:t>for line in lines: </a:t>
            </a:r>
          </a:p>
          <a:p>
            <a:pPr marL="0" indent="0">
              <a:buNone/>
            </a:pPr>
            <a:r>
              <a:rPr lang="en-IN" sz="2400" dirty="0"/>
              <a:t>print(line) </a:t>
            </a:r>
          </a:p>
          <a:p>
            <a:pPr marL="0" indent="0">
              <a:buNone/>
            </a:pPr>
            <a:r>
              <a:rPr lang="en-IN" sz="2400" dirty="0" err="1"/>
              <a:t>f.close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Output-</a:t>
            </a:r>
          </a:p>
          <a:p>
            <a:pPr marL="0" indent="0">
              <a:buNone/>
            </a:pPr>
            <a:r>
              <a:rPr lang="en-IN" sz="2400" dirty="0" smtClean="0"/>
              <a:t>World 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Explanation-</a:t>
            </a:r>
          </a:p>
          <a:p>
            <a:pPr marL="0" indent="0">
              <a:buNone/>
            </a:pPr>
            <a:r>
              <a:rPr lang="en-IN" sz="2400" dirty="0" smtClean="0"/>
              <a:t>myfile.txt </a:t>
            </a:r>
            <a:r>
              <a:rPr lang="en-IN" sz="2400" dirty="0"/>
              <a:t>contains "Hello World" </a:t>
            </a:r>
            <a:r>
              <a:rPr lang="en-IN" sz="2400" dirty="0" smtClean="0"/>
              <a:t>text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16540"/>
              </p:ext>
            </p:extLst>
          </p:nvPr>
        </p:nvGraphicFramePr>
        <p:xfrm>
          <a:off x="2339752" y="378904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5796136" y="2852936"/>
            <a:ext cx="21602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7320" y="1580400"/>
              <a:ext cx="8385480" cy="392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1571040"/>
                <a:ext cx="8404200" cy="3948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B2FA-78DF-474C-A2B8-46727C85FAB6}" type="datetime1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tell</a:t>
            </a:r>
            <a:r>
              <a:rPr lang="en-IN" sz="2400" b="1" dirty="0"/>
              <a:t>(): </a:t>
            </a:r>
            <a:r>
              <a:rPr lang="en-IN" sz="2400" dirty="0"/>
              <a:t>returns our current position (in number of bytes). </a:t>
            </a:r>
          </a:p>
          <a:p>
            <a:endParaRPr lang="en-IN" sz="2400" dirty="0"/>
          </a:p>
          <a:p>
            <a:r>
              <a:rPr lang="en-IN" sz="2400" dirty="0"/>
              <a:t>&gt;&gt;&gt; </a:t>
            </a:r>
            <a:r>
              <a:rPr lang="en-IN" sz="2400" dirty="0" err="1"/>
              <a:t>f.tell</a:t>
            </a:r>
            <a:r>
              <a:rPr lang="en-IN" sz="2400" dirty="0"/>
              <a:t>() # get the current file position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8040" y="1473480"/>
              <a:ext cx="5152680" cy="444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464120"/>
                <a:ext cx="5171400" cy="4466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79F-64E3-421B-8C64-26FD162C34A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 smtClean="0"/>
              <a:t>Eg</a:t>
            </a:r>
            <a:r>
              <a:rPr lang="en-IN" sz="2400" b="1" dirty="0" smtClean="0"/>
              <a:t>-</a:t>
            </a:r>
          </a:p>
          <a:p>
            <a:r>
              <a:rPr lang="en-IN" sz="2400" dirty="0" smtClean="0"/>
              <a:t>To open a file for reading it is enough to specify the name of the file:</a:t>
            </a:r>
          </a:p>
          <a:p>
            <a:pPr marL="0" indent="0">
              <a:buNone/>
            </a:pPr>
            <a:r>
              <a:rPr lang="en-IN" sz="2400" dirty="0"/>
              <a:t>f = open("demofile.txt") </a:t>
            </a:r>
            <a:endParaRPr lang="en-IN" sz="2400" dirty="0" smtClean="0"/>
          </a:p>
          <a:p>
            <a:r>
              <a:rPr lang="en-IN" sz="2400" dirty="0" smtClean="0"/>
              <a:t>The code above is the same as:</a:t>
            </a:r>
          </a:p>
          <a:p>
            <a:pPr marL="0" indent="0">
              <a:buNone/>
            </a:pPr>
            <a:r>
              <a:rPr lang="en-IN" sz="2400" dirty="0"/>
              <a:t>f = open("demofile.txt", "</a:t>
            </a:r>
            <a:r>
              <a:rPr lang="en-IN" sz="2400" dirty="0" err="1"/>
              <a:t>rt</a:t>
            </a:r>
            <a:r>
              <a:rPr lang="en-IN" sz="2400" dirty="0"/>
              <a:t>") </a:t>
            </a:r>
            <a:endParaRPr lang="en-IN" sz="2400" dirty="0" smtClean="0"/>
          </a:p>
          <a:p>
            <a:r>
              <a:rPr lang="en-IN" sz="2400" dirty="0" smtClean="0"/>
              <a:t>Because "r" for read, and "t" for text are the default values, you do not need to specify them.</a:t>
            </a:r>
          </a:p>
          <a:p>
            <a:r>
              <a:rPr lang="en-IN" sz="2400" b="1" dirty="0" smtClean="0"/>
              <a:t>Note:</a:t>
            </a:r>
            <a:r>
              <a:rPr lang="en-IN" sz="2400" dirty="0" smtClean="0"/>
              <a:t> Make sure the file exists, or else you will get an error.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4C84-9586-438A-AC72-010F5BC8A3A3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 smtClean="0"/>
              <a:t>Eg</a:t>
            </a:r>
            <a:r>
              <a:rPr lang="en-IN" sz="2400" b="1" dirty="0" smtClean="0"/>
              <a:t>-Using Seek from Beginning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Text file-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Output-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468052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96" y="4581128"/>
            <a:ext cx="6334125" cy="17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44353"/>
            <a:ext cx="5029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98360" y="1919880"/>
              <a:ext cx="6483600" cy="175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9000" y="1910520"/>
                <a:ext cx="6502320" cy="1769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1B59-EF49-4DE8-8B27-66B552FDBAF9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 smtClean="0"/>
              <a:t>Eg</a:t>
            </a:r>
            <a:r>
              <a:rPr lang="en-IN" sz="2400" b="1" dirty="0" smtClean="0"/>
              <a:t>-Using seek with current position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Text file-Current position 11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Output-</a:t>
            </a:r>
            <a:endParaRPr lang="en-I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2" y="3356992"/>
            <a:ext cx="5057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2" y="5517232"/>
            <a:ext cx="5953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2" y="1196752"/>
            <a:ext cx="666934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285920" y="1919880"/>
              <a:ext cx="6081480" cy="411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560" y="1910520"/>
                <a:ext cx="6100200" cy="4135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53E2-2756-4CF9-BC07-2773472B657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Seek() function with negative offset only works when file is opened in binary mode.</a:t>
            </a: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2" y="1844824"/>
            <a:ext cx="698922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45120" y="1071720"/>
              <a:ext cx="7063560" cy="517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760" y="1062360"/>
                <a:ext cx="7082280" cy="5189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B2D-597D-4435-82A2-7F37E837C641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decode()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/>
              <a:t>Description</a:t>
            </a:r>
          </a:p>
          <a:p>
            <a:pPr marL="0" indent="0">
              <a:buNone/>
            </a:pPr>
            <a:r>
              <a:rPr lang="en-IN" sz="2400" dirty="0"/>
              <a:t>Python string method </a:t>
            </a:r>
            <a:r>
              <a:rPr lang="en-IN" sz="2400" b="1" dirty="0"/>
              <a:t>decode()</a:t>
            </a:r>
            <a:r>
              <a:rPr lang="en-IN" sz="2400" dirty="0"/>
              <a:t> decodes the string using the codec registered for </a:t>
            </a:r>
            <a:r>
              <a:rPr lang="en-IN" sz="2400" i="1" dirty="0"/>
              <a:t>encoding</a:t>
            </a:r>
            <a:r>
              <a:rPr lang="en-IN" sz="2400" dirty="0"/>
              <a:t>. It defaults to the default string encoding.</a:t>
            </a:r>
          </a:p>
          <a:p>
            <a:pPr marL="0" indent="0">
              <a:buNone/>
            </a:pPr>
            <a:r>
              <a:rPr lang="en-IN" sz="2400" b="1" dirty="0"/>
              <a:t>Syntax</a:t>
            </a:r>
          </a:p>
          <a:p>
            <a:pPr marL="0" indent="0">
              <a:buNone/>
            </a:pPr>
            <a:r>
              <a:rPr lang="en-IN" sz="2400" dirty="0" err="1"/>
              <a:t>Str.decode</a:t>
            </a:r>
            <a:r>
              <a:rPr lang="en-IN" sz="2400" dirty="0"/>
              <a:t>(encoding='UTF-8',errors='strict')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Return Value</a:t>
            </a:r>
          </a:p>
          <a:p>
            <a:pPr marL="0" indent="0">
              <a:buNone/>
            </a:pPr>
            <a:r>
              <a:rPr lang="en-IN" sz="2400" dirty="0"/>
              <a:t>Decoded string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/>
              <a:t>errors</a:t>
            </a:r>
            <a:r>
              <a:rPr lang="en-IN" sz="2400" dirty="0"/>
              <a:t> −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may be given to set a different error handling scheme. The default for errors is 'strict', meaning that encoding errors raise a </a:t>
            </a:r>
            <a:r>
              <a:rPr lang="en-IN" sz="2400" dirty="0" err="1"/>
              <a:t>UnicodeError</a:t>
            </a:r>
            <a:r>
              <a:rPr lang="en-IN" sz="2400" dirty="0"/>
              <a:t>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Other </a:t>
            </a:r>
            <a:r>
              <a:rPr lang="en-IN" sz="2400" dirty="0"/>
              <a:t>possible values are 'ignore', 'replace', '</a:t>
            </a:r>
            <a:r>
              <a:rPr lang="en-IN" sz="2400" dirty="0" err="1"/>
              <a:t>xmlcharrefreplace</a:t>
            </a:r>
            <a:r>
              <a:rPr lang="en-IN" sz="2400" dirty="0"/>
              <a:t>', '</a:t>
            </a:r>
            <a:r>
              <a:rPr lang="en-IN" sz="2400" dirty="0" err="1"/>
              <a:t>backslashreplace</a:t>
            </a:r>
            <a:r>
              <a:rPr lang="en-IN" sz="2400" dirty="0"/>
              <a:t>' </a:t>
            </a:r>
            <a:r>
              <a:rPr lang="en-IN" sz="2400" dirty="0" err="1" smtClean="0"/>
              <a:t>etc</a:t>
            </a: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7800" y="1482480"/>
              <a:ext cx="7635240" cy="3527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440" y="1473120"/>
                <a:ext cx="7653960" cy="354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678A-6D84-43D4-BE76-267FF1EB6DFD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decode()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Example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#!/</a:t>
            </a:r>
            <a:r>
              <a:rPr lang="en-IN" sz="2400" b="1" dirty="0" err="1"/>
              <a:t>usr</a:t>
            </a:r>
            <a:r>
              <a:rPr lang="en-IN" sz="2400" b="1" dirty="0"/>
              <a:t>/bin/python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err="1"/>
              <a:t>Str</a:t>
            </a:r>
            <a:r>
              <a:rPr lang="en-IN" sz="2400" b="1" dirty="0"/>
              <a:t> = "this is string example....wow!!!";</a:t>
            </a:r>
          </a:p>
          <a:p>
            <a:pPr marL="0" indent="0">
              <a:buNone/>
            </a:pPr>
            <a:r>
              <a:rPr lang="en-IN" sz="2400" b="1" dirty="0" err="1"/>
              <a:t>Str</a:t>
            </a:r>
            <a:r>
              <a:rPr lang="en-IN" sz="2400" b="1" dirty="0"/>
              <a:t> = </a:t>
            </a:r>
            <a:r>
              <a:rPr lang="en-IN" sz="2400" b="1" dirty="0" err="1"/>
              <a:t>Str.encode</a:t>
            </a:r>
            <a:r>
              <a:rPr lang="en-IN" sz="2400" b="1" dirty="0"/>
              <a:t>('base64','strict');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print "Encoded String: " + </a:t>
            </a:r>
            <a:r>
              <a:rPr lang="en-IN" sz="2400" b="1" dirty="0" err="1"/>
              <a:t>Str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print "Decoded String: " + </a:t>
            </a:r>
            <a:r>
              <a:rPr lang="en-IN" sz="2400" b="1" dirty="0" err="1"/>
              <a:t>Str.decode</a:t>
            </a:r>
            <a:r>
              <a:rPr lang="en-IN" sz="2400" b="1" dirty="0"/>
              <a:t>('base64','strict')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Result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Encoded String: dGhpcyBpcyBzdHJpbmcgZXhhbXBsZS4uLi53b3chISE=</a:t>
            </a:r>
          </a:p>
          <a:p>
            <a:pPr marL="0" indent="0">
              <a:buNone/>
            </a:pPr>
            <a:r>
              <a:rPr lang="en-IN" sz="2400" b="1" dirty="0"/>
              <a:t>Decoded String: this is string example....wow!!!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5120" y="1821600"/>
              <a:ext cx="8108640" cy="386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812240"/>
                <a:ext cx="8127360" cy="3885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4533-B511-4A31-8434-C62AD8551D26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Seek</a:t>
            </a:r>
            <a:r>
              <a:rPr lang="en-IN" sz="3200" b="1" dirty="0"/>
              <a:t>() &amp; tell()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89" y="692696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Seek() function with negative offset only works when file is opened in binary mode.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Text file-</a:t>
            </a:r>
          </a:p>
          <a:p>
            <a:pPr marL="0" indent="0">
              <a:buNone/>
            </a:pPr>
            <a:r>
              <a:rPr lang="en-IN" sz="2400" b="1" dirty="0" err="1" smtClean="0"/>
              <a:t>f.seek</a:t>
            </a:r>
            <a:r>
              <a:rPr lang="en-IN" sz="2400" b="1" dirty="0" smtClean="0"/>
              <a:t>(-10,2)=-10 steps from end of the file i.e. at space before  “</a:t>
            </a:r>
            <a:r>
              <a:rPr lang="en-IN" sz="2400" b="1" dirty="0" smtClean="0">
                <a:solidFill>
                  <a:srgbClr val="FF0000"/>
                </a:solidFill>
              </a:rPr>
              <a:t> Text…..</a:t>
            </a:r>
            <a:r>
              <a:rPr lang="en-IN" sz="2400" b="1" dirty="0" smtClean="0"/>
              <a:t>”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Output-</a:t>
            </a:r>
            <a:endParaRPr lang="en-I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5057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43977"/>
            <a:ext cx="666747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42960" y="2384280"/>
              <a:ext cx="5742360" cy="4018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2374920"/>
                <a:ext cx="5761080" cy="4037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C951-84EB-4D1A-B28A-A7A92EAE0CB8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Binary </a:t>
            </a:r>
            <a:r>
              <a:rPr lang="en-IN" b="1" dirty="0"/>
              <a:t>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/>
              <a:t>open() </a:t>
            </a:r>
            <a:r>
              <a:rPr lang="en-IN" sz="2400" dirty="0"/>
              <a:t>function opens a file in </a:t>
            </a:r>
            <a:r>
              <a:rPr lang="en-IN" sz="2400" b="1" dirty="0"/>
              <a:t>text format </a:t>
            </a:r>
            <a:r>
              <a:rPr lang="en-IN" sz="2400" dirty="0"/>
              <a:t>by default. </a:t>
            </a:r>
          </a:p>
          <a:p>
            <a:r>
              <a:rPr lang="en-IN" sz="2400" dirty="0" smtClean="0"/>
              <a:t> </a:t>
            </a:r>
            <a:r>
              <a:rPr lang="en-IN" sz="2400" b="1" dirty="0"/>
              <a:t>Binary files </a:t>
            </a:r>
            <a:r>
              <a:rPr lang="en-IN" sz="2400" dirty="0"/>
              <a:t>can range from image files like JPEGs or GIFs, audio files like MP3s or binary document formats like Word or PDF </a:t>
            </a:r>
          </a:p>
          <a:p>
            <a:r>
              <a:rPr lang="en-IN" sz="2400" dirty="0" smtClean="0"/>
              <a:t>Binary </a:t>
            </a:r>
            <a:r>
              <a:rPr lang="en-IN" sz="2400" dirty="0"/>
              <a:t>files are not human readable. When opened using any text editor, the data is unrecognizable. </a:t>
            </a:r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open a file in </a:t>
            </a:r>
            <a:r>
              <a:rPr lang="en-IN" sz="2400" b="1" dirty="0"/>
              <a:t>binary format</a:t>
            </a:r>
            <a:r>
              <a:rPr lang="en-IN" sz="2400" dirty="0"/>
              <a:t>, add </a:t>
            </a:r>
            <a:r>
              <a:rPr lang="en-IN" sz="2400" b="1" dirty="0"/>
              <a:t>'b' </a:t>
            </a:r>
            <a:r>
              <a:rPr lang="en-IN" sz="2400" dirty="0"/>
              <a:t>to the mode parameter. </a:t>
            </a:r>
          </a:p>
          <a:p>
            <a:pPr lvl="1"/>
            <a:r>
              <a:rPr lang="en-IN" sz="2400" dirty="0" smtClean="0"/>
              <a:t>"</a:t>
            </a:r>
            <a:r>
              <a:rPr lang="en-IN" sz="2400" dirty="0" err="1"/>
              <a:t>rb</a:t>
            </a:r>
            <a:r>
              <a:rPr lang="en-IN" sz="2400" dirty="0"/>
              <a:t>" mode -opens the file in binary format for reading </a:t>
            </a:r>
          </a:p>
          <a:p>
            <a:pPr lvl="1"/>
            <a:r>
              <a:rPr lang="en-IN" sz="2400" dirty="0" smtClean="0"/>
              <a:t>"</a:t>
            </a:r>
            <a:r>
              <a:rPr lang="en-IN" sz="2400" dirty="0" err="1"/>
              <a:t>wb</a:t>
            </a:r>
            <a:r>
              <a:rPr lang="en-IN" sz="2400" dirty="0"/>
              <a:t>" mode -opens the file in binary format for writing\ 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84240" y="1910880"/>
              <a:ext cx="4875840" cy="2500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1901520"/>
                <a:ext cx="4894560" cy="2519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2E2-1F82-437E-BDA6-D972A126117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directory or folder is a collection of files and sub directories. </a:t>
            </a:r>
          </a:p>
          <a:p>
            <a:r>
              <a:rPr lang="en-IN" dirty="0" smtClean="0"/>
              <a:t>Python </a:t>
            </a:r>
            <a:r>
              <a:rPr lang="en-IN" dirty="0"/>
              <a:t>has the </a:t>
            </a:r>
            <a:r>
              <a:rPr lang="en-IN" b="1" dirty="0" err="1"/>
              <a:t>os</a:t>
            </a:r>
            <a:r>
              <a:rPr lang="en-IN" b="1" dirty="0"/>
              <a:t> </a:t>
            </a:r>
            <a:r>
              <a:rPr lang="en-IN" dirty="0"/>
              <a:t>module, which provides us with many useful methods to work with directories </a:t>
            </a:r>
          </a:p>
          <a:p>
            <a:pPr marL="0" indent="0">
              <a:buNone/>
            </a:pPr>
            <a:r>
              <a:rPr lang="en-IN" b="1" dirty="0"/>
              <a:t>Important methods of </a:t>
            </a:r>
            <a:r>
              <a:rPr lang="en-IN" b="1" dirty="0" err="1"/>
              <a:t>os</a:t>
            </a:r>
            <a:r>
              <a:rPr lang="en-IN" b="1" dirty="0"/>
              <a:t> module </a:t>
            </a:r>
            <a:endParaRPr lang="en-IN" dirty="0"/>
          </a:p>
          <a:p>
            <a:r>
              <a:rPr lang="en-IN" b="1" dirty="0" err="1" smtClean="0"/>
              <a:t>getcwd</a:t>
            </a:r>
            <a:r>
              <a:rPr lang="en-IN" b="1" dirty="0"/>
              <a:t>(): </a:t>
            </a:r>
            <a:r>
              <a:rPr lang="en-IN" dirty="0"/>
              <a:t>get the present working directory in the form of a string </a:t>
            </a:r>
          </a:p>
          <a:p>
            <a:r>
              <a:rPr lang="en-IN" b="1" dirty="0" err="1" smtClean="0"/>
              <a:t>getcwdb</a:t>
            </a:r>
            <a:r>
              <a:rPr lang="en-IN" b="1" dirty="0"/>
              <a:t>(): </a:t>
            </a:r>
            <a:r>
              <a:rPr lang="en-IN" dirty="0"/>
              <a:t>returns the current working directory in form of bytes </a:t>
            </a:r>
          </a:p>
          <a:p>
            <a:r>
              <a:rPr lang="en-IN" b="1" dirty="0" err="1" smtClean="0"/>
              <a:t>chdir</a:t>
            </a:r>
            <a:r>
              <a:rPr lang="en-IN" b="1" dirty="0"/>
              <a:t>(): </a:t>
            </a:r>
            <a:r>
              <a:rPr lang="en-IN" dirty="0"/>
              <a:t>change the current working directory using </a:t>
            </a:r>
          </a:p>
          <a:p>
            <a:r>
              <a:rPr lang="en-IN" b="1" dirty="0" err="1" smtClean="0"/>
              <a:t>listdir</a:t>
            </a:r>
            <a:r>
              <a:rPr lang="en-IN" b="1" dirty="0"/>
              <a:t>(): </a:t>
            </a:r>
            <a:r>
              <a:rPr lang="en-IN" dirty="0"/>
              <a:t>Listing all files and sub directories </a:t>
            </a:r>
          </a:p>
          <a:p>
            <a:r>
              <a:rPr lang="en-IN" b="1" dirty="0" err="1" smtClean="0"/>
              <a:t>mkdir</a:t>
            </a:r>
            <a:r>
              <a:rPr lang="en-IN" b="1" dirty="0"/>
              <a:t>(): </a:t>
            </a:r>
            <a:r>
              <a:rPr lang="en-IN" dirty="0"/>
              <a:t>To make a new directory </a:t>
            </a:r>
          </a:p>
          <a:p>
            <a:r>
              <a:rPr lang="en-IN" b="1" dirty="0" smtClean="0"/>
              <a:t>rename</a:t>
            </a:r>
            <a:r>
              <a:rPr lang="en-IN" b="1" dirty="0"/>
              <a:t>(): </a:t>
            </a:r>
            <a:r>
              <a:rPr lang="en-IN" dirty="0"/>
              <a:t>To rename a directory or a file. </a:t>
            </a:r>
          </a:p>
          <a:p>
            <a:r>
              <a:rPr lang="en-IN" b="1" dirty="0" smtClean="0"/>
              <a:t>remove</a:t>
            </a:r>
            <a:r>
              <a:rPr lang="en-IN" b="1" dirty="0"/>
              <a:t>(): </a:t>
            </a:r>
            <a:r>
              <a:rPr lang="en-IN" dirty="0"/>
              <a:t>To remove file </a:t>
            </a:r>
          </a:p>
          <a:p>
            <a:r>
              <a:rPr lang="en-IN" b="1" dirty="0" err="1" smtClean="0"/>
              <a:t>rmdir</a:t>
            </a:r>
            <a:r>
              <a:rPr lang="en-IN" b="1" dirty="0"/>
              <a:t>(): </a:t>
            </a:r>
            <a:r>
              <a:rPr lang="en-IN" dirty="0"/>
              <a:t>remove empty directories </a:t>
            </a:r>
          </a:p>
          <a:p>
            <a:r>
              <a:rPr lang="en-IN" dirty="0" err="1" smtClean="0"/>
              <a:t>os.path.exists</a:t>
            </a:r>
            <a:r>
              <a:rPr lang="en-IN" dirty="0"/>
              <a:t>(): check that a file or directory exists. </a:t>
            </a:r>
          </a:p>
          <a:p>
            <a:r>
              <a:rPr lang="en-IN" dirty="0" err="1" smtClean="0"/>
              <a:t>os.path.isfile</a:t>
            </a:r>
            <a:r>
              <a:rPr lang="en-IN" dirty="0"/>
              <a:t>(): to check whether a given input is a file or directory. </a:t>
            </a:r>
          </a:p>
          <a:p>
            <a:r>
              <a:rPr lang="en-IN" dirty="0" err="1" smtClean="0"/>
              <a:t>os.path.isdir</a:t>
            </a:r>
            <a:r>
              <a:rPr lang="en-IN" dirty="0"/>
              <a:t>(): to confirm that a given path points to a directory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246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sz="3200" dirty="0"/>
              <a:t>Working with </a:t>
            </a:r>
            <a:r>
              <a:rPr lang="en-IN" sz="3200" dirty="0" smtClean="0"/>
              <a:t>Directories</a:t>
            </a: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640" y="580320"/>
              <a:ext cx="6858360" cy="536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0" y="570960"/>
                <a:ext cx="6877080" cy="5385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FA3-8FEF-4964-9B06-D1464A10D325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getcwd</a:t>
            </a:r>
            <a:r>
              <a:rPr lang="en-IN" b="1" dirty="0" smtClean="0"/>
              <a:t>() and </a:t>
            </a:r>
            <a:r>
              <a:rPr lang="en-IN" b="1" dirty="0" err="1" smtClean="0"/>
              <a:t>getcwdb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Code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5" y="4293096"/>
            <a:ext cx="792783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0" y="2088298"/>
            <a:ext cx="7992888" cy="174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55400" y="2928960"/>
              <a:ext cx="8814240" cy="367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40" y="2919600"/>
                <a:ext cx="8832960" cy="3689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68AC-980A-4DEB-BF95-B64F4F0482C2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mkdir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Python method </a:t>
            </a:r>
            <a:r>
              <a:rPr lang="en-IN" sz="2400" b="1" dirty="0" err="1"/>
              <a:t>mkdir</a:t>
            </a:r>
            <a:r>
              <a:rPr lang="en-IN" sz="2400" b="1" dirty="0"/>
              <a:t>()</a:t>
            </a:r>
            <a:r>
              <a:rPr lang="en-IN" sz="2400" dirty="0"/>
              <a:t> create a directory named path with numeric mode </a:t>
            </a:r>
            <a:r>
              <a:rPr lang="en-IN" sz="2400" dirty="0" err="1"/>
              <a:t>mode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i="1" dirty="0" smtClean="0"/>
              <a:t>Syntax</a:t>
            </a:r>
            <a:r>
              <a:rPr lang="en-IN" sz="2400" b="1" i="1" dirty="0"/>
              <a:t>:</a:t>
            </a:r>
            <a:r>
              <a:rPr lang="en-IN" sz="2400" i="1" dirty="0"/>
              <a:t> </a:t>
            </a:r>
            <a:r>
              <a:rPr lang="en-IN" sz="2400" i="1" dirty="0" err="1"/>
              <a:t>os.mkdir</a:t>
            </a:r>
            <a:r>
              <a:rPr lang="en-IN" sz="2400" i="1" dirty="0"/>
              <a:t>(path, mode = 0o777, *, </a:t>
            </a:r>
            <a:r>
              <a:rPr lang="en-IN" sz="2400" i="1" dirty="0" err="1"/>
              <a:t>dir_fd</a:t>
            </a:r>
            <a:r>
              <a:rPr lang="en-IN" sz="2400" i="1" dirty="0"/>
              <a:t> = None)</a:t>
            </a:r>
          </a:p>
          <a:p>
            <a:pPr marL="0" indent="0" fontAlgn="base">
              <a:buNone/>
            </a:pPr>
            <a:r>
              <a:rPr lang="en-IN" sz="2400" b="1" i="1" dirty="0"/>
              <a:t>Parameter</a:t>
            </a:r>
            <a:r>
              <a:rPr lang="en-IN" sz="2400" b="1" i="1" dirty="0" smtClean="0"/>
              <a:t>:</a:t>
            </a:r>
            <a:endParaRPr lang="en-IN" sz="2400" i="1" dirty="0" smtClean="0"/>
          </a:p>
          <a:p>
            <a:pPr fontAlgn="base"/>
            <a:r>
              <a:rPr lang="en-IN" sz="2400" b="1" i="1" dirty="0" smtClean="0"/>
              <a:t>path</a:t>
            </a:r>
            <a:r>
              <a:rPr lang="en-IN" sz="2400" i="1" dirty="0"/>
              <a:t>: A path-like object representing a file system path. </a:t>
            </a:r>
            <a:endParaRPr lang="en-IN" sz="2400" i="1" dirty="0" smtClean="0"/>
          </a:p>
          <a:p>
            <a:pPr fontAlgn="base"/>
            <a:r>
              <a:rPr lang="en-IN" sz="2400" b="1" i="1" dirty="0" smtClean="0"/>
              <a:t>mode</a:t>
            </a:r>
            <a:r>
              <a:rPr lang="en-IN" sz="2400" b="1" i="1" dirty="0"/>
              <a:t> </a:t>
            </a:r>
            <a:r>
              <a:rPr lang="en-IN" sz="2400" i="1" dirty="0"/>
              <a:t>(optional) : A Integer value representing mode of the directory to be created. </a:t>
            </a:r>
            <a:r>
              <a:rPr lang="en-IN" sz="2400" dirty="0"/>
              <a:t>The default mode is 0777 (octal). </a:t>
            </a:r>
            <a:endParaRPr lang="en-IN" sz="2400" i="1" dirty="0" smtClean="0"/>
          </a:p>
          <a:p>
            <a:pPr fontAlgn="base"/>
            <a:r>
              <a:rPr lang="en-IN" sz="2400" b="1" i="1" dirty="0" err="1" smtClean="0"/>
              <a:t>dir_fd</a:t>
            </a:r>
            <a:r>
              <a:rPr lang="en-IN" sz="2400" i="1" dirty="0"/>
              <a:t> (optional) : A file descriptor referring to a directory. The default value of this parameter is None.</a:t>
            </a:r>
            <a:br>
              <a:rPr lang="en-IN" sz="2400" i="1" dirty="0"/>
            </a:br>
            <a:r>
              <a:rPr lang="en-IN" sz="2400" i="1" dirty="0"/>
              <a:t>If the specified path is absolute then </a:t>
            </a:r>
            <a:r>
              <a:rPr lang="en-IN" sz="2400" i="1" dirty="0" err="1"/>
              <a:t>dir_fd</a:t>
            </a:r>
            <a:r>
              <a:rPr lang="en-IN" sz="2400" i="1" dirty="0"/>
              <a:t> is ignored.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09080" y="1258920"/>
              <a:ext cx="7367400" cy="3715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1249560"/>
                <a:ext cx="7386120" cy="3733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25F6-1D2C-495B-998D-18CB81509380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04664"/>
            <a:ext cx="8026549" cy="6048672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Opening a demo file with Path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With t or text mode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Output is same in both cases-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7" y="1268760"/>
            <a:ext cx="727280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7" y="4999620"/>
            <a:ext cx="75050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2" y="3068960"/>
            <a:ext cx="7297247" cy="138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0379-7B2E-4494-B2DA-7E3BA199DC34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mkdir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en-IN" sz="2400" dirty="0" smtClean="0"/>
              <a:t>Code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Output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Directory Created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5" y="1304764"/>
            <a:ext cx="648767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52" y="3501008"/>
            <a:ext cx="5057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52" y="5013175"/>
            <a:ext cx="61436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19760" y="1893240"/>
              <a:ext cx="6715440" cy="406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400" y="1883880"/>
                <a:ext cx="6734160" cy="4082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04FB-E2C9-4217-89AF-4AC0299BCA5B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mkdir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9261"/>
            <a:ext cx="8229600" cy="567809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Code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Output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Directory Already Created, so error 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4764"/>
            <a:ext cx="648767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06489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78560" y="1500120"/>
              <a:ext cx="7992720" cy="473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200" y="1490760"/>
                <a:ext cx="8011440" cy="475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F61F-29F3-4664-9111-B3AD3C68174D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rmdir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i="1" dirty="0"/>
              <a:t>Syntax:</a:t>
            </a:r>
            <a:r>
              <a:rPr lang="en-IN" sz="2400" i="1" dirty="0"/>
              <a:t> </a:t>
            </a:r>
            <a:r>
              <a:rPr lang="en-IN" sz="2400" i="1" dirty="0" err="1"/>
              <a:t>os.rmdir</a:t>
            </a:r>
            <a:r>
              <a:rPr lang="en-IN" sz="2400" i="1" dirty="0"/>
              <a:t>(path, *, </a:t>
            </a:r>
            <a:r>
              <a:rPr lang="en-IN" sz="2400" i="1" dirty="0" err="1"/>
              <a:t>dir_fd</a:t>
            </a:r>
            <a:r>
              <a:rPr lang="en-IN" sz="2400" i="1" dirty="0"/>
              <a:t> = None)</a:t>
            </a:r>
          </a:p>
          <a:p>
            <a:pPr fontAlgn="base"/>
            <a:r>
              <a:rPr lang="en-IN" sz="2400" b="1" i="1" dirty="0"/>
              <a:t>Parameter:</a:t>
            </a:r>
            <a:r>
              <a:rPr lang="en-IN" sz="2400" i="1" dirty="0"/>
              <a:t/>
            </a:r>
            <a:br>
              <a:rPr lang="en-IN" sz="2400" i="1" dirty="0"/>
            </a:br>
            <a:r>
              <a:rPr lang="en-IN" sz="2400" b="1" i="1" dirty="0"/>
              <a:t>path</a:t>
            </a:r>
            <a:r>
              <a:rPr lang="en-IN" sz="2400" i="1" dirty="0"/>
              <a:t>: A path-like object representing a file path. A path-like object is either a string or bytes object representing a path.</a:t>
            </a:r>
            <a:br>
              <a:rPr lang="en-IN" sz="2400" i="1" dirty="0"/>
            </a:br>
            <a:r>
              <a:rPr lang="en-IN" sz="2400" b="1" i="1" dirty="0" err="1"/>
              <a:t>dir_fd</a:t>
            </a:r>
            <a:r>
              <a:rPr lang="en-IN" sz="2400" i="1" dirty="0"/>
              <a:t> (optional) : A file descriptor referring to a directory. The default value of this parameter is None.</a:t>
            </a:r>
            <a:br>
              <a:rPr lang="en-IN" sz="2400" i="1" dirty="0"/>
            </a:br>
            <a:r>
              <a:rPr lang="en-IN" sz="2400" i="1" dirty="0"/>
              <a:t>If the specified path is absolute then </a:t>
            </a:r>
            <a:r>
              <a:rPr lang="en-IN" sz="2400" i="1" dirty="0" err="1"/>
              <a:t>dir_fd</a:t>
            </a:r>
            <a:r>
              <a:rPr lang="en-IN" sz="2400" i="1" dirty="0"/>
              <a:t> is ignored.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54280" y="1258920"/>
              <a:ext cx="2214720" cy="81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920" y="1249560"/>
                <a:ext cx="2233440" cy="99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BE77-1E9A-4C1F-9C5C-89CB8DEA588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rmdir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7809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Before running the code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Code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Output- </a:t>
            </a:r>
            <a:r>
              <a:rPr lang="en-IN" sz="2400" dirty="0" err="1" smtClean="0"/>
              <a:t>demodir</a:t>
            </a:r>
            <a:r>
              <a:rPr lang="en-IN" sz="2400" dirty="0" smtClean="0"/>
              <a:t> not present in the path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80728"/>
            <a:ext cx="72294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2916"/>
            <a:ext cx="4608512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48530"/>
            <a:ext cx="501015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25" y="5085184"/>
            <a:ext cx="544408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393200" y="1571760"/>
              <a:ext cx="5135040" cy="4295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3840" y="1562400"/>
                <a:ext cx="5153760" cy="4314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70B7-94E1-4804-B846-D04482EEC4A5}" type="datetime1">
              <a:rPr lang="en-IN" smtClean="0"/>
              <a:t>18-05-2023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Warning (from warnings module):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File "E:/Python/python codes/sdc_directory1.py", line 5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 y=</a:t>
            </a:r>
            <a:r>
              <a:rPr lang="en-IN" sz="2200" dirty="0" err="1">
                <a:solidFill>
                  <a:srgbClr val="FF0000"/>
                </a:solidFill>
              </a:rPr>
              <a:t>os.getcwdb</a:t>
            </a:r>
            <a:r>
              <a:rPr lang="en-IN" sz="22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200" dirty="0" err="1">
                <a:solidFill>
                  <a:srgbClr val="FF0000"/>
                </a:solidFill>
              </a:rPr>
              <a:t>DeprecationWarning</a:t>
            </a:r>
            <a:r>
              <a:rPr lang="en-IN" sz="2200" dirty="0">
                <a:solidFill>
                  <a:srgbClr val="FF0000"/>
                </a:solidFill>
              </a:rPr>
              <a:t>: The Windows bytes API has been deprecated, use Unicode filenames instead</a:t>
            </a:r>
          </a:p>
          <a:p>
            <a:r>
              <a:rPr lang="en-IN" sz="2400" dirty="0" err="1" smtClean="0"/>
              <a:t>os.getcwdb</a:t>
            </a:r>
            <a:r>
              <a:rPr lang="en-IN" sz="2400" dirty="0"/>
              <a:t>() is supposed to get you the "bytes" version of the path, rather than a </a:t>
            </a:r>
            <a:r>
              <a:rPr lang="en-IN" sz="2400" dirty="0" err="1"/>
              <a:t>unicode</a:t>
            </a:r>
            <a:r>
              <a:rPr lang="en-IN" sz="2400" dirty="0"/>
              <a:t> path. </a:t>
            </a:r>
            <a:endParaRPr lang="en-IN" sz="2400" dirty="0" smtClean="0"/>
          </a:p>
          <a:p>
            <a:r>
              <a:rPr lang="en-IN" sz="2400" dirty="0" smtClean="0"/>
              <a:t>But </a:t>
            </a:r>
            <a:r>
              <a:rPr lang="en-IN" sz="2400" dirty="0"/>
              <a:t>on modern Windows system, the bytes version is UTF-16 encoded -- you really don't want that!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6760" y="2241360"/>
              <a:ext cx="6527880" cy="2661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2232000"/>
                <a:ext cx="6546600" cy="2680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EED-C97B-44FC-A956-504E880AD5CC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 using </a:t>
            </a:r>
            <a:r>
              <a:rPr lang="en-IN" dirty="0" err="1" smtClean="0"/>
              <a:t>listdr</a:t>
            </a:r>
            <a:endParaRPr lang="en-IN" dirty="0" smtClean="0"/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Traceback</a:t>
            </a:r>
            <a:r>
              <a:rPr lang="en-IN" sz="2000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File "E:/Python/python codes/sdc_directory1.py", line 7, in &lt;module&gt;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z=</a:t>
            </a:r>
            <a:r>
              <a:rPr lang="en-IN" sz="2000" dirty="0" err="1">
                <a:solidFill>
                  <a:srgbClr val="FF0000"/>
                </a:solidFill>
              </a:rPr>
              <a:t>os.listdr</a:t>
            </a:r>
            <a:r>
              <a:rPr lang="en-IN" sz="2000" dirty="0">
                <a:solidFill>
                  <a:srgbClr val="FF0000"/>
                </a:solidFill>
              </a:rPr>
              <a:t>(x)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AttributeError</a:t>
            </a:r>
            <a:r>
              <a:rPr lang="en-IN" sz="2000" dirty="0">
                <a:solidFill>
                  <a:srgbClr val="FF0000"/>
                </a:solidFill>
              </a:rPr>
              <a:t>: </a:t>
            </a:r>
            <a:r>
              <a:rPr lang="en-IN" sz="2000" dirty="0" smtClean="0">
                <a:solidFill>
                  <a:srgbClr val="FF0000"/>
                </a:solidFill>
              </a:rPr>
              <a:t>module </a:t>
            </a:r>
            <a:r>
              <a:rPr lang="en-IN" sz="2000" dirty="0">
                <a:solidFill>
                  <a:srgbClr val="FF0000"/>
                </a:solidFill>
              </a:rPr>
              <a:t>'</a:t>
            </a:r>
            <a:r>
              <a:rPr lang="en-IN" sz="2000" dirty="0" err="1">
                <a:solidFill>
                  <a:srgbClr val="FF0000"/>
                </a:solidFill>
              </a:rPr>
              <a:t>os</a:t>
            </a:r>
            <a:r>
              <a:rPr lang="en-IN" sz="2000" dirty="0">
                <a:solidFill>
                  <a:srgbClr val="FF0000"/>
                </a:solidFill>
              </a:rPr>
              <a:t>' has no attribute '</a:t>
            </a:r>
            <a:r>
              <a:rPr lang="en-IN" sz="2000" dirty="0" err="1">
                <a:solidFill>
                  <a:srgbClr val="FF0000"/>
                </a:solidFill>
              </a:rPr>
              <a:t>listdr</a:t>
            </a:r>
            <a:r>
              <a:rPr lang="en-IN" sz="2000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5915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BB09-AAA4-4831-B16F-27D707062CB6}" type="datetime1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76456" cy="5073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/>
              <a:t>Syntax: file object = open(file name[, access mode][, </a:t>
            </a:r>
            <a:r>
              <a:rPr lang="en-IN" sz="2200" b="1" dirty="0" err="1" smtClean="0"/>
              <a:t>buffersize</a:t>
            </a:r>
            <a:r>
              <a:rPr lang="en-IN" sz="2200" b="1" dirty="0" smtClean="0"/>
              <a:t>]) </a:t>
            </a: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 smtClean="0"/>
              <a:t>The </a:t>
            </a:r>
            <a:r>
              <a:rPr lang="en-IN" sz="2200" dirty="0"/>
              <a:t>access mode parameter is an </a:t>
            </a:r>
            <a:r>
              <a:rPr lang="en-IN" sz="2200" b="1" dirty="0"/>
              <a:t>optional parameter </a:t>
            </a:r>
            <a:r>
              <a:rPr lang="en-IN" sz="2200" dirty="0"/>
              <a:t>which decides the purpose of opening a file, e.g. read, write, append, etc. Use access mode </a:t>
            </a:r>
            <a:r>
              <a:rPr lang="en-IN" sz="2200" b="1" dirty="0"/>
              <a:t>'w' </a:t>
            </a:r>
            <a:r>
              <a:rPr lang="en-IN" sz="2200" dirty="0"/>
              <a:t>to </a:t>
            </a:r>
            <a:r>
              <a:rPr lang="en-IN" sz="2200" b="1" dirty="0"/>
              <a:t>write data </a:t>
            </a:r>
            <a:r>
              <a:rPr lang="en-IN" sz="2200" dirty="0"/>
              <a:t>in a file ,</a:t>
            </a:r>
            <a:r>
              <a:rPr lang="en-IN" sz="2200" b="1" dirty="0"/>
              <a:t>'r' </a:t>
            </a:r>
            <a:r>
              <a:rPr lang="en-IN" sz="2200" dirty="0"/>
              <a:t>to </a:t>
            </a:r>
            <a:r>
              <a:rPr lang="en-IN" sz="2200" b="1" dirty="0"/>
              <a:t>read data </a:t>
            </a:r>
            <a:r>
              <a:rPr lang="en-IN" sz="2200" dirty="0"/>
              <a:t>and 'a' to </a:t>
            </a:r>
            <a:r>
              <a:rPr lang="en-IN" sz="2200" b="1" dirty="0"/>
              <a:t>append. </a:t>
            </a:r>
            <a:endParaRPr lang="en-IN" sz="2200" dirty="0"/>
          </a:p>
          <a:p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b="1" dirty="0"/>
              <a:t>optional </a:t>
            </a:r>
            <a:r>
              <a:rPr lang="en-IN" sz="2200" b="1" dirty="0" err="1"/>
              <a:t>buffersize</a:t>
            </a:r>
            <a:r>
              <a:rPr lang="en-IN" sz="2200" b="1" dirty="0"/>
              <a:t> argument </a:t>
            </a:r>
            <a:r>
              <a:rPr lang="en-IN" sz="2200" dirty="0"/>
              <a:t>specifies the file's desired buffer size: </a:t>
            </a:r>
            <a:endParaRPr lang="en-IN" sz="2200" dirty="0" smtClean="0"/>
          </a:p>
          <a:p>
            <a:pPr lvl="1"/>
            <a:r>
              <a:rPr lang="en-IN" sz="2200" b="1" dirty="0" smtClean="0"/>
              <a:t>0 </a:t>
            </a:r>
            <a:r>
              <a:rPr lang="en-IN" sz="2200" dirty="0"/>
              <a:t>means </a:t>
            </a:r>
            <a:r>
              <a:rPr lang="en-IN" sz="2200" b="1" dirty="0"/>
              <a:t>unbuffered</a:t>
            </a:r>
            <a:r>
              <a:rPr lang="en-IN" sz="2200" dirty="0"/>
              <a:t>, </a:t>
            </a:r>
            <a:endParaRPr lang="en-IN" sz="2200" dirty="0" smtClean="0"/>
          </a:p>
          <a:p>
            <a:pPr lvl="1"/>
            <a:r>
              <a:rPr lang="en-IN" sz="2200" b="1" dirty="0" smtClean="0"/>
              <a:t>1 </a:t>
            </a:r>
            <a:r>
              <a:rPr lang="en-IN" sz="2200" dirty="0"/>
              <a:t>means </a:t>
            </a:r>
            <a:r>
              <a:rPr lang="en-IN" sz="2200" b="1" dirty="0"/>
              <a:t>line buffered </a:t>
            </a:r>
            <a:r>
              <a:rPr lang="en-IN" sz="2200" dirty="0"/>
              <a:t>and </a:t>
            </a:r>
            <a:endParaRPr lang="en-IN" sz="2200" dirty="0" smtClean="0"/>
          </a:p>
          <a:p>
            <a:pPr lvl="1"/>
            <a:r>
              <a:rPr lang="en-IN" sz="2200" dirty="0" smtClean="0"/>
              <a:t>other </a:t>
            </a:r>
            <a:r>
              <a:rPr lang="en-IN" sz="2200" dirty="0"/>
              <a:t>positive values indicate the buffer size. </a:t>
            </a:r>
            <a:endParaRPr lang="en-IN" sz="2200" dirty="0" smtClean="0"/>
          </a:p>
          <a:p>
            <a:pPr lvl="1"/>
            <a:r>
              <a:rPr lang="en-IN" sz="2200" dirty="0" smtClean="0"/>
              <a:t>A </a:t>
            </a:r>
            <a:r>
              <a:rPr lang="en-IN" sz="2200" dirty="0"/>
              <a:t>negative </a:t>
            </a:r>
            <a:r>
              <a:rPr lang="en-IN" sz="2200" dirty="0" err="1"/>
              <a:t>buffersize</a:t>
            </a:r>
            <a:r>
              <a:rPr lang="en-IN" sz="2200" dirty="0"/>
              <a:t> uses the default value. </a:t>
            </a:r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o</a:t>
            </a:r>
            <a:r>
              <a:rPr lang="en-IN" sz="3200" b="1" dirty="0" smtClean="0"/>
              <a:t>pen()</a:t>
            </a:r>
            <a:endParaRPr lang="en-IN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4D15-F86B-4103-A902-08D032300F6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default is reading in </a:t>
            </a:r>
            <a:r>
              <a:rPr lang="en-IN" sz="2400" b="1" dirty="0"/>
              <a:t>text mode</a:t>
            </a:r>
            <a:r>
              <a:rPr lang="en-IN" sz="2400" dirty="0"/>
              <a:t>. In this mode, we get </a:t>
            </a:r>
            <a:r>
              <a:rPr lang="en-IN" sz="2400" b="1" dirty="0"/>
              <a:t>strings </a:t>
            </a:r>
            <a:r>
              <a:rPr lang="en-IN" sz="2400" dirty="0"/>
              <a:t>when reading from the file. </a:t>
            </a:r>
          </a:p>
          <a:p>
            <a:endParaRPr lang="en-IN" sz="2400" dirty="0" smtClean="0"/>
          </a:p>
          <a:p>
            <a:r>
              <a:rPr lang="en-IN" sz="2400" dirty="0" smtClean="0"/>
              <a:t>On </a:t>
            </a:r>
            <a:r>
              <a:rPr lang="en-IN" sz="2400" dirty="0"/>
              <a:t>the other hand, binary mode returns bytes and this is the mode to be used when dealing with non-text files like image or exe files. </a:t>
            </a:r>
          </a:p>
          <a:p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o</a:t>
            </a:r>
            <a:r>
              <a:rPr lang="en-IN" sz="3200" b="1" dirty="0" smtClean="0"/>
              <a:t>pen()</a:t>
            </a:r>
            <a:endParaRPr lang="en-IN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F1D0-825A-428F-8745-0B0360B106E9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521744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file object has many attributes associated with it. 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There </a:t>
            </a:r>
            <a:r>
              <a:rPr lang="en-IN" dirty="0"/>
              <a:t>are three different categories of file objects: </a:t>
            </a:r>
          </a:p>
          <a:p>
            <a:pPr lvl="1"/>
            <a:r>
              <a:rPr lang="en-IN" dirty="0" smtClean="0"/>
              <a:t>Text </a:t>
            </a:r>
            <a:r>
              <a:rPr lang="en-IN" dirty="0"/>
              <a:t>files </a:t>
            </a:r>
          </a:p>
          <a:p>
            <a:pPr lvl="1"/>
            <a:r>
              <a:rPr lang="en-IN" dirty="0" smtClean="0"/>
              <a:t>Buffered </a:t>
            </a:r>
            <a:r>
              <a:rPr lang="en-IN" dirty="0"/>
              <a:t>binary files </a:t>
            </a:r>
          </a:p>
          <a:p>
            <a:pPr lvl="1"/>
            <a:r>
              <a:rPr lang="en-IN" dirty="0" smtClean="0"/>
              <a:t>Raw </a:t>
            </a:r>
            <a:r>
              <a:rPr lang="en-IN" dirty="0"/>
              <a:t>binary files </a:t>
            </a:r>
          </a:p>
          <a:p>
            <a:r>
              <a:rPr lang="en-IN" dirty="0" smtClean="0"/>
              <a:t>Each </a:t>
            </a:r>
            <a:r>
              <a:rPr lang="en-IN" dirty="0"/>
              <a:t>of these file types are defined in the </a:t>
            </a:r>
            <a:r>
              <a:rPr lang="en-IN" dirty="0" err="1"/>
              <a:t>io</a:t>
            </a:r>
            <a:r>
              <a:rPr lang="en-IN" dirty="0"/>
              <a:t> module 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6" y="1817737"/>
            <a:ext cx="71342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File </a:t>
            </a:r>
            <a:r>
              <a:rPr lang="en-IN" sz="2800" b="1" dirty="0"/>
              <a:t>Object Attributes </a:t>
            </a: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938120" y="767880"/>
              <a:ext cx="545040" cy="3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8760" y="758520"/>
                <a:ext cx="563760" cy="547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84B-F358-4D61-A3E7-C3661267E97E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Python </a:t>
            </a:r>
            <a:r>
              <a:rPr lang="en-IN" sz="3200" b="1" dirty="0"/>
              <a:t>File Access Modes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There are four different methods (modes) for opening a file:</a:t>
            </a:r>
          </a:p>
          <a:p>
            <a:r>
              <a:rPr lang="en-IN" dirty="0" smtClean="0"/>
              <a:t>"r" - Read - Default value. Opens a file for reading, error if the file does not exist</a:t>
            </a:r>
          </a:p>
          <a:p>
            <a:r>
              <a:rPr lang="en-IN" dirty="0" smtClean="0"/>
              <a:t>"w" - Write - Opens a file for writing, creates the file if it does not exist</a:t>
            </a:r>
          </a:p>
          <a:p>
            <a:r>
              <a:rPr lang="en-IN" dirty="0" smtClean="0"/>
              <a:t>"x" - Create - Creates the specified file, returns an error if the file exists</a:t>
            </a:r>
          </a:p>
          <a:p>
            <a:r>
              <a:rPr lang="en-IN" dirty="0" smtClean="0"/>
              <a:t>"a" - Append - Opens a file for appending, creates the file if it does not exist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 addition you can specify if the file should be handled as binary or text mode</a:t>
            </a:r>
          </a:p>
          <a:p>
            <a:r>
              <a:rPr lang="en-IN" dirty="0" smtClean="0"/>
              <a:t>"t" - Text - Default value. Text mode</a:t>
            </a:r>
          </a:p>
          <a:p>
            <a:r>
              <a:rPr lang="en-IN" dirty="0" smtClean="0"/>
              <a:t>"b" - Binary - Binary mode (e.g. images)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934-CDB4-4B9C-AE71-DF36EB9BE715}" type="datetime1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D0BD-9F25-4B69-953A-C72BBCBFB74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2535</Words>
  <Application>Microsoft Office PowerPoint</Application>
  <PresentationFormat>On-screen Show (4:3)</PresentationFormat>
  <Paragraphs>590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2.2 Files and Input/Output</vt:lpstr>
      <vt:lpstr>PowerPoint Presentation</vt:lpstr>
      <vt:lpstr>Python Object</vt:lpstr>
      <vt:lpstr>PowerPoint Presentation</vt:lpstr>
      <vt:lpstr>PowerPoint Presentation</vt:lpstr>
      <vt:lpstr>open()</vt:lpstr>
      <vt:lpstr>open()</vt:lpstr>
      <vt:lpstr>File Object Attributes </vt:lpstr>
      <vt:lpstr>Python File Access Modes </vt:lpstr>
      <vt:lpstr>Python File Access Modes </vt:lpstr>
      <vt:lpstr>Reading File</vt:lpstr>
      <vt:lpstr>Reading File</vt:lpstr>
      <vt:lpstr>Demo File</vt:lpstr>
      <vt:lpstr>Read Only Parts of the File</vt:lpstr>
      <vt:lpstr>PowerPoint Presentation</vt:lpstr>
      <vt:lpstr>readline()</vt:lpstr>
      <vt:lpstr>readline()</vt:lpstr>
      <vt:lpstr>Demo File</vt:lpstr>
      <vt:lpstr>readlines()</vt:lpstr>
      <vt:lpstr>Python File Methods </vt:lpstr>
      <vt:lpstr>Python File Methods </vt:lpstr>
      <vt:lpstr>How to close a file Using Python? </vt:lpstr>
      <vt:lpstr>How to close a file Using Python? </vt:lpstr>
      <vt:lpstr>How to close a file Using Python? </vt:lpstr>
      <vt:lpstr>How to close a file Using Python? </vt:lpstr>
      <vt:lpstr>The with Statement </vt:lpstr>
      <vt:lpstr>The with Statement </vt:lpstr>
      <vt:lpstr>read a file line-by-line using a loop </vt:lpstr>
      <vt:lpstr>Read File using for loops</vt:lpstr>
      <vt:lpstr>Read File using for loops</vt:lpstr>
      <vt:lpstr>Read File using for loops</vt:lpstr>
      <vt:lpstr>Knowing Whether a File Exists or Not </vt:lpstr>
      <vt:lpstr>Knowing Whether a File Exists or Not </vt:lpstr>
      <vt:lpstr>Appending Text to a File </vt:lpstr>
      <vt:lpstr>Appending Text to a File </vt:lpstr>
      <vt:lpstr>Writing to a File </vt:lpstr>
      <vt:lpstr>Seek() &amp; tell() </vt:lpstr>
      <vt:lpstr>Seek() &amp; tell() </vt:lpstr>
      <vt:lpstr>Seek() &amp; tell() </vt:lpstr>
      <vt:lpstr>Seek() &amp; tell() </vt:lpstr>
      <vt:lpstr>Seek() &amp; tell() </vt:lpstr>
      <vt:lpstr>Seek() &amp; tell() </vt:lpstr>
      <vt:lpstr>decode()</vt:lpstr>
      <vt:lpstr>decode()</vt:lpstr>
      <vt:lpstr>Seek() &amp; tell() </vt:lpstr>
      <vt:lpstr>Binary files </vt:lpstr>
      <vt:lpstr>PowerPoint Presentation</vt:lpstr>
      <vt:lpstr>getcwd() and getcwdb()</vt:lpstr>
      <vt:lpstr>mkdir()</vt:lpstr>
      <vt:lpstr>mkdir()</vt:lpstr>
      <vt:lpstr>mkdir()</vt:lpstr>
      <vt:lpstr>rmdir()</vt:lpstr>
      <vt:lpstr>rmdir()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89</cp:revision>
  <dcterms:created xsi:type="dcterms:W3CDTF">2021-03-10T05:48:12Z</dcterms:created>
  <dcterms:modified xsi:type="dcterms:W3CDTF">2023-05-18T06:30:33Z</dcterms:modified>
</cp:coreProperties>
</file>