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9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6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8" r:id="rId27"/>
    <p:sldId id="299" r:id="rId28"/>
    <p:sldId id="305" r:id="rId29"/>
    <p:sldId id="300" r:id="rId30"/>
    <p:sldId id="301" r:id="rId31"/>
    <p:sldId id="304" r:id="rId32"/>
    <p:sldId id="302" r:id="rId33"/>
    <p:sldId id="303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FLZx9i7o09gZzcs+RY5SWfmuL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2" autoAdjust="0"/>
  </p:normalViewPr>
  <p:slideViewPr>
    <p:cSldViewPr snapToGrid="0">
      <p:cViewPr>
        <p:scale>
          <a:sx n="70" d="100"/>
          <a:sy n="70" d="100"/>
        </p:scale>
        <p:origin x="-115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137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Functions in Python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User Defined Functions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8680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Function that calculates sum of Variable length parameters</a:t>
            </a:r>
            <a:endParaRPr sz="2400"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008" y="1844824"/>
            <a:ext cx="4320480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4042792" cy="464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Using Return statement in the function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Value 6 gets printed on executing the function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Storing the Value returned in some variable x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Printing the value of that Variable</a:t>
            </a:r>
            <a:endParaRPr sz="2400"/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040" y="1701767"/>
            <a:ext cx="3888432" cy="44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0550" y="1916832"/>
            <a:ext cx="8085906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335716" y="1291164"/>
            <a:ext cx="4968552" cy="2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Function to find max of 2 nos with return statement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Return value stored in variable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Error on Passing Strings as a parameter</a:t>
            </a:r>
            <a:endParaRPr sz="2400"/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6096" y="1394729"/>
            <a:ext cx="3529817" cy="41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4005064"/>
            <a:ext cx="4896544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xfrm>
            <a:off x="335716" y="1291164"/>
            <a:ext cx="4968552" cy="2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Function to fins max of 3 nos with return statement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0510" y="2348880"/>
            <a:ext cx="5511730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04864"/>
            <a:ext cx="3754760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3204" y="2228558"/>
            <a:ext cx="4305300" cy="336068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4114800" cy="60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Minimum of 3 nos using List</a:t>
            </a:r>
            <a:endParaRPr sz="2400"/>
          </a:p>
        </p:txBody>
      </p:sp>
      <p:sp>
        <p:nvSpPr>
          <p:cNvPr id="236" name="Google Shape;236;p15"/>
          <p:cNvSpPr txBox="1"/>
          <p:nvPr/>
        </p:nvSpPr>
        <p:spPr>
          <a:xfrm>
            <a:off x="5137720" y="1412776"/>
            <a:ext cx="3898776" cy="60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of 3 nos using List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Recursion: function calling itself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err="1"/>
              <a:t>def</a:t>
            </a:r>
            <a:r>
              <a:rPr lang="en-US" sz="2000" dirty="0"/>
              <a:t> factorial(n):  </a:t>
            </a:r>
          </a:p>
          <a:p>
            <a:pPr marL="11430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if</a:t>
            </a:r>
            <a:r>
              <a:rPr lang="en-US" sz="2000" dirty="0"/>
              <a:t> n==0:  </a:t>
            </a:r>
          </a:p>
          <a:p>
            <a:pPr marL="114300" indent="0">
              <a:buNone/>
            </a:pPr>
            <a:r>
              <a:rPr lang="en-US" sz="2000" dirty="0"/>
              <a:t>            </a:t>
            </a:r>
            <a:r>
              <a:rPr lang="en-US" sz="2000" b="1" dirty="0"/>
              <a:t>return</a:t>
            </a:r>
            <a:r>
              <a:rPr lang="en-US" sz="2000" dirty="0"/>
              <a:t> 1  </a:t>
            </a:r>
          </a:p>
          <a:p>
            <a:pPr marL="11430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else</a:t>
            </a:r>
            <a:r>
              <a:rPr lang="en-US" sz="2000" dirty="0"/>
              <a:t>:  </a:t>
            </a:r>
          </a:p>
          <a:p>
            <a:pPr marL="114300" indent="0">
              <a:buNone/>
            </a:pPr>
            <a:r>
              <a:rPr lang="en-US" sz="2000" dirty="0"/>
              <a:t>            </a:t>
            </a:r>
            <a:r>
              <a:rPr lang="en-US" sz="2000" b="1" dirty="0"/>
              <a:t>return</a:t>
            </a:r>
            <a:r>
              <a:rPr lang="en-US" sz="2000" dirty="0"/>
              <a:t> n*factorial(n-1)  </a:t>
            </a:r>
          </a:p>
          <a:p>
            <a:pPr marL="114300" indent="0">
              <a:buNone/>
            </a:pPr>
            <a:r>
              <a:rPr lang="en-US" sz="2000" dirty="0"/>
              <a:t>  </a:t>
            </a:r>
          </a:p>
          <a:p>
            <a:pPr marL="114300" indent="0">
              <a:buNone/>
            </a:pPr>
            <a:r>
              <a:rPr lang="en-US" sz="2000" dirty="0" err="1"/>
              <a:t>num</a:t>
            </a:r>
            <a:r>
              <a:rPr lang="en-US" sz="2000" dirty="0"/>
              <a:t> = </a:t>
            </a:r>
            <a:r>
              <a:rPr lang="en-US" sz="2000" b="1" dirty="0" err="1"/>
              <a:t>int</a:t>
            </a:r>
            <a:r>
              <a:rPr lang="en-US" sz="2000" dirty="0"/>
              <a:t>(input("Enter a number: "))  </a:t>
            </a:r>
          </a:p>
          <a:p>
            <a:pPr marL="114300" indent="0">
              <a:buNone/>
            </a:pPr>
            <a:r>
              <a:rPr lang="en-US" sz="2000" dirty="0"/>
              <a:t>print("The factorial of a {0} is: ".format(</a:t>
            </a:r>
            <a:r>
              <a:rPr lang="en-US" sz="2000" dirty="0" err="1"/>
              <a:t>num</a:t>
            </a:r>
            <a:r>
              <a:rPr lang="en-US" sz="2000" dirty="0"/>
              <a:t>), factorial(</a:t>
            </a:r>
            <a:r>
              <a:rPr lang="en-US" sz="2000" dirty="0" err="1"/>
              <a:t>num</a:t>
            </a:r>
            <a:r>
              <a:rPr lang="en-US" sz="2000" dirty="0"/>
              <a:t>))  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Output: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6" y="5347628"/>
            <a:ext cx="4097605" cy="80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0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lambda function is a small anonymous function.</a:t>
            </a:r>
          </a:p>
          <a:p>
            <a:r>
              <a:rPr lang="en-US" sz="2400" dirty="0"/>
              <a:t>A lambda function can take any number of arguments, but can only have one expression.</a:t>
            </a:r>
          </a:p>
          <a:p>
            <a:pPr marL="0" indent="0">
              <a:buNone/>
            </a:pPr>
            <a:r>
              <a:rPr lang="en-US" sz="2400" b="1" dirty="0"/>
              <a:t>Syntax</a:t>
            </a:r>
          </a:p>
          <a:p>
            <a:pPr marL="0" indent="0">
              <a:buNone/>
            </a:pPr>
            <a:r>
              <a:rPr lang="en-US" sz="2400" b="1" dirty="0"/>
              <a:t>lambda </a:t>
            </a:r>
            <a:r>
              <a:rPr lang="en-US" sz="2400" b="1" i="1" dirty="0"/>
              <a:t>arguments </a:t>
            </a:r>
            <a:r>
              <a:rPr lang="en-US" sz="2400" b="1" dirty="0"/>
              <a:t>: </a:t>
            </a:r>
            <a:r>
              <a:rPr lang="en-US" sz="2400" b="1" i="1" dirty="0"/>
              <a:t>expression</a:t>
            </a:r>
            <a:r>
              <a:rPr lang="en-US" sz="2400" b="1" dirty="0"/>
              <a:t> </a:t>
            </a:r>
          </a:p>
          <a:p>
            <a:r>
              <a:rPr lang="en-US" sz="2400" dirty="0"/>
              <a:t>The expression is executed and the result is returned:</a:t>
            </a:r>
          </a:p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r>
              <a:rPr lang="en-US" sz="2400" dirty="0"/>
              <a:t>Add 10 to argument a, and return the result:</a:t>
            </a:r>
          </a:p>
          <a:p>
            <a:pPr marL="0" indent="0">
              <a:buNone/>
            </a:pPr>
            <a:r>
              <a:rPr lang="en-US" sz="2400" b="1" dirty="0"/>
              <a:t>x = lambda a : a + 10</a:t>
            </a:r>
            <a:br>
              <a:rPr lang="en-US" sz="2400" b="1" dirty="0"/>
            </a:br>
            <a:r>
              <a:rPr lang="en-US" sz="2400" b="1" dirty="0"/>
              <a:t>print(x(5))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40"/>
          <a:stretch/>
        </p:blipFill>
        <p:spPr bwMode="auto">
          <a:xfrm>
            <a:off x="3581400" y="5029200"/>
            <a:ext cx="495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Lambda functions can take any number of arguments: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r>
              <a:rPr lang="en-US" sz="2400" dirty="0"/>
              <a:t>Multiply argument a with argument b and return the result:</a:t>
            </a:r>
          </a:p>
          <a:p>
            <a:r>
              <a:rPr lang="en-US" sz="2400" dirty="0"/>
              <a:t>x = lambda a, b : a * b</a:t>
            </a:r>
            <a:br>
              <a:rPr lang="en-US" sz="2400" dirty="0"/>
            </a:br>
            <a:r>
              <a:rPr lang="en-US" sz="2400" dirty="0"/>
              <a:t>print(x(5, 6)) </a:t>
            </a:r>
          </a:p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r>
              <a:rPr lang="en-US" sz="2400" dirty="0"/>
              <a:t>Summarize argument a, b, and c and return the result:</a:t>
            </a:r>
          </a:p>
          <a:p>
            <a:r>
              <a:rPr lang="en-US" sz="2400" dirty="0"/>
              <a:t>x = lambda a, b, c : a + b + c</a:t>
            </a:r>
            <a:br>
              <a:rPr lang="en-US" sz="2400" dirty="0"/>
            </a:br>
            <a:r>
              <a:rPr lang="en-US" sz="2400" dirty="0"/>
              <a:t>print(x(5, 6, 2)) 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23" b="23246"/>
          <a:stretch/>
        </p:blipFill>
        <p:spPr bwMode="auto">
          <a:xfrm>
            <a:off x="3810000" y="3422073"/>
            <a:ext cx="4724400" cy="107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A function is a block of organized, reusable code that is used to perform a single, related action. 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Functions provide better modularity for your application and a high degree of code reusing.</a:t>
            </a:r>
            <a:endParaRPr sz="2400"/>
          </a:p>
        </p:txBody>
      </p:sp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Lambda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of lambda is better shown when you use them as an anonymous function inside another function.</a:t>
            </a:r>
          </a:p>
          <a:p>
            <a:r>
              <a:rPr lang="en-US" sz="2400" dirty="0"/>
              <a:t>Say you have a function definition that takes one argument, and </a:t>
            </a:r>
            <a:r>
              <a:rPr lang="en-US" sz="2400" u="sng" dirty="0"/>
              <a:t>that argument will be multiplied with an unknown number: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myfunc</a:t>
            </a:r>
            <a:r>
              <a:rPr lang="en-US" sz="2400" dirty="0"/>
              <a:t>(n):</a:t>
            </a:r>
            <a:br>
              <a:rPr lang="en-US" sz="2400" dirty="0"/>
            </a:br>
            <a:r>
              <a:rPr lang="en-US" sz="2400" dirty="0"/>
              <a:t>  return lambda a : a * 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that function definition to make a function that always doubles the number you send in: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myfunc</a:t>
            </a:r>
            <a:r>
              <a:rPr lang="en-US" sz="2400" dirty="0"/>
              <a:t>(n):</a:t>
            </a:r>
            <a:br>
              <a:rPr lang="en-US" sz="2400" dirty="0"/>
            </a:br>
            <a:r>
              <a:rPr lang="en-US" sz="2400" dirty="0"/>
              <a:t>  return lambda a : a * n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mydoubler</a:t>
            </a:r>
            <a:r>
              <a:rPr lang="en-US" sz="2400" dirty="0"/>
              <a:t> = </a:t>
            </a:r>
            <a:r>
              <a:rPr lang="en-US" sz="2400" dirty="0" err="1"/>
              <a:t>myfunc</a:t>
            </a:r>
            <a:r>
              <a:rPr lang="en-US" sz="2400" dirty="0"/>
              <a:t>(2)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mydoubler</a:t>
            </a:r>
            <a:r>
              <a:rPr lang="en-US" sz="2400" dirty="0"/>
              <a:t>(11))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4419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43400"/>
            <a:ext cx="487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Or, use the same function definition to make a function that always </a:t>
            </a:r>
            <a:r>
              <a:rPr lang="en-US" sz="2400" i="1" dirty="0"/>
              <a:t>triples</a:t>
            </a:r>
            <a:r>
              <a:rPr lang="en-US" sz="2400" dirty="0"/>
              <a:t> the number you send in: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myfunc</a:t>
            </a:r>
            <a:r>
              <a:rPr lang="en-US" sz="2400" dirty="0"/>
              <a:t>(n):</a:t>
            </a:r>
            <a:br>
              <a:rPr lang="en-US" sz="2400" dirty="0"/>
            </a:br>
            <a:r>
              <a:rPr lang="en-US" sz="2400" dirty="0"/>
              <a:t>  return lambda a : a * n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mytripler</a:t>
            </a:r>
            <a:r>
              <a:rPr lang="en-US" sz="2400" dirty="0"/>
              <a:t> = </a:t>
            </a:r>
            <a:r>
              <a:rPr lang="en-US" sz="2400" dirty="0" err="1"/>
              <a:t>myfunc</a:t>
            </a:r>
            <a:r>
              <a:rPr lang="en-US" sz="2400" dirty="0"/>
              <a:t>(3)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mytripler</a:t>
            </a:r>
            <a:r>
              <a:rPr lang="en-US" sz="2400" dirty="0"/>
              <a:t>(11))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pPr marL="0" indent="0">
              <a:buNone/>
            </a:pPr>
            <a:r>
              <a:rPr lang="en-US" sz="2400" dirty="0"/>
              <a:t>HRA=24% of Basic or a</a:t>
            </a:r>
          </a:p>
          <a:p>
            <a:pPr marL="0" indent="0">
              <a:buNone/>
            </a:pPr>
            <a:r>
              <a:rPr lang="en-US" sz="2400" dirty="0"/>
              <a:t>Ta=2700 </a:t>
            </a:r>
            <a:r>
              <a:rPr lang="en-US" sz="2400" dirty="0" err="1"/>
              <a:t>Rs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4419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43400"/>
            <a:ext cx="487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Or, use the same function definition to make both functions, in the same program:</a:t>
            </a:r>
          </a:p>
          <a:p>
            <a:pPr marL="0" indent="0">
              <a:buNone/>
            </a:pPr>
            <a:r>
              <a:rPr lang="en-US" sz="2600" b="1" dirty="0"/>
              <a:t>Example</a:t>
            </a:r>
          </a:p>
          <a:p>
            <a:pPr marL="0" indent="0">
              <a:buNone/>
            </a:pP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myfunc</a:t>
            </a:r>
            <a:r>
              <a:rPr lang="en-US" sz="2600" dirty="0"/>
              <a:t>(n):</a:t>
            </a:r>
            <a:br>
              <a:rPr lang="en-US" sz="2600" dirty="0"/>
            </a:br>
            <a:r>
              <a:rPr lang="en-US" sz="2600" dirty="0"/>
              <a:t>  return lambda a : a * n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mydoubler</a:t>
            </a:r>
            <a:r>
              <a:rPr lang="en-US" sz="2600" dirty="0"/>
              <a:t> = </a:t>
            </a:r>
            <a:r>
              <a:rPr lang="en-US" sz="2600" dirty="0" err="1"/>
              <a:t>myfunc</a:t>
            </a:r>
            <a:r>
              <a:rPr lang="en-US" sz="2600" dirty="0"/>
              <a:t>(2)</a:t>
            </a:r>
            <a:br>
              <a:rPr lang="en-US" sz="2600" dirty="0"/>
            </a:br>
            <a:r>
              <a:rPr lang="en-US" sz="2600" dirty="0" err="1"/>
              <a:t>mytripler</a:t>
            </a:r>
            <a:r>
              <a:rPr lang="en-US" sz="2600" dirty="0"/>
              <a:t> = </a:t>
            </a:r>
            <a:r>
              <a:rPr lang="en-US" sz="2600" dirty="0" err="1"/>
              <a:t>myfunc</a:t>
            </a:r>
            <a:r>
              <a:rPr lang="en-US" sz="2600" dirty="0"/>
              <a:t>(3)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dirty="0" err="1"/>
              <a:t>mydoubler</a:t>
            </a:r>
            <a:r>
              <a:rPr lang="en-US" sz="2600" dirty="0"/>
              <a:t>(11)) 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dirty="0" err="1"/>
              <a:t>mytripler</a:t>
            </a:r>
            <a:r>
              <a:rPr lang="en-US" sz="2600" dirty="0"/>
              <a:t>(11)) </a:t>
            </a:r>
          </a:p>
          <a:p>
            <a:endParaRPr lang="en-US" sz="2600" dirty="0"/>
          </a:p>
          <a:p>
            <a:r>
              <a:rPr lang="en-US" sz="2600" dirty="0"/>
              <a:t>Use lambda functions when an anonymous function is required for a short period of time.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114800" cy="5211763"/>
          </a:xfrm>
        </p:spPr>
        <p:txBody>
          <a:bodyPr>
            <a:normAutofit/>
          </a:bodyPr>
          <a:lstStyle/>
          <a:p>
            <a:r>
              <a:rPr lang="en-US" sz="2600" dirty="0"/>
              <a:t>Or, use the same function definition to make both functions, in the same program:</a:t>
            </a:r>
          </a:p>
          <a:p>
            <a:pPr marL="0" indent="0">
              <a:buNone/>
            </a:pPr>
            <a:r>
              <a:rPr lang="en-US" sz="2600" b="1" dirty="0"/>
              <a:t>Example</a:t>
            </a:r>
          </a:p>
          <a:p>
            <a:r>
              <a:rPr lang="en-US" sz="2400" dirty="0"/>
              <a:t>HRA=24% of Basic or a Ta=2700 </a:t>
            </a:r>
            <a:r>
              <a:rPr lang="en-US" sz="2400" dirty="0" err="1"/>
              <a:t>Rs</a:t>
            </a:r>
            <a:endParaRPr lang="en-US" sz="2400" dirty="0"/>
          </a:p>
          <a:p>
            <a:r>
              <a:rPr lang="en-IN" sz="2400" dirty="0"/>
              <a:t>HRA=56% of Basic or a Ta=2700 </a:t>
            </a:r>
            <a:r>
              <a:rPr lang="en-IN" sz="2400" dirty="0" err="1"/>
              <a:t>Rs</a:t>
            </a:r>
            <a:endParaRPr lang="en-IN" sz="24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480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36" y="3733800"/>
            <a:ext cx="47659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3C879B-BCE0-07B7-F1C5-566E8879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22960"/>
            <a:ext cx="8229600" cy="530320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Python filter() function is used to get filtered elements. This function takes two arguments, first is a function and the second is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iterable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The filter function returns a sequence from those elements of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iterable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for which function returns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True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first argument can be None if the function is not available and returns only elements that are True.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Syntax:</a:t>
            </a:r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filter (function,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iterable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marL="114300" indent="0">
              <a:buNone/>
            </a:pPr>
            <a:endParaRPr lang="en-IN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114300" indent="0">
              <a:buNone/>
            </a:pPr>
            <a:r>
              <a:rPr lang="en-US" sz="2400" dirty="0"/>
              <a:t>Parameters:</a:t>
            </a:r>
          </a:p>
          <a:p>
            <a:pPr algn="just"/>
            <a:r>
              <a:rPr lang="en-US" sz="2400" dirty="0"/>
              <a:t>function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: It is a function. If set to None returns only elements that are True.</a:t>
            </a:r>
          </a:p>
          <a:p>
            <a:pPr algn="just"/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Iterable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: Any 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iterable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sequence like list, tuple, and string.</a:t>
            </a:r>
          </a:p>
          <a:p>
            <a:pPr marL="11430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B1D8B9-4070-C7F5-CFE3-9E993937B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26</a:t>
            </a:fld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9E91EB99-55E5-5262-3C97-3DFD8A8E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28" y="479267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Python filter() Function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C02FE952-189F-2149-99FB-57F51D4792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070EEF14-828E-3D6A-E275-C4844D99EA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76E86-3F27-7FC4-29E3-D61E6372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66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filter()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C9E5A4-F6E0-8F1A-A0D3-4382BD8A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73888"/>
            <a:ext cx="8229600" cy="50522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25DC14-0ADB-F303-6158-9490966BCE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4D54BBD-7583-5DE1-3106-3B5DB125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1" y="1073888"/>
            <a:ext cx="6900529" cy="502687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61B18BC-7449-0062-4C00-A1A5BDBFFCB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636B0F-9F69-CFAE-8DD8-D14EBB319B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5788C-9823-C070-70FF-CA8774BB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811"/>
          </a:xfrm>
        </p:spPr>
        <p:txBody>
          <a:bodyPr>
            <a:normAutofit fontScale="90000"/>
          </a:bodyPr>
          <a:lstStyle/>
          <a:p>
            <a:r>
              <a:rPr lang="en-IN" dirty="0"/>
              <a:t>Use filter() with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247708-91A5-780A-AE6F-B7D4A60E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5908DF-1B20-B636-EF00-C49693829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A020367-45CB-6047-F5A3-212F63C5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999459"/>
            <a:ext cx="7800975" cy="54126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7A04EAB-9633-165B-3A06-C466781CDD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80D3A5-9522-E3E3-DF11-82E5735CFA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CA86E-6CE9-71A8-B58B-1CE690E7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676754"/>
          </a:xfrm>
        </p:spPr>
        <p:txBody>
          <a:bodyPr>
            <a:normAutofit fontScale="90000"/>
          </a:bodyPr>
          <a:lstStyle/>
          <a:p>
            <a:r>
              <a:rPr lang="en-IN" dirty="0"/>
              <a:t>Map()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1C9A47-9D85-8C49-2E90-76DE9A9E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5786"/>
            <a:ext cx="8229600" cy="5020377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python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map()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function is used to return a list of results after applying a given function to each item of 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iterable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(list, tuple etc.)</a:t>
            </a: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Syntax:</a:t>
            </a: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map(function,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iterables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Parameters: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- It is a function in which a map passes each item of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iterable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iterables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- It is a sequence, collection or an iterator object which is to be mapped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E49C02-697D-6D10-56AF-98E0F7EA88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29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BE94F4-3CA1-8B6F-E60F-0F42E8AC67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FEB103-E3F8-2FDB-68C4-01C18DD368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612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b="1"/>
              <a:t>Defining a Function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•The code block within every function starts with a colon (:) and is indented.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•The statement return [expression] exits a function, optionally passing back an expression to  the caller. 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A return statement with no arguments is the same as return None.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339" y="4797152"/>
            <a:ext cx="43624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9DC29-CDE9-40F5-6398-1F190351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23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93D46B-B1AC-D42B-1B40-0796BF2F32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CCEE0D-580B-3123-2B6A-127DBAF5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996951"/>
            <a:ext cx="6783572" cy="534717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3644BD-B98B-C8C3-786B-32BC2AB797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FBEDAA0-AF64-3183-7DD2-1C583422F8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24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741AA3-1E3F-1726-1A0D-C366C2AC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455"/>
          </a:xfrm>
        </p:spPr>
        <p:txBody>
          <a:bodyPr>
            <a:normAutofit fontScale="90000"/>
          </a:bodyPr>
          <a:lstStyle/>
          <a:p>
            <a:r>
              <a:rPr lang="en-IN" dirty="0"/>
              <a:t>Use lambda function with map()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7F6038-98A7-BF2C-5539-99805D3A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4642"/>
            <a:ext cx="8229600" cy="53287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5E0ABF-8F02-45F9-D32E-50A2C66EE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24A9BD-E831-654C-9EDB-4BFEF6AA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6" y="1334016"/>
            <a:ext cx="5140952" cy="524934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39CAB5-CE60-C135-7DC0-DD70F18C95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064A0A-496B-18B1-A743-43D2B7C9E0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04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066AF-1198-22D2-28D8-C5A44DEF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822"/>
          </a:xfrm>
        </p:spPr>
        <p:txBody>
          <a:bodyPr>
            <a:normAutofit fontScale="90000"/>
          </a:bodyPr>
          <a:lstStyle/>
          <a:p>
            <a:r>
              <a:rPr lang="en-IN" dirty="0"/>
              <a:t>Range()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E9A2FB-5D8E-AB29-E871-9FAC22EE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9460"/>
            <a:ext cx="8229600" cy="5126703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Python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range()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function returns an immutable sequence of numbers starting from 0, increments by 1 and ends at a specified number.</a:t>
            </a: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Syntax:</a:t>
            </a: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range(start, stop, step)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Parameters: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start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(optional) : It is an integer number that specifies the starting position. The Default value is 0.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stop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(optional) : It is an integer that specifies the ending position.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(optional) : It is an integer that specifies the increment of a number. The Default value is 1.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950B13-4499-28BD-F1F8-7D77AD49E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32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AAFE07-E6F5-39D4-5F98-0EEC85125D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0449D5-543F-4785-D252-87F4F59E1B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42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A6397-7B52-CE74-A85B-7BDC8D63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49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C39628-64A4-6F83-645F-0AE0AAB7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3256"/>
            <a:ext cx="8229600" cy="506290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6C8E5B-100E-8AFA-8A12-716387B0F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4BEB5E-AB8A-CF4F-266F-0711BC7C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95" y="1233376"/>
            <a:ext cx="4460580" cy="522457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5A5765-3526-F4BB-3D23-0FE716202B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4ED09E-BB71-ED6F-C1BA-BC1896B096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9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395536" y="1153763"/>
            <a:ext cx="82612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b="1"/>
              <a:t>Defining a Function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•Function blocks begin with the keyword </a:t>
            </a:r>
            <a:r>
              <a:rPr lang="en-IN" sz="2400" b="1"/>
              <a:t>def </a:t>
            </a:r>
            <a:r>
              <a:rPr lang="en-IN" sz="2400"/>
              <a:t>followed by the function name and parentheses ( ( )).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•Any input parameters or arguments should be placed within these parentheses. You can also  define parameters inside these parentheses.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•The first statement of a function can be an optional statement -the documentation string of the function or </a:t>
            </a:r>
            <a:r>
              <a:rPr lang="en-IN" sz="2400" i="1"/>
              <a:t>docstring</a:t>
            </a:r>
            <a:r>
              <a:rPr lang="en-IN" sz="2400"/>
              <a:t>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42" y="4869159"/>
            <a:ext cx="4362450" cy="118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3970" y="4581128"/>
            <a:ext cx="4494534" cy="1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User Defined Functions</a:t>
            </a:r>
            <a:endParaRPr sz="4000"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User defined function without parameters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User defined function  with Parameters</a:t>
            </a:r>
            <a:endParaRPr sz="240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992" y="1700808"/>
            <a:ext cx="4210050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A8A83-5163-F9AD-AA89-A2E2D7CB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Function With Arbitrary Arguments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24A6C6-F7D5-5E0C-0729-425CB3B0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4038600" cy="486632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Sometimes, we do not know in advance the number of arguments that will be passed into a function. To handle this kind of situation, we can use arbitrary arguments in Python.</a:t>
            </a: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algn="l"/>
            <a:r>
              <a:rPr lang="en-US" b="0" i="0" dirty="0">
                <a:effectLst/>
                <a:latin typeface="euclid_circular_a"/>
              </a:rPr>
              <a:t>Arbitrary arguments allow us to pass a varying number of values during a function call.</a:t>
            </a: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algn="l"/>
            <a:r>
              <a:rPr lang="en-US" b="0" i="0" dirty="0">
                <a:effectLst/>
                <a:latin typeface="euclid_circular_a"/>
              </a:rPr>
              <a:t>We use an asterisk (*) before the parameter name to denote this kind of argument.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70878E-A68E-63FA-15E1-2E1C5B58099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/>
          <a:p>
            <a:pPr marL="5080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6F12A3-33A3-3032-A666-EC8CE3DC0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30B5527-FF6F-8630-7327-3D2D1AD4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259840"/>
            <a:ext cx="4000049" cy="470408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67D2677-2A1E-7CAF-1F24-E377B07A6F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FD597668-3893-1122-CCE5-8CF5DF74A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68183" y="1124744"/>
            <a:ext cx="80752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For variable length arguments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For unspecified no of arguments, star is used with the variable name</a:t>
            </a:r>
            <a:endParaRPr sz="24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6" y="2348880"/>
            <a:ext cx="4680520" cy="430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8024" y="2348880"/>
            <a:ext cx="4176464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898776" cy="60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Without printing arg1 </a:t>
            </a:r>
            <a:endParaRPr sz="2400"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2551972"/>
            <a:ext cx="4248472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4008" y="2574955"/>
            <a:ext cx="4392488" cy="366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4890864" y="1556792"/>
            <a:ext cx="3898776" cy="60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return statement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fine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Works perfectly, if Variable Parameters are NIL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But needs compulsory Parameter, else raises error</a:t>
            </a:r>
            <a:endParaRPr sz="2400"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2996952"/>
            <a:ext cx="7488832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762</Words>
  <Application>Microsoft Office PowerPoint</Application>
  <PresentationFormat>On-screen Show (4:3)</PresentationFormat>
  <Paragraphs>177</Paragraphs>
  <Slides>33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Functions in Python</vt:lpstr>
      <vt:lpstr>Function</vt:lpstr>
      <vt:lpstr>Function</vt:lpstr>
      <vt:lpstr>Function</vt:lpstr>
      <vt:lpstr>User Defined Functions</vt:lpstr>
      <vt:lpstr>Python Function With Arbitrary Arguments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Recursion: function calling itself</vt:lpstr>
      <vt:lpstr>Lambda Function</vt:lpstr>
      <vt:lpstr>Lambda Function</vt:lpstr>
      <vt:lpstr>Lambda Function</vt:lpstr>
      <vt:lpstr>Why Use Lambda Functions?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filter() Function </vt:lpstr>
      <vt:lpstr>Example filter()</vt:lpstr>
      <vt:lpstr>Use filter() with lambda</vt:lpstr>
      <vt:lpstr>Map() function</vt:lpstr>
      <vt:lpstr>Example</vt:lpstr>
      <vt:lpstr>Use lambda function with map() function</vt:lpstr>
      <vt:lpstr>Range() function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 Lab 6</dc:title>
  <dc:creator>Admin</dc:creator>
  <cp:lastModifiedBy>Admin</cp:lastModifiedBy>
  <cp:revision>14</cp:revision>
  <dcterms:created xsi:type="dcterms:W3CDTF">2021-01-27T08:42:28Z</dcterms:created>
  <dcterms:modified xsi:type="dcterms:W3CDTF">2023-04-10T08:37:31Z</dcterms:modified>
</cp:coreProperties>
</file>