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57" r:id="rId5"/>
    <p:sldId id="281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80" r:id="rId14"/>
    <p:sldId id="277" r:id="rId15"/>
    <p:sldId id="278" r:id="rId16"/>
    <p:sldId id="279" r:id="rId17"/>
    <p:sldId id="282" r:id="rId18"/>
    <p:sldId id="267" r:id="rId19"/>
    <p:sldId id="270" r:id="rId20"/>
    <p:sldId id="271" r:id="rId21"/>
    <p:sldId id="275" r:id="rId22"/>
    <p:sldId id="272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2:38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9525,'0'25,"25"0,-25-1,0 1,25-25,0 0,0 0,-1 0,26 0,49-49,25-26,75 1,24-25,-25 24,-24-24,49 25,-124-1,-24 50,-1 0</inkml:trace>
  <inkml:trace contextRef="#ctx0" brushRef="#br0" timeOffset="7076.9381">10468 10468,'50'0,"-26"0,51 0,24 0,75 0,24 0,100 0,-1 0,26 0,-1 0,-24 0,0 0,-100 0,0 0,-24 0,-75 0,-24-25,-50 0,24 25,-49-25,-25 25</inkml:trace>
  <inkml:trace contextRef="#ctx0" brushRef="#br0" timeOffset="10990.2018">11882 12998,'49'0,"-24"0,0 0,74 0,0 0,75 0,49 0,50 0,-50 0,25 0,-99 24,0-24,-74 0,-51 0,1 0,-50 0,1 0</inkml:trace>
  <inkml:trace contextRef="#ctx0" brushRef="#br0" timeOffset="11885.0248">14561 11906,'25'0,"-1"0,26 0,24 0,75 0,99 0,50-25,49 25,149 0,-124-24,0-1,-148 25,-51 0,-123-25,-50 0,-25 25,0 0,0 0</inkml:trace>
  <inkml:trace contextRef="#ctx0" brushRef="#br0" timeOffset="12779.5408">10418 11534,'25'25,"0"-25,0 0,49 0,50 0,50 0,49 0,25 25,-49-25,-1 0,-99 0,-49 0,-25 0,-50 0</inkml:trace>
  <inkml:trace contextRef="#ctx0" brushRef="#br0" timeOffset="13980.712">8211 11683,'25'0,"24"0,1 0,24 0,25 0,75 0,-50 0,50 0,-50 0,-50 0,0 0,-98 0</inkml:trace>
  <inkml:trace contextRef="#ctx0" brushRef="#br0" timeOffset="15846.244">7392 13990,'0'25,"25"-25,49 0,26 0,48 0,76 0,73 0,26 0,49 0,-25 0,75 0,-75 0,-49 0,-1-25,1-25,-25 25,-75-24,-24 24,-25 0,-50 25,-49 0,-26 0,-24-25</inkml:trace>
  <inkml:trace contextRef="#ctx0" brushRef="#br0" timeOffset="17865.8178">4664 15553,'24'0,"1"0,0 0,49 0,26 0,98 0,75 0,74 0,50 0,99 0,-74-50,-25 50,24 0,-98 0,-50 0,-50-25,-49 25,-75-25,-50 25,1 0,-75 0,0 0,25-24</inkml:trace>
  <inkml:trace contextRef="#ctx0" brushRef="#br0" timeOffset="26667.5523">5631 16718,'25'0,"0"0,-1 0,26 0,24 0,26 25,98-25,75 25,74-25,125 25,123-25,-49 0,74 0,-149 0,0 0,-99 0,-99 0,25 0,-125 0,1 0,-100 0,1 0,-25 0,-26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08:49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6301 8285,'49'0,"1"0,49 0,0 0,50 0,25 0,-50 0,25 0,-75 0,1 0,-26 0,-49-25</inkml:trace>
  <inkml:trace contextRef="#ctx0" brushRef="#br0" timeOffset="4055.3946">16768 5085,'25'0,"0"0,25 0,-26 0,26 0,24 0,-24 0,49 0,-24 0,-1 0,0 0,1 0,-26 0,26 0,-1 0,-24 0,24 0,1 0,-26 0,26 0,-1 0,1 0,-1 0,25 0,0 0,25 0,-24 0,-1 0,-25 0,1 0,-26 0,1 25,0-25,-1 0,1 0,-1 0,-24 0,25 0,-1 25,-24-25,25 0,-25 0,24 0,26 0,-26 0,1 0,24 0,-24 0,-1 0,26 0,-25 0,-1 24,26-24,-26 0,-24 0,25 0,-26 0,51 0,-50 0,24 0,1 0,-25 0,24 0,1 0,-1 0,-24 0,0 0,25 0,-1 0,-24 0,0 0,0 0,-1 0,1 0,0 0,0 0,0 0,0 0,-1 0,1 0,25 0,-1 0,-24 0,50 0,-1 0,50-49,-25-1,50 1,-50 24,25 0,-49 25,24-25,-25 25,-24-25,0 25,-1 0,-24 0,0 0,0 0,-1 0,1 0</inkml:trace>
  <inkml:trace contextRef="#ctx0" brushRef="#br0" timeOffset="11521.8352">10865 10096,'0'-25,"0"0,25 25,-1 0,1 0,25 0,-1 0,26 0,-1 0,1 0,24 0,-25 0,50-25,-24 25,24-25,49 25,-24-25,25 1,-50 24,49-25,1 25,-50-25,25 25,-25 0,25 0,-50 0,0 0,25 0,0 0,-25 0,25 0,-49 0,-26 0,1 0,0 0,-26 0,1 0,0 0,-25-25,0 0,-25 1,25-26,-25-49,-24 24,49 1,-50-25,25 49,1 1,24 24,0-25,-25 50,25-25,0 1,-25 24,25-25,-25 25,0 0,1-25,-26 0,-24 0,-1 1,-24-1,-50 0,-25 0,26 0,-26 0,-24 25,49 0,0 0,-25 0,75 0,0 0,-25 0,49 0,-24 0,25 25,-1 0,1-25,0 0,-1 0,1 0,24 0,25 0,-49 0,49 0,0 0,-24 0,-1 25,0-25,1 25,-1-25,1 0,-26 0,26 0,-26 0,26 0,-51 25,26-25,24 0,1 24,-1-24,25 0,0 0,25 25,0 0,0 25,0-1,0-24,25 49,0 1,25 24,-50-25,49 26,1 24,0-75,-50 1,49-1,-49-24,25 0,0-25,0 25,-25 0,24-25</inkml:trace>
  <inkml:trace contextRef="#ctx0" brushRef="#br0" timeOffset="16893.093">11063 10443,'25'0,"0"0,0 0,24 0,1 0,-25 0,49 0,1 0,73-25,-24 0,50 0,24-24,50-1,25 25,-49-49,24 49,-25-24,-50 24,26 0,49 25,-50 0,1 0,24 0,-24 0,-1 0,0 0,1 0,-26 0,1 0,0 0,-50 0,0 25,-25 0,-25-25,1 0,-50 0,24 0,-24 0,0 0,0 0,-25 24,24-24,1 0,25 0,-1-24,26 24,74 0,-25 0,0 0,74 0,-24 0,24 0,1 0,-26 0,-49 0,-24 0,24 0,-75 0,26 0,-26 0,1 0,-1 0,-24 0,25 0,-25 0,-1 0,1 0,0 0,0 0,25 0,-26 0,1 0,0 0,0 0,-25-25,0 0,0-25,0-49,0-75,0-24,-25 0,0-1,-49 1,24 98,-24-24,24 25,-24 0,24 25,25 24,-24-24,49 49,0 0,-25 25,25-25,-25 0,25 1,0-1,-25 25,25-25,-25 25,25-25,0 0,0 1,-24-1,24 0,-25 25,0-50,0 50,0-25,25 1,-49-1,-1 0,1-25,-1 50,-24-24,-50-26,-25 25,49 0,-73 25,49 0,-75 0,-24 0,-25 0,0 0,-50 0,-49 0,25 50,-1-25,-24 0,-25 49,99-24,-25 24,100-24,49-25,50-1,49-24,-24 0,24 0,-24 0,-1 0,-24 0,-25 0,25 0,0-24,-25-1,24 25,-24-25,-49 0,24 25,50 0,-25 0,49 0,26 0,-1 0,-24 0,24 0,-24 25,-1 0,26 24,-51 1,51 0,-26-26,26 1,-1 0,1 0,24 0,-25-1,25-24,1 0,-26 25,25-25,0 25,1-25,-1 0,0 0,0 0,25 25,-25-25,25 25,-24-25,-1 24,25 1,0 0,0 0,-25-25,25 25,0-1,0 1,0 0,0 0,0 0,0-1,0 1,0 0,0 0,0 0,0 24,0-24,0 0,0 24,0 1,25 0,0-25,-25 24,24-24,1 0,-25 0,25-1,-25 26,25 0,0-26,-1 26,-24 24,25 1,0-50,0 24,0 1,-25-1,24-24,-24 0,25 0,0 0,0-25,-25 24,25 1,-1 0,-24 0,25 24,0 1,-25 0,25 24,-25-24,25-25,-1-1,-24 26,0-25,0 0,25-25,-25 24,25 1,-25 0,0 0</inkml:trace>
  <inkml:trace contextRef="#ctx0" brushRef="#br0" timeOffset="21293.6711">6202 11013,'49'0,"26"0,49 0,99 0,50 0,24 0,1 0,-50 0,25 0,-99 0,-75 0,-50 0,-73 0,-1 0,25 25</inkml:trace>
  <inkml:trace contextRef="#ctx0" brushRef="#br0" timeOffset="23167.9687">15925 6251,'25'0,"0"0,-1 0,1 0,25 0,24 0,25 0,100 0,49 0,0 0,50 0,74 0,-25 0,25 0,-50 25,1-25,-25 0,-1 24,-24 1,0 0,-75 25,75-1,-74-24,-1 25,25-26,-74 1,25 0,-1 0,1-25,0 0,-50 0,49 0,-73 0,-1 0,-25 0,-49 0,0 0</inkml:trace>
  <inkml:trace contextRef="#ctx0" brushRef="#br0" timeOffset="30586.8136">14610 8930,'25'0,"25"0,-25 0,24 0,1 0,24 0,1 0,24 0,0 0,50 0,0 0,24 0,-24 0,-25 0,50 0,-25 0,-1 0,-24 0,50 0,-75 0,50 0,-25 0,0 0,50 0,-1 0,1 0,25 0,-1-25,25 25,25-25,0-25,0 50,-49 0,-1 0,1-24,-26-1,-49 25,25-25,0 0,-25 0,-25 1,25-1,0 0,0 0,-24 25,24 0,0-25,-25 1,0 24,50-50,0 0,-50 26,25-51,25 26,0-26,-50 1,25 49,-50 0,1-24,-26 24,1 25,-1 0,1 0,0-25,24 0,0 25,-24 0,25 0,-1 0,-49-25,0 25,-1 0</inkml:trace>
  <inkml:trace contextRef="#ctx0" brushRef="#br0" timeOffset="34794.2126">14635 8979,'-25'0,"25"25,0 0,0 49,0 1,0 49,25 99,0 0,0-49,0-75,-1 25,-24-74,25-25,-25-1,25-24,-25 25,0 25,0-1,0 26,0-50,0-1,0 1,0 0,25-25,-25 25,0 0,0-1,0 1,0 0,0-50,49 25,1 0,49 0,25 0,149 0,25 0,123 75,125-51,124 100,-100-49,-173 49,-50-50,-74 75,-49-50,-51-24,-24 24,-50-25,50-24,-25-25,0 0,25-1,-25 1,0-25,0 25,0 0,-50-25,1 25,-26-25,1 24,-25-24,0 0,0 0,24 0,-24 0,0 0,0 25,-1-25,26 0,-25 0,24 25,1-25,24 25,1 0,-1-25,-24 0,24 0,-24 0,-1 0,-24 0,25 0,-25 0,-1 0,1 0,0 0,0 0,24 0,-24 0,0 0,25 0,-25 0,24 24,1 1,-25-25,24 0,26 0,-26 0,50 0,-24 0,24 0,-25 0,-24 0,0 0,-26 0,1 0,0 0,0 0,0 0,-1 0,26 0,-25 0,25 0,-1 0,1 0,24 0,-24 0,-1 0,-24 0,0 0,0 0,0 0,-1 0</inkml:trace>
  <inkml:trace contextRef="#ctx0" brushRef="#br0" timeOffset="38859.0672">7640 16222,'50'0,"-1"0,75 0,100 0,49-25,24 25,-24-24,-50-26,-99 50,-24 0,-76 0,-48 0,-1 0</inkml:trace>
  <inkml:trace contextRef="#ctx0" brushRef="#br0" timeOffset="40049.7289">4143 17438,'49'-25,"51"25,148-50,49 25,150 1,247-26,75 0,-173 50,48-74,-222 49,-75-49,-123 24,-76 25,-98 1,-50-1,-25 25,0 0,1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09:3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23664 1463,'0'25,"0"25,0-25,0-1,0 26,25-25,-25 0,0 0,0-1,0 1,0 0,25 0,-25 49,0 1,24 24,-24 25,25 0,-25-50,0-24,0-1,25-49,-25-49,0-1,0-24,0-1,0-49,-50-24,26-26,-1 75,25-75,-25 0,0-24,0 24,1 75,24 50,0-1,0 25,-25 50,0 25,25 74,-50 0,26 24,-26-48,25-26,-24 50,49-74,-25-1,0 1,25-100,0 25,0-24,0-26,50-73,-1-26,26 0,24 26,0-1,-25 25,-24 49,0 1,-26 74,1 0,0 49,25-24,49 25,-25 24,26 50,-1-49,25 49,-25 25,-49-50,-1-74,-24 24</inkml:trace>
  <inkml:trace contextRef="#ctx0" brushRef="#br0" timeOffset="1451.4597">23416 6524,'0'24,"0"26,0 0,0 49,25 0,0 50,24-50,-24 0,0 25,-25-74,0-25,25-25,-25-25,0-25,0 26,0-26,0 0,0-24,0 0,0-1,-25 26,25-26,0 50,0 0,0 1,0-1,0 0,0 0,0-24,0 24,0-25,49-24,-24 49,0 0,49 0,-49 25,25 0,-1 0,-24 50,0-25,-25 49,0-24,0-1,0 26,0 24,-50-49,1-1,-1 1,-24 0,49-26,0-24,0 0,1 0,48 0,26 0,0 0,24 0,0 25,50 25,-49-1,-1-24,1 0,-75 0</inkml:trace>
  <inkml:trace contextRef="#ctx0" brushRef="#br0" timeOffset="2096.2643">24111 6548,'0'25,"0"0,0 0,0 24,49 75,1 1,-1 48,-24-49,25-25,-50-49,25-25,-1 0,-24-50</inkml:trace>
  <inkml:trace contextRef="#ctx0" brushRef="#br0" timeOffset="2739.7941">24210 7119,'0'-25,"0"0,25 25,-1-24,1-1,0 0,25 0,-1 0,-24 1,25 24,-26-25,1 0,0 25,0 0,-25-25,25 25</inkml:trace>
  <inkml:trace contextRef="#ctx0" brushRef="#br0" timeOffset="3249.3909">24557 6598,'0'25,"0"74,25-25,0 26,24 49,26-50,-51-25,26 1,-25-1,-25-24,25-26,-1-24</inkml:trace>
  <inkml:trace contextRef="#ctx0" brushRef="#br0" timeOffset="4449.3859">25078 6524,'-25'0,"0"0,0 0,1 0,-1 0,0 0,25 24,-25-24,25 25,0 0,0 0,0 0,0-1,0 26,25-25,-25 0,25-1,-25 1,25-25,-1 0,1 0,0 0,0 0,0 0,-1 0,1 0,0 0,0 0,0 0,-25 25,25-25,-25 50,24-50,1 25,-25 24,0-24,0 25,0-1,0 26,0-26,0 26,0-51,-49 26,-51 0,51-26,-1 1,0-25</inkml:trace>
  <inkml:trace contextRef="#ctx0" brushRef="#br0" timeOffset="8292.4885">23118 5457,'-24'0,"-26"0,0 0,-24 0,-25 0,-1 0,-48 0,24 0,-25-25,0 25,0-25,50 25,0 0,-1 0,26 0,-25 0,24 0,1 0,24 0,-24 0,0 0,24 0,-24 0,-1 0,-49 0,25 0,0 0,-50 0,50 0,-1 0,1 0,0 0,0 0,24 0,1 0,-1 0,26-24,-1 24,-24-25,49 25,25-25,-25 0,-24 25,-26 0,-49 0,-49 0,-26 0,-74 75,75-26,-25-24,49 0,50 0,25-25,24 0,1 0,-1 0,1 0,24 0,1 0,-1 0,1 0,24 0,0 0,0 0,0 0,-24 0,24 0,0 0,-24 0,24 0,-25 0,25 0,-24 0,-1 0,25 0,1 0,-26 0,0 0,26 0,-1 0,-25 0,0 0,-24 0,24 0,26 0,-26 0,-24 0,49 0,0 0,0 0,50 0,0 0,-25-25,25 25,-25-25,24 0,1 25,-25-25,25 25,0-24,0-1,-1 0,-24 0,25 0,0 25,-25-24,25 24,-25-25,0 0,0 0,25 25,-25 25,-25 25,-50-1,1 75,-100 50,26 24,24-74,24-24,26-1,74-25,-25-49,25 0,25-25,-25-25,25 25,-25-25,0 0,25 1,-1-1,1 0,0 25,0 0,24 0,26 0,49 0,99 25,25 49,25 1,0 49,0 0,-50-50,-74 0,-75-49,-49-25,-50 0,0 0,1 0</inkml:trace>
  <inkml:trace contextRef="#ctx0" brushRef="#br0" timeOffset="10762.7099">6028 6573,'0'50,"25"-25,-1-1,1 26,0-25,-25 0,25-25,0 0,0-25,-1-25,26 1,-25-51,49 51,-24-50,49-25,25 0,0 24,0 26,-50 0,-24 49,0 0</inkml:trace>
  <inkml:trace contextRef="#ctx0" brushRef="#br0" timeOffset="12530.086">13345 6474,'25'0,"0"0,0 50,-1-50,-24 24,25-24,0 0,0 0,0 0,24-24,75-26,25-49,25-25,49-50,0 25,1 0,-1 25,-50 50,-73 0,-26 49,-49 0,-25 0,-25 25</inkml:trace>
  <inkml:trace contextRef="#ctx0" brushRef="#br0" timeOffset="14691.8217">22697 9699,'0'24,"0"1,24 25,1-1,0 26,25-1,-26 1,-24-1,25-24,0-50,-25 25,25-25,24-50,1 0,198-148,124-50,50-75,-75 125,-24 24,-51 1,1 73,-99 51,-75-1,-24 25,-100 25,0 0,25 25</inkml:trace>
  <inkml:trace contextRef="#ctx0" brushRef="#br0" timeOffset="25515.7698">7194 14660,'25'0,"-1"0,26 0,-25 0,24 0,1 0,24 0,-24 0,49 0,-24 0,-26 0,26 0,-1 0,0 0,1 0,-1 0,1 0,-1 24,-24-24,24 0,1 0,-26 0,26 0,-26 0,26 0,-26 0,26 0,-1 0,0 0,1 0,24 0,0 0,1 0,24 0,-25 0,0 0,25 25,0-25,0 0,-25 0,25 0,50 0,0 25,-1-25,-49 0,25 25,-50-25,0 0,-24 25,-25-1,24-24,-49 0,-25 25,0 0</inkml:trace>
  <inkml:trace contextRef="#ctx0" brushRef="#br0" timeOffset="31366.986">2927 11237,'50'148,"-50"-98,25 24,0 26,-1-1,26-25,-25 1,49-26,-24 1,-1-1,26-49,-1 50,50-25,-25 24,50 1,0 0,50-1,-1 1,50-25,-25 24,1-24,-26 0,0 0,-24 0,24-1,-24 1,0-25,24 25,-74-25,50 0,-1 0,-24 0,25 0,0 0,24 0,-74 0,50 0,-1 0,-49-25,25 0,0 1,-50-1,0 25,-24 0,-1 0,-24 0,24-25,-49 25,0-25,0 25,24-25,-24 25,25-24,-26 24,1-25,25 25,-1-25,1 0,-25 25,49-25,-24-24,-25 49,24 0,1-25,0 0,-1 25,-24-25,0 25,0-25,-1 25,1 0,0 0,-25-24,25 24,0-25,-1 0,-24 0,25 0,0-24,0 24,0 0,-25 0,24 25,-24-24,0-1,0 0,0 0,0 0,25 25,-25-49,0 24,0 0,0 0,0 1,0-1,0 0,0 0,0 0,25 1,-25-26,25 50,-25-25,0-24,25 24,-1 0,-24 0,0 0,0 1,0-1,0 0</inkml:trace>
  <inkml:trace contextRef="#ctx0" brushRef="#br0" timeOffset="32885.5409">9699 14560,'25'0,"0"0,-1 0,1 0,0 0,25 0,-1 0,-24 0,25 0,-1 0,26 0,-26 0,-24 0,25 0,-26 0,1 0,0 0,0 0,0 0,0 0</inkml:trace>
  <inkml:trace contextRef="#ctx0" brushRef="#br0" timeOffset="36277.1608">9773 14709,'25'0,"0"0,0 0,0 0,-1 0,26 0,-25 0,0 0,24 0,-24 0,0 0,0 0,-1 0,1 0,0 0,-25-25,-25 25,25-24,-25 24,1 0,-1 0,0 0,0 0,0 0,1 0,-1 0,25-25,-25 25,0 0,0 0,1 0,-1 0,0 0,0 0,50 0,0 0,0 0,24 0,26 0,-26 0,26 0,-1 0,0 0,-24 0,-25 0,25 0,-75 0,0 0,0 0,0 0,0 0,1 0,-1 0,-25 0,25 0,1 0,-26 0,0 0,26 0,-1 0,0 0,0 0,-24 0,24 0,0 0,0 0,0 0,50 0,0 0,0 0,24 0,1 0,0 0,49 0,-25 0,-24 0,24 0,-24 0,-25 0,0 0,-50 0,0 0,0 0,-25 0,26 0,-26 0,25 0,-49 0,24 0,25 0,1 0,-26 0,25 0,0 0,1 0,-1 0,50 0,24 0,-24 0,0 0,24 0,1 0,0 0,-1 0,-24 0,0 0,0 0,-1 0</inkml:trace>
  <inkml:trace contextRef="#ctx0" brushRef="#br0" timeOffset="40293.6248">7392 16495,'-25'0,"50"0,25 0,24 0,50 0,75 0,98 0,-24 0,74 0,-99 0,25 0,-49 0,-51-25,-49 1,-49 24,-51-25</inkml:trace>
  <inkml:trace contextRef="#ctx0" brushRef="#br0" timeOffset="44424.6735">3002 8558,'0'-25,"0"0,25 25,-25 25,24 0,-24-1,25-24,0 0,49-74,26-50,24 25,0-75,24 25,-24 0,0 1,-24 48,-51 76,-24-26,-25 75,0 0</inkml:trace>
  <inkml:trace contextRef="#ctx0" brushRef="#br0" timeOffset="54599.6862">10319 13767,'-25'0,"0"0,1 0,-1-25,-25-25,25 50,-24-49,-1 24,1-25,24 25,-50 25,26-24,-1 24,25 0,-24-25,-1 25,25 0,1 0,-26 0,25 0,-24 0,24 0,0 0,0 0,-24 0,24 0,-25 0,25 0,0 0,1 0,-26 0,25 0,0 25,25-1,0 1,-24 0,-1 0,25 0,0-1,-25 1,25 0,-25 0,0 0,25-1,0 1,0 0,-24 25,-1-26,25 1,0 0,0 0,0 0,0 24,0-24,0 0,-25 0,25-1,0 1,0 0,0 0,0 0,0-1,25 1,0-25,-25 25,24 0,-24 0,25 0,0-1,0 1,0 0,24 25,-24-50,25 49,-26-49,-24 25,50 0,-25-25,0 25,24-1,1-24,-25 25,49 0,-49 0,25-25,-26 25,1-25,25 24,-25 1,-1-25,26 0,-25 0,0 0,-1 0,1 0,0 0,0 0,0 0,-1 0,1 0,0-25,25 25,-26-24,1-1,25 0,-1 0,-24 0,25 1,-25-1,24 0,1-25,-25 50,24-49,-24 24,-25 0,0 0,25 1,-25-1,0-25,0 25,0 0,0 1,0-1,0 0,0 0,0 0,0 1,-25-26,0 25,25 0,0-24,-24 49,24-25,-25 0,0 25,25-25,-25 1,0 24,1-25,-1 0,-25 0,25 25,-24-25,24 1,0 24,0 0,-24-25,24 25,-25 0,50-25,-25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10:4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6301 5680,'25'0,"-1"0,26 0,24 0,50 0,0 0,75 0,-1 0,75 0,-25 0,50 0,0-25,24 25,0-24,-74 24,1-25,-26 25,-25 0,-24 0,-50 0,25 0,-75 0,1 0,-1 25,-24-25,-26 0,26 24,-25-24,0 0,-1 0,1 0,0 0,0 0,24 25,-24-25,25 0,-1 0,1 0,24 0,-24 0,24 0,1 0,-1 0,26 0,-51 0,26 0,-1 0,-24 0,-1 0,1 0,-25 0,-1 0,26 0,-25 0,0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10:49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 9847,'24'100,"26"49,0 24,24 1,-49-25,24-100,-49-74,0-49,-24-25,-26 24,25-49,-24 50,24 49,25-24,0 73,0 1,0 0,25 0,-25 0,24-1,-24 1,25-25,0 0,0 0,49-25,50-74,100-50,73-124,100-24,99-75,-149 99,75 0,-174 124,-49 25,-51 0,-73 99,-26-24,-73 74,-1-25,0 24,0 1,25 0</inkml:trace>
  <inkml:trace contextRef="#ctx0" brushRef="#br0" timeOffset="3276.4127">7665 10195,'-25'0,"0"-25,1 25,-1-25,0 0,-25 25,26-24,-26-1,25 25,-24 0,24 0,0 0,0 0,0 0,1 0,-1 25,0-1,0-24,0 25,25 0,-25-25,1 25,-1-25,25 25,-25-1,25 1,-25 0,0-25,25 25,-24-25,24 25,0-1,-25 1,25 25,-25-25,25-1,0 1,0 0,0 0,0 0,0-1,0 26,0 0,0-1,0-24,0 0,0 0,0 24,25-24,-25 25,0-26,0 1,0 0,25-25,-25 25,0 24,24-49,-24 25,25 0,-25 0,25 0,0-25,0 25,-1-1,1-24,0 0,0 0,0 0,0 0,-1 0,1 0,0 0,25 0,-26 0,1 0,0 0,0 0,0 0,24 0,-49-24,25-1,0 25,0-50,24 25,-49 0,50-49,-25 0,-1 24,1-24,0 24,0-24,0 24,-1 0,-24 26,0-1,0 0,0-25,0 26,0-1,0-25,0 25,0 1,0-26,0 0,0 26,0-1,0-25,-24 25,24 1,-25-1,-25 0,25 25,1-25,-1 25,0 0</inkml:trace>
  <inkml:trace contextRef="#ctx0" brushRef="#br0" timeOffset="4122.3476">3622 12799</inkml:trace>
  <inkml:trace contextRef="#ctx0" brushRef="#br0" timeOffset="4890.5189">3969 12750,'25'0,"25"0,24 0,50 0,74 0,50 0,50 0,25 0,-1-25,-74 0,0 0,-49 25,-75-25,24 1,-48 24,-51 0,-24 0,0 0,-50 0</inkml:trace>
  <inkml:trace contextRef="#ctx0" brushRef="#br0" timeOffset="7744.4108">11659 10988,'49'-24,"1"24,-1-25,1 25,0 0,-1 0,1 0,24 0,1 0,24 0,25 0,-25 0,25 0,25 0,0 0,24 0,-24 0,0 0,0 25,-25-25,-25 0,25 0,-25 0,-24 0,-1 0,1 0,-26 0,1 0,24 0,-24 24,-1-24,26 0,-25 0,24 0,-49 0,0 0,-1 0,1 0</inkml:trace>
  <inkml:trace contextRef="#ctx0" brushRef="#br0" timeOffset="9214.1399">14089 10046,'-24'-25,"-1"25,25-25,-25 25,25-25,-25 25,0-24,1 24,-1 0,0 0,0 0,0 0,1 24,-1 1,0 0,0 25,-49 24,24 25,25-24,1-50,-1 49,0-24,0-26,25 1,0 0,0 0,0 0,0 24,0-24,0 25,0-1,50-24,-50 0,0 0,49-1,-49 1,25-25,0 25,25 0,-26 0,1-1,25-24,-1 25,-24-25,25 0,-1 0,-24 0,0 0,25 0,-1 0,-24 0,0-25,24 1,-24-1,0 0,0 25,0-25,-25 0,0 1,0-1,0-25,0 25,0 1,0-1,0 0,0-25,0 26,0-1,0-25,0 25,0 1,0-1,0 0,-25-25,25 1,-25 49,25-25,-25 25,25-25,0 0,-25 25,1 0,24-24,-25 24,0-25,0 25,25-25,-25 25,25-25</inkml:trace>
  <inkml:trace contextRef="#ctx0" brushRef="#br0" timeOffset="10299.8102">12676 12005,'24'0,"26"0,0 0,74 0,49 0,50 0,50 0,0 0,-25 0,-49 0,-51 0,-73 0,-50 0,0-24,-50 24,0 0,25-25</inkml:trace>
  <inkml:trace contextRef="#ctx0" brushRef="#br0" timeOffset="12605.7808">12006 12204,'0'-25,"-25"25,-25-25,26-24,-1 49,-50-50,26 50,24-25,-25 0,26 25,-1 0,0 0,0 0,25 25,0 0,0 0,0 0,0-1,0 1,0 0,0 0,0 0,0 0,0-1,0 1,0 0,0 0,0 0,0 24,0-24,0 0,0 24,0-24,0 0,25 0,-25 0,25-1,24 1,-49 0,25 0,0-25,-25 25,25-25,0 0,-1 0,1 0,0 0,0-25,0 0,-1-25,51 26,-50-26,24-24,26-1,-1-24,-49 25,24-1,-24 25,-25-24,0 49,0 0,0 1,-49 24,24 0,0 0,0 0,0 0,1 0,-1 0,0 0,-25 0,26 0,-1 0,25 24,0 1,-25-25,0 0,25 25</inkml:trace>
  <inkml:trace contextRef="#ctx0" brushRef="#br0" timeOffset="13729.6958">11708 14114,'25'0,"25"0,24 0,124 0,125 0,173 0,0 0,0-25,-99 25,-174-25,-74 0,-99 1,-75-1,0 25,0 0,1 0</inkml:trace>
  <inkml:trace contextRef="#ctx0" brushRef="#br0" timeOffset="16150.7098">17761 9227,'24'0,"51"0,-26 0,26 0,24 0,0 0,25 0,25 0,0 0,49 0,-24 0,24 0,-24 0,0 0,-26 0,1 0,25 0,-75 0,25-24,-25 24,-24 0,24 0,-25 0,1 0,-1 0,1 0,-1 0,1 0,-1 0,0 0,-24 0,24 0,1 0,-1 0,1 0,-26 0,1 0,24 0,-49 0,25 0,-1 0,-24 0,0 0,0 0,-1 0,1 0,0 0,0 0,0 0,-1 0,1 0,0 0,0 0,25 0,-26 0,26 0,-25 0,0 0,24 0,-24 0,0 0,0 0,-1 0</inkml:trace>
  <inkml:trace contextRef="#ctx0" brushRef="#br0" timeOffset="18533.7652">17438 11162,'25'0,"0"0,24-25,1 25,24 0,26 0,24 0,74-25,0 25,-24-24,24 24,1 0,24-25,-24 0,-1 25,0-25,1 25,-25-25,24 25,-74-24,25-1,-50 25,25-25,-25 25,1 0,-26 0,-24-25,24 25,0 0,1 0,-26-25,1 25,0 0,24 0,0 0,-24 0,0 0,24 0,-24 0,24 0,-24 0,-1 0,26 0,-1 0,-24 0,49 0,-49 0,49 0,0 0,-25 0,1 0,-26 0,26 0,-50 0,-1 0,26 0,-25 0</inkml:trace>
  <inkml:trace contextRef="#ctx0" brushRef="#br0" timeOffset="20829.3037">17612 12700,'24'0,"-24"25,25-25,0 0,0 0,0 0,0 0,-1 0,51 0,-1 0,1 0,49 0,0 0,24 0,1 0,-25-25,50-49,-25 49,0-25,-25 50,-25-25,-25 25,25-24,-24 24,-1-25,1 25,-26 0,26-25,-1 25,-24 0,-25 0,24 0,-24 0,0 0,0 0,-1 0,1 0,0 0,25 0,-26 0,1 0,0 0,0 0,0 0,-1 0</inkml:trace>
  <inkml:trace contextRef="#ctx0" brushRef="#br0" timeOffset="21925.3974">17761 14536,'49'0,"26"0,49 0,49 24,75 1,-49 0,-1-25,-24 25,-100-25,-49 0,-50 0</inkml:trace>
  <inkml:trace contextRef="#ctx0" brushRef="#br0" timeOffset="28208.9726">22300 8210,'-25'0,"0"0,0 0,1 0,-26 0,0 0,26 25,-1 0,25 0,-25 0,0-25,25 24,-25 26,0-25,25 24,-24 26,-1-50,25-1,0 1,-25 0,25 0,0 0,0-1,0 1,0 50,0-51,0 1,0 0,0 0,0 24,0-24,25 0,0 0,-1 0,1 0,0-25,0 24,0 1,-25 0,25-25,-25 25,24-25,-24 25,25-25,0 24,-25 1,25-25,0 0,-1 0,1 0,0 0,0 0,24 0,1 0,-50-25,25 25,24-49,-24 49,25-50,-25 25,-25 1,0-1,0-25,0 0,0 26,0-26,0 0,0 1,-25 24,0-25,0 26,25-1,-49-25,49 25,-25 1,0-1,0 25,25-25,-25 25</inkml:trace>
  <inkml:trace contextRef="#ctx0" brushRef="#br0" timeOffset="30014.2599">22969 10269,'-24'0,"-1"0,0 0,0 0,0 0,1 0,-1 0,0 0,0 0,0 0,1 0,-1 0,0 0,0 25,0 0,1-25,24 25,-25-25,25 24,-25-24,25 25,-25 0,25 0,0 24,0-24,0 0,0 0,0 24,0-24,0 25,0-25,0-1,25 1,0 0,0 25,-1-50,1 24,0 1,0 0,0-25,-1 50,1-50,0 0,0 0,0 0,24 0,-24 0,0 0,24 0,-49-25,25 25,0-25,0 0,0 0,0-24,-25 24,49 0,-24-49,-25-1,25 26,-25 24,0 0,0-24,0 24,0 0,0-25,0 1,0 24,-25 0,0 25,0 0,1 0,-1 0,0 0,0 0,0 0,0 0,1 0,24-25</inkml:trace>
  <inkml:trace contextRef="#ctx0" brushRef="#br0" timeOffset="31628.3974">22573 11584,'-25'0,"0"25,0-1,0 26,1 24,-1-24,-25-25,25 24,1 26,-1-26,25 1,-25-25,25 24,0 1,0-25,0 0,0 0,0-1,0 26,25-50,0 50,-25-26,0 1,24 0,1 0,0 0,0-1,0-24,24 0,-24 25,25 0,-1 0,26-25,-26 25,1-25,-1 0,-24 0,0 0,0 0,0 0,-1-25,1-25,0-24,0-25,-25 24,25 1,-25-1,0 26,0 24,0 0,0-25,-25 26,0-1,-49 0,49 0,0 0,0 25,0 0,1 0,-26 0,25 0,-24 0,24 0,-25 0,25 0,1 0</inkml:trace>
  <inkml:trace contextRef="#ctx0" brushRef="#br0" timeOffset="34173.5012">19274 13767,'-25'0,"0"0,25-25,-50 25,26 0,-26 0,25 0,0 0,1 0,-1 0,0 0,0 25,0-1,25 1,-24 0,24 0,-25 0,0 24,0 26,25-26,0-24,-25 25,25-1,-25-24,25 25,0-26,0 26,0-25,0 0,0 0,0-1,0 1,0 0,25 25,-25-26,25 1,-25 0,25-25,0 0,0 25,-1-25,1 0,25 0,-25 0,-1 0,26 0,-25-25,0 0,24 0,-24-24,25-26,-26 51,26-26,-25-25,0 26,-1-26,26 26,-25-26,0 26,-1 24,-24 0,-24 0,-1 1,0 24,0 0,-24-25,24 25,0-25,0 25,0 0,25-25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11:35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15578 2084,'49'0,"-24"0,74 24,-49-24,49 0,0 0,75 0,0 25,74-25,74 0,100 0,248 50,74-50,-50 0,26 0,-100 0,-75 0,-73 0,-150 0,-24 0,-100 0,-24 0,-75 0,-25 0,-24 0,0 25,-25-25,-1 0,-24 24,0 1</inkml:trace>
  <inkml:trace contextRef="#ctx0" brushRef="#br0" timeOffset="5957.8096">2754 5904,'24'0,"1"0,25 0,-1 0,26 0,-1 0,-24 0,24 0,-24 0,24 0,-24 0,-25 0,0 0,-1 0,1 0,-25 24,0 1</inkml:trace>
  <inkml:trace contextRef="#ctx0" brushRef="#br0" timeOffset="7648.255">16272 5482,'25'0,"-25"25,50 24,-1 1,1-1,-1 51,-24-76,25 26,-25-25,-1-25,1-25,0 0,99-74,75-25,98-50,75-74,75 0,-1 0,-198 99,0 1,-124 48,-74 100,-25-24,-50 24,0 0,0 0,1 0</inkml:trace>
  <inkml:trace contextRef="#ctx0" brushRef="#br0" timeOffset="11096.8594">3671 6970,'25'0,"0"0,0 0,24 0,-24 0,0 0,25 0,24 0,-24 0,24 0,1 0,24 0,0 0,0-25,50 25,-25 0,0 0,25-24,-25 24,25 0,-50 0,0-25,0 25,-24 0,24 0,-25 0,26 0,-1 0,25 0,-25 0,25 0,25 0,-50 0,0 0,25 0,0 0,-49 0,-1 0,26 0,-26 0,0 0,1 0,-1 0,-24 0,24 0,1 25,-26-25,26 0,-1 0,0 0,1 0,24 0,0 0,1 0,48 24,-24-24,-24 0,48 0,-24 0,-24 0,48 25,-48-25,24 0,25 0,24 0,-49 0,50 0,24 0,-49 0,0 0,25 0,-50 0,49 0,-49 0,25 0,-50 0,-24 0,-1 0,1 0,-26 0,26 0,-26 0,1 0,-25 0,-1 0,1 0,0 0,49 0,1 0,24 0,25 0,25 0,25 0,24 0,75 0,0 25,24 25,1-1,24-24,-24 0,-25 0,-50-25,-49 0,-100 0,-24 0,-25 0,-50 0,0 0,0 0</inkml:trace>
  <inkml:trace contextRef="#ctx0" brushRef="#br0" timeOffset="23983.983">2803 8086,'25'-24,"25"24,-1-25,1 25,49 0,25 0,25 0,49 0,75 0,50 0,24 0,-25 0,1 0,-25 0,-1-50,-24 50,-50 0,-24 0,-75 0,-25 0,-25 0,1 0,-26 0,-24 0</inkml:trace>
  <inkml:trace contextRef="#ctx0" brushRef="#br0" timeOffset="27779.491">10642 9327,'24'0,"26"0,0 0,-1 0,50 0,1 0,73 0,1 0,74 0,25 0,24-25,-24 0,25 25,24-25,1 25,-25-49,49 24,-25 25,-24-25,0-25,24 1,-49 49,25-25,-26 0,-24 25,0 0,1 0,-1-25,-25 25,-25-25,1 25,-26 0,26-24,-1 24,-24-25,-1 25,1 0,-50 0,-25 0,1 0,-1 0,-25 0,1 0,-26 0,1 0,-1 0,-24 0,0 0,0 0,0 0,-1 0</inkml:trace>
  <inkml:trace contextRef="#ctx0" brushRef="#br0" timeOffset="29845.5671">3696 10145,'25'0,"0"0,0 0,49 0,25 0,75 0,74 0,25 0,49 0,50-25,50-24,-100 24,1 0,-50 25,-50-25,-49 25,-100-25,-24 25,-25 0,-50 0</inkml:trace>
  <inkml:trace contextRef="#ctx0" brushRef="#br0" timeOffset="30566.1831">9947 11237,'25'0,"0"0,49 24,50 26,50 0,99-1,-25-24,99 0,0-25,-24 0,-26 0,-49-25,-74-25,-100 1,-24 49,-50-25,-25 25,0 0,1 0,-1 0,0 0</inkml:trace>
  <inkml:trace contextRef="#ctx0" brushRef="#br0" timeOffset="31333.7543">9649 13717,'25'0,"25"0,49 0,99 0,100-50,322-123,348-199,98 99,-74 74,-198 51,-149 73,-322-24,-75 74,-199 0,-74 25,-49 0,24 0,-49 25</inkml:trace>
  <inkml:trace contextRef="#ctx0" brushRef="#br0" timeOffset="36205.1873">6251 9302,'-25'0,"1"0,-1 0,0 0,0 0,0 0,0 0,1 0,-1 0,0 0,0 0,0 0,1 0,-1 0,0 0,0 0,0 0,1 0,-1 0,25 25,0-1,0 1,0 25,-25-50,25 25,0-1,-25 1,25 25,0-1,0-24,-25 50,25-51,0 1,-24 25,24-1,0-24,0 25,0-1,0 26,0-25,0-1,0-24,0 0,24-25,-24 25,25-25,0 0,0 0,0 0,-1 0,26 0,0 0,-26 0,26 0,-25 0,0 0,24 0,-24 0,0 0,0 0,0 0,-1 0,1-25,25-25,-25 1,-1-1,26 0,-50 1,50-1,-26 0,-24 1,0 24,25 0,-25 0,0-24,0 24,0 0,0 0,-25 1,25-1,-24 0,-1 0,25-24,-25 24,0 0,0 0,1 0,-26 25,50-24,-25 24,25-25,-49 25,24-25,0 25</inkml:trace>
  <inkml:trace contextRef="#ctx0" brushRef="#br0" timeOffset="38655.2169">4242 11460,'-25'0,"0"0,1 0,-1 0,0 0,0 0,0 0,25 25,0-1,0 1,0 0,-24 0,24 0,0-1,0 1,0 0,0 0,-25 0,25 24,0-24,0 0,0 0,0-1,0 1,0 0,0 0,0 0,0-1,0 1,0 0,25 0,-1-25,1 0,0 0,0 0,24 0,-24 0,25-25,-1 0,-24 25,0-49,-25 24,0 0,0 0,0 0,0 1,0-26,0 25,0 0,0 1,0-1,-25 25,25-25,0 0,-25 25,25-25,0 1,-24-1,24 0,-25 0,0 25,25-25,-25 25,25-24</inkml:trace>
  <inkml:trace contextRef="#ctx0" brushRef="#br0" timeOffset="43448.337">1786 11112,'0'-24,"50"24,-25 0,24 0,1 0,0-25,-1 25,26 0,-1 0,25 0,-24 0,-1 0,0 0,1 0,-1 0,-24 0,-1 0,1 0,-25 0,24-25,-24 25,0 0,25 0,-25-25,-1 25,26 0,-25 0,24 0,1 0,-25 0,0 0,-1 0,26 0,-50-25,50 25,-26 0,26-24,0 24,-1 0,1 0,-25 0,24 0,-24-25,0 25,-25-25,25 25,-1 0,1 0,0 0,0 0,-25-25,-25 25,0 0,0 0,1-25,-1 25,0-24,0-1,0 25,1 0,24-25,-25 25,25-25,-25 25,25-25,-25 25,25-24,-25 24,25-25,25 50,0-1,0 1,0 0,24 0,-24 0,25-25,-26 49,1-49,0 25,-25 0,0 0,-25-1,0 1,1 25,-26-25,50-1,-25 1,0 0,25 0</inkml:trace>
  <inkml:trace contextRef="#ctx0" brushRef="#br0" timeOffset="45919.3275">2258 13022,'24'0,"1"0,0 0,0 0,24 0,26 0,-1 0,1 0,49-24,-25-51,0 50,0 1,25-51,-24 26,24 24,-50 0,0 25,1-25,-50 25,24-25,-24 25,0 0,24 0,-24 0,0 0,0 0,0 0,-1 0,1 0,-50 0,1 0,24-24,-50 24,25-25,0 25,1-25,-1 25,0-25,0 25,25-25,-25 25,50 0,0 0,25 0,-50 25,24 0,1-25,-25 25,0 0,0 24,0-24,0 0,0 24,0-24,-25 0,25 0,-24-25,24 25,0-1,0 1</inkml:trace>
  <inkml:trace contextRef="#ctx0" brushRef="#br0" timeOffset="50175.6567">3523 9922,'-100'99,"51"-24,-1-26,25 26,-24-26,24 1,25-25,-25 49,25-49,0 0,0-1,0 1,0 25,25-1,0 1,24 24,-24 1,25-26,-25 1,-1 0,1 24,25 25,-25 1,-1-1,-24 0,0-25,0 1,0-1,0-49,0 25,0-1</inkml:trace>
  <inkml:trace contextRef="#ctx0" brushRef="#br0" timeOffset="52114.6392">3572 11534,'50'0,"-25"0,-1 0,26 0,0 0,-1 0,26 0,-26 0,-24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12:33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7665 6449,'0'25,"0"0,25-25,-25 25,0-1,25 1,-1-25,1 0,0-25,49 25,1-49,24-26,100-24,-51 25,26-25,-25-1,-25 1,-50 50,-24-26,-75 75</inkml:trace>
  <inkml:trace contextRef="#ctx0" brushRef="#br0" timeOffset="5121.954">6846 7441,'25'25,"0"0,-25 0,25-25,-25 25,25-25,-25 24,24-24,-24 25,25-25,-25 25,0 0,25-25,0 0,0 0,-1 0,51-25,24-49,50-1,25-24,49 0,-25 24,-24 1,-50 24,-25-24,-24 74,24-50,-50 50,-24 0,0-24</inkml:trace>
  <inkml:trace contextRef="#ctx0" brushRef="#br0" timeOffset="7148.2547">11162 8434,'0'24,"0"1,0 0,0 0,0 0,0 24,0 26,0-26,0-24,25 25,-25-26,0 1,25-25,0 0,0 0,-1 0,51-25,24-24,50-26,25 1,74-25,-25 0,-25 49,-24-24,-25-1,-75 26,-24 24,-25 25</inkml:trace>
  <inkml:trace contextRef="#ctx0" brushRef="#br0" timeOffset="8387.8775">6301 9723,'0'-24,"-25"24,75 49,24 75,0 0,26 0,24 0,-25-49,-25 24,1-74,-75 0,24-25,1 0,0 0,25-50,24-49,50 0,50-1,49-49,25-24,0 49,-49 0,-26 49,1 1,-50 24,-75 26,1 24,-25-25,-25 50</inkml:trace>
  <inkml:trace contextRef="#ctx0" brushRef="#br0" timeOffset="9609.1031">8384 12675,'25'25,"0"25,0 24,0-24,-1 24,1-49,0 0,0-25,24-25,26 0,-1-25,125-24,49-50,173-74,-49-1,-24 1,-26 24,-99 25,-24 25,-50 50,-100 49,-24 0,0 0,-50 25,0 0,0 0</inkml:trace>
  <inkml:trace contextRef="#ctx0" brushRef="#br0" timeOffset="11644.791">10691 15056,'0'50,"0"-25,0 0,0-1,0 1,0 0,0 25,0-26,25 26,0-50,-25 25,25-25,-1 0,76-50,-1-24,124-25,50-50,25 25,74-50,-50-24,-49 49,-50 0,-49 25,-50 50,-75 49,-24 0,-50 25</inkml:trace>
  <inkml:trace contextRef="#ctx0" brushRef="#br0" timeOffset="12808.3087">6450 16570,'24'24,"26"26,-25 24,0-24,-1-25,26 49,-25-24,0-25,24 24,-49-24,25 0,-25 0,25-25,0 0,-25-25,24 0,26-25,74-49,25 0,0-75,0 50,-1 25,-48 25,-51-1,1 75,-50-25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12:52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15950 446,'-50'0,"25"0,-49 0,0 0,-26 0,1 0,-50-24,50-1,-25 0,50 25,-1 0,1 0,24 0,1 0,-1 0,-24 0,24 0,0 0,1 0,-1 25,25 0,-24 24,49 1,-50 0,0-1,1 50,-1-24,25 24,-24 0,-1 0,25 1,-24-26,-1-24,50 24,-49-24,24 24,0-24,0-26,0 26,1-25,-1 25,25-26,0 1,0 0,0 25,0-26,0 26,0-25,0 0,0-1,0 1,0 0,0 25,0-1,25-24,-1 49,1-49,0 0,25 0,-1 24,1-24,24 0,1 0,-26-25,26 0,-26 0,26 0,-1 0,25 0,50-99,-25 49,-25-49,1 24,-1-24,-50 0,1 25,0-1,-1-49,1 25,-1-50,1 0,-25 50,-25 25,0 24,0-24,0 49,0 0,0-25,0 1,0 24,0 0,0 0,0 1,0-1,0-25,0 25,0 1,0-1,0 0,-25 25,0-25,25 0,-25 25</inkml:trace>
  <inkml:trace contextRef="#ctx0" brushRef="#br0" timeOffset="3785.214">16223 4440,'24'0,"-24"50,50-26,-50 1,25 25,-25-25,25 24,-1-49,1 0,25 0,24-25,75-74,25 0,99-50,49-24,-24 49,-25-25,-25 74,-25 1,-124 49,-25 0,-49 0</inkml:trace>
  <inkml:trace contextRef="#ctx0" brushRef="#br0" timeOffset="9270.8205">9773 8880,'0'-25,"25"25,25 0,24 0,1 0,-1 0,50 0,50 0,24-25,1 25,-1-24,25-1,50 25,-74-25,24 25,25-25,-75 25,-24-25,0 25,0-24,-25 24,-25 0,0 0,1 0,-1 0,50 0,24 0,-49 0,50 0,24 0,-49 0,74 0,-74-25,50 25,-26 0,26 0,-26 0,26-25,-25 25,-1 0,26 0,-51 0,1 0,-25 0,25 0,-50-25,1 25,-1 0,0 0,0 0,-24 0,-26 0,26 0,-26 0,-24 0,0 0,24 0,26-25,24 25,50-24,49-1,26 25,48-25,1 25,50 0,-26 0,26 50,-25-26,49 51,-50-50,-48-25,23 0,-48 0,-26 0,-49 0,0-25,-75 25,1-25,-51 25,1-25,0 25</inkml:trace>
  <inkml:trace contextRef="#ctx0" brushRef="#br0" timeOffset="11730.4414">3027 9971,'124'0,"-100"0,1 0,25 0,-1 0,26 0,-1 0,25 0,25 0,-49 0,-1 0,1 0,-1 0,25 0,-24 0,-26 0,26 0,-26 0,1 0,0 0,-1 0,-24 0,25 0,-26 0,1 0,25 0,-25 0,-1 0,1 0,25 0,-25 0,-1 0,1 0,0 0,0 0</inkml:trace>
  <inkml:trace contextRef="#ctx0" brushRef="#br0" timeOffset="14748.1888">5631 8979,'-25'0,"0"-25,1 25,24-24,-25 24,-25 0,25 49,1-24,-26 0,25 25,0-50,1 24,24 1,-25-25,25 25,0 0,-25 24,0-24,25 0,-25 0,1-25,24 25,0-1,-25-24,25 25,0 0,-25 0,25 0,0-1,0 1,0 0,0 25,0-26,0 26,0-25,0 24,0-24,0 0,0 0,0 0,25-25,-25 24,25 1,-1 0,1-25,25 25,-50 0,25-25,24 0,-24 0,0 0,24 0,1 0,-25 0,0 0,24 0,-24 0,0 0,-25-25,0-25,25 25,24-49,-24-50,25-25,-1 50,-49 0,25 49,0-24,-25 24,0 1,-25 49,0-25,0 25,1-25,-1 25,0 0,0 0</inkml:trace>
  <inkml:trace contextRef="#ctx0" brushRef="#br0" timeOffset="17792.0409">1811 12452,'50'0,"-25"0,24 0,1 0,24 0,25 0,1 0,24-25,0 25,-25 0,0 0,25-25,-25 25,-24 0,-1-24,1 24,-1 0,-24-25,-1 25,-24 0,25 0,-26 0,1 0,0 0</inkml:trace>
  <inkml:trace contextRef="#ctx0" brushRef="#br0" timeOffset="19848.8247">6251 11633,'-25'-24,"25"-1,-24 25,-1 0,0-25,0 25,0 0,0 0,1 0,-1 0,0 0,25 50,-25-50,25 24,-25 26,1 0,-1 24,25-49,-25 49,0-49,25 25,0-26,0 51,0-50,0-1,25 51,-25-25,25-26,0 26,-1 0,-24-26,25 1,-25 0,25-25,-25 25,25-25,0 0,-1 0,1 0,0 0,0 0,0 0,0 0,24-50,1 25,-50-24,49 24,-49 0,25 0,-25 1,0-1,0 0,0 0,0 0,0-24,0 24,0-25,0 25,0 1,0-1,0 0,0-25,0 1,-25 24,1 0,24 0,0 1,-25 24,25-25,-25 25,0 0</inkml:trace>
  <inkml:trace contextRef="#ctx0" brushRef="#br0" timeOffset="20963.646">1811 15354,'50'0,"49"0,25 0,74 0,-24 0,0 0,-75 0,-25 0,-24 0,-25 0,-1 0,26 0</inkml:trace>
  <inkml:trace contextRef="#ctx0" brushRef="#br0" timeOffset="22961.3449">3647 14064,'-25'0,"-25"0,25 0,1 0,-1 0,0 0,0 0,-24 0,49 25,-50 0,25 24,-24 1,24 0,0-1,0 1,0 0,25-26,-24 1,24 25,0-25,0 24,0-24,0 0,0 0,0 24,0 1,0-25,0-1,0 26,0 0,0-1,0 1,0-25,24 24,1-49,25 25,-25 0,-1-25,1 0,0 0,0 0,24 0,-24 0,25 0,-25 0,24 0,-24 0,0 0,0-25,-25 0,24 25,-24-49,50-26,-25 1,0-1,24-24,50-99,-49 74,0-25,-1 25,-24 49,-25 51,0-1,0-25,0 25,-25 25,1-24,-1-1,0 25,0-25,-25 0,1 0,24 1,0 24,0-25,-24 25,24 0,0 0,0 0,1 0,-1 25,0-1,0 26,0 24,1-49,-1 0,25 25,-25-50,25 24,-25-24</inkml:trace>
  <inkml:trace contextRef="#ctx0" brushRef="#br0" timeOffset="25774.8929">968 10914,'25'0,"24"0,1 0,24 0,75 0,49-25,100 25,25-25,49-24,0-1,-99 25,-25 1,-75 24,-74-25,-24 0,-100 25,0 0,0 0,25-25,-49 25,-1-25,25-24,-49 24,24 0,26 0,-26-24,0 49,26-25,-26 0,25 0,0 1,1 24,24-25,24 50,1-1,25 1,-1 0,-24 0,25 0,-25-1,24-24,-24 0,0 25,0-25,-1 25,1-25,-25 25,0 0,-25-1,1 1,-1 0,25 0,-25 24,0-24,25 0,0 0,0 0,-25-1,25 1,0 0,-24 0,24 0,0-1,-25-24,0 25,25 0</inkml:trace>
  <inkml:trace contextRef="#ctx0" brushRef="#br0" timeOffset="27841.6247">1216 13370,'25'0,"24"0,1 0,24 0,25 0,1 0,73 0,-24 0,0-25,25 25,-75-25,0 0,-25 1,-49 24,25 0,-25 0,24 0,1-25,-1 25,-24 0,0 0,0 0,0 0,-1 0,1 0,0 0,0-25,0 25,0 0,-25-25,-25 25,0 0,-25-25,1-24,-26 24,1-25,49 25,0 1,0 24,25-25,25 25,0 0,0 25,0-1,-1 1,26 0,-25 0,0-25,24 25,-49-1,25-24,-25 25,0 25,-25-25,25 0,-25 24,25 1,-24-50,-1 25,25-1,0 1,-25 25,25-25,0-1,0 1,0 0,0-50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13:24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9798 4242,'25'0,"0"0,0 0,24 0,26 0,24-25,25 0,0-25,0-24,-50 49,1 0,-75 1</inkml:trace>
  <inkml:trace contextRef="#ctx0" brushRef="#br0" timeOffset="1096.2353">7839 7169,'0'24,"0"1,24 0,-24 0,25 0,0-1,0-24,0 0,-1 0,1 0,25-24,-1 24,-24-50,25 25,-25 25,0-25,-1 25</inkml:trace>
  <inkml:trace contextRef="#ctx0" brushRef="#br0" timeOffset="2191.5413">9476 8979,'0'50,"0"-25,0 24,0 1,25 0,-1-1,1-24,0 25,0-26,0 26,24-25,-24-25,25 0,-26 0,1-50,124-123,124-150,99-123,-124 198,0-1,-50 76,1 74,-125 74,-49 0,0 25,-25 25,-25 0</inkml:trace>
  <inkml:trace contextRef="#ctx0" brushRef="#br0" timeOffset="3584.0582">8285 12328,'0'25,"0"24,0-24,25 25,0-25,0 24,24 1,-24-25,0-25,0 0,-1-25,26 0,74-49,0-26,50 1,-1-50,26-24,-75 73,-25 26,-25 24,-49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3:10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10120,'25'0,"0"0,25 0,-26 0,51 0,24 0,25 0,50 0,-1 0,51 0,-1 0,25 0,-25 0,-49 0,-75 0,0 0,-74 0,-50 0</inkml:trace>
  <inkml:trace contextRef="#ctx0" brushRef="#br0" timeOffset="5547.5211">3622 15429,'273'24,"-199"-24,75 0,0 25,0-25,24 0,26 0,-1 0,25 0,1 0,-26 0,0 0,-24 0,0-25,-50 25,0 0,-50 0,1 0,-51 0,1 0,0 0,0 0</inkml:trace>
  <inkml:trace contextRef="#ctx0" brushRef="#br0" timeOffset="8066.7811">5457 14560,'0'-24,"0"-26,0 0,0 1,0-26,-24-49,-26 50,25-25,-24 49,24 0,-50 1,26 49,24-25,-25 0,-24 0,49 25,-25 0,26 0,-26 0,0 0,26 0,-1 0,-25 0,1 0,24 50,-25-50,25 25,1 0,-26-25,25 49,0-49,25 25,-24 0,-1 24,25 26,-25-1,-25 25,26-24,24-25,-25-26,0 26,25-25,-25-25,0-25,1 0,-1 0,0-24,25-1,-50 25,50 0,0 1,0-1,0 50,0-1,0 1,0 0,25 25,-25-25,25-1,0 26,0-25,-1 0,-24-1,0 1,25-25,0 0,25-25,-26 25,26-24,0-1,-1 25,1-25,-25 25,-1 0</inkml:trace>
  <inkml:trace contextRef="#ctx0" brushRef="#br0" timeOffset="49618.5932">9327 8359,'50'0,"247"0,398 0,719 0,74 0,-149 0,-49-49,-298 49,-223-50,-347 25,-124-49,-174 49,-100 0,-24 0,-24 25,-26 0,0 0,1 0,-1 0,25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4:04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2208,'0'24,"0"-48,0-1,0 0,0-25,0 26,24 24,-24 49,50 26,0 24,24-25,25 25,-49-24,24 24,-24-49,-1-25,-49-1,25 1,0-25,0-25,49-74,75-50,99-74,273-199,248-99,25-24,24-1,-222 298,-75 248,-249 0,-98 0,-124 0,-26 0,-48 25,-1-25,0 25,0-1</inkml:trace>
  <inkml:trace contextRef="#ctx0" brushRef="#br0" timeOffset="2441.9638">6871 5035,'25'0,"0"0,24 0,26 0,74 0,49 0,50-24,99-1,75-50,49 51,26-1,73-50,25 1,-99-1,1 51,-76-26,-49 50,-74-25,0 0,-50 25,-50 0,-49-24,-50 24,-49 0,-25 0</inkml:trace>
  <inkml:trace contextRef="#ctx0" brushRef="#br0" timeOffset="26699.6364">10989 10815,'49'0,"1"0,49 0,50 0,149 0,198 0,446 0,224 0,99 25,50 74,-100 0,-98 50,-26-25,-173-25,-100-24,-148-75,-248 0,-125 0,-73 0,-76 0,-48 0,-125 0,0 0,0 0,0 0</inkml:trace>
  <inkml:trace contextRef="#ctx0" brushRef="#br0" timeOffset="108146.5119">13420 5953,'24'0,"-24"25,25 0,-25 0,25-25,-25 24,25-24,0 0,24 0,1 0,24 0,75-74,99-25,50-25,0-25,24-25,-24 50,-50 0,-99 50,-75 74,-24-25,-75 25,0 0,0 0</inkml:trace>
  <inkml:trace contextRef="#ctx0" brushRef="#br0" timeOffset="111375.604">8236 6325,'49'0,"-24"0,0 0,0 0,24 0,-24 0,0 0</inkml:trace>
  <inkml:trace contextRef="#ctx0" brushRef="#br0" timeOffset="113135.2579">8707 6896,'25'0,"-1"0,1 0,0 0,0 0,0 0,-1 0,1 0</inkml:trace>
  <inkml:trace contextRef="#ctx0" brushRef="#br0" timeOffset="114510.1947">13296 8632,'49'0,"1"25,74 0,74-1,75 26,74 24,50-49,99 0,25 49,-25-49,50 25,25 0,-75-1,25 1,-174-1,-49 1,49-25,-124 0,0-1,-74-24,-25 0,-49 0,-1 0,-49 0,0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4:36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4440 9823,'25'0,"0"0,25 24,-26-24,51 0,-1 0,50 25,50-25,24 0,1 0,-1 25,25-25,25 0,-24 0,-26 0,-24 0,-50 0,25-25,-75 0,0 25,-24-24,25 24,-26 0,1 0,-1-25,-24 25,0 0,0 0,0 0,-1 0,1 0,25 0,-25 0,-1 0,1 0,50 0,-51 0,1 0,25 0,-1 0,1 0,0 0,-1 0,-24 0,0 0,49 0,-49 0,0 0,25 0,-26 0,1 0,25 0,24 0,75 25,49-1,75 1,50-25,74 25,99-25,25 0,-25 0,-99 0,-25 0,-25 0,-49 0,-50-25,-25 0,-50 1,-24-1,-25 0,25 25,-25-25,0 0,25-24,-50 24,25 25,0-25,-49 0,-1 25,-49 0,0 0,-25-24</inkml:trace>
  <inkml:trace contextRef="#ctx0" brushRef="#br0" timeOffset="1883.5371">1613 10815,'24'25,"1"-1,0 1,0 0,0-25,-1 0,26-25,25-49,49-25,-25 24,50-24,-50 25,0 24,-25 25,-49 0,0 25</inkml:trace>
  <inkml:trace contextRef="#ctx0" brushRef="#br0" timeOffset="5105.6287">4862 11509,'25'25,"24"-25,1 0,0 0,49 0,-25 0,26 0,-1 0,0 0,-25 0,50 0,-49 0,-1 0,1-25,-1 1,0 24,-24 0,25 0,-1 0,0 0,26 0,-26 0,-24 0,24 0,-49 0,24 0,-24 0</inkml:trace>
  <inkml:trace contextRef="#ctx0" brushRef="#br0" timeOffset="6692.8897">5185 9153,'0'25,"0"0,0-1,24-24,1 0,0-24,-25-1,0 0,0 0,0 0,0 1,0-1,0 0,-25 25,0 0,1 0,24 25</inkml:trace>
  <inkml:trace contextRef="#ctx0" brushRef="#br0" timeOffset="7470.7776">5482 8954,'0'25,"25"0,-25 0,0 0,0 0,0-1</inkml:trace>
  <inkml:trace contextRef="#ctx0" brushRef="#br0" timeOffset="11277.2041">7119 11162,'-25'0,"25"25,25-25,-25 25,50 49,-25-74,-25 25,25-25,-25 25,24-25,-24 25,25-25,0 0,0 0,24-25,26 0,-1-49,25 24,-24-49,24 24,-25 26,-24-1,24 25,-49-24,0 49</inkml:trace>
  <inkml:trace contextRef="#ctx0" brushRef="#br0" timeOffset="13075.9836">5805 9004,'0'-25,"24"25,-24-25,25 25,0 0,-25-24,25 24,0 0,-1 0,-24 24,0 1,0 0,0 0,0 0,0 0,-24-25,24 24,24-24,1 0,0 0,25 0</inkml:trace>
  <inkml:trace contextRef="#ctx0" brushRef="#br0" timeOffset="14498.7389">6202 8905,'24'0,"1"0,0 0,0 0,-25 25,0-1,0 1,0 0,0 0,-25 0,25 0,25-25,0 0,-1 0,1 0,0 0,0 0,-25 24,0 1,0 0,0 0,0 0,0-1,-25-24,25 25,-25-25,0 0,25 25</inkml:trace>
  <inkml:trace contextRef="#ctx0" brushRef="#br0" timeOffset="18411.9215">6772 8533,'-25'25,"25"-1,-25 26,1 0,-1-1,25-24,-25 25,0-50,25 24,0 1,-25-25,25 25,0 0,0 0,-24-25,24 24,24-24,1 0,0 0,0 0,0 0,-25-24,0 48,0 1,0 25,0 24,0-24,0-25,0 0,0-1</inkml:trace>
  <inkml:trace contextRef="#ctx0" brushRef="#br0" timeOffset="20199.4685">7020 8979,'-25'0,"0"0,1 0,-1 0,0 0,0 0,25 25,0 25,0-25,0-1,25-24,25 0,-26 0,1 0,-25 25,0 0,0 0,0 0,-25-25,25 24,-24-24,24 25</inkml:trace>
  <inkml:trace contextRef="#ctx0" brushRef="#br0" timeOffset="26111.9368">6970 10071,'0'-25,"0"75,0-1,25 26,25-1,-25 0,24 50,-24-49,0-1,0-24,-25-1,0-24,0-50,0 1,0-26,0 25,0 0,-25 1,25-1,-25 0,25 0,0 0,-25 1,25-1,0 0,0 0,0 0,25 25,-25-24,25-1,0 25,-25-25,25 25,-25-25,24 25,1 0,0 0,0 0,0 0,-1 0,1 0,-25 25,0 0,0 0,0-1,-25 1,25 0,-24 0,24 0,-50-1,25 1,0-25,1 0,-1 0,0 0,0 0</inkml:trace>
  <inkml:trace contextRef="#ctx0" brushRef="#br0" timeOffset="32255.0042">12179 13618,'0'25,"25"-25,0 0,-25 24,25-24,0 0,-1 0,26 0,-25 0,0 0,-1 0,1 0,0 0,25 25,-25-25,24 0,-24 0,0 0,24 0,-24 0,25 0,-1 25,1-25,24 0,-24 0,0 0,-1 0,1 25,-1-25,1 0,0 0,-1 0,-24 25,25-25,-1 0,1 0,-25 0,0 0,24 0,-24 0,25 0,-26 0,1 0,0 0,0 0,0 0,-1 0,1 0,0 0,0 0,0 0,-1 0,1 0,0 0,0 0,0 0,-1 0,1 0,50 0,-26 0,1 0,24 0,-24 0,49 0,-24 0,24 0,0 0,-25 0,26 0,-1 0,-25 0,1 0,-26 0,1 0,-25 0,-1 0,1 0,0 0,49-25,26 0,49 0,123-24,-24 24,50 0,74 0,0 0,-25 1,26-1,-51-25,-24 50,-1 0,-24 0,-74 0,24 25,-25-25,1 0,-26 0,-24 0,-25 0,-25 0,-24 0,-26 25,1-25,24 0,1 0,-25 0,24 0,0 0,26 25,-51-25,1 0,-25 24,-1-24,26 0,0 0,-26 0,26 0,24 0,1 0,-26 0,1 25,0 0,-1-25,1 25,-1-25,-24 0,0 0</inkml:trace>
  <inkml:trace contextRef="#ctx0" brushRef="#br0" timeOffset="55066.6493">3572 14163,'0'25,"75"-25,24 25,25-25,74 25,1 0,98-1,-24 1,0 0,-25-25,-25 25,-74-25,-74 25,-26-25,-24 0,-25 25</inkml:trace>
  <inkml:trace contextRef="#ctx0" brushRef="#br0" timeOffset="57076.8873">5829 14337,'25'0,"0"0,49 0,26 0,24 0,0 0,74 0,50 0,50 0,-25 25,-25 0,25-25,-1 49,-23-24,23 0,26 0,-75-25,50 25,-25-1,-49 1,24 0,-25-25,-24 25,24-25,-49 0,-25 25,50-25,-50 0,50 0,-75 0,0 0,0 0,-24 0,-1 0,0 24,50-24,-49 0,-1 0,1 0,-26 0,-24 0,0 0,0 0</inkml:trace>
  <inkml:trace contextRef="#ctx0" brushRef="#br0" timeOffset="60201.8414">4788 13618,'-25'0,"0"0,-25 0,-24 0,0 0,24 0,25 0,-24 0,24 0,-25 0,25 25,1-25,24 49,-25-49,0 50,25-1,-25 1,25 0,0-1,-25 26,25-51,0 26,0 0,0-26,0 26,0-25,0 0,25-1,25-24,24 0,-24 25,-1 0,26 0,-1-25,1 25,-1 0,0-25,1 24,-1-24,1 0,-50 0,24-24,-24-1,25-25,-26 25,1 0,0-24,-25 24,0 0,0 0,0 1,0-26,0 25,0-24,0-1,0 0,-25 1,25 24,-25-25,1 1,24 24,-25 0,-25 0,50 1,-49-26,24 25,0 0,0 1,-25 24,26-25,-1 25,-25 0,1-25,24 25,0 0,25-25,-25 25</inkml:trace>
  <inkml:trace contextRef="#ctx0" brushRef="#br0" timeOffset="61625.5241">1687 15900,'0'-25,"0"0,-25 0,0-24,25 24,0 0,-24 25,24-25,0 75,0-25,24 0,1-1,0 1,0-25,-25 25,25-25,-1 0,51-25,99-124,74-74,0 0,49-25,-24 0,-50 25,-24 99,-150 74,-24 25,-25 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8:14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8558,'0'24,"25"-24,0 0,49 25,75 0,50 0,98 24,26 1,98 0,26-1,-100-24,-74 0,-74 0,-51-25,-98 0,-75 0,0 0</inkml:trace>
  <inkml:trace contextRef="#ctx0" brushRef="#br0" timeOffset="1192.6955">11386 9004,'25'0,"24"0,50 0,50-25,99 0,50 1,24-1,26 25,73 0,-73 0,-51 0,-24 0,-124 0,0 0,-75 0,-49 0,-50 0,0 0</inkml:trace>
  <inkml:trace contextRef="#ctx0" brushRef="#br0" timeOffset="4951.8254">5953 9971,'0'25,"0"25,25-25,25 24,-50 1,25 0,-1-26,-24 26,25-50,0 0,0 0,0-25,24-49,1 49,24-49,75-1,0-24,25-25,-50 49,0 26,-75-1,-24 50,0 0,-50 0</inkml:trace>
  <inkml:trace contextRef="#ctx0" brushRef="#br0" timeOffset="10902.6505">2828 13915,'25'0,"0"0,24 0,26 0,24 0,50 0,49 0,1 0,49 0,25 0,-50 0,25 0,-25 0,0 0,-24 0,24-24,-74 24,24 0,1-25,0 25,-1-25,-24 0,25 25,-1-25,-24 1,0 24,0 0,-50-25,50 25,-25 0,0 0,25-25,-50 25,0 0,1 0,-26 0,0 0,1 0,-26 0,-24 0,0 0,0 0</inkml:trace>
  <inkml:trace contextRef="#ctx0" brushRef="#br0" timeOffset="16863.8877">5234 15329,'25'0,"25"0,49 0,50 0,49 0,50 0,0 0,25 0,-50 0,50 0,-74 0,24 0,25 0,-50-25,-49 25,-25 0,-74 0,-25 0,-1 0,26 0,-25 0,49 0,-24 0,-1 0,1 0,0 0,-1 0,1 0,-1 0,26 0,-1 0,25 0,1 0,24 0,49 0,1 0,-25 0,49 0,-24 0,24 0,1 0,-1 0,-24 0,-1 0,-49 0,25 0,0 0,0 0,-50 25,0-25,1 0,48 0,-48 0,-1 25,0-25,0 0,25 0,-24 0,-1 0,25 0,-25 0,50 0,-50 0,0 0,0 0,-24 0,-25 0,-1 0,1 0,-25 0,-1 0,-24 25,50-25,24 0,100-50,49 1,125-1,24-24,49 49,-73 0,73 0,-98 25,-1 0,-24 0,-50 0,-50 0,-74 25,25 0,-50-25,-24 25,74-25,-50 0,25 0,-50 0,1 0,-1 0,0 0,1 0,-1 0,1 0,-1 0,-24 0,24 24,1-24,-1 0,0 25,26-25,-26 0,25 0,0 25,1-25,49 0,-50 0,0 0,-25 25,26-25,24 0,-50 25,0-25,1 0,-1 24,1-24,-26 25,-24-25,25 0,-1 0,1 0,0 0,-26 0,1 0,0 0,0 0,0 0,-1 0,1 0,25 0,-25 0,-1 0,1 0,25 0,-25 0,24 0,-24 0,25-25,-1 25,-49-24,0-1</inkml:trace>
  <inkml:trace contextRef="#ctx0" brushRef="#br0" timeOffset="18738.0494">2332 16346,'25'0,"0"0,-1 0,51 25,24-25,0 0,75 25,24 0,50 49,25-24,50-1,-26 26,51 24,-26-25,25-24,-49 24,24-24,-49 0,0-26,-50 26,1 0,-100-1,24-24,-48 0,-1-25,-25 25,-24-25,-25 0,0 0,-25 24</inkml:trace>
  <inkml:trace contextRef="#ctx0" brushRef="#br0" timeOffset="23314.3688">7938 7441,'124'-24,"-99"24,-1 0,1 0,0 0,0 0,-25-25</inkml:trace>
  <inkml:trace contextRef="#ctx0" brushRef="#br0" timeOffset="24150.7263">8335 7169,'0'24,"0"1,0 25,0 24,0-49,0 25,0-1,25 1,-25-25,0-1,0 1</inkml:trace>
  <inkml:trace contextRef="#ctx0" brushRef="#br0" timeOffset="25035.4964">7417 7615,'-25'0,"0"0,1 0,-1 0,50 0,-1 0,1 0,0 0,0 0</inkml:trace>
  <inkml:trace contextRef="#ctx0" brushRef="#br0" timeOffset="26803.602">7591 7367,'0'-25,"0"0,0 1,0-1,0 0,24 25,1 0,0 0,0 0,0 0,-1 25,-24 0,0-1,0 26,0-25,0 0,0-1,0 1,0 0,0 0,0 0,0 24,-24-49,24 25,0 0,0 0,-25-25,25 24,25-24,-1 0,1 0,0 0,0 0,0 0,-1 0,1 0</inkml:trace>
  <inkml:trace contextRef="#ctx0" brushRef="#br0" timeOffset="28063.4542">6946 7565,'24'0,"1"0,0 0,0 0,0 0</inkml:trace>
  <inkml:trace contextRef="#ctx0" brushRef="#br0" timeOffset="29812.441">7070 7293,'24'0,"1"0,0 0,0 0,-25 24,0 1,0 0,0 0,0 0,0-1,0 1,0 0,0 0,0 0,0-1,0 1,0 0,0 0,-25-25,25 25,50-25,-25 0,-1 0,1 0,0 0,0 0,-25 24,25 1,-25 0,0 0,0 0,0-1,-25 1,0-25,0 25,0-25,25 25,-24-25,-1 0,25 25,-25-25</inkml:trace>
  <inkml:trace contextRef="#ctx0" brushRef="#br0" timeOffset="30658.7604">6524 7813,'-25'0,"50"0,0-24,24 24,-24 0,0 0,0 0</inkml:trace>
  <inkml:trace contextRef="#ctx0" brushRef="#br0" timeOffset="31908.5686">6648 7491,'0'25,"0"0,0-1,25-24,0 50,-1-25,-24 0,0-1,25-24,0 0,-25-24,0-1,25-25,-25 25,0 1,0-1,0 50,25-1,-25 1,24 25,-24-1,0-24,25 0,-25 25,25-26,-25 1</inkml:trace>
  <inkml:trace contextRef="#ctx0" brushRef="#br0" timeOffset="33158.6691">6102 7714,'0'-25,"25"25,0 0,0 0,-25-24,25 24</inkml:trace>
  <inkml:trace contextRef="#ctx0" brushRef="#br0" timeOffset="35312.0646">6425 7317,'-25'0,"0"0,0 0,1 0,-1 0,0 0,0 0,0 25,25 0,0 0,0 0,0-1,0 1,0 0,0 0,25-25,-25 25,0-1,25-24,0 0,-25-24,25 24,-1 0,1 0,0 0,0 0,0 0,-25 24,0 1,0 0,0 0,0 0,0-1,-25 1,0-25,0 0,0 0,25 25,0 0,-24-25</inkml:trace>
  <inkml:trace contextRef="#ctx0" brushRef="#br0" timeOffset="36359.9324">5581 7764,'0'-25,"25"25,0 0,0 0,-25-25,25 25,-1 0,1 0</inkml:trace>
  <inkml:trace contextRef="#ctx0" brushRef="#br0" timeOffset="38406.689">5904 7417,'-149'148,"149"-123,0 0,0 0,-25-25,25 25,-25-1,25 26,0-25,0 0,0-1,0 1,0 0,0 0,0 0,0-1,0 1,0 0,0 0,25 0,0-25,-25 25,25-25,0 0,-1 0,1 0,0 0,0 0,0 0,-1 0,-24-25,0 0,0 0,0 0,0 0,-24 25,24-24,-25 24,0 0,0 0,0 0,1 0,24 24,-25-24</inkml:trace>
  <inkml:trace contextRef="#ctx0" brushRef="#br0" timeOffset="40330.0522">5110 7714,'25'0,"-25"-25,25 25,0-24,-1 24,1 0,-25-25,25 25</inkml:trace>
  <inkml:trace contextRef="#ctx0" brushRef="#br0" timeOffset="41386.3085">5209 7367,'25'-25,"0"25,0-25,49 1,-49 24,0-25,0 25,-1 0,-24 25,0 24,0 1,0-1,0-24,0 25,0 24,0-24,0-1,0 1,0-25,0 24,0-24,0 0</inkml:trace>
  <inkml:trace contextRef="#ctx0" brushRef="#br0" timeOffset="42347.6248">4341 7665,'25'0,"25"0,24 0,0-25,1 25,-26 0,-49-25,25 25</inkml:trace>
  <inkml:trace contextRef="#ctx0" brushRef="#br0" timeOffset="45212.4228">4862 7417,'0'-25,"0"0,0-25,0 26,0-26,0 25,-25 25,0 0,1 0,-1 0,0 0,0 0,0 0,25 25,0 0,0 0,0-1,0 1,0 0,0 0,25 0,0-25,0 0,0 0,-1 0,1 0,0 0,0 0,0 0,-1 0,-24 24,0 1,25-25,-25 25,0 0,25-25,-25 25,0-1,0 1,0 0,0 0,-25-25,0 25,1-25,-1 0,0 0,0 0,0 0,25-25,0 0,0 0,0 0,0 1,0-1,0 0,0 0,0 0,0 1</inkml:trace>
  <inkml:trace contextRef="#ctx0" brushRef="#br0" timeOffset="58346.4043">8335 9203,'0'74,"0"0,0 26,25-26,-1 75,26 24,-25 26,24 49,-24-99,0 0,0-50,0-25,-25-24,0-25,0-1,0-48,0-1,0-25,0-24,-25-1,0-49,-25-24,26-1,-26 0,25 25,0 49,-24-24,49 25,-25 24,0 1,0-1,25 0,0-24,0 49,0 0,-24 1,24-1,0 0,0 0,0 0,0 1,0-1,0 0,0 0,0 0,0 1,0 73,0 1,0-1,0 26,0-1,0 25,0 1,0-26,-25-49,25 24,0 1,-25-50,25 25,-25 0,25-50,0 0,0-25,0 1,0-50,25-25,0 49,-25 1,25 24,-25 25,24-24,1 49,25 25,49 24,0 1,25 74,0-25,25 25,-50 0,-74-74,25-1,-50-24</inkml:trace>
  <inkml:trace contextRef="#ctx0" brushRef="#br0" timeOffset="62047.6143">5383 9823,'0'49,"0"26,0 49,25 25,24-1,26 1,-26-50,1 25,-25-49,0-26,-1 26,1-50,-25-1,0 1,25-25,-25-25,0 1,0-1,-25 0,0-25,1 1,-1-1,-50-24,51-1,-26 1,25-25,-24-25,-1 49,25 1,25 0,-25-1,1 50,24-24,0 24,0 74,-25 1,25 0,-25 24,25 25,0-24,-25-26,25-24,0 0,0-50,0 0,0 1,0-26,0 0,0 26,0-26,0 0,0 26,0-1,0 0,0 0,0 0,0 0,50 25,-25 0,-1 0,26 0,0 25,-1 0,1 0,-1 0,1 0,-25-1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9:27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 7317,'0'25,"25"0,-25 0,25 0,0-1,-25 1,0 0,25-25,-1-25,1-24,25 49,24-50,1 0,49-24,-25 0,25-1,-50 50,-24-24,24 24,-24-25,-25 26,0 24</inkml:trace>
  <inkml:trace contextRef="#ctx0" brushRef="#br0" timeOffset="1875.2116">5879 9128,'25'0,"0"0,24 0,1 0,24 0,75 0,0 0,99 25,0 0,25 0,25-25,-1 24,1 1,74-25,-25 25,50-25,-25 0,0 25,-25-25,-24 0,24 0,-24 0,-1 0,-49-25,-50-25,0 26,-24 24,-25-25,-26 0,1 0,-25 25,25-25,0 1,-50 24,-49 0</inkml:trace>
  <inkml:trace contextRef="#ctx0" brushRef="#br0" timeOffset="4402.6467">4217 11311,'25'0,"0"0,0 0,-1 0,51 0,-1 0,50 0,25 0,49 0,1 0,24 25,25-25,-25 0,50 0,25 0,0 0,24 0,1 0,-1 0,25 0,-49-25,-50 0,25 0,0 1,-50-1,25-25,-50 25,1-24,-1 24,1 0,-50 25,-1-25,-48 25,-1 0,0 0,-25 0,-24 0,0 0,-1 0,1 0,-25 0,24 0,-24 0,0 0,0 0,0 0</inkml:trace>
  <inkml:trace contextRef="#ctx0" brushRef="#br0" timeOffset="7671.3595">8335 10443,'25'25,"-25"-1,0 1,24-25,-24 25,-49-25,24-25,-25 0,1 1,-26-1,1 0,-1-25,1 50,24-24,1-1,-1 25,25 0,1 0,-1 0,0 0,0 0,0 0,25 49,-24-24,-1 0,25 0,0 0,-25-25,25 24,-25-24,25 50,-25-50,1 25,24 0,-25-1,25 1,-25-25,25 25,0 0,0 0,0-1,-25-24,25 25,0 0,0 0,0 0,0-1,0 1,0 0,0 0,0 0,0-1,0 1,0 0,0 25,0-26,0 1,0 25,0-25,0 0,0-1,25 1,-25 0,0 0,25 0,-25-1,25 1,-25 0,24 0,-24 0,25-1,-25 1,25 0,0 0,0 0,24 24,-24-24,0 0,49 24,-24-24,-25 0,24 0,1-25,24 25,-24-1,-1 1,1-25,25 0,-51 0,1 0,0 0,0 0,0-49,-25 24,24 25,1-50,-25 25,25-24,0-1,-25-24,25-1,-1-24,-24 50,25-1,-25 0,0 26,0-1,0 0,0 0,0 0,0 0,0 1,0-26,-25 50,25-25,-24 25,24-25,-25 1,0-1,0 25,25-25,-25 0,1 25,-1-25,0 1,25-1,-25 25,25-25,-25 25,1-25,-1 25,25-25,-25 25,0-24,0 24,25-25,-25 0,1 25,24-25,-25 25,0 0,25-25,-25 25,25-24,-25 24,25-25,-24 25,-1 0,0 0,25-25,-25 25,0 0,1 0,-1-25,0 25,0 0,0-25,1 25,-1 0,25-24,-50 24,25-25,1 25</inkml:trace>
  <inkml:trace contextRef="#ctx0" brushRef="#br0" timeOffset="9266.7786">1365 13667,'0'-24,"24"24,1 0,0 0,25 0,24 0,50 0,50-25,123 0,26 0,98-49,76 24,-76 50,-24 0,-25 0,-49 0,-50 0,-75 0,-99 0,-24 0,-51 0,-48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09:59:47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 4564,'25'25,"-25"24,25-24,-25 0,50 25,-26-26,1-24,-25 25,25-25,25-25,74-24,99-50,50-100,99-49,-99 50,-50 49,-74 50,-75 74,1 0</inkml:trace>
  <inkml:trace contextRef="#ctx0" brushRef="#br0" timeOffset="2844.9635">3498 9748,'25'0,"-1"0,1 0,0 0,49 0,-24 0,74 25,25 0,49-25,1 49,-1-49,-24 25,24 0,-24-25,-50 25,0 0,-25-25,-24 0,-1 0,0 0,-24 0,0 0,-1 0,1 0,-25 0,-1 0,-24 24,25-24,0 0,0 0</inkml:trace>
  <inkml:trace contextRef="#ctx0" brushRef="#br0" timeOffset="5690.2796">6400 10988,'50'0,"-26"0,1 0,0 0,49 0,1 0,-1 0,25 0,1 0,-26 0,0 0,1 0,-50 25,24 0,-24-25,25 0,-25 0,-1 0,1 0,25 0,-25 0,-1 0,1 0,0 0,0 0,0 0,-1 0,1 0</inkml:trace>
  <inkml:trace contextRef="#ctx0" brushRef="#br0" timeOffset="7181.5937">2654 11658,'25'0,"0"0,0 0,0 0,-1 0,1 0,25 0,-1 0,26 0,-25 0,49 0,-25 0,25 0,1 0,-26 0,25 0,-24 0,-1 0,25 0,-24 0,24 0,-25 0,1 0,-1 0,1 0,-26 0,26 0,-26 0,1 0,-1 0,26 0,-26 0,-24 0,0 0,25 0,-1 0,-24 0,0 0,0 0,-1 0,1 0,25 0,-25 0,24 0,-24 0,-25 25</inkml:trace>
  <inkml:trace contextRef="#ctx0" brushRef="#br0" timeOffset="8895.3064">2307 9823,'-25'0,"1"0,-1-50,-25 50,1-25,-1 0,-49 1,24 24,1-25,24 0,1 25,24 0,-25 0,25 0,1 25,-1 0,0-1,25 1,-25 0,0 25,25-1,0 1,-24-25,24 24,0-24,0 50,0-1,0-24,0 24,0-24,24-1,1 1,0-1,0-24,24 25,1-50,0 25,24-1,-24 1,-1-25,26 0,-26 0,-24 0,0 0,0 0,0 0,-1-25,-24 1,25-1,0-25,-25 25,0 1,25-26,-25 25,25-24,-25 24,0-25,0 25,0 1,0-51,0 26,0 24,0-25,-25 0,25 1,-25-1,0 25,25-24,-25 24,1 0,-1 0,0 25</inkml:trace>
  <inkml:trace contextRef="#ctx0" brushRef="#br0" timeOffset="10496.9648">6003 9624,'-25'0,"0"0,1 0,-1 0,0 0,0 25,-24 0,49 0,-50 24,25-24,-24 25,-26-1,50 1,-24-25,24 24,0-24,25 0,0 0,-25-25,25 25,0-1,0 1,0 0,0 0,0 0,0 24,0 1,0-25,0-1,0 1,0 0,25 25,25-1,-25 1,-1-25,51 24,-50-24,24-25,1 0,24 0,-24 0,-1 0,1-50,24-24,-24 24,-25 1,0-26,0 51,-1-1,-24-25,0 25,0 1,0-26,0 0,0 1,0-1,-24 25,-1-49,0 24,0 25,0-24,0 24,25 0,0 0,-24 25,-1 0,25-24,-25 24,0 0</inkml:trace>
  <inkml:trace contextRef="#ctx0" brushRef="#br0" timeOffset="12074.4214">8756 9575,'-49'0,"24"0,0 0,0 0,1 0,-1 0,0 0,0 0,0 0,25 24,-24 1,24 0,0 25,-25-1,0 1,0-1,25-24,0 25,-25-25,25-1,0 26,0 25,0-51,0 1,0 0,0 25,0-26,0 1,0 0,0 0,0 0,25-25,-25 24,25-24,0 25,0-25,-1 0,1 0,0 25,0-25,0 0,-1 0,1 0,25 0,-25 0,-1 0,26 0,-25 0,0-25,24 0,-49 1,0-1,0 0,0-25,0 1,0 24,0-25,0 26,0-51,0 50,-25-24,1-1,24 25,-25 0,0-24,0 49,25-25,-49 25,24-25,0 0</inkml:trace>
  <inkml:trace contextRef="#ctx0" brushRef="#br0" timeOffset="14006.2968">13544 9699,'-50'0,"0"0,1-25,24 25,0 0,0 25,1 74,-1-25,25 1,-25-1,25 1,0-1,0-24,0-1,0-24,0 0,25 0,0-1,-1-24,26 25,-25 0,24 0,-24-25,25 25,-25-1,0-24,24 0,1 0,-25 0,24 0,-24 0,0-24,0-1,-1 0,26-25,-25 26,-25-1,0 0,0 0,0-24,0-26,0 26,0 24,0 0,0 0,-25 0,0 0,0-24,1 24,-1 0,0 25,0-25,0 25</inkml:trace>
  <inkml:trace contextRef="#ctx0" brushRef="#br0" timeOffset="16331.8489">6425 11931,'0'25,"25"-25,-25 25,24-1,1 1,0-25,-25 25,25 0,0-25,-1 0,1 0,50-50,-51 50,51-49,-26 24,26 0,24-25,-49 26,-26-1,26 0,-25 25</inkml:trace>
  <inkml:trace contextRef="#ctx0" brushRef="#br0" timeOffset="18706.6276">248 12551,'0'-25,"25"25,0 0,25 0,-1 0,26 0,49 0,0 0,25 25,-25-25,-50 0,0 0,-49 25,0-25,-50 0,0-25,-24 0,24 25,-25-24,1-26,24 50,0 0,0-25,1 25,48 0,1 0,0 0,0 25,24 0,-24 0,0-1,0-24,-25 25,0 0,0 0,0 0,0-1,-50 26,25 0,1-1,-26 1,50-25,-25 24,25-24</inkml:trace>
  <inkml:trace contextRef="#ctx0" brushRef="#br0" timeOffset="20331.366">18827 11807,'25'0,"0"0,0 0,49 0,25 0,50 0,49 0,75 25,25 0,49-1,25-24,25 0,-74 25,24-25,-25 0,-24 0,-50 0,0 0,-49 0,-75 0,-25 0,25 0,-99 0,-1 0</inkml:trace>
  <inkml:trace contextRef="#ctx0" brushRef="#br0" timeOffset="21609.7652">19869 10939,'25'0,"0"0,24 0,26 0,24 0,74 0,26 0,49 25,0-25,0 49,-50-49,1 0,-26 0,-49 0,-49 0,-1 0,-24 0,-25 0,0 0</inkml:trace>
  <inkml:trace contextRef="#ctx0" brushRef="#br0" timeOffset="24099.3581">16768 11460,'0'25,"25"-1,-25 1,0 0,25 0,-25 0,25-25,0 0,-1-25,1 0,0-25,25 26,-26-26,26 0,-25 26,0-26,-25 25</inkml:trace>
  <inkml:trace contextRef="#ctx0" brushRef="#br0" timeOffset="27166.2295">124 13519,'25'0,"0"0,49 0,-24 0,24 0,1 0,-1 0,-24 0,24 24,-24-24,-25 25,-1-25,1 0,0 0,0 0,0 0,0 0,-1 0,-48-25,-1 25,0 0,-25-24,-24-26,24 50,1-25,-1 0,25 25,0-24,1 24,73 0,-24 24,49 1,-24 0,0 0,-1-25,1 25,-25-1,0-24,-1 0,-24 25,0 25,-24-25,24-1,-50 26,50 24,-50 26,1 24,-1 0,25-25,0-50,1-24,24 0</inkml:trace>
  <inkml:trace contextRef="#ctx0" brushRef="#br0" timeOffset="29944.241">3051 14064,'25'0,"25"25,49-25,25 25,-25-25,25 25,25-25,-25 0,50 0,24 0,-24 0,-1 0,-24 0,25 0,-50 0,25 0,-50 0,0 0,0 0,-24 0,-26 0,1 0,24 0,-24 0,-25 0,0 0,24 0,26 0,-26 0,-24 0,25 0,24 0,-24 0,24 0,1 0,-1 0,0 0,26 0,-26 0,0 0,26 0,-26 0,25 0,-24 0,-1 0,25 0,1 0,-1 0,-25 0,25 0,-24 0,-1 0,-24 0,24 0,-49 0,0 0,0 0,-1 0,51 0,-1-25,50 0,25 0,0 0,0 1,24-1,-24 25,0 0,-25 0,0 0,-25 0,25-25,-49 25,-1 0,50 0,-25 0,-24 0,24 0,-49 0,24 0,-24 0,24 0,-24 0,-1 0,26 0,-26 0,26 0,-1 0,1 0,-1 0,0 0,26 0,-1 0,25 0,25 0,-25 0,0 0,49 0,1 0,24 0,1 0,-1 25,50 0,-99-1,74 1,-74-25,25 0,0 25,-50-25,24 0,-24 0,25 0,-74 0,-1 0,-24-50,-25 26</inkml:trace>
  <inkml:trace contextRef="#ctx0" brushRef="#br0" timeOffset="33578.5928">620 14734,'-24'0,"-1"0,0 0,0 0,50 0,25 0,24 0,0 0,1 0,-1 0,1 0,-26 0,-24 0,0 0,0 0,-50 0,25-25,-25 25,-24-25,24 1,0-1,-49-25,49 25,0 1,25 48,50-24,-26 50,1-50,50 25,-26 24,1-49,-1 0,-24 25,0-25,-50 25,25 0,-25 0,1 24,24-24,0 0,-25 24,0-24,25 0</inkml:trace>
  <inkml:trace contextRef="#ctx0" brushRef="#br0" timeOffset="34703.6003">1513 15280,'0'24,"25"-24,-25 25,25-25,0 0,0 0,-1 0,51-25,-26-49,51-25,24-25,0 0,-25 0,0 49,-24 51,-26-26,-24 50,0-25</inkml:trace>
  <inkml:trace contextRef="#ctx0" brushRef="#br0" timeOffset="41624.4678">1067 7714,'-25'-25,"50"50,-25 0,25 0,0 0,-25-1,24-24,1 0,50-74,73-25,1-25,25 0,-75 74,-49 1,-1 24,-24 25,-25 25</inkml:trace>
  <inkml:trace contextRef="#ctx0" brushRef="#br0" timeOffset="44392.8069">4986 7317,'-25'-24,"0"-26,-24-24,24 49,0 0,-24 0,24 0,0 25,-25 0,26 0,-1 0,0 0,0 0,-24 0,49 25,-25-25,25 25,-50 0,50 0,-25-1,1-24,-1 50,0-25,0 0,0-25,25 24,-24 1,24 0,-25-25,0 50,0-26,0 1,25 0,-24 0,24 0,-25-1,25 1,-25 0,25 0,-25 0,25-1,0 1,0 0,0 0,0 0,0 24,-25-24,25 25,0-1,0 1,0 0,0 24,0-49,0 0,0 24,50-24,-25 0,24 24,1-24,0 0,-26 0,51-25,-1 0,1 25,-1-25,-24 0,24 0,-49 0,0 0,24 0,-24 0,-25-25,0 0,0-25,0 26,0-26,0 25,25-24,-25-26,0 50,25 1,-25-26,0 25,0 0,0 0,0-24,0 24,0 0,0 0,0 1,0-1,0 0,0 0,0 0,0 1,0-1,0-25,-25 25,25 1,-25-1,25 0,0 0,0 0,-25 25,25-24,-25 24,25-25,-24 25</inkml:trace>
  <inkml:trace contextRef="#ctx0" brushRef="#br0" timeOffset="46324.6802">5631 7069,'-25'-49,"0"-1,1 25,-26 1,0-1,26 25,-1 0,0 25,0-1,25 26,-25-25,1 49,24-49,-25 25,0-1,0-24,25 25,-25-1,1 26,-1-1,25 0,0 1,0-1,0-24,0 24,0-49,0 0,0 0,25-25,-1 24,1 1,50 25,-51-25,1 24,25-24,-25 25,-1-25,-24-1,50-24,-50 25,25-25,-25 25,25-25,-1 0,26 0,0 25,-26-25,51 0,-26 0,1 0,0 0,-1 0,1 0,-25 0,24 0,-24-25,25 0,-1-24,-24 24,25-25,-25-24,24-1,-49 26,25-1,0-24,-25 24,0 0,0 1,0-26,0 1,0 24,-25 1,0-26,-24 1,24 24,-25 1,25 24,1 0,-26 25,25-25,0 25,-49-24,49 24,-25 0,1 0,-1 0,25 0,-24 0,-1 0,25 0,-49 0,0 0,24 0,25 0,0 0,-24 0,24 0,0 0,25 24,-25-24,25 25</inkml:trace>
  <inkml:trace contextRef="#ctx0" brushRef="#br0" timeOffset="52708.3688">16421 15032,'0'24,"0"1,0 0,0 0,0 0,25 24,0-24,-25 0,0 0,24-1,1-24,0 0,0 0,49-49,26-1,-1 1,25-26,25 1,-50 24,25 25,-75-24,26 24,-50 0,-1 0,-24 50</inkml:trace>
  <inkml:trace contextRef="#ctx0" brushRef="#br0" timeOffset="54408.0782">10170 15999,'50'0,"-1"0,26 0,74 0,49 0,25 0,75 0,25 25,49 0,-75-1,-49-24,-24 0,-125 0,-74 0,-50 0,25 25,0 0</inkml:trace>
  <inkml:trace contextRef="#ctx0" brushRef="#br0" timeOffset="55582.0235">13717 15974,'50'0,"-25"0,24 0,26 0,24 0,75 0,24 0,25 0,50-25,25 25,-1-24,26 24,-50 0,24-25,-98 0,-75 0,-25 25,-24-25</inkml:trace>
  <inkml:trace contextRef="#ctx0" brushRef="#br0" timeOffset="60329.6222">3572 16917,'25'0,"0"0,0 0,49 0,0 0,26 25,49-25,24 24,1-24,-1 25,-49-25,25 0,-50 0,-24 0,24 0,-24 0,24 0,-50 0,26 0,-26 0,-24 0,25 0,-1 0,-24 0,0 0,25 0,-1 0,1 0,-25 0,-1 0,51 0,-26 0,1 0,24 0,1 0,24 0,0 0,1 0,-1 0,25 0,-25 0,25 0,-25 0,0 0,1 0,24 0,-25 0,0 0,0 0,1 0,-1 0,-25 0,1 0,-26 0,1 0,24 0,-49 0,0 0,0 0,0 0,-1 0,26 0,-25 0,0 0,-1 0,26 0,-25 0,0 0,-1 0,1 0,0 0,0 0,0 0,-1 0,1 0,0 0,25 0,-26 0,26 0,-25 0,24 0,1 0,0 0,-1 0,26-25,49 25,-25 0,25 0,50-24,-50 24,24-25,26 25,-50-25,50 25,-25 0,-1-25,1 25,-25 0,50 0,-25-25,-25 25,49 0,-73-24,-1 24,50 0,-50 0,0-25,-25 25,1 0,-1 0,1 0,-1 0,1 0,24 0,0 0,-25-25,1 25,-1 0,1 0,-26 0,26 0,-1 0,0 0,-24 0,0 0,-1 0,-24 0,25 0,-25 0,-1 0,1 0,0 0,-25-25,0 0,25 25,0 0,-1 0,26 0,0 0,24 0,0 0,50 0,25 0,25 0,0 25,-26-25,26 25,-25-25,-25 0,25 0,-50 0,25 0,-50 0,1 0,-1 0,-24 0,-1 0,1 0,-25 0</inkml:trace>
  <inkml:trace contextRef="#ctx0" brushRef="#br0" timeOffset="233045.3853">16942 9674,'25'49,"-25"-24,25 25,-1-1,-24 1,25-25,0 0,-25-1,25-24,0 0,24 0,1 0,24-49,50-50,25-25,74-25,-49 50,0-1,-1 26,-74 24,1 26,-76 24,1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03:20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3870 3225,'25'0,"-1"0,1 0,50 0,49 0,49 0,125 0,24 0,51 0,23 0,1 0,-25 0,-74 0,-75 0,-49 0,-100 0,-49 0,-50 0,1 0</inkml:trace>
  <inkml:trace contextRef="#ctx0" brushRef="#br0" timeOffset="2960.0148">13147 3101,'25'0,"24"0,1 0,74 0,124 0,99 0,100 0,98 0,1 0,-124 0,-75 0,-49 0,-75 0,-99-25,-74 25,-75 0,0 0,0 0</inkml:trace>
  <inkml:trace contextRef="#ctx0" brushRef="#br0" timeOffset="6630.9374">7070 4167,'99'25,"0"-25,100 50,-26-50,50 0,50 0,-25 0,50 0,24-50,-74 25,1 0,-26 1,-25-1,-24 25,-25-25,-50 25,-25-25,-24 25,0 0,-26 0,26 0,-25 0,0 0,-1 0,1 0,0 0,0 0,0 0,-25 25</inkml:trace>
  <inkml:trace contextRef="#ctx0" brushRef="#br0" timeOffset="9562.2341">9277 4118,'25'0,"0"0,0 0,24 0,26 0,-26 0,51 0,-1 0,0 0,0 0,50 0,-50 0,-24 0,-1 0,-24 0,-25 0,-1 0,1 0,0 0,-50 0,0 0,1 0,-1 0,-25 0,-24 0,-1 0,-24 0,0 0,-25 0,25 0,-1 0,26 0,0 0,-1 0,26 0,24 0,-25 0,25 0,50 0,0 0,49 0,-24 0,74 0,25 0,49 0,25 0,50 0,-49 0,-26 0,-74 0,0 0,-50 0,-49 0,-50 0,1 0,-1 0,0 0,-25 0,26 0,-26 0,0 0,-24 0,-25 0,0 0,-50 0,50 0,-1 0,1 0,25 0,-1 0,1 0,-1 0,1 0,49 0,-24 0,-1 0,25 0,0 0,1 0,-1 0,0 0,0 0,0 0,1 0,-26 0,25 0,0 0,1 0,-1 0</inkml:trace>
  <inkml:trace contextRef="#ctx0" brushRef="#br0" timeOffset="25028.9533">2754 6697,'49'0,"1"0,-1 0,76 0,-1 0,99 0,25 50,49-25,26 24,-1-24,-24 0,25 0,-26 24,1-24,-1 25,1-50,-25 25,0-25,-25 0,25 0,24 0,-49 0,25 0,-49 0,-26 0,-24 0,-1 0,-49 0,-25 0,26 0,-26 0,-25 0,-24 0,-25 0,-1 24,26-24,-25 0,0 0,-1 0,1 0,25 0,24-24,100-26,24 25,50 0,25-24,25 24,-75 25,0 0,25 0,-49 0,-50 0,-1 0,-48 0,-26 0,1 0,-26 0,1 0,-1 0,-24 0,0 0,0 0,0 0,24 0,-24 0,0 0,24 0,1-25,0 25,-26 0,26-25,24 25,1 0,-26 0,26 0,-1 0,1 0,-1 0,-24 0,24-25,-24 25,24 0,-24 0,24 0,1 0,-1 0,25 0,0 0,1 0,-26 0,25 0,-24 0,-1-24,1 24,24-25,0 0,0 25,-49-25,-1 0,26 1,-26 24,-24 0,0-25,25 25,-50-25</inkml:trace>
  <inkml:trace contextRef="#ctx0" brushRef="#br0" timeOffset="27153.6406">17339 5829,'49'0,"1"25,0 0,24-25,-24 25,49-1,-25-24,1 25,-1-25,-49 0,0 0,0 0,-1-49,1-1,-25 0,25-24,-25 24,0 1,0-1,0 0,0 1,-25-26,0 51,25-1,-24 0,-1 25,25-50,-25 50,0-24,0-1,25 0,-24 25,24-25,0 0,-25 25,0 0,25-24,0-1,-25 25,25-25,-25 25,25 25,0 24,0-24,0 0,0 25,0-1,0-24,0 0,0-50,0 0,0 0,0-24,0 24,-24 0,24-49,0 49,0 0,0 0,0 1,24 24,26 0,24 0,1 0,-1 0,1 0,-1 0,-49 0,0 0,-1 0</inkml:trace>
  <inkml:trace contextRef="#ctx0" brushRef="#br0" timeOffset="35484.2599">9600 9227,'-25'0,"0"0,0 0,75 0,0 0,49 0,99 0,25 25,125-25,49 0,-50 0,0 0,-124 0,-99 0,-49 0,-100 0,0 0</inkml:trace>
  <inkml:trace contextRef="#ctx0" brushRef="#br0" timeOffset="36773.3932">2952 10244,'25'0,"25"0,24 0,25 0,100 0,-1 0,100 25,49-25,99 0,-24 0,49 0,-99 0,-49 0,-100 0,-24 0,-100-25,-50 1,-73 24,-1 0</inkml:trace>
  <inkml:trace contextRef="#ctx0" brushRef="#br0" timeOffset="39396.5945">9798 3870,'0'24,"0"26,0-25,25 0,0-1,-25 1,0 0,25-25,-1 0,-24 25,25-25,0 0,0 0,24-25,51-49,73-50,51-75,73-24,-24 24,-25 26,-49 49,-51 49,-48 26,-51 24,-49 50</inkml:trace>
  <inkml:trace contextRef="#ctx0" brushRef="#br0" timeOffset="45114.6199">18232 10988,'0'-24,"25"48,-1-24,-24 25,25 25,0-25,-25-1,25 1,-25 0,25-25,-1 0,1-25,50-24,49-26,24-24,51 0,24 0,-74 24,0 1,-50 49,-49 0,-1 0,1 25,-50-24</inkml:trace>
  <inkml:trace contextRef="#ctx0" brushRef="#br0" timeOffset="55965.0789">6202 12353,'49'0,"1"0,-25-25,-1 25,1 0,0 0,0 0,0 0,-1 0,1 0,25-25,-25 25,-1 0,1 0,0 0,0 0,0 0,-1 0,1 0,0 0,0 0,0 0,-1 0,1-25,0 25,0 0,0 0</inkml:trace>
  <inkml:trace contextRef="#ctx0" brushRef="#br0" timeOffset="60509.1652">21729 12874,'0'24,"0"1,25 25,0 24,24 1,-24-1,25-24,-25-25,-1-1,-24-48,25 24,25-50,24 0,50-24,25-50,0 25,74-75,-24 25,-1 25,-74 50,0-25,-25 49,-49 25,-75 25,25 25</inkml:trace>
  <inkml:trace contextRef="#ctx0" brushRef="#br0" timeOffset="63143.1193">4564 10666,'-24'0,"24"50,-50-1,25 1,-24 49,-1 25,25-50,0-24,1 0,24-25,0-1,0 1,24-25,1 50,0-50,25 49,-1-24,-24 0,0-25,-25 25,25-25,-1 0,1 0,0 25,25-1,-1-24,1 0,-1 0,1 0,0 0,24 0,-49 0,0 0,0 0,24 0,-24-24,25-1,-26 0,1 25,0-25,0-24,-25-1,25 25,-1-24,-24 24,0 0,0 0,0 0,0 0,0 1,0-1,0 0,0 0,-24-24,-1 49,0-25,0-25,-24 25,49 1,-50-1,0 0,26 0,-51 25,25-25,1 25,-1 0,25-24,-24 24,24 0,0 0,0 0,1 0</inkml:trace>
  <inkml:trace contextRef="#ctx0" brushRef="#br0" timeOffset="64604.0975">6003 10691,'0'-25,"-25"25,0 0,25-25,-24 25,-1 0,0 0,0 0,0 0,25 25,-24 25,-1-26,0 26,0 0,25-1,-25-49,25 50,0-25,0 24,0-24,0 0,0 24,25-49,0 25,-25 0,25 0,0-25,-25 25,24-25,-24 25,25-25,0 49,0-24,-25 0,25 0,-25-1,24-24,1 0,0 0,0 25,24-25,1 0,0 0,24 0,-24 0,-1 0,26 0,-26 0,26-25,-1-24,1 24,-26 25,1-50,-25 50,-1-24,1-1,-25 0,25 25,-25-25,0 0,0 0,0-24,25 24,-25-49,0 49,0-25,25 1,-25 24,0-25,0 25,0-24,0 24,0 0,0 0,-25 1,0 24,0-25,-24 0,24 25,0 0,0-25,-49 25,49 0,0 0,0 0,-49 0,49 0,-24 0,24 0,0 0,25 25</inkml:trace>
  <inkml:trace contextRef="#ctx0" brushRef="#br0" timeOffset="65699.6001">8012 10691,'-74'0,"24"-25,1 25,-1 0,0 0,26 0,-1 0,0 0,0 25,25 0,-25 24,1 26,-1-26,25 26,-25-26,0 1,25-1,0 26,0-25,0-1,0 1,25-1,0 1,24 0,51-1,-51-49,1 50,-25-50,24 0,1 0,-25 0,-1 0,26 0,-25 0,24 0,1-25,25-25,-1-24,0 0,26-50,-1-25,-50 74,-24 1,0 24,-25 25,0 1,0-1,0 0,-25 0,0 0,-24 1,24-1,-25 0,1 25,-1 0,25 0,-24-25,24 25,0 0,0 0,75 0,-25 0</inkml:trace>
  <inkml:trace contextRef="#ctx0" brushRef="#br0" timeOffset="68332.6997">9054 10145,'-50'-25,"1"25,-1 0,25 0,-24 0,-1 0,1 0,-26 0,1 0,-1 0,1 0,0 0,-1 0,26 25,-1 0,0 0,-24-25,24 25,-24 24,24-49,25 50,-24-25,-26 24,51-49,-26 50,0-25,26-1,-26 26,0-50,26 25,-1-25,0 49,25-24,-25 0,25 0,-25-25,25 25,-24-1,24 1,0 0,-25-25,25 50,-25-26,25 26,0-25,0 24,0-24,0 0,0 0,0 24,0 26,50-25,-1-26,1 51,49-50,-25 24,1 1,-26-25,26-1,-26 1,-24-25,25 0,-1 0,1 0,49 0,-24 0,-1 0,25 0,-24 0,-1 0,1 0,24 0,25 0,-25 0,0 0,-24 0,-1 0,25 0,-24 0,24 0,-25 0,-24 0,24 0,-24 0,0 0,-26 0,1 0,25 0,-1 0,1 0,-25-25,49 25,-49 0,25 0,-26-24,26-1,0 25,-26-25,1 0,0 25,-25-49,50 24,-25-25,-1 1,26-1,-50 0,25 1,0-26,-25 50,0-24,24 24,1-49,0 49,-25 0,0-25,0 26,0-1,0 0,0-49,0 49,0-25,-74 1,24-26,25 26,-49 24,49-50,-25 26,25 24,1-25,-1 26,-25-26,-24 50,-1-25,26-25,-26 50,1-24,0-1,-1 25,26-25,-1 25,-24 0,24 0,25 0,-24 0,-1 0,0 0,-24 0,24 0,25 25,-24 0,-1-25,-24 24,49 1,0-25,-49 50,49-25,-25 0,1 24,-1 1,25-1,-49 1,49 0,-24-26,49 1,-25-25,25 25</inkml:trace>
  <inkml:trace contextRef="#ctx0" brushRef="#br0" timeOffset="69533.7277">13122 10666,'-74'-25,"-26"25,1-25,0 25,0 0,24 0,-24 0,25 0,24 0,-24 0,24 0,25 0,0 25,1 0,24 0,0 24,-25 1,25 0,-25-26,25 26,-25 24,0 1,25-1,-24-24,-1 0,25 24,0-24,0-1,0 1,25-1,24-24,50 25,1-50,73 0,-24 0,-25 0,-25 0,25-50,-49 25,-26-49,1 49,-25-49,-25 24,0 1,0-26,0 50,0-24,-25-1,0 0,-49-24,49 24,-25 26,50-26,-24 50,24-25</inkml:trace>
  <inkml:trace contextRef="#ctx0" brushRef="#br0" timeOffset="75088.6587">8533 11361,'0'-25,"25"74,0-24,0 25,-1 24,26 1,-25-1,24 0,-24 1,0-1,0 1,-25-26,25-24,-25 0,0 0,0-50,0 0,0 0,-25-24,25 24,-50-25,25 1,1-26,-26 26,50 24,-25-50,0 1,1 24,-1 1,25 24,-25-25,25 26,-25 24,25 49,-25 1,25-1,0 26,0-50,-24-1,24 1,0-50,0 1,0-1,0 0,0-25,0 26,0-1,0 0,0 0,49 25,-24 0,25 0,24 0,50 50,-50-50,1 25,-50-1,24-24,-49 25,-25-25,25 25</inkml:trace>
  <inkml:trace contextRef="#ctx0" brushRef="#br0" timeOffset="79450.9794">13023 13767,'49'0,"-49"24,25 1,0 0,-25 0,0 0,25-1,-25 1,25 0,-1 0,1 0,0-1,0-24,0 0,-1 0,100-49,50-125,74 25,-25-24,-24 49,-75 25,0 49,-99 25,0 0,-25 50</inkml:trace>
  <inkml:trace contextRef="#ctx0" brushRef="#br0" timeOffset="90032.7163">6871 16570,'0'24,"25"-24,-25 25,25-25,-25 25,25 0,-1 0,1-1,-25 1,25 0,-25 0,25 0,0-25,-1 0,1-25,25 0,49-25,100-24,-1-25,50 0,0-1,-49 1,24 0,-99 49,-75 25,1 25,-75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8T10:07:31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4440,'50'0,"24"0,-24 0,24 0,-24 0,25 0,-1 0,-24 0,49 0,-25 0,50 0,-25 0,50 0,-50 0,75-25,-50 0,75 25,-26 0,-49 0,50-24,-25 24,-50 0,0 0,-24 0,-1 0,-24 0,-26 0,26 0,-25 0,0 0,-1 0,1 0,0 0,25 0,-1 0,1 0,24 0,-24 0,24 0,-49 0,0 0,24 0,-24 0,0 24,0-24,0 0,-1 0,1 0,0 0,0 0,0 0,0 0,24 0,-24 0,0 0,24 0,1 0,0 0,-1 0,26 0,-1 0,0 0,1 0,24 0,-25 0,26 0,-1 0,0 0,0 0,-24 0,24 0,0 0,-24 0,-1 0,0 0,1 0,-26 0,26 0,-26 0,-24 0,25 0,0 0,-1 0,26 0,-26 0,-24 0,25 0,-1 0,1 0,24 0,-24 0,-25 0,-1 0,26 0,0 0,-26 0,1 0,0 0,0 0,24 0,-24 0,0 0,0 0</inkml:trace>
  <inkml:trace contextRef="#ctx0" brushRef="#br0" timeOffset="1268.0386">17686 4514,'50'0,"-25"0,49 0,25 0,25 0,124-24,25-1,-25 25,25-25,0-25,-25 26,25-1,-25 0,-50 0,1 25,-51 0,1 0,25 0,-75 0,25 0,25 0,-50 0,-24 0,-26 0,1 0,-25 0,24 0,1 0,-1 0,-24 0,0 0,0 0</inkml:trace>
  <inkml:trace contextRef="#ctx0" brushRef="#br0" timeOffset="3219.1701">5135 5333,'50'0,"49"0,25 0,99 0,75 0,123 0,51 0,123 0,25 0,-74 0,-149 0,-50-25,-74 25,-25-25,-124 25,-25 0,-25 0,-49 0,0 0,-50 0</inkml:trace>
  <inkml:trace contextRef="#ctx0" brushRef="#br0" timeOffset="6477.4859">3647 6474,'0'-25,"49"25,-24 0,25 0,-1 0,50 0,1 0,49 0,-75 0,25 0,-49 0,-1 0,-24 0,25 0,-25 0,-1 0,1 0,0 0,0 0,0 0,-1 0</inkml:trace>
  <inkml:trace contextRef="#ctx0" brushRef="#br0" timeOffset="8629.55">11212 7789,'-25'0,"0"-50,-24 50,-1-25,25 25,1 0,-1 0,25 25,0 0,-25 0,0-1,25 51,-25-50,1 24,24 1,0 0,-25 74,0 0,0 24,0-48,1-1,24 50,0-25,0-25,0 25,0-25,0 0,0-49,0 24,0-49,0 25,0-1,0 1,0-25,24 24,1 26,0-50,0 24,0 1,24-25,-24-1,25-24,-26 0,26 0,-25 0,24 0,-24 0,25 0,-25 0,24-24,-24-1,25-25,-1 1,1-1,49-49,0-25,25 25,-49-1,-26 26,-24 0,25-1,-25-24,-1-25,-24 49,0 26,0-26,0 1,0 0,-24 24,-1 0,0 1,-25-50,50 49,-49-74,24 25,-25-50,26 74,24-49,-25 75,-25-1,25 25,1 1,-26-1,0 25,26 0,-1 0,0 0,0 0,25 25,-25-1,1 26,-26 0,25-1,0 26,0-26,1 1,-1-25,0 24</inkml:trace>
  <inkml:trace contextRef="#ctx0" brushRef="#br0" timeOffset="14203.7294">13792 6548,'25'0,"-1"0,26 0,49 0,75 0,74 0,174 0,247 0,1 0,-50 0,-149 0,-123 0,-100 0,-124 0,-75 0,-73 0,-26 0,25 0,0 0</inkml:trace>
  <inkml:trace contextRef="#ctx0" brushRef="#br0" timeOffset="17730.6672">11609 7789,'25'0,"49"0,50-25,124 0,0 0,124-49,75 49,-25-49,24 49,-99 0,1-25,-51 26,-49-1,-49 25,-26 0,1 0,-100 0,26 0,-51 0,26 0,-26 25,1-1,-1-24,-24 25,25 0,-1-25,-24 0,25 25,-1-25,1 25,-25-1,24 1,-24 0,0-25,50 50,-51-50,26 49,0-24,24 0,-24 24,-26-24,51 50,-50-1,24-24,-24 24,0-49,0 49,-25-49,49 25,-24-1,-25-24,0 0,25 25,-25-1,25 1,-25-1,0 26,24 24,-24 0,0-24,25-1,-25 1,0-1,0 0,0-24,0 24,0-24,0 24,0-24,-25 0,1-1,24-24,-25 0,0-25,25 25,-25-25,0 0,1 24,-1 1,-25-25,1 50,-1-25,0-1,50 1,-49 0,49 0,-25-25,0 0,-24 25,24-1,-25 1,1 25,-51-50,-24 50,-49-1,-26 1,-49-1,-25-24,-24 25,-1-50,-24 0,24 0,25-50,-25-24,50-25,50-50,-1 74,1 26,74-26,0 50,25 1,0 24,-26 0,26 0,0-25,0 25,-50 0,75 0,-1-25,1 25,24 0,1 0,-26 0,26 0,-26 0,26 0,-26 0,1 0,24 0,0 0,-24 0,49 0,-24 0,24 0,-25 0,25 0,1 0,-1 0,-25 0,25 0,-24 0,24 0,-25 0,50-25,-24 25,-1 0,0-25,0 25,25-24,-25-1,25 0,0 0,0 0,0 1,0-26,0 25,0-24,0-26,0 1,0-1,50-49,-25 50,0-1,-1 26,1-1,-25 25,0 1,0-1,25 25,-25-25,0 0,25 0,24-49,-24 24,0 26,0-26,0 25,-25 0,24 25,-24-24,25 24,-25-25,25 25,0-50,24 1,-49-1,75-24,-50-1,24 25,-49 26,50-26,-25 25,-1 0,1 25,0 0,0 0,0 0,0 0,-1 0,1-24,0 24,0 0,0-25,-1 25</inkml:trace>
  <inkml:trace contextRef="#ctx0" brushRef="#br0" timeOffset="19095.0794">7566 9401,'25'0,"24"0,50 0,50 0,149 0,74 0,-25 0,25 0,-49 0,-50 0,-100 0,-98 0,-100 0,0 0,0 0</inkml:trace>
  <inkml:trace contextRef="#ctx0" brushRef="#br0" timeOffset="24668.9887">11311 7739,'25'0,"0"0,0-25,24 25,1-25,24-49,1 49,49-24,25-51,49 26,50 0,50-50,-1 74,26-24,-25-26,-1 76,-49-1,75 0,-26 0,-49 0,25 25,0-25,-25 1,0 24,-25-25,-49 0,24 0,-49 25,-25 0,0 0,-49 0,-1 0,1 0,-26 0,-24 0,0-25,0 25,-1 0,1 0,0 0,0 0,0 0,-1 0,51 0,-26 0,51 0,49 0,-25 0,74 0,25 0,0 0,1 0,-1 0,0 0,0 0,-49 0,-25 0,25 0,-50 0,24 0,-24 0,25 0,-25 0,25 0,0-24,25-1,-26 0,-48 0,48 25,-48 0,-1 0,-25-25,25 1,-24 24,-1 0,1 0,-1-25,-24 25,-1 0,1 0,0 0,-1 0,1 25,-25-1,24 1,1-25,-25 50,24-25,1 24,-1-24,-24 0,25 24,-1-24,1 25,-25 0,25-26,-26 51,1-26,25 1,-25 0,-1 24,1 25,0 0,0-24,-25-1,25 1,-1-1,1-24,-25-1,25 1,-25 24,25 1,0-26,-25 75,0-49,0-1,0 50,24-74,-24-1,0 1,0 0,0-1,0 26,0-26,0 1,0 24,0 1,0-26,0 1,0 24,-24-49,-1 50,-50-1,-49 25,50-24,-75 73,-25 1,1 75,-26-76,1-24,49-24,-49-1,49-25,25 1,-50-26,25 26,1-1,73-49,26 0,-1-25,-24 24,-51 26,-147 24,-51 26,-99-1,-98 0,23-74,76 0,-1 24,50-49,50 0,-1 0,-24 0,49-24,50-1,50 0,24 0,0 25,100 0,0 0,-1 0,1-25,24 25,-24 0,-1-24,1-1,24 25,-24-25,24 0,-24 0,0 25,24-24,-25-1,1 0,24 25,1-25,-1 0,-24 0,-1 25,1 0,24-24,-24 24,0 0,-26 0,26-25,0 0,-26 25,1-25,0 25,-25 0,0-25,0 25,25-49,24 49,1-25,-25 0,24 0,25 25,1 0,-1 0,25 0,-49 0,24 0,1-24,24 24,0-25,-24 25,24 0,0 0,0 0,0-25,1 25,-26-25,25 25,0 0,1-25,-26 1,25 24,-24 0,24-25,-25 0,25 25,1-25,-26 0,0 1,26-26,-26 0,0 1,1-26,24 26,0 24,-25 0,50 0,-24 25,24-24,-25 24,0-25,0-25,0 50,1-49,-1 49,0-25,0 0,25 0,-49 25,49-50,-50 26,50-1,-25 0,0-25,25 1,-24 24,-1-25,25 26,0-1,-25-25,25 25,-25 25,25-49,0 24,0 0,0 0,0 1,0-1,0-25,0 1,0-26,0 1,50-1,-50 26,25-1,-1 0,1 26,-25-1,25-25,0 25,0-24,24-1,-24 25,0-49,0 0,-1 49,1 0,-25-25,25 26,-25-26,25 25,24-24,-24-26,25 26,-1-1,-24 0,0 50,0-24,-25-1,25 0,0 0,-1-25,51-24,-1-50,-24 50,-1-1,-24 26,0 49</inkml:trace>
  <inkml:trace contextRef="#ctx0" brushRef="#br0" timeOffset="34278.6148">10964 13146,'25'0,"24"0,1 25,0-25,49 0,25 25,25-25,0 25,-1-25,51 0,-26 0,26 25,24-25,-49 25,-1-25,1 0,-50 24,0-24,-25 25,-24-25,-1 0,-24 0,24 0,-24 0,24 0,-24 0,24 25,1-25,-26 0,26 0,-1 0,0 25,-24-25,24 0,-24 0,-25 0,25 0,-26 0,1 0,25 0,49 0,248-50</inkml:trace>
  <inkml:trace contextRef="#ctx0" brushRef="#br0" timeOffset="36103.0602">7020 15180,'25'0,"0"0,24 0,75 0,50-24,99-26,49 25,1 0,24 1,-49 24,-50-25,-50 25,-49 0,-75-25,-24 25,-25 0,-50 0,0 0</inkml:trace>
  <inkml:trace contextRef="#ctx0" brushRef="#br0" timeOffset="37286.5481">7219 16594,'24'0,"1"0,25 0,-1 0,51 0,24-24,0 24,74-25,75-25,25 25,49 1,50-1,24 0,-123 0,0 25,-25 0,-100-25,-98 25,-26 0,-24 0,-50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A5F05-20C1-44AE-A3D9-07D4D32F634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A441-B2B8-4E84-B321-71EF42B0D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6218-2592-4B30-8BD4-41E9D51AAB9E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ADBE-1A34-47FC-9A7A-85E20AB40FA8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194C-0897-42FB-9F55-86D2B4931522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8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291A-2981-4904-AB38-0EF69009E645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8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6BC-F994-4360-9523-8DB205BE7E48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9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FED8-016F-4F92-9E6E-C2FE51A9B69C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C7D-3D45-4DFF-8E6F-7077BB6F48E1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9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FA82-CF7A-424C-B039-E91F73496527}" type="datetime1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1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43E4-7C45-4B8E-828D-35E79742BFB8}" type="datetime1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446F-8C31-4910-8AFD-3813CA984FEA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5EE7-0D77-4FA2-B8AF-7684C43065C6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0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045E-5DA5-4B36-822C-D9AEC91A9AB5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19BA-A43C-4ED5-90CB-931978E8F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Lab3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28E8-780E-417F-990B-8DF64845F708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mtClean="0"/>
              <a:t>Common String Operations</a:t>
            </a:r>
            <a:endParaRPr lang="en-I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7634"/>
            <a:ext cx="8228709" cy="467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7232"/>
            <a:ext cx="6347048" cy="75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6-B90B-4291-B209-D9DA9639FB5E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2400" dirty="0" err="1" smtClean="0"/>
              <a:t>Handson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1" b="32041"/>
          <a:stretch/>
        </p:blipFill>
        <p:spPr bwMode="auto">
          <a:xfrm>
            <a:off x="454999" y="1600199"/>
            <a:ext cx="8228709" cy="146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3" y="3284984"/>
            <a:ext cx="583353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192" y="3645024"/>
            <a:ext cx="2383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original string does not change on using upper and lower functions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E31-410E-4671-BBAF-720A5E98A198}" type="datetime1">
              <a:rPr lang="en-IN" smtClean="0"/>
              <a:t>28-02-2023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4640" y="1321560"/>
              <a:ext cx="8412120" cy="4795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80" y="1312200"/>
                <a:ext cx="8430840" cy="48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0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764704"/>
            <a:ext cx="8229600" cy="5030019"/>
          </a:xfrm>
        </p:spPr>
        <p:txBody>
          <a:bodyPr>
            <a:normAutofit/>
          </a:bodyPr>
          <a:lstStyle/>
          <a:p>
            <a:r>
              <a:rPr lang="en-IN" sz="2400" dirty="0"/>
              <a:t>The split() method splits a string into a list.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dirty="0"/>
              <a:t>can specify the separator, default separator is any whitespace.</a:t>
            </a:r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3" y="3789040"/>
            <a:ext cx="784887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4" y="1196752"/>
            <a:ext cx="8055455" cy="122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-1339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555-9B71-4139-8385-42D3896699E5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1440" y="1009080"/>
              <a:ext cx="7483320" cy="5045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080" y="999720"/>
                <a:ext cx="7502040" cy="50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2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String Slicing-</a:t>
            </a:r>
          </a:p>
          <a:p>
            <a:r>
              <a:rPr lang="en-IN" sz="2400" dirty="0"/>
              <a:t>You can return a range of characters by using the slice syntax.</a:t>
            </a:r>
          </a:p>
          <a:p>
            <a:r>
              <a:rPr lang="en-IN" sz="2400" dirty="0"/>
              <a:t>Specify the start index and the end index, separated by a colon, to return a part of the string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Examples</a:t>
            </a:r>
            <a:r>
              <a:rPr lang="en-IN" sz="2400" dirty="0"/>
              <a:t>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5A3C-18E0-4174-BE13-FFCE8D1076D4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3553"/>
          <a:stretch/>
        </p:blipFill>
        <p:spPr bwMode="auto">
          <a:xfrm>
            <a:off x="611561" y="3356992"/>
            <a:ext cx="4104456" cy="263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76735"/>
              </p:ext>
            </p:extLst>
          </p:nvPr>
        </p:nvGraphicFramePr>
        <p:xfrm>
          <a:off x="3874249" y="2852936"/>
          <a:ext cx="4514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82"/>
                <a:gridCol w="644882"/>
                <a:gridCol w="644882"/>
                <a:gridCol w="644882"/>
                <a:gridCol w="644882"/>
                <a:gridCol w="644882"/>
                <a:gridCol w="6448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669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String Slicing-</a:t>
            </a:r>
          </a:p>
          <a:p>
            <a:r>
              <a:rPr lang="en-IN" sz="2400" dirty="0" smtClean="0"/>
              <a:t>Starts printing from index=first operand to index=one less than second operand</a:t>
            </a:r>
          </a:p>
          <a:p>
            <a:r>
              <a:rPr lang="en-IN" sz="2400" dirty="0" err="1" smtClean="0"/>
              <a:t>str</a:t>
            </a:r>
            <a:r>
              <a:rPr lang="en-IN" sz="2400" dirty="0" smtClean="0"/>
              <a:t>[0:4]= prints from index 0 to index 3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Even if the last index is outside bound, does not raise error and prints whole string</a:t>
            </a:r>
            <a:endParaRPr lang="en-IN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4D-8EE5-44F9-8D68-6A68AB9DEA16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14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7"/>
            <a:ext cx="56886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8" y="5157192"/>
            <a:ext cx="384175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2525"/>
              </p:ext>
            </p:extLst>
          </p:nvPr>
        </p:nvGraphicFramePr>
        <p:xfrm>
          <a:off x="3874249" y="2852936"/>
          <a:ext cx="4514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82"/>
                <a:gridCol w="644882"/>
                <a:gridCol w="644882"/>
                <a:gridCol w="644882"/>
                <a:gridCol w="644882"/>
                <a:gridCol w="644882"/>
                <a:gridCol w="6448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312920" y="1544760"/>
              <a:ext cx="7143840" cy="44294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560" y="1535400"/>
                <a:ext cx="7162560" cy="44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String Slicing-</a:t>
            </a:r>
          </a:p>
          <a:p>
            <a:r>
              <a:rPr lang="en-IN" sz="2400" dirty="0" smtClean="0"/>
              <a:t>If </a:t>
            </a:r>
            <a:r>
              <a:rPr lang="en-IN" sz="2400" dirty="0"/>
              <a:t>the first operand is omitted, the range starts at zero index.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second operand is omitted, the range goes up to the end of tuple 	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dirty="0"/>
              <a:t>can omit the first or last </a:t>
            </a:r>
            <a:r>
              <a:rPr lang="en-IN" sz="2400" dirty="0" smtClean="0"/>
              <a:t>index</a:t>
            </a:r>
          </a:p>
          <a:p>
            <a:r>
              <a:rPr lang="en-IN" sz="2400" dirty="0" smtClean="0"/>
              <a:t>Examples</a:t>
            </a:r>
            <a:r>
              <a:rPr lang="en-IN" sz="2400" dirty="0"/>
              <a:t>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A760-C716-482B-9B6B-579A79F7095C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15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41044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9821"/>
            <a:ext cx="4680520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76735"/>
              </p:ext>
            </p:extLst>
          </p:nvPr>
        </p:nvGraphicFramePr>
        <p:xfrm>
          <a:off x="3874249" y="2852936"/>
          <a:ext cx="4514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82"/>
                <a:gridCol w="644882"/>
                <a:gridCol w="644882"/>
                <a:gridCol w="644882"/>
                <a:gridCol w="644882"/>
                <a:gridCol w="644882"/>
                <a:gridCol w="6448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491480" y="1767960"/>
              <a:ext cx="6965280" cy="451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120" y="1758600"/>
                <a:ext cx="6984000" cy="45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8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String Slicing-</a:t>
            </a:r>
          </a:p>
          <a:p>
            <a:r>
              <a:rPr lang="en-IN" sz="2400" dirty="0" smtClean="0"/>
              <a:t>Negative slicing</a:t>
            </a: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77B-3844-42B6-81CF-5D25112DBCBC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16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95872"/>
            <a:ext cx="3168352" cy="81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748883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999139" cy="167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33671"/>
              </p:ext>
            </p:extLst>
          </p:nvPr>
        </p:nvGraphicFramePr>
        <p:xfrm>
          <a:off x="4427984" y="1097108"/>
          <a:ext cx="4514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82"/>
                <a:gridCol w="644882"/>
                <a:gridCol w="644882"/>
                <a:gridCol w="644882"/>
                <a:gridCol w="644882"/>
                <a:gridCol w="644882"/>
                <a:gridCol w="6448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53720" y="142920"/>
              <a:ext cx="8171280" cy="579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360" y="133560"/>
                <a:ext cx="819000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5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2074"/>
          </a:xfrm>
        </p:spPr>
        <p:txBody>
          <a:bodyPr>
            <a:noAutofit/>
          </a:bodyPr>
          <a:lstStyle/>
          <a:p>
            <a:r>
              <a:rPr lang="en-US" sz="2800" b="1" dirty="0"/>
              <a:t>Write a python program to calculate distance between two points taking input from the user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Distance can be calculated using the two points (x</a:t>
            </a:r>
            <a:r>
              <a:rPr lang="en-US" baseline="-25000" dirty="0"/>
              <a:t>1</a:t>
            </a:r>
            <a:r>
              <a:rPr lang="en-US" dirty="0"/>
              <a:t>, y</a:t>
            </a:r>
            <a:r>
              <a:rPr lang="en-US" baseline="-25000" dirty="0"/>
              <a:t>1</a:t>
            </a:r>
            <a:r>
              <a:rPr lang="en-US" dirty="0"/>
              <a:t>) and (x</a:t>
            </a:r>
            <a:r>
              <a:rPr lang="en-US" baseline="-25000" dirty="0"/>
              <a:t>2</a:t>
            </a:r>
            <a:r>
              <a:rPr lang="en-US" dirty="0"/>
              <a:t>, y</a:t>
            </a:r>
            <a:r>
              <a:rPr lang="en-US" baseline="-25000" dirty="0"/>
              <a:t>2</a:t>
            </a:r>
            <a:r>
              <a:rPr lang="en-US" dirty="0"/>
              <a:t>), the distance d between these points is given by the formula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for </a:t>
            </a:r>
            <a:r>
              <a:rPr lang="en-US" b="1" dirty="0" err="1"/>
              <a:t>e.g</a:t>
            </a:r>
            <a:r>
              <a:rPr lang="en-US" b="1" dirty="0"/>
              <a:t> :</a:t>
            </a:r>
            <a:r>
              <a:rPr lang="en-US" dirty="0"/>
              <a:t> let x</a:t>
            </a:r>
            <a:r>
              <a:rPr lang="en-US" baseline="-25000" dirty="0"/>
              <a:t>1 , 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=10,9    and x</a:t>
            </a:r>
            <a:r>
              <a:rPr lang="en-US" baseline="-25000" dirty="0"/>
              <a:t>2</a:t>
            </a:r>
            <a:r>
              <a:rPr lang="en-US" dirty="0"/>
              <a:t> , y</a:t>
            </a:r>
            <a:r>
              <a:rPr lang="en-US" baseline="-25000" dirty="0"/>
              <a:t>2</a:t>
            </a:r>
            <a:r>
              <a:rPr lang="en-US" dirty="0"/>
              <a:t>=4,1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then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-x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=(10-4)</a:t>
            </a:r>
            <a:r>
              <a:rPr lang="en-US" baseline="30000" dirty="0"/>
              <a:t>2 </a:t>
            </a:r>
            <a:r>
              <a:rPr lang="en-US" dirty="0"/>
              <a:t>= 6</a:t>
            </a:r>
            <a:r>
              <a:rPr lang="en-US" baseline="30000" dirty="0"/>
              <a:t>2 </a:t>
            </a:r>
            <a:r>
              <a:rPr lang="en-US" dirty="0"/>
              <a:t>= 36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(y</a:t>
            </a:r>
            <a:r>
              <a:rPr lang="en-US" baseline="-25000" dirty="0"/>
              <a:t>2</a:t>
            </a:r>
            <a:r>
              <a:rPr lang="en-US" dirty="0"/>
              <a:t>-y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= (9-1)</a:t>
            </a:r>
            <a:r>
              <a:rPr lang="en-US" baseline="30000" dirty="0"/>
              <a:t>2</a:t>
            </a:r>
            <a:r>
              <a:rPr lang="en-US" dirty="0"/>
              <a:t> = 8</a:t>
            </a:r>
            <a:r>
              <a:rPr lang="en-US" baseline="30000" dirty="0"/>
              <a:t>2 </a:t>
            </a:r>
            <a:r>
              <a:rPr lang="en-US" dirty="0"/>
              <a:t>= 64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now</a:t>
            </a:r>
            <a:r>
              <a:rPr lang="en-US" dirty="0"/>
              <a:t>  64 + 36 =100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100 </a:t>
            </a:r>
            <a:r>
              <a:rPr lang="en-US" dirty="0"/>
              <a:t>is square root of 10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 </a:t>
            </a:r>
            <a:r>
              <a:rPr lang="en-US" dirty="0"/>
              <a:t>distance between (10,9) and (4,1) is 10 . 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291A-2981-4904-AB38-0EF69009E645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07" y="2204864"/>
            <a:ext cx="2643733" cy="96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9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Python, </a:t>
            </a:r>
            <a:r>
              <a:rPr lang="en-IN" sz="2400" b="1" dirty="0"/>
              <a:t>True </a:t>
            </a:r>
            <a:r>
              <a:rPr lang="en-IN" sz="2400" dirty="0"/>
              <a:t>and </a:t>
            </a:r>
            <a:r>
              <a:rPr lang="en-IN" sz="2400" b="1" dirty="0"/>
              <a:t>False </a:t>
            </a:r>
            <a:r>
              <a:rPr lang="en-IN" sz="2400" dirty="0"/>
              <a:t>are Boolean objects of class '</a:t>
            </a:r>
            <a:r>
              <a:rPr lang="en-IN" sz="2400" b="1" dirty="0"/>
              <a:t>bool</a:t>
            </a:r>
            <a:r>
              <a:rPr lang="en-IN" sz="2400" dirty="0"/>
              <a:t>' and they </a:t>
            </a:r>
            <a:r>
              <a:rPr lang="en-IN" sz="2400" dirty="0" smtClean="0"/>
              <a:t>are </a:t>
            </a:r>
            <a:r>
              <a:rPr lang="en-IN" sz="2400" b="1" dirty="0" smtClean="0"/>
              <a:t>immutable</a:t>
            </a:r>
            <a:r>
              <a:rPr lang="en-IN" sz="2400" dirty="0"/>
              <a:t>.</a:t>
            </a:r>
          </a:p>
          <a:p>
            <a:r>
              <a:rPr lang="en-IN" sz="2400" dirty="0" smtClean="0"/>
              <a:t>Python </a:t>
            </a:r>
            <a:r>
              <a:rPr lang="en-IN" sz="2400" dirty="0"/>
              <a:t>assumes any </a:t>
            </a:r>
            <a:r>
              <a:rPr lang="en-IN" sz="2400" b="1" dirty="0"/>
              <a:t>non-zero </a:t>
            </a:r>
            <a:r>
              <a:rPr lang="en-IN" sz="2400" dirty="0"/>
              <a:t>and </a:t>
            </a:r>
            <a:r>
              <a:rPr lang="en-IN" sz="2400" b="1" dirty="0"/>
              <a:t>non-null </a:t>
            </a:r>
            <a:r>
              <a:rPr lang="en-IN" sz="2400" dirty="0"/>
              <a:t>values as </a:t>
            </a:r>
            <a:r>
              <a:rPr lang="en-IN" sz="2400" b="1" dirty="0"/>
              <a:t>True</a:t>
            </a:r>
            <a:r>
              <a:rPr lang="en-IN" sz="2400" dirty="0"/>
              <a:t>, otherwise it is </a:t>
            </a:r>
            <a:r>
              <a:rPr lang="en-IN" sz="2400" b="1" dirty="0" smtClean="0"/>
              <a:t>False </a:t>
            </a:r>
            <a:r>
              <a:rPr lang="en-IN" sz="2400" dirty="0" smtClean="0"/>
              <a:t>value</a:t>
            </a:r>
            <a:r>
              <a:rPr lang="en-IN" sz="2400" dirty="0"/>
              <a:t>.</a:t>
            </a:r>
          </a:p>
          <a:p>
            <a:r>
              <a:rPr lang="en-IN" sz="2400" dirty="0" smtClean="0"/>
              <a:t>Python </a:t>
            </a:r>
            <a:r>
              <a:rPr lang="en-IN" sz="2400" i="1" dirty="0"/>
              <a:t>does not </a:t>
            </a:r>
            <a:r>
              <a:rPr lang="en-IN" sz="2400" dirty="0"/>
              <a:t>provide switch or case statements as in </a:t>
            </a:r>
            <a:r>
              <a:rPr lang="en-IN" sz="2400" dirty="0" smtClean="0"/>
              <a:t>other languages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8D91-C48A-4057-BEA3-024F91EBF07E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268360" y="2018160"/>
              <a:ext cx="2027160" cy="27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000" y="2008800"/>
                <a:ext cx="20458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8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Conditional statements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8" b="55766"/>
          <a:stretch/>
        </p:blipFill>
        <p:spPr bwMode="auto">
          <a:xfrm>
            <a:off x="467544" y="1956583"/>
            <a:ext cx="48969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338437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5948-4931-4758-8F9F-EE6234116551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57520" y="2893320"/>
              <a:ext cx="7492320" cy="237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160" y="2883960"/>
                <a:ext cx="7511040" cy="23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Naming Rules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46A7-2F57-47B6-9757-01E2661AB82E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2</a:t>
            </a:fld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2088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53720" y="3223440"/>
              <a:ext cx="5233320" cy="282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360" y="3214080"/>
                <a:ext cx="5252040" cy="28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4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lvl="0"/>
            <a:r>
              <a:rPr lang="en-IN" sz="2800" dirty="0" smtClean="0"/>
              <a:t>Program to find </a:t>
            </a:r>
            <a:r>
              <a:rPr lang="en-IN" sz="2800" dirty="0"/>
              <a:t>out whether a number is even or </a:t>
            </a:r>
            <a:r>
              <a:rPr lang="en-IN" sz="2800" dirty="0" smtClean="0"/>
              <a:t>odd</a:t>
            </a:r>
            <a:endParaRPr lang="en-IN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66"/>
          <a:stretch/>
        </p:blipFill>
        <p:spPr bwMode="auto">
          <a:xfrm>
            <a:off x="827584" y="1700808"/>
            <a:ext cx="727280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 smtClean="0"/>
              <a:t>Pgm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0396-A6DD-4C35-A143-4156E0E6588A}" type="datetime1">
              <a:rPr lang="en-IN" smtClean="0"/>
              <a:t>28-02-2023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642960" y="750240"/>
              <a:ext cx="7679880" cy="4188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600" y="740880"/>
                <a:ext cx="7698600" cy="42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9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lvl="0"/>
            <a:r>
              <a:rPr lang="en-IN" sz="2800" dirty="0" smtClean="0"/>
              <a:t>Program to find </a:t>
            </a:r>
            <a:r>
              <a:rPr lang="en-IN" sz="2800" dirty="0"/>
              <a:t>out whether a number is even or </a:t>
            </a:r>
            <a:r>
              <a:rPr lang="en-IN" sz="2800" dirty="0" smtClean="0"/>
              <a:t>odd</a:t>
            </a:r>
            <a:endParaRPr lang="en-IN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7"/>
            <a:ext cx="8350126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Output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BD4-A3D5-4BD7-A108-BB4007E29942}" type="datetime1">
              <a:rPr lang="en-IN" smtClean="0"/>
              <a:t>28-02-2023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59360" y="2098440"/>
              <a:ext cx="2545200" cy="404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000" y="2089080"/>
                <a:ext cx="2563920" cy="40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7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6"/>
          <a:stretch/>
        </p:blipFill>
        <p:spPr bwMode="auto">
          <a:xfrm>
            <a:off x="539552" y="1163885"/>
            <a:ext cx="7848872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lvl="0"/>
            <a:r>
              <a:rPr lang="en-IN" sz="2800" dirty="0" smtClean="0"/>
              <a:t>Program for if-</a:t>
            </a:r>
            <a:r>
              <a:rPr lang="en-IN" sz="2800" dirty="0" err="1" smtClean="0"/>
              <a:t>elif</a:t>
            </a:r>
            <a:r>
              <a:rPr lang="en-IN" sz="2800" dirty="0" smtClean="0"/>
              <a:t>-else</a:t>
            </a:r>
            <a:endParaRPr lang="en-IN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4146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 smtClean="0"/>
              <a:t>Pgm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D0D-5862-4F88-92EC-0463BA7C3CCD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48480" y="133920"/>
              <a:ext cx="7626240" cy="5393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20" y="124560"/>
                <a:ext cx="7644960" cy="54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148914" cy="546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lvl="0"/>
            <a:r>
              <a:rPr lang="en-IN" sz="2800" dirty="0" smtClean="0"/>
              <a:t>Program for if-</a:t>
            </a:r>
            <a:r>
              <a:rPr lang="en-IN" sz="2800" dirty="0" err="1" smtClean="0"/>
              <a:t>elif</a:t>
            </a:r>
            <a:r>
              <a:rPr lang="en-IN" sz="2800" dirty="0" smtClean="0"/>
              <a:t>-else</a:t>
            </a:r>
            <a:endParaRPr lang="en-IN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4146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Output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E110-FF78-4E39-9699-E30F46569316}" type="datetime1">
              <a:rPr lang="en-IN" smtClean="0"/>
              <a:t>28-02-2023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22040" y="1437840"/>
              <a:ext cx="1357560" cy="310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2680" y="1428480"/>
                <a:ext cx="137628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9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Non-Existent Name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F11A-A44D-4B6E-BBC1-BC2D1F27D3C5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3</a:t>
            </a:fld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9288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00080" y="2910960"/>
              <a:ext cx="5670720" cy="2661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20" y="2901600"/>
                <a:ext cx="568944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6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4"/>
          <a:stretch/>
        </p:blipFill>
        <p:spPr bwMode="auto">
          <a:xfrm>
            <a:off x="515468" y="1484784"/>
            <a:ext cx="808897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F7F6-AB9B-4AC7-BFFF-B0EBCBE94D3D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473560" y="0"/>
              <a:ext cx="6108480" cy="413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4200" y="-9360"/>
                <a:ext cx="6127200" cy="41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sz="2400" dirty="0" smtClean="0"/>
              <a:t>Strings </a:t>
            </a:r>
            <a:r>
              <a:rPr lang="en-IN" sz="2400" dirty="0"/>
              <a:t>are immutable in Python. This means that elements of a string cannot be changed once it has been assigned. </a:t>
            </a:r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can simply reassign different strings to the same name.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EADF-5A0E-4C01-9177-9FAFA3FC8AD2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808897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80680" y="3071880"/>
              <a:ext cx="7340400" cy="265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20" y="3062520"/>
                <a:ext cx="735912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5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16246"/>
            <a:ext cx="8280919" cy="25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3" y="4830564"/>
            <a:ext cx="5544616" cy="14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91E-E6B8-4E0F-AC44-628B58299458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Common String Operations</a:t>
            </a:r>
            <a:endParaRPr lang="en-IN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6" r="7227" b="41183"/>
          <a:stretch/>
        </p:blipFill>
        <p:spPr bwMode="auto">
          <a:xfrm>
            <a:off x="395536" y="1412776"/>
            <a:ext cx="8208912" cy="23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1"/>
          <a:stretch/>
        </p:blipFill>
        <p:spPr bwMode="auto">
          <a:xfrm>
            <a:off x="467544" y="4017818"/>
            <a:ext cx="8064896" cy="23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86B-C0AA-4B3E-A7B2-2510044768CB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9" r="7227" b="25765"/>
          <a:stretch/>
        </p:blipFill>
        <p:spPr bwMode="auto">
          <a:xfrm>
            <a:off x="473727" y="1628800"/>
            <a:ext cx="8208912" cy="9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1"/>
          <a:stretch/>
        </p:blipFill>
        <p:spPr bwMode="auto">
          <a:xfrm>
            <a:off x="539552" y="3933056"/>
            <a:ext cx="73448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19461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941168"/>
            <a:ext cx="819434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mtClean="0"/>
              <a:t>Common String Operations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8F86-F194-44B3-8DE8-0EAFC5271CBA}" type="datetime1">
              <a:rPr lang="en-IN" smtClean="0"/>
              <a:t>28-02-2023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839520" y="2580840"/>
              <a:ext cx="6938640" cy="3661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160" y="2571480"/>
                <a:ext cx="6957360" cy="36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mtClean="0"/>
              <a:t>Common String Operations</a:t>
            </a:r>
            <a:endParaRPr lang="en-IN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r="8253" b="23454"/>
          <a:stretch/>
        </p:blipFill>
        <p:spPr bwMode="auto">
          <a:xfrm>
            <a:off x="467544" y="1556792"/>
            <a:ext cx="822746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1" y="2996952"/>
            <a:ext cx="59653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CFFF-9771-4A7B-BEB0-662DCA2DED91}" type="datetime1">
              <a:rPr lang="en-IN" smtClean="0"/>
              <a:t>28-02-2023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9BA-A43C-4ED5-90CB-931978E8FFC5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91400" y="2491560"/>
              <a:ext cx="4384800" cy="2428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040" y="2482200"/>
                <a:ext cx="4403520" cy="24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0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434</Words>
  <Application>Microsoft Office PowerPoint</Application>
  <PresentationFormat>On-screen Show (4:3)</PresentationFormat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Lab3  </vt:lpstr>
      <vt:lpstr>Naming Rules</vt:lpstr>
      <vt:lpstr>Accessing Non-Existent Name</vt:lpstr>
      <vt:lpstr>Strings</vt:lpstr>
      <vt:lpstr>Strings</vt:lpstr>
      <vt:lpstr>Strings</vt:lpstr>
      <vt:lpstr>Common String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python program to calculate distance between two points taking input from the user </vt:lpstr>
      <vt:lpstr>Conditional statements</vt:lpstr>
      <vt:lpstr>Conditional statements</vt:lpstr>
      <vt:lpstr>Program to find out whether a number is even or odd</vt:lpstr>
      <vt:lpstr>Program to find out whether a number is even or odd</vt:lpstr>
      <vt:lpstr>Program for if-elif-else</vt:lpstr>
      <vt:lpstr>Program for if-elif-else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data types</dc:title>
  <dc:creator>Admin</dc:creator>
  <cp:lastModifiedBy>Admin</cp:lastModifiedBy>
  <cp:revision>55</cp:revision>
  <dcterms:created xsi:type="dcterms:W3CDTF">2021-01-14T11:09:27Z</dcterms:created>
  <dcterms:modified xsi:type="dcterms:W3CDTF">2023-02-28T05:41:16Z</dcterms:modified>
</cp:coreProperties>
</file>