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A.Shreejeeth</a:t>
            </a:r>
            <a:endParaRPr lang="en-US" sz="2400" dirty="0"/>
          </a:p>
          <a:p>
            <a:r>
              <a:rPr lang="en-US" sz="2400" dirty="0"/>
              <a:t>REGISTER NO AND NMID: 2422k0098 &amp; asbruaz2422k0098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CS</a:t>
            </a:r>
          </a:p>
          <a:p>
            <a:r>
              <a:rPr lang="en-US" sz="2400" dirty="0"/>
              <a:t>COLLEGE: COLLEGE/ UNIVERSITY: KPR College of Arts Science and Research/Bharathiar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852FD-81C4-4751-9804-DE6BAF04290D}"/>
              </a:ext>
            </a:extLst>
          </p:cNvPr>
          <p:cNvSpPr txBox="1"/>
          <p:nvPr/>
        </p:nvSpPr>
        <p:spPr>
          <a:xfrm>
            <a:off x="3051312" y="2833805"/>
            <a:ext cx="76166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To-Do List: Manage tasks dynamically</a:t>
            </a:r>
          </a:p>
          <a:p>
            <a:r>
              <a:rPr lang="en-US" sz="3200" dirty="0"/>
              <a:t>- Weather App: Real-time city weather</a:t>
            </a:r>
          </a:p>
          <a:p>
            <a:r>
              <a:rPr lang="en-US" sz="3200" dirty="0"/>
              <a:t>- E-commerce: Interactive shopping cart</a:t>
            </a:r>
          </a:p>
          <a:p>
            <a:r>
              <a:rPr lang="en-US" sz="3200" dirty="0"/>
              <a:t>- Memory Game: Matching pairs with scoring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DBC3E-75B2-43F7-B76F-4ABDA55859DE}"/>
              </a:ext>
            </a:extLst>
          </p:cNvPr>
          <p:cNvSpPr txBox="1"/>
          <p:nvPr/>
        </p:nvSpPr>
        <p:spPr>
          <a:xfrm>
            <a:off x="1295400" y="2695305"/>
            <a:ext cx="78585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This portfolio highlights JavaScript's versatility in modern web development.</a:t>
            </a:r>
          </a:p>
          <a:p>
            <a:r>
              <a:rPr lang="en-US" sz="3200" dirty="0"/>
              <a:t>It demonstrates problem-solving, interactivity, and usability.</a:t>
            </a:r>
          </a:p>
          <a:p>
            <a:r>
              <a:rPr lang="en-US" sz="3200" dirty="0"/>
              <a:t>Future work includes backend integration, authentication, and performance optimization.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686F-CF8B-4205-ABD4-0E9E7FF67900}"/>
              </a:ext>
            </a:extLst>
          </p:cNvPr>
          <p:cNvSpPr txBox="1"/>
          <p:nvPr/>
        </p:nvSpPr>
        <p:spPr>
          <a:xfrm>
            <a:off x="834072" y="2556806"/>
            <a:ext cx="83198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Static websites are no longer sufficient to meet modern user expectations.</a:t>
            </a:r>
          </a:p>
          <a:p>
            <a:r>
              <a:rPr lang="en-US" sz="3200" dirty="0"/>
              <a:t>The challenge is to build interactive, responsive, and efficient applications.</a:t>
            </a:r>
          </a:p>
          <a:p>
            <a:r>
              <a:rPr lang="en-US" sz="3200" dirty="0"/>
              <a:t>JavaScript provides solutions by enabling interactivity and dynamic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F31CF-1486-4C50-B8DE-E7863A97815A}"/>
              </a:ext>
            </a:extLst>
          </p:cNvPr>
          <p:cNvSpPr txBox="1"/>
          <p:nvPr/>
        </p:nvSpPr>
        <p:spPr>
          <a:xfrm>
            <a:off x="3051313" y="2695305"/>
            <a:ext cx="61026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portfolio showcases JavaScript projects:</a:t>
            </a:r>
          </a:p>
          <a:p>
            <a:r>
              <a:rPr lang="en-US" sz="2800" dirty="0"/>
              <a:t>- To-Do List App</a:t>
            </a:r>
          </a:p>
          <a:p>
            <a:r>
              <a:rPr lang="en-US" sz="2800" dirty="0"/>
              <a:t>- Weather Application</a:t>
            </a:r>
          </a:p>
          <a:p>
            <a:r>
              <a:rPr lang="en-US" sz="2800" dirty="0"/>
              <a:t>- E-commerce Product Page</a:t>
            </a:r>
          </a:p>
          <a:p>
            <a:r>
              <a:rPr lang="en-US" sz="2800" dirty="0"/>
              <a:t>- Memory Card Game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DA21E-F9E9-4234-9A04-6DE93844E576}"/>
              </a:ext>
            </a:extLst>
          </p:cNvPr>
          <p:cNvSpPr txBox="1"/>
          <p:nvPr/>
        </p:nvSpPr>
        <p:spPr>
          <a:xfrm>
            <a:off x="3051313" y="2833805"/>
            <a:ext cx="61026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Students &amp; Learners</a:t>
            </a:r>
          </a:p>
          <a:p>
            <a:r>
              <a:rPr lang="en-US" sz="2800" dirty="0"/>
              <a:t>- General Users</a:t>
            </a:r>
          </a:p>
          <a:p>
            <a:r>
              <a:rPr lang="en-US" sz="2800" dirty="0"/>
              <a:t>- Businesses</a:t>
            </a:r>
          </a:p>
          <a:p>
            <a:r>
              <a:rPr lang="en-US" sz="2800" dirty="0"/>
              <a:t>- Developers &amp; Recruiters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55DE3-DD1C-4E9D-8985-69F3F5A936B6}"/>
              </a:ext>
            </a:extLst>
          </p:cNvPr>
          <p:cNvSpPr txBox="1"/>
          <p:nvPr/>
        </p:nvSpPr>
        <p:spPr>
          <a:xfrm>
            <a:off x="3051313" y="2556806"/>
            <a:ext cx="61026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</a:t>
            </a:r>
            <a:r>
              <a:rPr lang="en-IN" sz="2800" dirty="0"/>
              <a:t>JavaScript (ES6+)</a:t>
            </a:r>
          </a:p>
          <a:p>
            <a:r>
              <a:rPr lang="en-IN" sz="2800" dirty="0"/>
              <a:t>- React.js, jQuery</a:t>
            </a:r>
          </a:p>
          <a:p>
            <a:r>
              <a:rPr lang="en-IN" sz="2800" dirty="0"/>
              <a:t>- Node.js, Express.js</a:t>
            </a:r>
          </a:p>
          <a:p>
            <a:r>
              <a:rPr lang="en-IN" sz="2800" dirty="0"/>
              <a:t>- MongoDB, Local Storage</a:t>
            </a:r>
          </a:p>
          <a:p>
            <a:r>
              <a:rPr lang="en-IN" sz="2800" dirty="0"/>
              <a:t>- APIs (</a:t>
            </a:r>
            <a:r>
              <a:rPr lang="en-IN" sz="2800" dirty="0" err="1"/>
              <a:t>OpenWeather</a:t>
            </a:r>
            <a:r>
              <a:rPr lang="en-IN" sz="2800" dirty="0"/>
              <a:t>, REST APIs)</a:t>
            </a:r>
          </a:p>
          <a:p>
            <a:r>
              <a:rPr lang="en-IN" sz="2800" dirty="0"/>
              <a:t>- VS Code, GitHub, Chrome </a:t>
            </a:r>
            <a:r>
              <a:rPr lang="en-IN" sz="2800" dirty="0" err="1"/>
              <a:t>DevTools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2339D-8650-4710-9F84-5A2EE98E44A4}"/>
              </a:ext>
            </a:extLst>
          </p:cNvPr>
          <p:cNvSpPr txBox="1"/>
          <p:nvPr/>
        </p:nvSpPr>
        <p:spPr>
          <a:xfrm>
            <a:off x="3051313" y="2556806"/>
            <a:ext cx="61026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- Clean, minimal, responsive layout</a:t>
            </a:r>
          </a:p>
          <a:p>
            <a:r>
              <a:rPr lang="en-US" sz="3200" dirty="0"/>
              <a:t>- Homepage with intro &amp; skills</a:t>
            </a:r>
          </a:p>
          <a:p>
            <a:r>
              <a:rPr lang="en-US" sz="3200" dirty="0"/>
              <a:t>- Projects as interactive cards</a:t>
            </a:r>
          </a:p>
          <a:p>
            <a:r>
              <a:rPr lang="en-US" sz="3200" dirty="0"/>
              <a:t>- About &amp; Contact sections</a:t>
            </a:r>
          </a:p>
          <a:p>
            <a:r>
              <a:rPr lang="en-US" sz="3200" dirty="0"/>
              <a:t>- CSS Grid/Flexbox for layout</a:t>
            </a:r>
          </a:p>
          <a:p>
            <a:r>
              <a:rPr lang="en-US" sz="3200" dirty="0"/>
              <a:t>- Smooth JS-powered transitions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A5447-2EBD-4AAD-8C91-3A7D52B0645E}"/>
              </a:ext>
            </a:extLst>
          </p:cNvPr>
          <p:cNvSpPr txBox="1"/>
          <p:nvPr/>
        </p:nvSpPr>
        <p:spPr>
          <a:xfrm>
            <a:off x="3051313" y="2556806"/>
            <a:ext cx="61026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sz="3200" dirty="0"/>
              <a:t>DOM manipulation &amp; events</a:t>
            </a:r>
          </a:p>
          <a:p>
            <a:r>
              <a:rPr lang="en-US" sz="3200" dirty="0"/>
              <a:t>- API data fetching</a:t>
            </a:r>
          </a:p>
          <a:p>
            <a:r>
              <a:rPr lang="en-US" sz="3200" dirty="0"/>
              <a:t>- Form validation</a:t>
            </a:r>
          </a:p>
          <a:p>
            <a:r>
              <a:rPr lang="en-US" sz="3200" dirty="0"/>
              <a:t>- Real-time updates (AJAX)</a:t>
            </a:r>
          </a:p>
          <a:p>
            <a:r>
              <a:rPr lang="en-US" sz="3200" dirty="0"/>
              <a:t>- Local &amp; session storage</a:t>
            </a:r>
          </a:p>
          <a:p>
            <a:r>
              <a:rPr lang="en-US" sz="3200" dirty="0"/>
              <a:t>- Games, animations,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338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Ashok Kumar K V</cp:lastModifiedBy>
  <cp:revision>23</cp:revision>
  <dcterms:created xsi:type="dcterms:W3CDTF">2024-03-29T15:07:22Z</dcterms:created>
  <dcterms:modified xsi:type="dcterms:W3CDTF">2025-08-30T15:43:45Z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