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72" r:id="rId5"/>
  </p:sldMasterIdLst>
  <p:sldIdLst>
    <p:sldId id="256" r:id="rId6"/>
    <p:sldId id="257" r:id="rId7"/>
    <p:sldId id="261" r:id="rId8"/>
    <p:sldId id="258" r:id="rId9"/>
    <p:sldId id="262" r:id="rId10"/>
    <p:sldId id="259" r:id="rId11"/>
    <p:sldId id="263" r:id="rId12"/>
    <p:sldId id="264" r:id="rId13"/>
    <p:sldId id="260" r:id="rId14"/>
    <p:sldId id="265" r:id="rId15"/>
  </p:sldIdLst>
  <p:sldSz cx="9144000" cy="68580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1558760" val="971" revOS="4"/>
      <pr:smFileRevision xmlns:pr="smNativeData" dt="1571558760" val="101"/>
      <pr:guideOptions xmlns:pr="smNativeData" dt="1571558760"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99" d="100"/>
          <a:sy n="99" d="100"/>
        </p:scale>
        <p:origin x="1105" y="211"/>
      </p:cViewPr>
      <p:guideLst x="0" y="0">
        <p:guide orient="horz" pos="2160"/>
        <p:guide pos="2880"/>
      </p:guideLst>
    </p:cSldViewPr>
  </p:slideViewPr>
  <p:outlineViewPr>
    <p:cViewPr>
      <p:scale>
        <a:sx n="33" d="100"/>
        <a:sy n="33" d="100"/>
      </p:scale>
      <p:origin x="0" y="0"/>
    </p:cViewPr>
  </p:outlineViewPr>
  <p:sorterViewPr>
    <p:cViewPr>
      <p:scale>
        <a:sx n="26" d="100"/>
        <a:sy n="26" d="100"/>
      </p:scale>
      <p:origin x="0" y="0"/>
    </p:cViewPr>
  </p:sorterViewPr>
  <p:notesViewPr>
    <p:cSldViewPr snapToObjects="1" showGuides="1">
      <p:cViewPr>
        <p:scale>
          <a:sx n="99" d="100"/>
          <a:sy n="99" d="100"/>
        </p:scale>
        <p:origin x="1105" y="211"/>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solidFill>
          <a:schemeClr val="bg1"/>
        </a:solidFill>
        <a:effectLst/>
      </p:bgPr>
    </p:bg>
    <p:spTree>
      <p:nvGrpSpPr>
        <p:cNvPr id="1" name=""/>
        <p:cNvGrpSpPr/>
        <p:nvPr/>
      </p:nvGrpSpPr>
      <p:grpSpPr>
        <a:xfrm>
          <a:off x="0" y="0"/>
          <a:ext cx="0" cy="0"/>
          <a:chOff x="0" y="0"/>
          <a:chExt cx="0" cy="0"/>
        </a:xfrm>
      </p:grpSpPr>
      <p:sp>
        <p:nvSpPr>
          <p:cNvPr id="2" name="Rechteck1"/>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AAAAAxmlbAP///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vLy8sMAAAAEAAAAAAAAAAAAAAAAAAAAAAAAAAeAAAAaAAAAAAAAAAAAAAAAAAAAAAAAAAAAAAAECcAABAnAAAAAAAAAAAAAAAAAAAAAAAAAAAAAAAAAAAAAAAAAAAAABQAAAAAAAAAwMD/AAAAAABkAAAAMgAAAAAAAABkAAAAAAAAAH9/fwAKAAAAHwAAAFQAAADGaVsK////AQAAAAAAAAAAAAAAAAAAAAAAAAAAAAAAAAAAAAAAAAAAk048AH9/fwCWlpYDzMzMAMDA/wB/f38AAAAAAAAAAAAAAAAAAAAAAAAAAAAhAAAAGAAAABQAAAAOAQAAAwEAAD4NAABYKQAAEAAAACYAAAAIAAAA//////////8="/>
              </a:ext>
            </a:extLst>
          </p:cNvSpPr>
          <p:nvPr/>
        </p:nvSpPr>
        <p:spPr>
          <a:xfrm>
            <a:off x="171450" y="164465"/>
            <a:ext cx="1981200" cy="6556375"/>
          </a:xfrm>
          <a:prstGeom prst="rect">
            <a:avLst/>
          </a:prstGeom>
          <a:solidFill>
            <a:schemeClr val="accent4"/>
          </a:solid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3" name="Rechteck4"/>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CAAAAxmlbAP///wgAAAAAAAAAANuAax/m2QJJjJhCcuOnnE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EAAAAAAAAAAAAAAAAAAAAAAAAAECcAABAnAAAAAAAAAAAAAAAAAAAAWgAAAAAAAAAAAAAAAAAAAAAAABQAAAAAAAAAwMD/AAAAAABkAAAAMgAAAAAAAABkAAAAAAAAAH9/fwAKAAAAHwAAAFQAAADGaVsK////AQAAAAAAAAAAAAAAAAAAAAAAAAAAAAAAAAAAAAAAAAAAk048AH9/fwCWlpYDzMzMAMDA/wB/f38AAAAAAAAAAAAAAAAAAAAAAAAAAAAhAAAAGAAAABQAAAAOAQAAAwEAAD4NAABYKQAAEAAAACYAAAAIAAAA//////////8="/>
              </a:ext>
            </a:extLst>
          </p:cNvSpPr>
          <p:nvPr/>
        </p:nvSpPr>
        <p:spPr>
          <a:xfrm>
            <a:off x="171450" y="164465"/>
            <a:ext cx="1981200" cy="6556375"/>
          </a:xfrm>
          <a:prstGeom prst="rect">
            <a:avLst/>
          </a:prstGeom>
          <a:blipFill rotWithShape="1">
            <a:blip r:embed="rId2">
              <a:alphaModFix amt="10000"/>
            </a:blip>
            <a:srcRect/>
            <a:tile sx="100000" sy="100000" algn="tl"/>
          </a:blip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4" name="Rechteck2"/>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AAAAAU0lJAP///wgAAAAAAAAAAG72VQpjL7BGrVthyx6+RjQ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Pu6+8MAAAAEAAAAAAAAAAAAAAAAAAAAAAAAAAeAAAAaAAAAAAAAAAAAAAAAAAAAAAAAAAAAAAAECcAABAnAAAAAAAAAAAAAAAAAAAAAAAAAAAAAAAAAAAAAAAAAAAAABQAAAAAAAAAwMD/AAAAAABkAAAAMgAAAAAAAABkAAAAAAAAAH9/fwAKAAAAHwAAAFQAAABTSUkJ////AQAAAAAAAAAAAAAAAAAAAAAAAAAAAAAAAAAAAAAAAAAAk048AH9/fwCWlpYDzMzMAMDA/wB/f38AAAAAAAAAAAAAAAAAAAAAAAAAAAAhAAAAGAAAABQAAAAgDgAAAwEAAGA3AABTKQAAEAAAACYAAAAIAAAA//////////8="/>
              </a:ext>
            </a:extLst>
          </p:cNvSpPr>
          <p:nvPr/>
        </p:nvSpPr>
        <p:spPr>
          <a:xfrm>
            <a:off x="2296160" y="164465"/>
            <a:ext cx="6705600" cy="6553200"/>
          </a:xfrm>
          <a:prstGeom prst="rect">
            <a:avLst/>
          </a:prstGeom>
          <a:solidFill>
            <a:schemeClr val="accent3"/>
          </a:solid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5" name="Rechteck3"/>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CAAAAU0lJAP///wgAAAAAAAAAANuAax/m2QJJjJhCcuOnnE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EAAAAAAAAAAAAAAAAAAAAAAAAAECcAABAnAAAAAAAAAAAAAAAAAAAAUAAAAAAAAAAAAAAAAAAAAAAAABQAAAAAAAAAwMD/AAAAAABkAAAAMgAAAAAAAABkAAAAAAAAAH9/fwAKAAAAHwAAAFQAAABTSUkJ////AQAAAAAAAAAAAAAAAAAAAAAAAAAAAAAAAAAAAAAAAAAAk048AH9/fwCWlpYDzMzMAMDA/wB/f38AAAAAAAAAAAAAAAAAAAAAAAAAAAAhAAAAGAAAABQAAAAgDgAA4gAAAGA3AAAyKQAAEAAAACYAAAAIAAAA//////////8="/>
              </a:ext>
            </a:extLst>
          </p:cNvSpPr>
          <p:nvPr/>
        </p:nvSpPr>
        <p:spPr>
          <a:xfrm>
            <a:off x="2296160" y="143510"/>
            <a:ext cx="6705600" cy="6553200"/>
          </a:xfrm>
          <a:prstGeom prst="rect">
            <a:avLst/>
          </a:prstGeom>
          <a:blipFill rotWithShape="1">
            <a:blip r:embed="rId2">
              <a:alphaModFix amt="20000"/>
            </a:blip>
            <a:srcRect/>
            <a:tile sx="100000" sy="100000" algn="tl"/>
          </a:blip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6" name="TitlePlaceholderArea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UEAAAkQ4AAIc0AAAXFwAAEAAAACYAAAAIAAAAffD///////8="/>
              </a:ext>
            </a:extLst>
          </p:cNvSpPr>
          <p:nvPr>
            <p:ph type="ctrTitle"/>
          </p:nvPr>
        </p:nvSpPr>
        <p:spPr>
          <a:xfrm>
            <a:off x="2735580" y="2367915"/>
            <a:ext cx="5803265" cy="138557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Light" pitchFamily="0" charset="0"/>
                <a:ea typeface="Chantilly Pro Light" pitchFamily="0" charset="0"/>
                <a:cs typeface="Chantilly Pro Light" pitchFamily="0" charset="0"/>
              </a:defRPr>
            </a:lvl1pPr>
          </a:lstStyle>
          <a:p>
            <a:pPr>
              <a:defRPr>
                <a:latin typeface="Chantilly Pro Light" pitchFamily="0" charset="0"/>
                <a:ea typeface="Chantilly Pro Light" pitchFamily="0" charset="0"/>
                <a:cs typeface="Chantilly Pro Light" pitchFamily="0" charset="0"/>
              </a:defRPr>
            </a:pPr>
            <a:r>
              <a:t>Click to edit Master title style</a:t>
            </a:r>
          </a:p>
        </p:txBody>
      </p:sp>
      <p:sp>
        <p:nvSpPr>
          <p:cNvPr id="7" name="SubtitlePlacehold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NAg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pAQAAgw4AAOMMAAAmFwAAEAAAACYAAAAIAAAAffD///////8="/>
              </a:ext>
            </a:extLst>
          </p:cNvSpPr>
          <p:nvPr>
            <p:ph type="subTitle" idx="1"/>
          </p:nvPr>
        </p:nvSpPr>
        <p:spPr>
          <a:xfrm>
            <a:off x="229235" y="2359025"/>
            <a:ext cx="1865630" cy="1403985"/>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Light" pitchFamily="0" charset="0"/>
                <a:ea typeface="Chantilly Pro Light" pitchFamily="0" charset="0"/>
                <a:cs typeface="Chantilly Pro Light"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defRPr sz="2400">
                <a:latin typeface="Chantilly Pro Light" pitchFamily="0" charset="0"/>
                <a:ea typeface="Chantilly Pro Light" pitchFamily="0" charset="0"/>
                <a:cs typeface="Chantilly Pro Light" pitchFamily="0" charset="0"/>
              </a:defRPr>
            </a:pPr>
            <a:r>
              <a:t>Click to edit Master subtitle style</a:t>
            </a:r>
          </a:p>
        </p:txBody>
      </p:sp>
      <p:sp>
        <p:nvSpPr>
          <p:cNvPr id="8"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zM9P8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fHD///////8="/>
              </a:ext>
            </a:extLst>
          </p:cNvSpPr>
          <p:nvPr>
            <p:ph type="dt" idx="2"/>
          </p:nvPr>
        </p:nvSpPr>
        <p:spPr>
          <a:noFill/>
          <a:ln>
            <a:noFill/>
          </a:ln>
          <a:effectLst/>
        </p:spPr>
        <p:txBody>
          <a:bodyPr vert="horz" wrap="square" numCol="1" spcCol="215900" anchor="t">
            <a:prstTxWarp prst="textNoShape">
              <a:avLst/>
            </a:prstTxWarp>
          </a:bodyPr>
          <a:lstStyle/>
          <a:p>
            <a:pPr/>
            <a:fld id="{326CC8AE-E0DF-393E-91D4-166B869A6743}" type="datetime1">
              <a:t/>
            </a:fld>
          </a:p>
        </p:txBody>
      </p:sp>
      <p:sp>
        <p:nvSpPr>
          <p:cNvPr id="9"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AV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10"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oN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fHD///////8="/>
              </a:ext>
            </a:extLst>
          </p:cNvSpPr>
          <p:nvPr>
            <p:ph type="sldNum" idx="4"/>
          </p:nvPr>
        </p:nvSpPr>
        <p:spPr>
          <a:noFill/>
          <a:ln>
            <a:noFill/>
          </a:ln>
          <a:effectLst/>
        </p:spPr>
        <p:txBody>
          <a:bodyPr vert="horz" wrap="square" numCol="1" spcCol="215900" anchor="t">
            <a:prstTxWarp prst="textNoShape">
              <a:avLst/>
            </a:prstTxWarp>
          </a:bodyPr>
          <a:lstStyle/>
          <a:p>
            <a:pPr/>
            <a:fld id="{326CF0FC-B2DF-3906-91D4-4453BE9A6711}" type="slidenum">
              <a:t/>
            </a:fld>
          </a:p>
        </p:txBody>
      </p:sp>
    </p:spTree>
  </p:cSld>
  <p:clrMapOvr>
    <a:overrideClrMapping bg1="lt1" tx1="dk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aBWsXRMAAAAlAAAAZAAAAA8BAAAAkAAAAEgAAACQAAAASAAAAAAAAAAAAAAAAQ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9182-CCDF-3967-91D4-3A32DF9A676F}" type="datetime1">
              <a:t>{Date/Time}</a:t>
            </a:fld>
          </a:p>
        </p:txBody>
      </p:sp>
      <p:sp>
        <p:nvSpPr>
          <p:cNvPr id="5"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FA1F-51DF-390C-91D4-A759B49A67F2}"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CAAAAAQ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aBWsXRMAAAAlAAAAZAAAAA8BAAAAkAAAAEgAAACQAAAASAAAAAAAAAAAAAAAAQ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ED2C-62DF-391B-91D4-944EA39A67C1}" type="datetime1">
              <a:t>{Date/Time}</a:t>
            </a:fld>
          </a:p>
        </p:txBody>
      </p:sp>
      <p:sp>
        <p:nvSpPr>
          <p:cNvPr id="5"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C66E-20DF-3930-91D4-D665889A6783}"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9FCB-85DF-3969-91D4-733CD19A6726}" type="datetime1">
              <a:t>{Date/Time}</a:t>
            </a:fld>
          </a:p>
        </p:txBody>
      </p:sp>
      <p:sp>
        <p:nvSpPr>
          <p:cNvPr id="5"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A2C2-8CDF-3954-91D4-7A01EC9A672F}"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aBWsXRMAAAAlAAAAZAAAAA8BAAAAkAAAAEgAAACQAAAASAAAAAAAAAAC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FF6E-20DF-3909-91D4-D65CB19A6783}" type="datetime1">
              <a:t>{Date/Time}</a:t>
            </a:fld>
          </a:p>
        </p:txBody>
      </p:sp>
      <p:sp>
        <p:nvSpPr>
          <p:cNvPr id="5"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AD66-28DF-395B-91D4-DE0EE39A678B}"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A399-D7DF-3955-91D4-2100ED9A6774}" type="datetime1">
              <a:t>{Date/Time}</a:t>
            </a:fld>
          </a:p>
        </p:txBody>
      </p:sp>
      <p:sp>
        <p:nvSpPr>
          <p:cNvPr id="6"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F989-C7DF-390F-91D4-315AB79A6764}"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aBWsXRMAAAAlAAAAZAAAAA8BAAAAkAAAAEgAAACQAAAASAAAAAAAAAAC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aBWsXRMAAAAlAAAAZAAAAA8BAAAAkAAAAEgAAACQAAAASAAAAAAAAAAC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89ED-A3DF-397F-91D4-552AC79A6700}" type="datetime1">
              <a:t>{Date/Time}</a:t>
            </a:fld>
          </a:p>
        </p:txBody>
      </p:sp>
      <p:sp>
        <p:nvSpPr>
          <p:cNvPr id="8"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D444-0ADF-3922-91D4-FC779A9A67A9}"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959D-D3DF-3963-91D4-2536DB9A6770}" type="datetime1">
              <a:t>{Date/Time}</a:t>
            </a:fld>
          </a:p>
        </p:txBody>
      </p:sp>
      <p:sp>
        <p:nvSpPr>
          <p:cNvPr id="4"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B6D4-9ADF-3940-91D4-6C15F89A6739}"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AD9D-D3DF-395B-91D4-250EE39A6770}" type="datetime1">
              <a:t>{Date/Time}</a:t>
            </a:fld>
          </a:p>
        </p:txBody>
      </p:sp>
      <p:sp>
        <p:nvSpPr>
          <p:cNvPr id="3"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BE10-5EDF-3948-91D4-A81DF09A67FD}"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C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FE98-D6DF-3908-91D4-205DB09A6775}" type="datetime1">
              <a:t>{Date/Time}</a:t>
            </a:fld>
          </a:p>
        </p:txBody>
      </p:sp>
      <p:sp>
        <p:nvSpPr>
          <p:cNvPr id="6"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F053-1DDF-3906-91D4-EB53BE9A67BE}"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C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AAAAAAAAAAA="/>
              </a:ext>
            </a:extLst>
          </p:cNvSpPr>
          <p:nvPr>
            <p:ph type="dt" sz="quarter" idx="10"/>
          </p:nvPr>
        </p:nvSpPr>
        <p:spPr/>
        <p:txBody>
          <a:bodyPr/>
          <a:lstStyle/>
          <a:p>
            <a:pPr/>
            <a:fld id="{326CBCD1-9FDF-394A-91D4-691FF29A673C}" type="datetime1">
              <a:t>{Date/Time}</a:t>
            </a:fld>
          </a:p>
        </p:txBody>
      </p:sp>
      <p:sp>
        <p:nvSpPr>
          <p:cNvPr id="6"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AAAAAAAAAAA="/>
              </a:ext>
            </a:extLst>
          </p:cNvSpPr>
          <p:nvPr>
            <p:ph type="sldNum" sz="quarter" idx="12"/>
          </p:nvPr>
        </p:nvSpPr>
        <p:spPr/>
        <p:txBody>
          <a:bodyPr/>
          <a:lstStyle/>
          <a:p>
            <a:pPr/>
            <a:fld id="{326CD4AF-E1DF-3922-91D4-17779A9A6742}"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Painted marble">
    <p:bg>
      <p:bgPr>
        <a:solidFill>
          <a:schemeClr val="bg1"/>
        </a:solidFill>
        <a:effectLst/>
      </p:bgPr>
    </p:bg>
    <p:spTree>
      <p:nvGrpSpPr>
        <p:cNvPr id="1" name=""/>
        <p:cNvGrpSpPr/>
        <p:nvPr/>
      </p:nvGrpSpPr>
      <p:grpSpPr>
        <a:xfrm>
          <a:off x="0" y="0"/>
          <a:ext cx="0" cy="0"/>
          <a:chOff x="0" y="0"/>
          <a:chExt cx="0" cy="0"/>
        </a:xfrm>
      </p:grpSpPr>
      <p:sp>
        <p:nvSpPr>
          <p:cNvPr id="2" name="Rechteck4"/>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AAAAAxmlbAP///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GaVsK////AQAAAAAAAAAAAAAAAAAAAAAAAAAAAAAAAAAAAAAAAAAAk048AH9/fwCWlpYDzMzMAMDA/wB/f38AAAAAAAAAAAAAAAAAAAAAAAAAAAAhAAAAGAAAABQAAACgAAAAowAAAKE3AAB3CQAAEAAAACYAAAAIAAAA//////////8="/>
              </a:ext>
            </a:extLst>
          </p:cNvSpPr>
          <p:nvPr/>
        </p:nvSpPr>
        <p:spPr>
          <a:xfrm>
            <a:off x="101600" y="103505"/>
            <a:ext cx="8941435" cy="1435100"/>
          </a:xfrm>
          <a:prstGeom prst="rect">
            <a:avLst/>
          </a:prstGeom>
          <a:solidFill>
            <a:schemeClr val="accent4"/>
          </a:solid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3" name="Rechteck3"/>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AAAAAU0lJAP///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TSUkJ////AQAAAAAAAAAAAAAAAAAAAAAAAAAAAAAAAAAAAAAAAAAAk048AH9/fwCWlpYDzMzMAMDA/wB/f38AAAAAAAAAAAAAAAAAAAAAAAAAAAAhAAAAGAAAABQAAACeAAAAJwoAAJ83AAB+KQAAEAAAACYAAAAIAAAA//////////8="/>
              </a:ext>
            </a:extLst>
          </p:cNvSpPr>
          <p:nvPr/>
        </p:nvSpPr>
        <p:spPr>
          <a:xfrm>
            <a:off x="100330" y="1650365"/>
            <a:ext cx="8941435" cy="5094605"/>
          </a:xfrm>
          <a:prstGeom prst="rect">
            <a:avLst/>
          </a:prstGeom>
          <a:solidFill>
            <a:schemeClr val="accent3"/>
          </a:solid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4" name="Rechteck1"/>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CAAAAxmlbAP///wgAAAAAAAAAANuAax/m2QJJjJhCcuOnnE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ICBgIMAAAAEAAAAAAAAAAAAAAAAAAAAAAAAAAeAAAAaAAAAAEAAAAAAAAAAAAAAAAAAAAAAAAAECcAABAnAAAAAAAAAAAAAAAAAAAAUAAAAAAAAAAAAAAAAAAAAAAAABQAAAAAAAAAwMD/AAAAAABkAAAAMgAAAAAAAABkAAAAAAAAAH9/fwAKAAAAHwAAAFQAAADGaVsK////AQAAAAAAAAAAAAAAAAAAAAAAAAAAAAAAAAAAAAAAAAAAk048AH9/fwCWlpYDzMzMAMDA/wB/f38AAAAAAAAAAAAAAAAAAAAAAAAAAAAhAAAAGAAAABQAAACgAAAAowAAAKE3AAB3CQAAEAAAACYAAAAIAAAA//////////8="/>
              </a:ext>
            </a:extLst>
          </p:cNvSpPr>
          <p:nvPr/>
        </p:nvSpPr>
        <p:spPr>
          <a:xfrm>
            <a:off x="101600" y="103505"/>
            <a:ext cx="8941435" cy="1435100"/>
          </a:xfrm>
          <a:prstGeom prst="rect">
            <a:avLst/>
          </a:prstGeom>
          <a:blipFill rotWithShape="1">
            <a:blip r:embed="rId1">
              <a:alphaModFix amt="20000"/>
            </a:blip>
            <a:srcRect/>
            <a:tile sx="100000" sy="100000" algn="tl"/>
          </a:blip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5" name="Rechteck2"/>
          <p:cNvSpPr>
            <a:extLst>
              <a:ext uri="smNativeData">
                <pr:smNativeData xmlns:pr="smNativeData" val="SMDATA_13_aBWsXRMAAAAlAAAAZAAAAA0AAAAAkAAAAEgAAACQAAAASAAAAAAAAAABAAAAAAAAAAEAAABQAAAAAAAAAAAA4D8AAAAAAADgPwAAAAAAAOA/AAAAAAAA4D8AAAAAAADgPwAAAAAAAOA/AAAAAAAA4D8AAAAAAADgPwAAAAAAAOA/AAAAAAAA4D8CAAAAjAAAAAEAAAACAAAAU0lJAP///wgAAAAAAAAAANuAax/m2QJJjJhCcuOnnE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EAAAAAAAAAAAAAAAAAAAAAAAAAECcAABAnAAAAAAAAAAAAAAAAAAAAUAAAAAAAAAAAAAAAAAAAAAAAABQAAAAAAAAAwMD/AAAAAABkAAAAMgAAAAAAAABkAAAAAAAAAH9/fwAKAAAAHwAAAFQAAABTSUkJ////AQAAAAAAAAAAAAAAAAAAAAAAAAAAAAAAAAAAAAAAAAAAk048AH9/fwCWlpYDzMzMAMDA/wB/f38AAAAAAAAAAAAAAAAAAAAAAAAAAAAhAAAAGAAAABQAAACeAAAAJwoAAJ83AAB+KQAAEAAAACYAAAAIAAAA//////////8="/>
              </a:ext>
            </a:extLst>
          </p:cNvSpPr>
          <p:nvPr/>
        </p:nvSpPr>
        <p:spPr>
          <a:xfrm>
            <a:off x="100330" y="1650365"/>
            <a:ext cx="8941435" cy="5094605"/>
          </a:xfrm>
          <a:prstGeom prst="rect">
            <a:avLst/>
          </a:prstGeom>
          <a:blipFill rotWithShape="1">
            <a:blip r:embed="rId1">
              <a:alphaModFix amt="20000"/>
            </a:blip>
            <a:srcRect/>
            <a:tile sx="100000" sy="100000" algn="tl"/>
          </a:blipFill>
          <a:ln>
            <a:noFill/>
          </a:ln>
          <a:effectLst/>
        </p:spPr>
        <p:txBody>
          <a:bodyPr vert="horz" wrap="square" lIns="91440" tIns="45720" rIns="91440" bIns="45720" numCol="1" spcCol="215900" anchor="ctr"/>
          <a:lstStyle/>
          <a:p>
            <a:pPr algn="ctr">
              <a:defRPr>
                <a:solidFill>
                  <a:srgbClr val="FFFFFF"/>
                </a:solidFill>
                <a:latin typeface="Chantilly Pro Light" pitchFamily="0" charset="0"/>
                <a:ea typeface="SimSun" pitchFamily="0" charset="0"/>
                <a:cs typeface="Times New Roman" pitchFamily="1" charset="0"/>
              </a:defRPr>
            </a:pPr>
          </a:p>
        </p:txBody>
      </p:sp>
      <p:sp>
        <p:nvSpPr>
          <p:cNvPr id="6" name="TitlePlaceholderArea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YCAgI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EAAAACYAAAAIAAAA//////////8="/>
              </a:ext>
            </a:extLst>
          </p:cNvSpPr>
          <p:nvPr>
            <p:ph type="title" idx="3"/>
          </p:nvPr>
        </p:nvSpPr>
        <p:spPr>
          <a:xfrm>
            <a:off x="457200" y="274320"/>
            <a:ext cx="8229600" cy="1137920"/>
          </a:xfrm>
          <a:prstGeom prst="rect">
            <a:avLst/>
          </a:prstGeom>
          <a:noFill/>
          <a:ln>
            <a:noFill/>
          </a:ln>
          <a:effectLst/>
        </p:spPr>
        <p:txBody>
          <a:bodyPr vert="horz" wrap="square" numCol="1" spcCol="215900" anchor="ctr">
            <a:prstTxWarp prst="textNoShape">
              <a:avLst/>
            </a:prstTxWarp>
          </a:bodyPr>
          <a:lstStyle/>
          <a:p>
            <a:pPr>
              <a:defRPr>
                <a:latin typeface="Chantilly Pro Light" pitchFamily="0" charset="0"/>
                <a:ea typeface="Chantilly Pro Light" pitchFamily="0" charset="0"/>
                <a:cs typeface="Chantilly Pro Light" pitchFamily="0" charset="0"/>
              </a:defRPr>
            </a:pPr>
            <a:r>
              <a:t>Click to edit Master title style</a:t>
            </a:r>
          </a:p>
        </p:txBody>
      </p:sp>
      <p:sp>
        <p:nvSpPr>
          <p:cNvPr id="7" name="TextPlacehold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EAAAACYAAAAIAAAA//////////8="/>
              </a:ext>
            </a:extLst>
          </p:cNvSpPr>
          <p:nvPr>
            <p:ph type="body" idx="4"/>
          </p:nvPr>
        </p:nvSpPr>
        <p:spPr>
          <a:xfrm>
            <a:off x="457200" y="1865630"/>
            <a:ext cx="8229600" cy="4258310"/>
          </a:xfrm>
          <a:prstGeom prst="rect">
            <a:avLst/>
          </a:prstGeom>
          <a:noFill/>
          <a:ln>
            <a:noFill/>
          </a:ln>
          <a:effectLst/>
        </p:spPr>
        <p:txBody>
          <a:bodyPr vert="horz" wrap="square" numCol="1" spcCol="215900" anchor="t">
            <a:prstTxWarp prst="textNoShape">
              <a:avLst/>
            </a:prstTxWarp>
          </a:bodyPr>
          <a:lstStyle/>
          <a:p>
            <a:pPr>
              <a:defRPr>
                <a:latin typeface="Chantilly Pro Light" pitchFamily="0" charset="0"/>
                <a:ea typeface="Chantilly Pro Light" pitchFamily="0" charset="0"/>
                <a:cs typeface="Chantilly Pro Light" pitchFamily="0" charset="0"/>
              </a:defRPr>
            </a:pPr>
            <a:r>
              <a:t>Click to edit Master text styles</a:t>
            </a:r>
          </a:p>
          <a:p>
            <a:pPr lvl="1">
              <a:defRPr>
                <a:latin typeface="Chantilly Pro Light" pitchFamily="0" charset="0"/>
                <a:ea typeface="Chantilly Pro Light" pitchFamily="0" charset="0"/>
                <a:cs typeface="Chantilly Pro Light" pitchFamily="0" charset="0"/>
              </a:defRPr>
            </a:pPr>
            <a:r>
              <a:t>Second level</a:t>
            </a:r>
          </a:p>
          <a:p>
            <a:pPr lvl="2">
              <a:defRPr>
                <a:latin typeface="Chantilly Pro Light" pitchFamily="0" charset="0"/>
                <a:ea typeface="Chantilly Pro Light" pitchFamily="0" charset="0"/>
                <a:cs typeface="Chantilly Pro Light" pitchFamily="0" charset="0"/>
              </a:defRPr>
            </a:pPr>
            <a:r>
              <a:t>Third level</a:t>
            </a:r>
          </a:p>
          <a:p>
            <a:pPr lvl="3">
              <a:defRPr>
                <a:latin typeface="Chantilly Pro Light" pitchFamily="0" charset="0"/>
                <a:ea typeface="Chantilly Pro Light" pitchFamily="0" charset="0"/>
                <a:cs typeface="Chantilly Pro Light" pitchFamily="0" charset="0"/>
              </a:defRPr>
            </a:pPr>
            <a:r>
              <a:t>Fourth level</a:t>
            </a:r>
          </a:p>
          <a:p>
            <a:pPr lvl="4">
              <a:defRPr>
                <a:latin typeface="Chantilly Pro Light" pitchFamily="0" charset="0"/>
                <a:ea typeface="Chantilly Pro Light" pitchFamily="0" charset="0"/>
                <a:cs typeface="Chantilly Pro Light" pitchFamily="0" charset="0"/>
              </a:defRPr>
            </a:pPr>
            <a:r>
              <a:t>Fifth level</a:t>
            </a:r>
          </a:p>
        </p:txBody>
      </p:sp>
      <p:sp>
        <p:nvSpPr>
          <p:cNvPr id="8" name="DateTime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IO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biYAANQRAABYKQAAEAAAACYAAAAIAAAA//////////8="/>
              </a:ext>
            </a:extLst>
          </p:cNvSpPr>
          <p:nvPr>
            <p:ph type="dt" sz="quarter"/>
          </p:nvPr>
        </p:nvSpPr>
        <p:spPr>
          <a:xfrm>
            <a:off x="457200" y="6247130"/>
            <a:ext cx="2440940" cy="473710"/>
          </a:xfrm>
          <a:prstGeom prst="rect">
            <a:avLst/>
          </a:prstGeom>
          <a:noFill/>
          <a:ln>
            <a:noFill/>
          </a:ln>
          <a:effectLst/>
        </p:spPr>
        <p:txBody>
          <a:bodyPr vert="horz" wrap="square" numCol="1" spcCol="215900" anchor="t">
            <a:prstTxWarp prst="textNoShape">
              <a:avLst/>
            </a:prstTxWarp>
          </a:bodyPr>
          <a:lstStyle>
            <a:lvl1pPr>
              <a:defRPr sz="1400"/>
            </a:lvl1pPr>
          </a:lstStyle>
          <a:p>
            <a:pPr/>
            <a:fld id="{326CC2B9-F7DF-3934-91D4-01618C9A6754}" type="datetime1">
              <a:t/>
            </a:fld>
          </a:p>
        </p:txBody>
      </p:sp>
      <p:sp>
        <p:nvSpPr>
          <p:cNvPr id="9" name="Foot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N/40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WFAAAbiYAAKkjAABYKQAAEAAAACYAAAAIAAAA//////////8="/>
              </a:ext>
            </a:extLst>
          </p:cNvSpPr>
          <p:nvPr>
            <p:ph type="ftr" sz="quarter" idx="1"/>
          </p:nvPr>
        </p:nvSpPr>
        <p:spPr>
          <a:xfrm>
            <a:off x="3346450" y="6247130"/>
            <a:ext cx="2450465" cy="473710"/>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10" name="SlideNumberArea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D///8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rJgAAbiYAAHA1AABYKQAAEAAAACYAAAAIAAAA//////////8="/>
              </a:ext>
            </a:extLst>
          </p:cNvSpPr>
          <p:nvPr>
            <p:ph type="sldNum" sz="quarter" idx="2"/>
          </p:nvPr>
        </p:nvSpPr>
        <p:spPr>
          <a:xfrm>
            <a:off x="6245225" y="6247130"/>
            <a:ext cx="2441575" cy="473710"/>
          </a:xfrm>
          <a:prstGeom prst="rect">
            <a:avLst/>
          </a:prstGeom>
          <a:noFill/>
          <a:ln>
            <a:noFill/>
          </a:ln>
          <a:effectLst/>
        </p:spPr>
        <p:txBody>
          <a:bodyPr vert="horz" wrap="square" numCol="1" spcCol="215900" anchor="t">
            <a:prstTxWarp prst="textNoShape">
              <a:avLst/>
            </a:prstTxWarp>
          </a:bodyPr>
          <a:lstStyle>
            <a:lvl1pPr algn="r">
              <a:defRPr sz="1400"/>
            </a:lvl1pPr>
          </a:lstStyle>
          <a:p>
            <a:pPr/>
            <a:fld id="{326CD1D4-9ADF-3927-91D4-6C729F9A6739}" type="slidenum">
              <a:t/>
            </a:fld>
          </a:p>
        </p:txBody>
      </p:sp>
    </p:spTree>
  </p:cSld>
  <p:clrMap bg1="lt1" tx1="dk1" bg2="lt2" tx2="dk2" accent1="accent1" accent2="accent2" accent3="accent3" accent4="accent4" accent5="accent5" accent6="accent6" hlink="hlink" folHlink="fol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Light" pitchFamily="0" charset="0"/>
          <a:ea typeface="Chantilly Pro Light" pitchFamily="0" charset="0"/>
          <a:cs typeface="Chantilly Pro Light" pitchFamily="0" charset="0"/>
        </a:defRPr>
      </a:lvl1pPr>
    </p:titleStyle>
    <p:bodyStyle>
      <a:lvl1pPr marL="285750" marR="0" indent="-285750" algn="l" defTabSz="449580">
        <a:lnSpc>
          <a:spcPct val="100000"/>
        </a:lnSpc>
        <a:spcBef>
          <a:spcPts val="0"/>
        </a:spcBef>
        <a:spcAft>
          <a:spcPts val="0"/>
        </a:spcAft>
        <a:buClrTx/>
        <a:buSzTx/>
        <a:buFontTx/>
        <a:buChar char="•"/>
        <a:tabLst/>
        <a:defRPr sz="3200" b="0" i="0" u="none" strike="noStrike" kern="1" spc="0" baseline="0">
          <a:solidFill>
            <a:schemeClr val="tx1"/>
          </a:solidFill>
          <a:effectLst/>
          <a:latin typeface="Chantilly Pro Light" pitchFamily="0" charset="0"/>
          <a:ea typeface="Chantilly Pro Light" pitchFamily="0" charset="0"/>
          <a:cs typeface="Chantilly Pro Light" pitchFamily="0" charset="0"/>
        </a:defRPr>
      </a:lvl1pPr>
      <a:lvl2pPr marL="619125" marR="0" indent="-285750" algn="l" defTabSz="449580">
        <a:lnSpc>
          <a:spcPct val="100000"/>
        </a:lnSpc>
        <a:spcBef>
          <a:spcPts val="0"/>
        </a:spcBef>
        <a:spcAft>
          <a:spcPts val="0"/>
        </a:spcAft>
        <a:buClrTx/>
        <a:buSzTx/>
        <a:buFontTx/>
        <a:buChar char="–"/>
        <a:tabLst/>
        <a:defRPr sz="2800" b="0" i="0" u="none" strike="noStrike" kern="1" spc="0" baseline="0">
          <a:solidFill>
            <a:schemeClr val="tx1"/>
          </a:solidFill>
          <a:effectLst/>
          <a:latin typeface="Chantilly Pro Light" pitchFamily="0" charset="0"/>
          <a:ea typeface="Chantilly Pro Light" pitchFamily="0" charset="0"/>
          <a:cs typeface="Chantilly Pro Light" pitchFamily="0" charset="0"/>
        </a:defRPr>
      </a:lvl2pPr>
      <a:lvl3pPr marL="952500" marR="0" indent="-285750" algn="l" defTabSz="449580">
        <a:lnSpc>
          <a:spcPct val="100000"/>
        </a:lnSpc>
        <a:spcBef>
          <a:spcPts val="0"/>
        </a:spcBef>
        <a:spcAft>
          <a:spcPts val="0"/>
        </a:spcAft>
        <a:buClrTx/>
        <a:buSzTx/>
        <a:buFontTx/>
        <a:buChar char="•"/>
        <a:tabLst/>
        <a:defRPr sz="2400" b="0" i="0" u="none" strike="noStrike" kern="1" spc="0" baseline="0">
          <a:solidFill>
            <a:schemeClr val="tx1"/>
          </a:solidFill>
          <a:effectLst/>
          <a:latin typeface="Chantilly Pro Light" pitchFamily="0" charset="0"/>
          <a:ea typeface="Chantilly Pro Light" pitchFamily="0" charset="0"/>
          <a:cs typeface="Chantilly Pro Light"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Light" pitchFamily="0" charset="0"/>
          <a:ea typeface="Chantilly Pro Light" pitchFamily="0" charset="0"/>
          <a:cs typeface="Chantilly Pro Light"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Light" pitchFamily="0" charset="0"/>
          <a:ea typeface="Chantilly Pro Light" pitchFamily="0" charset="0"/>
          <a:cs typeface="Chantilly Pro Light"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UEAAAkQ4AAIc0AAAXFwAAAAAAACYAAAAIAAAAAQAAAAAAAAA="/>
              </a:ext>
            </a:extLst>
          </p:cNvSpPr>
          <p:nvPr>
            <p:ph type="ctrTitle"/>
          </p:nvPr>
        </p:nvSpPr>
        <p:spPr>
          <a:xfrm>
            <a:off x="2735580" y="2367915"/>
            <a:ext cx="5803265" cy="1385570"/>
          </a:xfrm>
        </p:spPr>
        <p:txBody>
          <a:bodyPr/>
          <a:lstStyle/>
          <a:p>
            <a:pPr/>
            <a:r>
              <a:t>Automation of Attendance System using voice verification</a:t>
            </a:r>
          </a:p>
        </p:txBody>
      </p:sp>
      <p:sp>
        <p:nvSpPr>
          <p:cNvPr id="3" name="SlideSubtitle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pAQAAgw4AAOMMAAAmFwAAAAAAACYAAAAIAAAAAQAAAAAAAAA="/>
              </a:ext>
            </a:extLst>
          </p:cNvSpPr>
          <p:nvPr>
            <p:ph type="subTitle" idx="1"/>
          </p:nvPr>
        </p:nvSpPr>
        <p:spPr>
          <a:xfrm>
            <a:off x="229235" y="2359025"/>
            <a:ext cx="1865630" cy="1403985"/>
          </a:xfrm>
        </p:spPr>
        <p:txBody>
          <a:bodyPr/>
          <a:lstStyle/>
          <a:p>
            <a:pPr/>
            <a:r>
              <a:t>AOS </a:t>
            </a:r>
          </a:p>
          <a:p>
            <a:pPr/>
            <a:r>
              <a:t>Minor Project</a:t>
            </a:r>
          </a:p>
        </p:txBody>
      </p:sp>
      <p:sp>
        <p:nvSpPr>
          <p:cNvPr id="4" name="Textbox1"/>
          <p:cNvSpPr txBox="1">
            <a:extLst>
              <a:ext uri="smNativeData">
                <pr:smNativeData xmlns:pr="smNativeData" val="SMDATA_13_aBWsXRMAAAAlAAAAEgAAAE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BAH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dEwAAZyYAAMMyAACnKAAAACAAACYAAAAIAAAA//////////8="/>
              </a:ext>
            </a:extLst>
          </p:cNvSpPr>
          <p:nvPr/>
        </p:nvSpPr>
        <p:spPr>
          <a:xfrm>
            <a:off x="3228975" y="6242685"/>
            <a:ext cx="5022850" cy="365760"/>
          </a:xfrm>
          <a:prstGeom prst="rect">
            <a:avLst/>
          </a:prstGeom>
          <a:noFill/>
          <a:ln>
            <a:noFill/>
          </a:ln>
          <a:effectLst/>
        </p:spPr>
        <p:txBody>
          <a:bodyPr vert="horz" wrap="square" numCol="1" spcCol="215900" anchor="t"/>
          <a:lstStyle/>
          <a:p>
            <a:pPr algn="ctr">
              <a:defRPr>
                <a:solidFill>
                  <a:schemeClr val="bg1"/>
                </a:solidFill>
              </a:defRPr>
            </a:pPr>
            <a:r>
              <a:t>Submitted by Shreejeet Praveen</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M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The End</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6AwAAGBUAANo1AADzGQAAAAAAACYAAAAIAAAAAQAAAAAAAAA="/>
              </a:ext>
            </a:extLst>
          </p:cNvSpPr>
          <p:nvPr>
            <p:ph type="body" idx="1"/>
          </p:nvPr>
        </p:nvSpPr>
        <p:spPr>
          <a:xfrm>
            <a:off x="524510" y="3429000"/>
            <a:ext cx="8229600" cy="789305"/>
          </a:xfrm>
        </p:spPr>
        <p:txBody>
          <a:bodyPr/>
          <a:lstStyle/>
          <a:p>
            <a:pPr marL="0" indent="0" algn="ctr">
              <a:buNone/>
              <a:defRPr sz="4800"/>
            </a:pPr>
            <a:r>
              <a:t>THANKYOU</a:t>
            </a:r>
          </a:p>
        </p:txBody>
      </p:sp>
      <p:sp>
        <p:nvSpPr>
          <p:cNvPr id="4" name="Textbox1"/>
          <p:cNvSpPr txBox="1">
            <a:extLst>
              <a:ext uri="smNativeData">
                <pr:smNativeData xmlns:pr="smNativeData" val="SMDATA_13_aBWsXRMAAAAlAAAAEgAAAE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BAH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vDQAA/SEAAJUsAACdJwAAACAAACYAAAAIAAAA//////////8="/>
              </a:ext>
            </a:extLst>
          </p:cNvSpPr>
          <p:nvPr/>
        </p:nvSpPr>
        <p:spPr>
          <a:xfrm>
            <a:off x="2224405" y="5525135"/>
            <a:ext cx="5022850" cy="914400"/>
          </a:xfrm>
          <a:prstGeom prst="rect">
            <a:avLst/>
          </a:prstGeom>
          <a:noFill/>
          <a:ln>
            <a:noFill/>
          </a:ln>
          <a:effectLst/>
        </p:spPr>
        <p:txBody>
          <a:bodyPr vert="horz" wrap="square" numCol="1" spcCol="215900" anchor="t"/>
          <a:lstStyle/>
          <a:p>
            <a:pPr algn="ctr">
              <a:defRPr b="1" u="sng">
                <a:solidFill>
                  <a:schemeClr val="bg1"/>
                </a:solidFill>
              </a:defRPr>
            </a:pPr>
            <a:r>
              <a:t>Project Team</a:t>
            </a:r>
          </a:p>
          <a:p>
            <a:pPr algn="ctr">
              <a:defRPr b="1" u="sng">
                <a:solidFill>
                  <a:schemeClr val="bg1"/>
                </a:solidFill>
              </a:defRPr>
            </a:pPr>
          </a:p>
          <a:p>
            <a:pPr algn="ctr">
              <a:defRPr b="1" u="sng">
                <a:solidFill>
                  <a:schemeClr val="bg1"/>
                </a:solidFill>
              </a:defRPr>
            </a:pPr>
            <a:r>
              <a:rPr b="0" i="1" u="none"/>
              <a:t>Shreejeet Praveen 19MCMB16</a:t>
            </a:r>
            <a:endParaRPr b="0" i="1" u="none"/>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Use of Automated Attendance System</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AAAAACYAAAAIAAAAAQAAAAAAAAA="/>
              </a:ext>
            </a:extLst>
          </p:cNvSpPr>
          <p:nvPr>
            <p:ph type="body" idx="1"/>
          </p:nvPr>
        </p:nvSpPr>
        <p:spPr>
          <a:xfrm>
            <a:off x="457200" y="1865630"/>
            <a:ext cx="8229600" cy="4258310"/>
          </a:xfrm>
        </p:spPr>
        <p:txBody>
          <a:bodyPr/>
          <a:lstStyle/>
          <a:p>
            <a:pPr>
              <a:defRPr sz="2400"/>
            </a:pPr>
            <a:r>
              <a:t>Reduces the time taken in Attendance.</a:t>
            </a:r>
          </a:p>
          <a:p>
            <a:pPr>
              <a:defRPr sz="2400"/>
            </a:pPr>
          </a:p>
          <a:p>
            <a:pPr>
              <a:defRPr sz="2400"/>
            </a:pPr>
            <a:r>
              <a:t>Removes the manual work done by the professors.</a:t>
            </a:r>
          </a:p>
          <a:p>
            <a:pPr>
              <a:defRPr sz="2400"/>
            </a:pPr>
          </a:p>
          <a:p>
            <a:pPr>
              <a:defRPr sz="2400"/>
            </a:pPr>
            <a:r>
              <a:t>Makes the system more secure, efficient and robust.</a:t>
            </a:r>
          </a:p>
          <a:p>
            <a:pPr>
              <a:defRPr sz="2400"/>
            </a:pPr>
          </a:p>
          <a:p>
            <a:pPr>
              <a:defRPr sz="2400"/>
            </a:pPr>
            <a:r>
              <a:t>Can be linked with the main Attendance database to remove the manual submission of Attendance done in Traditional Systems</a:t>
            </a:r>
          </a:p>
          <a:p>
            <a:pPr>
              <a:defRPr sz="2400"/>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How does it work?</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o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AAAAACYAAAAIAAAAAQAAAAAAAAA="/>
              </a:ext>
            </a:extLst>
          </p:cNvSpPr>
          <p:nvPr>
            <p:ph type="body" idx="1"/>
          </p:nvPr>
        </p:nvSpPr>
        <p:spPr>
          <a:xfrm>
            <a:off x="457200" y="1865630"/>
            <a:ext cx="8229600" cy="4258310"/>
          </a:xfrm>
        </p:spPr>
        <p:txBody>
          <a:bodyPr/>
          <a:lstStyle/>
          <a:p>
            <a:pPr marL="0" indent="0" algn="ctr">
              <a:buNone/>
              <a:defRPr sz="2400"/>
            </a:pPr>
          </a:p>
          <a:p>
            <a:pPr marL="0" indent="0" algn="ctr">
              <a:buNone/>
              <a:defRPr sz="2400"/>
            </a:pPr>
          </a:p>
          <a:p>
            <a:pPr marL="0" indent="0" algn="ctr">
              <a:buNone/>
              <a:defRPr sz="2400"/>
            </a:pPr>
          </a:p>
          <a:p>
            <a:pPr marL="0" indent="0" algn="ctr">
              <a:buNone/>
              <a:defRPr sz="2400"/>
            </a:pPr>
            <a:r>
              <a:t>The application will poll each students name one by one and after each poll, it will pause for some time to collect the students voice sample, to verify the student’s identity.</a:t>
            </a:r>
          </a:p>
          <a:p>
            <a:pPr marL="0" indent="0" algn="ctr">
              <a:buNone/>
              <a:defRPr sz="2400"/>
            </a:pPr>
            <a:r>
              <a:t>On successful verification of a student, it will mark him present in the Database.</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How does it work?</a:t>
            </a:r>
          </a:p>
        </p:txBody>
      </p:sp>
      <p:pic>
        <p:nvPicPr>
          <p:cNvPr id="3" name="Picture2"/>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FIk+iFutMy/HgAAAGgAAAAAAAAAAAAAAAAAAAAAAAAAAAAAABAnAAAQJwAAAAAAAAAAAAAAAAAAAAAAAAAAAAAAAAAAAAAAAAAAAAAUAAAAAAAAAMDA/wAAAAAAZAAAADIAAAAAAAAAZAAAAAAAAAB/f38ACgAAAB8AAABUAAAA+99TBf///wEAAAAAAAAAAAAAAAAAAAAAAAAAAAAAAAAAAAAAAAAAAP///wJ/f38AlpaWA8zMzADAwP8Af39/AAAAAAAAAAAAAAAAAP///wAAAAAAIQAAABgAAAAUAAAAmhkAAJgLAAAEHQAAAg8AAAAAAAAmAAAACAAAAP//////////"/>
              </a:ext>
            </a:extLst>
          </p:cNvPicPr>
          <p:nvPr/>
        </p:nvPicPr>
        <p:blipFill>
          <a:blip r:embed="rId2"/>
          <a:stretch>
            <a:fillRect/>
          </a:stretch>
        </p:blipFill>
        <p:spPr>
          <a:xfrm>
            <a:off x="4161790" y="1884680"/>
            <a:ext cx="554990" cy="554990"/>
          </a:xfrm>
          <a:prstGeom prst="rect">
            <a:avLst/>
          </a:prstGeom>
          <a:noFill/>
          <a:ln>
            <a:noFill/>
          </a:ln>
          <a:effectLst/>
        </p:spPr>
      </p:pic>
      <p:pic>
        <p:nvPicPr>
          <p:cNvPr id="4" name="Picture1"/>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99TBf///wEAAAAAAAAAAAAAAAAAAAAAAAAAAAAAAAAAAAAAAAAAAP///wJ/f38AlpaWA8zMzADAwP8Af39/AAAAAAAAAAAAAAAAAP///wAAAAAAIQAAABgAAAAUAAAAzQwAABIXAAA3EAAAfBoAAAAAAAAmAAAACAAAAP//////////"/>
              </a:ext>
            </a:extLst>
          </p:cNvPicPr>
          <p:nvPr/>
        </p:nvPicPr>
        <p:blipFill>
          <a:blip r:embed="rId2"/>
          <a:stretch>
            <a:fillRect/>
          </a:stretch>
        </p:blipFill>
        <p:spPr>
          <a:xfrm>
            <a:off x="2080895" y="3750310"/>
            <a:ext cx="554990" cy="554990"/>
          </a:xfrm>
          <a:prstGeom prst="rect">
            <a:avLst/>
          </a:prstGeom>
          <a:noFill/>
          <a:ln>
            <a:noFill/>
          </a:ln>
          <a:effectLst/>
        </p:spPr>
      </p:pic>
      <p:pic>
        <p:nvPicPr>
          <p:cNvPr id="5" name="Picture3"/>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BE3Wo75vtK/HgAAAGgAAAAAAAAAAAAAAAAAAAAAAAAAAAAAABAnAAAQJwAAAAAAAAAAAAAAAAAAAAAAAAAAAAAAAAAAAAAAAAAAAAAUAAAAAAAAAMDA/wAAAAAAZAAAADIAAAAAAAAAZAAAAAAAAAB/f38ACgAAAB8AAABUAAAA+99TBf///wEAAAAAAAAAAAAAAAAAAAAAAAAAAAAAAAAAAAAAAAAAAP///wJ/f38AlpaWA8zMzADAwP8Af39/AAAAAAAAAAAAAAAAAP///wAAAAAAIQAAABgAAAAUAAAAxhAAAHMQAAAwFAAA3RMAAAAAAAAmAAAACAAAAP//////////"/>
              </a:ext>
            </a:extLst>
          </p:cNvPicPr>
          <p:nvPr/>
        </p:nvPicPr>
        <p:blipFill>
          <a:blip r:embed="rId2"/>
          <a:stretch>
            <a:fillRect/>
          </a:stretch>
        </p:blipFill>
        <p:spPr>
          <a:xfrm>
            <a:off x="2726690" y="2673985"/>
            <a:ext cx="554990" cy="554990"/>
          </a:xfrm>
          <a:prstGeom prst="rect">
            <a:avLst/>
          </a:prstGeom>
          <a:noFill/>
          <a:ln>
            <a:noFill/>
          </a:ln>
          <a:effectLst/>
        </p:spPr>
      </p:pic>
      <p:pic>
        <p:nvPicPr>
          <p:cNvPr id="6" name="Picture4"/>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BJAAAADAAAABAAAAAAAAAAAAAAAFIk+iFutMy/HgAAAGgAAAAAAAAAAAAAAAAAAAAAAAAAAAAAABAnAAAQJwAAAAAAAAAAAAAAAAAAAAAAAAAAAAAAAAAAAAAAAAAAAAAUAAAAAAAAAMDA/wAAAAAAZAAAADIAAAAAAAAAZAAAAAAAAAB/f38ACgAAAB8AAABUAAAA+99TBf///wEAAAAAAAAAAAAAAAAAAAAAAAAAAAAAAAAAAAAAAAAAAP///wJ/f38AlpaWA8zMzADAwP8Af39/AAAAAAAAAAAAAAAAAP///wAAAAAAIQAAABgAAAAUAAAAqBAAAM8dAAASFAAAOSEAAAAAAAAmAAAACAAAAP//////////"/>
              </a:ext>
            </a:extLst>
          </p:cNvPicPr>
          <p:nvPr/>
        </p:nvPicPr>
        <p:blipFill>
          <a:blip r:embed="rId2"/>
          <a:stretch>
            <a:fillRect/>
          </a:stretch>
        </p:blipFill>
        <p:spPr>
          <a:xfrm>
            <a:off x="2707640" y="4845685"/>
            <a:ext cx="554990" cy="554990"/>
          </a:xfrm>
          <a:prstGeom prst="rect">
            <a:avLst/>
          </a:prstGeom>
          <a:noFill/>
          <a:ln>
            <a:noFill/>
          </a:ln>
          <a:effectLst/>
        </p:spPr>
      </p:pic>
      <p:pic>
        <p:nvPicPr>
          <p:cNvPr id="7" name="Picture5"/>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FIk+iFutMy/HgAAAGgAAAAAAAAAAAAAAAAAAAAAAAAAAAAAABAnAAAQJwAAAAAAAAAAAAAAAAAAAAAAAAAAAAAAAAAAAAAAAAAAAAAUAAAAAAAAAMDA/wAAAAAAZAAAADIAAAAAAAAAZAAAAAAAAAB/f38ACgAAAB8AAABUAAAA+99TBf///wEAAAAAAAAAAAAAAAAAAAAAAAAAAAAAAAAAAAAAAAAAAP///wJ/f38AlpaWA8zMzADAwP8Af39/AAAAAAAAAAAAAAAAAP///wAAAAAAIQAAABgAAAAUAAAACxoAAG4jAAB1HQAA2CYAAAAAAAAmAAAACAAAAP//////////"/>
              </a:ext>
            </a:extLst>
          </p:cNvPicPr>
          <p:nvPr/>
        </p:nvPicPr>
        <p:blipFill>
          <a:blip r:embed="rId2"/>
          <a:stretch>
            <a:fillRect/>
          </a:stretch>
        </p:blipFill>
        <p:spPr>
          <a:xfrm>
            <a:off x="4233545" y="5759450"/>
            <a:ext cx="554990" cy="554990"/>
          </a:xfrm>
          <a:prstGeom prst="rect">
            <a:avLst/>
          </a:prstGeom>
          <a:noFill/>
          <a:ln>
            <a:noFill/>
          </a:ln>
          <a:effectLst/>
        </p:spPr>
      </p:pic>
      <p:pic>
        <p:nvPicPr>
          <p:cNvPr id="8" name="Picture6"/>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FIk+iFutMy/HgAAAGgAAAAAAAAAAAAAAAAAAAAAAAAAAAAAABAnAAAQJwAAAAAAAAAAAAAAAAAAAAAAAAAAAAAAAAAAAAAAAAAAAAAUAAAAAAAAAMDA/wAAAAAAZAAAADIAAAAAAAAAZAAAAAAAAAB/f38ACgAAAB8AAABUAAAA+99TBf///wEAAAAAAAAAAAAAAAAAAAAAAAAAAAAAAAAAAAAAAAAAAP///wJ/f38AlpaWA8zMzADAwP8Af39/AAAAAAAAAAAAAAAAAP///wAAAAAAIQAAABgAAAAUAAAAbiIAACIeAADYJQAAjCEAAAAAAAAmAAAACAAAAP//////////"/>
              </a:ext>
            </a:extLst>
          </p:cNvPicPr>
          <p:nvPr/>
        </p:nvPicPr>
        <p:blipFill>
          <a:blip r:embed="rId2"/>
          <a:stretch>
            <a:fillRect/>
          </a:stretch>
        </p:blipFill>
        <p:spPr>
          <a:xfrm>
            <a:off x="5596890" y="4898390"/>
            <a:ext cx="554990" cy="554990"/>
          </a:xfrm>
          <a:prstGeom prst="rect">
            <a:avLst/>
          </a:prstGeom>
          <a:noFill/>
          <a:ln>
            <a:noFill/>
          </a:ln>
          <a:effectLst/>
        </p:spPr>
      </p:pic>
      <p:pic>
        <p:nvPicPr>
          <p:cNvPr id="9" name="Picture7"/>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CAAAADAAAABAAAAAAAAAAAAAAAFIk+iFutMy/HgAAAGgAAAAAAAAAAAAAAAAAAAAAAAAAAAAAABAnAAAQJwAAAAAAAAAAAAAAAAAAAAAAAAAAAAAAAAAAAAAAAAAAAAAUAAAAAAAAAMDA/wAAAAAAZAAAADIAAAAAAAAAZAAAAAAAAAB/f38ACgAAAB8AAABUAAAA+99TBf///wEAAAAAAAAAAAAAAAAAAAAAAAAAAAAAAAAAAAAAAAAAAP///wJ/f38AlpaWA8zMzADAwP8Af39/AAAAAAAAAAAAAAAAAP///wAAAAAAIQAAABgAAAAUAAAAZyYAAL8WAADRKQAAKRoAAAAAAAAmAAAACAAAAP//////////"/>
              </a:ext>
            </a:extLst>
          </p:cNvPicPr>
          <p:nvPr/>
        </p:nvPicPr>
        <p:blipFill>
          <a:blip r:embed="rId2"/>
          <a:stretch>
            <a:fillRect/>
          </a:stretch>
        </p:blipFill>
        <p:spPr>
          <a:xfrm>
            <a:off x="6242685" y="3697605"/>
            <a:ext cx="554990" cy="554990"/>
          </a:xfrm>
          <a:prstGeom prst="rect">
            <a:avLst/>
          </a:prstGeom>
          <a:noFill/>
          <a:ln>
            <a:noFill/>
          </a:ln>
          <a:effectLst/>
        </p:spPr>
      </p:pic>
      <p:pic>
        <p:nvPicPr>
          <p:cNvPr id="10" name="Picture8"/>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FIk+iFutMy/HgAAAGgAAAAAAAAAAAAAAAAAAAAAAAAAAAAAABAnAAAQJwAAAAAAAAAAAAAAAAAAAAAAAAAAAAAAAAAAAAAAAAAAAAAUAAAAAAAAAMDA/wAAAAAAZAAAADIAAAAAAAAAZAAAAAAAAAB/f38ACgAAAB8AAABUAAAA+99TBf///wEAAAAAAAAAAAAAAAAAAAAAAAAAAAAAAAAAAAAAAAAAAP///wJ/f38AlpaWA8zMzADAwP8Af39/AAAAAAAAAAAAAAAAAP///wAAAAAAIQAAABgAAAAUAAAAMiMAAHkQAACcJgAA4xMAAAAAAAAmAAAACAAAAP//////////"/>
              </a:ext>
            </a:extLst>
          </p:cNvPicPr>
          <p:nvPr/>
        </p:nvPicPr>
        <p:blipFill>
          <a:blip r:embed="rId2"/>
          <a:stretch>
            <a:fillRect/>
          </a:stretch>
        </p:blipFill>
        <p:spPr>
          <a:xfrm>
            <a:off x="5721350" y="2677795"/>
            <a:ext cx="554990" cy="554990"/>
          </a:xfrm>
          <a:prstGeom prst="rect">
            <a:avLst/>
          </a:prstGeom>
          <a:noFill/>
          <a:ln>
            <a:noFill/>
          </a:ln>
          <a:effectLst/>
        </p:spPr>
      </p:pic>
      <p:pic>
        <p:nvPicPr>
          <p:cNvPr id="11" name="Picture9"/>
          <p:cNvPicPr>
            <a:picLocks noChangeAspect="1"/>
            <a:extLst>
              <a:ext uri="smNativeData">
                <pr:smNativeData xmlns:pr="smNativeData" val="SMDATA_15_aBWsXRMAAAAlAAAAEQAAAC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99TBf///wEAAAAAAAAAAAAAAAAAAAAAAAAAAAAAAAAAAAAAAAAAAP///wJ/f38AlpaWA8zMzADAwP8Af39/AAAAAAAAAAAAAAAAAP///wAAAAAAIQAAABgAAAAUAAAAuBgAADAVAADIHwAAQBwAAAAAAAAmAAAACAAAAP//////////"/>
              </a:ext>
            </a:extLst>
          </p:cNvPicPr>
          <p:nvPr/>
        </p:nvPicPr>
        <p:blipFill>
          <a:blip r:embed="rId3"/>
          <a:stretch>
            <a:fillRect/>
          </a:stretch>
        </p:blipFill>
        <p:spPr>
          <a:xfrm>
            <a:off x="4018280" y="3444240"/>
            <a:ext cx="1148080" cy="1148080"/>
          </a:xfrm>
          <a:prstGeom prst="rect">
            <a:avLst/>
          </a:prstGeom>
          <a:noFill/>
          <a:ln>
            <a:noFill/>
          </a:ln>
          <a:effectLst/>
        </p:spPr>
      </p:pic>
      <p:sp>
        <p:nvSpPr>
          <p:cNvPr id="12" name="Line1"/>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AF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dGwAAcw8AAF4bAAAYFQAAAAAAACYAAAAIAAAA//////////8="/>
              </a:ext>
            </a:extLst>
          </p:cNvSpPr>
          <p:nvPr/>
        </p:nvSpPr>
        <p:spPr>
          <a:xfrm flipH="1" flipV="1">
            <a:off x="4448175" y="2511425"/>
            <a:ext cx="635" cy="917575"/>
          </a:xfrm>
          <a:prstGeom prst="line">
            <a:avLst/>
          </a:prstGeom>
          <a:noFill/>
          <a:ln w="12700" cap="flat" cmpd="sng" algn="ctr">
            <a:solidFill>
              <a:schemeClr val="tx1"/>
            </a:solidFill>
            <a:prstDash val="solid"/>
            <a:headEnd type="none"/>
            <a:tailEnd type="stealth" w="lg" len="lg"/>
          </a:ln>
          <a:effectLst/>
        </p:spPr>
      </p:sp>
      <p:sp>
        <p:nvSpPr>
          <p:cNvPr id="13" name="Line2"/>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fHAAAcw8AACEcAAAYFQAAAAAAACYAAAAIAAAA//////////8="/>
              </a:ext>
            </a:extLst>
          </p:cNvSpPr>
          <p:nvPr/>
        </p:nvSpPr>
        <p:spPr>
          <a:xfrm>
            <a:off x="4571365" y="2511425"/>
            <a:ext cx="1270" cy="917575"/>
          </a:xfrm>
          <a:prstGeom prst="line">
            <a:avLst/>
          </a:prstGeom>
          <a:noFill/>
          <a:ln w="12700" cap="flat" cmpd="sng" algn="ctr">
            <a:solidFill>
              <a:schemeClr val="tx1"/>
            </a:solidFill>
            <a:prstDash val="solid"/>
            <a:headEnd type="none"/>
            <a:tailEnd type="stealth" w="lg" len="lg"/>
          </a:ln>
          <a:effectLst/>
        </p:spPr>
      </p:sp>
      <p:sp>
        <p:nvSpPr>
          <p:cNvPr id="14" name="Line4"/>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FAAA+xIAANYXAAAYFQAAAAAAACYAAAAIAAAA//////////8="/>
              </a:ext>
            </a:extLst>
          </p:cNvSpPr>
          <p:nvPr/>
        </p:nvSpPr>
        <p:spPr>
          <a:xfrm>
            <a:off x="3372485" y="3085465"/>
            <a:ext cx="502285" cy="343535"/>
          </a:xfrm>
          <a:prstGeom prst="line">
            <a:avLst/>
          </a:prstGeom>
          <a:noFill/>
          <a:ln w="12700" cap="flat" cmpd="sng" algn="ctr">
            <a:solidFill>
              <a:schemeClr val="tx1"/>
            </a:solidFill>
            <a:prstDash val="solid"/>
            <a:headEnd type="none"/>
            <a:tailEnd type="stealth" w="lg" len="lg"/>
          </a:ln>
          <a:effectLst/>
        </p:spPr>
      </p:sp>
      <p:sp>
        <p:nvSpPr>
          <p:cNvPr id="15" name="Line5"/>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7EgAA1RcAANYXAADXFwAAAAAAACYAAAAIAAAA//////////8="/>
              </a:ext>
            </a:extLst>
          </p:cNvSpPr>
          <p:nvPr/>
        </p:nvSpPr>
        <p:spPr>
          <a:xfrm flipH="1" flipV="1">
            <a:off x="3085465" y="3874135"/>
            <a:ext cx="789305" cy="1270"/>
          </a:xfrm>
          <a:prstGeom prst="line">
            <a:avLst/>
          </a:prstGeom>
          <a:noFill/>
          <a:ln w="12700" cap="flat" cmpd="sng" algn="ctr">
            <a:solidFill>
              <a:schemeClr val="tx1"/>
            </a:solidFill>
            <a:prstDash val="solid"/>
            <a:headEnd type="none"/>
            <a:tailEnd type="stealth" w="lg" len="lg"/>
          </a:ln>
          <a:effectLst/>
        </p:spPr>
      </p:sp>
      <p:sp>
        <p:nvSpPr>
          <p:cNvPr id="16" name="Line6"/>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7EgAAKRkAANYXAAAqGQAAAAAAACYAAAAIAAAA//////////8="/>
              </a:ext>
            </a:extLst>
          </p:cNvSpPr>
          <p:nvPr/>
        </p:nvSpPr>
        <p:spPr>
          <a:xfrm>
            <a:off x="3085465" y="4090035"/>
            <a:ext cx="789305" cy="635"/>
          </a:xfrm>
          <a:prstGeom prst="line">
            <a:avLst/>
          </a:prstGeom>
          <a:noFill/>
          <a:ln w="12700" cap="flat" cmpd="sng" algn="ctr">
            <a:solidFill>
              <a:schemeClr val="tx1"/>
            </a:solidFill>
            <a:prstDash val="solid"/>
            <a:headEnd type="none"/>
            <a:tailEnd type="stealth" w="lg" len="lg"/>
          </a:ln>
          <a:effectLst/>
        </p:spPr>
      </p:sp>
      <p:sp>
        <p:nvSpPr>
          <p:cNvPr id="17" name="Line3"/>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OFAAAThQAAPQWAAASFgAAAAAAACYAAAAIAAAA//////////8="/>
              </a:ext>
            </a:extLst>
          </p:cNvSpPr>
          <p:nvPr/>
        </p:nvSpPr>
        <p:spPr>
          <a:xfrm flipH="1" flipV="1">
            <a:off x="3300730" y="3300730"/>
            <a:ext cx="430530" cy="287020"/>
          </a:xfrm>
          <a:prstGeom prst="line">
            <a:avLst/>
          </a:prstGeom>
          <a:noFill/>
          <a:ln w="12700" cap="flat" cmpd="sng" algn="ctr">
            <a:solidFill>
              <a:schemeClr val="tx1"/>
            </a:solidFill>
            <a:prstDash val="solid"/>
            <a:headEnd type="none"/>
            <a:tailEnd type="stealth" w="lg" len="lg"/>
          </a:ln>
          <a:effectLst/>
        </p:spPr>
      </p:sp>
      <p:sp>
        <p:nvSpPr>
          <p:cNvPr id="18" name="Line7"/>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GU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sEwAAXhsAAGUXAACxHAAAAAAAACYAAAAIAAAA//////////8="/>
              </a:ext>
            </a:extLst>
          </p:cNvSpPr>
          <p:nvPr/>
        </p:nvSpPr>
        <p:spPr>
          <a:xfrm flipV="1">
            <a:off x="3157220" y="4448810"/>
            <a:ext cx="645795" cy="215265"/>
          </a:xfrm>
          <a:prstGeom prst="line">
            <a:avLst/>
          </a:prstGeom>
          <a:noFill/>
          <a:ln w="12700" cap="flat" cmpd="sng" algn="ctr">
            <a:solidFill>
              <a:schemeClr val="tx1"/>
            </a:solidFill>
            <a:prstDash val="solid"/>
            <a:headEnd type="none"/>
            <a:tailEnd type="stealth" w="lg" len="lg"/>
          </a:ln>
          <a:effectLst/>
        </p:spPr>
      </p:sp>
      <p:sp>
        <p:nvSpPr>
          <p:cNvPr id="19" name="Line8"/>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MIAwg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FAAAIh0AAJoZAADmHgAAAAAAACYAAAAIAAAA//////////8="/>
              </a:ext>
            </a:extLst>
          </p:cNvSpPr>
          <p:nvPr/>
        </p:nvSpPr>
        <p:spPr>
          <a:xfrm flipH="1">
            <a:off x="3372485" y="4735830"/>
            <a:ext cx="789305" cy="287020"/>
          </a:xfrm>
          <a:prstGeom prst="line">
            <a:avLst/>
          </a:prstGeom>
          <a:noFill/>
          <a:ln w="12700" cap="flat" cmpd="sng" algn="ctr">
            <a:solidFill>
              <a:schemeClr val="tx1"/>
            </a:solidFill>
            <a:prstDash val="solid"/>
            <a:headEnd type="none"/>
            <a:tailEnd type="stealth" w="lg" len="lg"/>
          </a:ln>
          <a:effectLst/>
        </p:spPr>
      </p:sp>
      <p:sp>
        <p:nvSpPr>
          <p:cNvPr id="20" name="Line9"/>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DAeNhE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7GgAAkx0AAH0aAAD9IQAAAAAAACYAAAAIAAAA//////////8="/>
              </a:ext>
            </a:extLst>
          </p:cNvSpPr>
          <p:nvPr/>
        </p:nvSpPr>
        <p:spPr>
          <a:xfrm>
            <a:off x="4304665" y="4807585"/>
            <a:ext cx="1270" cy="717550"/>
          </a:xfrm>
          <a:prstGeom prst="line">
            <a:avLst/>
          </a:prstGeom>
          <a:noFill/>
          <a:ln w="12700" cap="flat" cmpd="sng" algn="ctr">
            <a:solidFill>
              <a:schemeClr val="tx1"/>
            </a:solidFill>
            <a:prstDash val="solid"/>
            <a:headEnd type="none"/>
            <a:tailEnd type="stealth" w="lg" len="lg"/>
          </a:ln>
          <a:effectLst/>
        </p:spPr>
      </p:sp>
      <p:sp>
        <p:nvSpPr>
          <p:cNvPr id="21" name="Line10"/>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I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fHAAAkx0AACEcAAD9IQAAAAAAACYAAAAIAAAA//////////8="/>
              </a:ext>
            </a:extLst>
          </p:cNvSpPr>
          <p:nvPr/>
        </p:nvSpPr>
        <p:spPr>
          <a:xfrm flipH="1" flipV="1">
            <a:off x="4571365" y="4807585"/>
            <a:ext cx="1270" cy="717550"/>
          </a:xfrm>
          <a:prstGeom prst="line">
            <a:avLst/>
          </a:prstGeom>
          <a:noFill/>
          <a:ln w="12700" cap="flat" cmpd="sng" algn="ctr">
            <a:solidFill>
              <a:schemeClr val="tx1"/>
            </a:solidFill>
            <a:prstDash val="solid"/>
            <a:headEnd type="none"/>
            <a:tailEnd type="stealth" w="lg" len="lg"/>
          </a:ln>
          <a:effectLst/>
        </p:spPr>
      </p:sp>
      <p:sp>
        <p:nvSpPr>
          <p:cNvPr id="22" name="Line11"/>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hfyB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mHgAAsRwAAIwhAADmHgAAAAAAACYAAAAIAAAA//////////8="/>
              </a:ext>
            </a:extLst>
          </p:cNvSpPr>
          <p:nvPr/>
        </p:nvSpPr>
        <p:spPr>
          <a:xfrm>
            <a:off x="5022850" y="4664075"/>
            <a:ext cx="430530" cy="358775"/>
          </a:xfrm>
          <a:prstGeom prst="line">
            <a:avLst/>
          </a:prstGeom>
          <a:noFill/>
          <a:ln w="12700" cap="flat" cmpd="sng" algn="ctr">
            <a:solidFill>
              <a:schemeClr val="tx1"/>
            </a:solidFill>
            <a:prstDash val="solid"/>
            <a:headEnd type="none"/>
            <a:tailEnd type="stealth" w="lg" len="lg"/>
          </a:ln>
          <a:effectLst/>
        </p:spPr>
      </p:sp>
      <p:sp>
        <p:nvSpPr>
          <p:cNvPr id="23" name="Line12"/>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I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5IAAAXhsAAG4iAAAiHQAAAAAAACYAAAAIAAAA//////////8="/>
              </a:ext>
            </a:extLst>
          </p:cNvSpPr>
          <p:nvPr/>
        </p:nvSpPr>
        <p:spPr>
          <a:xfrm flipH="1" flipV="1">
            <a:off x="5238115" y="4448810"/>
            <a:ext cx="358775" cy="287020"/>
          </a:xfrm>
          <a:prstGeom prst="line">
            <a:avLst/>
          </a:prstGeom>
          <a:noFill/>
          <a:ln w="12700" cap="flat" cmpd="sng" algn="ctr">
            <a:solidFill>
              <a:schemeClr val="tx1"/>
            </a:solidFill>
            <a:prstDash val="solid"/>
            <a:headEnd type="none"/>
            <a:tailEnd type="stealth" w="lg" len="lg"/>
          </a:ln>
          <a:effectLst/>
        </p:spPr>
      </p:sp>
      <p:sp>
        <p:nvSpPr>
          <p:cNvPr id="24" name="Line14"/>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hfyB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5IAAAKBkAABQlAAAqGQAAAAAAACYAAAAIAAAA//////////8="/>
              </a:ext>
            </a:extLst>
          </p:cNvSpPr>
          <p:nvPr/>
        </p:nvSpPr>
        <p:spPr>
          <a:xfrm flipH="1" flipV="1">
            <a:off x="5238115" y="4089400"/>
            <a:ext cx="789305" cy="1270"/>
          </a:xfrm>
          <a:prstGeom prst="line">
            <a:avLst/>
          </a:prstGeom>
          <a:noFill/>
          <a:ln w="12700" cap="flat" cmpd="sng" algn="ctr">
            <a:solidFill>
              <a:schemeClr val="tx1"/>
            </a:solidFill>
            <a:prstDash val="solid"/>
            <a:headEnd type="none"/>
            <a:tailEnd type="stealth" w="lg" len="lg"/>
          </a:ln>
          <a:effectLst/>
        </p:spPr>
      </p:sp>
      <p:sp>
        <p:nvSpPr>
          <p:cNvPr id="25" name="Line13"/>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I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qIAAAZBcAABQlAABmFwAAAAAAACYAAAAIAAAA//////////8="/>
              </a:ext>
            </a:extLst>
          </p:cNvSpPr>
          <p:nvPr/>
        </p:nvSpPr>
        <p:spPr>
          <a:xfrm>
            <a:off x="5309870" y="3802380"/>
            <a:ext cx="717550" cy="1270"/>
          </a:xfrm>
          <a:prstGeom prst="line">
            <a:avLst/>
          </a:prstGeom>
          <a:noFill/>
          <a:ln w="12700" cap="flat" cmpd="sng" algn="ctr">
            <a:solidFill>
              <a:schemeClr val="tx1"/>
            </a:solidFill>
            <a:prstDash val="solid"/>
            <a:headEnd type="none"/>
            <a:tailEnd type="stealth" w="lg" len="lg"/>
          </a:ln>
          <a:effectLst/>
        </p:spPr>
      </p:sp>
      <p:sp>
        <p:nvSpPr>
          <p:cNvPr id="26" name="Line15"/>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hfyB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A5IAAA3RMAAG4iAAAYFQAAAAAAACYAAAAIAAAA//////////8="/>
              </a:ext>
            </a:extLst>
          </p:cNvSpPr>
          <p:nvPr/>
        </p:nvSpPr>
        <p:spPr>
          <a:xfrm flipV="1">
            <a:off x="5238115" y="3228975"/>
            <a:ext cx="358775" cy="200025"/>
          </a:xfrm>
          <a:prstGeom prst="line">
            <a:avLst/>
          </a:prstGeom>
          <a:noFill/>
          <a:ln w="12700" cap="flat" cmpd="sng" algn="ctr">
            <a:solidFill>
              <a:schemeClr val="tx1"/>
            </a:solidFill>
            <a:prstDash val="solid"/>
            <a:headEnd type="none"/>
            <a:tailEnd type="stealth" w="lg" len="lg"/>
          </a:ln>
          <a:effectLst/>
        </p:spPr>
      </p:sp>
      <p:sp>
        <p:nvSpPr>
          <p:cNvPr id="27" name="Line16"/>
          <p:cNvSpPr>
            <a:extLst>
              <a:ext uri="smNativeData">
                <pr:smNativeData xmlns:pr="smNativeData" val="SMDATA_13_aBWsXRMAAAAlAAAACg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BAAAAAAAAAP///wkUAAAAAQAAABQAAAAUAAAAFAAAAAEAAAAAAAAAZAAAAGQAAAABAAAAlgAAAJY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hfyB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qIAAAThQAAN8iAAChFQAAAAAAACYAAAAIAAAA//////////8="/>
              </a:ext>
            </a:extLst>
          </p:cNvSpPr>
          <p:nvPr/>
        </p:nvSpPr>
        <p:spPr>
          <a:xfrm flipH="1">
            <a:off x="5309870" y="3300730"/>
            <a:ext cx="358775" cy="215265"/>
          </a:xfrm>
          <a:prstGeom prst="line">
            <a:avLst/>
          </a:pr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Software Technologies Used</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M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DAVAADIHwAAAAAAACYAAAAIAAAAAQAAAAAAAAA="/>
              </a:ext>
            </a:extLst>
          </p:cNvSpPr>
          <p:nvPr>
            <p:ph type="body" idx="1"/>
          </p:nvPr>
        </p:nvSpPr>
        <p:spPr>
          <a:xfrm>
            <a:off x="457200" y="1865630"/>
            <a:ext cx="2987040" cy="3300730"/>
          </a:xfrm>
        </p:spPr>
        <p:txBody>
          <a:bodyPr/>
          <a:lstStyle/>
          <a:p>
            <a:pPr marL="0" indent="0" algn="ctr">
              <a:buNone/>
              <a:defRPr sz="2400"/>
            </a:pPr>
            <a:r>
              <a:t>For Application’s GUI-</a:t>
            </a:r>
          </a:p>
          <a:p>
            <a:pPr marL="0" indent="0" algn="ctr">
              <a:buNone/>
              <a:defRPr sz="2400"/>
            </a:pPr>
          </a:p>
          <a:p>
            <a:pPr algn="l">
              <a:buFont typeface="Wingdings" pitchFamily="2" charset="2"/>
              <a:buChar char=""/>
              <a:defRPr sz="2400"/>
            </a:pPr>
            <a:r>
              <a:t>Django</a:t>
            </a:r>
          </a:p>
          <a:p>
            <a:pPr algn="l">
              <a:buFont typeface="Wingdings" pitchFamily="2" charset="2"/>
              <a:buChar char=""/>
              <a:defRPr sz="2400"/>
            </a:pPr>
            <a:r>
              <a:t>HTML</a:t>
            </a:r>
          </a:p>
          <a:p>
            <a:pPr algn="l">
              <a:buFont typeface="Wingdings" pitchFamily="2" charset="2"/>
              <a:buChar char=""/>
              <a:defRPr sz="2400"/>
            </a:pPr>
            <a:r>
              <a:t>CSS</a:t>
            </a:r>
          </a:p>
          <a:p>
            <a:pPr algn="l">
              <a:buFont typeface="Wingdings" pitchFamily="2" charset="2"/>
              <a:buChar char=""/>
              <a:defRPr sz="2400"/>
            </a:pPr>
            <a:r>
              <a:t>Javascript</a:t>
            </a:r>
          </a:p>
          <a:p>
            <a:pPr algn="l">
              <a:buFont typeface="Wingdings" pitchFamily="2" charset="2"/>
              <a:buChar char=""/>
              <a:defRPr sz="2400"/>
            </a:pPr>
            <a:r>
              <a:t>Json</a:t>
            </a:r>
          </a:p>
          <a:p>
            <a:pPr algn="l">
              <a:buFont typeface="Wingdings" pitchFamily="2" charset="2"/>
              <a:buChar char=""/>
              <a:defRPr sz="2400"/>
            </a:pPr>
          </a:p>
        </p:txBody>
      </p:sp>
      <p:sp>
        <p:nvSpPr>
          <p:cNvPr id="4" name="SlideText2"/>
          <p:cNvSpPr>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M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CqIAAAUwsAAAozAABXHwAAAAAAACYAAAAIAAAA//////////8="/>
              </a:ext>
            </a:extLst>
          </p:cNvSpPr>
          <p:nvPr/>
        </p:nvSpPr>
        <p:spPr>
          <a:xfrm>
            <a:off x="5309870" y="1840865"/>
            <a:ext cx="2987040" cy="3253740"/>
          </a:xfrm>
          <a:prstGeom prst="rect">
            <a:avLst/>
          </a:prstGeom>
          <a:noFill/>
          <a:ln>
            <a:noFill/>
          </a:ln>
          <a:effectLst/>
        </p:spPr>
        <p:txBody>
          <a:bodyPr vert="horz" wrap="square" numCol="1" spcCol="215900" anchor="t"/>
          <a:lstStyle/>
          <a:p>
            <a:pPr algn="ctr">
              <a:defRPr sz="2400">
                <a:latin typeface="Chantilly Pro Light" pitchFamily="0" charset="0"/>
                <a:ea typeface="Chantilly Pro Light" pitchFamily="0" charset="0"/>
                <a:cs typeface="Chantilly Pro Light" pitchFamily="0" charset="0"/>
              </a:defRPr>
            </a:pPr>
            <a:r>
              <a:t>For voice verification-</a:t>
            </a:r>
          </a:p>
          <a:p>
            <a:pPr algn="ctr">
              <a:defRPr sz="2400">
                <a:latin typeface="Chantilly Pro Light" pitchFamily="0" charset="0"/>
                <a:ea typeface="Chantilly Pro Light" pitchFamily="0" charset="0"/>
                <a:cs typeface="Chantilly Pro Light" pitchFamily="0" charset="0"/>
              </a:defRPr>
            </a:pPr>
          </a:p>
          <a:p>
            <a:pPr marL="285750" indent="-285750">
              <a:buFont typeface="Wingdings" pitchFamily="2" charset="2"/>
              <a:buChar char=""/>
              <a:defRPr sz="2400">
                <a:latin typeface="Chantilly Pro Light" pitchFamily="0" charset="0"/>
                <a:ea typeface="Chantilly Pro Light" pitchFamily="0" charset="0"/>
                <a:cs typeface="Chantilly Pro Light" pitchFamily="0" charset="0"/>
              </a:defRPr>
            </a:pPr>
            <a:r>
              <a:t>Microsoft Azure voice verification and identification API</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Hardware Technologies Used</a:t>
            </a:r>
          </a:p>
        </p:txBody>
      </p:sp>
      <p:sp>
        <p:nvSpPr>
          <p:cNvPr id="3" name="SlideText2"/>
          <p:cNvSpPr>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II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BMBQAA+Q0AAOExAAD9IQAAAAAAACYAAAAIAAAA//////////8="/>
              </a:ext>
            </a:extLst>
          </p:cNvSpPr>
          <p:nvPr/>
        </p:nvSpPr>
        <p:spPr>
          <a:xfrm>
            <a:off x="861060" y="2271395"/>
            <a:ext cx="7247255" cy="3253740"/>
          </a:xfrm>
          <a:prstGeom prst="rect">
            <a:avLst/>
          </a:prstGeom>
          <a:noFill/>
          <a:ln>
            <a:noFill/>
          </a:ln>
          <a:effectLst/>
        </p:spPr>
        <p:txBody>
          <a:bodyPr vert="horz" wrap="square" numCol="1" spcCol="215900" anchor="t"/>
          <a:lstStyle/>
          <a:p>
            <a:pPr marL="285750" indent="-285750">
              <a:buFont typeface="Wingdings" pitchFamily="2" charset="2"/>
              <a:buChar char=""/>
              <a:defRPr sz="2400">
                <a:latin typeface="Chantilly Pro Light" pitchFamily="0" charset="0"/>
                <a:ea typeface="Chantilly Pro Light" pitchFamily="0" charset="0"/>
                <a:cs typeface="Chantilly Pro Light" pitchFamily="0" charset="0"/>
              </a:defRPr>
            </a:pPr>
            <a:r>
              <a:t>Speaker for promting students for Attendance.</a:t>
            </a:r>
          </a:p>
          <a:p>
            <a:pPr marL="285750" indent="-285750">
              <a:buFont typeface="Wingdings" pitchFamily="2" charset="2"/>
              <a:buChar char=""/>
              <a:defRPr sz="2400">
                <a:latin typeface="Chantilly Pro Light" pitchFamily="0" charset="0"/>
                <a:ea typeface="Chantilly Pro Light" pitchFamily="0" charset="0"/>
                <a:cs typeface="Chantilly Pro Light" pitchFamily="0" charset="0"/>
              </a:defRPr>
            </a:pPr>
          </a:p>
          <a:p>
            <a:pPr marL="285750" indent="-285750">
              <a:buFont typeface="Wingdings" pitchFamily="2" charset="2"/>
              <a:buChar char=""/>
              <a:defRPr sz="2400">
                <a:latin typeface="Chantilly Pro Light" pitchFamily="0" charset="0"/>
                <a:ea typeface="Chantilly Pro Light" pitchFamily="0" charset="0"/>
                <a:cs typeface="Chantilly Pro Light" pitchFamily="0" charset="0"/>
              </a:defRPr>
            </a:pPr>
            <a:r>
              <a:t>Mic for recording Students voice.</a:t>
            </a:r>
          </a:p>
          <a:p>
            <a:pPr marL="285750" indent="-285750">
              <a:buFont typeface="Wingdings" pitchFamily="2" charset="2"/>
              <a:buChar char=""/>
              <a:defRPr sz="2400">
                <a:latin typeface="Chantilly Pro Light" pitchFamily="0" charset="0"/>
                <a:ea typeface="Chantilly Pro Light" pitchFamily="0" charset="0"/>
                <a:cs typeface="Chantilly Pro Light" pitchFamily="0" charset="0"/>
              </a:defRPr>
            </a:pPr>
          </a:p>
          <a:p>
            <a:pPr marL="285750" indent="-285750">
              <a:buFont typeface="Wingdings" pitchFamily="2" charset="2"/>
              <a:buChar char=""/>
              <a:defRPr sz="2400">
                <a:latin typeface="Chantilly Pro Light" pitchFamily="0" charset="0"/>
                <a:ea typeface="Chantilly Pro Light" pitchFamily="0" charset="0"/>
                <a:cs typeface="Chantilly Pro Light" pitchFamily="0" charset="0"/>
              </a:defRPr>
            </a:pPr>
            <a:r>
              <a:t>Any computing device which can open a web page</a:t>
            </a:r>
          </a:p>
          <a:p>
            <a:pPr marL="285750" indent="-285750">
              <a:buFont typeface="Wingdings" pitchFamily="2" charset="2"/>
              <a:buChar char=""/>
              <a:defRPr sz="2400">
                <a:latin typeface="Chantilly Pro Light" pitchFamily="0" charset="0"/>
                <a:ea typeface="Chantilly Pro Light" pitchFamily="0" charset="0"/>
                <a:cs typeface="Chantilly Pro Light" pitchFamily="0" charset="0"/>
              </a:defRPr>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Scalability</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AAAAACYAAAAIAAAAAQAAAAAAAAA="/>
              </a:ext>
            </a:extLst>
          </p:cNvSpPr>
          <p:nvPr>
            <p:ph type="body" idx="1"/>
          </p:nvPr>
        </p:nvSpPr>
        <p:spPr>
          <a:xfrm>
            <a:off x="457200" y="1865630"/>
            <a:ext cx="8229600" cy="4258310"/>
          </a:xfrm>
        </p:spPr>
        <p:txBody>
          <a:bodyPr/>
          <a:lstStyle/>
          <a:p>
            <a:pPr algn="ctr">
              <a:buFont typeface="Wingdings" pitchFamily="2" charset="2"/>
              <a:buChar char=""/>
              <a:defRPr sz="2400"/>
            </a:pPr>
          </a:p>
          <a:p>
            <a:pPr algn="ctr">
              <a:buFont typeface="Wingdings" pitchFamily="2" charset="2"/>
              <a:buChar char=""/>
              <a:defRPr sz="2400"/>
            </a:pPr>
          </a:p>
          <a:p>
            <a:pPr algn="ctr">
              <a:buFont typeface="Wingdings" pitchFamily="2" charset="2"/>
              <a:buChar char=""/>
              <a:defRPr sz="2400"/>
            </a:pPr>
            <a:r>
              <a:t>Can be linked with the main Attendance database to remove the manual submission of Attendance done in Traditional Systems</a:t>
            </a:r>
          </a:p>
          <a:p>
            <a:pPr algn="ctr">
              <a:buFont typeface="Wingdings" pitchFamily="2" charset="2"/>
              <a:buChar char=""/>
              <a:defRPr sz="2400"/>
            </a:pPr>
          </a:p>
          <a:p>
            <a:pPr algn="ctr">
              <a:buFont typeface="Wingdings" pitchFamily="2" charset="2"/>
              <a:buChar char=""/>
              <a:defRPr sz="2400"/>
            </a:pPr>
            <a:r>
              <a:t>Can be linked with the Student’s profile to provide a realtime attendance statistics of each student for each class.</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Challenges</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AAAAACYAAAAIAAAAAQAAAAAAAAA="/>
              </a:ext>
            </a:extLst>
          </p:cNvSpPr>
          <p:nvPr>
            <p:ph type="body" idx="1"/>
          </p:nvPr>
        </p:nvSpPr>
        <p:spPr>
          <a:xfrm>
            <a:off x="457200" y="1865630"/>
            <a:ext cx="8229600" cy="4258310"/>
          </a:xfrm>
        </p:spPr>
        <p:txBody>
          <a:bodyPr/>
          <a:lstStyle/>
          <a:p>
            <a:pPr algn="l">
              <a:buFont typeface="Wingdings" pitchFamily="2" charset="2"/>
              <a:buChar char=""/>
              <a:defRPr sz="2400"/>
            </a:pPr>
          </a:p>
          <a:p>
            <a:pPr algn="l">
              <a:buFont typeface="Wingdings" pitchFamily="2" charset="2"/>
              <a:buChar char=""/>
              <a:defRPr sz="2400"/>
            </a:pPr>
            <a:r>
              <a:t>Every class needs to have one computer, mic and a speaker system.</a:t>
            </a:r>
          </a:p>
          <a:p>
            <a:pPr algn="l">
              <a:buFont typeface="Wingdings" pitchFamily="2" charset="2"/>
              <a:buChar char=""/>
              <a:defRPr sz="2400"/>
            </a:pPr>
          </a:p>
          <a:p>
            <a:pPr algn="l">
              <a:buFont typeface="Wingdings" pitchFamily="2" charset="2"/>
              <a:buChar char=""/>
              <a:defRPr sz="2400"/>
            </a:pPr>
            <a:r>
              <a:t>Replacing the traditional way of taking attendace.</a:t>
            </a:r>
          </a:p>
          <a:p>
            <a:pPr algn="l">
              <a:buFont typeface="Wingdings" pitchFamily="2" charset="2"/>
              <a:buChar char=""/>
              <a:defRPr sz="2400"/>
            </a:pPr>
          </a:p>
          <a:p>
            <a:pPr algn="l">
              <a:buFont typeface="Wingdings" pitchFamily="2" charset="2"/>
              <a:buChar char=""/>
              <a:defRPr sz="2400"/>
            </a:pPr>
            <a:r>
              <a:t>To provide realtime noise reduction and voice processing, so that time  for each individual student can be reduced.</a:t>
            </a:r>
          </a:p>
          <a:p>
            <a:pPr algn="l">
              <a:buFont typeface="Wingdings" pitchFamily="2" charset="2"/>
              <a:buChar char=""/>
              <a:defRPr sz="2400"/>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aBWsXRMAAAAlAAAAZAAAAA8BAAAAkAAAAEgAAACQAAAASAAAAAAAAAAB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o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sAEAAHA1AACwCAAAAAAAACYAAAAIAAAAAQAAAAAAAAA="/>
              </a:ext>
            </a:extLst>
          </p:cNvSpPr>
          <p:nvPr>
            <p:ph type="title"/>
          </p:nvPr>
        </p:nvSpPr>
        <p:spPr>
          <a:xfrm>
            <a:off x="457200" y="274320"/>
            <a:ext cx="8229600" cy="1137920"/>
          </a:xfrm>
        </p:spPr>
        <p:txBody>
          <a:bodyPr/>
          <a:lstStyle/>
          <a:p>
            <a:pPr/>
            <a:r>
              <a:t>Scalability</a:t>
            </a:r>
          </a:p>
        </p:txBody>
      </p:sp>
      <p:sp>
        <p:nvSpPr>
          <p:cNvPr id="3" name="SlideText1"/>
          <p:cNvSpPr>
            <a:spLocks noGrp="1" noChangeArrowheads="1"/>
            <a:extLst>
              <a:ext uri="smNativeData">
                <pr:smNativeData xmlns:pr="smNativeData" val="SMDATA_13_aBWsXRMAAAAlAAAAZAAAAA8BAAAAkAAAAEgAAACQAAAASAAAAAAAAAAAAAAAAAAAAAEAAABQAAAAAAAAAAAA4D8AAAAAAADgPwAAAAAAAOA/AAAAAAAA4D8AAAAAAADgPwAAAAAAAOA/AAAAAAAA4D8AAAAAAADgPwAAAAAAAOA/AAAAAAAA4D8CAAAAjAAAAAAAAAAAAAAA+99TDP///w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D731MF////AQAAAAAAAAAAAAAAAAAAAAAAAAAAAAAAAAAAAAAAAAAA////An9/fwCWlpYDzMzMAMDA/wB/f38AAAAAAAAAAAAAAAAAAAAAAAAAAAAhAAAAGAAAABQAAADQAgAAegsAAHA1AACsJQAAAAAAACYAAAAIAAAAAQAAAAAAAAA="/>
              </a:ext>
            </a:extLst>
          </p:cNvSpPr>
          <p:nvPr>
            <p:ph type="body" idx="1"/>
          </p:nvPr>
        </p:nvSpPr>
        <p:spPr>
          <a:xfrm>
            <a:off x="457200" y="1865630"/>
            <a:ext cx="8229600" cy="4258310"/>
          </a:xfrm>
        </p:spPr>
        <p:txBody>
          <a:bodyPr/>
          <a:lstStyle/>
          <a:p>
            <a:pPr algn="ctr">
              <a:buFont typeface="Wingdings" pitchFamily="2" charset="2"/>
              <a:buChar char=""/>
              <a:defRPr sz="2400"/>
            </a:pPr>
          </a:p>
          <a:p>
            <a:pPr algn="ctr">
              <a:buFont typeface="Wingdings" pitchFamily="2" charset="2"/>
              <a:buChar char=""/>
              <a:defRPr sz="2400"/>
            </a:pPr>
          </a:p>
          <a:p>
            <a:pPr algn="ctr">
              <a:buFont typeface="Wingdings" pitchFamily="2" charset="2"/>
              <a:buChar char=""/>
              <a:defRPr sz="2400"/>
            </a:pPr>
            <a:r>
              <a:t>Can be linked with the main Attendance database to remove the manual submission of Attendance done in Traditional Systems</a:t>
            </a:r>
          </a:p>
          <a:p>
            <a:pPr algn="ctr">
              <a:buFont typeface="Wingdings" pitchFamily="2" charset="2"/>
              <a:buChar char=""/>
              <a:defRPr sz="2400"/>
            </a:pPr>
          </a:p>
          <a:p>
            <a:pPr algn="ctr">
              <a:buFont typeface="Wingdings" pitchFamily="2" charset="2"/>
              <a:buChar char=""/>
              <a:defRPr sz="2400"/>
            </a:pPr>
            <a:r>
              <a:t>Can be linked with the Student’s profile to provide a realtime attendance statistics of each student for each class.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FFFFFF"/>
      </a:lt1>
      <a:dk2>
        <a:srgbClr val="FFFFFF"/>
      </a:dk2>
      <a:lt2>
        <a:srgbClr val="969696"/>
      </a:lt2>
      <a:accent1>
        <a:srgbClr val="FBDF53"/>
      </a:accent1>
      <a:accent2>
        <a:srgbClr val="7F7F00"/>
      </a:accent2>
      <a:accent3>
        <a:srgbClr val="534949"/>
      </a:accent3>
      <a:accent4>
        <a:srgbClr val="C6695B"/>
      </a:accent4>
      <a:accent5>
        <a:srgbClr val="9F39C6"/>
      </a:accent5>
      <a:accent6>
        <a:srgbClr val="7F19E6"/>
      </a:accent6>
      <a:hlink>
        <a:srgbClr val="CC3300"/>
      </a:hlink>
      <a:folHlink>
        <a:srgbClr val="996600"/>
      </a:folHlink>
    </a:clrScheme>
    <a:fontScheme name="Presentation">
      <a:majorFont>
        <a:latin typeface="Chantilly Pro Light"/>
        <a:ea typeface="Chantilly Pro Light"/>
        <a:cs typeface="Chantilly Pro Light"/>
      </a:majorFont>
      <a:minorFont>
        <a:latin typeface="Chantilly Pro Light"/>
        <a:ea typeface="Chantilly Pro Light"/>
        <a:cs typeface="Chantilly Pro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FFFFFF"/>
        </a:lt1>
        <a:dk2>
          <a:srgbClr val="FFFFFF"/>
        </a:dk2>
        <a:lt2>
          <a:srgbClr val="969696"/>
        </a:lt2>
        <a:accent1>
          <a:srgbClr val="FBDF53"/>
        </a:accent1>
        <a:accent2>
          <a:srgbClr val="7F7F00"/>
        </a:accent2>
        <a:accent3>
          <a:srgbClr val="534949"/>
        </a:accent3>
        <a:accent4>
          <a:srgbClr val="C6695B"/>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99CCFF"/>
        </a:accent1>
        <a:accent2>
          <a:srgbClr val="CCCCFF"/>
        </a:accent2>
        <a:accent3>
          <a:srgbClr val="999999"/>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FFFFFF"/>
        </a:dk2>
        <a:lt2>
          <a:srgbClr val="969696"/>
        </a:lt2>
        <a:accent1>
          <a:srgbClr val="FFFFFF"/>
        </a:accent1>
        <a:accent2>
          <a:srgbClr val="0D467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FFFFFF"/>
        </a:lt1>
        <a:dk2>
          <a:srgbClr val="333333"/>
        </a:dk2>
        <a:lt2>
          <a:srgbClr val="003366"/>
        </a:lt2>
        <a:accent1>
          <a:srgbClr val="3366CC"/>
        </a:accent1>
        <a:accent2>
          <a:srgbClr val="7F7F00"/>
        </a:accent2>
        <a:accent3>
          <a:srgbClr val="549536"/>
        </a:accent3>
        <a:accent4>
          <a:srgbClr val="AEAE0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FFFFFF"/>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FFFFF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FFFFFF"/>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FFFFF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000000"/>
        </a:dk2>
        <a:lt2>
          <a:srgbClr val="808080"/>
        </a:lt2>
        <a:accent1>
          <a:srgbClr val="BBE0E3"/>
        </a:accent1>
        <a:accent2>
          <a:srgbClr val="C6695B"/>
        </a:accent2>
        <a:accent3>
          <a:srgbClr val="C6695B"/>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FFFFFF"/>
        </a:dk2>
        <a:lt2>
          <a:srgbClr val="777777"/>
        </a:lt2>
        <a:accent1>
          <a:srgbClr val="FFFFF7"/>
        </a:accent1>
        <a:accent2>
          <a:srgbClr val="33CCCC"/>
        </a:accent2>
        <a:accent3>
          <a:srgbClr val="AEAE00"/>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FFFFFF"/>
    </a:dk1>
    <a:lt1>
      <a:srgbClr val="FFFFFF"/>
    </a:lt1>
    <a:dk2>
      <a:srgbClr val="969696"/>
    </a:dk2>
    <a:lt2>
      <a:srgbClr val="FFFFFF"/>
    </a:lt2>
    <a:accent1>
      <a:srgbClr val="FBDF53"/>
    </a:accent1>
    <a:accent2>
      <a:srgbClr val="7F7F00"/>
    </a:accent2>
    <a:accent3>
      <a:srgbClr val="534949"/>
    </a:accent3>
    <a:accent4>
      <a:srgbClr val="C6695B"/>
    </a:accent4>
    <a:accent5>
      <a:srgbClr val="9F39C6"/>
    </a:accent5>
    <a:accent6>
      <a:srgbClr val="7F19E6"/>
    </a:accent6>
    <a:hlink>
      <a:srgbClr val="CC3300"/>
    </a:hlink>
    <a:folHlink>
      <a:srgbClr val="9966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Shree</cp:lastModifiedBy>
  <cp:revision>0</cp:revision>
  <dcterms:created xsi:type="dcterms:W3CDTF">2019-10-20T06:54:59Z</dcterms:created>
  <dcterms:modified xsi:type="dcterms:W3CDTF">2019-10-20T08:06:00Z</dcterms:modified>
</cp:coreProperties>
</file>