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84" r:id="rId1"/>
    <p:sldMasterId id="2147485502" r:id="rId2"/>
    <p:sldMasterId id="2147485520" r:id="rId3"/>
    <p:sldMasterId id="2147485958" r:id="rId4"/>
  </p:sldMasterIdLst>
  <p:notesMasterIdLst>
    <p:notesMasterId r:id="rId20"/>
  </p:notesMasterIdLst>
  <p:sldIdLst>
    <p:sldId id="257" r:id="rId5"/>
    <p:sldId id="258" r:id="rId6"/>
    <p:sldId id="260" r:id="rId7"/>
    <p:sldId id="261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FBB7"/>
    <a:srgbClr val="FBB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57" autoAdjust="0"/>
    <p:restoredTop sz="94660"/>
  </p:normalViewPr>
  <p:slideViewPr>
    <p:cSldViewPr snapToGrid="0">
      <p:cViewPr varScale="1">
        <p:scale>
          <a:sx n="43" d="100"/>
          <a:sy n="43" d="100"/>
        </p:scale>
        <p:origin x="10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19B03-44FA-462F-A43B-6215A1DD0493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D1CA4-9C28-4C0A-BD0B-45D70E988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95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D1CA4-9C28-4C0A-BD0B-45D70E98823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17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D1CA4-9C28-4C0A-BD0B-45D70E98823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5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D1CA4-9C28-4C0A-BD0B-45D70E98823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415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D1CA4-9C28-4C0A-BD0B-45D70E98823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53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21674143" cy="1219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4097768" cy="1219200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5785" y="1995312"/>
            <a:ext cx="15629085" cy="4244622"/>
          </a:xfrm>
        </p:spPr>
        <p:txBody>
          <a:bodyPr anchor="b">
            <a:normAutofit/>
          </a:bodyPr>
          <a:lstStyle>
            <a:lvl1pPr algn="l"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5785" y="6403623"/>
            <a:ext cx="15629085" cy="2943577"/>
          </a:xfrm>
        </p:spPr>
        <p:txBody>
          <a:bodyPr>
            <a:normAutofit/>
          </a:bodyPr>
          <a:lstStyle>
            <a:lvl1pPr marL="0" indent="0" algn="l">
              <a:buNone/>
              <a:defRPr sz="3555" cap="all" baseline="0">
                <a:solidFill>
                  <a:schemeClr val="tx2"/>
                </a:solidFill>
              </a:defRPr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81935" y="9618136"/>
            <a:ext cx="4876681" cy="649111"/>
          </a:xfrm>
        </p:spPr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5784" y="9618136"/>
            <a:ext cx="9110686" cy="64911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594080" y="9618133"/>
            <a:ext cx="1370791" cy="649111"/>
          </a:xfrm>
        </p:spPr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7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25" y="7652737"/>
            <a:ext cx="17621535" cy="1456631"/>
          </a:xfrm>
        </p:spPr>
        <p:txBody>
          <a:bodyPr anchor="b">
            <a:normAutofit/>
          </a:bodyPr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9126" y="1078091"/>
            <a:ext cx="17621533" cy="586627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5689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9043" y="9109369"/>
            <a:ext cx="17618875" cy="1213284"/>
          </a:xfrm>
        </p:spPr>
        <p:txBody>
          <a:bodyPr>
            <a:normAutofit/>
          </a:bodyPr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207" y="1083733"/>
            <a:ext cx="17610157" cy="6096000"/>
          </a:xfrm>
        </p:spPr>
        <p:txBody>
          <a:bodyPr anchor="ctr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9125" y="7857066"/>
            <a:ext cx="17607498" cy="2438398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54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981" y="1083732"/>
            <a:ext cx="16537822" cy="4886096"/>
          </a:xfrm>
        </p:spPr>
        <p:txBody>
          <a:bodyPr anchor="ctr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058849" y="5983213"/>
            <a:ext cx="15559263" cy="975943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9125" y="7662078"/>
            <a:ext cx="17610241" cy="2647993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606204" y="1302034"/>
            <a:ext cx="1083707" cy="1039602"/>
          </a:xfrm>
          <a:prstGeom prst="rect">
            <a:avLst/>
          </a:prstGeom>
        </p:spPr>
        <p:txBody>
          <a:bodyPr vert="horz" lIns="162556" tIns="81278" rIns="162556" bIns="8127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732645" y="4915506"/>
            <a:ext cx="1083707" cy="1039602"/>
          </a:xfrm>
          <a:prstGeom prst="rect">
            <a:avLst/>
          </a:prstGeom>
        </p:spPr>
        <p:txBody>
          <a:bodyPr vert="horz" lIns="162556" tIns="81278" rIns="162556" bIns="8127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528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25" y="3793852"/>
            <a:ext cx="17610239" cy="4465484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9043" y="8280275"/>
            <a:ext cx="17607579" cy="2027812"/>
          </a:xfrm>
        </p:spPr>
        <p:txBody>
          <a:bodyPr anchor="t">
            <a:normAutofit/>
          </a:bodyPr>
          <a:lstStyle>
            <a:lvl1pPr marL="0" indent="0">
              <a:buNone/>
              <a:defRPr sz="3200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52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029129" y="1083733"/>
            <a:ext cx="17610234" cy="3386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029125" y="4754601"/>
            <a:ext cx="5683237" cy="12192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266" b="0" cap="all" baseline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005139" y="5973801"/>
            <a:ext cx="5704279" cy="432166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6056" y="4760240"/>
            <a:ext cx="5660991" cy="12192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266" b="0" cap="all" baseline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007294" y="5979440"/>
            <a:ext cx="5681337" cy="432166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59556" y="4754601"/>
            <a:ext cx="5679805" cy="12192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266" b="0" cap="all" baseline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3959556" y="5973801"/>
            <a:ext cx="5679805" cy="432166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48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029127" y="1083733"/>
            <a:ext cx="17610235" cy="3386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029129" y="7830393"/>
            <a:ext cx="5680288" cy="102446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555" b="0" cap="all" baseline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029129" y="4741330"/>
            <a:ext cx="5680288" cy="2709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555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029129" y="8854860"/>
            <a:ext cx="5680288" cy="1453943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80344" y="7830393"/>
            <a:ext cx="5689461" cy="102446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555" b="0" cap="all" baseline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980344" y="4741330"/>
            <a:ext cx="5686866" cy="2709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555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977749" y="8854857"/>
            <a:ext cx="5689461" cy="1440608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59780" y="7830391"/>
            <a:ext cx="5672290" cy="102446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555" b="0" cap="all" baseline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3959557" y="4741330"/>
            <a:ext cx="5679806" cy="2709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555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3959556" y="8854853"/>
            <a:ext cx="5679805" cy="1440613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62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04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074987" y="1083733"/>
            <a:ext cx="3564377" cy="9211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9124" y="1083733"/>
            <a:ext cx="13774935" cy="9211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56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21674143" cy="1219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4097768" cy="1219200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5785" y="1995312"/>
            <a:ext cx="15629085" cy="4244622"/>
          </a:xfrm>
        </p:spPr>
        <p:txBody>
          <a:bodyPr anchor="b">
            <a:normAutofit/>
          </a:bodyPr>
          <a:lstStyle>
            <a:lvl1pPr algn="l"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5785" y="6403623"/>
            <a:ext cx="15629085" cy="2943577"/>
          </a:xfrm>
        </p:spPr>
        <p:txBody>
          <a:bodyPr>
            <a:normAutofit/>
          </a:bodyPr>
          <a:lstStyle>
            <a:lvl1pPr marL="0" indent="0" algn="l">
              <a:buNone/>
              <a:defRPr sz="3555" cap="all" baseline="0">
                <a:solidFill>
                  <a:schemeClr val="tx2"/>
                </a:solidFill>
              </a:defRPr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81935" y="9618136"/>
            <a:ext cx="4876681" cy="649111"/>
          </a:xfrm>
        </p:spPr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5784" y="9618136"/>
            <a:ext cx="9110686" cy="64911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594080" y="9618133"/>
            <a:ext cx="1370791" cy="649111"/>
          </a:xfrm>
        </p:spPr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59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9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1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26" y="2523070"/>
            <a:ext cx="17610237" cy="5071532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9126" y="7865533"/>
            <a:ext cx="17610237" cy="2444046"/>
          </a:xfrm>
        </p:spPr>
        <p:txBody>
          <a:bodyPr>
            <a:normAutofit/>
          </a:bodyPr>
          <a:lstStyle>
            <a:lvl1pPr marL="0" indent="0">
              <a:buNone/>
              <a:defRPr sz="32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94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9125" y="3999086"/>
            <a:ext cx="8672480" cy="62963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3" y="3999086"/>
            <a:ext cx="8666830" cy="62963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23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26" y="1100669"/>
            <a:ext cx="17610237" cy="26274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5531" y="3999086"/>
            <a:ext cx="8266079" cy="146473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4266" b="0" cap="all" baseline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29125" y="5463818"/>
            <a:ext cx="8672484" cy="4831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78937" y="3999085"/>
            <a:ext cx="8260424" cy="146473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4266" b="0" cap="all" baseline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5463818"/>
            <a:ext cx="8666829" cy="4831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72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61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04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8538" y="1083735"/>
            <a:ext cx="6855010" cy="2915349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6355" y="1053629"/>
            <a:ext cx="10473005" cy="924183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8538" y="3999086"/>
            <a:ext cx="6855010" cy="6296380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77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29" y="1083733"/>
            <a:ext cx="10549979" cy="2915353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120962" y="1083736"/>
            <a:ext cx="6518401" cy="921173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9125" y="3999086"/>
            <a:ext cx="10549984" cy="6296380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37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25" y="7652737"/>
            <a:ext cx="17621535" cy="1456631"/>
          </a:xfrm>
        </p:spPr>
        <p:txBody>
          <a:bodyPr anchor="b">
            <a:normAutofit/>
          </a:bodyPr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9126" y="1078091"/>
            <a:ext cx="17621533" cy="586627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5689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9043" y="9109369"/>
            <a:ext cx="17618875" cy="1213284"/>
          </a:xfrm>
        </p:spPr>
        <p:txBody>
          <a:bodyPr>
            <a:normAutofit/>
          </a:bodyPr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551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207" y="1083733"/>
            <a:ext cx="17610157" cy="6096000"/>
          </a:xfrm>
        </p:spPr>
        <p:txBody>
          <a:bodyPr anchor="ctr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9125" y="7857066"/>
            <a:ext cx="17607498" cy="2438398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323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981" y="1083732"/>
            <a:ext cx="16537822" cy="4886096"/>
          </a:xfrm>
        </p:spPr>
        <p:txBody>
          <a:bodyPr anchor="ctr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058849" y="5983213"/>
            <a:ext cx="15559263" cy="975943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9125" y="7662078"/>
            <a:ext cx="17610241" cy="2647993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606204" y="1302034"/>
            <a:ext cx="1083707" cy="1039602"/>
          </a:xfrm>
          <a:prstGeom prst="rect">
            <a:avLst/>
          </a:prstGeom>
        </p:spPr>
        <p:txBody>
          <a:bodyPr vert="horz" lIns="162556" tIns="81278" rIns="162556" bIns="8127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732645" y="4915506"/>
            <a:ext cx="1083707" cy="1039602"/>
          </a:xfrm>
          <a:prstGeom prst="rect">
            <a:avLst/>
          </a:prstGeom>
        </p:spPr>
        <p:txBody>
          <a:bodyPr vert="horz" lIns="162556" tIns="81278" rIns="162556" bIns="8127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761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26" y="2523070"/>
            <a:ext cx="17610237" cy="5071532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9126" y="7865533"/>
            <a:ext cx="17610237" cy="2444046"/>
          </a:xfrm>
        </p:spPr>
        <p:txBody>
          <a:bodyPr>
            <a:normAutofit/>
          </a:bodyPr>
          <a:lstStyle>
            <a:lvl1pPr marL="0" indent="0">
              <a:buNone/>
              <a:defRPr sz="32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127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25" y="3793852"/>
            <a:ext cx="17610239" cy="4465484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9043" y="8280275"/>
            <a:ext cx="17607579" cy="2027812"/>
          </a:xfrm>
        </p:spPr>
        <p:txBody>
          <a:bodyPr anchor="t">
            <a:normAutofit/>
          </a:bodyPr>
          <a:lstStyle>
            <a:lvl1pPr marL="0" indent="0">
              <a:buNone/>
              <a:defRPr sz="3200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24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029129" y="1083733"/>
            <a:ext cx="17610234" cy="3386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029125" y="4754601"/>
            <a:ext cx="5683237" cy="12192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266" b="0" cap="all" baseline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005139" y="5973801"/>
            <a:ext cx="5704279" cy="432166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6056" y="4760240"/>
            <a:ext cx="5660991" cy="12192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266" b="0" cap="all" baseline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007294" y="5979440"/>
            <a:ext cx="5681337" cy="432166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59556" y="4754601"/>
            <a:ext cx="5679805" cy="12192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266" b="0" cap="all" baseline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3959556" y="5973801"/>
            <a:ext cx="5679805" cy="432166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4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029127" y="1083733"/>
            <a:ext cx="17610235" cy="3386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029129" y="7830393"/>
            <a:ext cx="5680288" cy="102446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555" b="0" cap="all" baseline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029129" y="4741330"/>
            <a:ext cx="5680288" cy="2709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555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029129" y="8854860"/>
            <a:ext cx="5680288" cy="1453943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80344" y="7830393"/>
            <a:ext cx="5689461" cy="102446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555" b="0" cap="all" baseline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980344" y="4741330"/>
            <a:ext cx="5686866" cy="2709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555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977749" y="8854857"/>
            <a:ext cx="5689461" cy="1440608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59780" y="7830391"/>
            <a:ext cx="5672290" cy="102446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555" b="0" cap="all" baseline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3959557" y="4741330"/>
            <a:ext cx="5679806" cy="2709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555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3959556" y="8854853"/>
            <a:ext cx="5679805" cy="1440613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437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579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074987" y="1083733"/>
            <a:ext cx="3564377" cy="9211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9124" y="1083733"/>
            <a:ext cx="13774935" cy="9211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25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21674143" cy="1219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4097768" cy="1219200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5785" y="1995312"/>
            <a:ext cx="15629085" cy="4244622"/>
          </a:xfrm>
        </p:spPr>
        <p:txBody>
          <a:bodyPr anchor="b">
            <a:normAutofit/>
          </a:bodyPr>
          <a:lstStyle>
            <a:lvl1pPr algn="l"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5785" y="6403623"/>
            <a:ext cx="15629085" cy="2943577"/>
          </a:xfrm>
        </p:spPr>
        <p:txBody>
          <a:bodyPr>
            <a:normAutofit/>
          </a:bodyPr>
          <a:lstStyle>
            <a:lvl1pPr marL="0" indent="0" algn="l">
              <a:buNone/>
              <a:defRPr sz="3555" cap="all" baseline="0">
                <a:solidFill>
                  <a:schemeClr val="accent2"/>
                </a:solidFill>
              </a:defRPr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81935" y="9618136"/>
            <a:ext cx="4876681" cy="649111"/>
          </a:xfrm>
        </p:spPr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5784" y="9618136"/>
            <a:ext cx="9110686" cy="64911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594080" y="9618133"/>
            <a:ext cx="1370791" cy="649111"/>
          </a:xfrm>
        </p:spPr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606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087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26" y="2523070"/>
            <a:ext cx="17610237" cy="5071532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9126" y="7865533"/>
            <a:ext cx="17610237" cy="2444046"/>
          </a:xfrm>
        </p:spPr>
        <p:txBody>
          <a:bodyPr>
            <a:normAutofit/>
          </a:bodyPr>
          <a:lstStyle>
            <a:lvl1pPr marL="0" indent="0">
              <a:buNone/>
              <a:defRPr sz="32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471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9125" y="3999086"/>
            <a:ext cx="8672480" cy="62963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3" y="3999086"/>
            <a:ext cx="8666830" cy="62963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193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26" y="1100669"/>
            <a:ext cx="17610237" cy="26274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5531" y="3999086"/>
            <a:ext cx="8266079" cy="146473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4266" b="0" cap="all" baseline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29125" y="5463818"/>
            <a:ext cx="8672484" cy="4831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78937" y="3999085"/>
            <a:ext cx="8260424" cy="146473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4266" b="0" cap="all" baseline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5463818"/>
            <a:ext cx="8666829" cy="4831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6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9125" y="3999086"/>
            <a:ext cx="8672480" cy="62963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3" y="3999086"/>
            <a:ext cx="8666830" cy="62963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776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075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631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8538" y="1083735"/>
            <a:ext cx="6855010" cy="2915349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6355" y="1053629"/>
            <a:ext cx="10473005" cy="924183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8538" y="3999086"/>
            <a:ext cx="6855010" cy="6296380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85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29" y="1083733"/>
            <a:ext cx="10549979" cy="2915353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120962" y="1083736"/>
            <a:ext cx="6518401" cy="921173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9125" y="3999086"/>
            <a:ext cx="10549984" cy="6296380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62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25" y="7652737"/>
            <a:ext cx="17621535" cy="1456631"/>
          </a:xfrm>
        </p:spPr>
        <p:txBody>
          <a:bodyPr anchor="b">
            <a:normAutofit/>
          </a:bodyPr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9126" y="1078091"/>
            <a:ext cx="17621533" cy="586627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5689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9043" y="9109369"/>
            <a:ext cx="17618875" cy="1213284"/>
          </a:xfrm>
        </p:spPr>
        <p:txBody>
          <a:bodyPr>
            <a:normAutofit/>
          </a:bodyPr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66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207" y="1083733"/>
            <a:ext cx="17610157" cy="6096000"/>
          </a:xfrm>
        </p:spPr>
        <p:txBody>
          <a:bodyPr anchor="ctr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9125" y="7857066"/>
            <a:ext cx="17607498" cy="2438398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883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981" y="1083732"/>
            <a:ext cx="16537822" cy="4886096"/>
          </a:xfrm>
        </p:spPr>
        <p:txBody>
          <a:bodyPr anchor="ctr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058849" y="5983213"/>
            <a:ext cx="15559263" cy="975943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9125" y="7662078"/>
            <a:ext cx="17610241" cy="2647993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606204" y="1302034"/>
            <a:ext cx="1083707" cy="1039602"/>
          </a:xfrm>
          <a:prstGeom prst="rect">
            <a:avLst/>
          </a:prstGeom>
        </p:spPr>
        <p:txBody>
          <a:bodyPr vert="horz" lIns="162556" tIns="81278" rIns="162556" bIns="8127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732645" y="4915506"/>
            <a:ext cx="1083707" cy="1039602"/>
          </a:xfrm>
          <a:prstGeom prst="rect">
            <a:avLst/>
          </a:prstGeom>
        </p:spPr>
        <p:txBody>
          <a:bodyPr vert="horz" lIns="162556" tIns="81278" rIns="162556" bIns="8127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90483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25" y="3793852"/>
            <a:ext cx="17610239" cy="4465484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9043" y="8280275"/>
            <a:ext cx="17607579" cy="2027812"/>
          </a:xfrm>
        </p:spPr>
        <p:txBody>
          <a:bodyPr anchor="t">
            <a:normAutofit/>
          </a:bodyPr>
          <a:lstStyle>
            <a:lvl1pPr marL="0" indent="0">
              <a:buNone/>
              <a:defRPr sz="3200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709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029129" y="1083733"/>
            <a:ext cx="17610234" cy="3386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029125" y="4754601"/>
            <a:ext cx="5683237" cy="12192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266" b="0" cap="all" baseline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005139" y="5973801"/>
            <a:ext cx="5704279" cy="432166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6056" y="4760240"/>
            <a:ext cx="5660991" cy="12192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266" b="0" cap="all" baseline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007294" y="5979440"/>
            <a:ext cx="5681337" cy="432166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59556" y="4754601"/>
            <a:ext cx="5679805" cy="12192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266" b="0" cap="all" baseline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3959556" y="5973801"/>
            <a:ext cx="5679805" cy="432166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287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029127" y="1083733"/>
            <a:ext cx="17610235" cy="3386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029129" y="7830393"/>
            <a:ext cx="5680288" cy="102446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555" b="0" cap="all" baseline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029129" y="4741330"/>
            <a:ext cx="5680288" cy="2709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555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029129" y="8854860"/>
            <a:ext cx="5680288" cy="1453943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80344" y="7830393"/>
            <a:ext cx="5689461" cy="102446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555" b="0" cap="all" baseline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980344" y="4741330"/>
            <a:ext cx="5686866" cy="2709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555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977749" y="8854857"/>
            <a:ext cx="5689461" cy="1440608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59780" y="7830391"/>
            <a:ext cx="5672290" cy="102446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555" b="0" cap="all" baseline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3959557" y="4741330"/>
            <a:ext cx="5679806" cy="2709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555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3959556" y="8854853"/>
            <a:ext cx="5679805" cy="1440613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9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26" y="1100669"/>
            <a:ext cx="17610237" cy="26274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5531" y="3999086"/>
            <a:ext cx="8266079" cy="146473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4266" b="0" cap="all" baseline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29125" y="5463818"/>
            <a:ext cx="8672484" cy="4831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78937" y="3999085"/>
            <a:ext cx="8260424" cy="146473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4266" b="0" cap="all" baseline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5463818"/>
            <a:ext cx="8666829" cy="4831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958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350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074987" y="1083733"/>
            <a:ext cx="3564377" cy="9211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9124" y="1083733"/>
            <a:ext cx="13774935" cy="9211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750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8437" y="7936050"/>
            <a:ext cx="16255604" cy="2918204"/>
          </a:xfrm>
        </p:spPr>
        <p:txBody>
          <a:bodyPr wrap="none" anchor="t">
            <a:normAutofit/>
          </a:bodyPr>
          <a:lstStyle>
            <a:lvl1pPr algn="r">
              <a:defRPr sz="17066" b="0" spc="-533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8435" y="6567779"/>
            <a:ext cx="16255604" cy="134048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5689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918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663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519131" y="7936050"/>
            <a:ext cx="16255604" cy="2918204"/>
          </a:xfrm>
        </p:spPr>
        <p:txBody>
          <a:bodyPr wrap="none" anchor="t">
            <a:normAutofit/>
          </a:bodyPr>
          <a:lstStyle>
            <a:lvl1pPr algn="l">
              <a:defRPr sz="17066" b="0" spc="-533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19131" y="6566532"/>
            <a:ext cx="16255604" cy="1340489"/>
          </a:xfrm>
        </p:spPr>
        <p:txBody>
          <a:bodyPr anchor="b">
            <a:normAutofit/>
          </a:bodyPr>
          <a:lstStyle>
            <a:lvl1pPr marL="0" indent="0" algn="l">
              <a:buNone/>
              <a:defRPr sz="5689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007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1063" y="3245556"/>
            <a:ext cx="893349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34997" y="3245556"/>
            <a:ext cx="8949044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908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1063" y="2988734"/>
            <a:ext cx="8933499" cy="1464732"/>
          </a:xfrm>
        </p:spPr>
        <p:txBody>
          <a:bodyPr anchor="b"/>
          <a:lstStyle>
            <a:lvl1pPr marL="0" indent="0">
              <a:buNone/>
              <a:defRPr sz="4266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1063" y="4453467"/>
            <a:ext cx="893349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34997" y="2988734"/>
            <a:ext cx="8951867" cy="146473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66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234997" y="4453467"/>
            <a:ext cx="895186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171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205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4916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1063" y="3657600"/>
            <a:ext cx="6492331" cy="6776156"/>
          </a:xfrm>
        </p:spPr>
        <p:txBody>
          <a:bodyPr/>
          <a:lstStyle>
            <a:lvl1pPr marL="0" indent="0">
              <a:buNone/>
              <a:defRPr sz="2844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3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47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1063" y="3657600"/>
            <a:ext cx="6492331" cy="6776156"/>
          </a:xfrm>
        </p:spPr>
        <p:txBody>
          <a:bodyPr/>
          <a:lstStyle>
            <a:lvl1pPr marL="0" indent="0">
              <a:buNone/>
              <a:defRPr sz="2844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987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7763841"/>
            <a:ext cx="18693944" cy="1456631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92920" y="1755423"/>
            <a:ext cx="18693944" cy="6008418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9220473"/>
            <a:ext cx="18691121" cy="1213284"/>
          </a:xfrm>
        </p:spPr>
        <p:txBody>
          <a:bodyPr/>
          <a:lstStyle>
            <a:lvl1pPr marL="0" indent="0">
              <a:buNone/>
              <a:defRPr sz="2844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5580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1"/>
            <a:ext cx="18693944" cy="6283278"/>
          </a:xfrm>
        </p:spPr>
        <p:txBody>
          <a:bodyPr anchor="ctr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7981154"/>
            <a:ext cx="18691121" cy="2669913"/>
          </a:xfrm>
        </p:spPr>
        <p:txBody>
          <a:bodyPr anchor="ctr"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694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981" y="649111"/>
            <a:ext cx="16537822" cy="5320718"/>
          </a:xfrm>
        </p:spPr>
        <p:txBody>
          <a:bodyPr anchor="ctr"/>
          <a:lstStyle>
            <a:lvl1pPr>
              <a:defRPr sz="78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058849" y="5983213"/>
            <a:ext cx="15559263" cy="975943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0097" y="8003074"/>
            <a:ext cx="18688298" cy="2647993"/>
          </a:xfrm>
        </p:spPr>
        <p:txBody>
          <a:bodyPr anchor="ctr">
            <a:normAutofit/>
          </a:bodyPr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75141" y="1398798"/>
            <a:ext cx="1083707" cy="1039602"/>
          </a:xfrm>
          <a:prstGeom prst="rect">
            <a:avLst/>
          </a:prstGeom>
        </p:spPr>
        <p:txBody>
          <a:bodyPr vert="horz" lIns="162556" tIns="81278" rIns="162556" bIns="8127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2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555658" y="4876800"/>
            <a:ext cx="1083707" cy="1039602"/>
          </a:xfrm>
          <a:prstGeom prst="rect">
            <a:avLst/>
          </a:prstGeom>
        </p:spPr>
        <p:txBody>
          <a:bodyPr vert="horz" lIns="162556" tIns="81278" rIns="162556" bIns="8127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398421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4136831"/>
            <a:ext cx="18693944" cy="4465484"/>
          </a:xfrm>
        </p:spPr>
        <p:txBody>
          <a:bodyPr anchor="b">
            <a:normAutofit/>
          </a:bodyPr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8623255"/>
            <a:ext cx="18691121" cy="2027812"/>
          </a:xfrm>
        </p:spPr>
        <p:txBody>
          <a:bodyPr anchor="t"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158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377332" y="3352800"/>
            <a:ext cx="5238745" cy="1024466"/>
          </a:xfrm>
        </p:spPr>
        <p:txBody>
          <a:bodyPr anchor="b">
            <a:noAutofit/>
          </a:bodyPr>
          <a:lstStyle>
            <a:lvl1pPr marL="0" indent="0">
              <a:buNone/>
              <a:defRPr sz="4266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412026" y="4572000"/>
            <a:ext cx="5204051" cy="6381045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56236" y="3352800"/>
            <a:ext cx="5219857" cy="10244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4266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137474" y="4572000"/>
            <a:ext cx="5238617" cy="6381045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17946" y="3352800"/>
            <a:ext cx="5212518" cy="10244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4266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3917946" y="4572000"/>
            <a:ext cx="5212518" cy="6381045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837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368093" y="7640005"/>
            <a:ext cx="5226628" cy="1024466"/>
          </a:xfrm>
        </p:spPr>
        <p:txBody>
          <a:bodyPr anchor="b">
            <a:noAutofit/>
          </a:bodyPr>
          <a:lstStyle>
            <a:lvl1pPr marL="0" indent="0">
              <a:buNone/>
              <a:defRPr sz="4266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368093" y="4011296"/>
            <a:ext cx="5226628" cy="2709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764" indent="0">
              <a:buNone/>
              <a:defRPr sz="2844"/>
            </a:lvl2pPr>
            <a:lvl3pPr marL="1625529" indent="0">
              <a:buNone/>
              <a:defRPr sz="2844"/>
            </a:lvl3pPr>
            <a:lvl4pPr marL="2438293" indent="0">
              <a:buNone/>
              <a:defRPr sz="2844"/>
            </a:lvl4pPr>
            <a:lvl5pPr marL="3251058" indent="0">
              <a:buNone/>
              <a:defRPr sz="2844"/>
            </a:lvl5pPr>
            <a:lvl6pPr marL="4063822" indent="0">
              <a:buNone/>
              <a:defRPr sz="2844"/>
            </a:lvl6pPr>
            <a:lvl7pPr marL="4876587" indent="0">
              <a:buNone/>
              <a:defRPr sz="2844"/>
            </a:lvl7pPr>
            <a:lvl8pPr marL="5689351" indent="0">
              <a:buNone/>
              <a:defRPr sz="2844"/>
            </a:lvl8pPr>
            <a:lvl9pPr marL="6502116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368093" y="8664472"/>
            <a:ext cx="5226628" cy="11718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22464" y="7640005"/>
            <a:ext cx="5209695" cy="1024466"/>
          </a:xfrm>
        </p:spPr>
        <p:txBody>
          <a:bodyPr anchor="b">
            <a:noAutofit/>
          </a:bodyPr>
          <a:lstStyle>
            <a:lvl1pPr marL="0" indent="0">
              <a:buNone/>
              <a:defRPr sz="4266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8122462" y="4011296"/>
            <a:ext cx="5209695" cy="2709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764" indent="0">
              <a:buNone/>
              <a:defRPr sz="2844"/>
            </a:lvl2pPr>
            <a:lvl3pPr marL="1625529" indent="0">
              <a:buNone/>
              <a:defRPr sz="2844"/>
            </a:lvl3pPr>
            <a:lvl4pPr marL="2438293" indent="0">
              <a:buNone/>
              <a:defRPr sz="2844"/>
            </a:lvl4pPr>
            <a:lvl5pPr marL="3251058" indent="0">
              <a:buNone/>
              <a:defRPr sz="2844"/>
            </a:lvl5pPr>
            <a:lvl6pPr marL="4063822" indent="0">
              <a:buNone/>
              <a:defRPr sz="2844"/>
            </a:lvl6pPr>
            <a:lvl7pPr marL="4876587" indent="0">
              <a:buNone/>
              <a:defRPr sz="2844"/>
            </a:lvl7pPr>
            <a:lvl8pPr marL="5689351" indent="0">
              <a:buNone/>
              <a:defRPr sz="2844"/>
            </a:lvl8pPr>
            <a:lvl9pPr marL="6502116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8120058" y="8664470"/>
            <a:ext cx="5216595" cy="11718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874013" y="7640005"/>
            <a:ext cx="5212518" cy="1024466"/>
          </a:xfrm>
        </p:spPr>
        <p:txBody>
          <a:bodyPr anchor="b">
            <a:noAutofit/>
          </a:bodyPr>
          <a:lstStyle>
            <a:lvl1pPr marL="0" indent="0">
              <a:buNone/>
              <a:defRPr sz="4266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3874011" y="4011296"/>
            <a:ext cx="5212518" cy="2709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764" indent="0">
              <a:buNone/>
              <a:defRPr sz="2844"/>
            </a:lvl2pPr>
            <a:lvl3pPr marL="1625529" indent="0">
              <a:buNone/>
              <a:defRPr sz="2844"/>
            </a:lvl3pPr>
            <a:lvl4pPr marL="2438293" indent="0">
              <a:buNone/>
              <a:defRPr sz="2844"/>
            </a:lvl4pPr>
            <a:lvl5pPr marL="3251058" indent="0">
              <a:buNone/>
              <a:defRPr sz="2844"/>
            </a:lvl5pPr>
            <a:lvl6pPr marL="4063822" indent="0">
              <a:buNone/>
              <a:defRPr sz="2844"/>
            </a:lvl6pPr>
            <a:lvl7pPr marL="4876587" indent="0">
              <a:buNone/>
              <a:defRPr sz="2844"/>
            </a:lvl7pPr>
            <a:lvl8pPr marL="5689351" indent="0">
              <a:buNone/>
              <a:defRPr sz="2844"/>
            </a:lvl8pPr>
            <a:lvl9pPr marL="6502116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3873790" y="8664466"/>
            <a:ext cx="5219423" cy="11718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1392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8925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9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5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8538" y="1083735"/>
            <a:ext cx="6855010" cy="2915349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6355" y="1053629"/>
            <a:ext cx="10473005" cy="924183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8538" y="3999086"/>
            <a:ext cx="6855010" cy="6296380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7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29" y="1083733"/>
            <a:ext cx="10549979" cy="2915353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120962" y="1083736"/>
            <a:ext cx="6518401" cy="921173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9125" y="3999086"/>
            <a:ext cx="10549984" cy="6296380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5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21674143" cy="1219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25400" y="1"/>
            <a:ext cx="21428612" cy="12192002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9129" y="1099588"/>
            <a:ext cx="17610234" cy="2628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9128" y="3999088"/>
            <a:ext cx="17610235" cy="6296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56425" y="10459158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9127" y="10459157"/>
            <a:ext cx="1109183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7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68571" y="10459155"/>
            <a:ext cx="137079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74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485" r:id="rId1"/>
    <p:sldLayoutId id="2147485486" r:id="rId2"/>
    <p:sldLayoutId id="2147485487" r:id="rId3"/>
    <p:sldLayoutId id="2147485488" r:id="rId4"/>
    <p:sldLayoutId id="2147485489" r:id="rId5"/>
    <p:sldLayoutId id="2147485490" r:id="rId6"/>
    <p:sldLayoutId id="2147485491" r:id="rId7"/>
    <p:sldLayoutId id="2147485492" r:id="rId8"/>
    <p:sldLayoutId id="2147485493" r:id="rId9"/>
    <p:sldLayoutId id="2147485494" r:id="rId10"/>
    <p:sldLayoutId id="2147485495" r:id="rId11"/>
    <p:sldLayoutId id="2147485496" r:id="rId12"/>
    <p:sldLayoutId id="2147485497" r:id="rId13"/>
    <p:sldLayoutId id="2147485498" r:id="rId14"/>
    <p:sldLayoutId id="2147485499" r:id="rId15"/>
    <p:sldLayoutId id="2147485500" r:id="rId16"/>
    <p:sldLayoutId id="2147485501" r:id="rId17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6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120000"/>
        </a:lnSpc>
        <a:spcBef>
          <a:spcPts val="1778"/>
        </a:spcBef>
        <a:buSzPct val="125000"/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120000"/>
        </a:lnSpc>
        <a:spcBef>
          <a:spcPts val="889"/>
        </a:spcBef>
        <a:buSzPct val="125000"/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120000"/>
        </a:lnSpc>
        <a:spcBef>
          <a:spcPts val="889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120000"/>
        </a:lnSpc>
        <a:spcBef>
          <a:spcPts val="889"/>
        </a:spcBef>
        <a:buSzPct val="125000"/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120000"/>
        </a:lnSpc>
        <a:spcBef>
          <a:spcPts val="889"/>
        </a:spcBef>
        <a:buSzPct val="125000"/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120000"/>
        </a:lnSpc>
        <a:spcBef>
          <a:spcPts val="889"/>
        </a:spcBef>
        <a:buSzPct val="125000"/>
        <a:buFont typeface="Arial" panose="020B0604020202020204" pitchFamily="34" charset="0"/>
        <a:buChar char="•"/>
        <a:defRPr sz="2489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120000"/>
        </a:lnSpc>
        <a:spcBef>
          <a:spcPts val="889"/>
        </a:spcBef>
        <a:buSzPct val="125000"/>
        <a:buFont typeface="Arial" panose="020B0604020202020204" pitchFamily="34" charset="0"/>
        <a:buChar char="•"/>
        <a:defRPr sz="2489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120000"/>
        </a:lnSpc>
        <a:spcBef>
          <a:spcPts val="889"/>
        </a:spcBef>
        <a:buSzPct val="125000"/>
        <a:buFont typeface="Arial" panose="020B0604020202020204" pitchFamily="34" charset="0"/>
        <a:buChar char="•"/>
        <a:defRPr sz="2489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120000"/>
        </a:lnSpc>
        <a:spcBef>
          <a:spcPts val="889"/>
        </a:spcBef>
        <a:buSzPct val="125000"/>
        <a:buFont typeface="Arial" panose="020B0604020202020204" pitchFamily="34" charset="0"/>
        <a:buChar char="•"/>
        <a:defRPr sz="24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21674143" cy="1219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25400" y="1"/>
            <a:ext cx="21428612" cy="12192002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9129" y="1099588"/>
            <a:ext cx="17610234" cy="2628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9128" y="3999088"/>
            <a:ext cx="17610235" cy="6296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56425" y="10459158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9127" y="10459157"/>
            <a:ext cx="1109183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7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68571" y="10459155"/>
            <a:ext cx="137079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73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03" r:id="rId1"/>
    <p:sldLayoutId id="2147485504" r:id="rId2"/>
    <p:sldLayoutId id="2147485505" r:id="rId3"/>
    <p:sldLayoutId id="2147485506" r:id="rId4"/>
    <p:sldLayoutId id="2147485507" r:id="rId5"/>
    <p:sldLayoutId id="2147485508" r:id="rId6"/>
    <p:sldLayoutId id="2147485509" r:id="rId7"/>
    <p:sldLayoutId id="2147485510" r:id="rId8"/>
    <p:sldLayoutId id="2147485511" r:id="rId9"/>
    <p:sldLayoutId id="2147485512" r:id="rId10"/>
    <p:sldLayoutId id="2147485513" r:id="rId11"/>
    <p:sldLayoutId id="2147485514" r:id="rId12"/>
    <p:sldLayoutId id="2147485515" r:id="rId13"/>
    <p:sldLayoutId id="2147485516" r:id="rId14"/>
    <p:sldLayoutId id="2147485517" r:id="rId15"/>
    <p:sldLayoutId id="2147485518" r:id="rId16"/>
    <p:sldLayoutId id="2147485519" r:id="rId17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64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120000"/>
        </a:lnSpc>
        <a:spcBef>
          <a:spcPts val="1778"/>
        </a:spcBef>
        <a:buSzPct val="125000"/>
        <a:buFont typeface="Arial" panose="020B0604020202020204" pitchFamily="34" charset="0"/>
        <a:buChar char="•"/>
        <a:defRPr sz="4266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120000"/>
        </a:lnSpc>
        <a:spcBef>
          <a:spcPts val="889"/>
        </a:spcBef>
        <a:buSzPct val="125000"/>
        <a:buFont typeface="Arial" panose="020B0604020202020204" pitchFamily="34" charset="0"/>
        <a:buChar char="•"/>
        <a:defRPr sz="3555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120000"/>
        </a:lnSpc>
        <a:spcBef>
          <a:spcPts val="889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120000"/>
        </a:lnSpc>
        <a:spcBef>
          <a:spcPts val="889"/>
        </a:spcBef>
        <a:buSzPct val="125000"/>
        <a:buFont typeface="Arial" panose="020B0604020202020204" pitchFamily="34" charset="0"/>
        <a:buChar char="•"/>
        <a:defRPr sz="2844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120000"/>
        </a:lnSpc>
        <a:spcBef>
          <a:spcPts val="889"/>
        </a:spcBef>
        <a:buSzPct val="125000"/>
        <a:buFont typeface="Arial" panose="020B0604020202020204" pitchFamily="34" charset="0"/>
        <a:buChar char="•"/>
        <a:defRPr sz="2844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120000"/>
        </a:lnSpc>
        <a:spcBef>
          <a:spcPts val="889"/>
        </a:spcBef>
        <a:buSzPct val="125000"/>
        <a:buFont typeface="Arial" panose="020B0604020202020204" pitchFamily="34" charset="0"/>
        <a:buChar char="•"/>
        <a:defRPr sz="2489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120000"/>
        </a:lnSpc>
        <a:spcBef>
          <a:spcPts val="889"/>
        </a:spcBef>
        <a:buSzPct val="125000"/>
        <a:buFont typeface="Arial" panose="020B0604020202020204" pitchFamily="34" charset="0"/>
        <a:buChar char="•"/>
        <a:defRPr sz="2489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120000"/>
        </a:lnSpc>
        <a:spcBef>
          <a:spcPts val="889"/>
        </a:spcBef>
        <a:buSzPct val="125000"/>
        <a:buFont typeface="Arial" panose="020B0604020202020204" pitchFamily="34" charset="0"/>
        <a:buChar char="•"/>
        <a:defRPr sz="2489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120000"/>
        </a:lnSpc>
        <a:spcBef>
          <a:spcPts val="889"/>
        </a:spcBef>
        <a:buSzPct val="125000"/>
        <a:buFont typeface="Arial" panose="020B0604020202020204" pitchFamily="34" charset="0"/>
        <a:buChar char="•"/>
        <a:defRPr sz="24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21674143" cy="1219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25400" y="1"/>
            <a:ext cx="21428612" cy="12192002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9129" y="1099588"/>
            <a:ext cx="17610234" cy="2628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9128" y="3999088"/>
            <a:ext cx="17610235" cy="6296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56425" y="10459158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9127" y="10459157"/>
            <a:ext cx="1109183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7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68571" y="10459155"/>
            <a:ext cx="137079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14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21" r:id="rId1"/>
    <p:sldLayoutId id="2147485522" r:id="rId2"/>
    <p:sldLayoutId id="2147485523" r:id="rId3"/>
    <p:sldLayoutId id="2147485524" r:id="rId4"/>
    <p:sldLayoutId id="2147485525" r:id="rId5"/>
    <p:sldLayoutId id="2147485526" r:id="rId6"/>
    <p:sldLayoutId id="2147485527" r:id="rId7"/>
    <p:sldLayoutId id="2147485528" r:id="rId8"/>
    <p:sldLayoutId id="2147485529" r:id="rId9"/>
    <p:sldLayoutId id="2147485530" r:id="rId10"/>
    <p:sldLayoutId id="2147485531" r:id="rId11"/>
    <p:sldLayoutId id="2147485532" r:id="rId12"/>
    <p:sldLayoutId id="2147485533" r:id="rId13"/>
    <p:sldLayoutId id="2147485534" r:id="rId14"/>
    <p:sldLayoutId id="2147485535" r:id="rId15"/>
    <p:sldLayoutId id="2147485536" r:id="rId16"/>
    <p:sldLayoutId id="2147485537" r:id="rId17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6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120000"/>
        </a:lnSpc>
        <a:spcBef>
          <a:spcPts val="1778"/>
        </a:spcBef>
        <a:buSzPct val="125000"/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120000"/>
        </a:lnSpc>
        <a:spcBef>
          <a:spcPts val="889"/>
        </a:spcBef>
        <a:buSzPct val="125000"/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120000"/>
        </a:lnSpc>
        <a:spcBef>
          <a:spcPts val="889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120000"/>
        </a:lnSpc>
        <a:spcBef>
          <a:spcPts val="889"/>
        </a:spcBef>
        <a:buSzPct val="125000"/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120000"/>
        </a:lnSpc>
        <a:spcBef>
          <a:spcPts val="889"/>
        </a:spcBef>
        <a:buSzPct val="125000"/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120000"/>
        </a:lnSpc>
        <a:spcBef>
          <a:spcPts val="889"/>
        </a:spcBef>
        <a:buSzPct val="125000"/>
        <a:buFont typeface="Arial" panose="020B0604020202020204" pitchFamily="34" charset="0"/>
        <a:buChar char="•"/>
        <a:defRPr sz="2489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120000"/>
        </a:lnSpc>
        <a:spcBef>
          <a:spcPts val="889"/>
        </a:spcBef>
        <a:buSzPct val="125000"/>
        <a:buFont typeface="Arial" panose="020B0604020202020204" pitchFamily="34" charset="0"/>
        <a:buChar char="•"/>
        <a:defRPr sz="2489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120000"/>
        </a:lnSpc>
        <a:spcBef>
          <a:spcPts val="889"/>
        </a:spcBef>
        <a:buSzPct val="125000"/>
        <a:buFont typeface="Arial" panose="020B0604020202020204" pitchFamily="34" charset="0"/>
        <a:buChar char="•"/>
        <a:defRPr sz="2489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120000"/>
        </a:lnSpc>
        <a:spcBef>
          <a:spcPts val="889"/>
        </a:spcBef>
        <a:buSzPct val="125000"/>
        <a:buFont typeface="Arial" panose="020B0604020202020204" pitchFamily="34" charset="0"/>
        <a:buChar char="•"/>
        <a:defRPr sz="24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1063" y="3245556"/>
            <a:ext cx="18192978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FD874C3-F068-40C3-90C3-4993006888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F15DCF9-7561-476D-9A16-7269E3DF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34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959" r:id="rId1"/>
    <p:sldLayoutId id="2147485960" r:id="rId2"/>
    <p:sldLayoutId id="2147485961" r:id="rId3"/>
    <p:sldLayoutId id="2147485962" r:id="rId4"/>
    <p:sldLayoutId id="2147485963" r:id="rId5"/>
    <p:sldLayoutId id="2147485964" r:id="rId6"/>
    <p:sldLayoutId id="2147485965" r:id="rId7"/>
    <p:sldLayoutId id="2147485966" r:id="rId8"/>
    <p:sldLayoutId id="2147485967" r:id="rId9"/>
    <p:sldLayoutId id="2147485968" r:id="rId10"/>
    <p:sldLayoutId id="2147485969" r:id="rId11"/>
    <p:sldLayoutId id="2147485970" r:id="rId12"/>
    <p:sldLayoutId id="2147485971" r:id="rId13"/>
    <p:sldLayoutId id="2147485972" r:id="rId14"/>
    <p:sldLayoutId id="2147485973" r:id="rId15"/>
    <p:sldLayoutId id="2147485974" r:id="rId16"/>
    <p:sldLayoutId id="2147485975" r:id="rId17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96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994213"/>
            <a:ext cx="9556377" cy="5306086"/>
          </a:xfrm>
          <a:prstGeom prst="rect">
            <a:avLst/>
          </a:prstGeom>
          <a:noFill/>
        </p:spPr>
        <p:txBody>
          <a:bodyPr wrap="square" lIns="12205" tIns="6105" rIns="12205" bIns="6105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4400" b="1" u="sng" dirty="0">
                <a:ln/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  <a:ea typeface="Microsoft JhengHei" panose="020B0604030504040204" pitchFamily="34" charset="-120"/>
                <a:cs typeface="Arial" panose="020B0604020202020204" pitchFamily="34" charset="0"/>
              </a:rPr>
              <a:t>P</a:t>
            </a:r>
            <a:r>
              <a:rPr lang="en-US" sz="11500" b="1" u="sng" dirty="0">
                <a:ln/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  <a:ea typeface="Microsoft JhengHei" panose="020B0604030504040204" pitchFamily="34" charset="-120"/>
                <a:cs typeface="Arial" panose="020B0604020202020204" pitchFamily="34" charset="0"/>
              </a:rPr>
              <a:t>ROTO</a:t>
            </a:r>
            <a:r>
              <a:rPr lang="en-US" sz="19900" b="1" u="sng" dirty="0">
                <a:ln/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  <a:ea typeface="Microsoft JhengHei" panose="020B0604030504040204" pitchFamily="34" charset="-120"/>
                <a:cs typeface="Arial" panose="020B0604020202020204" pitchFamily="34" charset="0"/>
              </a:rPr>
              <a:t>S</a:t>
            </a:r>
            <a:endParaRPr lang="en-US" sz="6000" b="1" u="sng" dirty="0">
              <a:ln/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Bell MT" panose="02020503060305020303" pitchFamily="18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24722" y="6034384"/>
            <a:ext cx="24713" cy="123450"/>
          </a:xfrm>
          <a:prstGeom prst="rect">
            <a:avLst/>
          </a:prstGeom>
          <a:noFill/>
        </p:spPr>
        <p:txBody>
          <a:bodyPr wrap="none" lIns="12205" tIns="6105" rIns="12205" bIns="6105">
            <a:spAutoFit/>
          </a:bodyPr>
          <a:lstStyle/>
          <a:p>
            <a:pPr algn="ctr"/>
            <a:endParaRPr lang="en-US" sz="722" b="1" spc="8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885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13"/>
    </mc:Choice>
    <mc:Fallback xmlns="">
      <p:transition spd="slow" advTm="35013"/>
    </mc:Fallback>
  </mc:AlternateContent>
  <p:extLst>
    <p:ext uri="{3A86A75C-4F4B-4683-9AE1-C65F6400EC91}">
      <p14:laserTraceLst xmlns:p14="http://schemas.microsoft.com/office/powerpoint/2010/main">
        <p14:tracePtLst>
          <p14:tracePt t="26601" x="3752850" y="6280150"/>
          <p14:tracePt t="26781" x="2897188" y="6543675"/>
          <p14:tracePt t="26788" x="2897188" y="6313488"/>
          <p14:tracePt t="26796" x="2905125" y="6076950"/>
          <p14:tracePt t="26803" x="2930525" y="5915025"/>
          <p14:tracePt t="26810" x="2955925" y="5753100"/>
          <p14:tracePt t="26818" x="2965450" y="5565775"/>
          <p14:tracePt t="26826" x="3016250" y="5311775"/>
          <p14:tracePt t="26833" x="3059113" y="5116513"/>
          <p14:tracePt t="26844" x="3109913" y="4972050"/>
          <p14:tracePt t="26848" x="3152775" y="4767263"/>
          <p14:tracePt t="26857" x="3186113" y="4630738"/>
          <p14:tracePt t="26863" x="3244850" y="4478338"/>
          <p14:tracePt t="26870" x="3305175" y="4368800"/>
          <p14:tracePt t="26878" x="3338513" y="4257675"/>
          <p14:tracePt t="26885" x="3373438" y="4164013"/>
          <p14:tracePt t="26893" x="3414713" y="4105275"/>
          <p14:tracePt t="26900" x="3467100" y="4027488"/>
          <p14:tracePt t="26908" x="3508375" y="3935413"/>
          <p14:tracePt t="26916" x="3551238" y="3857625"/>
          <p14:tracePt t="26925" x="3611563" y="3781425"/>
          <p14:tracePt t="26930" x="3678238" y="3671888"/>
          <p14:tracePt t="26938" x="3738563" y="3568700"/>
          <p14:tracePt t="26945" x="3797300" y="3441700"/>
          <p14:tracePt t="26953" x="3865563" y="3322638"/>
          <p14:tracePt t="26960" x="3865563" y="3305175"/>
          <p14:tracePt t="27390" x="3763963" y="3408363"/>
          <p14:tracePt t="27398" x="3602038" y="3552825"/>
          <p14:tracePt t="27405" x="3482975" y="3687763"/>
          <p14:tracePt t="27413" x="3381375" y="3816350"/>
          <p14:tracePt t="27421" x="3338513" y="3875088"/>
          <p14:tracePt t="27428" x="3297238" y="3951288"/>
          <p14:tracePt t="27435" x="3279775" y="4002088"/>
          <p14:tracePt t="27443" x="3262313" y="4062413"/>
          <p14:tracePt t="27450" x="3262313" y="4105275"/>
          <p14:tracePt t="27457" x="3254375" y="4138613"/>
          <p14:tracePt t="27465" x="3254375" y="4181475"/>
          <p14:tracePt t="27473" x="3254375" y="4214813"/>
          <p14:tracePt t="27480" x="3270250" y="4257675"/>
          <p14:tracePt t="27487" x="3297238" y="4308475"/>
          <p14:tracePt t="27495" x="3338513" y="4376738"/>
          <p14:tracePt t="27503" x="3398838" y="4435475"/>
          <p14:tracePt t="27510" x="3475038" y="4495800"/>
          <p14:tracePt t="27518" x="3594100" y="4564063"/>
          <p14:tracePt t="27525" x="3721100" y="4622800"/>
          <p14:tracePt t="27532" x="3916363" y="4691063"/>
          <p14:tracePt t="27542" x="4103688" y="4724400"/>
          <p14:tracePt t="27547" x="4316413" y="4733925"/>
          <p14:tracePt t="27555" x="4460875" y="4733925"/>
          <p14:tracePt t="27563" x="4613275" y="4733925"/>
          <p14:tracePt t="27570" x="4749800" y="4733925"/>
          <p14:tracePt t="27577" x="4894263" y="4733925"/>
          <p14:tracePt t="27584" x="5046663" y="4716463"/>
          <p14:tracePt t="27592" x="5191125" y="4708525"/>
          <p14:tracePt t="27599" x="5335588" y="4673600"/>
          <p14:tracePt t="27607" x="5487988" y="4648200"/>
          <p14:tracePt t="27614" x="5632450" y="4614863"/>
          <p14:tracePt t="27624" x="5786438" y="4564063"/>
          <p14:tracePt t="27629" x="5888038" y="4538663"/>
          <p14:tracePt t="27638" x="5989638" y="4495800"/>
          <p14:tracePt t="27644" x="6091238" y="4460875"/>
          <p14:tracePt t="27653" x="6176963" y="4435475"/>
          <p14:tracePt t="27659" x="6253163" y="4394200"/>
          <p14:tracePt t="27666" x="6346825" y="4351338"/>
          <p14:tracePt t="27674" x="6405563" y="4316413"/>
          <p14:tracePt t="27681" x="6456363" y="4275138"/>
          <p14:tracePt t="27689" x="6508750" y="4249738"/>
          <p14:tracePt t="27696" x="6575425" y="4206875"/>
          <p14:tracePt t="27704" x="6626225" y="4164013"/>
          <p14:tracePt t="27711" x="6661150" y="4138613"/>
          <p14:tracePt t="27719" x="6719888" y="4105275"/>
          <p14:tracePt t="27726" x="6788150" y="4052888"/>
          <p14:tracePt t="27733" x="6864350" y="4019550"/>
          <p14:tracePt t="27743" x="6915150" y="3976688"/>
          <p14:tracePt t="27748" x="6992938" y="3935413"/>
          <p14:tracePt t="27756" x="7051675" y="3900488"/>
          <p14:tracePt t="27763" x="7102475" y="3857625"/>
          <p14:tracePt t="27771" x="7153275" y="3824288"/>
          <p14:tracePt t="27778" x="7196138" y="3790950"/>
          <p14:tracePt t="27785" x="7221538" y="3763963"/>
          <p14:tracePt t="27793" x="7246938" y="3748088"/>
          <p14:tracePt t="27800" x="7281863" y="3705225"/>
          <p14:tracePt t="27808" x="7323138" y="3654425"/>
          <p14:tracePt t="27815" x="7348538" y="3619500"/>
          <p14:tracePt t="27825" x="7400925" y="3578225"/>
          <p14:tracePt t="27830" x="7442200" y="3535363"/>
          <p14:tracePt t="27837" x="7493000" y="3502025"/>
          <p14:tracePt t="27845" x="7535863" y="3467100"/>
          <p14:tracePt t="27853" x="7604125" y="3433763"/>
          <p14:tracePt t="27860" x="7672388" y="3424238"/>
          <p14:tracePt t="27866" x="7773988" y="3424238"/>
          <p14:tracePt t="27874" x="7926388" y="3492500"/>
          <p14:tracePt t="27881" x="8139113" y="3586163"/>
          <p14:tracePt t="27890" x="8394700" y="3713163"/>
          <p14:tracePt t="27896" x="8648700" y="3892550"/>
          <p14:tracePt t="27905" x="8777288" y="3994150"/>
          <p14:tracePt t="27912" x="8894763" y="4070350"/>
          <p14:tracePt t="27919" x="8997950" y="4105275"/>
          <p14:tracePt t="27926" x="9082088" y="4171950"/>
          <p14:tracePt t="27934" x="9158288" y="4224338"/>
          <p14:tracePt t="27941" x="9218613" y="4240213"/>
          <p14:tracePt t="27949" x="9251950" y="4265613"/>
          <p14:tracePt t="27956" x="9294813" y="4300538"/>
          <p14:tracePt t="27964" x="9312275" y="4308475"/>
          <p14:tracePt t="27971" x="9337675" y="4316413"/>
          <p14:tracePt t="27979" x="9353550" y="4325938"/>
          <p14:tracePt t="27986" x="9371013" y="4333875"/>
          <p14:tracePt t="27993" x="9371013" y="4341813"/>
          <p14:tracePt t="28000" x="9380538" y="4341813"/>
          <p14:tracePt t="28008" x="9388475" y="4341813"/>
          <p14:tracePt t="28067" x="9388475" y="4316413"/>
          <p14:tracePt t="28075" x="9388475" y="4275138"/>
          <p14:tracePt t="28082" x="9388475" y="4206875"/>
          <p14:tracePt t="28090" x="9388475" y="4095750"/>
          <p14:tracePt t="28097" x="9388475" y="3892550"/>
          <p14:tracePt t="28105" x="9388475" y="3578225"/>
          <p14:tracePt t="28113" x="9353550" y="3195638"/>
          <p14:tracePt t="28121" x="9353550" y="2846388"/>
          <p14:tracePt t="28127" x="9337675" y="2574925"/>
          <p14:tracePt t="28135" x="9337675" y="2344738"/>
          <p14:tracePt t="28142" x="9337675" y="2217738"/>
          <p14:tracePt t="28149" x="9320213" y="2108200"/>
          <p14:tracePt t="28157" x="9312275" y="2014538"/>
          <p14:tracePt t="28164" x="9312275" y="1946275"/>
          <p14:tracePt t="28173" x="9294813" y="1920875"/>
          <p14:tracePt t="28179" x="9294813" y="1903413"/>
          <p14:tracePt t="28188" x="9294813" y="1885950"/>
          <p14:tracePt t="28221" x="9286875" y="1885950"/>
          <p14:tracePt t="28232" x="9277350" y="1878013"/>
          <p14:tracePt t="28239" x="9251950" y="1870075"/>
          <p14:tracePt t="28246" x="9218613" y="1860550"/>
          <p14:tracePt t="28255" x="9183688" y="1844675"/>
          <p14:tracePt t="28261" x="9132888" y="1827213"/>
          <p14:tracePt t="28268" x="9074150" y="1819275"/>
          <p14:tracePt t="28275" x="9023350" y="1801813"/>
          <p14:tracePt t="28283" x="8997950" y="1793875"/>
          <p14:tracePt t="28290" x="8963025" y="1784350"/>
          <p14:tracePt t="28297" x="8937625" y="1784350"/>
          <p14:tracePt t="28308" x="8912225" y="1776413"/>
          <p14:tracePt t="28313" x="8904288" y="1776413"/>
          <p14:tracePt t="28322" x="8869363" y="1776413"/>
          <p14:tracePt t="28328" x="8843963" y="1776413"/>
          <p14:tracePt t="28335" x="8818563" y="1776413"/>
          <p14:tracePt t="28343" x="8777288" y="1776413"/>
          <p14:tracePt t="28350" x="8724900" y="1776413"/>
          <p14:tracePt t="28358" x="8640763" y="1801813"/>
          <p14:tracePt t="28365" x="8555038" y="1809750"/>
          <p14:tracePt t="28373" x="8453438" y="1827213"/>
          <p14:tracePt t="28380" x="8351838" y="1852613"/>
          <p14:tracePt t="28388" x="8250238" y="1885950"/>
          <p14:tracePt t="28395" x="8156575" y="1911350"/>
          <p14:tracePt t="28403" x="8070850" y="1928813"/>
          <p14:tracePt t="28410" x="7994650" y="1946275"/>
          <p14:tracePt t="28417" x="7926388" y="1963738"/>
          <p14:tracePt t="28425" x="7875588" y="1971675"/>
          <p14:tracePt t="28433" x="7824788" y="1989138"/>
          <p14:tracePt t="28440" x="7799388" y="1997075"/>
          <p14:tracePt t="28447" x="7766050" y="2005013"/>
          <p14:tracePt t="28455" x="7748588" y="2005013"/>
          <p14:tracePt t="28462" x="7731125" y="2014538"/>
          <p14:tracePt t="28476" x="7723188" y="2014538"/>
          <p14:tracePt t="28483" x="7715250" y="2014538"/>
          <p14:tracePt t="28500" x="7705725" y="2014538"/>
          <p14:tracePt t="28507" x="7697788" y="2022475"/>
          <p14:tracePt t="28514" x="7688263" y="2030413"/>
          <p14:tracePt t="28522" x="7672388" y="2039938"/>
          <p14:tracePt t="28528" x="7654925" y="2047875"/>
          <p14:tracePt t="28536" x="7629525" y="2073275"/>
          <p14:tracePt t="28543" x="7586663" y="2124075"/>
          <p14:tracePt t="28550" x="7561263" y="2166938"/>
          <p14:tracePt t="28558" x="7527925" y="2227263"/>
          <p14:tracePt t="28565" x="7485063" y="2286000"/>
          <p14:tracePt t="28575" x="7459663" y="2362200"/>
          <p14:tracePt t="28580" x="7426325" y="2438400"/>
          <p14:tracePt t="28588" x="7400925" y="2506663"/>
          <p14:tracePt t="28596" x="7391400" y="2566988"/>
          <p14:tracePt t="28604" x="7391400" y="2625725"/>
          <p14:tracePt t="28610" x="7408863" y="2693988"/>
          <p14:tracePt t="28618" x="7416800" y="2752725"/>
          <p14:tracePt t="28625" x="7451725" y="2820988"/>
          <p14:tracePt t="28632" x="7477125" y="2863850"/>
          <p14:tracePt t="28640" x="7527925" y="2922588"/>
          <p14:tracePt t="28648" x="7596188" y="2965450"/>
          <p14:tracePt t="28655" x="7672388" y="3016250"/>
          <p14:tracePt t="28662" x="7766050" y="3076575"/>
          <p14:tracePt t="28670" x="7850188" y="3119438"/>
          <p14:tracePt t="28677" x="7943850" y="3152775"/>
          <p14:tracePt t="28684" x="8020050" y="3186113"/>
          <p14:tracePt t="28691" x="8088313" y="3203575"/>
          <p14:tracePt t="28699" x="8147050" y="3221038"/>
          <p14:tracePt t="28707" x="8207375" y="3221038"/>
          <p14:tracePt t="28714" x="8266113" y="3221038"/>
          <p14:tracePt t="28722" x="8334375" y="3221038"/>
          <p14:tracePt t="28729" x="8394700" y="3221038"/>
          <p14:tracePt t="28736" x="8478838" y="3211513"/>
          <p14:tracePt t="28744" x="8539163" y="3203575"/>
          <p14:tracePt t="28751" x="8605838" y="3186113"/>
          <p14:tracePt t="28758" x="8674100" y="3160713"/>
          <p14:tracePt t="28766" x="8724900" y="3119438"/>
          <p14:tracePt t="28773" x="8777288" y="3084513"/>
          <p14:tracePt t="28781" x="8818563" y="3051175"/>
          <p14:tracePt t="28789" x="8853488" y="3016250"/>
          <p14:tracePt t="28795" x="8894763" y="2974975"/>
          <p14:tracePt t="28803" x="8921750" y="2922588"/>
          <p14:tracePt t="28810" x="8955088" y="2881313"/>
          <p14:tracePt t="28817" x="8972550" y="2813050"/>
          <p14:tracePt t="28825" x="8988425" y="2770188"/>
          <p14:tracePt t="28832" x="8997950" y="2736850"/>
          <p14:tracePt t="28842" x="9023350" y="2686050"/>
          <p14:tracePt t="28847" x="9031288" y="2651125"/>
          <p14:tracePt t="28856" x="9039225" y="2608263"/>
          <p14:tracePt t="28861" x="9048750" y="2574925"/>
          <p14:tracePt t="28869" x="9048750" y="2541588"/>
          <p14:tracePt t="28876" x="9056688" y="2516188"/>
          <p14:tracePt t="28883" x="9056688" y="2463800"/>
          <p14:tracePt t="28891" x="9056688" y="2438400"/>
          <p14:tracePt t="28899" x="9056688" y="2397125"/>
          <p14:tracePt t="28907" x="9048750" y="2362200"/>
          <p14:tracePt t="28914" x="9039225" y="2328863"/>
          <p14:tracePt t="28921" x="9031288" y="2293938"/>
          <p14:tracePt t="28928" x="9013825" y="2260600"/>
          <p14:tracePt t="28936" x="8997950" y="2227263"/>
          <p14:tracePt t="28943" x="8980488" y="2200275"/>
          <p14:tracePt t="28950" x="8963025" y="2174875"/>
          <p14:tracePt t="28958" x="8947150" y="2159000"/>
          <p14:tracePt t="28965" x="8929688" y="2149475"/>
          <p14:tracePt t="28974" x="8921750" y="2133600"/>
          <p14:tracePt t="28980" x="8904288" y="2124075"/>
          <p14:tracePt t="28989" x="8878888" y="2108200"/>
          <p14:tracePt t="28995" x="8861425" y="2090738"/>
          <p14:tracePt t="29002" x="8836025" y="2082800"/>
          <p14:tracePt t="29009" x="8828088" y="2073275"/>
          <p14:tracePt t="29017" x="8802688" y="2073275"/>
          <p14:tracePt t="29025" x="8793163" y="2073275"/>
          <p14:tracePt t="29040" x="8785225" y="2073275"/>
          <p14:tracePt t="29055" x="8777288" y="2073275"/>
          <p14:tracePt t="29068" x="8767763" y="2073275"/>
          <p14:tracePt t="29075" x="8767763" y="2082800"/>
          <p14:tracePt t="29082" x="8767763" y="2098675"/>
          <p14:tracePt t="29357" x="8724900" y="2200275"/>
          <p14:tracePt t="29364" x="8666163" y="2344738"/>
          <p14:tracePt t="29372" x="8529638" y="2574925"/>
          <p14:tracePt t="29379" x="8377238" y="2830513"/>
          <p14:tracePt t="29388" x="8121650" y="3203575"/>
          <p14:tracePt t="29395" x="7885113" y="3502025"/>
          <p14:tracePt t="29402" x="7604125" y="3849688"/>
          <p14:tracePt t="29410" x="7358063" y="4171950"/>
          <p14:tracePt t="29417" x="7127875" y="4521200"/>
          <p14:tracePt t="29425" x="6958013" y="4784725"/>
          <p14:tracePt t="29432" x="6797675" y="4987925"/>
          <p14:tracePt t="29440" x="6661150" y="5167313"/>
          <p14:tracePt t="29447" x="6559550" y="5362575"/>
          <p14:tracePt t="29455" x="6491288" y="5549900"/>
          <p14:tracePt t="29462" x="6405563" y="5710238"/>
          <p14:tracePt t="29469" x="6354763" y="5829300"/>
          <p14:tracePt t="29477" x="6311900" y="5932488"/>
          <p14:tracePt t="29484" x="6270625" y="6024563"/>
          <p14:tracePt t="29492" x="6235700" y="6110288"/>
          <p14:tracePt t="29499" x="6184900" y="6211888"/>
          <p14:tracePt t="29508" x="6126163" y="6330950"/>
          <p14:tracePt t="29515" x="6100763" y="6407150"/>
          <p14:tracePt t="29522" x="6065838" y="6457950"/>
          <p14:tracePt t="29530" x="6049963" y="6492875"/>
          <p14:tracePt t="29538" x="6032500" y="6510338"/>
          <p14:tracePt t="29545" x="6024563" y="6526213"/>
          <p14:tracePt t="29559" x="6015038" y="6535738"/>
          <p14:tracePt t="29567" x="6015038" y="6543675"/>
          <p14:tracePt t="29582" x="6007100" y="6543675"/>
          <p14:tracePt t="29597" x="6007100" y="6535738"/>
          <p14:tracePt t="29826" x="5989638" y="6627813"/>
          <p14:tracePt t="29834" x="5956300" y="6789738"/>
          <p14:tracePt t="30894" x="0" y="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78CA6C">
                <a:lumMod val="71000"/>
                <a:lumOff val="29000"/>
              </a:srgbClr>
            </a:gs>
            <a:gs pos="95000">
              <a:srgbClr val="92D050"/>
            </a:gs>
            <a:gs pos="20000">
              <a:srgbClr val="00B0F0">
                <a:alpha val="65000"/>
                <a:lumMod val="87000"/>
                <a:lumOff val="13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BF0B736-AD6C-48B7-A57B-948307549D73}"/>
              </a:ext>
            </a:extLst>
          </p:cNvPr>
          <p:cNvSpPr/>
          <p:nvPr/>
        </p:nvSpPr>
        <p:spPr>
          <a:xfrm>
            <a:off x="5954537" y="3944469"/>
            <a:ext cx="9765063" cy="3801035"/>
          </a:xfrm>
          <a:prstGeom prst="ellipse">
            <a:avLst/>
          </a:prstGeom>
          <a:noFill/>
          <a:ln w="76200" cap="sq">
            <a:solidFill>
              <a:srgbClr val="002060"/>
            </a:solidFill>
            <a:prstDash val="dash"/>
            <a:bevel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76107-680F-48F9-898B-14865598B06A}"/>
              </a:ext>
            </a:extLst>
          </p:cNvPr>
          <p:cNvSpPr txBox="1"/>
          <p:nvPr/>
        </p:nvSpPr>
        <p:spPr>
          <a:xfrm>
            <a:off x="7065508" y="2851393"/>
            <a:ext cx="7543121" cy="458869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/>
            </a:scene3d>
            <a:sp3d extrusionH="57150">
              <a:bevelT w="38100" h="38100" prst="angle"/>
              <a:bevelB w="38100" h="38100" prst="angle"/>
            </a:sp3d>
          </a:bodyPr>
          <a:lstStyle/>
          <a:p>
            <a:pPr defTabSz="122039">
              <a:defRPr/>
            </a:pPr>
            <a:r>
              <a:rPr lang="en-US" sz="28700" b="1" u="sng" dirty="0">
                <a:ln/>
                <a:solidFill>
                  <a:srgbClr val="00206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  <a:ea typeface="Microsoft JhengHei" panose="020B0604030504040204" pitchFamily="34" charset="-120"/>
                <a:cs typeface="Arial" panose="020B0604020202020204" pitchFamily="34" charset="0"/>
              </a:rPr>
              <a:t>P</a:t>
            </a:r>
            <a:r>
              <a:rPr lang="en-US" sz="10000" b="1" u="sng" dirty="0">
                <a:ln/>
                <a:solidFill>
                  <a:srgbClr val="00206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  <a:ea typeface="Microsoft JhengHei" panose="020B0604030504040204" pitchFamily="34" charset="-120"/>
                <a:cs typeface="Arial" panose="020B0604020202020204" pitchFamily="34" charset="0"/>
              </a:rPr>
              <a:t>ROTO</a:t>
            </a:r>
            <a:r>
              <a:rPr lang="en-US" sz="8800" b="1" u="sng" dirty="0">
                <a:ln/>
                <a:solidFill>
                  <a:srgbClr val="00206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16600" b="1" u="sng" dirty="0">
                <a:ln/>
                <a:solidFill>
                  <a:srgbClr val="00206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  <a:ea typeface="Microsoft JhengHei" panose="020B0604030504040204" pitchFamily="34" charset="-120"/>
                <a:cs typeface="Arial" panose="020B0604020202020204" pitchFamily="34" charset="0"/>
              </a:rPr>
              <a:t>S</a:t>
            </a:r>
            <a:endParaRPr lang="en-US" sz="2800" b="1" u="sng" dirty="0">
              <a:ln/>
              <a:solidFill>
                <a:srgbClr val="00206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Bell MT" panose="02020503060305020303" pitchFamily="18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1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FFC000">
                <a:alpha val="73000"/>
              </a:srgbClr>
            </a:gs>
            <a:gs pos="87000">
              <a:srgbClr val="00B0F0">
                <a:lumMod val="99000"/>
                <a:lumOff val="1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BF0B736-AD6C-48B7-A57B-948307549D73}"/>
              </a:ext>
            </a:extLst>
          </p:cNvPr>
          <p:cNvSpPr/>
          <p:nvPr/>
        </p:nvSpPr>
        <p:spPr>
          <a:xfrm>
            <a:off x="5954537" y="3944469"/>
            <a:ext cx="9765063" cy="3801035"/>
          </a:xfrm>
          <a:prstGeom prst="ellipse">
            <a:avLst/>
          </a:prstGeom>
          <a:noFill/>
          <a:ln w="76200" cap="sq">
            <a:solidFill>
              <a:srgbClr val="002060"/>
            </a:solidFill>
            <a:prstDash val="dash"/>
            <a:bevel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76107-680F-48F9-898B-14865598B06A}"/>
              </a:ext>
            </a:extLst>
          </p:cNvPr>
          <p:cNvSpPr txBox="1"/>
          <p:nvPr/>
        </p:nvSpPr>
        <p:spPr>
          <a:xfrm>
            <a:off x="7065508" y="2851393"/>
            <a:ext cx="7543121" cy="458869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/>
            </a:scene3d>
            <a:sp3d extrusionH="57150">
              <a:bevelT w="38100" h="38100" prst="angle"/>
              <a:bevelB w="38100" h="38100" prst="angle"/>
            </a:sp3d>
          </a:bodyPr>
          <a:lstStyle/>
          <a:p>
            <a:pPr defTabSz="122039">
              <a:defRPr/>
            </a:pPr>
            <a:r>
              <a:rPr lang="en-US" sz="28700" b="1" u="sng" dirty="0">
                <a:ln/>
                <a:solidFill>
                  <a:srgbClr val="00206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  <a:ea typeface="Microsoft JhengHei" panose="020B0604030504040204" pitchFamily="34" charset="-120"/>
                <a:cs typeface="Arial" panose="020B0604020202020204" pitchFamily="34" charset="0"/>
              </a:rPr>
              <a:t>P</a:t>
            </a:r>
            <a:r>
              <a:rPr lang="en-US" sz="10000" b="1" u="sng" dirty="0">
                <a:ln/>
                <a:solidFill>
                  <a:srgbClr val="00206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  <a:ea typeface="Microsoft JhengHei" panose="020B0604030504040204" pitchFamily="34" charset="-120"/>
                <a:cs typeface="Arial" panose="020B0604020202020204" pitchFamily="34" charset="0"/>
              </a:rPr>
              <a:t>ROTO</a:t>
            </a:r>
            <a:r>
              <a:rPr lang="en-US" sz="8800" b="1" u="sng" dirty="0">
                <a:ln/>
                <a:solidFill>
                  <a:srgbClr val="00206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16600" b="1" u="sng" dirty="0">
                <a:ln/>
                <a:solidFill>
                  <a:srgbClr val="00206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  <a:ea typeface="Microsoft JhengHei" panose="020B0604030504040204" pitchFamily="34" charset="-120"/>
                <a:cs typeface="Arial" panose="020B0604020202020204" pitchFamily="34" charset="0"/>
              </a:rPr>
              <a:t>S</a:t>
            </a:r>
            <a:endParaRPr lang="en-US" sz="2800" b="1" u="sng" dirty="0">
              <a:ln/>
              <a:solidFill>
                <a:srgbClr val="00206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Bell MT" panose="02020503060305020303" pitchFamily="18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lumMod val="55000"/>
                <a:lumOff val="45000"/>
                <a:alpha val="40000"/>
              </a:srgbClr>
            </a:gs>
            <a:gs pos="65000">
              <a:srgbClr val="FBB22F">
                <a:lumMod val="91000"/>
                <a:lumOff val="9000"/>
              </a:srgbClr>
            </a:gs>
            <a:gs pos="100000">
              <a:srgbClr val="FF0000">
                <a:alpha val="32000"/>
                <a:lumMod val="57000"/>
                <a:lumOff val="43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BF0B736-AD6C-48B7-A57B-948307549D73}"/>
              </a:ext>
            </a:extLst>
          </p:cNvPr>
          <p:cNvSpPr/>
          <p:nvPr/>
        </p:nvSpPr>
        <p:spPr>
          <a:xfrm>
            <a:off x="5954537" y="3944469"/>
            <a:ext cx="9765063" cy="3801035"/>
          </a:xfrm>
          <a:prstGeom prst="ellipse">
            <a:avLst/>
          </a:prstGeom>
          <a:noFill/>
          <a:ln w="76200" cap="sq">
            <a:solidFill>
              <a:srgbClr val="002060"/>
            </a:solidFill>
            <a:prstDash val="dash"/>
            <a:bevel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76107-680F-48F9-898B-14865598B06A}"/>
              </a:ext>
            </a:extLst>
          </p:cNvPr>
          <p:cNvSpPr txBox="1"/>
          <p:nvPr/>
        </p:nvSpPr>
        <p:spPr>
          <a:xfrm>
            <a:off x="7065508" y="2851393"/>
            <a:ext cx="7543121" cy="458869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/>
            </a:scene3d>
            <a:sp3d extrusionH="57150">
              <a:bevelT w="38100" h="38100" prst="angle"/>
              <a:bevelB w="38100" h="38100" prst="angle"/>
            </a:sp3d>
          </a:bodyPr>
          <a:lstStyle/>
          <a:p>
            <a:pPr defTabSz="122039">
              <a:defRPr/>
            </a:pPr>
            <a:r>
              <a:rPr lang="en-US" sz="28700" b="1" u="sng" dirty="0">
                <a:ln/>
                <a:solidFill>
                  <a:srgbClr val="00206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  <a:ea typeface="Microsoft JhengHei" panose="020B0604030504040204" pitchFamily="34" charset="-120"/>
                <a:cs typeface="Arial" panose="020B0604020202020204" pitchFamily="34" charset="0"/>
              </a:rPr>
              <a:t>P</a:t>
            </a:r>
            <a:r>
              <a:rPr lang="en-US" sz="10000" b="1" u="sng" dirty="0">
                <a:ln/>
                <a:solidFill>
                  <a:srgbClr val="00206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  <a:ea typeface="Microsoft JhengHei" panose="020B0604030504040204" pitchFamily="34" charset="-120"/>
                <a:cs typeface="Arial" panose="020B0604020202020204" pitchFamily="34" charset="0"/>
              </a:rPr>
              <a:t>ROTO</a:t>
            </a:r>
            <a:r>
              <a:rPr lang="en-US" sz="8800" b="1" u="sng" dirty="0">
                <a:ln/>
                <a:solidFill>
                  <a:srgbClr val="00206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16600" b="1" u="sng" dirty="0">
                <a:ln/>
                <a:solidFill>
                  <a:srgbClr val="00206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  <a:ea typeface="Microsoft JhengHei" panose="020B0604030504040204" pitchFamily="34" charset="-120"/>
                <a:cs typeface="Arial" panose="020B0604020202020204" pitchFamily="34" charset="0"/>
              </a:rPr>
              <a:t>S</a:t>
            </a:r>
            <a:endParaRPr lang="en-US" sz="2800" b="1" u="sng" dirty="0">
              <a:ln/>
              <a:solidFill>
                <a:srgbClr val="00206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Bell MT" panose="02020503060305020303" pitchFamily="18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61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1BDAD0"/>
            </a:gs>
            <a:gs pos="42000">
              <a:srgbClr val="00B0F0">
                <a:alpha val="65000"/>
              </a:srgbClr>
            </a:gs>
            <a:gs pos="8000">
              <a:srgbClr val="2FFBB7">
                <a:lumMod val="100000"/>
                <a:alpha val="95000"/>
              </a:srgbClr>
            </a:gs>
            <a:gs pos="81000">
              <a:schemeClr val="accent2">
                <a:lumMod val="100000"/>
                <a:alpha val="69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BF0B736-AD6C-48B7-A57B-948307549D73}"/>
              </a:ext>
            </a:extLst>
          </p:cNvPr>
          <p:cNvSpPr/>
          <p:nvPr/>
        </p:nvSpPr>
        <p:spPr>
          <a:xfrm>
            <a:off x="5954537" y="3944469"/>
            <a:ext cx="9765063" cy="3801035"/>
          </a:xfrm>
          <a:prstGeom prst="ellipse">
            <a:avLst/>
          </a:prstGeom>
          <a:noFill/>
          <a:ln w="76200" cap="sq">
            <a:solidFill>
              <a:schemeClr val="tx1"/>
            </a:solidFill>
            <a:prstDash val="dash"/>
            <a:bevel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76107-680F-48F9-898B-14865598B06A}"/>
              </a:ext>
            </a:extLst>
          </p:cNvPr>
          <p:cNvSpPr txBox="1"/>
          <p:nvPr/>
        </p:nvSpPr>
        <p:spPr>
          <a:xfrm>
            <a:off x="7065508" y="2851393"/>
            <a:ext cx="7543121" cy="458869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/>
            </a:scene3d>
            <a:sp3d extrusionH="57150">
              <a:bevelT w="38100" h="38100" prst="angle"/>
              <a:bevelB w="38100" h="38100" prst="angle"/>
            </a:sp3d>
          </a:bodyPr>
          <a:lstStyle/>
          <a:p>
            <a:pPr defTabSz="122039">
              <a:defRPr/>
            </a:pPr>
            <a:r>
              <a:rPr lang="en-US" sz="28700" b="1" u="sng" dirty="0">
                <a:ln/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  <a:ea typeface="Microsoft JhengHei" panose="020B0604030504040204" pitchFamily="34" charset="-120"/>
                <a:cs typeface="Arial" panose="020B0604020202020204" pitchFamily="34" charset="0"/>
              </a:rPr>
              <a:t>P</a:t>
            </a:r>
            <a:r>
              <a:rPr lang="en-US" sz="10000" b="1" u="sng" dirty="0">
                <a:ln/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  <a:ea typeface="Microsoft JhengHei" panose="020B0604030504040204" pitchFamily="34" charset="-120"/>
                <a:cs typeface="Arial" panose="020B0604020202020204" pitchFamily="34" charset="0"/>
              </a:rPr>
              <a:t>ROTO</a:t>
            </a:r>
            <a:r>
              <a:rPr lang="en-US" sz="8800" b="1" u="sng" dirty="0">
                <a:ln/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16600" b="1" u="sng" dirty="0">
                <a:ln/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  <a:ea typeface="Microsoft JhengHei" panose="020B0604030504040204" pitchFamily="34" charset="-120"/>
                <a:cs typeface="Arial" panose="020B0604020202020204" pitchFamily="34" charset="0"/>
              </a:rPr>
              <a:t>S</a:t>
            </a:r>
            <a:endParaRPr lang="en-US" sz="2800" b="1" u="sng" dirty="0">
              <a:ln/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Bell MT" panose="02020503060305020303" pitchFamily="18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213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>
                <a:lumMod val="75000"/>
                <a:alpha val="84000"/>
              </a:schemeClr>
            </a:gs>
            <a:gs pos="33000">
              <a:schemeClr val="accent2">
                <a:lumMod val="100000"/>
                <a:alpha val="99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BF0B736-AD6C-48B7-A57B-948307549D73}"/>
              </a:ext>
            </a:extLst>
          </p:cNvPr>
          <p:cNvSpPr/>
          <p:nvPr/>
        </p:nvSpPr>
        <p:spPr>
          <a:xfrm>
            <a:off x="5954537" y="3944469"/>
            <a:ext cx="9765063" cy="3801035"/>
          </a:xfrm>
          <a:prstGeom prst="ellipse">
            <a:avLst/>
          </a:prstGeom>
          <a:noFill/>
          <a:ln w="76200" cap="sq">
            <a:solidFill>
              <a:schemeClr val="tx1"/>
            </a:solidFill>
            <a:prstDash val="dash"/>
            <a:bevel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76107-680F-48F9-898B-14865598B06A}"/>
              </a:ext>
            </a:extLst>
          </p:cNvPr>
          <p:cNvSpPr txBox="1"/>
          <p:nvPr/>
        </p:nvSpPr>
        <p:spPr>
          <a:xfrm>
            <a:off x="7065508" y="2851393"/>
            <a:ext cx="7543121" cy="458869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/>
            </a:scene3d>
            <a:sp3d extrusionH="57150">
              <a:bevelT w="38100" h="38100" prst="angle"/>
              <a:bevelB w="38100" h="38100" prst="angle"/>
            </a:sp3d>
          </a:bodyPr>
          <a:lstStyle/>
          <a:p>
            <a:pPr defTabSz="122039">
              <a:defRPr/>
            </a:pPr>
            <a:r>
              <a:rPr lang="en-US" sz="28700" b="1" u="sng" dirty="0">
                <a:ln/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  <a:ea typeface="Microsoft JhengHei" panose="020B0604030504040204" pitchFamily="34" charset="-120"/>
                <a:cs typeface="Arial" panose="020B0604020202020204" pitchFamily="34" charset="0"/>
              </a:rPr>
              <a:t>P</a:t>
            </a:r>
            <a:r>
              <a:rPr lang="en-US" sz="10000" b="1" u="sng" dirty="0">
                <a:ln/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  <a:ea typeface="Microsoft JhengHei" panose="020B0604030504040204" pitchFamily="34" charset="-120"/>
                <a:cs typeface="Arial" panose="020B0604020202020204" pitchFamily="34" charset="0"/>
              </a:rPr>
              <a:t>ROTO</a:t>
            </a:r>
            <a:r>
              <a:rPr lang="en-US" sz="8800" b="1" u="sng" dirty="0">
                <a:ln/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16600" b="1" u="sng" dirty="0">
                <a:ln/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  <a:ea typeface="Microsoft JhengHei" panose="020B0604030504040204" pitchFamily="34" charset="-120"/>
                <a:cs typeface="Arial" panose="020B0604020202020204" pitchFamily="34" charset="0"/>
              </a:rPr>
              <a:t>S</a:t>
            </a:r>
            <a:endParaRPr lang="en-US" sz="2800" b="1" u="sng" dirty="0">
              <a:ln/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Bell MT" panose="02020503060305020303" pitchFamily="18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135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accent4">
                <a:lumMod val="100000"/>
                <a:alpha val="92000"/>
              </a:schemeClr>
            </a:gs>
            <a:gs pos="36000">
              <a:schemeClr val="accent2">
                <a:lumMod val="100000"/>
                <a:alpha val="7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BF0B736-AD6C-48B7-A57B-948307549D73}"/>
              </a:ext>
            </a:extLst>
          </p:cNvPr>
          <p:cNvSpPr/>
          <p:nvPr/>
        </p:nvSpPr>
        <p:spPr>
          <a:xfrm>
            <a:off x="5954537" y="3944469"/>
            <a:ext cx="9765063" cy="3801035"/>
          </a:xfrm>
          <a:prstGeom prst="ellipse">
            <a:avLst/>
          </a:prstGeom>
          <a:noFill/>
          <a:ln w="76200" cap="sq">
            <a:solidFill>
              <a:schemeClr val="tx1"/>
            </a:solidFill>
            <a:prstDash val="dash"/>
            <a:bevel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76107-680F-48F9-898B-14865598B06A}"/>
              </a:ext>
            </a:extLst>
          </p:cNvPr>
          <p:cNvSpPr txBox="1"/>
          <p:nvPr/>
        </p:nvSpPr>
        <p:spPr>
          <a:xfrm>
            <a:off x="7065508" y="2851393"/>
            <a:ext cx="7543121" cy="458869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/>
            </a:scene3d>
            <a:sp3d extrusionH="57150">
              <a:bevelT w="38100" h="38100" prst="angle"/>
              <a:bevelB w="38100" h="38100" prst="angle"/>
            </a:sp3d>
          </a:bodyPr>
          <a:lstStyle/>
          <a:p>
            <a:pPr defTabSz="122039">
              <a:defRPr/>
            </a:pPr>
            <a:r>
              <a:rPr lang="en-US" sz="28700" b="1" u="sng" dirty="0">
                <a:ln/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  <a:ea typeface="Microsoft JhengHei" panose="020B0604030504040204" pitchFamily="34" charset="-120"/>
                <a:cs typeface="Arial" panose="020B0604020202020204" pitchFamily="34" charset="0"/>
              </a:rPr>
              <a:t>P</a:t>
            </a:r>
            <a:r>
              <a:rPr lang="en-US" sz="10000" b="1" u="sng" dirty="0">
                <a:ln/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  <a:ea typeface="Microsoft JhengHei" panose="020B0604030504040204" pitchFamily="34" charset="-120"/>
                <a:cs typeface="Arial" panose="020B0604020202020204" pitchFamily="34" charset="0"/>
              </a:rPr>
              <a:t>ROTO</a:t>
            </a:r>
            <a:r>
              <a:rPr lang="en-US" sz="8800" b="1" u="sng" dirty="0">
                <a:ln/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16600" b="1" u="sng" dirty="0">
                <a:ln/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  <a:ea typeface="Microsoft JhengHei" panose="020B0604030504040204" pitchFamily="34" charset="-120"/>
                <a:cs typeface="Arial" panose="020B0604020202020204" pitchFamily="34" charset="0"/>
              </a:rPr>
              <a:t>S</a:t>
            </a:r>
            <a:endParaRPr lang="en-US" sz="2800" b="1" u="sng" dirty="0">
              <a:ln/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Bell MT" panose="02020503060305020303" pitchFamily="18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80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00B0F0"/>
          </a:fgClr>
          <a:bgClr>
            <a:schemeClr val="bg1">
              <a:lumMod val="95000"/>
              <a:lumOff val="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BFA9212-37CD-48B7-A099-EB75D686DC3E}"/>
              </a:ext>
            </a:extLst>
          </p:cNvPr>
          <p:cNvSpPr/>
          <p:nvPr/>
        </p:nvSpPr>
        <p:spPr>
          <a:xfrm rot="21400345">
            <a:off x="4635810" y="3510690"/>
            <a:ext cx="12402517" cy="5737693"/>
          </a:xfrm>
          <a:prstGeom prst="ellipse">
            <a:avLst/>
          </a:prstGeom>
          <a:noFill/>
          <a:ln w="76200" cap="sq">
            <a:solidFill>
              <a:schemeClr val="tx1">
                <a:lumMod val="85000"/>
              </a:schemeClr>
            </a:solidFill>
            <a:prstDash val="dash"/>
            <a:bevel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88634-9523-4675-AFFE-AC91BA837C68}"/>
              </a:ext>
            </a:extLst>
          </p:cNvPr>
          <p:cNvSpPr txBox="1"/>
          <p:nvPr/>
        </p:nvSpPr>
        <p:spPr>
          <a:xfrm>
            <a:off x="6022398" y="2012363"/>
            <a:ext cx="9197789" cy="644791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/>
            </a:scene3d>
            <a:sp3d extrusionH="57150">
              <a:bevelT w="38100" h="38100" prst="angle"/>
              <a:bevelB w="38100" h="38100" prst="angle"/>
            </a:sp3d>
          </a:bodyPr>
          <a:lstStyle/>
          <a:p>
            <a:pPr defTabSz="122039">
              <a:defRPr/>
            </a:pPr>
            <a:r>
              <a:rPr lang="en-US" sz="41300" b="1" u="sng" dirty="0">
                <a:ln/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  <a:ea typeface="Microsoft JhengHei" panose="020B0604030504040204" pitchFamily="34" charset="-120"/>
                <a:cs typeface="Arial" panose="020B0604020202020204" pitchFamily="34" charset="0"/>
              </a:rPr>
              <a:t>P</a:t>
            </a:r>
            <a:r>
              <a:rPr lang="en-US" sz="11500" b="1" u="sng" dirty="0">
                <a:ln/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  <a:ea typeface="Microsoft JhengHei" panose="020B0604030504040204" pitchFamily="34" charset="-120"/>
                <a:cs typeface="Arial" panose="020B0604020202020204" pitchFamily="34" charset="0"/>
              </a:rPr>
              <a:t>ROTO </a:t>
            </a:r>
            <a:r>
              <a:rPr lang="en-US" sz="23900" b="1" u="sng" dirty="0">
                <a:ln/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  <a:ea typeface="Microsoft JhengHei" panose="020B0604030504040204" pitchFamily="34" charset="-120"/>
                <a:cs typeface="Arial" panose="020B0604020202020204" pitchFamily="34" charset="0"/>
              </a:rPr>
              <a:t>S</a:t>
            </a:r>
            <a:endParaRPr lang="en-US" sz="3200" b="1" u="sng" dirty="0">
              <a:ln/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Bell MT" panose="02020503060305020303" pitchFamily="18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82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66"/>
    </mc:Choice>
    <mc:Fallback xmlns="">
      <p:transition spd="slow" advTm="3106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00B0F0"/>
          </a:fgClr>
          <a:bgClr>
            <a:schemeClr val="bg1">
              <a:lumMod val="95000"/>
              <a:lumOff val="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BFA9212-37CD-48B7-A099-EB75D686DC3E}"/>
              </a:ext>
            </a:extLst>
          </p:cNvPr>
          <p:cNvSpPr/>
          <p:nvPr/>
        </p:nvSpPr>
        <p:spPr>
          <a:xfrm rot="21400345">
            <a:off x="4736987" y="2371941"/>
            <a:ext cx="12689602" cy="7000431"/>
          </a:xfrm>
          <a:prstGeom prst="ellipse">
            <a:avLst/>
          </a:prstGeom>
          <a:noFill/>
          <a:ln w="76200" cap="sq">
            <a:solidFill>
              <a:schemeClr val="tx2">
                <a:lumMod val="20000"/>
                <a:lumOff val="80000"/>
              </a:schemeClr>
            </a:solidFill>
            <a:prstDash val="dash"/>
            <a:bevel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88634-9523-4675-AFFE-AC91BA837C68}"/>
              </a:ext>
            </a:extLst>
          </p:cNvPr>
          <p:cNvSpPr txBox="1"/>
          <p:nvPr/>
        </p:nvSpPr>
        <p:spPr>
          <a:xfrm>
            <a:off x="5596801" y="824753"/>
            <a:ext cx="10969976" cy="772519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/>
            </a:scene3d>
            <a:sp3d extrusionH="57150">
              <a:bevelT w="38100" h="38100" prst="angle"/>
              <a:bevelB w="38100" h="38100" prst="angle"/>
            </a:sp3d>
          </a:bodyPr>
          <a:lstStyle/>
          <a:p>
            <a:pPr defTabSz="122039">
              <a:defRPr/>
            </a:pPr>
            <a:r>
              <a:rPr lang="en-US" sz="49600" b="1" u="sng" dirty="0">
                <a:ln/>
                <a:solidFill>
                  <a:schemeClr val="tx2">
                    <a:lumMod val="40000"/>
                    <a:lumOff val="6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  <a:ea typeface="Microsoft JhengHei" panose="020B0604030504040204" pitchFamily="34" charset="-120"/>
                <a:cs typeface="Arial" panose="020B0604020202020204" pitchFamily="34" charset="0"/>
              </a:rPr>
              <a:t>P</a:t>
            </a:r>
            <a:r>
              <a:rPr lang="en-US" sz="13800" b="1" u="sng" dirty="0">
                <a:ln/>
                <a:solidFill>
                  <a:schemeClr val="tx2">
                    <a:lumMod val="40000"/>
                    <a:lumOff val="6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  <a:ea typeface="Microsoft JhengHei" panose="020B0604030504040204" pitchFamily="34" charset="-120"/>
                <a:cs typeface="Arial" panose="020B0604020202020204" pitchFamily="34" charset="0"/>
              </a:rPr>
              <a:t>ROTO</a:t>
            </a:r>
            <a:r>
              <a:rPr lang="en-US" sz="11500" b="1" u="sng" dirty="0">
                <a:ln/>
                <a:solidFill>
                  <a:schemeClr val="tx2">
                    <a:lumMod val="40000"/>
                    <a:lumOff val="6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23900" b="1" u="sng" dirty="0">
                <a:ln/>
                <a:solidFill>
                  <a:schemeClr val="tx2">
                    <a:lumMod val="40000"/>
                    <a:lumOff val="6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  <a:ea typeface="Microsoft JhengHei" panose="020B0604030504040204" pitchFamily="34" charset="-120"/>
                <a:cs typeface="Arial" panose="020B0604020202020204" pitchFamily="34" charset="0"/>
              </a:rPr>
              <a:t>S</a:t>
            </a:r>
            <a:endParaRPr lang="en-US" sz="4000" b="1" u="sng" dirty="0">
              <a:ln/>
              <a:solidFill>
                <a:schemeClr val="tx2">
                  <a:lumMod val="40000"/>
                  <a:lumOff val="6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Bell MT" panose="02020503060305020303" pitchFamily="18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0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66"/>
    </mc:Choice>
    <mc:Fallback xmlns="">
      <p:transition spd="slow" advTm="3106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00B0F0"/>
          </a:fgClr>
          <a:bgClr>
            <a:schemeClr val="bg1">
              <a:lumMod val="95000"/>
              <a:lumOff val="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BFA9212-37CD-48B7-A099-EB75D686DC3E}"/>
              </a:ext>
            </a:extLst>
          </p:cNvPr>
          <p:cNvSpPr/>
          <p:nvPr/>
        </p:nvSpPr>
        <p:spPr>
          <a:xfrm rot="21400345">
            <a:off x="5560447" y="2757967"/>
            <a:ext cx="10961295" cy="6134157"/>
          </a:xfrm>
          <a:prstGeom prst="ellipse">
            <a:avLst/>
          </a:prstGeom>
          <a:noFill/>
          <a:ln w="76200" cap="sq">
            <a:solidFill>
              <a:schemeClr val="bg2">
                <a:lumMod val="40000"/>
                <a:lumOff val="60000"/>
              </a:schemeClr>
            </a:solidFill>
            <a:prstDash val="dash"/>
            <a:bevel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88634-9523-4675-AFFE-AC91BA837C68}"/>
              </a:ext>
            </a:extLst>
          </p:cNvPr>
          <p:cNvSpPr txBox="1"/>
          <p:nvPr/>
        </p:nvSpPr>
        <p:spPr>
          <a:xfrm>
            <a:off x="6648891" y="1437759"/>
            <a:ext cx="9113026" cy="644791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/>
            </a:scene3d>
            <a:sp3d extrusionH="57150">
              <a:bevelT w="38100" h="38100" prst="angle"/>
              <a:bevelB w="38100" h="38100" prst="angle"/>
            </a:sp3d>
          </a:bodyPr>
          <a:lstStyle/>
          <a:p>
            <a:pPr defTabSz="122039">
              <a:defRPr/>
            </a:pPr>
            <a:r>
              <a:rPr lang="en-US" sz="41300" b="1" u="sng" dirty="0">
                <a:ln/>
                <a:solidFill>
                  <a:schemeClr val="bg2">
                    <a:lumMod val="40000"/>
                    <a:lumOff val="6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  <a:ea typeface="Microsoft JhengHei" panose="020B0604030504040204" pitchFamily="34" charset="-120"/>
                <a:cs typeface="Arial" panose="020B0604020202020204" pitchFamily="34" charset="0"/>
              </a:rPr>
              <a:t>P</a:t>
            </a:r>
            <a:r>
              <a:rPr lang="en-US" sz="11500" b="1" u="sng" dirty="0">
                <a:ln/>
                <a:solidFill>
                  <a:schemeClr val="bg2">
                    <a:lumMod val="40000"/>
                    <a:lumOff val="6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  <a:ea typeface="Microsoft JhengHei" panose="020B0604030504040204" pitchFamily="34" charset="-120"/>
                <a:cs typeface="Arial" panose="020B0604020202020204" pitchFamily="34" charset="0"/>
              </a:rPr>
              <a:t>ROTO </a:t>
            </a:r>
            <a:r>
              <a:rPr lang="en-US" sz="19900" b="1" u="sng" dirty="0">
                <a:ln/>
                <a:solidFill>
                  <a:schemeClr val="bg2">
                    <a:lumMod val="40000"/>
                    <a:lumOff val="6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  <a:ea typeface="Microsoft JhengHei" panose="020B0604030504040204" pitchFamily="34" charset="-120"/>
                <a:cs typeface="Arial" panose="020B0604020202020204" pitchFamily="34" charset="0"/>
              </a:rPr>
              <a:t>S</a:t>
            </a:r>
            <a:endParaRPr lang="en-US" sz="3600" b="1" u="sng" dirty="0">
              <a:ln/>
              <a:solidFill>
                <a:schemeClr val="bg2">
                  <a:lumMod val="40000"/>
                  <a:lumOff val="6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Bell MT" panose="02020503060305020303" pitchFamily="18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33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66"/>
    </mc:Choice>
    <mc:Fallback xmlns="">
      <p:transition spd="slow" advTm="3106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BFA9212-37CD-48B7-A099-EB75D686DC3E}"/>
              </a:ext>
            </a:extLst>
          </p:cNvPr>
          <p:cNvSpPr/>
          <p:nvPr/>
        </p:nvSpPr>
        <p:spPr>
          <a:xfrm>
            <a:off x="5954536" y="3944469"/>
            <a:ext cx="9765063" cy="3801035"/>
          </a:xfrm>
          <a:prstGeom prst="ellipse">
            <a:avLst/>
          </a:prstGeom>
          <a:noFill/>
          <a:ln w="76200" cap="sq">
            <a:solidFill>
              <a:schemeClr val="tx1"/>
            </a:solidFill>
            <a:prstDash val="dash"/>
            <a:bevel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88634-9523-4675-AFFE-AC91BA837C68}"/>
              </a:ext>
            </a:extLst>
          </p:cNvPr>
          <p:cNvSpPr txBox="1"/>
          <p:nvPr/>
        </p:nvSpPr>
        <p:spPr>
          <a:xfrm>
            <a:off x="7065508" y="2851393"/>
            <a:ext cx="7543121" cy="458869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/>
            </a:scene3d>
            <a:sp3d extrusionH="57150">
              <a:bevelT w="38100" h="38100" prst="angle"/>
              <a:bevelB w="38100" h="38100" prst="angle"/>
            </a:sp3d>
          </a:bodyPr>
          <a:lstStyle/>
          <a:p>
            <a:pPr defTabSz="122039">
              <a:defRPr/>
            </a:pPr>
            <a:r>
              <a:rPr lang="en-US" sz="28700" b="1" u="sng" dirty="0">
                <a:ln/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  <a:ea typeface="Microsoft JhengHei" panose="020B0604030504040204" pitchFamily="34" charset="-120"/>
                <a:cs typeface="Arial" panose="020B0604020202020204" pitchFamily="34" charset="0"/>
              </a:rPr>
              <a:t>P</a:t>
            </a:r>
            <a:r>
              <a:rPr lang="en-US" sz="10000" b="1" u="sng" dirty="0">
                <a:ln/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  <a:ea typeface="Microsoft JhengHei" panose="020B0604030504040204" pitchFamily="34" charset="-120"/>
                <a:cs typeface="Arial" panose="020B0604020202020204" pitchFamily="34" charset="0"/>
              </a:rPr>
              <a:t>ROTO</a:t>
            </a:r>
            <a:r>
              <a:rPr lang="en-US" sz="8800" b="1" u="sng" dirty="0">
                <a:ln/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16600" b="1" u="sng" dirty="0">
                <a:ln/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  <a:ea typeface="Microsoft JhengHei" panose="020B0604030504040204" pitchFamily="34" charset="-120"/>
                <a:cs typeface="Arial" panose="020B0604020202020204" pitchFamily="34" charset="0"/>
              </a:rPr>
              <a:t>S</a:t>
            </a:r>
            <a:endParaRPr lang="en-US" sz="2800" b="1" u="sng" dirty="0">
              <a:ln/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Bell MT" panose="02020503060305020303" pitchFamily="18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494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1066"/>
    </mc:Choice>
    <mc:Fallback xmlns="">
      <p:transition spd="slow" advTm="3106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rgbClr val="5090C8"/>
            </a:gs>
            <a:gs pos="98000">
              <a:schemeClr val="accent1">
                <a:lumMod val="60000"/>
                <a:lumOff val="40000"/>
                <a:alpha val="46000"/>
              </a:schemeClr>
            </a:gs>
            <a:gs pos="64000">
              <a:srgbClr val="C8F87F"/>
            </a:gs>
            <a:gs pos="34000">
              <a:srgbClr val="5BE889">
                <a:lumMod val="67000"/>
                <a:lumOff val="33000"/>
              </a:srgbClr>
            </a:gs>
            <a:gs pos="77000">
              <a:srgbClr val="FFFF00">
                <a:lumMod val="70000"/>
                <a:lumOff val="30000"/>
                <a:alpha val="41000"/>
              </a:srgb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BF0B736-AD6C-48B7-A57B-948307549D73}"/>
              </a:ext>
            </a:extLst>
          </p:cNvPr>
          <p:cNvSpPr/>
          <p:nvPr/>
        </p:nvSpPr>
        <p:spPr>
          <a:xfrm>
            <a:off x="5954536" y="3944469"/>
            <a:ext cx="9765063" cy="3801035"/>
          </a:xfrm>
          <a:prstGeom prst="ellipse">
            <a:avLst/>
          </a:prstGeom>
          <a:noFill/>
          <a:ln w="76200" cap="sq">
            <a:solidFill>
              <a:srgbClr val="002060"/>
            </a:solidFill>
            <a:prstDash val="dash"/>
            <a:bevel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76107-680F-48F9-898B-14865598B06A}"/>
              </a:ext>
            </a:extLst>
          </p:cNvPr>
          <p:cNvSpPr txBox="1"/>
          <p:nvPr/>
        </p:nvSpPr>
        <p:spPr>
          <a:xfrm>
            <a:off x="7065508" y="2851393"/>
            <a:ext cx="7543121" cy="458869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/>
            </a:scene3d>
            <a:sp3d extrusionH="57150">
              <a:bevelT w="38100" h="38100" prst="angle"/>
              <a:bevelB w="38100" h="38100" prst="angle"/>
            </a:sp3d>
          </a:bodyPr>
          <a:lstStyle/>
          <a:p>
            <a:pPr defTabSz="122039">
              <a:defRPr/>
            </a:pPr>
            <a:r>
              <a:rPr lang="en-US" sz="28700" b="1" u="sng" dirty="0">
                <a:ln/>
                <a:solidFill>
                  <a:srgbClr val="00206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  <a:ea typeface="Microsoft JhengHei" panose="020B0604030504040204" pitchFamily="34" charset="-120"/>
                <a:cs typeface="Arial" panose="020B0604020202020204" pitchFamily="34" charset="0"/>
              </a:rPr>
              <a:t>P</a:t>
            </a:r>
            <a:r>
              <a:rPr lang="en-US" sz="10000" b="1" u="sng" dirty="0">
                <a:ln/>
                <a:solidFill>
                  <a:srgbClr val="00206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  <a:ea typeface="Microsoft JhengHei" panose="020B0604030504040204" pitchFamily="34" charset="-120"/>
                <a:cs typeface="Arial" panose="020B0604020202020204" pitchFamily="34" charset="0"/>
              </a:rPr>
              <a:t>ROTO</a:t>
            </a:r>
            <a:r>
              <a:rPr lang="en-US" sz="8800" b="1" u="sng" dirty="0">
                <a:ln/>
                <a:solidFill>
                  <a:srgbClr val="00206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16600" b="1" u="sng" dirty="0">
                <a:ln/>
                <a:solidFill>
                  <a:srgbClr val="00206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  <a:ea typeface="Microsoft JhengHei" panose="020B0604030504040204" pitchFamily="34" charset="-120"/>
                <a:cs typeface="Arial" panose="020B0604020202020204" pitchFamily="34" charset="0"/>
              </a:rPr>
              <a:t>S</a:t>
            </a:r>
            <a:endParaRPr lang="en-US" sz="2800" b="1" u="sng" dirty="0">
              <a:ln/>
              <a:solidFill>
                <a:srgbClr val="00206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Bell MT" panose="02020503060305020303" pitchFamily="18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93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0070C0">
                <a:lumMod val="94000"/>
                <a:lumOff val="6000"/>
              </a:srgbClr>
            </a:gs>
            <a:gs pos="0">
              <a:srgbClr val="7030A0">
                <a:lumMod val="81000"/>
              </a:srgbClr>
            </a:gs>
            <a:gs pos="36000">
              <a:srgbClr val="00B0F0">
                <a:lumMod val="84000"/>
                <a:lumOff val="16000"/>
              </a:srgbClr>
            </a:gs>
            <a:gs pos="98000">
              <a:srgbClr val="FF0000">
                <a:lumMod val="74000"/>
                <a:lumOff val="26000"/>
                <a:alpha val="87000"/>
              </a:srgbClr>
            </a:gs>
            <a:gs pos="85000">
              <a:srgbClr val="FFC000">
                <a:lumMod val="98000"/>
                <a:lumOff val="2000"/>
              </a:srgbClr>
            </a:gs>
            <a:gs pos="55000">
              <a:srgbClr val="92D050">
                <a:lumMod val="96000"/>
                <a:lumOff val="4000"/>
              </a:srgbClr>
            </a:gs>
            <a:gs pos="72000">
              <a:srgbClr val="FFFF00">
                <a:lumMod val="70000"/>
                <a:lumOff val="30000"/>
                <a:alpha val="41000"/>
              </a:srgb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BF0B736-AD6C-48B7-A57B-948307549D73}"/>
              </a:ext>
            </a:extLst>
          </p:cNvPr>
          <p:cNvSpPr/>
          <p:nvPr/>
        </p:nvSpPr>
        <p:spPr>
          <a:xfrm>
            <a:off x="5954536" y="3944469"/>
            <a:ext cx="9765063" cy="3801035"/>
          </a:xfrm>
          <a:prstGeom prst="ellipse">
            <a:avLst/>
          </a:prstGeom>
          <a:noFill/>
          <a:ln w="76200" cap="sq">
            <a:solidFill>
              <a:srgbClr val="002060"/>
            </a:solidFill>
            <a:prstDash val="dash"/>
            <a:bevel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76107-680F-48F9-898B-14865598B06A}"/>
              </a:ext>
            </a:extLst>
          </p:cNvPr>
          <p:cNvSpPr txBox="1"/>
          <p:nvPr/>
        </p:nvSpPr>
        <p:spPr>
          <a:xfrm>
            <a:off x="7065508" y="2851393"/>
            <a:ext cx="7543121" cy="458869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/>
            </a:scene3d>
            <a:sp3d extrusionH="57150">
              <a:bevelT w="38100" h="38100" prst="angle"/>
              <a:bevelB w="38100" h="38100" prst="angle"/>
            </a:sp3d>
          </a:bodyPr>
          <a:lstStyle/>
          <a:p>
            <a:pPr defTabSz="122039">
              <a:defRPr/>
            </a:pPr>
            <a:r>
              <a:rPr lang="en-US" sz="28700" b="1" u="sng" dirty="0">
                <a:ln/>
                <a:solidFill>
                  <a:srgbClr val="00206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  <a:ea typeface="Microsoft JhengHei" panose="020B0604030504040204" pitchFamily="34" charset="-120"/>
                <a:cs typeface="Arial" panose="020B0604020202020204" pitchFamily="34" charset="0"/>
              </a:rPr>
              <a:t>P</a:t>
            </a:r>
            <a:r>
              <a:rPr lang="en-US" sz="10000" b="1" u="sng" dirty="0">
                <a:ln/>
                <a:solidFill>
                  <a:srgbClr val="00206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  <a:ea typeface="Microsoft JhengHei" panose="020B0604030504040204" pitchFamily="34" charset="-120"/>
                <a:cs typeface="Arial" panose="020B0604020202020204" pitchFamily="34" charset="0"/>
              </a:rPr>
              <a:t>ROTO</a:t>
            </a:r>
            <a:r>
              <a:rPr lang="en-US" sz="8800" b="1" u="sng" dirty="0">
                <a:ln/>
                <a:solidFill>
                  <a:srgbClr val="00206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16600" b="1" u="sng" dirty="0">
                <a:ln/>
                <a:solidFill>
                  <a:srgbClr val="00206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  <a:ea typeface="Microsoft JhengHei" panose="020B0604030504040204" pitchFamily="34" charset="-120"/>
                <a:cs typeface="Arial" panose="020B0604020202020204" pitchFamily="34" charset="0"/>
              </a:rPr>
              <a:t>S</a:t>
            </a:r>
            <a:endParaRPr lang="en-US" sz="2800" b="1" u="sng" dirty="0">
              <a:ln/>
              <a:solidFill>
                <a:srgbClr val="00206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Bell MT" panose="02020503060305020303" pitchFamily="18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1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00B0F0">
                <a:lumMod val="74000"/>
                <a:lumOff val="26000"/>
              </a:srgbClr>
            </a:gs>
            <a:gs pos="12000">
              <a:schemeClr val="accent4">
                <a:lumMod val="96000"/>
                <a:lumOff val="4000"/>
                <a:alpha val="53000"/>
              </a:schemeClr>
            </a:gs>
            <a:gs pos="69000">
              <a:srgbClr val="FFFF00">
                <a:alpha val="77000"/>
                <a:lumMod val="66000"/>
                <a:lumOff val="34000"/>
              </a:srgb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BF0B736-AD6C-48B7-A57B-948307549D73}"/>
              </a:ext>
            </a:extLst>
          </p:cNvPr>
          <p:cNvSpPr/>
          <p:nvPr/>
        </p:nvSpPr>
        <p:spPr>
          <a:xfrm>
            <a:off x="5954536" y="3944469"/>
            <a:ext cx="9765063" cy="3801035"/>
          </a:xfrm>
          <a:prstGeom prst="ellipse">
            <a:avLst/>
          </a:prstGeom>
          <a:noFill/>
          <a:ln w="76200" cap="sq">
            <a:solidFill>
              <a:srgbClr val="002060"/>
            </a:solidFill>
            <a:prstDash val="dash"/>
            <a:bevel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76107-680F-48F9-898B-14865598B06A}"/>
              </a:ext>
            </a:extLst>
          </p:cNvPr>
          <p:cNvSpPr txBox="1"/>
          <p:nvPr/>
        </p:nvSpPr>
        <p:spPr>
          <a:xfrm>
            <a:off x="7065508" y="2851393"/>
            <a:ext cx="7543121" cy="458869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/>
            </a:scene3d>
            <a:sp3d extrusionH="57150">
              <a:bevelT w="38100" h="38100" prst="angle"/>
              <a:bevelB w="38100" h="38100" prst="angle"/>
            </a:sp3d>
          </a:bodyPr>
          <a:lstStyle/>
          <a:p>
            <a:pPr defTabSz="122039">
              <a:defRPr/>
            </a:pPr>
            <a:r>
              <a:rPr lang="en-US" sz="28700" b="1" u="sng" dirty="0">
                <a:ln/>
                <a:solidFill>
                  <a:srgbClr val="00206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  <a:ea typeface="Microsoft JhengHei" panose="020B0604030504040204" pitchFamily="34" charset="-120"/>
                <a:cs typeface="Arial" panose="020B0604020202020204" pitchFamily="34" charset="0"/>
              </a:rPr>
              <a:t>P</a:t>
            </a:r>
            <a:r>
              <a:rPr lang="en-US" sz="10000" b="1" u="sng" dirty="0">
                <a:ln/>
                <a:solidFill>
                  <a:srgbClr val="00206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  <a:ea typeface="Microsoft JhengHei" panose="020B0604030504040204" pitchFamily="34" charset="-120"/>
                <a:cs typeface="Arial" panose="020B0604020202020204" pitchFamily="34" charset="0"/>
              </a:rPr>
              <a:t>ROTO</a:t>
            </a:r>
            <a:r>
              <a:rPr lang="en-US" sz="8800" b="1" u="sng" dirty="0">
                <a:ln/>
                <a:solidFill>
                  <a:srgbClr val="00206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16600" b="1" u="sng" dirty="0">
                <a:ln/>
                <a:solidFill>
                  <a:srgbClr val="00206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  <a:ea typeface="Microsoft JhengHei" panose="020B0604030504040204" pitchFamily="34" charset="-120"/>
                <a:cs typeface="Arial" panose="020B0604020202020204" pitchFamily="34" charset="0"/>
              </a:rPr>
              <a:t>S</a:t>
            </a:r>
            <a:endParaRPr lang="en-US" sz="2800" b="1" u="sng" dirty="0">
              <a:ln/>
              <a:solidFill>
                <a:srgbClr val="00206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Bell MT" panose="02020503060305020303" pitchFamily="18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72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rgbClr val="00B0F0">
                <a:lumMod val="47000"/>
                <a:lumOff val="53000"/>
              </a:srgbClr>
            </a:gs>
            <a:gs pos="66000">
              <a:srgbClr val="47A1E6">
                <a:alpha val="71000"/>
                <a:lumMod val="72000"/>
                <a:lumOff val="28000"/>
              </a:srgbClr>
            </a:gs>
            <a:gs pos="29000">
              <a:srgbClr val="7030A0">
                <a:alpha val="62000"/>
                <a:lumMod val="78000"/>
                <a:lumOff val="22000"/>
              </a:srgb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BF0B736-AD6C-48B7-A57B-948307549D73}"/>
              </a:ext>
            </a:extLst>
          </p:cNvPr>
          <p:cNvSpPr/>
          <p:nvPr/>
        </p:nvSpPr>
        <p:spPr>
          <a:xfrm>
            <a:off x="5954536" y="3944469"/>
            <a:ext cx="9765063" cy="3801035"/>
          </a:xfrm>
          <a:prstGeom prst="ellipse">
            <a:avLst/>
          </a:prstGeom>
          <a:noFill/>
          <a:ln w="76200" cap="sq">
            <a:solidFill>
              <a:srgbClr val="FFC000"/>
            </a:solidFill>
            <a:prstDash val="dash"/>
            <a:bevel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76107-680F-48F9-898B-14865598B06A}"/>
              </a:ext>
            </a:extLst>
          </p:cNvPr>
          <p:cNvSpPr txBox="1"/>
          <p:nvPr/>
        </p:nvSpPr>
        <p:spPr>
          <a:xfrm>
            <a:off x="7065508" y="2851393"/>
            <a:ext cx="7543121" cy="458869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/>
            </a:scene3d>
            <a:sp3d extrusionH="57150">
              <a:bevelT w="38100" h="38100" prst="angle"/>
              <a:bevelB w="38100" h="38100" prst="angle"/>
            </a:sp3d>
          </a:bodyPr>
          <a:lstStyle/>
          <a:p>
            <a:pPr defTabSz="122039">
              <a:defRPr/>
            </a:pPr>
            <a:r>
              <a:rPr lang="en-US" sz="28700" b="1" u="sng" dirty="0">
                <a:ln/>
                <a:solidFill>
                  <a:srgbClr val="FFC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  <a:ea typeface="Microsoft JhengHei" panose="020B0604030504040204" pitchFamily="34" charset="-120"/>
                <a:cs typeface="Arial" panose="020B0604020202020204" pitchFamily="34" charset="0"/>
              </a:rPr>
              <a:t>P</a:t>
            </a:r>
            <a:r>
              <a:rPr lang="en-US" sz="10000" b="1" u="sng" dirty="0">
                <a:ln/>
                <a:solidFill>
                  <a:srgbClr val="FFC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  <a:ea typeface="Microsoft JhengHei" panose="020B0604030504040204" pitchFamily="34" charset="-120"/>
                <a:cs typeface="Arial" panose="020B0604020202020204" pitchFamily="34" charset="0"/>
              </a:rPr>
              <a:t>ROTO</a:t>
            </a:r>
            <a:r>
              <a:rPr lang="en-US" sz="8800" b="1" u="sng" dirty="0">
                <a:ln/>
                <a:solidFill>
                  <a:srgbClr val="FFC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16600" b="1" u="sng" dirty="0">
                <a:ln/>
                <a:solidFill>
                  <a:srgbClr val="FFC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ll MT" panose="02020503060305020303" pitchFamily="18" charset="0"/>
                <a:ea typeface="Microsoft JhengHei" panose="020B0604030504040204" pitchFamily="34" charset="-120"/>
                <a:cs typeface="Arial" panose="020B0604020202020204" pitchFamily="34" charset="0"/>
              </a:rPr>
              <a:t>S</a:t>
            </a:r>
            <a:endParaRPr lang="en-US" sz="2800" b="1" u="sng" dirty="0">
              <a:ln/>
              <a:solidFill>
                <a:srgbClr val="FFC00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Bell MT" panose="02020503060305020303" pitchFamily="18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86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3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4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322</TotalTime>
  <Words>33</Words>
  <Application>Microsoft Office PowerPoint</Application>
  <PresentationFormat>Custom</PresentationFormat>
  <Paragraphs>19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Algerian</vt:lpstr>
      <vt:lpstr>Arial</vt:lpstr>
      <vt:lpstr>Bell MT</vt:lpstr>
      <vt:lpstr>Calibri</vt:lpstr>
      <vt:lpstr>Corbel</vt:lpstr>
      <vt:lpstr>Tw Cen MT</vt:lpstr>
      <vt:lpstr>2_Circuit</vt:lpstr>
      <vt:lpstr>Circuit</vt:lpstr>
      <vt:lpstr>1_Circuit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</dc:creator>
  <cp:lastModifiedBy>Shreeji Tiwari</cp:lastModifiedBy>
  <cp:revision>42</cp:revision>
  <dcterms:created xsi:type="dcterms:W3CDTF">2021-02-11T07:41:58Z</dcterms:created>
  <dcterms:modified xsi:type="dcterms:W3CDTF">2021-09-11T07:52:04Z</dcterms:modified>
</cp:coreProperties>
</file>