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2" r:id="rId5"/>
    <p:sldId id="267" r:id="rId6"/>
    <p:sldId id="273" r:id="rId7"/>
    <p:sldId id="270" r:id="rId8"/>
    <p:sldId id="269" r:id="rId9"/>
    <p:sldId id="263" r:id="rId10"/>
    <p:sldId id="271" r:id="rId11"/>
    <p:sldId id="265" r:id="rId12"/>
    <p:sldId id="268" r:id="rId13"/>
    <p:sldId id="272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Prince" userId="fcc015fbc7a3e533" providerId="LiveId" clId="{4837EE9D-845C-4499-A1DC-7F770D3EBB81}"/>
    <pc:docChg chg="undo custSel addSld delSld modSld sldOrd">
      <pc:chgData name="Simon Prince" userId="fcc015fbc7a3e533" providerId="LiveId" clId="{4837EE9D-845C-4499-A1DC-7F770D3EBB81}" dt="2022-08-01T11:23:15.400" v="139" actId="20577"/>
      <pc:docMkLst>
        <pc:docMk/>
      </pc:docMkLst>
      <pc:sldChg chg="modSp mod">
        <pc:chgData name="Simon Prince" userId="fcc015fbc7a3e533" providerId="LiveId" clId="{4837EE9D-845C-4499-A1DC-7F770D3EBB81}" dt="2022-08-01T11:23:15.400" v="139" actId="20577"/>
        <pc:sldMkLst>
          <pc:docMk/>
          <pc:sldMk cId="876106008" sldId="256"/>
        </pc:sldMkLst>
        <pc:spChg chg="mod">
          <ac:chgData name="Simon Prince" userId="fcc015fbc7a3e533" providerId="LiveId" clId="{4837EE9D-845C-4499-A1DC-7F770D3EBB81}" dt="2022-08-01T11:23:15.400" v="139" actId="20577"/>
          <ac:spMkLst>
            <pc:docMk/>
            <pc:sldMk cId="876106008" sldId="256"/>
            <ac:spMk id="3" creationId="{59CAAE44-D49D-434D-AD0A-3789FE33C447}"/>
          </ac:spMkLst>
        </pc:spChg>
      </pc:sldChg>
      <pc:sldChg chg="addSp delSp modSp mod">
        <pc:chgData name="Simon Prince" userId="fcc015fbc7a3e533" providerId="LiveId" clId="{4837EE9D-845C-4499-A1DC-7F770D3EBB81}" dt="2022-08-01T11:08:44.662" v="79" actId="1076"/>
        <pc:sldMkLst>
          <pc:docMk/>
          <pc:sldMk cId="2057060486" sldId="258"/>
        </pc:sldMkLst>
        <pc:picChg chg="add mod">
          <ac:chgData name="Simon Prince" userId="fcc015fbc7a3e533" providerId="LiveId" clId="{4837EE9D-845C-4499-A1DC-7F770D3EBB81}" dt="2022-08-01T11:08:44.662" v="79" actId="1076"/>
          <ac:picMkLst>
            <pc:docMk/>
            <pc:sldMk cId="2057060486" sldId="258"/>
            <ac:picMk id="4" creationId="{4843DAB7-F749-0F2B-29D1-87122F48B552}"/>
          </ac:picMkLst>
        </pc:picChg>
        <pc:picChg chg="del">
          <ac:chgData name="Simon Prince" userId="fcc015fbc7a3e533" providerId="LiveId" clId="{4837EE9D-845C-4499-A1DC-7F770D3EBB81}" dt="2022-08-01T11:07:22.582" v="0" actId="478"/>
          <ac:picMkLst>
            <pc:docMk/>
            <pc:sldMk cId="2057060486" sldId="258"/>
            <ac:picMk id="8" creationId="{1E710A00-BA58-89C2-0B7B-CC7717995DE3}"/>
          </ac:picMkLst>
        </pc:picChg>
      </pc:sldChg>
      <pc:sldChg chg="del">
        <pc:chgData name="Simon Prince" userId="fcc015fbc7a3e533" providerId="LiveId" clId="{4837EE9D-845C-4499-A1DC-7F770D3EBB81}" dt="2022-08-01T11:07:24.226" v="1" actId="47"/>
        <pc:sldMkLst>
          <pc:docMk/>
          <pc:sldMk cId="1832872857" sldId="259"/>
        </pc:sldMkLst>
      </pc:sldChg>
      <pc:sldChg chg="del">
        <pc:chgData name="Simon Prince" userId="fcc015fbc7a3e533" providerId="LiveId" clId="{4837EE9D-845C-4499-A1DC-7F770D3EBB81}" dt="2022-08-01T11:07:28.331" v="3" actId="47"/>
        <pc:sldMkLst>
          <pc:docMk/>
          <pc:sldMk cId="3984251482" sldId="260"/>
        </pc:sldMkLst>
      </pc:sldChg>
      <pc:sldChg chg="addSp delSp mod ord">
        <pc:chgData name="Simon Prince" userId="fcc015fbc7a3e533" providerId="LiveId" clId="{4837EE9D-845C-4499-A1DC-7F770D3EBB81}" dt="2022-08-01T11:21:33.039" v="133"/>
        <pc:sldMkLst>
          <pc:docMk/>
          <pc:sldMk cId="2148269753" sldId="261"/>
        </pc:sldMkLst>
        <pc:picChg chg="del">
          <ac:chgData name="Simon Prince" userId="fcc015fbc7a3e533" providerId="LiveId" clId="{4837EE9D-845C-4499-A1DC-7F770D3EBB81}" dt="2022-08-01T11:07:26.502" v="2" actId="478"/>
          <ac:picMkLst>
            <pc:docMk/>
            <pc:sldMk cId="2148269753" sldId="261"/>
            <ac:picMk id="4" creationId="{741BD582-6507-23C4-2CF9-A25B185D58F6}"/>
          </ac:picMkLst>
        </pc:picChg>
        <pc:picChg chg="add">
          <ac:chgData name="Simon Prince" userId="fcc015fbc7a3e533" providerId="LiveId" clId="{4837EE9D-845C-4499-A1DC-7F770D3EBB81}" dt="2022-08-01T11:09:11.687" v="80" actId="22"/>
          <ac:picMkLst>
            <pc:docMk/>
            <pc:sldMk cId="2148269753" sldId="261"/>
            <ac:picMk id="5" creationId="{A4378A33-519B-561B-157F-9BF725282BBA}"/>
          </ac:picMkLst>
        </pc:picChg>
      </pc:sldChg>
      <pc:sldChg chg="addSp add mod ord">
        <pc:chgData name="Simon Prince" userId="fcc015fbc7a3e533" providerId="LiveId" clId="{4837EE9D-845C-4499-A1DC-7F770D3EBB81}" dt="2022-08-01T11:18:27.396" v="113"/>
        <pc:sldMkLst>
          <pc:docMk/>
          <pc:sldMk cId="2460478919" sldId="262"/>
        </pc:sldMkLst>
        <pc:picChg chg="add">
          <ac:chgData name="Simon Prince" userId="fcc015fbc7a3e533" providerId="LiveId" clId="{4837EE9D-845C-4499-A1DC-7F770D3EBB81}" dt="2022-08-01T11:09:38.829" v="81" actId="22"/>
          <ac:picMkLst>
            <pc:docMk/>
            <pc:sldMk cId="2460478919" sldId="262"/>
            <ac:picMk id="4" creationId="{DBCE55F2-666D-EF1B-DFCA-5EEA30265A26}"/>
          </ac:picMkLst>
        </pc:picChg>
      </pc:sldChg>
      <pc:sldChg chg="addSp add mod">
        <pc:chgData name="Simon Prince" userId="fcc015fbc7a3e533" providerId="LiveId" clId="{4837EE9D-845C-4499-A1DC-7F770D3EBB81}" dt="2022-08-01T11:10:11.412" v="82" actId="22"/>
        <pc:sldMkLst>
          <pc:docMk/>
          <pc:sldMk cId="639749585" sldId="263"/>
        </pc:sldMkLst>
        <pc:picChg chg="add">
          <ac:chgData name="Simon Prince" userId="fcc015fbc7a3e533" providerId="LiveId" clId="{4837EE9D-845C-4499-A1DC-7F770D3EBB81}" dt="2022-08-01T11:10:11.412" v="82" actId="22"/>
          <ac:picMkLst>
            <pc:docMk/>
            <pc:sldMk cId="639749585" sldId="263"/>
            <ac:picMk id="4" creationId="{824E1C5E-1763-8829-EF7D-D1B8B9532DB2}"/>
          </ac:picMkLst>
        </pc:picChg>
      </pc:sldChg>
      <pc:sldChg chg="addSp delSp add mod ord">
        <pc:chgData name="Simon Prince" userId="fcc015fbc7a3e533" providerId="LiveId" clId="{4837EE9D-845C-4499-A1DC-7F770D3EBB81}" dt="2022-08-01T11:18:23.395" v="111"/>
        <pc:sldMkLst>
          <pc:docMk/>
          <pc:sldMk cId="3063279466" sldId="264"/>
        </pc:sldMkLst>
        <pc:picChg chg="add">
          <ac:chgData name="Simon Prince" userId="fcc015fbc7a3e533" providerId="LiveId" clId="{4837EE9D-845C-4499-A1DC-7F770D3EBB81}" dt="2022-08-01T11:10:48.295" v="83" actId="22"/>
          <ac:picMkLst>
            <pc:docMk/>
            <pc:sldMk cId="3063279466" sldId="264"/>
            <ac:picMk id="4" creationId="{8D9E0418-5192-9E7E-56D4-C0107A545D22}"/>
          </ac:picMkLst>
        </pc:picChg>
        <pc:picChg chg="add del">
          <ac:chgData name="Simon Prince" userId="fcc015fbc7a3e533" providerId="LiveId" clId="{4837EE9D-845C-4499-A1DC-7F770D3EBB81}" dt="2022-08-01T11:11:34.264" v="85" actId="22"/>
          <ac:picMkLst>
            <pc:docMk/>
            <pc:sldMk cId="3063279466" sldId="264"/>
            <ac:picMk id="6" creationId="{6DEFEAC0-8A26-9459-89E3-5E7955C2E72A}"/>
          </ac:picMkLst>
        </pc:picChg>
      </pc:sldChg>
      <pc:sldChg chg="addSp add mod">
        <pc:chgData name="Simon Prince" userId="fcc015fbc7a3e533" providerId="LiveId" clId="{4837EE9D-845C-4499-A1DC-7F770D3EBB81}" dt="2022-08-01T11:11:40.004" v="86" actId="22"/>
        <pc:sldMkLst>
          <pc:docMk/>
          <pc:sldMk cId="4264293814" sldId="265"/>
        </pc:sldMkLst>
        <pc:picChg chg="add">
          <ac:chgData name="Simon Prince" userId="fcc015fbc7a3e533" providerId="LiveId" clId="{4837EE9D-845C-4499-A1DC-7F770D3EBB81}" dt="2022-08-01T11:11:40.004" v="86" actId="22"/>
          <ac:picMkLst>
            <pc:docMk/>
            <pc:sldMk cId="4264293814" sldId="265"/>
            <ac:picMk id="4" creationId="{E9EA5876-1A5D-AC90-49CA-3AB94228543C}"/>
          </ac:picMkLst>
        </pc:picChg>
      </pc:sldChg>
      <pc:sldChg chg="addSp add del mod">
        <pc:chgData name="Simon Prince" userId="fcc015fbc7a3e533" providerId="LiveId" clId="{4837EE9D-845C-4499-A1DC-7F770D3EBB81}" dt="2022-08-01T11:13:26.166" v="93" actId="47"/>
        <pc:sldMkLst>
          <pc:docMk/>
          <pc:sldMk cId="1386029230" sldId="266"/>
        </pc:sldMkLst>
        <pc:picChg chg="add">
          <ac:chgData name="Simon Prince" userId="fcc015fbc7a3e533" providerId="LiveId" clId="{4837EE9D-845C-4499-A1DC-7F770D3EBB81}" dt="2022-08-01T11:12:28.201" v="87" actId="22"/>
          <ac:picMkLst>
            <pc:docMk/>
            <pc:sldMk cId="1386029230" sldId="266"/>
            <ac:picMk id="4" creationId="{59327B9A-0206-550F-26F4-E1B08BB473D6}"/>
          </ac:picMkLst>
        </pc:picChg>
      </pc:sldChg>
      <pc:sldChg chg="addSp delSp modSp add mod ord">
        <pc:chgData name="Simon Prince" userId="fcc015fbc7a3e533" providerId="LiveId" clId="{4837EE9D-845C-4499-A1DC-7F770D3EBB81}" dt="2022-08-01T11:21:08.727" v="125" actId="22"/>
        <pc:sldMkLst>
          <pc:docMk/>
          <pc:sldMk cId="728251113" sldId="267"/>
        </pc:sldMkLst>
        <pc:picChg chg="add del mod modCrop">
          <ac:chgData name="Simon Prince" userId="fcc015fbc7a3e533" providerId="LiveId" clId="{4837EE9D-845C-4499-A1DC-7F770D3EBB81}" dt="2022-08-01T11:20:05.822" v="122" actId="478"/>
          <ac:picMkLst>
            <pc:docMk/>
            <pc:sldMk cId="728251113" sldId="267"/>
            <ac:picMk id="4" creationId="{E5DE0D7F-A17A-2781-CCC7-C36B578E0B84}"/>
          </ac:picMkLst>
        </pc:picChg>
        <pc:picChg chg="add del">
          <ac:chgData name="Simon Prince" userId="fcc015fbc7a3e533" providerId="LiveId" clId="{4837EE9D-845C-4499-A1DC-7F770D3EBB81}" dt="2022-08-01T11:20:38.265" v="124" actId="478"/>
          <ac:picMkLst>
            <pc:docMk/>
            <pc:sldMk cId="728251113" sldId="267"/>
            <ac:picMk id="6" creationId="{2DE79AEE-5BD1-63F9-4760-5E1A9E83CFB4}"/>
          </ac:picMkLst>
        </pc:picChg>
        <pc:picChg chg="add">
          <ac:chgData name="Simon Prince" userId="fcc015fbc7a3e533" providerId="LiveId" clId="{4837EE9D-845C-4499-A1DC-7F770D3EBB81}" dt="2022-08-01T11:21:08.727" v="125" actId="22"/>
          <ac:picMkLst>
            <pc:docMk/>
            <pc:sldMk cId="728251113" sldId="267"/>
            <ac:picMk id="8" creationId="{2E209F1E-EF8F-CC10-711F-63EF236EAB29}"/>
          </ac:picMkLst>
        </pc:picChg>
      </pc:sldChg>
      <pc:sldChg chg="addSp delSp modSp add mod ord">
        <pc:chgData name="Simon Prince" userId="fcc015fbc7a3e533" providerId="LiveId" clId="{4837EE9D-845C-4499-A1DC-7F770D3EBB81}" dt="2022-08-01T11:21:46.052" v="137"/>
        <pc:sldMkLst>
          <pc:docMk/>
          <pc:sldMk cId="169570950" sldId="268"/>
        </pc:sldMkLst>
        <pc:picChg chg="add del">
          <ac:chgData name="Simon Prince" userId="fcc015fbc7a3e533" providerId="LiveId" clId="{4837EE9D-845C-4499-A1DC-7F770D3EBB81}" dt="2022-08-01T11:14:17.415" v="95" actId="22"/>
          <ac:picMkLst>
            <pc:docMk/>
            <pc:sldMk cId="169570950" sldId="268"/>
            <ac:picMk id="4" creationId="{DBABDC2F-17A5-AEEF-2D0D-D9DC92D837E0}"/>
          </ac:picMkLst>
        </pc:picChg>
        <pc:picChg chg="add del">
          <ac:chgData name="Simon Prince" userId="fcc015fbc7a3e533" providerId="LiveId" clId="{4837EE9D-845C-4499-A1DC-7F770D3EBB81}" dt="2022-08-01T11:14:25.999" v="97" actId="22"/>
          <ac:picMkLst>
            <pc:docMk/>
            <pc:sldMk cId="169570950" sldId="268"/>
            <ac:picMk id="6" creationId="{412E92DA-7D0F-1EA3-DEB3-6D9C4B46A2BF}"/>
          </ac:picMkLst>
        </pc:picChg>
        <pc:picChg chg="add mod">
          <ac:chgData name="Simon Prince" userId="fcc015fbc7a3e533" providerId="LiveId" clId="{4837EE9D-845C-4499-A1DC-7F770D3EBB81}" dt="2022-08-01T11:14:53.290" v="99" actId="14100"/>
          <ac:picMkLst>
            <pc:docMk/>
            <pc:sldMk cId="169570950" sldId="268"/>
            <ac:picMk id="8" creationId="{2EDC7104-159E-EFA1-738A-AB010A0C1A1E}"/>
          </ac:picMkLst>
        </pc:picChg>
      </pc:sldChg>
      <pc:sldChg chg="addSp modSp add mod ord">
        <pc:chgData name="Simon Prince" userId="fcc015fbc7a3e533" providerId="LiveId" clId="{4837EE9D-845C-4499-A1DC-7F770D3EBB81}" dt="2022-08-01T11:21:31.195" v="131"/>
        <pc:sldMkLst>
          <pc:docMk/>
          <pc:sldMk cId="1629144992" sldId="269"/>
        </pc:sldMkLst>
        <pc:picChg chg="add mod">
          <ac:chgData name="Simon Prince" userId="fcc015fbc7a3e533" providerId="LiveId" clId="{4837EE9D-845C-4499-A1DC-7F770D3EBB81}" dt="2022-08-01T11:17:53.204" v="107" actId="14100"/>
          <ac:picMkLst>
            <pc:docMk/>
            <pc:sldMk cId="1629144992" sldId="269"/>
            <ac:picMk id="4" creationId="{4B52B955-1D6D-36D8-9F1D-A290289667D6}"/>
          </ac:picMkLst>
        </pc:picChg>
      </pc:sldChg>
      <pc:sldChg chg="addSp add mod ord">
        <pc:chgData name="Simon Prince" userId="fcc015fbc7a3e533" providerId="LiveId" clId="{4837EE9D-845C-4499-A1DC-7F770D3EBB81}" dt="2022-08-01T11:21:24.039" v="127"/>
        <pc:sldMkLst>
          <pc:docMk/>
          <pc:sldMk cId="2934175938" sldId="270"/>
        </pc:sldMkLst>
        <pc:picChg chg="add">
          <ac:chgData name="Simon Prince" userId="fcc015fbc7a3e533" providerId="LiveId" clId="{4837EE9D-845C-4499-A1DC-7F770D3EBB81}" dt="2022-08-01T11:16:28.691" v="101" actId="22"/>
          <ac:picMkLst>
            <pc:docMk/>
            <pc:sldMk cId="2934175938" sldId="270"/>
            <ac:picMk id="4" creationId="{4B3AACA0-71F7-AD22-BD0D-FB11DA29879F}"/>
          </ac:picMkLst>
        </pc:picChg>
      </pc:sldChg>
      <pc:sldChg chg="addSp add mod ord">
        <pc:chgData name="Simon Prince" userId="fcc015fbc7a3e533" providerId="LiveId" clId="{4837EE9D-845C-4499-A1DC-7F770D3EBB81}" dt="2022-08-01T11:21:38.710" v="135"/>
        <pc:sldMkLst>
          <pc:docMk/>
          <pc:sldMk cId="2141548096" sldId="271"/>
        </pc:sldMkLst>
        <pc:picChg chg="add">
          <ac:chgData name="Simon Prince" userId="fcc015fbc7a3e533" providerId="LiveId" clId="{4837EE9D-845C-4499-A1DC-7F770D3EBB81}" dt="2022-08-01T11:16:56.104" v="102" actId="22"/>
          <ac:picMkLst>
            <pc:docMk/>
            <pc:sldMk cId="2141548096" sldId="271"/>
            <ac:picMk id="4" creationId="{0EEE2DAF-C70D-A7F0-A93F-51858E39601A}"/>
          </ac:picMkLst>
        </pc:picChg>
      </pc:sldChg>
      <pc:sldChg chg="addSp delSp modSp add mod">
        <pc:chgData name="Simon Prince" userId="fcc015fbc7a3e533" providerId="LiveId" clId="{4837EE9D-845C-4499-A1DC-7F770D3EBB81}" dt="2022-08-01T11:17:46.846" v="106" actId="14100"/>
        <pc:sldMkLst>
          <pc:docMk/>
          <pc:sldMk cId="3860633080" sldId="272"/>
        </pc:sldMkLst>
        <pc:picChg chg="del">
          <ac:chgData name="Simon Prince" userId="fcc015fbc7a3e533" providerId="LiveId" clId="{4837EE9D-845C-4499-A1DC-7F770D3EBB81}" dt="2022-08-01T11:17:32.422" v="104" actId="478"/>
          <ac:picMkLst>
            <pc:docMk/>
            <pc:sldMk cId="3860633080" sldId="272"/>
            <ac:picMk id="4" creationId="{0EEE2DAF-C70D-A7F0-A93F-51858E39601A}"/>
          </ac:picMkLst>
        </pc:picChg>
        <pc:picChg chg="add mod">
          <ac:chgData name="Simon Prince" userId="fcc015fbc7a3e533" providerId="LiveId" clId="{4837EE9D-845C-4499-A1DC-7F770D3EBB81}" dt="2022-08-01T11:17:46.846" v="106" actId="14100"/>
          <ac:picMkLst>
            <pc:docMk/>
            <pc:sldMk cId="3860633080" sldId="272"/>
            <ac:picMk id="5" creationId="{880DA912-19CB-92F3-7FA3-AA1D29328BF8}"/>
          </ac:picMkLst>
        </pc:picChg>
      </pc:sldChg>
      <pc:sldChg chg="addSp delSp add mod">
        <pc:chgData name="Simon Prince" userId="fcc015fbc7a3e533" providerId="LiveId" clId="{4837EE9D-845C-4499-A1DC-7F770D3EBB81}" dt="2022-08-01T11:19:41.254" v="120" actId="22"/>
        <pc:sldMkLst>
          <pc:docMk/>
          <pc:sldMk cId="92125629" sldId="273"/>
        </pc:sldMkLst>
        <pc:picChg chg="del">
          <ac:chgData name="Simon Prince" userId="fcc015fbc7a3e533" providerId="LiveId" clId="{4837EE9D-845C-4499-A1DC-7F770D3EBB81}" dt="2022-08-01T11:19:39.966" v="119" actId="478"/>
          <ac:picMkLst>
            <pc:docMk/>
            <pc:sldMk cId="92125629" sldId="273"/>
            <ac:picMk id="4" creationId="{E5DE0D7F-A17A-2781-CCC7-C36B578E0B84}"/>
          </ac:picMkLst>
        </pc:picChg>
        <pc:picChg chg="add">
          <ac:chgData name="Simon Prince" userId="fcc015fbc7a3e533" providerId="LiveId" clId="{4837EE9D-845C-4499-A1DC-7F770D3EBB81}" dt="2022-08-01T11:19:41.254" v="120" actId="22"/>
          <ac:picMkLst>
            <pc:docMk/>
            <pc:sldMk cId="92125629" sldId="273"/>
            <ac:picMk id="5" creationId="{0CFCF1F0-87B7-BC49-3773-83606CF117D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861A-4B34-44D6-E3AB-7702CB2DF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EC55D-9912-D653-0994-2A5E298B0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2DFDF-12E1-7B21-E377-951EFFD1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E213F-2BE1-0E8B-B13F-F4EEC2796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465E2-2E3B-F700-7EF8-0C1317DB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05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CA38-C338-0CC5-916A-9AE1F6AC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E4C3B-FC4A-F1B8-2CF6-C20507E5C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1699-65D2-A6E2-76E2-3236C419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55443-9EE5-9B22-CED0-9691C496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74CE-824A-AB01-3C12-CE3758BB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076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B50EE-F967-1B55-D578-9F9021DB6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C4BA4-6AA2-DBCB-0DA2-DA7E5FDD1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E8CC2-DDAD-E524-AA53-62AB1C26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65393-CD5D-51A2-8CA9-3B237C72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D0EA8-8FFC-6DD6-B6F1-90B680AD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767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55B8-AB49-580B-0293-9474313A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9C7D6-DFE8-F1B0-3EE6-278E52EC5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A5CC6-2845-8C88-DAAB-194523372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84904-EA24-7059-042B-F952431F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F38C-4B55-8333-4A49-9F722E13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914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0BB8-D771-8A58-C9CF-7A4027671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E04B0-5D43-2546-8CB3-C7C372B8D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88319-BA79-ECFA-F3DE-B73A4094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B35D3-584B-2693-3289-465A95DA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4D03C-CD4F-83C1-DAFB-0E0EC226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149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A94C-5FAA-27A9-2C53-A576C7B1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1D694-52E9-B911-AF4F-CF96111E1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F96FA-F565-5EF7-C615-DEB2DA7A6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3AEBB-02AD-53A8-FDEB-4C0EA5F2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FA128-2488-888B-A5FB-10142FB9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8F630-83E3-9F98-DDFE-DD4B8D47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762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0637-668F-9620-CAD3-B132D2AD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02F9E-3A66-3E07-E875-F283734F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A538C-C099-18D7-A689-59824C882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28B27-D551-6043-5E0D-FC28AA09D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32EEE-D3DB-1ACE-89C5-E76310158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210D43-23F6-874F-7152-068CF23E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0AD9C-2C83-4D32-D73D-3EB621A7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E87AB5-65DF-F3AE-0DDB-29489449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731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5405E-E035-629B-7233-6728B012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E2386-5707-35BB-014F-C4842BF8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57ADC-0CCC-1EF4-5625-1B8C027A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EBE1B-427E-EB65-1679-9E777BCA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29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4E9DE-D8EC-3A11-8782-A19E8BD0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5B4B5-80B4-A18A-92FA-CA8D0829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6F418-2189-5827-0E1D-C9A36755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2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0447-8CC6-824B-5176-CEB2FBF9B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13D1-3DA2-A8C5-CAAC-E07A8C2F5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B8A1F-DC9F-627E-CF0B-1D1039C9B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E7F92-233E-F4E1-B437-9417C7B0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B00EA-EBEC-23DC-93AC-89894BBD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98163-B98A-4411-8D2C-62126742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51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66A3-8E27-AFFE-A177-2E7A5210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84049-4206-10C4-53D8-FF2CEA5AD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E5440-CCB5-B937-DCD5-33B48811D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E541C-496B-4229-AB04-3430D1635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E8BB7-372F-0DD7-411B-D611B1A8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BE241-C304-A2C0-0CC6-1E08CA66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910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87E05-E37F-7E09-6565-52162F2D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C5BAD-073A-98FA-2B2C-36F857473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75E65-7D47-2AD6-AFD2-96CCAB653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36A5F-E0A2-38F7-9423-8EC8CD9E1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68A3A-0E8C-EEBC-D63D-40CA6C72B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528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D1F4-7C0F-8924-9503-CE2BEC814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Understanding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AAE44-D49D-434D-AD0A-3789FE33C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Chapter 3:  Shallow Neural Networks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BCCE2-98C5-7312-3DEE-4706624C6B39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876106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E2DAF-C70D-A7F0-A93F-51858E396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7162"/>
            <a:ext cx="12192000" cy="40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48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A5876-1A5D-AC90-49CA-3AB942285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7375"/>
            <a:ext cx="12192000" cy="354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93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DC7104-159E-EFA1-738A-AB010A0C1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2068766"/>
            <a:ext cx="6324600" cy="272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0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DA912-19CB-92F3-7FA3-AA1D29328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243" y="1387647"/>
            <a:ext cx="6523514" cy="408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33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78A33-519B-561B-157F-9BF725282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91" y="0"/>
            <a:ext cx="112368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6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3DAB7-F749-0F2B-29D1-87122F48B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829" y="913621"/>
            <a:ext cx="7020738" cy="51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6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9E0418-5192-9E7E-56D4-C0107A545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3252"/>
            <a:ext cx="12192000" cy="387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7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E55F2-666D-EF1B-DFCA-5EEA30265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919" y="0"/>
            <a:ext cx="52881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7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209F1E-EF8F-CC10-711F-63EF236EA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5186"/>
            <a:ext cx="12192000" cy="326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5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CF1F0-87B7-BC49-3773-83606CF11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7172"/>
            <a:ext cx="12192000" cy="388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AACA0-71F7-AD22-BD0D-FB11DA298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2167"/>
            <a:ext cx="12192000" cy="373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75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52B955-1D6D-36D8-9F1D-A29028966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927" y="1982588"/>
            <a:ext cx="6844146" cy="289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44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E1C5E-1763-8829-EF7D-D1B8B9532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733" y="0"/>
            <a:ext cx="5064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49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247</Words>
  <Application>Microsoft Office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Understanding Deep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Deep Learning</dc:title>
  <dc:creator>Simon Prince</dc:creator>
  <cp:lastModifiedBy>Simon Prince</cp:lastModifiedBy>
  <cp:revision>2</cp:revision>
  <dcterms:created xsi:type="dcterms:W3CDTF">2022-08-01T10:54:48Z</dcterms:created>
  <dcterms:modified xsi:type="dcterms:W3CDTF">2022-08-01T11:23:19Z</dcterms:modified>
</cp:coreProperties>
</file>