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4" r:id="rId4"/>
    <p:sldId id="260" r:id="rId5"/>
    <p:sldId id="263" r:id="rId6"/>
    <p:sldId id="258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71BCAA-22EE-4494-BAFD-E751A823A972}" v="2" dt="2022-08-01T11:27:13.7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6993" autoAdjust="0"/>
    <p:restoredTop sz="94660"/>
  </p:normalViewPr>
  <p:slideViewPr>
    <p:cSldViewPr snapToGrid="0">
      <p:cViewPr>
        <p:scale>
          <a:sx n="75" d="100"/>
          <a:sy n="75" d="100"/>
        </p:scale>
        <p:origin x="3432" y="20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 Prince" userId="fcc015fbc7a3e533" providerId="LiveId" clId="{0B71BCAA-22EE-4494-BAFD-E751A823A972}"/>
    <pc:docChg chg="undo custSel addSld delSld modSld sldOrd">
      <pc:chgData name="Simon Prince" userId="fcc015fbc7a3e533" providerId="LiveId" clId="{0B71BCAA-22EE-4494-BAFD-E751A823A972}" dt="2022-08-01T11:28:47.210" v="55" actId="47"/>
      <pc:docMkLst>
        <pc:docMk/>
      </pc:docMkLst>
      <pc:sldChg chg="modSp mod">
        <pc:chgData name="Simon Prince" userId="fcc015fbc7a3e533" providerId="LiveId" clId="{0B71BCAA-22EE-4494-BAFD-E751A823A972}" dt="2022-08-01T11:22:47.822" v="5" actId="20577"/>
        <pc:sldMkLst>
          <pc:docMk/>
          <pc:sldMk cId="876106008" sldId="256"/>
        </pc:sldMkLst>
        <pc:spChg chg="mod">
          <ac:chgData name="Simon Prince" userId="fcc015fbc7a3e533" providerId="LiveId" clId="{0B71BCAA-22EE-4494-BAFD-E751A823A972}" dt="2022-08-01T11:22:47.822" v="5" actId="20577"/>
          <ac:spMkLst>
            <pc:docMk/>
            <pc:sldMk cId="876106008" sldId="256"/>
            <ac:spMk id="3" creationId="{59CAAE44-D49D-434D-AD0A-3789FE33C447}"/>
          </ac:spMkLst>
        </pc:spChg>
      </pc:sldChg>
      <pc:sldChg chg="addSp delSp modSp mod ord">
        <pc:chgData name="Simon Prince" userId="fcc015fbc7a3e533" providerId="LiveId" clId="{0B71BCAA-22EE-4494-BAFD-E751A823A972}" dt="2022-08-01T11:28:27.480" v="53"/>
        <pc:sldMkLst>
          <pc:docMk/>
          <pc:sldMk cId="2057060486" sldId="258"/>
        </pc:sldMkLst>
        <pc:picChg chg="del mod">
          <ac:chgData name="Simon Prince" userId="fcc015fbc7a3e533" providerId="LiveId" clId="{0B71BCAA-22EE-4494-BAFD-E751A823A972}" dt="2022-08-01T11:22:54.351" v="7" actId="478"/>
          <ac:picMkLst>
            <pc:docMk/>
            <pc:sldMk cId="2057060486" sldId="258"/>
            <ac:picMk id="4" creationId="{4843DAB7-F749-0F2B-29D1-87122F48B552}"/>
          </ac:picMkLst>
        </pc:picChg>
        <pc:picChg chg="add del">
          <ac:chgData name="Simon Prince" userId="fcc015fbc7a3e533" providerId="LiveId" clId="{0B71BCAA-22EE-4494-BAFD-E751A823A972}" dt="2022-08-01T11:24:42.047" v="29" actId="22"/>
          <ac:picMkLst>
            <pc:docMk/>
            <pc:sldMk cId="2057060486" sldId="258"/>
            <ac:picMk id="6" creationId="{CEF8E92F-8E45-341D-5856-A748BCFCCA4F}"/>
          </ac:picMkLst>
        </pc:picChg>
        <pc:picChg chg="add mod">
          <ac:chgData name="Simon Prince" userId="fcc015fbc7a3e533" providerId="LiveId" clId="{0B71BCAA-22EE-4494-BAFD-E751A823A972}" dt="2022-08-01T11:25:41.024" v="37" actId="14100"/>
          <ac:picMkLst>
            <pc:docMk/>
            <pc:sldMk cId="2057060486" sldId="258"/>
            <ac:picMk id="9" creationId="{35FB6F11-8B8E-9E4F-DAF7-29CCB52EC98E}"/>
          </ac:picMkLst>
        </pc:picChg>
        <pc:picChg chg="add del mod">
          <ac:chgData name="Simon Prince" userId="fcc015fbc7a3e533" providerId="LiveId" clId="{0B71BCAA-22EE-4494-BAFD-E751A823A972}" dt="2022-08-01T11:25:12.921" v="34" actId="478"/>
          <ac:picMkLst>
            <pc:docMk/>
            <pc:sldMk cId="2057060486" sldId="258"/>
            <ac:picMk id="11" creationId="{A2483DD5-5D2A-4908-8069-D22BBD7F3A87}"/>
          </ac:picMkLst>
        </pc:picChg>
      </pc:sldChg>
      <pc:sldChg chg="addSp modSp add mod ord">
        <pc:chgData name="Simon Prince" userId="fcc015fbc7a3e533" providerId="LiveId" clId="{0B71BCAA-22EE-4494-BAFD-E751A823A972}" dt="2022-08-01T11:27:29.629" v="45"/>
        <pc:sldMkLst>
          <pc:docMk/>
          <pc:sldMk cId="1352907439" sldId="259"/>
        </pc:sldMkLst>
        <pc:picChg chg="add mod">
          <ac:chgData name="Simon Prince" userId="fcc015fbc7a3e533" providerId="LiveId" clId="{0B71BCAA-22EE-4494-BAFD-E751A823A972}" dt="2022-08-01T11:25:33.709" v="36" actId="14100"/>
          <ac:picMkLst>
            <pc:docMk/>
            <pc:sldMk cId="1352907439" sldId="259"/>
            <ac:picMk id="4" creationId="{5C4DD313-135B-F471-D14E-1C132E19268C}"/>
          </ac:picMkLst>
        </pc:picChg>
      </pc:sldChg>
      <pc:sldChg chg="addSp add mod">
        <pc:chgData name="Simon Prince" userId="fcc015fbc7a3e533" providerId="LiveId" clId="{0B71BCAA-22EE-4494-BAFD-E751A823A972}" dt="2022-08-01T11:25:55.832" v="38" actId="22"/>
        <pc:sldMkLst>
          <pc:docMk/>
          <pc:sldMk cId="145696385" sldId="260"/>
        </pc:sldMkLst>
        <pc:picChg chg="add">
          <ac:chgData name="Simon Prince" userId="fcc015fbc7a3e533" providerId="LiveId" clId="{0B71BCAA-22EE-4494-BAFD-E751A823A972}" dt="2022-08-01T11:25:55.832" v="38" actId="22"/>
          <ac:picMkLst>
            <pc:docMk/>
            <pc:sldMk cId="145696385" sldId="260"/>
            <ac:picMk id="4" creationId="{300E5F38-DE80-6901-763F-067D1D415D46}"/>
          </ac:picMkLst>
        </pc:picChg>
      </pc:sldChg>
      <pc:sldChg chg="addSp add mod">
        <pc:chgData name="Simon Prince" userId="fcc015fbc7a3e533" providerId="LiveId" clId="{0B71BCAA-22EE-4494-BAFD-E751A823A972}" dt="2022-08-01T11:26:15.474" v="39" actId="22"/>
        <pc:sldMkLst>
          <pc:docMk/>
          <pc:sldMk cId="1962281037" sldId="261"/>
        </pc:sldMkLst>
        <pc:picChg chg="add">
          <ac:chgData name="Simon Prince" userId="fcc015fbc7a3e533" providerId="LiveId" clId="{0B71BCAA-22EE-4494-BAFD-E751A823A972}" dt="2022-08-01T11:26:15.474" v="39" actId="22"/>
          <ac:picMkLst>
            <pc:docMk/>
            <pc:sldMk cId="1962281037" sldId="261"/>
            <ac:picMk id="4" creationId="{A82FA9C5-A8D7-295F-F1B0-F8E586BEF3A6}"/>
          </ac:picMkLst>
        </pc:picChg>
      </pc:sldChg>
      <pc:sldChg chg="del">
        <pc:chgData name="Simon Prince" userId="fcc015fbc7a3e533" providerId="LiveId" clId="{0B71BCAA-22EE-4494-BAFD-E751A823A972}" dt="2022-08-01T11:23:01.814" v="19" actId="47"/>
        <pc:sldMkLst>
          <pc:docMk/>
          <pc:sldMk cId="2148269753" sldId="261"/>
        </pc:sldMkLst>
      </pc:sldChg>
      <pc:sldChg chg="del">
        <pc:chgData name="Simon Prince" userId="fcc015fbc7a3e533" providerId="LiveId" clId="{0B71BCAA-22EE-4494-BAFD-E751A823A972}" dt="2022-08-01T11:22:57.359" v="9" actId="47"/>
        <pc:sldMkLst>
          <pc:docMk/>
          <pc:sldMk cId="2460478919" sldId="262"/>
        </pc:sldMkLst>
      </pc:sldChg>
      <pc:sldChg chg="addSp add mod">
        <pc:chgData name="Simon Prince" userId="fcc015fbc7a3e533" providerId="LiveId" clId="{0B71BCAA-22EE-4494-BAFD-E751A823A972}" dt="2022-08-01T11:26:32.423" v="40" actId="22"/>
        <pc:sldMkLst>
          <pc:docMk/>
          <pc:sldMk cId="2764888168" sldId="262"/>
        </pc:sldMkLst>
        <pc:picChg chg="add">
          <ac:chgData name="Simon Prince" userId="fcc015fbc7a3e533" providerId="LiveId" clId="{0B71BCAA-22EE-4494-BAFD-E751A823A972}" dt="2022-08-01T11:26:32.423" v="40" actId="22"/>
          <ac:picMkLst>
            <pc:docMk/>
            <pc:sldMk cId="2764888168" sldId="262"/>
            <ac:picMk id="4" creationId="{DEED1EED-DD16-3DDB-8523-07107CF45BB8}"/>
          </ac:picMkLst>
        </pc:picChg>
      </pc:sldChg>
      <pc:sldChg chg="del">
        <pc:chgData name="Simon Prince" userId="fcc015fbc7a3e533" providerId="LiveId" clId="{0B71BCAA-22EE-4494-BAFD-E751A823A972}" dt="2022-08-01T11:22:59.548" v="14" actId="47"/>
        <pc:sldMkLst>
          <pc:docMk/>
          <pc:sldMk cId="639749585" sldId="263"/>
        </pc:sldMkLst>
      </pc:sldChg>
      <pc:sldChg chg="addSp add mod ord">
        <pc:chgData name="Simon Prince" userId="fcc015fbc7a3e533" providerId="LiveId" clId="{0B71BCAA-22EE-4494-BAFD-E751A823A972}" dt="2022-08-01T11:28:20.691" v="51"/>
        <pc:sldMkLst>
          <pc:docMk/>
          <pc:sldMk cId="1317471217" sldId="263"/>
        </pc:sldMkLst>
        <pc:picChg chg="add">
          <ac:chgData name="Simon Prince" userId="fcc015fbc7a3e533" providerId="LiveId" clId="{0B71BCAA-22EE-4494-BAFD-E751A823A972}" dt="2022-08-01T11:26:57.765" v="41" actId="22"/>
          <ac:picMkLst>
            <pc:docMk/>
            <pc:sldMk cId="1317471217" sldId="263"/>
            <ac:picMk id="4" creationId="{4A21D811-5C90-B9AC-0FD1-2B9D7EE62542}"/>
          </ac:picMkLst>
        </pc:picChg>
      </pc:sldChg>
      <pc:sldChg chg="addSp modSp add mod ord">
        <pc:chgData name="Simon Prince" userId="fcc015fbc7a3e533" providerId="LiveId" clId="{0B71BCAA-22EE-4494-BAFD-E751A823A972}" dt="2022-08-01T11:28:12.183" v="47"/>
        <pc:sldMkLst>
          <pc:docMk/>
          <pc:sldMk cId="1208549301" sldId="264"/>
        </pc:sldMkLst>
        <pc:picChg chg="add mod">
          <ac:chgData name="Simon Prince" userId="fcc015fbc7a3e533" providerId="LiveId" clId="{0B71BCAA-22EE-4494-BAFD-E751A823A972}" dt="2022-08-01T11:27:17.807" v="43" actId="14100"/>
          <ac:picMkLst>
            <pc:docMk/>
            <pc:sldMk cId="1208549301" sldId="264"/>
            <ac:picMk id="4" creationId="{B9EAF9D7-FFDE-8885-BF89-8C883466B6D2}"/>
          </ac:picMkLst>
        </pc:picChg>
      </pc:sldChg>
      <pc:sldChg chg="del">
        <pc:chgData name="Simon Prince" userId="fcc015fbc7a3e533" providerId="LiveId" clId="{0B71BCAA-22EE-4494-BAFD-E751A823A972}" dt="2022-08-01T11:22:56.925" v="8" actId="47"/>
        <pc:sldMkLst>
          <pc:docMk/>
          <pc:sldMk cId="3063279466" sldId="264"/>
        </pc:sldMkLst>
      </pc:sldChg>
      <pc:sldChg chg="add del">
        <pc:chgData name="Simon Prince" userId="fcc015fbc7a3e533" providerId="LiveId" clId="{0B71BCAA-22EE-4494-BAFD-E751A823A972}" dt="2022-08-01T11:28:42.010" v="54" actId="47"/>
        <pc:sldMkLst>
          <pc:docMk/>
          <pc:sldMk cId="3596019019" sldId="265"/>
        </pc:sldMkLst>
      </pc:sldChg>
      <pc:sldChg chg="del">
        <pc:chgData name="Simon Prince" userId="fcc015fbc7a3e533" providerId="LiveId" clId="{0B71BCAA-22EE-4494-BAFD-E751A823A972}" dt="2022-08-01T11:23:00.361" v="16" actId="47"/>
        <pc:sldMkLst>
          <pc:docMk/>
          <pc:sldMk cId="4264293814" sldId="265"/>
        </pc:sldMkLst>
      </pc:sldChg>
      <pc:sldChg chg="add del">
        <pc:chgData name="Simon Prince" userId="fcc015fbc7a3e533" providerId="LiveId" clId="{0B71BCAA-22EE-4494-BAFD-E751A823A972}" dt="2022-08-01T11:28:47.210" v="55" actId="47"/>
        <pc:sldMkLst>
          <pc:docMk/>
          <pc:sldMk cId="1512454282" sldId="266"/>
        </pc:sldMkLst>
      </pc:sldChg>
      <pc:sldChg chg="del">
        <pc:chgData name="Simon Prince" userId="fcc015fbc7a3e533" providerId="LiveId" clId="{0B71BCAA-22EE-4494-BAFD-E751A823A972}" dt="2022-08-01T11:22:57.856" v="10" actId="47"/>
        <pc:sldMkLst>
          <pc:docMk/>
          <pc:sldMk cId="728251113" sldId="267"/>
        </pc:sldMkLst>
      </pc:sldChg>
      <pc:sldChg chg="del">
        <pc:chgData name="Simon Prince" userId="fcc015fbc7a3e533" providerId="LiveId" clId="{0B71BCAA-22EE-4494-BAFD-E751A823A972}" dt="2022-08-01T11:23:00.771" v="17" actId="47"/>
        <pc:sldMkLst>
          <pc:docMk/>
          <pc:sldMk cId="169570950" sldId="268"/>
        </pc:sldMkLst>
      </pc:sldChg>
      <pc:sldChg chg="del">
        <pc:chgData name="Simon Prince" userId="fcc015fbc7a3e533" providerId="LiveId" clId="{0B71BCAA-22EE-4494-BAFD-E751A823A972}" dt="2022-08-01T11:22:59.161" v="13" actId="47"/>
        <pc:sldMkLst>
          <pc:docMk/>
          <pc:sldMk cId="1629144992" sldId="269"/>
        </pc:sldMkLst>
      </pc:sldChg>
      <pc:sldChg chg="del">
        <pc:chgData name="Simon Prince" userId="fcc015fbc7a3e533" providerId="LiveId" clId="{0B71BCAA-22EE-4494-BAFD-E751A823A972}" dt="2022-08-01T11:22:58.724" v="12" actId="47"/>
        <pc:sldMkLst>
          <pc:docMk/>
          <pc:sldMk cId="2934175938" sldId="270"/>
        </pc:sldMkLst>
      </pc:sldChg>
      <pc:sldChg chg="del">
        <pc:chgData name="Simon Prince" userId="fcc015fbc7a3e533" providerId="LiveId" clId="{0B71BCAA-22EE-4494-BAFD-E751A823A972}" dt="2022-08-01T11:22:59.958" v="15" actId="47"/>
        <pc:sldMkLst>
          <pc:docMk/>
          <pc:sldMk cId="2141548096" sldId="271"/>
        </pc:sldMkLst>
      </pc:sldChg>
      <pc:sldChg chg="del">
        <pc:chgData name="Simon Prince" userId="fcc015fbc7a3e533" providerId="LiveId" clId="{0B71BCAA-22EE-4494-BAFD-E751A823A972}" dt="2022-08-01T11:23:01.232" v="18" actId="47"/>
        <pc:sldMkLst>
          <pc:docMk/>
          <pc:sldMk cId="3860633080" sldId="272"/>
        </pc:sldMkLst>
      </pc:sldChg>
      <pc:sldChg chg="del">
        <pc:chgData name="Simon Prince" userId="fcc015fbc7a3e533" providerId="LiveId" clId="{0B71BCAA-22EE-4494-BAFD-E751A823A972}" dt="2022-08-01T11:22:58.306" v="11" actId="47"/>
        <pc:sldMkLst>
          <pc:docMk/>
          <pc:sldMk cId="92125629" sldId="27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C861A-4B34-44D6-E3AB-7702CB2DFB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7EC55D-9912-D653-0994-2A5E298B01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2DFDF-12E1-7B21-E377-951EFFD13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DE444-814C-45B6-ABEB-B7373B2D1E17}" type="datetimeFigureOut">
              <a:rPr lang="en-CA" smtClean="0"/>
              <a:t>2022-08-01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E213F-2BE1-0E8B-B13F-F4EEC2796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465E2-2E3B-F700-7EF8-0C1317DBD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5F00-E058-410D-BB8F-E2ABB01587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1050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1CA38-C338-0CC5-916A-9AE1F6ACD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5E4C3B-FC4A-F1B8-2CF6-C20507E5C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81699-65D2-A6E2-76E2-3236C4197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DE444-814C-45B6-ABEB-B7373B2D1E17}" type="datetimeFigureOut">
              <a:rPr lang="en-CA" smtClean="0"/>
              <a:t>2022-08-01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55443-9EE5-9B22-CED0-9691C4967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B74CE-824A-AB01-3C12-CE3758BBB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5F00-E058-410D-BB8F-E2ABB01587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0762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7B50EE-F967-1B55-D578-9F9021DB6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DC4BA4-6AA2-DBCB-0DA2-DA7E5FDD1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E8CC2-DDAD-E524-AA53-62AB1C26A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DE444-814C-45B6-ABEB-B7373B2D1E17}" type="datetimeFigureOut">
              <a:rPr lang="en-CA" smtClean="0"/>
              <a:t>2022-08-01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65393-CD5D-51A2-8CA9-3B237C72C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D0EA8-8FFC-6DD6-B6F1-90B680ADB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5F00-E058-410D-BB8F-E2ABB01587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7679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155B8-AB49-580B-0293-9474313A9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9C7D6-DFE8-F1B0-3EE6-278E52EC5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A5CC6-2845-8C88-DAAB-194523372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DE444-814C-45B6-ABEB-B7373B2D1E17}" type="datetimeFigureOut">
              <a:rPr lang="en-CA" smtClean="0"/>
              <a:t>2022-08-01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84904-EA24-7059-042B-F952431F7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2F38C-4B55-8333-4A49-9F722E136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5F00-E058-410D-BB8F-E2ABB01587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914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20BB8-D771-8A58-C9CF-7A4027671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E04B0-5D43-2546-8CB3-C7C372B8D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88319-BA79-ECFA-F3DE-B73A4094D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DE444-814C-45B6-ABEB-B7373B2D1E17}" type="datetimeFigureOut">
              <a:rPr lang="en-CA" smtClean="0"/>
              <a:t>2022-08-01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B35D3-584B-2693-3289-465A95DA8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4D03C-CD4F-83C1-DAFB-0E0EC2266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5F00-E058-410D-BB8F-E2ABB01587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1492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EA94C-5FAA-27A9-2C53-A576C7B15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1D694-52E9-B911-AF4F-CF96111E1A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0F96FA-F565-5EF7-C615-DEB2DA7A6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3AEBB-02AD-53A8-FDEB-4C0EA5F29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DE444-814C-45B6-ABEB-B7373B2D1E17}" type="datetimeFigureOut">
              <a:rPr lang="en-CA" smtClean="0"/>
              <a:t>2022-08-01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FA128-2488-888B-A5FB-10142FB92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48F630-83E3-9F98-DDFE-DD4B8D476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5F00-E058-410D-BB8F-E2ABB01587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7629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F0637-668F-9620-CAD3-B132D2AD6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02F9E-3A66-3E07-E875-F283734FF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AA538C-C099-18D7-A689-59824C882C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028B27-D551-6043-5E0D-FC28AA09D7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132EEE-D3DB-1ACE-89C5-E763101586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210D43-23F6-874F-7152-068CF23E1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DE444-814C-45B6-ABEB-B7373B2D1E17}" type="datetimeFigureOut">
              <a:rPr lang="en-CA" smtClean="0"/>
              <a:t>2022-08-01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00AD9C-2C83-4D32-D73D-3EB621A70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E87AB5-65DF-F3AE-0DDB-294894492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5F00-E058-410D-BB8F-E2ABB01587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7313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5405E-E035-629B-7233-6728B0121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5E2386-5707-35BB-014F-C4842BF85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DE444-814C-45B6-ABEB-B7373B2D1E17}" type="datetimeFigureOut">
              <a:rPr lang="en-CA" smtClean="0"/>
              <a:t>2022-08-01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D57ADC-0CCC-1EF4-5625-1B8C027AC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3EBE1B-427E-EB65-1679-9E777BCA3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5F00-E058-410D-BB8F-E2ABB01587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9297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54E9DE-D8EC-3A11-8782-A19E8BD02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DE444-814C-45B6-ABEB-B7373B2D1E17}" type="datetimeFigureOut">
              <a:rPr lang="en-CA" smtClean="0"/>
              <a:t>2022-08-01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5B4B5-80B4-A18A-92FA-CA8D08290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66F418-2189-5827-0E1D-C9A367559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5F00-E058-410D-BB8F-E2ABB01587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126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10447-8CC6-824B-5176-CEB2FBF9B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313D1-3DA2-A8C5-CAAC-E07A8C2F5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EB8A1F-DC9F-627E-CF0B-1D1039C9BF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E7F92-233E-F4E1-B437-9417C7B07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DE444-814C-45B6-ABEB-B7373B2D1E17}" type="datetimeFigureOut">
              <a:rPr lang="en-CA" smtClean="0"/>
              <a:t>2022-08-01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AB00EA-EBEC-23DC-93AC-89894BBDD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98163-B98A-4411-8D2C-62126742E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5F00-E058-410D-BB8F-E2ABB01587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3512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666A3-8E27-AFFE-A177-2E7A52107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A84049-4206-10C4-53D8-FF2CEA5AD6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4E5440-CCB5-B937-DCD5-33B48811D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BE541C-496B-4229-AB04-3430D1635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DE444-814C-45B6-ABEB-B7373B2D1E17}" type="datetimeFigureOut">
              <a:rPr lang="en-CA" smtClean="0"/>
              <a:t>2022-08-01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AE8BB7-372F-0DD7-411B-D611B1A88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BE241-C304-A2C0-0CC6-1E08CA660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5F00-E058-410D-BB8F-E2ABB01587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9108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487E05-E37F-7E09-6565-52162F2DB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C5BAD-073A-98FA-2B2C-36F857473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75E65-7D47-2AD6-AFD2-96CCAB653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DE444-814C-45B6-ABEB-B7373B2D1E17}" type="datetimeFigureOut">
              <a:rPr lang="en-CA" smtClean="0"/>
              <a:t>2022-08-01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36A5F-E0A2-38F7-9423-8EC8CD9E16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68A3A-0E8C-EEBC-D63D-40CA6C72B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75F00-E058-410D-BB8F-E2ABB01587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5286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DD1F4-7C0F-8924-9503-CE2BEC8145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Understanding 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CAAE44-D49D-434D-AD0A-3789FE33C4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Chapter 4:  Deep Neural Networks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0BCCE2-98C5-7312-3DEE-4706624C6B39}"/>
              </a:ext>
            </a:extLst>
          </p:cNvPr>
          <p:cNvSpPr txBox="1"/>
          <p:nvPr/>
        </p:nvSpPr>
        <p:spPr>
          <a:xfrm>
            <a:off x="7292934" y="6596390"/>
            <a:ext cx="60950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Times New Roman" panose="02020603050405020304" pitchFamily="18" charset="0"/>
              </a:rPr>
              <a:t>This work is subject to a Creative Commons CC-BY-NC-ND license. (C) MIT Press.</a:t>
            </a:r>
            <a:endParaRPr lang="en-CA" sz="1100" dirty="0"/>
          </a:p>
        </p:txBody>
      </p:sp>
    </p:spTree>
    <p:extLst>
      <p:ext uri="{BB962C8B-B14F-4D97-AF65-F5344CB8AC3E}">
        <p14:creationId xmlns:p14="http://schemas.microsoft.com/office/powerpoint/2010/main" val="876106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61404E-4835-61A7-F145-C85AE30E3396}"/>
              </a:ext>
            </a:extLst>
          </p:cNvPr>
          <p:cNvSpPr txBox="1"/>
          <p:nvPr/>
        </p:nvSpPr>
        <p:spPr>
          <a:xfrm>
            <a:off x="7292934" y="6596390"/>
            <a:ext cx="60950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Times New Roman" panose="02020603050405020304" pitchFamily="18" charset="0"/>
              </a:rPr>
              <a:t>This work is subject to a Creative Commons CC-BY-NC-ND license. (C) MIT Press.</a:t>
            </a:r>
            <a:endParaRPr lang="en-CA" sz="1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4DD313-135B-F471-D14E-1C132E192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724" y="261610"/>
            <a:ext cx="6522552" cy="633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907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61404E-4835-61A7-F145-C85AE30E3396}"/>
              </a:ext>
            </a:extLst>
          </p:cNvPr>
          <p:cNvSpPr txBox="1"/>
          <p:nvPr/>
        </p:nvSpPr>
        <p:spPr>
          <a:xfrm>
            <a:off x="7292934" y="6596390"/>
            <a:ext cx="60950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Times New Roman" panose="02020603050405020304" pitchFamily="18" charset="0"/>
              </a:rPr>
              <a:t>This work is subject to a Creative Commons CC-BY-NC-ND license. (C) MIT Press.</a:t>
            </a:r>
            <a:endParaRPr lang="en-CA" sz="1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EAF9D7-FFDE-8885-BF89-8C883466B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499" y="511054"/>
            <a:ext cx="10033002" cy="583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549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61404E-4835-61A7-F145-C85AE30E3396}"/>
              </a:ext>
            </a:extLst>
          </p:cNvPr>
          <p:cNvSpPr txBox="1"/>
          <p:nvPr/>
        </p:nvSpPr>
        <p:spPr>
          <a:xfrm>
            <a:off x="7292934" y="6596390"/>
            <a:ext cx="60950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Times New Roman" panose="02020603050405020304" pitchFamily="18" charset="0"/>
              </a:rPr>
              <a:t>This work is subject to a Creative Commons CC-BY-NC-ND license. (C) MIT Press.</a:t>
            </a:r>
            <a:endParaRPr lang="en-CA" sz="1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0E5F38-DE80-6901-763F-067D1D415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1474"/>
            <a:ext cx="12192000" cy="435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96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61404E-4835-61A7-F145-C85AE30E3396}"/>
              </a:ext>
            </a:extLst>
          </p:cNvPr>
          <p:cNvSpPr txBox="1"/>
          <p:nvPr/>
        </p:nvSpPr>
        <p:spPr>
          <a:xfrm>
            <a:off x="7292934" y="6596390"/>
            <a:ext cx="60950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Times New Roman" panose="02020603050405020304" pitchFamily="18" charset="0"/>
              </a:rPr>
              <a:t>This work is subject to a Creative Commons CC-BY-NC-ND license. (C) MIT Press.</a:t>
            </a:r>
            <a:endParaRPr lang="en-CA" sz="1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21D811-5C90-B9AC-0FD1-2B9D7EE62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24627"/>
            <a:ext cx="12192000" cy="260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471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61404E-4835-61A7-F145-C85AE30E3396}"/>
              </a:ext>
            </a:extLst>
          </p:cNvPr>
          <p:cNvSpPr txBox="1"/>
          <p:nvPr/>
        </p:nvSpPr>
        <p:spPr>
          <a:xfrm>
            <a:off x="7292934" y="6596390"/>
            <a:ext cx="60950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Times New Roman" panose="02020603050405020304" pitchFamily="18" charset="0"/>
              </a:rPr>
              <a:t>This work is subject to a Creative Commons CC-BY-NC-ND license. (C) MIT Press.</a:t>
            </a:r>
            <a:endParaRPr lang="en-CA" sz="11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FB6F11-8B8E-9E4F-DAF7-29CCB52EC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5102" y="261610"/>
            <a:ext cx="4901796" cy="633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060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61404E-4835-61A7-F145-C85AE30E3396}"/>
              </a:ext>
            </a:extLst>
          </p:cNvPr>
          <p:cNvSpPr txBox="1"/>
          <p:nvPr/>
        </p:nvSpPr>
        <p:spPr>
          <a:xfrm>
            <a:off x="7292934" y="6596390"/>
            <a:ext cx="60950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Times New Roman" panose="02020603050405020304" pitchFamily="18" charset="0"/>
              </a:rPr>
              <a:t>This work is subject to a Creative Commons CC-BY-NC-ND license. (C) MIT Press.</a:t>
            </a:r>
            <a:endParaRPr lang="en-CA" sz="1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2FA9C5-A8D7-295F-F1B0-F8E586BEF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5984"/>
            <a:ext cx="12192000" cy="564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281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61404E-4835-61A7-F145-C85AE30E3396}"/>
              </a:ext>
            </a:extLst>
          </p:cNvPr>
          <p:cNvSpPr txBox="1"/>
          <p:nvPr/>
        </p:nvSpPr>
        <p:spPr>
          <a:xfrm>
            <a:off x="7292934" y="6596390"/>
            <a:ext cx="60950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Times New Roman" panose="02020603050405020304" pitchFamily="18" charset="0"/>
              </a:rPr>
              <a:t>This work is subject to a Creative Commons CC-BY-NC-ND license. (C) MIT Press.</a:t>
            </a:r>
            <a:endParaRPr lang="en-CA" sz="1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ED1EED-DD16-3DDB-8523-07107CF45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3429"/>
            <a:ext cx="12192000" cy="407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888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145</Words>
  <Application>Microsoft Office PowerPoint</Application>
  <PresentationFormat>Widescreen</PresentationFormat>
  <Paragraphs>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Understanding Deep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Deep Learning</dc:title>
  <dc:creator>Simon Prince</dc:creator>
  <cp:lastModifiedBy>Simon Prince</cp:lastModifiedBy>
  <cp:revision>3</cp:revision>
  <dcterms:created xsi:type="dcterms:W3CDTF">2022-08-01T10:54:48Z</dcterms:created>
  <dcterms:modified xsi:type="dcterms:W3CDTF">2022-08-01T11:28:49Z</dcterms:modified>
</cp:coreProperties>
</file>