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9" r:id="rId5"/>
    <p:sldId id="263" r:id="rId6"/>
    <p:sldId id="259" r:id="rId7"/>
    <p:sldId id="265" r:id="rId8"/>
    <p:sldId id="260" r:id="rId9"/>
    <p:sldId id="261" r:id="rId10"/>
    <p:sldId id="262" r:id="rId11"/>
    <p:sldId id="272" r:id="rId12"/>
    <p:sldId id="267" r:id="rId13"/>
    <p:sldId id="271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2189B-4173-4BBE-BFE7-32D40D696A32}" v="1" dt="2022-08-01T11:46:08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432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ince" userId="fcc015fbc7a3e533" providerId="LiveId" clId="{EAE2189B-4173-4BBE-BFE7-32D40D696A32}"/>
    <pc:docChg chg="undo custSel addSld delSld modSld sldOrd">
      <pc:chgData name="Simon Prince" userId="fcc015fbc7a3e533" providerId="LiveId" clId="{EAE2189B-4173-4BBE-BFE7-32D40D696A32}" dt="2022-08-01T11:52:09.258" v="101" actId="14100"/>
      <pc:docMkLst>
        <pc:docMk/>
      </pc:docMkLst>
      <pc:sldChg chg="modSp mod">
        <pc:chgData name="Simon Prince" userId="fcc015fbc7a3e533" providerId="LiveId" clId="{EAE2189B-4173-4BBE-BFE7-32D40D696A32}" dt="2022-08-01T11:45:21.728" v="36" actId="20577"/>
        <pc:sldMkLst>
          <pc:docMk/>
          <pc:sldMk cId="876106008" sldId="256"/>
        </pc:sldMkLst>
        <pc:spChg chg="mod">
          <ac:chgData name="Simon Prince" userId="fcc015fbc7a3e533" providerId="LiveId" clId="{EAE2189B-4173-4BBE-BFE7-32D40D696A32}" dt="2022-08-01T11:45:21.728" v="36" actId="20577"/>
          <ac:spMkLst>
            <pc:docMk/>
            <pc:sldMk cId="876106008" sldId="256"/>
            <ac:spMk id="3" creationId="{59CAAE44-D49D-434D-AD0A-3789FE33C447}"/>
          </ac:spMkLst>
        </pc:spChg>
      </pc:sldChg>
      <pc:sldChg chg="del">
        <pc:chgData name="Simon Prince" userId="fcc015fbc7a3e533" providerId="LiveId" clId="{EAE2189B-4173-4BBE-BFE7-32D40D696A32}" dt="2022-08-01T11:45:29.846" v="41" actId="47"/>
        <pc:sldMkLst>
          <pc:docMk/>
          <pc:sldMk cId="2057060486" sldId="258"/>
        </pc:sldMkLst>
      </pc:sldChg>
      <pc:sldChg chg="addSp delSp modSp mod">
        <pc:chgData name="Simon Prince" userId="fcc015fbc7a3e533" providerId="LiveId" clId="{EAE2189B-4173-4BBE-BFE7-32D40D696A32}" dt="2022-08-01T11:46:11.661" v="58" actId="14100"/>
        <pc:sldMkLst>
          <pc:docMk/>
          <pc:sldMk cId="1352907439" sldId="259"/>
        </pc:sldMkLst>
        <pc:picChg chg="del">
          <ac:chgData name="Simon Prince" userId="fcc015fbc7a3e533" providerId="LiveId" clId="{EAE2189B-4173-4BBE-BFE7-32D40D696A32}" dt="2022-08-01T11:45:25.912" v="37" actId="478"/>
          <ac:picMkLst>
            <pc:docMk/>
            <pc:sldMk cId="1352907439" sldId="259"/>
            <ac:picMk id="4" creationId="{5C4DD313-135B-F471-D14E-1C132E19268C}"/>
          </ac:picMkLst>
        </pc:picChg>
        <pc:picChg chg="add mod">
          <ac:chgData name="Simon Prince" userId="fcc015fbc7a3e533" providerId="LiveId" clId="{EAE2189B-4173-4BBE-BFE7-32D40D696A32}" dt="2022-08-01T11:46:11.661" v="58" actId="14100"/>
          <ac:picMkLst>
            <pc:docMk/>
            <pc:sldMk cId="1352907439" sldId="259"/>
            <ac:picMk id="6" creationId="{CDF99B40-BC46-EC3E-AD35-6FC936E66C5C}"/>
          </ac:picMkLst>
        </pc:picChg>
      </pc:sldChg>
      <pc:sldChg chg="del">
        <pc:chgData name="Simon Prince" userId="fcc015fbc7a3e533" providerId="LiveId" clId="{EAE2189B-4173-4BBE-BFE7-32D40D696A32}" dt="2022-08-01T11:45:28.792" v="39" actId="47"/>
        <pc:sldMkLst>
          <pc:docMk/>
          <pc:sldMk cId="145696385" sldId="260"/>
        </pc:sldMkLst>
      </pc:sldChg>
      <pc:sldChg chg="addSp add mod">
        <pc:chgData name="Simon Prince" userId="fcc015fbc7a3e533" providerId="LiveId" clId="{EAE2189B-4173-4BBE-BFE7-32D40D696A32}" dt="2022-08-01T11:46:24.139" v="59" actId="22"/>
        <pc:sldMkLst>
          <pc:docMk/>
          <pc:sldMk cId="3506930741" sldId="260"/>
        </pc:sldMkLst>
        <pc:picChg chg="add">
          <ac:chgData name="Simon Prince" userId="fcc015fbc7a3e533" providerId="LiveId" clId="{EAE2189B-4173-4BBE-BFE7-32D40D696A32}" dt="2022-08-01T11:46:24.139" v="59" actId="22"/>
          <ac:picMkLst>
            <pc:docMk/>
            <pc:sldMk cId="3506930741" sldId="260"/>
            <ac:picMk id="4" creationId="{69EBEFE9-2559-11F6-97D9-71251C178DA1}"/>
          </ac:picMkLst>
        </pc:picChg>
      </pc:sldChg>
      <pc:sldChg chg="del">
        <pc:chgData name="Simon Prince" userId="fcc015fbc7a3e533" providerId="LiveId" clId="{EAE2189B-4173-4BBE-BFE7-32D40D696A32}" dt="2022-08-01T11:45:30.334" v="42" actId="47"/>
        <pc:sldMkLst>
          <pc:docMk/>
          <pc:sldMk cId="1962281037" sldId="261"/>
        </pc:sldMkLst>
      </pc:sldChg>
      <pc:sldChg chg="addSp add mod ord">
        <pc:chgData name="Simon Prince" userId="fcc015fbc7a3e533" providerId="LiveId" clId="{EAE2189B-4173-4BBE-BFE7-32D40D696A32}" dt="2022-08-01T11:51:12.395" v="91"/>
        <pc:sldMkLst>
          <pc:docMk/>
          <pc:sldMk cId="2165017523" sldId="261"/>
        </pc:sldMkLst>
        <pc:picChg chg="add">
          <ac:chgData name="Simon Prince" userId="fcc015fbc7a3e533" providerId="LiveId" clId="{EAE2189B-4173-4BBE-BFE7-32D40D696A32}" dt="2022-08-01T11:46:35.377" v="60" actId="22"/>
          <ac:picMkLst>
            <pc:docMk/>
            <pc:sldMk cId="2165017523" sldId="261"/>
            <ac:picMk id="4" creationId="{8C40E60D-917D-716A-500E-D8BCA9965A18}"/>
          </ac:picMkLst>
        </pc:picChg>
      </pc:sldChg>
      <pc:sldChg chg="addSp add mod ord">
        <pc:chgData name="Simon Prince" userId="fcc015fbc7a3e533" providerId="LiveId" clId="{EAE2189B-4173-4BBE-BFE7-32D40D696A32}" dt="2022-08-01T11:51:18.754" v="93"/>
        <pc:sldMkLst>
          <pc:docMk/>
          <pc:sldMk cId="625589040" sldId="262"/>
        </pc:sldMkLst>
        <pc:picChg chg="add">
          <ac:chgData name="Simon Prince" userId="fcc015fbc7a3e533" providerId="LiveId" clId="{EAE2189B-4173-4BBE-BFE7-32D40D696A32}" dt="2022-08-01T11:46:53.857" v="61" actId="22"/>
          <ac:picMkLst>
            <pc:docMk/>
            <pc:sldMk cId="625589040" sldId="262"/>
            <ac:picMk id="4" creationId="{5A5A6531-0966-C3E1-B666-A6281325EB8E}"/>
          </ac:picMkLst>
        </pc:picChg>
      </pc:sldChg>
      <pc:sldChg chg="del">
        <pc:chgData name="Simon Prince" userId="fcc015fbc7a3e533" providerId="LiveId" clId="{EAE2189B-4173-4BBE-BFE7-32D40D696A32}" dt="2022-08-01T11:45:31.078" v="43" actId="47"/>
        <pc:sldMkLst>
          <pc:docMk/>
          <pc:sldMk cId="2764888168" sldId="262"/>
        </pc:sldMkLst>
      </pc:sldChg>
      <pc:sldChg chg="del">
        <pc:chgData name="Simon Prince" userId="fcc015fbc7a3e533" providerId="LiveId" clId="{EAE2189B-4173-4BBE-BFE7-32D40D696A32}" dt="2022-08-01T11:45:29.323" v="40" actId="47"/>
        <pc:sldMkLst>
          <pc:docMk/>
          <pc:sldMk cId="1317471217" sldId="263"/>
        </pc:sldMkLst>
      </pc:sldChg>
      <pc:sldChg chg="addSp add mod ord">
        <pc:chgData name="Simon Prince" userId="fcc015fbc7a3e533" providerId="LiveId" clId="{EAE2189B-4173-4BBE-BFE7-32D40D696A32}" dt="2022-08-01T11:50:45.872" v="83"/>
        <pc:sldMkLst>
          <pc:docMk/>
          <pc:sldMk cId="2517540864" sldId="263"/>
        </pc:sldMkLst>
        <pc:picChg chg="add">
          <ac:chgData name="Simon Prince" userId="fcc015fbc7a3e533" providerId="LiveId" clId="{EAE2189B-4173-4BBE-BFE7-32D40D696A32}" dt="2022-08-01T11:47:08.802" v="62" actId="22"/>
          <ac:picMkLst>
            <pc:docMk/>
            <pc:sldMk cId="2517540864" sldId="263"/>
            <ac:picMk id="4" creationId="{D4783D05-1862-A9D9-6B2A-A8750EB2D074}"/>
          </ac:picMkLst>
        </pc:picChg>
      </pc:sldChg>
      <pc:sldChg chg="del">
        <pc:chgData name="Simon Prince" userId="fcc015fbc7a3e533" providerId="LiveId" clId="{EAE2189B-4173-4BBE-BFE7-32D40D696A32}" dt="2022-08-01T11:45:28.279" v="38" actId="47"/>
        <pc:sldMkLst>
          <pc:docMk/>
          <pc:sldMk cId="1208549301" sldId="264"/>
        </pc:sldMkLst>
      </pc:sldChg>
      <pc:sldChg chg="addSp add mod ord">
        <pc:chgData name="Simon Prince" userId="fcc015fbc7a3e533" providerId="LiveId" clId="{EAE2189B-4173-4BBE-BFE7-32D40D696A32}" dt="2022-08-01T11:50:25.857" v="77"/>
        <pc:sldMkLst>
          <pc:docMk/>
          <pc:sldMk cId="1510016503" sldId="264"/>
        </pc:sldMkLst>
        <pc:picChg chg="add">
          <ac:chgData name="Simon Prince" userId="fcc015fbc7a3e533" providerId="LiveId" clId="{EAE2189B-4173-4BBE-BFE7-32D40D696A32}" dt="2022-08-01T11:47:21.146" v="63" actId="22"/>
          <ac:picMkLst>
            <pc:docMk/>
            <pc:sldMk cId="1510016503" sldId="264"/>
            <ac:picMk id="4" creationId="{BB4E26AF-5907-C99F-F0B1-2128E479C812}"/>
          </ac:picMkLst>
        </pc:picChg>
      </pc:sldChg>
      <pc:sldChg chg="addSp modSp add mod ord">
        <pc:chgData name="Simon Prince" userId="fcc015fbc7a3e533" providerId="LiveId" clId="{EAE2189B-4173-4BBE-BFE7-32D40D696A32}" dt="2022-08-01T11:51:00.467" v="87"/>
        <pc:sldMkLst>
          <pc:docMk/>
          <pc:sldMk cId="628876187" sldId="265"/>
        </pc:sldMkLst>
        <pc:picChg chg="add mod">
          <ac:chgData name="Simon Prince" userId="fcc015fbc7a3e533" providerId="LiveId" clId="{EAE2189B-4173-4BBE-BFE7-32D40D696A32}" dt="2022-08-01T11:47:36.166" v="66" actId="14100"/>
          <ac:picMkLst>
            <pc:docMk/>
            <pc:sldMk cId="628876187" sldId="265"/>
            <ac:picMk id="4" creationId="{6335A8BF-685A-07CE-E4C8-034DE78BB8DA}"/>
          </ac:picMkLst>
        </pc:picChg>
      </pc:sldChg>
      <pc:sldChg chg="addSp add mod ord">
        <pc:chgData name="Simon Prince" userId="fcc015fbc7a3e533" providerId="LiveId" clId="{EAE2189B-4173-4BBE-BFE7-32D40D696A32}" dt="2022-08-01T11:51:26.902" v="97"/>
        <pc:sldMkLst>
          <pc:docMk/>
          <pc:sldMk cId="4111753605" sldId="266"/>
        </pc:sldMkLst>
        <pc:picChg chg="add">
          <ac:chgData name="Simon Prince" userId="fcc015fbc7a3e533" providerId="LiveId" clId="{EAE2189B-4173-4BBE-BFE7-32D40D696A32}" dt="2022-08-01T11:47:53.995" v="67" actId="22"/>
          <ac:picMkLst>
            <pc:docMk/>
            <pc:sldMk cId="4111753605" sldId="266"/>
            <ac:picMk id="4" creationId="{BD3941B3-CBAA-5860-8476-D8A1B198D2AB}"/>
          </ac:picMkLst>
        </pc:picChg>
      </pc:sldChg>
      <pc:sldChg chg="addSp add mod ord">
        <pc:chgData name="Simon Prince" userId="fcc015fbc7a3e533" providerId="LiveId" clId="{EAE2189B-4173-4BBE-BFE7-32D40D696A32}" dt="2022-08-01T11:51:08.497" v="89"/>
        <pc:sldMkLst>
          <pc:docMk/>
          <pc:sldMk cId="2053077328" sldId="267"/>
        </pc:sldMkLst>
        <pc:picChg chg="add">
          <ac:chgData name="Simon Prince" userId="fcc015fbc7a3e533" providerId="LiveId" clId="{EAE2189B-4173-4BBE-BFE7-32D40D696A32}" dt="2022-08-01T11:48:08.214" v="68" actId="22"/>
          <ac:picMkLst>
            <pc:docMk/>
            <pc:sldMk cId="2053077328" sldId="267"/>
            <ac:picMk id="4" creationId="{451ACE6A-FE01-F090-4E1C-A5238991858A}"/>
          </ac:picMkLst>
        </pc:picChg>
      </pc:sldChg>
      <pc:sldChg chg="addSp modSp add mod ord">
        <pc:chgData name="Simon Prince" userId="fcc015fbc7a3e533" providerId="LiveId" clId="{EAE2189B-4173-4BBE-BFE7-32D40D696A32}" dt="2022-08-01T11:50:30.029" v="79"/>
        <pc:sldMkLst>
          <pc:docMk/>
          <pc:sldMk cId="3057009239" sldId="268"/>
        </pc:sldMkLst>
        <pc:picChg chg="add mod">
          <ac:chgData name="Simon Prince" userId="fcc015fbc7a3e533" providerId="LiveId" clId="{EAE2189B-4173-4BBE-BFE7-32D40D696A32}" dt="2022-08-01T11:48:25.382" v="70" actId="14100"/>
          <ac:picMkLst>
            <pc:docMk/>
            <pc:sldMk cId="3057009239" sldId="268"/>
            <ac:picMk id="4" creationId="{DA12953B-2DA1-5EEA-A097-36D9D57648C7}"/>
          </ac:picMkLst>
        </pc:picChg>
      </pc:sldChg>
      <pc:sldChg chg="addSp modSp add mod ord">
        <pc:chgData name="Simon Prince" userId="fcc015fbc7a3e533" providerId="LiveId" clId="{EAE2189B-4173-4BBE-BFE7-32D40D696A32}" dt="2022-08-01T11:50:40.918" v="81"/>
        <pc:sldMkLst>
          <pc:docMk/>
          <pc:sldMk cId="1876755369" sldId="269"/>
        </pc:sldMkLst>
        <pc:picChg chg="add mod">
          <ac:chgData name="Simon Prince" userId="fcc015fbc7a3e533" providerId="LiveId" clId="{EAE2189B-4173-4BBE-BFE7-32D40D696A32}" dt="2022-08-01T11:48:49.078" v="72" actId="14100"/>
          <ac:picMkLst>
            <pc:docMk/>
            <pc:sldMk cId="1876755369" sldId="269"/>
            <ac:picMk id="4" creationId="{A11E75E4-33CD-E0C8-5CEA-B3B510EC7B5F}"/>
          </ac:picMkLst>
        </pc:picChg>
      </pc:sldChg>
      <pc:sldChg chg="addSp add mod">
        <pc:chgData name="Simon Prince" userId="fcc015fbc7a3e533" providerId="LiveId" clId="{EAE2189B-4173-4BBE-BFE7-32D40D696A32}" dt="2022-08-01T11:49:04.809" v="73" actId="22"/>
        <pc:sldMkLst>
          <pc:docMk/>
          <pc:sldMk cId="3450546302" sldId="270"/>
        </pc:sldMkLst>
        <pc:picChg chg="add">
          <ac:chgData name="Simon Prince" userId="fcc015fbc7a3e533" providerId="LiveId" clId="{EAE2189B-4173-4BBE-BFE7-32D40D696A32}" dt="2022-08-01T11:49:04.809" v="73" actId="22"/>
          <ac:picMkLst>
            <pc:docMk/>
            <pc:sldMk cId="3450546302" sldId="270"/>
            <ac:picMk id="4" creationId="{71377192-0E2B-EFE9-C05A-ABC31F67B15E}"/>
          </ac:picMkLst>
        </pc:picChg>
      </pc:sldChg>
      <pc:sldChg chg="addSp modSp add mod ord">
        <pc:chgData name="Simon Prince" userId="fcc015fbc7a3e533" providerId="LiveId" clId="{EAE2189B-4173-4BBE-BFE7-32D40D696A32}" dt="2022-08-01T11:51:25.731" v="95"/>
        <pc:sldMkLst>
          <pc:docMk/>
          <pc:sldMk cId="2840960865" sldId="271"/>
        </pc:sldMkLst>
        <pc:picChg chg="add mod">
          <ac:chgData name="Simon Prince" userId="fcc015fbc7a3e533" providerId="LiveId" clId="{EAE2189B-4173-4BBE-BFE7-32D40D696A32}" dt="2022-08-01T11:49:22.452" v="75" actId="14100"/>
          <ac:picMkLst>
            <pc:docMk/>
            <pc:sldMk cId="2840960865" sldId="271"/>
            <ac:picMk id="4" creationId="{F4FA8F7E-3180-1D6F-EBAA-AA2B0B2ED7B7}"/>
          </ac:picMkLst>
        </pc:picChg>
      </pc:sldChg>
      <pc:sldChg chg="addSp modSp add mod ord">
        <pc:chgData name="Simon Prince" userId="fcc015fbc7a3e533" providerId="LiveId" clId="{EAE2189B-4173-4BBE-BFE7-32D40D696A32}" dt="2022-08-01T11:52:09.258" v="101" actId="14100"/>
        <pc:sldMkLst>
          <pc:docMk/>
          <pc:sldMk cId="1173176881" sldId="272"/>
        </pc:sldMkLst>
        <pc:picChg chg="add mod">
          <ac:chgData name="Simon Prince" userId="fcc015fbc7a3e533" providerId="LiveId" clId="{EAE2189B-4173-4BBE-BFE7-32D40D696A32}" dt="2022-08-01T11:52:09.258" v="101" actId="14100"/>
          <ac:picMkLst>
            <pc:docMk/>
            <pc:sldMk cId="1173176881" sldId="272"/>
            <ac:picMk id="4" creationId="{15EE9DCF-5D1D-A673-A685-DBB3B1D994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61A-4B34-44D6-E3AB-7702CB2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EC55D-9912-D653-0994-2A5E298B0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DFDF-12E1-7B21-E377-951EFFD1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213F-2BE1-0E8B-B13F-F4EEC27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65E2-2E3B-F700-7EF8-0C1317DB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A38-C338-0CC5-916A-9AE1F6A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E4C3B-FC4A-F1B8-2CF6-C20507E5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99-65D2-A6E2-76E2-3236C4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5443-9EE5-9B22-CED0-9691C496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74CE-824A-AB01-3C12-CE3758B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50EE-F967-1B55-D578-9F9021DB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4BA4-6AA2-DBCB-0DA2-DA7E5FDD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8CC2-DDAD-E524-AA53-62AB1C2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5393-CD5D-51A2-8CA9-3B237C72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0EA8-8FFC-6DD6-B6F1-90B680A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5B8-AB49-580B-0293-9474313A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C7D6-DFE8-F1B0-3EE6-278E52EC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5CC6-2845-8C88-DAAB-1945233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4904-EA24-7059-042B-F952431F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F38C-4B55-8333-4A49-9F722E1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BB8-D771-8A58-C9CF-7A402767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04B0-5D43-2546-8CB3-C7C372B8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8319-BA79-ECFA-F3DE-B73A409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35D3-584B-2693-3289-465A95D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D03C-CD4F-83C1-DAFB-0E0EC22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49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94C-5FAA-27A9-2C53-A576C7B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D694-52E9-B911-AF4F-CF96111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96FA-F565-5EF7-C615-DEB2DA7A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AEBB-02AD-53A8-FDEB-4C0EA5F2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A128-2488-888B-A5FB-10142FB9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F630-83E3-9F98-DDFE-DD4B8D4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637-668F-9620-CAD3-B132D2AD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2F9E-3A66-3E07-E875-F283734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538C-C099-18D7-A689-59824C88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28B27-D551-6043-5E0D-FC28AA09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32EEE-D3DB-1ACE-89C5-E7631015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10D43-23F6-874F-7152-068CF23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0AD9C-2C83-4D32-D73D-3EB621A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87AB5-65DF-F3AE-0DDB-2948944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405E-E035-629B-7233-6728B01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E2386-5707-35BB-014F-C4842BF8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7ADC-0CCC-1EF4-5625-1B8C027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BE1B-427E-EB65-1679-9E777BC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E9DE-D8EC-3A11-8782-A19E8BD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4B5-80B4-A18A-92FA-CA8D082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F418-2189-5827-0E1D-C9A36755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447-8CC6-824B-5176-CEB2FBF9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13D1-3DA2-A8C5-CAAC-E07A8C2F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B8A1F-DC9F-627E-CF0B-1D1039C9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7F92-233E-F4E1-B437-9417C7B0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00EA-EBEC-23DC-93AC-89894BBD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8163-B98A-4411-8D2C-6212674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66A3-8E27-AFFE-A177-2E7A5210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4049-4206-10C4-53D8-FF2CEA5A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E5440-CCB5-B937-DCD5-33B48811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541C-496B-4229-AB04-3430D16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8BB7-372F-0DD7-411B-D611B1A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241-C304-A2C0-0CC6-1E08CA66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1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7E05-E37F-7E09-6565-52162F2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5BAD-073A-98FA-2B2C-36F8574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5E65-7D47-2AD6-AFD2-96CCAB65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6A5F-E0A2-38F7-9423-8EC8CD9E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A3A-0E8C-EEBC-D63D-40CA6C72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D1F4-7C0F-8924-9503-CE2BEC81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Understanding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AE44-D49D-434D-AD0A-3789FE33C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5:  Loss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CCE2-98C5-7312-3DEE-4706624C6B39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7610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A6531-0966-C3E1-B666-A6281325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358"/>
            <a:ext cx="12192000" cy="41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8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E9DCF-5D1D-A673-A685-DBB3B1D9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88" y="0"/>
            <a:ext cx="7612812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7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ACE6A-FE01-F090-4E1C-A5238991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599"/>
            <a:ext cx="12192000" cy="384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A8F7E-3180-1D6F-EBAA-AA2B0B2E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21509"/>
            <a:ext cx="5181600" cy="42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6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941B3-CBAA-5860-8476-D8A1B198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053"/>
            <a:ext cx="12192000" cy="454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5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77192-0E2B-EFE9-C05A-ABC31F67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661"/>
            <a:ext cx="12192000" cy="45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E26AF-5907-C99F-F0B1-2128E479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488"/>
            <a:ext cx="12192000" cy="373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2953B-2DA1-5EEA-A097-36D9D576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216191"/>
            <a:ext cx="5537200" cy="44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0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E75E4-33CD-E0C8-5CEA-B3B510EC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87" y="261610"/>
            <a:ext cx="5909826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5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83D05-1862-A9D9-6B2A-A8750EB2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44" y="0"/>
            <a:ext cx="1067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4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99B40-BC46-EC3E-AD35-6FC936E6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706343"/>
            <a:ext cx="5740400" cy="34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0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5A8BF-685A-07CE-E4C8-034DE78B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565871"/>
            <a:ext cx="5638800" cy="37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BEFE9-2559-11F6-97D9-71251C17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629"/>
            <a:ext cx="12192000" cy="36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0E60D-917D-716A-500E-D8BCA996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38" y="0"/>
            <a:ext cx="8580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263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Understanding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Deep Learning</dc:title>
  <dc:creator>Simon Prince</dc:creator>
  <cp:lastModifiedBy>Simon Prince</cp:lastModifiedBy>
  <cp:revision>4</cp:revision>
  <dcterms:created xsi:type="dcterms:W3CDTF">2022-08-01T10:54:48Z</dcterms:created>
  <dcterms:modified xsi:type="dcterms:W3CDTF">2022-08-01T11:52:12Z</dcterms:modified>
</cp:coreProperties>
</file>