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2" r:id="rId4"/>
    <p:sldId id="279" r:id="rId5"/>
    <p:sldId id="280" r:id="rId6"/>
    <p:sldId id="272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5BADA-9E5B-4994-B345-C8313241E589}" v="1" dt="2022-08-01T12:43:0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B375BADA-9E5B-4994-B345-C8313241E589}"/>
    <pc:docChg chg="undo custSel addSld delSld modSld sldOrd">
      <pc:chgData name="Simon Prince" userId="fcc015fbc7a3e533" providerId="LiveId" clId="{B375BADA-9E5B-4994-B345-C8313241E589}" dt="2022-08-01T12:46:35.252" v="84" actId="20577"/>
      <pc:docMkLst>
        <pc:docMk/>
      </pc:docMkLst>
      <pc:sldChg chg="modSp mod">
        <pc:chgData name="Simon Prince" userId="fcc015fbc7a3e533" providerId="LiveId" clId="{B375BADA-9E5B-4994-B345-C8313241E589}" dt="2022-08-01T12:46:35.252" v="84" actId="20577"/>
        <pc:sldMkLst>
          <pc:docMk/>
          <pc:sldMk cId="876106008" sldId="256"/>
        </pc:sldMkLst>
        <pc:spChg chg="mod">
          <ac:chgData name="Simon Prince" userId="fcc015fbc7a3e533" providerId="LiveId" clId="{B375BADA-9E5B-4994-B345-C8313241E589}" dt="2022-08-01T12:46:35.252" v="84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del">
        <pc:chgData name="Simon Prince" userId="fcc015fbc7a3e533" providerId="LiveId" clId="{B375BADA-9E5B-4994-B345-C8313241E589}" dt="2022-08-01T12:41:23.324" v="36" actId="47"/>
        <pc:sldMkLst>
          <pc:docMk/>
          <pc:sldMk cId="1510016503" sldId="264"/>
        </pc:sldMkLst>
      </pc:sldChg>
      <pc:sldChg chg="del">
        <pc:chgData name="Simon Prince" userId="fcc015fbc7a3e533" providerId="LiveId" clId="{B375BADA-9E5B-4994-B345-C8313241E589}" dt="2022-08-01T12:41:24.447" v="38" actId="47"/>
        <pc:sldMkLst>
          <pc:docMk/>
          <pc:sldMk cId="1927144235" sldId="265"/>
        </pc:sldMkLst>
      </pc:sldChg>
      <pc:sldChg chg="del">
        <pc:chgData name="Simon Prince" userId="fcc015fbc7a3e533" providerId="LiveId" clId="{B375BADA-9E5B-4994-B345-C8313241E589}" dt="2022-08-01T12:41:20.449" v="30" actId="47"/>
        <pc:sldMkLst>
          <pc:docMk/>
          <pc:sldMk cId="209574631" sldId="266"/>
        </pc:sldMkLst>
      </pc:sldChg>
      <pc:sldChg chg="del">
        <pc:chgData name="Simon Prince" userId="fcc015fbc7a3e533" providerId="LiveId" clId="{B375BADA-9E5B-4994-B345-C8313241E589}" dt="2022-08-01T12:41:21.487" v="32" actId="47"/>
        <pc:sldMkLst>
          <pc:docMk/>
          <pc:sldMk cId="3879134339" sldId="267"/>
        </pc:sldMkLst>
      </pc:sldChg>
      <pc:sldChg chg="del">
        <pc:chgData name="Simon Prince" userId="fcc015fbc7a3e533" providerId="LiveId" clId="{B375BADA-9E5B-4994-B345-C8313241E589}" dt="2022-08-01T12:41:20.938" v="31" actId="47"/>
        <pc:sldMkLst>
          <pc:docMk/>
          <pc:sldMk cId="3389240680" sldId="268"/>
        </pc:sldMkLst>
      </pc:sldChg>
      <pc:sldChg chg="del">
        <pc:chgData name="Simon Prince" userId="fcc015fbc7a3e533" providerId="LiveId" clId="{B375BADA-9E5B-4994-B345-C8313241E589}" dt="2022-08-01T12:41:20.093" v="29" actId="47"/>
        <pc:sldMkLst>
          <pc:docMk/>
          <pc:sldMk cId="3481962344" sldId="269"/>
        </pc:sldMkLst>
      </pc:sldChg>
      <pc:sldChg chg="del">
        <pc:chgData name="Simon Prince" userId="fcc015fbc7a3e533" providerId="LiveId" clId="{B375BADA-9E5B-4994-B345-C8313241E589}" dt="2022-08-01T12:41:21.926" v="33" actId="47"/>
        <pc:sldMkLst>
          <pc:docMk/>
          <pc:sldMk cId="3978048454" sldId="270"/>
        </pc:sldMkLst>
      </pc:sldChg>
      <pc:sldChg chg="del">
        <pc:chgData name="Simon Prince" userId="fcc015fbc7a3e533" providerId="LiveId" clId="{B375BADA-9E5B-4994-B345-C8313241E589}" dt="2022-08-01T12:41:23.768" v="37" actId="47"/>
        <pc:sldMkLst>
          <pc:docMk/>
          <pc:sldMk cId="2210099673" sldId="271"/>
        </pc:sldMkLst>
      </pc:sldChg>
      <pc:sldChg chg="addSp delSp modSp mod">
        <pc:chgData name="Simon Prince" userId="fcc015fbc7a3e533" providerId="LiveId" clId="{B375BADA-9E5B-4994-B345-C8313241E589}" dt="2022-08-01T12:45:01.871" v="72" actId="14100"/>
        <pc:sldMkLst>
          <pc:docMk/>
          <pc:sldMk cId="1173737816" sldId="272"/>
        </pc:sldMkLst>
        <pc:picChg chg="del">
          <ac:chgData name="Simon Prince" userId="fcc015fbc7a3e533" providerId="LiveId" clId="{B375BADA-9E5B-4994-B345-C8313241E589}" dt="2022-08-01T12:41:17.693" v="28" actId="478"/>
          <ac:picMkLst>
            <pc:docMk/>
            <pc:sldMk cId="1173737816" sldId="272"/>
            <ac:picMk id="4" creationId="{85E906BF-DFA0-EC1A-B5B4-ACA7DF6F2932}"/>
          </ac:picMkLst>
        </pc:picChg>
        <pc:picChg chg="add mod">
          <ac:chgData name="Simon Prince" userId="fcc015fbc7a3e533" providerId="LiveId" clId="{B375BADA-9E5B-4994-B345-C8313241E589}" dt="2022-08-01T12:45:01.871" v="72" actId="14100"/>
          <ac:picMkLst>
            <pc:docMk/>
            <pc:sldMk cId="1173737816" sldId="272"/>
            <ac:picMk id="6" creationId="{6C9B6B8B-A6F5-4323-24AD-4A9C26A02899}"/>
          </ac:picMkLst>
        </pc:picChg>
      </pc:sldChg>
      <pc:sldChg chg="del">
        <pc:chgData name="Simon Prince" userId="fcc015fbc7a3e533" providerId="LiveId" clId="{B375BADA-9E5B-4994-B345-C8313241E589}" dt="2022-08-01T12:41:22.405" v="34" actId="47"/>
        <pc:sldMkLst>
          <pc:docMk/>
          <pc:sldMk cId="655733350" sldId="273"/>
        </pc:sldMkLst>
      </pc:sldChg>
      <pc:sldChg chg="add del">
        <pc:chgData name="Simon Prince" userId="fcc015fbc7a3e533" providerId="LiveId" clId="{B375BADA-9E5B-4994-B345-C8313241E589}" dt="2022-08-01T12:45:15.446" v="77" actId="47"/>
        <pc:sldMkLst>
          <pc:docMk/>
          <pc:sldMk cId="3211940822" sldId="273"/>
        </pc:sldMkLst>
      </pc:sldChg>
      <pc:sldChg chg="del">
        <pc:chgData name="Simon Prince" userId="fcc015fbc7a3e533" providerId="LiveId" clId="{B375BADA-9E5B-4994-B345-C8313241E589}" dt="2022-08-01T12:41:22.863" v="35" actId="47"/>
        <pc:sldMkLst>
          <pc:docMk/>
          <pc:sldMk cId="654720037" sldId="274"/>
        </pc:sldMkLst>
      </pc:sldChg>
      <pc:sldChg chg="add del">
        <pc:chgData name="Simon Prince" userId="fcc015fbc7a3e533" providerId="LiveId" clId="{B375BADA-9E5B-4994-B345-C8313241E589}" dt="2022-08-01T12:45:15.885" v="78" actId="47"/>
        <pc:sldMkLst>
          <pc:docMk/>
          <pc:sldMk cId="2464285377" sldId="274"/>
        </pc:sldMkLst>
      </pc:sldChg>
      <pc:sldChg chg="add del">
        <pc:chgData name="Simon Prince" userId="fcc015fbc7a3e533" providerId="LiveId" clId="{B375BADA-9E5B-4994-B345-C8313241E589}" dt="2022-08-01T12:45:16.285" v="79" actId="47"/>
        <pc:sldMkLst>
          <pc:docMk/>
          <pc:sldMk cId="2601738636" sldId="275"/>
        </pc:sldMkLst>
      </pc:sldChg>
      <pc:sldChg chg="add del">
        <pc:chgData name="Simon Prince" userId="fcc015fbc7a3e533" providerId="LiveId" clId="{B375BADA-9E5B-4994-B345-C8313241E589}" dt="2022-08-01T12:45:16.669" v="80" actId="47"/>
        <pc:sldMkLst>
          <pc:docMk/>
          <pc:sldMk cId="3107531850" sldId="276"/>
        </pc:sldMkLst>
      </pc:sldChg>
      <pc:sldChg chg="add del">
        <pc:chgData name="Simon Prince" userId="fcc015fbc7a3e533" providerId="LiveId" clId="{B375BADA-9E5B-4994-B345-C8313241E589}" dt="2022-08-01T12:45:17.039" v="81" actId="47"/>
        <pc:sldMkLst>
          <pc:docMk/>
          <pc:sldMk cId="1140515340" sldId="277"/>
        </pc:sldMkLst>
      </pc:sldChg>
      <pc:sldChg chg="add del">
        <pc:chgData name="Simon Prince" userId="fcc015fbc7a3e533" providerId="LiveId" clId="{B375BADA-9E5B-4994-B345-C8313241E589}" dt="2022-08-01T12:45:17.476" v="82" actId="47"/>
        <pc:sldMkLst>
          <pc:docMk/>
          <pc:sldMk cId="1408824539" sldId="278"/>
        </pc:sldMkLst>
      </pc:sldChg>
      <pc:sldChg chg="addSp modSp add mod ord">
        <pc:chgData name="Simon Prince" userId="fcc015fbc7a3e533" providerId="LiveId" clId="{B375BADA-9E5B-4994-B345-C8313241E589}" dt="2022-08-01T12:43:38.959" v="66" actId="14100"/>
        <pc:sldMkLst>
          <pc:docMk/>
          <pc:sldMk cId="1468444921" sldId="279"/>
        </pc:sldMkLst>
        <pc:picChg chg="add mod">
          <ac:chgData name="Simon Prince" userId="fcc015fbc7a3e533" providerId="LiveId" clId="{B375BADA-9E5B-4994-B345-C8313241E589}" dt="2022-08-01T12:43:38.959" v="66" actId="14100"/>
          <ac:picMkLst>
            <pc:docMk/>
            <pc:sldMk cId="1468444921" sldId="279"/>
            <ac:picMk id="3" creationId="{EB1489CB-308D-2D4F-7CF9-DAEACD5DAEA0}"/>
          </ac:picMkLst>
        </pc:picChg>
      </pc:sldChg>
      <pc:sldChg chg="addSp delSp add mod ord">
        <pc:chgData name="Simon Prince" userId="fcc015fbc7a3e533" providerId="LiveId" clId="{B375BADA-9E5B-4994-B345-C8313241E589}" dt="2022-08-01T12:43:53.031" v="68"/>
        <pc:sldMkLst>
          <pc:docMk/>
          <pc:sldMk cId="79351397" sldId="280"/>
        </pc:sldMkLst>
        <pc:picChg chg="add">
          <ac:chgData name="Simon Prince" userId="fcc015fbc7a3e533" providerId="LiveId" clId="{B375BADA-9E5B-4994-B345-C8313241E589}" dt="2022-08-01T12:42:44.557" v="56" actId="22"/>
          <ac:picMkLst>
            <pc:docMk/>
            <pc:sldMk cId="79351397" sldId="280"/>
            <ac:picMk id="4" creationId="{3C6DBBAE-587A-B8C2-B1C8-A8E54EC306A3}"/>
          </ac:picMkLst>
        </pc:picChg>
        <pc:picChg chg="add del">
          <ac:chgData name="Simon Prince" userId="fcc015fbc7a3e533" providerId="LiveId" clId="{B375BADA-9E5B-4994-B345-C8313241E589}" dt="2022-08-01T12:43:03.886" v="58" actId="21"/>
          <ac:picMkLst>
            <pc:docMk/>
            <pc:sldMk cId="79351397" sldId="280"/>
            <ac:picMk id="6" creationId="{91E21DEE-D907-0B8B-2C74-E10836B86FBD}"/>
          </ac:picMkLst>
        </pc:picChg>
      </pc:sldChg>
      <pc:sldChg chg="addSp add mod ord">
        <pc:chgData name="Simon Prince" userId="fcc015fbc7a3e533" providerId="LiveId" clId="{B375BADA-9E5B-4994-B345-C8313241E589}" dt="2022-08-01T12:45:13.325" v="76"/>
        <pc:sldMkLst>
          <pc:docMk/>
          <pc:sldMk cId="4202641153" sldId="281"/>
        </pc:sldMkLst>
        <pc:picChg chg="add">
          <ac:chgData name="Simon Prince" userId="fcc015fbc7a3e533" providerId="LiveId" clId="{B375BADA-9E5B-4994-B345-C8313241E589}" dt="2022-08-01T12:42:28.932" v="55" actId="22"/>
          <ac:picMkLst>
            <pc:docMk/>
            <pc:sldMk cId="4202641153" sldId="281"/>
            <ac:picMk id="4" creationId="{1F874040-9BC9-5B5E-7098-A9F17754584D}"/>
          </ac:picMkLst>
        </pc:picChg>
      </pc:sldChg>
      <pc:sldChg chg="addSp delSp modSp add mod ord">
        <pc:chgData name="Simon Prince" userId="fcc015fbc7a3e533" providerId="LiveId" clId="{B375BADA-9E5B-4994-B345-C8313241E589}" dt="2022-08-01T12:43:30.673" v="63"/>
        <pc:sldMkLst>
          <pc:docMk/>
          <pc:sldMk cId="1471131968" sldId="282"/>
        </pc:sldMkLst>
        <pc:picChg chg="add mod">
          <ac:chgData name="Simon Prince" userId="fcc015fbc7a3e533" providerId="LiveId" clId="{B375BADA-9E5B-4994-B345-C8313241E589}" dt="2022-08-01T12:42:05.478" v="52" actId="14100"/>
          <ac:picMkLst>
            <pc:docMk/>
            <pc:sldMk cId="1471131968" sldId="282"/>
            <ac:picMk id="4" creationId="{92721B1E-BBC2-99C5-4140-8C1138BC1FBE}"/>
          </ac:picMkLst>
        </pc:picChg>
        <pc:picChg chg="add del">
          <ac:chgData name="Simon Prince" userId="fcc015fbc7a3e533" providerId="LiveId" clId="{B375BADA-9E5B-4994-B345-C8313241E589}" dt="2022-08-01T12:42:27.223" v="54" actId="22"/>
          <ac:picMkLst>
            <pc:docMk/>
            <pc:sldMk cId="1471131968" sldId="282"/>
            <ac:picMk id="6" creationId="{206CEA1A-5DFE-9A15-AC52-B3B1BDBC301E}"/>
          </ac:picMkLst>
        </pc:picChg>
      </pc:sldChg>
      <pc:sldChg chg="addSp add mod ord">
        <pc:chgData name="Simon Prince" userId="fcc015fbc7a3e533" providerId="LiveId" clId="{B375BADA-9E5B-4994-B345-C8313241E589}" dt="2022-08-01T12:43:25.668" v="61"/>
        <pc:sldMkLst>
          <pc:docMk/>
          <pc:sldMk cId="4059680028" sldId="283"/>
        </pc:sldMkLst>
        <pc:picChg chg="add">
          <ac:chgData name="Simon Prince" userId="fcc015fbc7a3e533" providerId="LiveId" clId="{B375BADA-9E5B-4994-B345-C8313241E589}" dt="2022-08-01T12:41:48.740" v="50" actId="22"/>
          <ac:picMkLst>
            <pc:docMk/>
            <pc:sldMk cId="4059680028" sldId="283"/>
            <ac:picMk id="4" creationId="{F7D1B2E5-D308-6058-C090-C38E80B8D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Chapter 7:  </a:t>
            </a:r>
            <a:r>
              <a:rPr lang="en-CA" dirty="0"/>
              <a:t>Gradients and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1B2E5-D308-6058-C090-C38E80B8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675"/>
            <a:ext cx="12192000" cy="3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21B1E-BBC2-99C5-4140-8C1138BC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55336"/>
            <a:ext cx="8001000" cy="63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489CB-308D-2D4F-7CF9-DAEACD5D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14" y="1181100"/>
            <a:ext cx="611597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DBBAE-587A-B8C2-B1C8-A8E54EC3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451"/>
            <a:ext cx="12192000" cy="57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B6B8B-A6F5-4323-24AD-4A9C26A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44" y="261610"/>
            <a:ext cx="4480112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74040-9BC9-5B5E-7098-A9F17754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898"/>
            <a:ext cx="12192000" cy="21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6</cp:revision>
  <dcterms:created xsi:type="dcterms:W3CDTF">2022-08-01T10:54:48Z</dcterms:created>
  <dcterms:modified xsi:type="dcterms:W3CDTF">2022-08-01T12:46:37Z</dcterms:modified>
</cp:coreProperties>
</file>