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5" r:id="rId5"/>
    <p:sldId id="289" r:id="rId6"/>
    <p:sldId id="290" r:id="rId7"/>
    <p:sldId id="293" r:id="rId8"/>
    <p:sldId id="283" r:id="rId9"/>
    <p:sldId id="284" r:id="rId10"/>
    <p:sldId id="282" r:id="rId11"/>
    <p:sldId id="286" r:id="rId12"/>
    <p:sldId id="291" r:id="rId13"/>
    <p:sldId id="292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7A594-23B3-454D-B57A-4F2A1156D7D6}" v="4" dt="2022-08-01T12:49:33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rince" userId="fcc015fbc7a3e533" providerId="LiveId" clId="{BFA7A594-23B3-454D-B57A-4F2A1156D7D6}"/>
    <pc:docChg chg="custSel addSld delSld modSld sldOrd">
      <pc:chgData name="Simon Prince" userId="fcc015fbc7a3e533" providerId="LiveId" clId="{BFA7A594-23B3-454D-B57A-4F2A1156D7D6}" dt="2022-08-01T12:52:38.669" v="82" actId="14100"/>
      <pc:docMkLst>
        <pc:docMk/>
      </pc:docMkLst>
      <pc:sldChg chg="modSp mod">
        <pc:chgData name="Simon Prince" userId="fcc015fbc7a3e533" providerId="LiveId" clId="{BFA7A594-23B3-454D-B57A-4F2A1156D7D6}" dt="2022-08-01T12:46:04.643" v="24" actId="20577"/>
        <pc:sldMkLst>
          <pc:docMk/>
          <pc:sldMk cId="876106008" sldId="256"/>
        </pc:sldMkLst>
        <pc:spChg chg="mod">
          <ac:chgData name="Simon Prince" userId="fcc015fbc7a3e533" providerId="LiveId" clId="{BFA7A594-23B3-454D-B57A-4F2A1156D7D6}" dt="2022-08-01T12:46:04.643" v="24" actId="20577"/>
          <ac:spMkLst>
            <pc:docMk/>
            <pc:sldMk cId="876106008" sldId="256"/>
            <ac:spMk id="3" creationId="{59CAAE44-D49D-434D-AD0A-3789FE33C447}"/>
          </ac:spMkLst>
        </pc:spChg>
      </pc:sldChg>
      <pc:sldChg chg="del">
        <pc:chgData name="Simon Prince" userId="fcc015fbc7a3e533" providerId="LiveId" clId="{BFA7A594-23B3-454D-B57A-4F2A1156D7D6}" dt="2022-08-01T12:46:14.525" v="29" actId="47"/>
        <pc:sldMkLst>
          <pc:docMk/>
          <pc:sldMk cId="1173737816" sldId="272"/>
        </pc:sldMkLst>
      </pc:sldChg>
      <pc:sldChg chg="del">
        <pc:chgData name="Simon Prince" userId="fcc015fbc7a3e533" providerId="LiveId" clId="{BFA7A594-23B3-454D-B57A-4F2A1156D7D6}" dt="2022-08-01T12:46:13.597" v="27" actId="47"/>
        <pc:sldMkLst>
          <pc:docMk/>
          <pc:sldMk cId="1468444921" sldId="279"/>
        </pc:sldMkLst>
      </pc:sldChg>
      <pc:sldChg chg="del">
        <pc:chgData name="Simon Prince" userId="fcc015fbc7a3e533" providerId="LiveId" clId="{BFA7A594-23B3-454D-B57A-4F2A1156D7D6}" dt="2022-08-01T12:46:14.064" v="28" actId="47"/>
        <pc:sldMkLst>
          <pc:docMk/>
          <pc:sldMk cId="79351397" sldId="280"/>
        </pc:sldMkLst>
      </pc:sldChg>
      <pc:sldChg chg="del">
        <pc:chgData name="Simon Prince" userId="fcc015fbc7a3e533" providerId="LiveId" clId="{BFA7A594-23B3-454D-B57A-4F2A1156D7D6}" dt="2022-08-01T12:46:14.996" v="30" actId="47"/>
        <pc:sldMkLst>
          <pc:docMk/>
          <pc:sldMk cId="4202641153" sldId="281"/>
        </pc:sldMkLst>
      </pc:sldChg>
      <pc:sldChg chg="addSp delSp modSp mod">
        <pc:chgData name="Simon Prince" userId="fcc015fbc7a3e533" providerId="LiveId" clId="{BFA7A594-23B3-454D-B57A-4F2A1156D7D6}" dt="2022-08-01T12:47:24.421" v="44" actId="14100"/>
        <pc:sldMkLst>
          <pc:docMk/>
          <pc:sldMk cId="1471131968" sldId="282"/>
        </pc:sldMkLst>
        <pc:picChg chg="del">
          <ac:chgData name="Simon Prince" userId="fcc015fbc7a3e533" providerId="LiveId" clId="{BFA7A594-23B3-454D-B57A-4F2A1156D7D6}" dt="2022-08-01T12:46:11.540" v="26" actId="478"/>
          <ac:picMkLst>
            <pc:docMk/>
            <pc:sldMk cId="1471131968" sldId="282"/>
            <ac:picMk id="4" creationId="{92721B1E-BBC2-99C5-4140-8C1138BC1FBE}"/>
          </ac:picMkLst>
        </pc:picChg>
        <pc:picChg chg="add mod">
          <ac:chgData name="Simon Prince" userId="fcc015fbc7a3e533" providerId="LiveId" clId="{BFA7A594-23B3-454D-B57A-4F2A1156D7D6}" dt="2022-08-01T12:47:24.421" v="44" actId="14100"/>
          <ac:picMkLst>
            <pc:docMk/>
            <pc:sldMk cId="1471131968" sldId="282"/>
            <ac:picMk id="8" creationId="{D6A7EFBF-D9D7-28AD-78B0-9317D1CBF6EA}"/>
          </ac:picMkLst>
        </pc:picChg>
      </pc:sldChg>
      <pc:sldChg chg="addSp delSp modSp mod">
        <pc:chgData name="Simon Prince" userId="fcc015fbc7a3e533" providerId="LiveId" clId="{BFA7A594-23B3-454D-B57A-4F2A1156D7D6}" dt="2022-08-01T12:47:08.897" v="42" actId="14100"/>
        <pc:sldMkLst>
          <pc:docMk/>
          <pc:sldMk cId="4059680028" sldId="283"/>
        </pc:sldMkLst>
        <pc:picChg chg="del">
          <ac:chgData name="Simon Prince" userId="fcc015fbc7a3e533" providerId="LiveId" clId="{BFA7A594-23B3-454D-B57A-4F2A1156D7D6}" dt="2022-08-01T12:46:08.610" v="25" actId="478"/>
          <ac:picMkLst>
            <pc:docMk/>
            <pc:sldMk cId="4059680028" sldId="283"/>
            <ac:picMk id="4" creationId="{F7D1B2E5-D308-6058-C090-C38E80B8D479}"/>
          </ac:picMkLst>
        </pc:picChg>
        <pc:picChg chg="add mod">
          <ac:chgData name="Simon Prince" userId="fcc015fbc7a3e533" providerId="LiveId" clId="{BFA7A594-23B3-454D-B57A-4F2A1156D7D6}" dt="2022-08-01T12:47:08.897" v="42" actId="14100"/>
          <ac:picMkLst>
            <pc:docMk/>
            <pc:sldMk cId="4059680028" sldId="283"/>
            <ac:picMk id="6" creationId="{8769FD73-B4B2-53A4-5EDB-48F7495A8719}"/>
          </ac:picMkLst>
        </pc:picChg>
      </pc:sldChg>
      <pc:sldChg chg="addSp modSp add mod ord">
        <pc:chgData name="Simon Prince" userId="fcc015fbc7a3e533" providerId="LiveId" clId="{BFA7A594-23B3-454D-B57A-4F2A1156D7D6}" dt="2022-08-01T12:52:05.142" v="81"/>
        <pc:sldMkLst>
          <pc:docMk/>
          <pc:sldMk cId="4099099491" sldId="284"/>
        </pc:sldMkLst>
        <pc:picChg chg="add mod">
          <ac:chgData name="Simon Prince" userId="fcc015fbc7a3e533" providerId="LiveId" clId="{BFA7A594-23B3-454D-B57A-4F2A1156D7D6}" dt="2022-08-01T12:47:41.219" v="46" actId="14100"/>
          <ac:picMkLst>
            <pc:docMk/>
            <pc:sldMk cId="4099099491" sldId="284"/>
            <ac:picMk id="4" creationId="{486C5186-2616-F2CD-FA60-296912C031F0}"/>
          </ac:picMkLst>
        </pc:picChg>
      </pc:sldChg>
      <pc:sldChg chg="addSp modSp add mod ord">
        <pc:chgData name="Simon Prince" userId="fcc015fbc7a3e533" providerId="LiveId" clId="{BFA7A594-23B3-454D-B57A-4F2A1156D7D6}" dt="2022-08-01T12:51:29.580" v="71"/>
        <pc:sldMkLst>
          <pc:docMk/>
          <pc:sldMk cId="1767198392" sldId="285"/>
        </pc:sldMkLst>
        <pc:picChg chg="add mod">
          <ac:chgData name="Simon Prince" userId="fcc015fbc7a3e533" providerId="LiveId" clId="{BFA7A594-23B3-454D-B57A-4F2A1156D7D6}" dt="2022-08-01T12:47:56.179" v="48" actId="14100"/>
          <ac:picMkLst>
            <pc:docMk/>
            <pc:sldMk cId="1767198392" sldId="285"/>
            <ac:picMk id="4" creationId="{09E855EB-E118-E279-9A15-3830B781AD8F}"/>
          </ac:picMkLst>
        </pc:picChg>
      </pc:sldChg>
      <pc:sldChg chg="addSp modSp add mod">
        <pc:chgData name="Simon Prince" userId="fcc015fbc7a3e533" providerId="LiveId" clId="{BFA7A594-23B3-454D-B57A-4F2A1156D7D6}" dt="2022-08-01T12:52:38.669" v="82" actId="14100"/>
        <pc:sldMkLst>
          <pc:docMk/>
          <pc:sldMk cId="1449235230" sldId="286"/>
        </pc:sldMkLst>
        <pc:picChg chg="add mod">
          <ac:chgData name="Simon Prince" userId="fcc015fbc7a3e533" providerId="LiveId" clId="{BFA7A594-23B3-454D-B57A-4F2A1156D7D6}" dt="2022-08-01T12:52:38.669" v="82" actId="14100"/>
          <ac:picMkLst>
            <pc:docMk/>
            <pc:sldMk cId="1449235230" sldId="286"/>
            <ac:picMk id="4" creationId="{38584C83-8C58-4360-0931-5D5E7DA5B7E7}"/>
          </ac:picMkLst>
        </pc:picChg>
      </pc:sldChg>
      <pc:sldChg chg="addSp modSp add mod ord">
        <pc:chgData name="Simon Prince" userId="fcc015fbc7a3e533" providerId="LiveId" clId="{BFA7A594-23B3-454D-B57A-4F2A1156D7D6}" dt="2022-08-01T12:51:22.745" v="67"/>
        <pc:sldMkLst>
          <pc:docMk/>
          <pc:sldMk cId="1693531478" sldId="287"/>
        </pc:sldMkLst>
        <pc:picChg chg="add mod">
          <ac:chgData name="Simon Prince" userId="fcc015fbc7a3e533" providerId="LiveId" clId="{BFA7A594-23B3-454D-B57A-4F2A1156D7D6}" dt="2022-08-01T12:48:32.280" v="51" actId="14100"/>
          <ac:picMkLst>
            <pc:docMk/>
            <pc:sldMk cId="1693531478" sldId="287"/>
            <ac:picMk id="4" creationId="{4CDB177B-A812-D7B6-4044-E37FEFE5EC92}"/>
          </ac:picMkLst>
        </pc:picChg>
      </pc:sldChg>
      <pc:sldChg chg="addSp add mod ord">
        <pc:chgData name="Simon Prince" userId="fcc015fbc7a3e533" providerId="LiveId" clId="{BFA7A594-23B3-454D-B57A-4F2A1156D7D6}" dt="2022-08-01T12:51:25.379" v="69"/>
        <pc:sldMkLst>
          <pc:docMk/>
          <pc:sldMk cId="1304953567" sldId="288"/>
        </pc:sldMkLst>
        <pc:picChg chg="add">
          <ac:chgData name="Simon Prince" userId="fcc015fbc7a3e533" providerId="LiveId" clId="{BFA7A594-23B3-454D-B57A-4F2A1156D7D6}" dt="2022-08-01T12:48:48.248" v="52" actId="22"/>
          <ac:picMkLst>
            <pc:docMk/>
            <pc:sldMk cId="1304953567" sldId="288"/>
            <ac:picMk id="4" creationId="{6B16041C-30DD-2EE6-6404-E076576FB07B}"/>
          </ac:picMkLst>
        </pc:picChg>
      </pc:sldChg>
      <pc:sldChg chg="addSp modSp add mod ord">
        <pc:chgData name="Simon Prince" userId="fcc015fbc7a3e533" providerId="LiveId" clId="{BFA7A594-23B3-454D-B57A-4F2A1156D7D6}" dt="2022-08-01T12:51:41.431" v="75"/>
        <pc:sldMkLst>
          <pc:docMk/>
          <pc:sldMk cId="1003988422" sldId="289"/>
        </pc:sldMkLst>
        <pc:picChg chg="add mod">
          <ac:chgData name="Simon Prince" userId="fcc015fbc7a3e533" providerId="LiveId" clId="{BFA7A594-23B3-454D-B57A-4F2A1156D7D6}" dt="2022-08-01T12:49:02.942" v="54" actId="14100"/>
          <ac:picMkLst>
            <pc:docMk/>
            <pc:sldMk cId="1003988422" sldId="289"/>
            <ac:picMk id="4" creationId="{01210378-CF39-4CCD-FAFC-BDEE830B6CC1}"/>
          </ac:picMkLst>
        </pc:picChg>
      </pc:sldChg>
      <pc:sldChg chg="addSp add mod ord">
        <pc:chgData name="Simon Prince" userId="fcc015fbc7a3e533" providerId="LiveId" clId="{BFA7A594-23B3-454D-B57A-4F2A1156D7D6}" dt="2022-08-01T12:51:46.752" v="77"/>
        <pc:sldMkLst>
          <pc:docMk/>
          <pc:sldMk cId="989705346" sldId="290"/>
        </pc:sldMkLst>
        <pc:picChg chg="add">
          <ac:chgData name="Simon Prince" userId="fcc015fbc7a3e533" providerId="LiveId" clId="{BFA7A594-23B3-454D-B57A-4F2A1156D7D6}" dt="2022-08-01T12:49:19.408" v="55" actId="22"/>
          <ac:picMkLst>
            <pc:docMk/>
            <pc:sldMk cId="989705346" sldId="290"/>
            <ac:picMk id="4" creationId="{875176CE-B9AF-7E15-7605-146A8536467C}"/>
          </ac:picMkLst>
        </pc:picChg>
      </pc:sldChg>
      <pc:sldChg chg="addSp modSp add mod">
        <pc:chgData name="Simon Prince" userId="fcc015fbc7a3e533" providerId="LiveId" clId="{BFA7A594-23B3-454D-B57A-4F2A1156D7D6}" dt="2022-08-01T12:49:35.933" v="57" actId="14100"/>
        <pc:sldMkLst>
          <pc:docMk/>
          <pc:sldMk cId="696199355" sldId="291"/>
        </pc:sldMkLst>
        <pc:picChg chg="add mod">
          <ac:chgData name="Simon Prince" userId="fcc015fbc7a3e533" providerId="LiveId" clId="{BFA7A594-23B3-454D-B57A-4F2A1156D7D6}" dt="2022-08-01T12:49:35.933" v="57" actId="14100"/>
          <ac:picMkLst>
            <pc:docMk/>
            <pc:sldMk cId="696199355" sldId="291"/>
            <ac:picMk id="4" creationId="{BE906E3C-CA53-98B3-C945-5585026655C3}"/>
          </ac:picMkLst>
        </pc:picChg>
      </pc:sldChg>
      <pc:sldChg chg="addSp add mod">
        <pc:chgData name="Simon Prince" userId="fcc015fbc7a3e533" providerId="LiveId" clId="{BFA7A594-23B3-454D-B57A-4F2A1156D7D6}" dt="2022-08-01T12:49:49.043" v="58" actId="22"/>
        <pc:sldMkLst>
          <pc:docMk/>
          <pc:sldMk cId="2010595682" sldId="292"/>
        </pc:sldMkLst>
        <pc:picChg chg="add">
          <ac:chgData name="Simon Prince" userId="fcc015fbc7a3e533" providerId="LiveId" clId="{BFA7A594-23B3-454D-B57A-4F2A1156D7D6}" dt="2022-08-01T12:49:49.043" v="58" actId="22"/>
          <ac:picMkLst>
            <pc:docMk/>
            <pc:sldMk cId="2010595682" sldId="292"/>
            <ac:picMk id="4" creationId="{49E6EECA-FC53-F702-55AE-109652C4CF92}"/>
          </ac:picMkLst>
        </pc:picChg>
      </pc:sldChg>
      <pc:sldChg chg="addSp modSp add mod ord">
        <pc:chgData name="Simon Prince" userId="fcc015fbc7a3e533" providerId="LiveId" clId="{BFA7A594-23B3-454D-B57A-4F2A1156D7D6}" dt="2022-08-01T12:51:57.542" v="79"/>
        <pc:sldMkLst>
          <pc:docMk/>
          <pc:sldMk cId="696724680" sldId="293"/>
        </pc:sldMkLst>
        <pc:picChg chg="add mod">
          <ac:chgData name="Simon Prince" userId="fcc015fbc7a3e533" providerId="LiveId" clId="{BFA7A594-23B3-454D-B57A-4F2A1156D7D6}" dt="2022-08-01T12:50:37.471" v="65" actId="14100"/>
          <ac:picMkLst>
            <pc:docMk/>
            <pc:sldMk cId="696724680" sldId="293"/>
            <ac:picMk id="4" creationId="{56236599-18A4-B473-6FE3-60722E8A35EC}"/>
          </ac:picMkLst>
        </pc:picChg>
      </pc:sldChg>
      <pc:sldChg chg="addSp delSp add mod">
        <pc:chgData name="Simon Prince" userId="fcc015fbc7a3e533" providerId="LiveId" clId="{BFA7A594-23B3-454D-B57A-4F2A1156D7D6}" dt="2022-08-01T12:50:08.198" v="61" actId="22"/>
        <pc:sldMkLst>
          <pc:docMk/>
          <pc:sldMk cId="2513529656" sldId="294"/>
        </pc:sldMkLst>
        <pc:picChg chg="del">
          <ac:chgData name="Simon Prince" userId="fcc015fbc7a3e533" providerId="LiveId" clId="{BFA7A594-23B3-454D-B57A-4F2A1156D7D6}" dt="2022-08-01T12:50:07.322" v="60" actId="478"/>
          <ac:picMkLst>
            <pc:docMk/>
            <pc:sldMk cId="2513529656" sldId="294"/>
            <ac:picMk id="4" creationId="{49E6EECA-FC53-F702-55AE-109652C4CF92}"/>
          </ac:picMkLst>
        </pc:picChg>
        <pc:picChg chg="add">
          <ac:chgData name="Simon Prince" userId="fcc015fbc7a3e533" providerId="LiveId" clId="{BFA7A594-23B3-454D-B57A-4F2A1156D7D6}" dt="2022-08-01T12:50:08.198" v="61" actId="22"/>
          <ac:picMkLst>
            <pc:docMk/>
            <pc:sldMk cId="2513529656" sldId="294"/>
            <ac:picMk id="5" creationId="{230AF641-0C11-7DE1-9134-F10054FF68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861A-4B34-44D6-E3AB-7702CB2D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EC55D-9912-D653-0994-2A5E298B0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DFDF-12E1-7B21-E377-951EFFD1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213F-2BE1-0E8B-B13F-F4EEC27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65E2-2E3B-F700-7EF8-0C1317DB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A38-C338-0CC5-916A-9AE1F6AC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E4C3B-FC4A-F1B8-2CF6-C20507E5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1699-65D2-A6E2-76E2-3236C4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5443-9EE5-9B22-CED0-9691C496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74CE-824A-AB01-3C12-CE3758BB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7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50EE-F967-1B55-D578-9F9021DB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4BA4-6AA2-DBCB-0DA2-DA7E5FDD1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8CC2-DDAD-E524-AA53-62AB1C26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5393-CD5D-51A2-8CA9-3B237C72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0EA8-8FFC-6DD6-B6F1-90B680A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6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55B8-AB49-580B-0293-9474313A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C7D6-DFE8-F1B0-3EE6-278E52EC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5CC6-2845-8C88-DAAB-19452337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4904-EA24-7059-042B-F952431F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F38C-4B55-8333-4A49-9F722E1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1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0BB8-D771-8A58-C9CF-7A402767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04B0-5D43-2546-8CB3-C7C372B8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8319-BA79-ECFA-F3DE-B73A409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35D3-584B-2693-3289-465A95DA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D03C-CD4F-83C1-DAFB-0E0EC22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49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A94C-5FAA-27A9-2C53-A576C7B1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D694-52E9-B911-AF4F-CF96111E1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F96FA-F565-5EF7-C615-DEB2DA7A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AEBB-02AD-53A8-FDEB-4C0EA5F2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A128-2488-888B-A5FB-10142FB9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F630-83E3-9F98-DDFE-DD4B8D47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6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637-668F-9620-CAD3-B132D2AD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2F9E-3A66-3E07-E875-F283734F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538C-C099-18D7-A689-59824C88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28B27-D551-6043-5E0D-FC28AA09D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32EEE-D3DB-1ACE-89C5-E7631015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10D43-23F6-874F-7152-068CF23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0AD9C-2C83-4D32-D73D-3EB621A7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87AB5-65DF-F3AE-0DDB-2948944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3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405E-E035-629B-7233-6728B01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E2386-5707-35BB-014F-C4842BF8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57ADC-0CCC-1EF4-5625-1B8C027A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EBE1B-427E-EB65-1679-9E777BC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2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4E9DE-D8EC-3A11-8782-A19E8BD0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B4B5-80B4-A18A-92FA-CA8D0829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F418-2189-5827-0E1D-C9A36755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0447-8CC6-824B-5176-CEB2FBF9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13D1-3DA2-A8C5-CAAC-E07A8C2F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B8A1F-DC9F-627E-CF0B-1D1039C9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7F92-233E-F4E1-B437-9417C7B0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00EA-EBEC-23DC-93AC-89894BBD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8163-B98A-4411-8D2C-6212674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51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66A3-8E27-AFFE-A177-2E7A5210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4049-4206-10C4-53D8-FF2CEA5AD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E5440-CCB5-B937-DCD5-33B48811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541C-496B-4229-AB04-3430D16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8BB7-372F-0DD7-411B-D611B1A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E241-C304-A2C0-0CC6-1E08CA66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1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7E05-E37F-7E09-6565-52162F2D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5BAD-073A-98FA-2B2C-36F8574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5E65-7D47-2AD6-AFD2-96CCAB65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6A5F-E0A2-38F7-9423-8EC8CD9E1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8A3A-0E8C-EEBC-D63D-40CA6C72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28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D1F4-7C0F-8924-9503-CE2BEC81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Understanding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AAE44-D49D-434D-AD0A-3789FE33C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8:  Measuring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BCCE2-98C5-7312-3DEE-4706624C6B39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87610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A7EFBF-D9D7-28AD-78B0-9317D1CB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70" y="838200"/>
            <a:ext cx="638606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3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84C83-8C58-4360-0931-5D5E7DA5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311044"/>
            <a:ext cx="6985000" cy="623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3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06E3C-CA53-98B3-C945-55850266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49" y="456936"/>
            <a:ext cx="9588502" cy="59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6EECA-FC53-F702-55AE-109652C4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172"/>
            <a:ext cx="12192000" cy="38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9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AF641-0C11-7DE1-9134-F10054FF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669"/>
            <a:ext cx="12192000" cy="38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B177B-A812-D7B6-4044-E37FEFE5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83" y="514350"/>
            <a:ext cx="10597034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3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6041C-30DD-2EE6-6404-E076576FB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518"/>
            <a:ext cx="12192000" cy="357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855EB-E118-E279-9A15-3830B781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1527786"/>
            <a:ext cx="4686300" cy="38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9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10378-CF39-4CCD-FAFC-BDEE830B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80" y="412750"/>
            <a:ext cx="717124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8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176CE-B9AF-7E15-7605-146A8536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172"/>
            <a:ext cx="12192000" cy="38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6599-18A4-B473-6FE3-60722E8A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31" y="261610"/>
            <a:ext cx="5277338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2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9FD73-B4B2-53A4-5EDB-48F7495A8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05" y="349250"/>
            <a:ext cx="1001279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8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C5186-2616-F2CD-FA60-296912C0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99" y="271920"/>
            <a:ext cx="10185402" cy="63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9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246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Understanding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Deep Learning</dc:title>
  <dc:creator>Simon Prince</dc:creator>
  <cp:lastModifiedBy>Simon Prince</cp:lastModifiedBy>
  <cp:revision>7</cp:revision>
  <dcterms:created xsi:type="dcterms:W3CDTF">2022-08-01T10:54:48Z</dcterms:created>
  <dcterms:modified xsi:type="dcterms:W3CDTF">2022-08-01T12:52:41Z</dcterms:modified>
</cp:coreProperties>
</file>